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docProps/custom.xml" ContentType="application/vnd.openxmlformats-officedocument.custom-properties+xml"/>
  <Override PartName="/customXml/itemProps4.xml" ContentType="application/vnd.openxmlformats-officedocument.customXml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5"/>
  </p:notesMasterIdLst>
  <p:sldIdLst>
    <p:sldId id="280" r:id="rId5"/>
    <p:sldId id="276" r:id="rId6"/>
    <p:sldId id="2147483618" r:id="rId7"/>
    <p:sldId id="258" r:id="rId8"/>
    <p:sldId id="2147483631" r:id="rId9"/>
    <p:sldId id="2147483595" r:id="rId10"/>
    <p:sldId id="2147483623" r:id="rId11"/>
    <p:sldId id="2147483632" r:id="rId12"/>
    <p:sldId id="2147483624" r:id="rId13"/>
    <p:sldId id="2147483633" r:id="rId14"/>
    <p:sldId id="2147483627" r:id="rId15"/>
    <p:sldId id="2147483634" r:id="rId16"/>
    <p:sldId id="2147483629" r:id="rId17"/>
    <p:sldId id="2147483636" r:id="rId18"/>
    <p:sldId id="2147483625" r:id="rId19"/>
    <p:sldId id="2147483635" r:id="rId20"/>
    <p:sldId id="2147483630" r:id="rId21"/>
    <p:sldId id="2147483622" r:id="rId22"/>
    <p:sldId id="273" r:id="rId23"/>
    <p:sldId id="2147483626"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7BCADD1-6347-424A-83C7-67BD3FB03C0E}">
          <p14:sldIdLst>
            <p14:sldId id="280"/>
            <p14:sldId id="276"/>
            <p14:sldId id="2147483618"/>
            <p14:sldId id="258"/>
            <p14:sldId id="2147483631"/>
            <p14:sldId id="2147483595"/>
            <p14:sldId id="2147483623"/>
            <p14:sldId id="2147483632"/>
            <p14:sldId id="2147483624"/>
            <p14:sldId id="2147483633"/>
            <p14:sldId id="2147483627"/>
            <p14:sldId id="2147483634"/>
            <p14:sldId id="2147483629"/>
            <p14:sldId id="2147483636"/>
            <p14:sldId id="2147483625"/>
            <p14:sldId id="2147483635"/>
            <p14:sldId id="2147483630"/>
            <p14:sldId id="2147483622"/>
            <p14:sldId id="273"/>
          </p14:sldIdLst>
        </p14:section>
        <p14:section name="Graveyard" id="{DD0B72B3-255F-4105-8B04-C7ABAD116509}">
          <p14:sldIdLst>
            <p14:sldId id="2147483626"/>
          </p14:sldIdLst>
        </p14:section>
      </p14:section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2CFE301-3F18-3AF7-E62C-75762DB1C17F}" name="Merten, Alan" initials="MA" userId="S::almerten@deloitte.com.au::c903b752-9851-4e73-8930-708a3a54febe" providerId="AD"/>
  <p188:author id="{D390DE1D-6430-ABA5-5334-CB4CBA2C5991}" name="Hungerford, Fibian" initials="FH" userId="S::fhungerford@deloitte.com.au::13ceebc2-27a3-45a5-b186-472bb736e4f5" providerId="AD"/>
  <p188:author id="{06D791C1-A591-0FBE-068E-B4C6BF6371F5}" name="Dreyer, Danica" initials="DD" userId="S::ddreyer@deloitte.com.au::4b2f67ae-5121-4596-bb50-f2a02c259ebb" providerId="AD"/>
  <p188:author id="{8B8D70F8-634E-342E-F320-9DCF836A1198}" name="Stephens, Natalie" initials="NS" userId="S::ngillespie@deloitte.com.au::e56bc98f-5bfc-4b2c-ab21-521c2947385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A4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159221-32CB-46F6-8AAD-86D0EF6AE282}" v="41" dt="2026-05-20T07:50:49.002"/>
    <p1510:client id="{3373CA8C-63F0-4E75-8F2C-D86DA1429628}" v="1863" dt="2026-05-20T11:25:25.964"/>
    <p1510:client id="{7D8F2D01-C080-4D69-B7D3-A0426EBF4C0A}" v="574" dt="2026-05-20T07:11:33.48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customXml" Target="../customXml/item5.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openxmlformats.org/officeDocument/2006/relationships/customXml" Target="../customXml/item4.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reyer, Danica" userId="4b2f67ae-5121-4596-bb50-f2a02c259ebb" providerId="ADAL" clId="{3ED67FC5-4100-457D-8499-C49F7E324DFE}"/>
    <pc:docChg chg="undo custSel addSld delSld modSld modSection">
      <pc:chgData name="Dreyer, Danica" userId="4b2f67ae-5121-4596-bb50-f2a02c259ebb" providerId="ADAL" clId="{3ED67FC5-4100-457D-8499-C49F7E324DFE}" dt="2026-05-20T07:11:33.484" v="567" actId="1076"/>
      <pc:docMkLst>
        <pc:docMk/>
      </pc:docMkLst>
      <pc:sldChg chg="add del">
        <pc:chgData name="Dreyer, Danica" userId="4b2f67ae-5121-4596-bb50-f2a02c259ebb" providerId="ADAL" clId="{3ED67FC5-4100-457D-8499-C49F7E324DFE}" dt="2026-05-20T06:36:12.141" v="161" actId="47"/>
        <pc:sldMkLst>
          <pc:docMk/>
          <pc:sldMk cId="1103946257" sldId="256"/>
        </pc:sldMkLst>
      </pc:sldChg>
      <pc:sldChg chg="modSp mod">
        <pc:chgData name="Dreyer, Danica" userId="4b2f67ae-5121-4596-bb50-f2a02c259ebb" providerId="ADAL" clId="{3ED67FC5-4100-457D-8499-C49F7E324DFE}" dt="2026-05-20T06:21:40.434" v="85" actId="1076"/>
        <pc:sldMkLst>
          <pc:docMk/>
          <pc:sldMk cId="1025641553" sldId="280"/>
        </pc:sldMkLst>
        <pc:spChg chg="mod">
          <ac:chgData name="Dreyer, Danica" userId="4b2f67ae-5121-4596-bb50-f2a02c259ebb" providerId="ADAL" clId="{3ED67FC5-4100-457D-8499-C49F7E324DFE}" dt="2026-05-20T06:21:32.418" v="83" actId="1076"/>
          <ac:spMkLst>
            <pc:docMk/>
            <pc:sldMk cId="1025641553" sldId="280"/>
            <ac:spMk id="2" creationId="{DA3318DF-8931-64F6-BEF1-577A6F34CA22}"/>
          </ac:spMkLst>
        </pc:spChg>
        <pc:picChg chg="mod">
          <ac:chgData name="Dreyer, Danica" userId="4b2f67ae-5121-4596-bb50-f2a02c259ebb" providerId="ADAL" clId="{3ED67FC5-4100-457D-8499-C49F7E324DFE}" dt="2026-05-20T06:21:40.434" v="85" actId="1076"/>
          <ac:picMkLst>
            <pc:docMk/>
            <pc:sldMk cId="1025641553" sldId="280"/>
            <ac:picMk id="7" creationId="{F6ED91A8-206D-4056-0084-DDEDB45F1047}"/>
          </ac:picMkLst>
        </pc:picChg>
      </pc:sldChg>
      <pc:sldChg chg="modSp mod">
        <pc:chgData name="Dreyer, Danica" userId="4b2f67ae-5121-4596-bb50-f2a02c259ebb" providerId="ADAL" clId="{3ED67FC5-4100-457D-8499-C49F7E324DFE}" dt="2026-05-20T06:23:58.599" v="119" actId="207"/>
        <pc:sldMkLst>
          <pc:docMk/>
          <pc:sldMk cId="3914247940" sldId="2147483623"/>
        </pc:sldMkLst>
        <pc:spChg chg="mod">
          <ac:chgData name="Dreyer, Danica" userId="4b2f67ae-5121-4596-bb50-f2a02c259ebb" providerId="ADAL" clId="{3ED67FC5-4100-457D-8499-C49F7E324DFE}" dt="2026-05-20T06:23:51.614" v="118" actId="207"/>
          <ac:spMkLst>
            <pc:docMk/>
            <pc:sldMk cId="3914247940" sldId="2147483623"/>
            <ac:spMk id="6" creationId="{7424DD22-9BA7-6D37-A28E-FBC4ED1EF039}"/>
          </ac:spMkLst>
        </pc:spChg>
        <pc:spChg chg="mod">
          <ac:chgData name="Dreyer, Danica" userId="4b2f67ae-5121-4596-bb50-f2a02c259ebb" providerId="ADAL" clId="{3ED67FC5-4100-457D-8499-C49F7E324DFE}" dt="2026-05-20T06:23:58.599" v="119" actId="207"/>
          <ac:spMkLst>
            <pc:docMk/>
            <pc:sldMk cId="3914247940" sldId="2147483623"/>
            <ac:spMk id="7" creationId="{3043CA1E-4FE5-5A67-FACC-2170437EBE32}"/>
          </ac:spMkLst>
        </pc:spChg>
      </pc:sldChg>
      <pc:sldChg chg="modSp mod">
        <pc:chgData name="Dreyer, Danica" userId="4b2f67ae-5121-4596-bb50-f2a02c259ebb" providerId="ADAL" clId="{3ED67FC5-4100-457D-8499-C49F7E324DFE}" dt="2026-05-20T06:28:34.277" v="120" actId="113"/>
        <pc:sldMkLst>
          <pc:docMk/>
          <pc:sldMk cId="2181982116" sldId="2147483624"/>
        </pc:sldMkLst>
        <pc:spChg chg="mod">
          <ac:chgData name="Dreyer, Danica" userId="4b2f67ae-5121-4596-bb50-f2a02c259ebb" providerId="ADAL" clId="{3ED67FC5-4100-457D-8499-C49F7E324DFE}" dt="2026-05-20T06:28:34.277" v="120" actId="113"/>
          <ac:spMkLst>
            <pc:docMk/>
            <pc:sldMk cId="2181982116" sldId="2147483624"/>
            <ac:spMk id="23" creationId="{BC51A804-D6E8-5763-8D93-319BDDBE315C}"/>
          </ac:spMkLst>
        </pc:spChg>
        <pc:spChg chg="mod">
          <ac:chgData name="Dreyer, Danica" userId="4b2f67ae-5121-4596-bb50-f2a02c259ebb" providerId="ADAL" clId="{3ED67FC5-4100-457D-8499-C49F7E324DFE}" dt="2026-05-20T06:28:34.277" v="120" actId="113"/>
          <ac:spMkLst>
            <pc:docMk/>
            <pc:sldMk cId="2181982116" sldId="2147483624"/>
            <ac:spMk id="24" creationId="{98E9D01F-7EB0-49E3-A523-C7C5A0DDC945}"/>
          </ac:spMkLst>
        </pc:spChg>
      </pc:sldChg>
      <pc:sldChg chg="modSp mod">
        <pc:chgData name="Dreyer, Danica" userId="4b2f67ae-5121-4596-bb50-f2a02c259ebb" providerId="ADAL" clId="{3ED67FC5-4100-457D-8499-C49F7E324DFE}" dt="2026-05-20T06:35:54.897" v="160" actId="5793"/>
        <pc:sldMkLst>
          <pc:docMk/>
          <pc:sldMk cId="3427390404" sldId="2147483625"/>
        </pc:sldMkLst>
        <pc:spChg chg="mod">
          <ac:chgData name="Dreyer, Danica" userId="4b2f67ae-5121-4596-bb50-f2a02c259ebb" providerId="ADAL" clId="{3ED67FC5-4100-457D-8499-C49F7E324DFE}" dt="2026-05-20T06:20:20.774" v="81" actId="207"/>
          <ac:spMkLst>
            <pc:docMk/>
            <pc:sldMk cId="3427390404" sldId="2147483625"/>
            <ac:spMk id="22" creationId="{63D5E195-3EDB-1698-D6FE-809C7101A019}"/>
          </ac:spMkLst>
        </pc:spChg>
        <pc:spChg chg="mod">
          <ac:chgData name="Dreyer, Danica" userId="4b2f67ae-5121-4596-bb50-f2a02c259ebb" providerId="ADAL" clId="{3ED67FC5-4100-457D-8499-C49F7E324DFE}" dt="2026-05-20T06:20:20.774" v="81" actId="207"/>
          <ac:spMkLst>
            <pc:docMk/>
            <pc:sldMk cId="3427390404" sldId="2147483625"/>
            <ac:spMk id="23" creationId="{195D2FFF-48C8-3E63-C195-585388BA9FD9}"/>
          </ac:spMkLst>
        </pc:spChg>
        <pc:spChg chg="mod">
          <ac:chgData name="Dreyer, Danica" userId="4b2f67ae-5121-4596-bb50-f2a02c259ebb" providerId="ADAL" clId="{3ED67FC5-4100-457D-8499-C49F7E324DFE}" dt="2026-05-20T06:35:54.897" v="160" actId="5793"/>
          <ac:spMkLst>
            <pc:docMk/>
            <pc:sldMk cId="3427390404" sldId="2147483625"/>
            <ac:spMk id="27" creationId="{DC576DC8-46A3-6100-6C0E-224D1A953912}"/>
          </ac:spMkLst>
        </pc:spChg>
        <pc:spChg chg="mod">
          <ac:chgData name="Dreyer, Danica" userId="4b2f67ae-5121-4596-bb50-f2a02c259ebb" providerId="ADAL" clId="{3ED67FC5-4100-457D-8499-C49F7E324DFE}" dt="2026-05-20T06:35:53.798" v="159"/>
          <ac:spMkLst>
            <pc:docMk/>
            <pc:sldMk cId="3427390404" sldId="2147483625"/>
            <ac:spMk id="28" creationId="{A07EA5B0-D2DB-78ED-1C66-2E724004476D}"/>
          </ac:spMkLst>
        </pc:spChg>
        <pc:spChg chg="mod">
          <ac:chgData name="Dreyer, Danica" userId="4b2f67ae-5121-4596-bb50-f2a02c259ebb" providerId="ADAL" clId="{3ED67FC5-4100-457D-8499-C49F7E324DFE}" dt="2026-05-20T06:35:53.798" v="159"/>
          <ac:spMkLst>
            <pc:docMk/>
            <pc:sldMk cId="3427390404" sldId="2147483625"/>
            <ac:spMk id="29" creationId="{B5F05004-8536-9213-609A-7DFE9CCA4802}"/>
          </ac:spMkLst>
        </pc:spChg>
        <pc:spChg chg="mod">
          <ac:chgData name="Dreyer, Danica" userId="4b2f67ae-5121-4596-bb50-f2a02c259ebb" providerId="ADAL" clId="{3ED67FC5-4100-457D-8499-C49F7E324DFE}" dt="2026-05-20T06:35:53.798" v="159"/>
          <ac:spMkLst>
            <pc:docMk/>
            <pc:sldMk cId="3427390404" sldId="2147483625"/>
            <ac:spMk id="30" creationId="{AF7D0E05-33AE-2CD9-BF19-99568191AF58}"/>
          </ac:spMkLst>
        </pc:spChg>
        <pc:spChg chg="mod">
          <ac:chgData name="Dreyer, Danica" userId="4b2f67ae-5121-4596-bb50-f2a02c259ebb" providerId="ADAL" clId="{3ED67FC5-4100-457D-8499-C49F7E324DFE}" dt="2026-05-20T06:35:53.798" v="159"/>
          <ac:spMkLst>
            <pc:docMk/>
            <pc:sldMk cId="3427390404" sldId="2147483625"/>
            <ac:spMk id="31" creationId="{DC744DB7-C23F-EEC3-D464-133215BC9069}"/>
          </ac:spMkLst>
        </pc:spChg>
        <pc:spChg chg="mod">
          <ac:chgData name="Dreyer, Danica" userId="4b2f67ae-5121-4596-bb50-f2a02c259ebb" providerId="ADAL" clId="{3ED67FC5-4100-457D-8499-C49F7E324DFE}" dt="2026-05-20T06:35:53.798" v="159"/>
          <ac:spMkLst>
            <pc:docMk/>
            <pc:sldMk cId="3427390404" sldId="2147483625"/>
            <ac:spMk id="32" creationId="{F5A29550-8E51-CBFE-4E78-3EFDD1AE05C7}"/>
          </ac:spMkLst>
        </pc:spChg>
        <pc:grpChg chg="mod">
          <ac:chgData name="Dreyer, Danica" userId="4b2f67ae-5121-4596-bb50-f2a02c259ebb" providerId="ADAL" clId="{3ED67FC5-4100-457D-8499-C49F7E324DFE}" dt="2026-05-20T06:35:53.798" v="159"/>
          <ac:grpSpMkLst>
            <pc:docMk/>
            <pc:sldMk cId="3427390404" sldId="2147483625"/>
            <ac:grpSpMk id="24" creationId="{1CF7681D-EE5D-3032-4FA9-1F1C060D0D83}"/>
          </ac:grpSpMkLst>
        </pc:grpChg>
        <pc:grpChg chg="mod">
          <ac:chgData name="Dreyer, Danica" userId="4b2f67ae-5121-4596-bb50-f2a02c259ebb" providerId="ADAL" clId="{3ED67FC5-4100-457D-8499-C49F7E324DFE}" dt="2026-05-20T06:35:53.798" v="159"/>
          <ac:grpSpMkLst>
            <pc:docMk/>
            <pc:sldMk cId="3427390404" sldId="2147483625"/>
            <ac:grpSpMk id="25" creationId="{C34382CE-B53D-EEB2-6799-0E03BD1E7FA1}"/>
          </ac:grpSpMkLst>
        </pc:grpChg>
        <pc:grpChg chg="mod">
          <ac:chgData name="Dreyer, Danica" userId="4b2f67ae-5121-4596-bb50-f2a02c259ebb" providerId="ADAL" clId="{3ED67FC5-4100-457D-8499-C49F7E324DFE}" dt="2026-05-20T06:35:53.798" v="159"/>
          <ac:grpSpMkLst>
            <pc:docMk/>
            <pc:sldMk cId="3427390404" sldId="2147483625"/>
            <ac:grpSpMk id="26" creationId="{9426F7DF-8210-BA9D-D14E-4F4CCEEC42D9}"/>
          </ac:grpSpMkLst>
        </pc:grpChg>
      </pc:sldChg>
      <pc:sldChg chg="modSp mod">
        <pc:chgData name="Dreyer, Danica" userId="4b2f67ae-5121-4596-bb50-f2a02c259ebb" providerId="ADAL" clId="{3ED67FC5-4100-457D-8499-C49F7E324DFE}" dt="2026-05-20T06:19:52.909" v="80" actId="1076"/>
        <pc:sldMkLst>
          <pc:docMk/>
          <pc:sldMk cId="727663454" sldId="2147483629"/>
        </pc:sldMkLst>
        <pc:spChg chg="mod">
          <ac:chgData name="Dreyer, Danica" userId="4b2f67ae-5121-4596-bb50-f2a02c259ebb" providerId="ADAL" clId="{3ED67FC5-4100-457D-8499-C49F7E324DFE}" dt="2026-05-20T06:15:24.701" v="4" actId="1076"/>
          <ac:spMkLst>
            <pc:docMk/>
            <pc:sldMk cId="727663454" sldId="2147483629"/>
            <ac:spMk id="3" creationId="{71D79DCA-C60F-8268-FF1D-C7CE38C1AC15}"/>
          </ac:spMkLst>
        </pc:spChg>
        <pc:spChg chg="mod">
          <ac:chgData name="Dreyer, Danica" userId="4b2f67ae-5121-4596-bb50-f2a02c259ebb" providerId="ADAL" clId="{3ED67FC5-4100-457D-8499-C49F7E324DFE}" dt="2026-05-20T06:17:11.161" v="62" actId="1037"/>
          <ac:spMkLst>
            <pc:docMk/>
            <pc:sldMk cId="727663454" sldId="2147483629"/>
            <ac:spMk id="4" creationId="{FA412B36-BDB3-E017-67AB-1D86ECD5CDB8}"/>
          </ac:spMkLst>
        </pc:spChg>
        <pc:spChg chg="mod">
          <ac:chgData name="Dreyer, Danica" userId="4b2f67ae-5121-4596-bb50-f2a02c259ebb" providerId="ADAL" clId="{3ED67FC5-4100-457D-8499-C49F7E324DFE}" dt="2026-05-20T06:16:12.366" v="10" actId="14100"/>
          <ac:spMkLst>
            <pc:docMk/>
            <pc:sldMk cId="727663454" sldId="2147483629"/>
            <ac:spMk id="6" creationId="{E8BC29C5-2799-0E1A-5033-12AF966E7A55}"/>
          </ac:spMkLst>
        </pc:spChg>
        <pc:spChg chg="mod">
          <ac:chgData name="Dreyer, Danica" userId="4b2f67ae-5121-4596-bb50-f2a02c259ebb" providerId="ADAL" clId="{3ED67FC5-4100-457D-8499-C49F7E324DFE}" dt="2026-05-20T06:15:32.361" v="5" actId="1076"/>
          <ac:spMkLst>
            <pc:docMk/>
            <pc:sldMk cId="727663454" sldId="2147483629"/>
            <ac:spMk id="9" creationId="{8801956E-D3AA-6EEC-F6CE-704AB5BB3D1D}"/>
          </ac:spMkLst>
        </pc:spChg>
        <pc:spChg chg="mod">
          <ac:chgData name="Dreyer, Danica" userId="4b2f67ae-5121-4596-bb50-f2a02c259ebb" providerId="ADAL" clId="{3ED67FC5-4100-457D-8499-C49F7E324DFE}" dt="2026-05-20T06:17:45.530" v="68" actId="14100"/>
          <ac:spMkLst>
            <pc:docMk/>
            <pc:sldMk cId="727663454" sldId="2147483629"/>
            <ac:spMk id="11" creationId="{2739A275-FFDC-EAA1-2DCA-D93729F9B051}"/>
          </ac:spMkLst>
        </pc:spChg>
        <pc:spChg chg="mod">
          <ac:chgData name="Dreyer, Danica" userId="4b2f67ae-5121-4596-bb50-f2a02c259ebb" providerId="ADAL" clId="{3ED67FC5-4100-457D-8499-C49F7E324DFE}" dt="2026-05-20T06:19:17.903" v="75" actId="14100"/>
          <ac:spMkLst>
            <pc:docMk/>
            <pc:sldMk cId="727663454" sldId="2147483629"/>
            <ac:spMk id="14" creationId="{87DA5946-87A6-F786-3CF1-6448B7BDC4AF}"/>
          </ac:spMkLst>
        </pc:spChg>
        <pc:spChg chg="mod">
          <ac:chgData name="Dreyer, Danica" userId="4b2f67ae-5121-4596-bb50-f2a02c259ebb" providerId="ADAL" clId="{3ED67FC5-4100-457D-8499-C49F7E324DFE}" dt="2026-05-20T06:16:42.626" v="34" actId="1037"/>
          <ac:spMkLst>
            <pc:docMk/>
            <pc:sldMk cId="727663454" sldId="2147483629"/>
            <ac:spMk id="16" creationId="{CBEB1DAD-E73D-19A1-C0C7-08F1FF8CF143}"/>
          </ac:spMkLst>
        </pc:spChg>
        <pc:spChg chg="mod">
          <ac:chgData name="Dreyer, Danica" userId="4b2f67ae-5121-4596-bb50-f2a02c259ebb" providerId="ADAL" clId="{3ED67FC5-4100-457D-8499-C49F7E324DFE}" dt="2026-05-20T06:19:15.247" v="74" actId="14100"/>
          <ac:spMkLst>
            <pc:docMk/>
            <pc:sldMk cId="727663454" sldId="2147483629"/>
            <ac:spMk id="17" creationId="{64177611-5E76-AECA-BDBF-1EABA8CCEE48}"/>
          </ac:spMkLst>
        </pc:spChg>
        <pc:spChg chg="mod">
          <ac:chgData name="Dreyer, Danica" userId="4b2f67ae-5121-4596-bb50-f2a02c259ebb" providerId="ADAL" clId="{3ED67FC5-4100-457D-8499-C49F7E324DFE}" dt="2026-05-20T06:16:56.073" v="37" actId="1076"/>
          <ac:spMkLst>
            <pc:docMk/>
            <pc:sldMk cId="727663454" sldId="2147483629"/>
            <ac:spMk id="19" creationId="{1106A2EA-3C7D-534B-693F-21C4E305CB53}"/>
          </ac:spMkLst>
        </pc:spChg>
        <pc:spChg chg="mod">
          <ac:chgData name="Dreyer, Danica" userId="4b2f67ae-5121-4596-bb50-f2a02c259ebb" providerId="ADAL" clId="{3ED67FC5-4100-457D-8499-C49F7E324DFE}" dt="2026-05-20T06:17:28.184" v="65" actId="14100"/>
          <ac:spMkLst>
            <pc:docMk/>
            <pc:sldMk cId="727663454" sldId="2147483629"/>
            <ac:spMk id="20" creationId="{F7A22172-8D1A-3D77-1F94-60FDFCAA383C}"/>
          </ac:spMkLst>
        </pc:spChg>
        <pc:spChg chg="mod">
          <ac:chgData name="Dreyer, Danica" userId="4b2f67ae-5121-4596-bb50-f2a02c259ebb" providerId="ADAL" clId="{3ED67FC5-4100-457D-8499-C49F7E324DFE}" dt="2026-05-20T06:17:11.161" v="62" actId="1037"/>
          <ac:spMkLst>
            <pc:docMk/>
            <pc:sldMk cId="727663454" sldId="2147483629"/>
            <ac:spMk id="22" creationId="{1EC32AFF-3257-87AB-7AAC-5E137FB6BA37}"/>
          </ac:spMkLst>
        </pc:spChg>
        <pc:spChg chg="mod">
          <ac:chgData name="Dreyer, Danica" userId="4b2f67ae-5121-4596-bb50-f2a02c259ebb" providerId="ADAL" clId="{3ED67FC5-4100-457D-8499-C49F7E324DFE}" dt="2026-05-20T06:17:31.633" v="66" actId="14100"/>
          <ac:spMkLst>
            <pc:docMk/>
            <pc:sldMk cId="727663454" sldId="2147483629"/>
            <ac:spMk id="23" creationId="{AF006CA5-2C82-B825-C34C-74BA5FB13DA6}"/>
          </ac:spMkLst>
        </pc:spChg>
        <pc:spChg chg="mod">
          <ac:chgData name="Dreyer, Danica" userId="4b2f67ae-5121-4596-bb50-f2a02c259ebb" providerId="ADAL" clId="{3ED67FC5-4100-457D-8499-C49F7E324DFE}" dt="2026-05-20T06:17:11.161" v="62" actId="1037"/>
          <ac:spMkLst>
            <pc:docMk/>
            <pc:sldMk cId="727663454" sldId="2147483629"/>
            <ac:spMk id="25" creationId="{58E3A7AD-431D-C737-5D4A-5024CF3D8D40}"/>
          </ac:spMkLst>
        </pc:spChg>
        <pc:spChg chg="mod">
          <ac:chgData name="Dreyer, Danica" userId="4b2f67ae-5121-4596-bb50-f2a02c259ebb" providerId="ADAL" clId="{3ED67FC5-4100-457D-8499-C49F7E324DFE}" dt="2026-05-20T06:16:29.966" v="14" actId="1076"/>
          <ac:spMkLst>
            <pc:docMk/>
            <pc:sldMk cId="727663454" sldId="2147483629"/>
            <ac:spMk id="27" creationId="{6E9F0117-C16F-B202-C8B4-8A87DEDE8E51}"/>
          </ac:spMkLst>
        </pc:spChg>
        <pc:spChg chg="mod">
          <ac:chgData name="Dreyer, Danica" userId="4b2f67ae-5121-4596-bb50-f2a02c259ebb" providerId="ADAL" clId="{3ED67FC5-4100-457D-8499-C49F7E324DFE}" dt="2026-05-20T06:19:52.909" v="80" actId="1076"/>
          <ac:spMkLst>
            <pc:docMk/>
            <pc:sldMk cId="727663454" sldId="2147483629"/>
            <ac:spMk id="28" creationId="{FF52D6DA-8D52-8588-4FEC-66DFC7C8001F}"/>
          </ac:spMkLst>
        </pc:spChg>
        <pc:spChg chg="mod">
          <ac:chgData name="Dreyer, Danica" userId="4b2f67ae-5121-4596-bb50-f2a02c259ebb" providerId="ADAL" clId="{3ED67FC5-4100-457D-8499-C49F7E324DFE}" dt="2026-05-20T06:19:52.909" v="80" actId="1076"/>
          <ac:spMkLst>
            <pc:docMk/>
            <pc:sldMk cId="727663454" sldId="2147483629"/>
            <ac:spMk id="29" creationId="{71807613-9BBB-4776-38FD-2279110E6533}"/>
          </ac:spMkLst>
        </pc:spChg>
        <pc:spChg chg="mod">
          <ac:chgData name="Dreyer, Danica" userId="4b2f67ae-5121-4596-bb50-f2a02c259ebb" providerId="ADAL" clId="{3ED67FC5-4100-457D-8499-C49F7E324DFE}" dt="2026-05-20T06:18:13.670" v="71" actId="1076"/>
          <ac:spMkLst>
            <pc:docMk/>
            <pc:sldMk cId="727663454" sldId="2147483629"/>
            <ac:spMk id="30" creationId="{B972C265-068F-38F7-7A4A-E56AD48B2E33}"/>
          </ac:spMkLst>
        </pc:spChg>
        <pc:spChg chg="mod">
          <ac:chgData name="Dreyer, Danica" userId="4b2f67ae-5121-4596-bb50-f2a02c259ebb" providerId="ADAL" clId="{3ED67FC5-4100-457D-8499-C49F7E324DFE}" dt="2026-05-20T06:18:13.670" v="71" actId="1076"/>
          <ac:spMkLst>
            <pc:docMk/>
            <pc:sldMk cId="727663454" sldId="2147483629"/>
            <ac:spMk id="31" creationId="{FC89D6A1-D050-5F6E-012D-E988BFE15538}"/>
          </ac:spMkLst>
        </pc:spChg>
        <pc:spChg chg="mod">
          <ac:chgData name="Dreyer, Danica" userId="4b2f67ae-5121-4596-bb50-f2a02c259ebb" providerId="ADAL" clId="{3ED67FC5-4100-457D-8499-C49F7E324DFE}" dt="2026-05-20T06:16:35.167" v="15" actId="1076"/>
          <ac:spMkLst>
            <pc:docMk/>
            <pc:sldMk cId="727663454" sldId="2147483629"/>
            <ac:spMk id="32" creationId="{86203018-202A-513E-1A59-098B76006624}"/>
          </ac:spMkLst>
        </pc:spChg>
        <pc:spChg chg="mod">
          <ac:chgData name="Dreyer, Danica" userId="4b2f67ae-5121-4596-bb50-f2a02c259ebb" providerId="ADAL" clId="{3ED67FC5-4100-457D-8499-C49F7E324DFE}" dt="2026-05-20T06:19:44.955" v="79" actId="1076"/>
          <ac:spMkLst>
            <pc:docMk/>
            <pc:sldMk cId="727663454" sldId="2147483629"/>
            <ac:spMk id="33" creationId="{BB2BB814-F408-E523-615A-6D16CEE67104}"/>
          </ac:spMkLst>
        </pc:spChg>
        <pc:spChg chg="mod">
          <ac:chgData name="Dreyer, Danica" userId="4b2f67ae-5121-4596-bb50-f2a02c259ebb" providerId="ADAL" clId="{3ED67FC5-4100-457D-8499-C49F7E324DFE}" dt="2026-05-20T06:19:44.955" v="79" actId="1076"/>
          <ac:spMkLst>
            <pc:docMk/>
            <pc:sldMk cId="727663454" sldId="2147483629"/>
            <ac:spMk id="34" creationId="{7537B7F9-C1F9-3F21-04C9-0DD1D53AA6B8}"/>
          </ac:spMkLst>
        </pc:spChg>
        <pc:spChg chg="mod">
          <ac:chgData name="Dreyer, Danica" userId="4b2f67ae-5121-4596-bb50-f2a02c259ebb" providerId="ADAL" clId="{3ED67FC5-4100-457D-8499-C49F7E324DFE}" dt="2026-05-20T06:19:44.955" v="79" actId="1076"/>
          <ac:spMkLst>
            <pc:docMk/>
            <pc:sldMk cId="727663454" sldId="2147483629"/>
            <ac:spMk id="35" creationId="{0511967F-C5D9-82B9-C7B1-7E18BB01DB3A}"/>
          </ac:spMkLst>
        </pc:spChg>
        <pc:spChg chg="mod">
          <ac:chgData name="Dreyer, Danica" userId="4b2f67ae-5121-4596-bb50-f2a02c259ebb" providerId="ADAL" clId="{3ED67FC5-4100-457D-8499-C49F7E324DFE}" dt="2026-05-20T06:18:09.060" v="70" actId="1076"/>
          <ac:spMkLst>
            <pc:docMk/>
            <pc:sldMk cId="727663454" sldId="2147483629"/>
            <ac:spMk id="36" creationId="{8DD094F6-3DBD-CBBF-DF91-12E7B17C4B5F}"/>
          </ac:spMkLst>
        </pc:spChg>
        <pc:spChg chg="mod">
          <ac:chgData name="Dreyer, Danica" userId="4b2f67ae-5121-4596-bb50-f2a02c259ebb" providerId="ADAL" clId="{3ED67FC5-4100-457D-8499-C49F7E324DFE}" dt="2026-05-20T06:18:09.060" v="70" actId="1076"/>
          <ac:spMkLst>
            <pc:docMk/>
            <pc:sldMk cId="727663454" sldId="2147483629"/>
            <ac:spMk id="37" creationId="{CDBB4244-D660-8960-1E9C-C638170C816B}"/>
          </ac:spMkLst>
        </pc:spChg>
        <pc:spChg chg="mod">
          <ac:chgData name="Dreyer, Danica" userId="4b2f67ae-5121-4596-bb50-f2a02c259ebb" providerId="ADAL" clId="{3ED67FC5-4100-457D-8499-C49F7E324DFE}" dt="2026-05-20T06:18:09.060" v="70" actId="1076"/>
          <ac:spMkLst>
            <pc:docMk/>
            <pc:sldMk cId="727663454" sldId="2147483629"/>
            <ac:spMk id="38" creationId="{0DDBF7F4-124C-0001-31F2-CD4FFACB9468}"/>
          </ac:spMkLst>
        </pc:spChg>
        <pc:cxnChg chg="mod">
          <ac:chgData name="Dreyer, Danica" userId="4b2f67ae-5121-4596-bb50-f2a02c259ebb" providerId="ADAL" clId="{3ED67FC5-4100-457D-8499-C49F7E324DFE}" dt="2026-05-20T06:16:23.644" v="12" actId="14100"/>
          <ac:cxnSpMkLst>
            <pc:docMk/>
            <pc:sldMk cId="727663454" sldId="2147483629"/>
            <ac:cxnSpMk id="7" creationId="{CA6E62E8-BA6D-1108-082E-49A827A38B7D}"/>
          </ac:cxnSpMkLst>
        </pc:cxnChg>
        <pc:cxnChg chg="mod">
          <ac:chgData name="Dreyer, Danica" userId="4b2f67ae-5121-4596-bb50-f2a02c259ebb" providerId="ADAL" clId="{3ED67FC5-4100-457D-8499-C49F7E324DFE}" dt="2026-05-20T06:16:26.858" v="13" actId="14100"/>
          <ac:cxnSpMkLst>
            <pc:docMk/>
            <pc:sldMk cId="727663454" sldId="2147483629"/>
            <ac:cxnSpMk id="12" creationId="{6DAD5CE0-0B83-AA03-DEDE-816E14B72384}"/>
          </ac:cxnSpMkLst>
        </pc:cxnChg>
        <pc:cxnChg chg="mod">
          <ac:chgData name="Dreyer, Danica" userId="4b2f67ae-5121-4596-bb50-f2a02c259ebb" providerId="ADAL" clId="{3ED67FC5-4100-457D-8499-C49F7E324DFE}" dt="2026-05-20T06:19:28.650" v="78" actId="14100"/>
          <ac:cxnSpMkLst>
            <pc:docMk/>
            <pc:sldMk cId="727663454" sldId="2147483629"/>
            <ac:cxnSpMk id="15" creationId="{B03AC45B-76C4-E177-FF20-D407642BD259}"/>
          </ac:cxnSpMkLst>
        </pc:cxnChg>
        <pc:cxnChg chg="mod">
          <ac:chgData name="Dreyer, Danica" userId="4b2f67ae-5121-4596-bb50-f2a02c259ebb" providerId="ADAL" clId="{3ED67FC5-4100-457D-8499-C49F7E324DFE}" dt="2026-05-20T06:16:42.626" v="34" actId="1037"/>
          <ac:cxnSpMkLst>
            <pc:docMk/>
            <pc:sldMk cId="727663454" sldId="2147483629"/>
            <ac:cxnSpMk id="18" creationId="{08516F98-C1C1-D50C-51D0-B7B11EF1AEE6}"/>
          </ac:cxnSpMkLst>
        </pc:cxnChg>
        <pc:cxnChg chg="mod">
          <ac:chgData name="Dreyer, Danica" userId="4b2f67ae-5121-4596-bb50-f2a02c259ebb" providerId="ADAL" clId="{3ED67FC5-4100-457D-8499-C49F7E324DFE}" dt="2026-05-20T06:17:55.983" v="69" actId="14100"/>
          <ac:cxnSpMkLst>
            <pc:docMk/>
            <pc:sldMk cId="727663454" sldId="2147483629"/>
            <ac:cxnSpMk id="21" creationId="{1C80844F-17F1-5ACD-575A-F6F8E98DBF59}"/>
          </ac:cxnSpMkLst>
        </pc:cxnChg>
        <pc:cxnChg chg="mod">
          <ac:chgData name="Dreyer, Danica" userId="4b2f67ae-5121-4596-bb50-f2a02c259ebb" providerId="ADAL" clId="{3ED67FC5-4100-457D-8499-C49F7E324DFE}" dt="2026-05-20T06:17:38.668" v="67" actId="14100"/>
          <ac:cxnSpMkLst>
            <pc:docMk/>
            <pc:sldMk cId="727663454" sldId="2147483629"/>
            <ac:cxnSpMk id="24" creationId="{5E51FE49-CB38-2D6F-896D-4B8E981BB556}"/>
          </ac:cxnSpMkLst>
        </pc:cxnChg>
      </pc:sldChg>
      <pc:sldChg chg="modSp mod">
        <pc:chgData name="Dreyer, Danica" userId="4b2f67ae-5121-4596-bb50-f2a02c259ebb" providerId="ADAL" clId="{3ED67FC5-4100-457D-8499-C49F7E324DFE}" dt="2026-05-20T06:18:54.594" v="73" actId="1076"/>
        <pc:sldMkLst>
          <pc:docMk/>
          <pc:sldMk cId="4102498607" sldId="2147483630"/>
        </pc:sldMkLst>
        <pc:spChg chg="mod">
          <ac:chgData name="Dreyer, Danica" userId="4b2f67ae-5121-4596-bb50-f2a02c259ebb" providerId="ADAL" clId="{3ED67FC5-4100-457D-8499-C49F7E324DFE}" dt="2026-05-20T06:18:54.594" v="73" actId="1076"/>
          <ac:spMkLst>
            <pc:docMk/>
            <pc:sldMk cId="4102498607" sldId="2147483630"/>
            <ac:spMk id="33" creationId="{C98C7C36-87DF-2405-8AB0-7BE13A681BDF}"/>
          </ac:spMkLst>
        </pc:spChg>
        <pc:grpChg chg="mod">
          <ac:chgData name="Dreyer, Danica" userId="4b2f67ae-5121-4596-bb50-f2a02c259ebb" providerId="ADAL" clId="{3ED67FC5-4100-457D-8499-C49F7E324DFE}" dt="2026-05-20T06:18:54.594" v="73" actId="1076"/>
          <ac:grpSpMkLst>
            <pc:docMk/>
            <pc:sldMk cId="4102498607" sldId="2147483630"/>
            <ac:grpSpMk id="35" creationId="{3BB6C144-3B80-60BD-5779-0525DC521334}"/>
          </ac:grpSpMkLst>
        </pc:grpChg>
        <pc:grpChg chg="mod">
          <ac:chgData name="Dreyer, Danica" userId="4b2f67ae-5121-4596-bb50-f2a02c259ebb" providerId="ADAL" clId="{3ED67FC5-4100-457D-8499-C49F7E324DFE}" dt="2026-05-20T06:18:54.594" v="73" actId="1076"/>
          <ac:grpSpMkLst>
            <pc:docMk/>
            <pc:sldMk cId="4102498607" sldId="2147483630"/>
            <ac:grpSpMk id="43" creationId="{A0BD18B2-39C0-8CF2-E135-2AD19E273DF2}"/>
          </ac:grpSpMkLst>
        </pc:grpChg>
        <pc:grpChg chg="mod">
          <ac:chgData name="Dreyer, Danica" userId="4b2f67ae-5121-4596-bb50-f2a02c259ebb" providerId="ADAL" clId="{3ED67FC5-4100-457D-8499-C49F7E324DFE}" dt="2026-05-20T06:18:54.594" v="73" actId="1076"/>
          <ac:grpSpMkLst>
            <pc:docMk/>
            <pc:sldMk cId="4102498607" sldId="2147483630"/>
            <ac:grpSpMk id="51" creationId="{0A81CA47-11F8-E71E-D5FF-E37F638EF993}"/>
          </ac:grpSpMkLst>
        </pc:grpChg>
        <pc:grpChg chg="mod">
          <ac:chgData name="Dreyer, Danica" userId="4b2f67ae-5121-4596-bb50-f2a02c259ebb" providerId="ADAL" clId="{3ED67FC5-4100-457D-8499-C49F7E324DFE}" dt="2026-05-20T06:18:54.594" v="73" actId="1076"/>
          <ac:grpSpMkLst>
            <pc:docMk/>
            <pc:sldMk cId="4102498607" sldId="2147483630"/>
            <ac:grpSpMk id="55" creationId="{6CC02DFE-A3C6-01D3-352F-7DF21175BFF5}"/>
          </ac:grpSpMkLst>
        </pc:grpChg>
        <pc:grpChg chg="mod">
          <ac:chgData name="Dreyer, Danica" userId="4b2f67ae-5121-4596-bb50-f2a02c259ebb" providerId="ADAL" clId="{3ED67FC5-4100-457D-8499-C49F7E324DFE}" dt="2026-05-20T06:18:54.594" v="73" actId="1076"/>
          <ac:grpSpMkLst>
            <pc:docMk/>
            <pc:sldMk cId="4102498607" sldId="2147483630"/>
            <ac:grpSpMk id="58" creationId="{9B4FF9F7-32A6-98C1-5C51-7ABB266EDDC4}"/>
          </ac:grpSpMkLst>
        </pc:grpChg>
      </pc:sldChg>
      <pc:sldChg chg="addSp delSp modSp mod delAnim modAnim">
        <pc:chgData name="Dreyer, Danica" userId="4b2f67ae-5121-4596-bb50-f2a02c259ebb" providerId="ADAL" clId="{3ED67FC5-4100-457D-8499-C49F7E324DFE}" dt="2026-05-20T07:11:33.484" v="567" actId="1076"/>
        <pc:sldMkLst>
          <pc:docMk/>
          <pc:sldMk cId="1962410602" sldId="2147483636"/>
        </pc:sldMkLst>
        <pc:spChg chg="add mod">
          <ac:chgData name="Dreyer, Danica" userId="4b2f67ae-5121-4596-bb50-f2a02c259ebb" providerId="ADAL" clId="{3ED67FC5-4100-457D-8499-C49F7E324DFE}" dt="2026-05-20T07:01:28.479" v="533" actId="1076"/>
          <ac:spMkLst>
            <pc:docMk/>
            <pc:sldMk cId="1962410602" sldId="2147483636"/>
            <ac:spMk id="3" creationId="{4273AA6E-618D-94A2-0F8C-47C65C5A5643}"/>
          </ac:spMkLst>
        </pc:spChg>
        <pc:spChg chg="mod">
          <ac:chgData name="Dreyer, Danica" userId="4b2f67ae-5121-4596-bb50-f2a02c259ebb" providerId="ADAL" clId="{3ED67FC5-4100-457D-8499-C49F7E324DFE}" dt="2026-05-20T06:50:02.822" v="476" actId="1076"/>
          <ac:spMkLst>
            <pc:docMk/>
            <pc:sldMk cId="1962410602" sldId="2147483636"/>
            <ac:spMk id="4" creationId="{D058B933-D6EB-01EF-59BA-E48D55D466D0}"/>
          </ac:spMkLst>
        </pc:spChg>
        <pc:spChg chg="mod">
          <ac:chgData name="Dreyer, Danica" userId="4b2f67ae-5121-4596-bb50-f2a02c259ebb" providerId="ADAL" clId="{3ED67FC5-4100-457D-8499-C49F7E324DFE}" dt="2026-05-20T06:40:41.376" v="278" actId="1076"/>
          <ac:spMkLst>
            <pc:docMk/>
            <pc:sldMk cId="1962410602" sldId="2147483636"/>
            <ac:spMk id="5" creationId="{FE1B5AA5-9630-63A1-9044-C9C8D1A8BAFC}"/>
          </ac:spMkLst>
        </pc:spChg>
        <pc:spChg chg="mod">
          <ac:chgData name="Dreyer, Danica" userId="4b2f67ae-5121-4596-bb50-f2a02c259ebb" providerId="ADAL" clId="{3ED67FC5-4100-457D-8499-C49F7E324DFE}" dt="2026-05-20T06:52:19.040" v="504" actId="14100"/>
          <ac:spMkLst>
            <pc:docMk/>
            <pc:sldMk cId="1962410602" sldId="2147483636"/>
            <ac:spMk id="7" creationId="{A7EB8A8B-CD86-338B-5EAF-B9EC4FFF6CC0}"/>
          </ac:spMkLst>
        </pc:spChg>
        <pc:spChg chg="mod">
          <ac:chgData name="Dreyer, Danica" userId="4b2f67ae-5121-4596-bb50-f2a02c259ebb" providerId="ADAL" clId="{3ED67FC5-4100-457D-8499-C49F7E324DFE}" dt="2026-05-20T06:36:42.992" v="167" actId="14100"/>
          <ac:spMkLst>
            <pc:docMk/>
            <pc:sldMk cId="1962410602" sldId="2147483636"/>
            <ac:spMk id="8" creationId="{C5923B95-9D28-1222-D395-ADE9AE160448}"/>
          </ac:spMkLst>
        </pc:spChg>
        <pc:spChg chg="mod ord">
          <ac:chgData name="Dreyer, Danica" userId="4b2f67ae-5121-4596-bb50-f2a02c259ebb" providerId="ADAL" clId="{3ED67FC5-4100-457D-8499-C49F7E324DFE}" dt="2026-05-20T06:52:37.853" v="507" actId="1076"/>
          <ac:spMkLst>
            <pc:docMk/>
            <pc:sldMk cId="1962410602" sldId="2147483636"/>
            <ac:spMk id="10" creationId="{17B45231-1210-F098-276F-21CE828084B3}"/>
          </ac:spMkLst>
        </pc:spChg>
        <pc:spChg chg="mod ord">
          <ac:chgData name="Dreyer, Danica" userId="4b2f67ae-5121-4596-bb50-f2a02c259ebb" providerId="ADAL" clId="{3ED67FC5-4100-457D-8499-C49F7E324DFE}" dt="2026-05-20T06:51:47.049" v="495" actId="1076"/>
          <ac:spMkLst>
            <pc:docMk/>
            <pc:sldMk cId="1962410602" sldId="2147483636"/>
            <ac:spMk id="11" creationId="{7211C124-4F3A-953D-16BF-3C62DC53A415}"/>
          </ac:spMkLst>
        </pc:spChg>
        <pc:spChg chg="del mod">
          <ac:chgData name="Dreyer, Danica" userId="4b2f67ae-5121-4596-bb50-f2a02c259ebb" providerId="ADAL" clId="{3ED67FC5-4100-457D-8499-C49F7E324DFE}" dt="2026-05-20T06:37:29.919" v="180" actId="478"/>
          <ac:spMkLst>
            <pc:docMk/>
            <pc:sldMk cId="1962410602" sldId="2147483636"/>
            <ac:spMk id="12" creationId="{571FD596-BE2D-16A2-6F35-F3358AD9FFA9}"/>
          </ac:spMkLst>
        </pc:spChg>
        <pc:spChg chg="add mod">
          <ac:chgData name="Dreyer, Danica" userId="4b2f67ae-5121-4596-bb50-f2a02c259ebb" providerId="ADAL" clId="{3ED67FC5-4100-457D-8499-C49F7E324DFE}" dt="2026-05-20T06:50:45.971" v="482" actId="1076"/>
          <ac:spMkLst>
            <pc:docMk/>
            <pc:sldMk cId="1962410602" sldId="2147483636"/>
            <ac:spMk id="16" creationId="{C8B6F74F-F0F1-EB30-ED2F-42FA0963AD80}"/>
          </ac:spMkLst>
        </pc:spChg>
        <pc:spChg chg="mod">
          <ac:chgData name="Dreyer, Danica" userId="4b2f67ae-5121-4596-bb50-f2a02c259ebb" providerId="ADAL" clId="{3ED67FC5-4100-457D-8499-C49F7E324DFE}" dt="2026-05-20T07:03:19.755" v="540" actId="1076"/>
          <ac:spMkLst>
            <pc:docMk/>
            <pc:sldMk cId="1962410602" sldId="2147483636"/>
            <ac:spMk id="17" creationId="{3808DBF4-124D-118D-1914-39D21E4C3F25}"/>
          </ac:spMkLst>
        </pc:spChg>
        <pc:spChg chg="add mod">
          <ac:chgData name="Dreyer, Danica" userId="4b2f67ae-5121-4596-bb50-f2a02c259ebb" providerId="ADAL" clId="{3ED67FC5-4100-457D-8499-C49F7E324DFE}" dt="2026-05-20T06:42:13.405" v="308" actId="207"/>
          <ac:spMkLst>
            <pc:docMk/>
            <pc:sldMk cId="1962410602" sldId="2147483636"/>
            <ac:spMk id="25" creationId="{A01EA2A6-D51E-9550-22BE-C106B82AA1E4}"/>
          </ac:spMkLst>
        </pc:spChg>
        <pc:spChg chg="add mod">
          <ac:chgData name="Dreyer, Danica" userId="4b2f67ae-5121-4596-bb50-f2a02c259ebb" providerId="ADAL" clId="{3ED67FC5-4100-457D-8499-C49F7E324DFE}" dt="2026-05-20T07:09:54.923" v="551" actId="1076"/>
          <ac:spMkLst>
            <pc:docMk/>
            <pc:sldMk cId="1962410602" sldId="2147483636"/>
            <ac:spMk id="26" creationId="{FF982E95-769B-D995-04CD-39F0B587BDC7}"/>
          </ac:spMkLst>
        </pc:spChg>
        <pc:spChg chg="mod">
          <ac:chgData name="Dreyer, Danica" userId="4b2f67ae-5121-4596-bb50-f2a02c259ebb" providerId="ADAL" clId="{3ED67FC5-4100-457D-8499-C49F7E324DFE}" dt="2026-05-20T07:03:45.535" v="543" actId="1076"/>
          <ac:spMkLst>
            <pc:docMk/>
            <pc:sldMk cId="1962410602" sldId="2147483636"/>
            <ac:spMk id="30" creationId="{855DA72F-B096-5FB9-30C7-C66DAC8514B5}"/>
          </ac:spMkLst>
        </pc:spChg>
        <pc:spChg chg="add mod">
          <ac:chgData name="Dreyer, Danica" userId="4b2f67ae-5121-4596-bb50-f2a02c259ebb" providerId="ADAL" clId="{3ED67FC5-4100-457D-8499-C49F7E324DFE}" dt="2026-05-20T07:09:45.674" v="550" actId="1076"/>
          <ac:spMkLst>
            <pc:docMk/>
            <pc:sldMk cId="1962410602" sldId="2147483636"/>
            <ac:spMk id="31" creationId="{588DFE50-4580-8BE4-88F5-4C5E5304EF55}"/>
          </ac:spMkLst>
        </pc:spChg>
        <pc:spChg chg="mod">
          <ac:chgData name="Dreyer, Danica" userId="4b2f67ae-5121-4596-bb50-f2a02c259ebb" providerId="ADAL" clId="{3ED67FC5-4100-457D-8499-C49F7E324DFE}" dt="2026-05-20T07:04:06.242" v="545" actId="1076"/>
          <ac:spMkLst>
            <pc:docMk/>
            <pc:sldMk cId="1962410602" sldId="2147483636"/>
            <ac:spMk id="35" creationId="{049545F3-2CC5-3BC3-8C79-4A0F50903A52}"/>
          </ac:spMkLst>
        </pc:spChg>
        <pc:spChg chg="mod">
          <ac:chgData name="Dreyer, Danica" userId="4b2f67ae-5121-4596-bb50-f2a02c259ebb" providerId="ADAL" clId="{3ED67FC5-4100-457D-8499-C49F7E324DFE}" dt="2026-05-20T06:56:17.146" v="528" actId="1076"/>
          <ac:spMkLst>
            <pc:docMk/>
            <pc:sldMk cId="1962410602" sldId="2147483636"/>
            <ac:spMk id="36" creationId="{964B0298-CE9B-3EDF-E8E7-74519CA21E4E}"/>
          </ac:spMkLst>
        </pc:spChg>
        <pc:spChg chg="add mod">
          <ac:chgData name="Dreyer, Danica" userId="4b2f67ae-5121-4596-bb50-f2a02c259ebb" providerId="ADAL" clId="{3ED67FC5-4100-457D-8499-C49F7E324DFE}" dt="2026-05-20T06:48:12.318" v="454" actId="1076"/>
          <ac:spMkLst>
            <pc:docMk/>
            <pc:sldMk cId="1962410602" sldId="2147483636"/>
            <ac:spMk id="45" creationId="{E32A59AC-4069-2323-7D19-3A6F87E84778}"/>
          </ac:spMkLst>
        </pc:spChg>
        <pc:spChg chg="add mod">
          <ac:chgData name="Dreyer, Danica" userId="4b2f67ae-5121-4596-bb50-f2a02c259ebb" providerId="ADAL" clId="{3ED67FC5-4100-457D-8499-C49F7E324DFE}" dt="2026-05-20T06:48:14.766" v="455" actId="14100"/>
          <ac:spMkLst>
            <pc:docMk/>
            <pc:sldMk cId="1962410602" sldId="2147483636"/>
            <ac:spMk id="46" creationId="{2C893FAF-BB06-56EF-E01B-A7B6B23ABB10}"/>
          </ac:spMkLst>
        </pc:spChg>
        <pc:spChg chg="add mod">
          <ac:chgData name="Dreyer, Danica" userId="4b2f67ae-5121-4596-bb50-f2a02c259ebb" providerId="ADAL" clId="{3ED67FC5-4100-457D-8499-C49F7E324DFE}" dt="2026-05-20T06:43:28.984" v="326" actId="1076"/>
          <ac:spMkLst>
            <pc:docMk/>
            <pc:sldMk cId="1962410602" sldId="2147483636"/>
            <ac:spMk id="47" creationId="{EB813979-F4E3-0A59-AEA4-19C7165C4DC9}"/>
          </ac:spMkLst>
        </pc:spChg>
        <pc:spChg chg="add mod">
          <ac:chgData name="Dreyer, Danica" userId="4b2f67ae-5121-4596-bb50-f2a02c259ebb" providerId="ADAL" clId="{3ED67FC5-4100-457D-8499-C49F7E324DFE}" dt="2026-05-20T06:48:12.318" v="454" actId="1076"/>
          <ac:spMkLst>
            <pc:docMk/>
            <pc:sldMk cId="1962410602" sldId="2147483636"/>
            <ac:spMk id="48" creationId="{1B3C30AB-C1D1-F554-449E-1F001954111F}"/>
          </ac:spMkLst>
        </pc:spChg>
        <pc:spChg chg="add mod">
          <ac:chgData name="Dreyer, Danica" userId="4b2f67ae-5121-4596-bb50-f2a02c259ebb" providerId="ADAL" clId="{3ED67FC5-4100-457D-8499-C49F7E324DFE}" dt="2026-05-20T07:03:19.755" v="540" actId="1076"/>
          <ac:spMkLst>
            <pc:docMk/>
            <pc:sldMk cId="1962410602" sldId="2147483636"/>
            <ac:spMk id="50" creationId="{04E2E38A-8B3F-ADC9-4B0D-3D4E42F83B4B}"/>
          </ac:spMkLst>
        </pc:spChg>
        <pc:spChg chg="add mod">
          <ac:chgData name="Dreyer, Danica" userId="4b2f67ae-5121-4596-bb50-f2a02c259ebb" providerId="ADAL" clId="{3ED67FC5-4100-457D-8499-C49F7E324DFE}" dt="2026-05-20T07:11:33.484" v="567" actId="1076"/>
          <ac:spMkLst>
            <pc:docMk/>
            <pc:sldMk cId="1962410602" sldId="2147483636"/>
            <ac:spMk id="51" creationId="{10EBD88F-E84B-54AB-B588-8A73269195DA}"/>
          </ac:spMkLst>
        </pc:spChg>
        <pc:spChg chg="add mod">
          <ac:chgData name="Dreyer, Danica" userId="4b2f67ae-5121-4596-bb50-f2a02c259ebb" providerId="ADAL" clId="{3ED67FC5-4100-457D-8499-C49F7E324DFE}" dt="2026-05-20T07:03:19.755" v="540" actId="1076"/>
          <ac:spMkLst>
            <pc:docMk/>
            <pc:sldMk cId="1962410602" sldId="2147483636"/>
            <ac:spMk id="52" creationId="{20154F2C-B46A-21AE-D99D-FA498DCCC1C5}"/>
          </ac:spMkLst>
        </pc:spChg>
        <pc:spChg chg="add mod">
          <ac:chgData name="Dreyer, Danica" userId="4b2f67ae-5121-4596-bb50-f2a02c259ebb" providerId="ADAL" clId="{3ED67FC5-4100-457D-8499-C49F7E324DFE}" dt="2026-05-20T07:09:54.923" v="551" actId="1076"/>
          <ac:spMkLst>
            <pc:docMk/>
            <pc:sldMk cId="1962410602" sldId="2147483636"/>
            <ac:spMk id="53" creationId="{32296F20-F64F-45F4-D2E5-D9BA43BE9A7F}"/>
          </ac:spMkLst>
        </pc:spChg>
        <pc:spChg chg="add mod">
          <ac:chgData name="Dreyer, Danica" userId="4b2f67ae-5121-4596-bb50-f2a02c259ebb" providerId="ADAL" clId="{3ED67FC5-4100-457D-8499-C49F7E324DFE}" dt="2026-05-20T07:10:35.950" v="560" actId="1076"/>
          <ac:spMkLst>
            <pc:docMk/>
            <pc:sldMk cId="1962410602" sldId="2147483636"/>
            <ac:spMk id="54" creationId="{4C88D01D-FAA8-4670-4D0B-AE08990804AC}"/>
          </ac:spMkLst>
        </pc:spChg>
        <pc:spChg chg="add mod">
          <ac:chgData name="Dreyer, Danica" userId="4b2f67ae-5121-4596-bb50-f2a02c259ebb" providerId="ADAL" clId="{3ED67FC5-4100-457D-8499-C49F7E324DFE}" dt="2026-05-20T07:09:45.674" v="550" actId="1076"/>
          <ac:spMkLst>
            <pc:docMk/>
            <pc:sldMk cId="1962410602" sldId="2147483636"/>
            <ac:spMk id="55" creationId="{923EAE0C-840F-D08E-B4D7-BB684C9D426B}"/>
          </ac:spMkLst>
        </pc:spChg>
        <pc:spChg chg="add mod">
          <ac:chgData name="Dreyer, Danica" userId="4b2f67ae-5121-4596-bb50-f2a02c259ebb" providerId="ADAL" clId="{3ED67FC5-4100-457D-8499-C49F7E324DFE}" dt="2026-05-20T06:50:50.383" v="483" actId="14100"/>
          <ac:spMkLst>
            <pc:docMk/>
            <pc:sldMk cId="1962410602" sldId="2147483636"/>
            <ac:spMk id="56" creationId="{2D680E4B-6446-B83B-1169-E78816EA4AA5}"/>
          </ac:spMkLst>
        </pc:spChg>
        <pc:spChg chg="add mod">
          <ac:chgData name="Dreyer, Danica" userId="4b2f67ae-5121-4596-bb50-f2a02c259ebb" providerId="ADAL" clId="{3ED67FC5-4100-457D-8499-C49F7E324DFE}" dt="2026-05-20T06:47:01.399" v="439"/>
          <ac:spMkLst>
            <pc:docMk/>
            <pc:sldMk cId="1962410602" sldId="2147483636"/>
            <ac:spMk id="57" creationId="{0E7457A8-75E3-2FAF-94BA-617532A553EB}"/>
          </ac:spMkLst>
        </pc:spChg>
        <pc:spChg chg="add mod">
          <ac:chgData name="Dreyer, Danica" userId="4b2f67ae-5121-4596-bb50-f2a02c259ebb" providerId="ADAL" clId="{3ED67FC5-4100-457D-8499-C49F7E324DFE}" dt="2026-05-20T07:10:53.814" v="566" actId="14100"/>
          <ac:spMkLst>
            <pc:docMk/>
            <pc:sldMk cId="1962410602" sldId="2147483636"/>
            <ac:spMk id="58" creationId="{42E060CD-9C90-00FB-E3EE-6961E8D37783}"/>
          </ac:spMkLst>
        </pc:spChg>
        <pc:spChg chg="add mod">
          <ac:chgData name="Dreyer, Danica" userId="4b2f67ae-5121-4596-bb50-f2a02c259ebb" providerId="ADAL" clId="{3ED67FC5-4100-457D-8499-C49F7E324DFE}" dt="2026-05-20T07:10:09.535" v="553" actId="1076"/>
          <ac:spMkLst>
            <pc:docMk/>
            <pc:sldMk cId="1962410602" sldId="2147483636"/>
            <ac:spMk id="59" creationId="{D91951F0-6B7C-40B4-B37A-A0201CB3F102}"/>
          </ac:spMkLst>
        </pc:spChg>
        <pc:spChg chg="add mod">
          <ac:chgData name="Dreyer, Danica" userId="4b2f67ae-5121-4596-bb50-f2a02c259ebb" providerId="ADAL" clId="{3ED67FC5-4100-457D-8499-C49F7E324DFE}" dt="2026-05-20T07:10:45.323" v="562" actId="1076"/>
          <ac:spMkLst>
            <pc:docMk/>
            <pc:sldMk cId="1962410602" sldId="2147483636"/>
            <ac:spMk id="60" creationId="{5DA7A781-9378-FAE6-EADA-C68ED6817DCB}"/>
          </ac:spMkLst>
        </pc:spChg>
        <pc:spChg chg="add mod">
          <ac:chgData name="Dreyer, Danica" userId="4b2f67ae-5121-4596-bb50-f2a02c259ebb" providerId="ADAL" clId="{3ED67FC5-4100-457D-8499-C49F7E324DFE}" dt="2026-05-20T07:10:49.645" v="564" actId="1076"/>
          <ac:spMkLst>
            <pc:docMk/>
            <pc:sldMk cId="1962410602" sldId="2147483636"/>
            <ac:spMk id="61" creationId="{26FD20DC-E924-A507-64E4-BD4DECE975BF}"/>
          </ac:spMkLst>
        </pc:spChg>
        <pc:spChg chg="mod">
          <ac:chgData name="Dreyer, Danica" userId="4b2f67ae-5121-4596-bb50-f2a02c259ebb" providerId="ADAL" clId="{3ED67FC5-4100-457D-8499-C49F7E324DFE}" dt="2026-05-20T06:34:03.496" v="143"/>
          <ac:spMkLst>
            <pc:docMk/>
            <pc:sldMk cId="1962410602" sldId="2147483636"/>
            <ac:spMk id="61" creationId="{DDF9A653-82F4-CDA6-CF13-139B3007E5F9}"/>
          </ac:spMkLst>
        </pc:spChg>
        <pc:spChg chg="add mod">
          <ac:chgData name="Dreyer, Danica" userId="4b2f67ae-5121-4596-bb50-f2a02c259ebb" providerId="ADAL" clId="{3ED67FC5-4100-457D-8499-C49F7E324DFE}" dt="2026-05-20T06:57:51.882" v="530" actId="571"/>
          <ac:spMkLst>
            <pc:docMk/>
            <pc:sldMk cId="1962410602" sldId="2147483636"/>
            <ac:spMk id="62" creationId="{489C58AB-A836-E7EC-30F4-F2A0F1E2DA93}"/>
          </ac:spMkLst>
        </pc:spChg>
        <pc:spChg chg="add mod">
          <ac:chgData name="Dreyer, Danica" userId="4b2f67ae-5121-4596-bb50-f2a02c259ebb" providerId="ADAL" clId="{3ED67FC5-4100-457D-8499-C49F7E324DFE}" dt="2026-05-20T06:57:51.882" v="530" actId="571"/>
          <ac:spMkLst>
            <pc:docMk/>
            <pc:sldMk cId="1962410602" sldId="2147483636"/>
            <ac:spMk id="63" creationId="{86424616-723D-5425-553A-31839C79D1BA}"/>
          </ac:spMkLst>
        </pc:spChg>
        <pc:spChg chg="mod">
          <ac:chgData name="Dreyer, Danica" userId="4b2f67ae-5121-4596-bb50-f2a02c259ebb" providerId="ADAL" clId="{3ED67FC5-4100-457D-8499-C49F7E324DFE}" dt="2026-05-20T06:53:08.770" v="509" actId="207"/>
          <ac:spMkLst>
            <pc:docMk/>
            <pc:sldMk cId="1962410602" sldId="2147483636"/>
            <ac:spMk id="70" creationId="{4446F38C-B313-28E0-7725-D873599A2E39}"/>
          </ac:spMkLst>
        </pc:spChg>
        <pc:spChg chg="mod">
          <ac:chgData name="Dreyer, Danica" userId="4b2f67ae-5121-4596-bb50-f2a02c259ebb" providerId="ADAL" clId="{3ED67FC5-4100-457D-8499-C49F7E324DFE}" dt="2026-05-20T06:53:08.770" v="509" actId="207"/>
          <ac:spMkLst>
            <pc:docMk/>
            <pc:sldMk cId="1962410602" sldId="2147483636"/>
            <ac:spMk id="71" creationId="{37ACEB12-D522-DBF5-3BC5-CAFC16D1F029}"/>
          </ac:spMkLst>
        </pc:spChg>
        <pc:spChg chg="mod">
          <ac:chgData name="Dreyer, Danica" userId="4b2f67ae-5121-4596-bb50-f2a02c259ebb" providerId="ADAL" clId="{3ED67FC5-4100-457D-8499-C49F7E324DFE}" dt="2026-05-20T06:42:34.741" v="312" actId="207"/>
          <ac:spMkLst>
            <pc:docMk/>
            <pc:sldMk cId="1962410602" sldId="2147483636"/>
            <ac:spMk id="72" creationId="{F0CE8947-0611-CD3A-FDD9-0146870097E8}"/>
          </ac:spMkLst>
        </pc:spChg>
        <pc:spChg chg="mod">
          <ac:chgData name="Dreyer, Danica" userId="4b2f67ae-5121-4596-bb50-f2a02c259ebb" providerId="ADAL" clId="{3ED67FC5-4100-457D-8499-C49F7E324DFE}" dt="2026-05-20T06:42:34.741" v="312" actId="207"/>
          <ac:spMkLst>
            <pc:docMk/>
            <pc:sldMk cId="1962410602" sldId="2147483636"/>
            <ac:spMk id="73" creationId="{8C63139C-988C-95E9-B578-918FDBA658D5}"/>
          </ac:spMkLst>
        </pc:spChg>
        <pc:spChg chg="mod">
          <ac:chgData name="Dreyer, Danica" userId="4b2f67ae-5121-4596-bb50-f2a02c259ebb" providerId="ADAL" clId="{3ED67FC5-4100-457D-8499-C49F7E324DFE}" dt="2026-05-20T06:42:34.741" v="312" actId="207"/>
          <ac:spMkLst>
            <pc:docMk/>
            <pc:sldMk cId="1962410602" sldId="2147483636"/>
            <ac:spMk id="75" creationId="{B9BBD752-2A47-2483-DE04-ECBEAE37522F}"/>
          </ac:spMkLst>
        </pc:spChg>
        <pc:spChg chg="mod">
          <ac:chgData name="Dreyer, Danica" userId="4b2f67ae-5121-4596-bb50-f2a02c259ebb" providerId="ADAL" clId="{3ED67FC5-4100-457D-8499-C49F7E324DFE}" dt="2026-05-20T06:42:34.741" v="312" actId="207"/>
          <ac:spMkLst>
            <pc:docMk/>
            <pc:sldMk cId="1962410602" sldId="2147483636"/>
            <ac:spMk id="76" creationId="{0339B572-1B3F-EB65-4532-DF993FAC8D78}"/>
          </ac:spMkLst>
        </pc:spChg>
        <pc:spChg chg="mod">
          <ac:chgData name="Dreyer, Danica" userId="4b2f67ae-5121-4596-bb50-f2a02c259ebb" providerId="ADAL" clId="{3ED67FC5-4100-457D-8499-C49F7E324DFE}" dt="2026-05-20T06:42:34.741" v="312" actId="207"/>
          <ac:spMkLst>
            <pc:docMk/>
            <pc:sldMk cId="1962410602" sldId="2147483636"/>
            <ac:spMk id="77" creationId="{78AE49B0-5742-A38E-62D7-D17E71B111D7}"/>
          </ac:spMkLst>
        </pc:spChg>
        <pc:grpChg chg="mod">
          <ac:chgData name="Dreyer, Danica" userId="4b2f67ae-5121-4596-bb50-f2a02c259ebb" providerId="ADAL" clId="{3ED67FC5-4100-457D-8499-C49F7E324DFE}" dt="2026-05-20T06:52:08.933" v="502" actId="1076"/>
          <ac:grpSpMkLst>
            <pc:docMk/>
            <pc:sldMk cId="1962410602" sldId="2147483636"/>
            <ac:grpSpMk id="6" creationId="{56DBD58F-7187-6CCE-D722-94825390EF38}"/>
          </ac:grpSpMkLst>
        </pc:grpChg>
        <pc:grpChg chg="mod">
          <ac:chgData name="Dreyer, Danica" userId="4b2f67ae-5121-4596-bb50-f2a02c259ebb" providerId="ADAL" clId="{3ED67FC5-4100-457D-8499-C49F7E324DFE}" dt="2026-05-20T06:51:51.545" v="497" actId="1076"/>
          <ac:grpSpMkLst>
            <pc:docMk/>
            <pc:sldMk cId="1962410602" sldId="2147483636"/>
            <ac:grpSpMk id="9" creationId="{5098E8A7-3B81-A09D-E117-6C8AC7554F4C}"/>
          </ac:grpSpMkLst>
        </pc:grpChg>
        <pc:grpChg chg="mod">
          <ac:chgData name="Dreyer, Danica" userId="4b2f67ae-5121-4596-bb50-f2a02c259ebb" providerId="ADAL" clId="{3ED67FC5-4100-457D-8499-C49F7E324DFE}" dt="2026-05-20T06:50:07.222" v="477" actId="1076"/>
          <ac:grpSpMkLst>
            <pc:docMk/>
            <pc:sldMk cId="1962410602" sldId="2147483636"/>
            <ac:grpSpMk id="49" creationId="{11E693B1-35B7-B2FD-D1BA-258BA43D9EE4}"/>
          </ac:grpSpMkLst>
        </pc:grpChg>
        <pc:grpChg chg="mod">
          <ac:chgData name="Dreyer, Danica" userId="4b2f67ae-5121-4596-bb50-f2a02c259ebb" providerId="ADAL" clId="{3ED67FC5-4100-457D-8499-C49F7E324DFE}" dt="2026-05-20T06:50:45.971" v="482" actId="1076"/>
          <ac:grpSpMkLst>
            <pc:docMk/>
            <pc:sldMk cId="1962410602" sldId="2147483636"/>
            <ac:grpSpMk id="63" creationId="{02EDD51F-0894-6E10-8AA1-2917AAC11BAC}"/>
          </ac:grpSpMkLst>
        </pc:grpChg>
        <pc:grpChg chg="mod">
          <ac:chgData name="Dreyer, Danica" userId="4b2f67ae-5121-4596-bb50-f2a02c259ebb" providerId="ADAL" clId="{3ED67FC5-4100-457D-8499-C49F7E324DFE}" dt="2026-05-20T06:40:25.350" v="277" actId="1076"/>
          <ac:grpSpMkLst>
            <pc:docMk/>
            <pc:sldMk cId="1962410602" sldId="2147483636"/>
            <ac:grpSpMk id="68" creationId="{B742755F-4D9F-42D6-9F3D-ADD845080E54}"/>
          </ac:grpSpMkLst>
        </pc:grpChg>
        <pc:grpChg chg="mod">
          <ac:chgData name="Dreyer, Danica" userId="4b2f67ae-5121-4596-bb50-f2a02c259ebb" providerId="ADAL" clId="{3ED67FC5-4100-457D-8499-C49F7E324DFE}" dt="2026-05-20T06:53:08.770" v="509" actId="207"/>
          <ac:grpSpMkLst>
            <pc:docMk/>
            <pc:sldMk cId="1962410602" sldId="2147483636"/>
            <ac:grpSpMk id="69" creationId="{17E4E90E-4B7D-781A-A6E5-AE9AF7B1C6D6}"/>
          </ac:grpSpMkLst>
        </pc:grpChg>
        <pc:grpChg chg="mod">
          <ac:chgData name="Dreyer, Danica" userId="4b2f67ae-5121-4596-bb50-f2a02c259ebb" providerId="ADAL" clId="{3ED67FC5-4100-457D-8499-C49F7E324DFE}" dt="2026-05-20T07:04:06.242" v="545" actId="1076"/>
          <ac:grpSpMkLst>
            <pc:docMk/>
            <pc:sldMk cId="1962410602" sldId="2147483636"/>
            <ac:grpSpMk id="74" creationId="{AC66CAB2-B321-C993-BF0C-7D46B3467CE0}"/>
          </ac:grpSpMkLst>
        </pc:grpChg>
        <pc:graphicFrameChg chg="mod modGraphic">
          <ac:chgData name="Dreyer, Danica" userId="4b2f67ae-5121-4596-bb50-f2a02c259ebb" providerId="ADAL" clId="{3ED67FC5-4100-457D-8499-C49F7E324DFE}" dt="2026-05-20T06:54:21.603" v="514" actId="14734"/>
          <ac:graphicFrameMkLst>
            <pc:docMk/>
            <pc:sldMk cId="1962410602" sldId="2147483636"/>
            <ac:graphicFrameMk id="40" creationId="{87DF1A24-453F-628E-9057-43C1425208A9}"/>
          </ac:graphicFrameMkLst>
        </pc:graphicFrameChg>
      </pc:sldChg>
      <pc:sldMasterChg chg="delSldLayout">
        <pc:chgData name="Dreyer, Danica" userId="4b2f67ae-5121-4596-bb50-f2a02c259ebb" providerId="ADAL" clId="{3ED67FC5-4100-457D-8499-C49F7E324DFE}" dt="2026-05-20T06:36:12.141" v="161" actId="47"/>
        <pc:sldMasterMkLst>
          <pc:docMk/>
          <pc:sldMasterMk cId="2528825846" sldId="2147483648"/>
        </pc:sldMasterMkLst>
        <pc:sldLayoutChg chg="del">
          <pc:chgData name="Dreyer, Danica" userId="4b2f67ae-5121-4596-bb50-f2a02c259ebb" providerId="ADAL" clId="{3ED67FC5-4100-457D-8499-C49F7E324DFE}" dt="2026-05-20T06:36:12.141" v="161" actId="47"/>
          <pc:sldLayoutMkLst>
            <pc:docMk/>
            <pc:sldMasterMk cId="2528825846" sldId="2147483648"/>
            <pc:sldLayoutMk cId="341762863" sldId="2147483669"/>
          </pc:sldLayoutMkLst>
        </pc:sldLayoutChg>
      </pc:sldMasterChg>
    </pc:docChg>
  </pc:docChgLst>
  <pc:docChgLst>
    <pc:chgData name="Stephens, Natalie" userId="e56bc98f-5bfc-4b2c-ab21-521c29473858" providerId="ADAL" clId="{BD34967A-C6F7-4A83-9010-D1CC1B802551}"/>
    <pc:docChg chg="undo custSel addSld modSld">
      <pc:chgData name="Stephens, Natalie" userId="e56bc98f-5bfc-4b2c-ab21-521c29473858" providerId="ADAL" clId="{BD34967A-C6F7-4A83-9010-D1CC1B802551}" dt="2026-05-20T07:50:49.002" v="39" actId="20577"/>
      <pc:docMkLst>
        <pc:docMk/>
      </pc:docMkLst>
      <pc:sldChg chg="addSp delSp modSp mod">
        <pc:chgData name="Stephens, Natalie" userId="e56bc98f-5bfc-4b2c-ab21-521c29473858" providerId="ADAL" clId="{BD34967A-C6F7-4A83-9010-D1CC1B802551}" dt="2026-05-20T07:50:11.937" v="13" actId="22"/>
        <pc:sldMkLst>
          <pc:docMk/>
          <pc:sldMk cId="3914247940" sldId="2147483623"/>
        </pc:sldMkLst>
        <pc:spChg chg="mod">
          <ac:chgData name="Stephens, Natalie" userId="e56bc98f-5bfc-4b2c-ab21-521c29473858" providerId="ADAL" clId="{BD34967A-C6F7-4A83-9010-D1CC1B802551}" dt="2026-05-20T07:38:48.761" v="1" actId="1076"/>
          <ac:spMkLst>
            <pc:docMk/>
            <pc:sldMk cId="3914247940" sldId="2147483623"/>
            <ac:spMk id="15" creationId="{7181E92C-E1AC-994E-A938-39AEF1DB7179}"/>
          </ac:spMkLst>
        </pc:spChg>
        <pc:spChg chg="mod">
          <ac:chgData name="Stephens, Natalie" userId="e56bc98f-5bfc-4b2c-ab21-521c29473858" providerId="ADAL" clId="{BD34967A-C6F7-4A83-9010-D1CC1B802551}" dt="2026-05-20T07:39:23.288" v="11" actId="20577"/>
          <ac:spMkLst>
            <pc:docMk/>
            <pc:sldMk cId="3914247940" sldId="2147483623"/>
            <ac:spMk id="17" creationId="{F52D492E-C7AC-400B-2438-0CCFF7A666D8}"/>
          </ac:spMkLst>
        </pc:spChg>
        <pc:spChg chg="mod">
          <ac:chgData name="Stephens, Natalie" userId="e56bc98f-5bfc-4b2c-ab21-521c29473858" providerId="ADAL" clId="{BD34967A-C6F7-4A83-9010-D1CC1B802551}" dt="2026-05-20T07:39:22.250" v="9" actId="20577"/>
          <ac:spMkLst>
            <pc:docMk/>
            <pc:sldMk cId="3914247940" sldId="2147483623"/>
            <ac:spMk id="18" creationId="{010DE688-4725-9976-9572-CDBD30BDA18D}"/>
          </ac:spMkLst>
        </pc:spChg>
        <pc:spChg chg="add del">
          <ac:chgData name="Stephens, Natalie" userId="e56bc98f-5bfc-4b2c-ab21-521c29473858" providerId="ADAL" clId="{BD34967A-C6F7-4A83-9010-D1CC1B802551}" dt="2026-05-20T07:50:11.937" v="13" actId="22"/>
          <ac:spMkLst>
            <pc:docMk/>
            <pc:sldMk cId="3914247940" sldId="2147483623"/>
            <ac:spMk id="27" creationId="{BFC9B0EA-A2C6-1DD6-EA3F-A12735E58989}"/>
          </ac:spMkLst>
        </pc:spChg>
      </pc:sldChg>
      <pc:sldChg chg="modSp add mod modCm">
        <pc:chgData name="Stephens, Natalie" userId="e56bc98f-5bfc-4b2c-ab21-521c29473858" providerId="ADAL" clId="{BD34967A-C6F7-4A83-9010-D1CC1B802551}" dt="2026-05-20T07:50:49.002" v="39" actId="20577"/>
        <pc:sldMkLst>
          <pc:docMk/>
          <pc:sldMk cId="3181393821" sldId="2147483637"/>
        </pc:sldMkLst>
        <pc:spChg chg="mod">
          <ac:chgData name="Stephens, Natalie" userId="e56bc98f-5bfc-4b2c-ab21-521c29473858" providerId="ADAL" clId="{BD34967A-C6F7-4A83-9010-D1CC1B802551}" dt="2026-05-20T07:50:49.002" v="39" actId="20577"/>
          <ac:spMkLst>
            <pc:docMk/>
            <pc:sldMk cId="3181393821" sldId="2147483637"/>
            <ac:spMk id="20" creationId="{7033EBB5-A793-76E7-DE74-4F447D96C6C5}"/>
          </ac:spMkLst>
        </pc:spChg>
        <pc:extLst>
          <p:ext xmlns:p="http://schemas.openxmlformats.org/presentationml/2006/main" uri="{D6D511B9-2390-475A-947B-AFAB55BFBCF1}">
            <pc226:cmChg xmlns:pc226="http://schemas.microsoft.com/office/powerpoint/2022/06/main/command" chg="mod">
              <pc226:chgData name="Stephens, Natalie" userId="e56bc98f-5bfc-4b2c-ab21-521c29473858" providerId="ADAL" clId="{BD34967A-C6F7-4A83-9010-D1CC1B802551}" dt="2026-05-20T07:50:49.002" v="39" actId="20577"/>
              <pc2:cmMkLst xmlns:pc2="http://schemas.microsoft.com/office/powerpoint/2019/9/main/command">
                <pc:docMk/>
                <pc:sldMk cId="3181393821" sldId="2147483637"/>
                <pc2:cmMk id="{20BCF434-03BE-4285-AD1C-6C85F23E09B2}"/>
              </pc2:cmMkLst>
            </pc226:cmChg>
          </p:ext>
        </pc:extLst>
      </pc:sldChg>
    </pc:docChg>
  </pc:docChgLst>
  <pc:docChgLst>
    <pc:chgData name="Hungerford, Fibian" userId="13ceebc2-27a3-45a5-b186-472bb736e4f5" providerId="ADAL" clId="{6254B001-6A61-4A94-B548-2F1CF1C56A9D}"/>
    <pc:docChg chg="undo redo custSel addSld delSld modSld sldOrd addSection delSection modSection">
      <pc:chgData name="Hungerford, Fibian" userId="13ceebc2-27a3-45a5-b186-472bb736e4f5" providerId="ADAL" clId="{6254B001-6A61-4A94-B548-2F1CF1C56A9D}" dt="2026-05-20T11:25:22.453" v="3800" actId="20577"/>
      <pc:docMkLst>
        <pc:docMk/>
      </pc:docMkLst>
      <pc:sldChg chg="addSp modSp add del mod modClrScheme modCm chgLayout modNotes">
        <pc:chgData name="Hungerford, Fibian" userId="13ceebc2-27a3-45a5-b186-472bb736e4f5" providerId="ADAL" clId="{6254B001-6A61-4A94-B548-2F1CF1C56A9D}" dt="2026-05-19T11:58:24.791" v="220" actId="2696"/>
        <pc:sldMkLst>
          <pc:docMk/>
          <pc:sldMk cId="371629826" sldId="256"/>
        </pc:sldMkLst>
        <pc:spChg chg="add mod ord">
          <ac:chgData name="Hungerford, Fibian" userId="13ceebc2-27a3-45a5-b186-472bb736e4f5" providerId="ADAL" clId="{6254B001-6A61-4A94-B548-2F1CF1C56A9D}" dt="2026-05-19T07:56:25.275" v="167" actId="700"/>
          <ac:spMkLst>
            <pc:docMk/>
            <pc:sldMk cId="371629826" sldId="256"/>
            <ac:spMk id="4" creationId="{FE804B48-7B28-DE08-9941-574F16F90277}"/>
          </ac:spMkLst>
        </pc:spChg>
        <pc:spChg chg="add mod ord">
          <ac:chgData name="Hungerford, Fibian" userId="13ceebc2-27a3-45a5-b186-472bb736e4f5" providerId="ADAL" clId="{6254B001-6A61-4A94-B548-2F1CF1C56A9D}" dt="2026-05-19T07:56:25.275" v="167" actId="700"/>
          <ac:spMkLst>
            <pc:docMk/>
            <pc:sldMk cId="371629826" sldId="256"/>
            <ac:spMk id="8" creationId="{30F25CDD-3FB4-AF5B-8A05-0058F1D7B777}"/>
          </ac:spMkLst>
        </pc:spChg>
        <pc:extLst>
          <p:ext xmlns:p="http://schemas.openxmlformats.org/presentationml/2006/main" uri="{D6D511B9-2390-475A-947B-AFAB55BFBCF1}">
            <pc226:cmChg xmlns:pc226="http://schemas.microsoft.com/office/powerpoint/2022/06/main/command" chg="mod">
              <pc226:chgData name="Hungerford, Fibian" userId="13ceebc2-27a3-45a5-b186-472bb736e4f5" providerId="ADAL" clId="{6254B001-6A61-4A94-B548-2F1CF1C56A9D}" dt="2026-05-19T07:56:25.275" v="167" actId="700"/>
              <pc2:cmMkLst xmlns:pc2="http://schemas.microsoft.com/office/powerpoint/2019/9/main/command">
                <pc:docMk/>
                <pc:sldMk cId="371629826" sldId="256"/>
                <pc2:cmMk id="{3C5A51C1-4E52-4D1B-ACC8-FD7A287CF289}"/>
              </pc2:cmMkLst>
            </pc226:cmChg>
          </p:ext>
        </pc:extLst>
      </pc:sldChg>
      <pc:sldChg chg="add del">
        <pc:chgData name="Hungerford, Fibian" userId="13ceebc2-27a3-45a5-b186-472bb736e4f5" providerId="ADAL" clId="{6254B001-6A61-4A94-B548-2F1CF1C56A9D}" dt="2026-05-19T12:19:48.980" v="712" actId="47"/>
        <pc:sldMkLst>
          <pc:docMk/>
          <pc:sldMk cId="858277648" sldId="256"/>
        </pc:sldMkLst>
      </pc:sldChg>
      <pc:sldChg chg="add del">
        <pc:chgData name="Hungerford, Fibian" userId="13ceebc2-27a3-45a5-b186-472bb736e4f5" providerId="ADAL" clId="{6254B001-6A61-4A94-B548-2F1CF1C56A9D}" dt="2026-05-19T07:45:45.054" v="43"/>
        <pc:sldMkLst>
          <pc:docMk/>
          <pc:sldMk cId="3967421823" sldId="257"/>
        </pc:sldMkLst>
      </pc:sldChg>
      <pc:sldChg chg="addSp delSp modSp mod modClrScheme chgLayout">
        <pc:chgData name="Hungerford, Fibian" userId="13ceebc2-27a3-45a5-b186-472bb736e4f5" providerId="ADAL" clId="{6254B001-6A61-4A94-B548-2F1CF1C56A9D}" dt="2026-05-19T22:48:21.705" v="1108" actId="207"/>
        <pc:sldMkLst>
          <pc:docMk/>
          <pc:sldMk cId="3632900465" sldId="258"/>
        </pc:sldMkLst>
        <pc:spChg chg="del mod">
          <ac:chgData name="Hungerford, Fibian" userId="13ceebc2-27a3-45a5-b186-472bb736e4f5" providerId="ADAL" clId="{6254B001-6A61-4A94-B548-2F1CF1C56A9D}" dt="2026-05-19T07:49:54.017" v="82" actId="478"/>
          <ac:spMkLst>
            <pc:docMk/>
            <pc:sldMk cId="3632900465" sldId="258"/>
            <ac:spMk id="2" creationId="{A7535542-F1D4-1E54-3D46-A5991883F7D1}"/>
          </ac:spMkLst>
        </pc:spChg>
        <pc:spChg chg="del">
          <ac:chgData name="Hungerford, Fibian" userId="13ceebc2-27a3-45a5-b186-472bb736e4f5" providerId="ADAL" clId="{6254B001-6A61-4A94-B548-2F1CF1C56A9D}" dt="2026-05-19T07:49:45.637" v="72" actId="478"/>
          <ac:spMkLst>
            <pc:docMk/>
            <pc:sldMk cId="3632900465" sldId="258"/>
            <ac:spMk id="3" creationId="{578EAAE7-0573-D688-E79B-689FE151F744}"/>
          </ac:spMkLst>
        </pc:spChg>
        <pc:spChg chg="mod ord">
          <ac:chgData name="Hungerford, Fibian" userId="13ceebc2-27a3-45a5-b186-472bb736e4f5" providerId="ADAL" clId="{6254B001-6A61-4A94-B548-2F1CF1C56A9D}" dt="2026-05-19T07:55:18.201" v="158" actId="700"/>
          <ac:spMkLst>
            <pc:docMk/>
            <pc:sldMk cId="3632900465" sldId="258"/>
            <ac:spMk id="4" creationId="{7B9E70DC-B905-725D-1D47-F3EF01246C87}"/>
          </ac:spMkLst>
        </pc:spChg>
        <pc:spChg chg="mod ord">
          <ac:chgData name="Hungerford, Fibian" userId="13ceebc2-27a3-45a5-b186-472bb736e4f5" providerId="ADAL" clId="{6254B001-6A61-4A94-B548-2F1CF1C56A9D}" dt="2026-05-19T22:48:21.705" v="1108" actId="207"/>
          <ac:spMkLst>
            <pc:docMk/>
            <pc:sldMk cId="3632900465" sldId="258"/>
            <ac:spMk id="5" creationId="{F3933ED7-840D-6087-4FE1-1B72F84A90DE}"/>
          </ac:spMkLst>
        </pc:spChg>
        <pc:spChg chg="add del mod">
          <ac:chgData name="Hungerford, Fibian" userId="13ceebc2-27a3-45a5-b186-472bb736e4f5" providerId="ADAL" clId="{6254B001-6A61-4A94-B548-2F1CF1C56A9D}" dt="2026-05-19T07:50:07.529" v="85" actId="478"/>
          <ac:spMkLst>
            <pc:docMk/>
            <pc:sldMk cId="3632900465" sldId="258"/>
            <ac:spMk id="7" creationId="{58C39C29-A47A-C1FB-E78C-E1A99D74A62A}"/>
          </ac:spMkLst>
        </pc:spChg>
        <pc:spChg chg="add del mod">
          <ac:chgData name="Hungerford, Fibian" userId="13ceebc2-27a3-45a5-b186-472bb736e4f5" providerId="ADAL" clId="{6254B001-6A61-4A94-B548-2F1CF1C56A9D}" dt="2026-05-19T07:55:28.268" v="160" actId="478"/>
          <ac:spMkLst>
            <pc:docMk/>
            <pc:sldMk cId="3632900465" sldId="258"/>
            <ac:spMk id="8" creationId="{3DAB48BC-60C7-46E7-8A71-A8F382F984A7}"/>
          </ac:spMkLst>
        </pc:spChg>
        <pc:spChg chg="add del mod ord">
          <ac:chgData name="Hungerford, Fibian" userId="13ceebc2-27a3-45a5-b186-472bb736e4f5" providerId="ADAL" clId="{6254B001-6A61-4A94-B548-2F1CF1C56A9D}" dt="2026-05-19T12:46:06.759" v="1005" actId="207"/>
          <ac:spMkLst>
            <pc:docMk/>
            <pc:sldMk cId="3632900465" sldId="258"/>
            <ac:spMk id="10" creationId="{F22447BB-0481-0BA7-2C1F-E76BCE63BE0E}"/>
          </ac:spMkLst>
        </pc:spChg>
        <pc:spChg chg="add mod ord">
          <ac:chgData name="Hungerford, Fibian" userId="13ceebc2-27a3-45a5-b186-472bb736e4f5" providerId="ADAL" clId="{6254B001-6A61-4A94-B548-2F1CF1C56A9D}" dt="2026-05-19T07:55:44.170" v="166" actId="6549"/>
          <ac:spMkLst>
            <pc:docMk/>
            <pc:sldMk cId="3632900465" sldId="258"/>
            <ac:spMk id="11" creationId="{93D47A27-10FB-9416-F155-CBC1F6809F05}"/>
          </ac:spMkLst>
        </pc:spChg>
      </pc:sldChg>
      <pc:sldChg chg="del">
        <pc:chgData name="Hungerford, Fibian" userId="13ceebc2-27a3-45a5-b186-472bb736e4f5" providerId="ADAL" clId="{6254B001-6A61-4A94-B548-2F1CF1C56A9D}" dt="2026-05-19T12:05:55.939" v="461" actId="47"/>
        <pc:sldMkLst>
          <pc:docMk/>
          <pc:sldMk cId="3816633887" sldId="259"/>
        </pc:sldMkLst>
      </pc:sldChg>
      <pc:sldChg chg="add del">
        <pc:chgData name="Hungerford, Fibian" userId="13ceebc2-27a3-45a5-b186-472bb736e4f5" providerId="ADAL" clId="{6254B001-6A61-4A94-B548-2F1CF1C56A9D}" dt="2026-05-19T07:45:45.054" v="43"/>
        <pc:sldMkLst>
          <pc:docMk/>
          <pc:sldMk cId="307403432" sldId="260"/>
        </pc:sldMkLst>
      </pc:sldChg>
      <pc:sldChg chg="add del">
        <pc:chgData name="Hungerford, Fibian" userId="13ceebc2-27a3-45a5-b186-472bb736e4f5" providerId="ADAL" clId="{6254B001-6A61-4A94-B548-2F1CF1C56A9D}" dt="2026-05-19T07:45:45.054" v="43"/>
        <pc:sldMkLst>
          <pc:docMk/>
          <pc:sldMk cId="2853243897" sldId="261"/>
        </pc:sldMkLst>
      </pc:sldChg>
      <pc:sldChg chg="del">
        <pc:chgData name="Hungerford, Fibian" userId="13ceebc2-27a3-45a5-b186-472bb736e4f5" providerId="ADAL" clId="{6254B001-6A61-4A94-B548-2F1CF1C56A9D}" dt="2026-05-19T12:06:19.013" v="464" actId="47"/>
        <pc:sldMkLst>
          <pc:docMk/>
          <pc:sldMk cId="3741999750" sldId="262"/>
        </pc:sldMkLst>
      </pc:sldChg>
      <pc:sldChg chg="add del">
        <pc:chgData name="Hungerford, Fibian" userId="13ceebc2-27a3-45a5-b186-472bb736e4f5" providerId="ADAL" clId="{6254B001-6A61-4A94-B548-2F1CF1C56A9D}" dt="2026-05-19T07:45:45.054" v="43"/>
        <pc:sldMkLst>
          <pc:docMk/>
          <pc:sldMk cId="706515759" sldId="263"/>
        </pc:sldMkLst>
      </pc:sldChg>
      <pc:sldChg chg="del ord">
        <pc:chgData name="Hungerford, Fibian" userId="13ceebc2-27a3-45a5-b186-472bb736e4f5" providerId="ADAL" clId="{6254B001-6A61-4A94-B548-2F1CF1C56A9D}" dt="2026-05-19T07:55:06.261" v="157" actId="47"/>
        <pc:sldMkLst>
          <pc:docMk/>
          <pc:sldMk cId="3819905855" sldId="264"/>
        </pc:sldMkLst>
      </pc:sldChg>
      <pc:sldChg chg="del">
        <pc:chgData name="Hungerford, Fibian" userId="13ceebc2-27a3-45a5-b186-472bb736e4f5" providerId="ADAL" clId="{6254B001-6A61-4A94-B548-2F1CF1C56A9D}" dt="2026-05-19T12:06:16.509" v="463" actId="47"/>
        <pc:sldMkLst>
          <pc:docMk/>
          <pc:sldMk cId="756841916" sldId="265"/>
        </pc:sldMkLst>
      </pc:sldChg>
      <pc:sldChg chg="del">
        <pc:chgData name="Hungerford, Fibian" userId="13ceebc2-27a3-45a5-b186-472bb736e4f5" providerId="ADAL" clId="{6254B001-6A61-4A94-B548-2F1CF1C56A9D}" dt="2026-05-19T12:06:16.509" v="463" actId="47"/>
        <pc:sldMkLst>
          <pc:docMk/>
          <pc:sldMk cId="855650988" sldId="266"/>
        </pc:sldMkLst>
      </pc:sldChg>
      <pc:sldChg chg="del">
        <pc:chgData name="Hungerford, Fibian" userId="13ceebc2-27a3-45a5-b186-472bb736e4f5" providerId="ADAL" clId="{6254B001-6A61-4A94-B548-2F1CF1C56A9D}" dt="2026-05-19T12:06:16.509" v="463" actId="47"/>
        <pc:sldMkLst>
          <pc:docMk/>
          <pc:sldMk cId="3497619502" sldId="267"/>
        </pc:sldMkLst>
      </pc:sldChg>
      <pc:sldChg chg="del">
        <pc:chgData name="Hungerford, Fibian" userId="13ceebc2-27a3-45a5-b186-472bb736e4f5" providerId="ADAL" clId="{6254B001-6A61-4A94-B548-2F1CF1C56A9D}" dt="2026-05-19T12:06:16.509" v="463" actId="47"/>
        <pc:sldMkLst>
          <pc:docMk/>
          <pc:sldMk cId="1111342547" sldId="268"/>
        </pc:sldMkLst>
      </pc:sldChg>
      <pc:sldChg chg="del">
        <pc:chgData name="Hungerford, Fibian" userId="13ceebc2-27a3-45a5-b186-472bb736e4f5" providerId="ADAL" clId="{6254B001-6A61-4A94-B548-2F1CF1C56A9D}" dt="2026-05-19T12:06:13.521" v="462" actId="47"/>
        <pc:sldMkLst>
          <pc:docMk/>
          <pc:sldMk cId="1886865076" sldId="269"/>
        </pc:sldMkLst>
      </pc:sldChg>
      <pc:sldChg chg="del">
        <pc:chgData name="Hungerford, Fibian" userId="13ceebc2-27a3-45a5-b186-472bb736e4f5" providerId="ADAL" clId="{6254B001-6A61-4A94-B548-2F1CF1C56A9D}" dt="2026-05-19T12:06:13.521" v="462" actId="47"/>
        <pc:sldMkLst>
          <pc:docMk/>
          <pc:sldMk cId="2519254022" sldId="270"/>
        </pc:sldMkLst>
      </pc:sldChg>
      <pc:sldChg chg="del">
        <pc:chgData name="Hungerford, Fibian" userId="13ceebc2-27a3-45a5-b186-472bb736e4f5" providerId="ADAL" clId="{6254B001-6A61-4A94-B548-2F1CF1C56A9D}" dt="2026-05-19T12:06:13.521" v="462" actId="47"/>
        <pc:sldMkLst>
          <pc:docMk/>
          <pc:sldMk cId="2776892849" sldId="271"/>
        </pc:sldMkLst>
      </pc:sldChg>
      <pc:sldChg chg="del">
        <pc:chgData name="Hungerford, Fibian" userId="13ceebc2-27a3-45a5-b186-472bb736e4f5" providerId="ADAL" clId="{6254B001-6A61-4A94-B548-2F1CF1C56A9D}" dt="2026-05-19T12:06:13.521" v="462" actId="47"/>
        <pc:sldMkLst>
          <pc:docMk/>
          <pc:sldMk cId="1102825540" sldId="272"/>
        </pc:sldMkLst>
      </pc:sldChg>
      <pc:sldChg chg="add del">
        <pc:chgData name="Hungerford, Fibian" userId="13ceebc2-27a3-45a5-b186-472bb736e4f5" providerId="ADAL" clId="{6254B001-6A61-4A94-B548-2F1CF1C56A9D}" dt="2026-05-19T07:45:45.054" v="43"/>
        <pc:sldMkLst>
          <pc:docMk/>
          <pc:sldMk cId="4122436526" sldId="274"/>
        </pc:sldMkLst>
      </pc:sldChg>
      <pc:sldChg chg="del">
        <pc:chgData name="Hungerford, Fibian" userId="13ceebc2-27a3-45a5-b186-472bb736e4f5" providerId="ADAL" clId="{6254B001-6A61-4A94-B548-2F1CF1C56A9D}" dt="2026-05-19T07:41:03.234" v="0" actId="47"/>
        <pc:sldMkLst>
          <pc:docMk/>
          <pc:sldMk cId="1012527225" sldId="275"/>
        </pc:sldMkLst>
      </pc:sldChg>
      <pc:sldChg chg="add del">
        <pc:chgData name="Hungerford, Fibian" userId="13ceebc2-27a3-45a5-b186-472bb736e4f5" providerId="ADAL" clId="{6254B001-6A61-4A94-B548-2F1CF1C56A9D}" dt="2026-05-19T07:45:45.054" v="43"/>
        <pc:sldMkLst>
          <pc:docMk/>
          <pc:sldMk cId="2367013831" sldId="275"/>
        </pc:sldMkLst>
      </pc:sldChg>
      <pc:sldChg chg="ord">
        <pc:chgData name="Hungerford, Fibian" userId="13ceebc2-27a3-45a5-b186-472bb736e4f5" providerId="ADAL" clId="{6254B001-6A61-4A94-B548-2F1CF1C56A9D}" dt="2026-05-19T07:47:35.047" v="65"/>
        <pc:sldMkLst>
          <pc:docMk/>
          <pc:sldMk cId="796535555" sldId="276"/>
        </pc:sldMkLst>
      </pc:sldChg>
      <pc:sldChg chg="add del">
        <pc:chgData name="Hungerford, Fibian" userId="13ceebc2-27a3-45a5-b186-472bb736e4f5" providerId="ADAL" clId="{6254B001-6A61-4A94-B548-2F1CF1C56A9D}" dt="2026-05-19T07:45:45.054" v="43"/>
        <pc:sldMkLst>
          <pc:docMk/>
          <pc:sldMk cId="382138971" sldId="277"/>
        </pc:sldMkLst>
      </pc:sldChg>
      <pc:sldChg chg="add del">
        <pc:chgData name="Hungerford, Fibian" userId="13ceebc2-27a3-45a5-b186-472bb736e4f5" providerId="ADAL" clId="{6254B001-6A61-4A94-B548-2F1CF1C56A9D}" dt="2026-05-19T07:45:45.054" v="43"/>
        <pc:sldMkLst>
          <pc:docMk/>
          <pc:sldMk cId="2157022444" sldId="278"/>
        </pc:sldMkLst>
      </pc:sldChg>
      <pc:sldChg chg="del">
        <pc:chgData name="Hungerford, Fibian" userId="13ceebc2-27a3-45a5-b186-472bb736e4f5" providerId="ADAL" clId="{6254B001-6A61-4A94-B548-2F1CF1C56A9D}" dt="2026-05-19T07:41:31.760" v="1" actId="47"/>
        <pc:sldMkLst>
          <pc:docMk/>
          <pc:sldMk cId="3000071267" sldId="278"/>
        </pc:sldMkLst>
      </pc:sldChg>
      <pc:sldChg chg="add del">
        <pc:chgData name="Hungerford, Fibian" userId="13ceebc2-27a3-45a5-b186-472bb736e4f5" providerId="ADAL" clId="{6254B001-6A61-4A94-B548-2F1CF1C56A9D}" dt="2026-05-19T07:45:45.054" v="43"/>
        <pc:sldMkLst>
          <pc:docMk/>
          <pc:sldMk cId="2260264795" sldId="279"/>
        </pc:sldMkLst>
      </pc:sldChg>
      <pc:sldChg chg="addSp delSp modSp mod">
        <pc:chgData name="Hungerford, Fibian" userId="13ceebc2-27a3-45a5-b186-472bb736e4f5" providerId="ADAL" clId="{6254B001-6A61-4A94-B548-2F1CF1C56A9D}" dt="2026-05-20T03:22:52.307" v="1191" actId="20577"/>
        <pc:sldMkLst>
          <pc:docMk/>
          <pc:sldMk cId="1025641553" sldId="280"/>
        </pc:sldMkLst>
        <pc:spChg chg="mod">
          <ac:chgData name="Hungerford, Fibian" userId="13ceebc2-27a3-45a5-b186-472bb736e4f5" providerId="ADAL" clId="{6254B001-6A61-4A94-B548-2F1CF1C56A9D}" dt="2026-05-19T07:41:54.099" v="4" actId="14100"/>
          <ac:spMkLst>
            <pc:docMk/>
            <pc:sldMk cId="1025641553" sldId="280"/>
            <ac:spMk id="2" creationId="{DA3318DF-8931-64F6-BEF1-577A6F34CA22}"/>
          </ac:spMkLst>
        </pc:spChg>
        <pc:spChg chg="mod">
          <ac:chgData name="Hungerford, Fibian" userId="13ceebc2-27a3-45a5-b186-472bb736e4f5" providerId="ADAL" clId="{6254B001-6A61-4A94-B548-2F1CF1C56A9D}" dt="2026-05-20T03:22:52.307" v="1191" actId="20577"/>
          <ac:spMkLst>
            <pc:docMk/>
            <pc:sldMk cId="1025641553" sldId="280"/>
            <ac:spMk id="3" creationId="{AF3193C2-F8F3-1189-B1F4-3B1D13EA3C7F}"/>
          </ac:spMkLst>
        </pc:spChg>
        <pc:picChg chg="add del mod">
          <ac:chgData name="Hungerford, Fibian" userId="13ceebc2-27a3-45a5-b186-472bb736e4f5" providerId="ADAL" clId="{6254B001-6A61-4A94-B548-2F1CF1C56A9D}" dt="2026-05-19T07:43:24.809" v="18" actId="478"/>
          <ac:picMkLst>
            <pc:docMk/>
            <pc:sldMk cId="1025641553" sldId="280"/>
            <ac:picMk id="5" creationId="{125B229F-E5C9-4950-0A41-B6ABA117F3F7}"/>
          </ac:picMkLst>
        </pc:picChg>
        <pc:picChg chg="add del mod">
          <ac:chgData name="Hungerford, Fibian" userId="13ceebc2-27a3-45a5-b186-472bb736e4f5" providerId="ADAL" clId="{6254B001-6A61-4A94-B548-2F1CF1C56A9D}" dt="2026-05-19T07:46:27.287" v="58" actId="478"/>
          <ac:picMkLst>
            <pc:docMk/>
            <pc:sldMk cId="1025641553" sldId="280"/>
            <ac:picMk id="6" creationId="{B523A132-A7B0-8525-A07A-D445C2EBF921}"/>
          </ac:picMkLst>
        </pc:picChg>
        <pc:picChg chg="add mod">
          <ac:chgData name="Hungerford, Fibian" userId="13ceebc2-27a3-45a5-b186-472bb736e4f5" providerId="ADAL" clId="{6254B001-6A61-4A94-B548-2F1CF1C56A9D}" dt="2026-05-19T07:48:30.052" v="70" actId="1076"/>
          <ac:picMkLst>
            <pc:docMk/>
            <pc:sldMk cId="1025641553" sldId="280"/>
            <ac:picMk id="7" creationId="{F6ED91A8-206D-4056-0084-DDEDB45F1047}"/>
          </ac:picMkLst>
        </pc:picChg>
      </pc:sldChg>
      <pc:sldChg chg="add del">
        <pc:chgData name="Hungerford, Fibian" userId="13ceebc2-27a3-45a5-b186-472bb736e4f5" providerId="ADAL" clId="{6254B001-6A61-4A94-B548-2F1CF1C56A9D}" dt="2026-05-19T07:45:45.054" v="43"/>
        <pc:sldMkLst>
          <pc:docMk/>
          <pc:sldMk cId="156080245" sldId="281"/>
        </pc:sldMkLst>
      </pc:sldChg>
      <pc:sldChg chg="add del">
        <pc:chgData name="Hungerford, Fibian" userId="13ceebc2-27a3-45a5-b186-472bb736e4f5" providerId="ADAL" clId="{6254B001-6A61-4A94-B548-2F1CF1C56A9D}" dt="2026-05-19T07:45:45.054" v="43"/>
        <pc:sldMkLst>
          <pc:docMk/>
          <pc:sldMk cId="1290557214" sldId="282"/>
        </pc:sldMkLst>
      </pc:sldChg>
      <pc:sldChg chg="add del">
        <pc:chgData name="Hungerford, Fibian" userId="13ceebc2-27a3-45a5-b186-472bb736e4f5" providerId="ADAL" clId="{6254B001-6A61-4A94-B548-2F1CF1C56A9D}" dt="2026-05-19T07:45:45.054" v="43"/>
        <pc:sldMkLst>
          <pc:docMk/>
          <pc:sldMk cId="1532634114" sldId="283"/>
        </pc:sldMkLst>
      </pc:sldChg>
      <pc:sldChg chg="add del">
        <pc:chgData name="Hungerford, Fibian" userId="13ceebc2-27a3-45a5-b186-472bb736e4f5" providerId="ADAL" clId="{6254B001-6A61-4A94-B548-2F1CF1C56A9D}" dt="2026-05-19T07:45:45.054" v="43"/>
        <pc:sldMkLst>
          <pc:docMk/>
          <pc:sldMk cId="4004240975" sldId="284"/>
        </pc:sldMkLst>
      </pc:sldChg>
      <pc:sldChg chg="add del">
        <pc:chgData name="Hungerford, Fibian" userId="13ceebc2-27a3-45a5-b186-472bb736e4f5" providerId="ADAL" clId="{6254B001-6A61-4A94-B548-2F1CF1C56A9D}" dt="2026-05-19T07:45:45.054" v="43"/>
        <pc:sldMkLst>
          <pc:docMk/>
          <pc:sldMk cId="1322625778" sldId="285"/>
        </pc:sldMkLst>
      </pc:sldChg>
      <pc:sldChg chg="add del">
        <pc:chgData name="Hungerford, Fibian" userId="13ceebc2-27a3-45a5-b186-472bb736e4f5" providerId="ADAL" clId="{6254B001-6A61-4A94-B548-2F1CF1C56A9D}" dt="2026-05-19T07:45:45.054" v="43"/>
        <pc:sldMkLst>
          <pc:docMk/>
          <pc:sldMk cId="779720170" sldId="286"/>
        </pc:sldMkLst>
      </pc:sldChg>
      <pc:sldChg chg="add del">
        <pc:chgData name="Hungerford, Fibian" userId="13ceebc2-27a3-45a5-b186-472bb736e4f5" providerId="ADAL" clId="{6254B001-6A61-4A94-B548-2F1CF1C56A9D}" dt="2026-05-19T07:45:45.054" v="43"/>
        <pc:sldMkLst>
          <pc:docMk/>
          <pc:sldMk cId="3827626643" sldId="287"/>
        </pc:sldMkLst>
      </pc:sldChg>
      <pc:sldChg chg="add del">
        <pc:chgData name="Hungerford, Fibian" userId="13ceebc2-27a3-45a5-b186-472bb736e4f5" providerId="ADAL" clId="{6254B001-6A61-4A94-B548-2F1CF1C56A9D}" dt="2026-05-19T07:45:45.054" v="43"/>
        <pc:sldMkLst>
          <pc:docMk/>
          <pc:sldMk cId="1170603617" sldId="288"/>
        </pc:sldMkLst>
      </pc:sldChg>
      <pc:sldChg chg="add del modNotes">
        <pc:chgData name="Hungerford, Fibian" userId="13ceebc2-27a3-45a5-b186-472bb736e4f5" providerId="ADAL" clId="{6254B001-6A61-4A94-B548-2F1CF1C56A9D}" dt="2026-05-19T07:45:45.054" v="43"/>
        <pc:sldMkLst>
          <pc:docMk/>
          <pc:sldMk cId="483572254" sldId="289"/>
        </pc:sldMkLst>
      </pc:sldChg>
      <pc:sldChg chg="add del modNotes">
        <pc:chgData name="Hungerford, Fibian" userId="13ceebc2-27a3-45a5-b186-472bb736e4f5" providerId="ADAL" clId="{6254B001-6A61-4A94-B548-2F1CF1C56A9D}" dt="2026-05-19T07:45:45.054" v="43"/>
        <pc:sldMkLst>
          <pc:docMk/>
          <pc:sldMk cId="580590536" sldId="290"/>
        </pc:sldMkLst>
      </pc:sldChg>
      <pc:sldChg chg="add del">
        <pc:chgData name="Hungerford, Fibian" userId="13ceebc2-27a3-45a5-b186-472bb736e4f5" providerId="ADAL" clId="{6254B001-6A61-4A94-B548-2F1CF1C56A9D}" dt="2026-05-19T07:45:45.054" v="43"/>
        <pc:sldMkLst>
          <pc:docMk/>
          <pc:sldMk cId="3970699698" sldId="291"/>
        </pc:sldMkLst>
      </pc:sldChg>
      <pc:sldChg chg="add del">
        <pc:chgData name="Hungerford, Fibian" userId="13ceebc2-27a3-45a5-b186-472bb736e4f5" providerId="ADAL" clId="{6254B001-6A61-4A94-B548-2F1CF1C56A9D}" dt="2026-05-19T07:45:45.054" v="43"/>
        <pc:sldMkLst>
          <pc:docMk/>
          <pc:sldMk cId="56201767" sldId="292"/>
        </pc:sldMkLst>
      </pc:sldChg>
      <pc:sldChg chg="add del">
        <pc:chgData name="Hungerford, Fibian" userId="13ceebc2-27a3-45a5-b186-472bb736e4f5" providerId="ADAL" clId="{6254B001-6A61-4A94-B548-2F1CF1C56A9D}" dt="2026-05-19T07:45:45.054" v="43"/>
        <pc:sldMkLst>
          <pc:docMk/>
          <pc:sldMk cId="3065393691" sldId="293"/>
        </pc:sldMkLst>
      </pc:sldChg>
      <pc:sldChg chg="add del ord">
        <pc:chgData name="Hungerford, Fibian" userId="13ceebc2-27a3-45a5-b186-472bb736e4f5" providerId="ADAL" clId="{6254B001-6A61-4A94-B548-2F1CF1C56A9D}" dt="2026-05-19T07:48:45.159" v="71" actId="47"/>
        <pc:sldMkLst>
          <pc:docMk/>
          <pc:sldMk cId="1287521536" sldId="439"/>
        </pc:sldMkLst>
      </pc:sldChg>
      <pc:sldChg chg="add del">
        <pc:chgData name="Hungerford, Fibian" userId="13ceebc2-27a3-45a5-b186-472bb736e4f5" providerId="ADAL" clId="{6254B001-6A61-4A94-B548-2F1CF1C56A9D}" dt="2026-05-19T22:46:29.390" v="1085" actId="47"/>
        <pc:sldMkLst>
          <pc:docMk/>
          <pc:sldMk cId="2666603851" sldId="576"/>
        </pc:sldMkLst>
      </pc:sldChg>
      <pc:sldChg chg="add del">
        <pc:chgData name="Hungerford, Fibian" userId="13ceebc2-27a3-45a5-b186-472bb736e4f5" providerId="ADAL" clId="{6254B001-6A61-4A94-B548-2F1CF1C56A9D}" dt="2026-05-19T22:46:40.653" v="1094" actId="47"/>
        <pc:sldMkLst>
          <pc:docMk/>
          <pc:sldMk cId="1696482919" sldId="653"/>
        </pc:sldMkLst>
      </pc:sldChg>
      <pc:sldChg chg="add del">
        <pc:chgData name="Hungerford, Fibian" userId="13ceebc2-27a3-45a5-b186-472bb736e4f5" providerId="ADAL" clId="{6254B001-6A61-4A94-B548-2F1CF1C56A9D}" dt="2026-05-19T07:56:30.555" v="168" actId="47"/>
        <pc:sldMkLst>
          <pc:docMk/>
          <pc:sldMk cId="3116667708" sldId="6298"/>
        </pc:sldMkLst>
      </pc:sldChg>
      <pc:sldChg chg="addSp delSp modSp add del mod modClrScheme modCm chgLayout">
        <pc:chgData name="Hungerford, Fibian" userId="13ceebc2-27a3-45a5-b186-472bb736e4f5" providerId="ADAL" clId="{6254B001-6A61-4A94-B548-2F1CF1C56A9D}" dt="2026-05-19T07:51:10.354" v="94" actId="47"/>
        <pc:sldMkLst>
          <pc:docMk/>
          <pc:sldMk cId="2079005976" sldId="2147474904"/>
        </pc:sldMkLst>
        <pc:spChg chg="add del mod ord">
          <ac:chgData name="Hungerford, Fibian" userId="13ceebc2-27a3-45a5-b186-472bb736e4f5" providerId="ADAL" clId="{6254B001-6A61-4A94-B548-2F1CF1C56A9D}" dt="2026-05-19T07:46:44.933" v="62" actId="700"/>
          <ac:spMkLst>
            <pc:docMk/>
            <pc:sldMk cId="2079005976" sldId="2147474904"/>
            <ac:spMk id="5" creationId="{986E7076-566E-257E-19D1-26AB8DD30001}"/>
          </ac:spMkLst>
        </pc:spChg>
        <pc:spChg chg="add del mod ord">
          <ac:chgData name="Hungerford, Fibian" userId="13ceebc2-27a3-45a5-b186-472bb736e4f5" providerId="ADAL" clId="{6254B001-6A61-4A94-B548-2F1CF1C56A9D}" dt="2026-05-19T07:46:44.933" v="62" actId="700"/>
          <ac:spMkLst>
            <pc:docMk/>
            <pc:sldMk cId="2079005976" sldId="2147474904"/>
            <ac:spMk id="6" creationId="{55A44B8E-7446-094D-98CC-6974198606A1}"/>
          </ac:spMkLst>
        </pc:spChg>
        <pc:spChg chg="add del mod ord">
          <ac:chgData name="Hungerford, Fibian" userId="13ceebc2-27a3-45a5-b186-472bb736e4f5" providerId="ADAL" clId="{6254B001-6A61-4A94-B548-2F1CF1C56A9D}" dt="2026-05-19T07:46:44.933" v="62" actId="700"/>
          <ac:spMkLst>
            <pc:docMk/>
            <pc:sldMk cId="2079005976" sldId="2147474904"/>
            <ac:spMk id="7" creationId="{3CBD1B93-35EE-88EA-AAF2-91B4B62EE03C}"/>
          </ac:spMkLst>
        </pc:spChg>
        <pc:extLst>
          <p:ext xmlns:p="http://schemas.openxmlformats.org/presentationml/2006/main" uri="{D6D511B9-2390-475A-947B-AFAB55BFBCF1}">
            <pc226:cmChg xmlns:pc226="http://schemas.microsoft.com/office/powerpoint/2022/06/main/command" chg="mod">
              <pc226:chgData name="Hungerford, Fibian" userId="13ceebc2-27a3-45a5-b186-472bb736e4f5" providerId="ADAL" clId="{6254B001-6A61-4A94-B548-2F1CF1C56A9D}" dt="2026-05-19T07:46:44.933" v="62" actId="700"/>
              <pc2:cmMkLst xmlns:pc2="http://schemas.microsoft.com/office/powerpoint/2019/9/main/command">
                <pc:docMk/>
                <pc:sldMk cId="2079005976" sldId="2147474904"/>
                <pc2:cmMk id="{7DFA2F9B-440C-4DFA-B24B-9A321F788B40}"/>
              </pc2:cmMkLst>
            </pc226:cmChg>
          </p:ext>
        </pc:extLst>
      </pc:sldChg>
      <pc:sldChg chg="add del">
        <pc:chgData name="Hungerford, Fibian" userId="13ceebc2-27a3-45a5-b186-472bb736e4f5" providerId="ADAL" clId="{6254B001-6A61-4A94-B548-2F1CF1C56A9D}" dt="2026-05-19T22:46:42.546" v="1096" actId="47"/>
        <pc:sldMkLst>
          <pc:docMk/>
          <pc:sldMk cId="489472706" sldId="2147479342"/>
        </pc:sldMkLst>
      </pc:sldChg>
      <pc:sldChg chg="add del">
        <pc:chgData name="Hungerford, Fibian" userId="13ceebc2-27a3-45a5-b186-472bb736e4f5" providerId="ADAL" clId="{6254B001-6A61-4A94-B548-2F1CF1C56A9D}" dt="2026-05-19T22:46:31.637" v="1087" actId="47"/>
        <pc:sldMkLst>
          <pc:docMk/>
          <pc:sldMk cId="2812662857" sldId="2147480562"/>
        </pc:sldMkLst>
      </pc:sldChg>
      <pc:sldChg chg="add del">
        <pc:chgData name="Hungerford, Fibian" userId="13ceebc2-27a3-45a5-b186-472bb736e4f5" providerId="ADAL" clId="{6254B001-6A61-4A94-B548-2F1CF1C56A9D}" dt="2026-05-19T22:46:23.873" v="1081" actId="47"/>
        <pc:sldMkLst>
          <pc:docMk/>
          <pc:sldMk cId="2598426090" sldId="2147480588"/>
        </pc:sldMkLst>
      </pc:sldChg>
      <pc:sldChg chg="add del">
        <pc:chgData name="Hungerford, Fibian" userId="13ceebc2-27a3-45a5-b186-472bb736e4f5" providerId="ADAL" clId="{6254B001-6A61-4A94-B548-2F1CF1C56A9D}" dt="2026-05-19T22:46:30.645" v="1086" actId="47"/>
        <pc:sldMkLst>
          <pc:docMk/>
          <pc:sldMk cId="2495024989" sldId="2147480619"/>
        </pc:sldMkLst>
      </pc:sldChg>
      <pc:sldChg chg="add del">
        <pc:chgData name="Hungerford, Fibian" userId="13ceebc2-27a3-45a5-b186-472bb736e4f5" providerId="ADAL" clId="{6254B001-6A61-4A94-B548-2F1CF1C56A9D}" dt="2026-05-19T22:46:33.560" v="1089" actId="47"/>
        <pc:sldMkLst>
          <pc:docMk/>
          <pc:sldMk cId="239529245" sldId="2147480622"/>
        </pc:sldMkLst>
      </pc:sldChg>
      <pc:sldChg chg="add del">
        <pc:chgData name="Hungerford, Fibian" userId="13ceebc2-27a3-45a5-b186-472bb736e4f5" providerId="ADAL" clId="{6254B001-6A61-4A94-B548-2F1CF1C56A9D}" dt="2026-05-19T22:46:32.601" v="1088" actId="47"/>
        <pc:sldMkLst>
          <pc:docMk/>
          <pc:sldMk cId="3518286620" sldId="2147480645"/>
        </pc:sldMkLst>
      </pc:sldChg>
      <pc:sldChg chg="add del">
        <pc:chgData name="Hungerford, Fibian" userId="13ceebc2-27a3-45a5-b186-472bb736e4f5" providerId="ADAL" clId="{6254B001-6A61-4A94-B548-2F1CF1C56A9D}" dt="2026-05-19T22:46:41.578" v="1095" actId="47"/>
        <pc:sldMkLst>
          <pc:docMk/>
          <pc:sldMk cId="1947340893" sldId="2147480646"/>
        </pc:sldMkLst>
      </pc:sldChg>
      <pc:sldChg chg="add del">
        <pc:chgData name="Hungerford, Fibian" userId="13ceebc2-27a3-45a5-b186-472bb736e4f5" providerId="ADAL" clId="{6254B001-6A61-4A94-B548-2F1CF1C56A9D}" dt="2026-05-19T22:46:35.802" v="1091" actId="47"/>
        <pc:sldMkLst>
          <pc:docMk/>
          <pc:sldMk cId="3089616963" sldId="2147480656"/>
        </pc:sldMkLst>
      </pc:sldChg>
      <pc:sldChg chg="add del">
        <pc:chgData name="Hungerford, Fibian" userId="13ceebc2-27a3-45a5-b186-472bb736e4f5" providerId="ADAL" clId="{6254B001-6A61-4A94-B548-2F1CF1C56A9D}" dt="2026-05-19T22:46:27.268" v="1083" actId="47"/>
        <pc:sldMkLst>
          <pc:docMk/>
          <pc:sldMk cId="3012548863" sldId="2147480674"/>
        </pc:sldMkLst>
      </pc:sldChg>
      <pc:sldChg chg="add del">
        <pc:chgData name="Hungerford, Fibian" userId="13ceebc2-27a3-45a5-b186-472bb736e4f5" providerId="ADAL" clId="{6254B001-6A61-4A94-B548-2F1CF1C56A9D}" dt="2026-05-19T22:46:28.143" v="1084" actId="47"/>
        <pc:sldMkLst>
          <pc:docMk/>
          <pc:sldMk cId="2873530434" sldId="2147480679"/>
        </pc:sldMkLst>
      </pc:sldChg>
      <pc:sldChg chg="add del modNotes">
        <pc:chgData name="Hungerford, Fibian" userId="13ceebc2-27a3-45a5-b186-472bb736e4f5" providerId="ADAL" clId="{6254B001-6A61-4A94-B548-2F1CF1C56A9D}" dt="2026-05-19T22:46:19.540" v="1076" actId="47"/>
        <pc:sldMkLst>
          <pc:docMk/>
          <pc:sldMk cId="2724432255" sldId="2147483582"/>
        </pc:sldMkLst>
      </pc:sldChg>
      <pc:sldChg chg="addSp modSp add del mod modClrScheme modCm chgLayout modNotes">
        <pc:chgData name="Hungerford, Fibian" userId="13ceebc2-27a3-45a5-b186-472bb736e4f5" providerId="ADAL" clId="{6254B001-6A61-4A94-B548-2F1CF1C56A9D}" dt="2026-05-19T11:58:24.791" v="220" actId="2696"/>
        <pc:sldMkLst>
          <pc:docMk/>
          <pc:sldMk cId="1876356598" sldId="2147483583"/>
        </pc:sldMkLst>
        <pc:spChg chg="add mod ord">
          <ac:chgData name="Hungerford, Fibian" userId="13ceebc2-27a3-45a5-b186-472bb736e4f5" providerId="ADAL" clId="{6254B001-6A61-4A94-B548-2F1CF1C56A9D}" dt="2026-05-19T07:56:25.275" v="167" actId="700"/>
          <ac:spMkLst>
            <pc:docMk/>
            <pc:sldMk cId="1876356598" sldId="2147483583"/>
            <ac:spMk id="8" creationId="{6516B756-8F07-B5F0-1B55-9D2D5A29BDC6}"/>
          </ac:spMkLst>
        </pc:spChg>
        <pc:spChg chg="mod ord">
          <ac:chgData name="Hungerford, Fibian" userId="13ceebc2-27a3-45a5-b186-472bb736e4f5" providerId="ADAL" clId="{6254B001-6A61-4A94-B548-2F1CF1C56A9D}" dt="2026-05-19T07:56:25.275" v="167" actId="700"/>
          <ac:spMkLst>
            <pc:docMk/>
            <pc:sldMk cId="1876356598" sldId="2147483583"/>
            <ac:spMk id="37" creationId="{1515D81F-496E-4451-287D-234D6C02B1EB}"/>
          </ac:spMkLst>
        </pc:spChg>
        <pc:extLst>
          <p:ext xmlns:p="http://schemas.openxmlformats.org/presentationml/2006/main" uri="{D6D511B9-2390-475A-947B-AFAB55BFBCF1}">
            <pc226:cmChg xmlns:pc226="http://schemas.microsoft.com/office/powerpoint/2022/06/main/command" chg="mod">
              <pc226:chgData name="Hungerford, Fibian" userId="13ceebc2-27a3-45a5-b186-472bb736e4f5" providerId="ADAL" clId="{6254B001-6A61-4A94-B548-2F1CF1C56A9D}" dt="2026-05-19T07:56:25.275" v="167" actId="700"/>
              <pc2:cmMkLst xmlns:pc2="http://schemas.microsoft.com/office/powerpoint/2019/9/main/command">
                <pc:docMk/>
                <pc:sldMk cId="1876356598" sldId="2147483583"/>
                <pc2:cmMk id="{8EC0209F-84A2-4F12-9E4A-8CDC7EEDD7F9}"/>
              </pc2:cmMkLst>
            </pc226:cmChg>
          </p:ext>
        </pc:extLst>
      </pc:sldChg>
      <pc:sldChg chg="add del">
        <pc:chgData name="Hungerford, Fibian" userId="13ceebc2-27a3-45a5-b186-472bb736e4f5" providerId="ADAL" clId="{6254B001-6A61-4A94-B548-2F1CF1C56A9D}" dt="2026-05-19T12:17:58.929" v="664" actId="47"/>
        <pc:sldMkLst>
          <pc:docMk/>
          <pc:sldMk cId="2239299431" sldId="2147483583"/>
        </pc:sldMkLst>
      </pc:sldChg>
      <pc:sldChg chg="add del">
        <pc:chgData name="Hungerford, Fibian" userId="13ceebc2-27a3-45a5-b186-472bb736e4f5" providerId="ADAL" clId="{6254B001-6A61-4A94-B548-2F1CF1C56A9D}" dt="2026-05-19T22:46:34.515" v="1090" actId="47"/>
        <pc:sldMkLst>
          <pc:docMk/>
          <pc:sldMk cId="4042832579" sldId="2147483584"/>
        </pc:sldMkLst>
      </pc:sldChg>
      <pc:sldChg chg="add del">
        <pc:chgData name="Hungerford, Fibian" userId="13ceebc2-27a3-45a5-b186-472bb736e4f5" providerId="ADAL" clId="{6254B001-6A61-4A94-B548-2F1CF1C56A9D}" dt="2026-05-19T22:46:45.634" v="1098" actId="47"/>
        <pc:sldMkLst>
          <pc:docMk/>
          <pc:sldMk cId="3775623406" sldId="2147483585"/>
        </pc:sldMkLst>
      </pc:sldChg>
      <pc:sldChg chg="add del">
        <pc:chgData name="Hungerford, Fibian" userId="13ceebc2-27a3-45a5-b186-472bb736e4f5" providerId="ADAL" clId="{6254B001-6A61-4A94-B548-2F1CF1C56A9D}" dt="2026-05-19T22:46:22.079" v="1079" actId="47"/>
        <pc:sldMkLst>
          <pc:docMk/>
          <pc:sldMk cId="2975047963" sldId="2147483587"/>
        </pc:sldMkLst>
      </pc:sldChg>
      <pc:sldChg chg="add del">
        <pc:chgData name="Hungerford, Fibian" userId="13ceebc2-27a3-45a5-b186-472bb736e4f5" providerId="ADAL" clId="{6254B001-6A61-4A94-B548-2F1CF1C56A9D}" dt="2026-05-19T22:46:23.039" v="1080" actId="47"/>
        <pc:sldMkLst>
          <pc:docMk/>
          <pc:sldMk cId="2628375293" sldId="2147483588"/>
        </pc:sldMkLst>
      </pc:sldChg>
      <pc:sldChg chg="add del">
        <pc:chgData name="Hungerford, Fibian" userId="13ceebc2-27a3-45a5-b186-472bb736e4f5" providerId="ADAL" clId="{6254B001-6A61-4A94-B548-2F1CF1C56A9D}" dt="2026-05-19T22:46:17.244" v="1074" actId="47"/>
        <pc:sldMkLst>
          <pc:docMk/>
          <pc:sldMk cId="3345288211" sldId="2147483589"/>
        </pc:sldMkLst>
      </pc:sldChg>
      <pc:sldChg chg="add del">
        <pc:chgData name="Hungerford, Fibian" userId="13ceebc2-27a3-45a5-b186-472bb736e4f5" providerId="ADAL" clId="{6254B001-6A61-4A94-B548-2F1CF1C56A9D}" dt="2026-05-19T22:46:20.455" v="1077" actId="47"/>
        <pc:sldMkLst>
          <pc:docMk/>
          <pc:sldMk cId="1341758357" sldId="2147483590"/>
        </pc:sldMkLst>
      </pc:sldChg>
      <pc:sldChg chg="add del">
        <pc:chgData name="Hungerford, Fibian" userId="13ceebc2-27a3-45a5-b186-472bb736e4f5" providerId="ADAL" clId="{6254B001-6A61-4A94-B548-2F1CF1C56A9D}" dt="2026-05-19T12:36:47.165" v="939" actId="47"/>
        <pc:sldMkLst>
          <pc:docMk/>
          <pc:sldMk cId="909643759" sldId="2147483592"/>
        </pc:sldMkLst>
      </pc:sldChg>
      <pc:sldChg chg="addSp modSp add del mod modClrScheme modCm chgLayout">
        <pc:chgData name="Hungerford, Fibian" userId="13ceebc2-27a3-45a5-b186-472bb736e4f5" providerId="ADAL" clId="{6254B001-6A61-4A94-B548-2F1CF1C56A9D}" dt="2026-05-19T11:58:24.791" v="220" actId="2696"/>
        <pc:sldMkLst>
          <pc:docMk/>
          <pc:sldMk cId="3454206655" sldId="2147483592"/>
        </pc:sldMkLst>
        <pc:spChg chg="mod ord">
          <ac:chgData name="Hungerford, Fibian" userId="13ceebc2-27a3-45a5-b186-472bb736e4f5" providerId="ADAL" clId="{6254B001-6A61-4A94-B548-2F1CF1C56A9D}" dt="2026-05-19T07:56:25.275" v="167" actId="700"/>
          <ac:spMkLst>
            <pc:docMk/>
            <pc:sldMk cId="3454206655" sldId="2147483592"/>
            <ac:spMk id="4" creationId="{EF61B093-9C8B-1456-8612-F5509AB70993}"/>
          </ac:spMkLst>
        </pc:spChg>
        <pc:spChg chg="add mod ord">
          <ac:chgData name="Hungerford, Fibian" userId="13ceebc2-27a3-45a5-b186-472bb736e4f5" providerId="ADAL" clId="{6254B001-6A61-4A94-B548-2F1CF1C56A9D}" dt="2026-05-19T07:56:25.275" v="167" actId="700"/>
          <ac:spMkLst>
            <pc:docMk/>
            <pc:sldMk cId="3454206655" sldId="2147483592"/>
            <ac:spMk id="8" creationId="{2F1F692E-33BA-F174-5EB1-6EF6F8EB247A}"/>
          </ac:spMkLst>
        </pc:spChg>
        <pc:extLst>
          <p:ext xmlns:p="http://schemas.openxmlformats.org/presentationml/2006/main" uri="{D6D511B9-2390-475A-947B-AFAB55BFBCF1}">
            <pc226:cmChg xmlns:pc226="http://schemas.microsoft.com/office/powerpoint/2022/06/main/command" chg="mod">
              <pc226:chgData name="Hungerford, Fibian" userId="13ceebc2-27a3-45a5-b186-472bb736e4f5" providerId="ADAL" clId="{6254B001-6A61-4A94-B548-2F1CF1C56A9D}" dt="2026-05-19T07:56:25.275" v="167" actId="700"/>
              <pc2:cmMkLst xmlns:pc2="http://schemas.microsoft.com/office/powerpoint/2019/9/main/command">
                <pc:docMk/>
                <pc:sldMk cId="3454206655" sldId="2147483592"/>
                <pc2:cmMk id="{64230C30-5EA9-457F-983E-908D1A73FB6B}"/>
              </pc2:cmMkLst>
            </pc226:cmChg>
            <pc226:cmChg xmlns:pc226="http://schemas.microsoft.com/office/powerpoint/2022/06/main/command" chg="mod">
              <pc226:chgData name="Hungerford, Fibian" userId="13ceebc2-27a3-45a5-b186-472bb736e4f5" providerId="ADAL" clId="{6254B001-6A61-4A94-B548-2F1CF1C56A9D}" dt="2026-05-19T07:56:25.275" v="167" actId="700"/>
              <pc2:cmMkLst xmlns:pc2="http://schemas.microsoft.com/office/powerpoint/2019/9/main/command">
                <pc:docMk/>
                <pc:sldMk cId="3454206655" sldId="2147483592"/>
                <pc2:cmMk id="{A0798D4B-1D70-41EE-93EF-DA43D86880AD}"/>
              </pc2:cmMkLst>
            </pc226:cmChg>
          </p:ext>
        </pc:extLst>
      </pc:sldChg>
      <pc:sldChg chg="add del">
        <pc:chgData name="Hungerford, Fibian" userId="13ceebc2-27a3-45a5-b186-472bb736e4f5" providerId="ADAL" clId="{6254B001-6A61-4A94-B548-2F1CF1C56A9D}" dt="2026-05-19T22:46:21.247" v="1078" actId="47"/>
        <pc:sldMkLst>
          <pc:docMk/>
          <pc:sldMk cId="1230202242" sldId="2147483593"/>
        </pc:sldMkLst>
      </pc:sldChg>
      <pc:sldChg chg="addSp modSp add mod">
        <pc:chgData name="Hungerford, Fibian" userId="13ceebc2-27a3-45a5-b186-472bb736e4f5" providerId="ADAL" clId="{6254B001-6A61-4A94-B548-2F1CF1C56A9D}" dt="2026-05-19T22:48:27.891" v="1109"/>
        <pc:sldMkLst>
          <pc:docMk/>
          <pc:sldMk cId="439431760" sldId="2147483595"/>
        </pc:sldMkLst>
        <pc:spChg chg="add mod">
          <ac:chgData name="Hungerford, Fibian" userId="13ceebc2-27a3-45a5-b186-472bb736e4f5" providerId="ADAL" clId="{6254B001-6A61-4A94-B548-2F1CF1C56A9D}" dt="2026-05-19T22:48:27.891" v="1109"/>
          <ac:spMkLst>
            <pc:docMk/>
            <pc:sldMk cId="439431760" sldId="2147483595"/>
            <ac:spMk id="2" creationId="{F07AE334-D542-C19B-312D-338E2548BCE6}"/>
          </ac:spMkLst>
        </pc:spChg>
        <pc:spChg chg="mod">
          <ac:chgData name="Hungerford, Fibian" userId="13ceebc2-27a3-45a5-b186-472bb736e4f5" providerId="ADAL" clId="{6254B001-6A61-4A94-B548-2F1CF1C56A9D}" dt="2026-05-19T12:42:50.590" v="981" actId="207"/>
          <ac:spMkLst>
            <pc:docMk/>
            <pc:sldMk cId="439431760" sldId="2147483595"/>
            <ac:spMk id="3" creationId="{46BC91B8-8A6B-90EC-AE51-BB6116C1007F}"/>
          </ac:spMkLst>
        </pc:spChg>
        <pc:spChg chg="mod">
          <ac:chgData name="Hungerford, Fibian" userId="13ceebc2-27a3-45a5-b186-472bb736e4f5" providerId="ADAL" clId="{6254B001-6A61-4A94-B548-2F1CF1C56A9D}" dt="2026-05-19T12:46:40.516" v="1036" actId="14100"/>
          <ac:spMkLst>
            <pc:docMk/>
            <pc:sldMk cId="439431760" sldId="2147483595"/>
            <ac:spMk id="6" creationId="{0BE8921F-3561-4F7D-5215-95402DA7DCEE}"/>
          </ac:spMkLst>
        </pc:spChg>
        <pc:spChg chg="mod">
          <ac:chgData name="Hungerford, Fibian" userId="13ceebc2-27a3-45a5-b186-472bb736e4f5" providerId="ADAL" clId="{6254B001-6A61-4A94-B548-2F1CF1C56A9D}" dt="2026-05-19T12:46:46.784" v="1048" actId="1035"/>
          <ac:spMkLst>
            <pc:docMk/>
            <pc:sldMk cId="439431760" sldId="2147483595"/>
            <ac:spMk id="37" creationId="{4CD3BCB6-7C4D-53A5-C969-AD76BFAAC093}"/>
          </ac:spMkLst>
        </pc:spChg>
        <pc:spChg chg="mod">
          <ac:chgData name="Hungerford, Fibian" userId="13ceebc2-27a3-45a5-b186-472bb736e4f5" providerId="ADAL" clId="{6254B001-6A61-4A94-B548-2F1CF1C56A9D}" dt="2026-05-19T12:46:53.044" v="1071" actId="1036"/>
          <ac:spMkLst>
            <pc:docMk/>
            <pc:sldMk cId="439431760" sldId="2147483595"/>
            <ac:spMk id="38" creationId="{032CBB80-E233-F30F-2404-7AE0B8C79A8D}"/>
          </ac:spMkLst>
        </pc:spChg>
        <pc:spChg chg="mod">
          <ac:chgData name="Hungerford, Fibian" userId="13ceebc2-27a3-45a5-b186-472bb736e4f5" providerId="ADAL" clId="{6254B001-6A61-4A94-B548-2F1CF1C56A9D}" dt="2026-05-19T12:46:18.325" v="1034" actId="1038"/>
          <ac:spMkLst>
            <pc:docMk/>
            <pc:sldMk cId="439431760" sldId="2147483595"/>
            <ac:spMk id="40" creationId="{2E7A5599-6201-0BB4-5358-5EE945CC6F8A}"/>
          </ac:spMkLst>
        </pc:spChg>
        <pc:spChg chg="mod">
          <ac:chgData name="Hungerford, Fibian" userId="13ceebc2-27a3-45a5-b186-472bb736e4f5" providerId="ADAL" clId="{6254B001-6A61-4A94-B548-2F1CF1C56A9D}" dt="2026-05-19T12:46:46.784" v="1048" actId="1035"/>
          <ac:spMkLst>
            <pc:docMk/>
            <pc:sldMk cId="439431760" sldId="2147483595"/>
            <ac:spMk id="43" creationId="{7C90527D-58AE-5B94-14E9-C626D540B982}"/>
          </ac:spMkLst>
        </pc:spChg>
        <pc:spChg chg="mod">
          <ac:chgData name="Hungerford, Fibian" userId="13ceebc2-27a3-45a5-b186-472bb736e4f5" providerId="ADAL" clId="{6254B001-6A61-4A94-B548-2F1CF1C56A9D}" dt="2026-05-19T12:46:53.044" v="1071" actId="1036"/>
          <ac:spMkLst>
            <pc:docMk/>
            <pc:sldMk cId="439431760" sldId="2147483595"/>
            <ac:spMk id="44" creationId="{4FF79EE3-6167-199D-180D-A4DA03680F44}"/>
          </ac:spMkLst>
        </pc:spChg>
        <pc:spChg chg="mod">
          <ac:chgData name="Hungerford, Fibian" userId="13ceebc2-27a3-45a5-b186-472bb736e4f5" providerId="ADAL" clId="{6254B001-6A61-4A94-B548-2F1CF1C56A9D}" dt="2026-05-19T12:46:18.325" v="1034" actId="1038"/>
          <ac:spMkLst>
            <pc:docMk/>
            <pc:sldMk cId="439431760" sldId="2147483595"/>
            <ac:spMk id="45" creationId="{B738D00B-A00C-19E1-C64C-30E438170D6A}"/>
          </ac:spMkLst>
        </pc:spChg>
      </pc:sldChg>
      <pc:sldChg chg="addSp delSp modSp add del mod ord modClrScheme modCm chgLayout">
        <pc:chgData name="Hungerford, Fibian" userId="13ceebc2-27a3-45a5-b186-472bb736e4f5" providerId="ADAL" clId="{6254B001-6A61-4A94-B548-2F1CF1C56A9D}" dt="2026-05-19T11:58:40.496" v="222" actId="2696"/>
        <pc:sldMkLst>
          <pc:docMk/>
          <pc:sldMk cId="2728521776" sldId="2147483595"/>
        </pc:sldMkLst>
        <pc:spChg chg="del">
          <ac:chgData name="Hungerford, Fibian" userId="13ceebc2-27a3-45a5-b186-472bb736e4f5" providerId="ADAL" clId="{6254B001-6A61-4A94-B548-2F1CF1C56A9D}" dt="2026-05-19T07:57:01.370" v="196" actId="478"/>
          <ac:spMkLst>
            <pc:docMk/>
            <pc:sldMk cId="2728521776" sldId="2147483595"/>
            <ac:spMk id="2" creationId="{074CBB6B-C10D-CD2D-5FDB-088A395ED14D}"/>
          </ac:spMkLst>
        </pc:spChg>
        <pc:spChg chg="add mod ord">
          <ac:chgData name="Hungerford, Fibian" userId="13ceebc2-27a3-45a5-b186-472bb736e4f5" providerId="ADAL" clId="{6254B001-6A61-4A94-B548-2F1CF1C56A9D}" dt="2026-05-19T07:57:31.465" v="203" actId="167"/>
          <ac:spMkLst>
            <pc:docMk/>
            <pc:sldMk cId="2728521776" sldId="2147483595"/>
            <ac:spMk id="3" creationId="{46BC91B8-8A6B-90EC-AE51-BB6116C1007F}"/>
          </ac:spMkLst>
        </pc:spChg>
        <pc:spChg chg="mod ord">
          <ac:chgData name="Hungerford, Fibian" userId="13ceebc2-27a3-45a5-b186-472bb736e4f5" providerId="ADAL" clId="{6254B001-6A61-4A94-B548-2F1CF1C56A9D}" dt="2026-05-19T07:59:49.367" v="215" actId="947"/>
          <ac:spMkLst>
            <pc:docMk/>
            <pc:sldMk cId="2728521776" sldId="2147483595"/>
            <ac:spMk id="6" creationId="{0BE8921F-3561-4F7D-5215-95402DA7DCEE}"/>
          </ac:spMkLst>
        </pc:spChg>
        <pc:spChg chg="add del">
          <ac:chgData name="Hungerford, Fibian" userId="13ceebc2-27a3-45a5-b186-472bb736e4f5" providerId="ADAL" clId="{6254B001-6A61-4A94-B548-2F1CF1C56A9D}" dt="2026-05-19T07:57:37.780" v="204" actId="478"/>
          <ac:spMkLst>
            <pc:docMk/>
            <pc:sldMk cId="2728521776" sldId="2147483595"/>
            <ac:spMk id="8" creationId="{6A664D34-66E3-DA3C-F7AA-6771D2C7D592}"/>
          </ac:spMkLst>
        </pc:spChg>
        <pc:spChg chg="del">
          <ac:chgData name="Hungerford, Fibian" userId="13ceebc2-27a3-45a5-b186-472bb736e4f5" providerId="ADAL" clId="{6254B001-6A61-4A94-B548-2F1CF1C56A9D}" dt="2026-05-19T07:58:29.495" v="210" actId="478"/>
          <ac:spMkLst>
            <pc:docMk/>
            <pc:sldMk cId="2728521776" sldId="2147483595"/>
            <ac:spMk id="39" creationId="{0A46C81A-0DC1-F148-4C61-586EB69958F5}"/>
          </ac:spMkLst>
        </pc:spChg>
        <pc:spChg chg="mod">
          <ac:chgData name="Hungerford, Fibian" userId="13ceebc2-27a3-45a5-b186-472bb736e4f5" providerId="ADAL" clId="{6254B001-6A61-4A94-B548-2F1CF1C56A9D}" dt="2026-05-19T07:58:13.725" v="209" actId="207"/>
          <ac:spMkLst>
            <pc:docMk/>
            <pc:sldMk cId="2728521776" sldId="2147483595"/>
            <ac:spMk id="41" creationId="{332FAFBF-38C0-8153-B2E2-4FC40803CCF5}"/>
          </ac:spMkLst>
        </pc:spChg>
        <pc:spChg chg="mod">
          <ac:chgData name="Hungerford, Fibian" userId="13ceebc2-27a3-45a5-b186-472bb736e4f5" providerId="ADAL" clId="{6254B001-6A61-4A94-B548-2F1CF1C56A9D}" dt="2026-05-19T07:57:50.871" v="205" actId="207"/>
          <ac:spMkLst>
            <pc:docMk/>
            <pc:sldMk cId="2728521776" sldId="2147483595"/>
            <ac:spMk id="42" creationId="{271239D0-5A14-209B-6554-AB33A09C529E}"/>
          </ac:spMkLst>
        </pc:spChg>
        <pc:spChg chg="mod">
          <ac:chgData name="Hungerford, Fibian" userId="13ceebc2-27a3-45a5-b186-472bb736e4f5" providerId="ADAL" clId="{6254B001-6A61-4A94-B548-2F1CF1C56A9D}" dt="2026-05-19T07:57:57.033" v="206" actId="207"/>
          <ac:spMkLst>
            <pc:docMk/>
            <pc:sldMk cId="2728521776" sldId="2147483595"/>
            <ac:spMk id="43" creationId="{7C90527D-58AE-5B94-14E9-C626D540B982}"/>
          </ac:spMkLst>
        </pc:spChg>
        <pc:spChg chg="mod">
          <ac:chgData name="Hungerford, Fibian" userId="13ceebc2-27a3-45a5-b186-472bb736e4f5" providerId="ADAL" clId="{6254B001-6A61-4A94-B548-2F1CF1C56A9D}" dt="2026-05-19T07:58:02.283" v="207" actId="207"/>
          <ac:spMkLst>
            <pc:docMk/>
            <pc:sldMk cId="2728521776" sldId="2147483595"/>
            <ac:spMk id="44" creationId="{4FF79EE3-6167-199D-180D-A4DA03680F44}"/>
          </ac:spMkLst>
        </pc:spChg>
        <pc:spChg chg="mod">
          <ac:chgData name="Hungerford, Fibian" userId="13ceebc2-27a3-45a5-b186-472bb736e4f5" providerId="ADAL" clId="{6254B001-6A61-4A94-B548-2F1CF1C56A9D}" dt="2026-05-19T07:58:09.355" v="208" actId="207"/>
          <ac:spMkLst>
            <pc:docMk/>
            <pc:sldMk cId="2728521776" sldId="2147483595"/>
            <ac:spMk id="45" creationId="{B738D00B-A00C-19E1-C64C-30E438170D6A}"/>
          </ac:spMkLst>
        </pc:spChg>
        <pc:extLst>
          <p:ext xmlns:p="http://schemas.openxmlformats.org/presentationml/2006/main" uri="{D6D511B9-2390-475A-947B-AFAB55BFBCF1}">
            <pc226:cmChg xmlns:pc226="http://schemas.microsoft.com/office/powerpoint/2022/06/main/command" chg="mod">
              <pc226:chgData name="Hungerford, Fibian" userId="13ceebc2-27a3-45a5-b186-472bb736e4f5" providerId="ADAL" clId="{6254B001-6A61-4A94-B548-2F1CF1C56A9D}" dt="2026-05-19T07:56:25.275" v="167" actId="700"/>
              <pc2:cmMkLst xmlns:pc2="http://schemas.microsoft.com/office/powerpoint/2019/9/main/command">
                <pc:docMk/>
                <pc:sldMk cId="2728521776" sldId="2147483595"/>
                <pc2:cmMk id="{EA741EE1-2080-42AD-B441-6C8F3A1C751D}"/>
              </pc2:cmMkLst>
            </pc226:cmChg>
          </p:ext>
        </pc:extLst>
      </pc:sldChg>
      <pc:sldChg chg="add del modNotes">
        <pc:chgData name="Hungerford, Fibian" userId="13ceebc2-27a3-45a5-b186-472bb736e4f5" providerId="ADAL" clId="{6254B001-6A61-4A94-B548-2F1CF1C56A9D}" dt="2026-05-19T22:46:49.813" v="1100" actId="47"/>
        <pc:sldMkLst>
          <pc:docMk/>
          <pc:sldMk cId="3298045984" sldId="2147483596"/>
        </pc:sldMkLst>
      </pc:sldChg>
      <pc:sldChg chg="delSp modSp add del mod">
        <pc:chgData name="Hungerford, Fibian" userId="13ceebc2-27a3-45a5-b186-472bb736e4f5" providerId="ADAL" clId="{6254B001-6A61-4A94-B548-2F1CF1C56A9D}" dt="2026-05-19T12:01:01.520" v="290" actId="47"/>
        <pc:sldMkLst>
          <pc:docMk/>
          <pc:sldMk cId="3717639719" sldId="2147483598"/>
        </pc:sldMkLst>
        <pc:spChg chg="mod">
          <ac:chgData name="Hungerford, Fibian" userId="13ceebc2-27a3-45a5-b186-472bb736e4f5" providerId="ADAL" clId="{6254B001-6A61-4A94-B548-2F1CF1C56A9D}" dt="2026-05-19T11:59:20.361" v="226" actId="1076"/>
          <ac:spMkLst>
            <pc:docMk/>
            <pc:sldMk cId="3717639719" sldId="2147483598"/>
            <ac:spMk id="4" creationId="{1271AE2F-AFB6-8481-F601-9BE871F7CF23}"/>
          </ac:spMkLst>
        </pc:spChg>
        <pc:spChg chg="del">
          <ac:chgData name="Hungerford, Fibian" userId="13ceebc2-27a3-45a5-b186-472bb736e4f5" providerId="ADAL" clId="{6254B001-6A61-4A94-B548-2F1CF1C56A9D}" dt="2026-05-19T11:59:07.775" v="225" actId="478"/>
          <ac:spMkLst>
            <pc:docMk/>
            <pc:sldMk cId="3717639719" sldId="2147483598"/>
            <ac:spMk id="8" creationId="{BC1B0950-BCFC-92B2-40FC-E1DE06573FEB}"/>
          </ac:spMkLst>
        </pc:spChg>
      </pc:sldChg>
      <pc:sldChg chg="addSp modSp add del mod modClrScheme modCm chgLayout">
        <pc:chgData name="Hungerford, Fibian" userId="13ceebc2-27a3-45a5-b186-472bb736e4f5" providerId="ADAL" clId="{6254B001-6A61-4A94-B548-2F1CF1C56A9D}" dt="2026-05-19T11:58:24.791" v="220" actId="2696"/>
        <pc:sldMkLst>
          <pc:docMk/>
          <pc:sldMk cId="3724443629" sldId="2147483598"/>
        </pc:sldMkLst>
        <pc:spChg chg="mod ord">
          <ac:chgData name="Hungerford, Fibian" userId="13ceebc2-27a3-45a5-b186-472bb736e4f5" providerId="ADAL" clId="{6254B001-6A61-4A94-B548-2F1CF1C56A9D}" dt="2026-05-19T07:56:25.275" v="167" actId="700"/>
          <ac:spMkLst>
            <pc:docMk/>
            <pc:sldMk cId="3724443629" sldId="2147483598"/>
            <ac:spMk id="4" creationId="{1271AE2F-AFB6-8481-F601-9BE871F7CF23}"/>
          </ac:spMkLst>
        </pc:spChg>
        <pc:spChg chg="add mod ord">
          <ac:chgData name="Hungerford, Fibian" userId="13ceebc2-27a3-45a5-b186-472bb736e4f5" providerId="ADAL" clId="{6254B001-6A61-4A94-B548-2F1CF1C56A9D}" dt="2026-05-19T07:56:25.275" v="167" actId="700"/>
          <ac:spMkLst>
            <pc:docMk/>
            <pc:sldMk cId="3724443629" sldId="2147483598"/>
            <ac:spMk id="8" creationId="{BC1B0950-BCFC-92B2-40FC-E1DE06573FEB}"/>
          </ac:spMkLst>
        </pc:spChg>
        <pc:extLst>
          <p:ext xmlns:p="http://schemas.openxmlformats.org/presentationml/2006/main" uri="{D6D511B9-2390-475A-947B-AFAB55BFBCF1}">
            <pc226:cmChg xmlns:pc226="http://schemas.microsoft.com/office/powerpoint/2022/06/main/command" chg="mod">
              <pc226:chgData name="Hungerford, Fibian" userId="13ceebc2-27a3-45a5-b186-472bb736e4f5" providerId="ADAL" clId="{6254B001-6A61-4A94-B548-2F1CF1C56A9D}" dt="2026-05-19T07:56:25.275" v="167" actId="700"/>
              <pc2:cmMkLst xmlns:pc2="http://schemas.microsoft.com/office/powerpoint/2019/9/main/command">
                <pc:docMk/>
                <pc:sldMk cId="3724443629" sldId="2147483598"/>
                <pc2:cmMk id="{27FE3616-63E9-48C6-8EC4-2DA3846D00D4}"/>
              </pc2:cmMkLst>
            </pc226:cmChg>
          </p:ext>
        </pc:extLst>
      </pc:sldChg>
      <pc:sldChg chg="add del modNotes">
        <pc:chgData name="Hungerford, Fibian" userId="13ceebc2-27a3-45a5-b186-472bb736e4f5" providerId="ADAL" clId="{6254B001-6A61-4A94-B548-2F1CF1C56A9D}" dt="2026-05-19T22:46:50.814" v="1101" actId="47"/>
        <pc:sldMkLst>
          <pc:docMk/>
          <pc:sldMk cId="2799886671" sldId="2147483600"/>
        </pc:sldMkLst>
      </pc:sldChg>
      <pc:sldChg chg="add del">
        <pc:chgData name="Hungerford, Fibian" userId="13ceebc2-27a3-45a5-b186-472bb736e4f5" providerId="ADAL" clId="{6254B001-6A61-4A94-B548-2F1CF1C56A9D}" dt="2026-05-19T22:46:43.536" v="1097" actId="47"/>
        <pc:sldMkLst>
          <pc:docMk/>
          <pc:sldMk cId="2944857354" sldId="2147483601"/>
        </pc:sldMkLst>
      </pc:sldChg>
      <pc:sldChg chg="add del">
        <pc:chgData name="Hungerford, Fibian" userId="13ceebc2-27a3-45a5-b186-472bb736e4f5" providerId="ADAL" clId="{6254B001-6A61-4A94-B548-2F1CF1C56A9D}" dt="2026-05-19T22:46:52.627" v="1103" actId="47"/>
        <pc:sldMkLst>
          <pc:docMk/>
          <pc:sldMk cId="271902871" sldId="2147483602"/>
        </pc:sldMkLst>
      </pc:sldChg>
      <pc:sldChg chg="add del">
        <pc:chgData name="Hungerford, Fibian" userId="13ceebc2-27a3-45a5-b186-472bb736e4f5" providerId="ADAL" clId="{6254B001-6A61-4A94-B548-2F1CF1C56A9D}" dt="2026-05-19T22:46:47.780" v="1099" actId="47"/>
        <pc:sldMkLst>
          <pc:docMk/>
          <pc:sldMk cId="1884643963" sldId="2147483603"/>
        </pc:sldMkLst>
      </pc:sldChg>
      <pc:sldChg chg="add del">
        <pc:chgData name="Hungerford, Fibian" userId="13ceebc2-27a3-45a5-b186-472bb736e4f5" providerId="ADAL" clId="{6254B001-6A61-4A94-B548-2F1CF1C56A9D}" dt="2026-05-19T22:46:18.205" v="1075" actId="47"/>
        <pc:sldMkLst>
          <pc:docMk/>
          <pc:sldMk cId="4046455756" sldId="2147483605"/>
        </pc:sldMkLst>
      </pc:sldChg>
      <pc:sldChg chg="add del modNotes">
        <pc:chgData name="Hungerford, Fibian" userId="13ceebc2-27a3-45a5-b186-472bb736e4f5" providerId="ADAL" clId="{6254B001-6A61-4A94-B548-2F1CF1C56A9D}" dt="2026-05-19T07:46:52.699" v="63" actId="47"/>
        <pc:sldMkLst>
          <pc:docMk/>
          <pc:sldMk cId="3086919277" sldId="2147483606"/>
        </pc:sldMkLst>
      </pc:sldChg>
      <pc:sldChg chg="add del">
        <pc:chgData name="Hungerford, Fibian" userId="13ceebc2-27a3-45a5-b186-472bb736e4f5" providerId="ADAL" clId="{6254B001-6A61-4A94-B548-2F1CF1C56A9D}" dt="2026-05-19T22:46:25.093" v="1082" actId="47"/>
        <pc:sldMkLst>
          <pc:docMk/>
          <pc:sldMk cId="2938153346" sldId="2147483607"/>
        </pc:sldMkLst>
      </pc:sldChg>
      <pc:sldChg chg="delSp add del mod">
        <pc:chgData name="Hungerford, Fibian" userId="13ceebc2-27a3-45a5-b186-472bb736e4f5" providerId="ADAL" clId="{6254B001-6A61-4A94-B548-2F1CF1C56A9D}" dt="2026-05-19T12:12:21.530" v="509" actId="47"/>
        <pc:sldMkLst>
          <pc:docMk/>
          <pc:sldMk cId="2267552927" sldId="2147483608"/>
        </pc:sldMkLst>
        <pc:spChg chg="del">
          <ac:chgData name="Hungerford, Fibian" userId="13ceebc2-27a3-45a5-b186-472bb736e4f5" providerId="ADAL" clId="{6254B001-6A61-4A94-B548-2F1CF1C56A9D}" dt="2026-05-19T12:05:16.564" v="457" actId="478"/>
          <ac:spMkLst>
            <pc:docMk/>
            <pc:sldMk cId="2267552927" sldId="2147483608"/>
            <ac:spMk id="4" creationId="{93780505-BB78-E527-F7B3-17D74A946025}"/>
          </ac:spMkLst>
        </pc:spChg>
      </pc:sldChg>
      <pc:sldChg chg="addSp modSp add del mod modClrScheme chgLayout modNotes">
        <pc:chgData name="Hungerford, Fibian" userId="13ceebc2-27a3-45a5-b186-472bb736e4f5" providerId="ADAL" clId="{6254B001-6A61-4A94-B548-2F1CF1C56A9D}" dt="2026-05-19T11:58:24.791" v="220" actId="2696"/>
        <pc:sldMkLst>
          <pc:docMk/>
          <pc:sldMk cId="3379048668" sldId="2147483608"/>
        </pc:sldMkLst>
        <pc:spChg chg="add mod ord">
          <ac:chgData name="Hungerford, Fibian" userId="13ceebc2-27a3-45a5-b186-472bb736e4f5" providerId="ADAL" clId="{6254B001-6A61-4A94-B548-2F1CF1C56A9D}" dt="2026-05-19T07:56:25.275" v="167" actId="700"/>
          <ac:spMkLst>
            <pc:docMk/>
            <pc:sldMk cId="3379048668" sldId="2147483608"/>
            <ac:spMk id="4" creationId="{93780505-BB78-E527-F7B3-17D74A946025}"/>
          </ac:spMkLst>
        </pc:spChg>
        <pc:spChg chg="mod ord">
          <ac:chgData name="Hungerford, Fibian" userId="13ceebc2-27a3-45a5-b186-472bb736e4f5" providerId="ADAL" clId="{6254B001-6A61-4A94-B548-2F1CF1C56A9D}" dt="2026-05-19T07:56:25.275" v="167" actId="700"/>
          <ac:spMkLst>
            <pc:docMk/>
            <pc:sldMk cId="3379048668" sldId="2147483608"/>
            <ac:spMk id="37" creationId="{EB1B6835-7AB9-CA99-EB5D-AA5129CDE3A7}"/>
          </ac:spMkLst>
        </pc:spChg>
      </pc:sldChg>
      <pc:sldChg chg="addSp modSp add del mod modClrScheme modCm chgLayout modNotes">
        <pc:chgData name="Hungerford, Fibian" userId="13ceebc2-27a3-45a5-b186-472bb736e4f5" providerId="ADAL" clId="{6254B001-6A61-4A94-B548-2F1CF1C56A9D}" dt="2026-05-19T11:58:24.791" v="220" actId="2696"/>
        <pc:sldMkLst>
          <pc:docMk/>
          <pc:sldMk cId="854289221" sldId="2147483609"/>
        </pc:sldMkLst>
        <pc:spChg chg="add mod ord">
          <ac:chgData name="Hungerford, Fibian" userId="13ceebc2-27a3-45a5-b186-472bb736e4f5" providerId="ADAL" clId="{6254B001-6A61-4A94-B548-2F1CF1C56A9D}" dt="2026-05-19T07:56:25.275" v="167" actId="700"/>
          <ac:spMkLst>
            <pc:docMk/>
            <pc:sldMk cId="854289221" sldId="2147483609"/>
            <ac:spMk id="6" creationId="{032ED45D-6791-094B-88A0-443428AA98BD}"/>
          </ac:spMkLst>
        </pc:spChg>
        <pc:spChg chg="mod ord">
          <ac:chgData name="Hungerford, Fibian" userId="13ceebc2-27a3-45a5-b186-472bb736e4f5" providerId="ADAL" clId="{6254B001-6A61-4A94-B548-2F1CF1C56A9D}" dt="2026-05-19T07:56:25.275" v="167" actId="700"/>
          <ac:spMkLst>
            <pc:docMk/>
            <pc:sldMk cId="854289221" sldId="2147483609"/>
            <ac:spMk id="67" creationId="{2326EC37-56A9-0DB5-E99E-6D63D5109F86}"/>
          </ac:spMkLst>
        </pc:spChg>
        <pc:extLst>
          <p:ext xmlns:p="http://schemas.openxmlformats.org/presentationml/2006/main" uri="{D6D511B9-2390-475A-947B-AFAB55BFBCF1}">
            <pc226:cmChg xmlns:pc226="http://schemas.microsoft.com/office/powerpoint/2022/06/main/command" chg="mod">
              <pc226:chgData name="Hungerford, Fibian" userId="13ceebc2-27a3-45a5-b186-472bb736e4f5" providerId="ADAL" clId="{6254B001-6A61-4A94-B548-2F1CF1C56A9D}" dt="2026-05-19T07:56:25.275" v="167" actId="700"/>
              <pc2:cmMkLst xmlns:pc2="http://schemas.microsoft.com/office/powerpoint/2019/9/main/command">
                <pc:docMk/>
                <pc:sldMk cId="854289221" sldId="2147483609"/>
                <pc2:cmMk id="{BAA57053-9D51-472F-9BAB-CF47CB6F4C5D}"/>
              </pc2:cmMkLst>
            </pc226:cmChg>
          </p:ext>
        </pc:extLst>
      </pc:sldChg>
      <pc:sldChg chg="add del">
        <pc:chgData name="Hungerford, Fibian" userId="13ceebc2-27a3-45a5-b186-472bb736e4f5" providerId="ADAL" clId="{6254B001-6A61-4A94-B548-2F1CF1C56A9D}" dt="2026-05-19T12:15:49.205" v="580" actId="47"/>
        <pc:sldMkLst>
          <pc:docMk/>
          <pc:sldMk cId="910706767" sldId="2147483609"/>
        </pc:sldMkLst>
      </pc:sldChg>
      <pc:sldChg chg="add del">
        <pc:chgData name="Hungerford, Fibian" userId="13ceebc2-27a3-45a5-b186-472bb736e4f5" providerId="ADAL" clId="{6254B001-6A61-4A94-B548-2F1CF1C56A9D}" dt="2026-05-19T22:46:16.215" v="1073" actId="47"/>
        <pc:sldMkLst>
          <pc:docMk/>
          <pc:sldMk cId="1921142876" sldId="2147483610"/>
        </pc:sldMkLst>
      </pc:sldChg>
      <pc:sldChg chg="add del">
        <pc:chgData name="Hungerford, Fibian" userId="13ceebc2-27a3-45a5-b186-472bb736e4f5" providerId="ADAL" clId="{6254B001-6A61-4A94-B548-2F1CF1C56A9D}" dt="2026-05-19T22:46:15.198" v="1072" actId="47"/>
        <pc:sldMkLst>
          <pc:docMk/>
          <pc:sldMk cId="318418704" sldId="2147483613"/>
        </pc:sldMkLst>
      </pc:sldChg>
      <pc:sldChg chg="add del">
        <pc:chgData name="Hungerford, Fibian" userId="13ceebc2-27a3-45a5-b186-472bb736e4f5" providerId="ADAL" clId="{6254B001-6A61-4A94-B548-2F1CF1C56A9D}" dt="2026-05-19T22:46:51.644" v="1102" actId="47"/>
        <pc:sldMkLst>
          <pc:docMk/>
          <pc:sldMk cId="1418467519" sldId="2147483615"/>
        </pc:sldMkLst>
      </pc:sldChg>
      <pc:sldChg chg="add del">
        <pc:chgData name="Hungerford, Fibian" userId="13ceebc2-27a3-45a5-b186-472bb736e4f5" providerId="ADAL" clId="{6254B001-6A61-4A94-B548-2F1CF1C56A9D}" dt="2026-05-19T12:30:47.770" v="833" actId="47"/>
        <pc:sldMkLst>
          <pc:docMk/>
          <pc:sldMk cId="3766417997" sldId="2147483616"/>
        </pc:sldMkLst>
      </pc:sldChg>
      <pc:sldChg chg="addSp modSp add del mod modClrScheme modCm chgLayout">
        <pc:chgData name="Hungerford, Fibian" userId="13ceebc2-27a3-45a5-b186-472bb736e4f5" providerId="ADAL" clId="{6254B001-6A61-4A94-B548-2F1CF1C56A9D}" dt="2026-05-19T11:58:24.791" v="220" actId="2696"/>
        <pc:sldMkLst>
          <pc:docMk/>
          <pc:sldMk cId="3884227459" sldId="2147483616"/>
        </pc:sldMkLst>
        <pc:spChg chg="add mod ord">
          <ac:chgData name="Hungerford, Fibian" userId="13ceebc2-27a3-45a5-b186-472bb736e4f5" providerId="ADAL" clId="{6254B001-6A61-4A94-B548-2F1CF1C56A9D}" dt="2026-05-19T07:56:25.275" v="167" actId="700"/>
          <ac:spMkLst>
            <pc:docMk/>
            <pc:sldMk cId="3884227459" sldId="2147483616"/>
            <ac:spMk id="3" creationId="{AA5C0C37-7EC0-86FB-67ED-30EB386ABB7B}"/>
          </ac:spMkLst>
        </pc:spChg>
        <pc:spChg chg="mod ord">
          <ac:chgData name="Hungerford, Fibian" userId="13ceebc2-27a3-45a5-b186-472bb736e4f5" providerId="ADAL" clId="{6254B001-6A61-4A94-B548-2F1CF1C56A9D}" dt="2026-05-19T07:56:25.275" v="167" actId="700"/>
          <ac:spMkLst>
            <pc:docMk/>
            <pc:sldMk cId="3884227459" sldId="2147483616"/>
            <ac:spMk id="4" creationId="{CD6F8C6C-B8FB-9C5A-DB84-A39B650AEA31}"/>
          </ac:spMkLst>
        </pc:spChg>
        <pc:extLst>
          <p:ext xmlns:p="http://schemas.openxmlformats.org/presentationml/2006/main" uri="{D6D511B9-2390-475A-947B-AFAB55BFBCF1}">
            <pc226:cmChg xmlns:pc226="http://schemas.microsoft.com/office/powerpoint/2022/06/main/command" chg="mod">
              <pc226:chgData name="Hungerford, Fibian" userId="13ceebc2-27a3-45a5-b186-472bb736e4f5" providerId="ADAL" clId="{6254B001-6A61-4A94-B548-2F1CF1C56A9D}" dt="2026-05-19T07:56:25.275" v="167" actId="700"/>
              <pc2:cmMkLst xmlns:pc2="http://schemas.microsoft.com/office/powerpoint/2019/9/main/command">
                <pc:docMk/>
                <pc:sldMk cId="3884227459" sldId="2147483616"/>
                <pc2:cmMk id="{165FB6D5-3D3E-4385-9F6F-753F076E68DA}"/>
              </pc2:cmMkLst>
            </pc226:cmChg>
          </p:ext>
        </pc:extLst>
      </pc:sldChg>
      <pc:sldChg chg="add del">
        <pc:chgData name="Hungerford, Fibian" userId="13ceebc2-27a3-45a5-b186-472bb736e4f5" providerId="ADAL" clId="{6254B001-6A61-4A94-B548-2F1CF1C56A9D}" dt="2026-05-19T22:46:57.207" v="1104" actId="47"/>
        <pc:sldMkLst>
          <pc:docMk/>
          <pc:sldMk cId="3299456670" sldId="2147483617"/>
        </pc:sldMkLst>
      </pc:sldChg>
      <pc:sldChg chg="addSp delSp modSp add mod modClrScheme chgLayout">
        <pc:chgData name="Hungerford, Fibian" userId="13ceebc2-27a3-45a5-b186-472bb736e4f5" providerId="ADAL" clId="{6254B001-6A61-4A94-B548-2F1CF1C56A9D}" dt="2026-05-19T22:48:07.780" v="1107"/>
        <pc:sldMkLst>
          <pc:docMk/>
          <pc:sldMk cId="3770903771" sldId="2147483618"/>
        </pc:sldMkLst>
        <pc:spChg chg="add mod">
          <ac:chgData name="Hungerford, Fibian" userId="13ceebc2-27a3-45a5-b186-472bb736e4f5" providerId="ADAL" clId="{6254B001-6A61-4A94-B548-2F1CF1C56A9D}" dt="2026-05-19T22:47:59.580" v="1105"/>
          <ac:spMkLst>
            <pc:docMk/>
            <pc:sldMk cId="3770903771" sldId="2147483618"/>
            <ac:spMk id="2" creationId="{2BF0834E-A60E-D585-D500-A2D40DCF8AE8}"/>
          </ac:spMkLst>
        </pc:spChg>
        <pc:spChg chg="del">
          <ac:chgData name="Hungerford, Fibian" userId="13ceebc2-27a3-45a5-b186-472bb736e4f5" providerId="ADAL" clId="{6254B001-6A61-4A94-B548-2F1CF1C56A9D}" dt="2026-05-19T07:52:59.431" v="104" actId="478"/>
          <ac:spMkLst>
            <pc:docMk/>
            <pc:sldMk cId="3770903771" sldId="2147483618"/>
            <ac:spMk id="2" creationId="{3C5A9BA7-0FF0-E329-F604-DD9CE895ECB2}"/>
          </ac:spMkLst>
        </pc:spChg>
        <pc:spChg chg="del">
          <ac:chgData name="Hungerford, Fibian" userId="13ceebc2-27a3-45a5-b186-472bb736e4f5" providerId="ADAL" clId="{6254B001-6A61-4A94-B548-2F1CF1C56A9D}" dt="2026-05-19T07:52:56.739" v="103" actId="478"/>
          <ac:spMkLst>
            <pc:docMk/>
            <pc:sldMk cId="3770903771" sldId="2147483618"/>
            <ac:spMk id="3" creationId="{605AF813-587C-551F-CEEC-751339C6E5B2}"/>
          </ac:spMkLst>
        </pc:spChg>
        <pc:spChg chg="add mod">
          <ac:chgData name="Hungerford, Fibian" userId="13ceebc2-27a3-45a5-b186-472bb736e4f5" providerId="ADAL" clId="{6254B001-6A61-4A94-B548-2F1CF1C56A9D}" dt="2026-05-19T22:48:07.780" v="1107"/>
          <ac:spMkLst>
            <pc:docMk/>
            <pc:sldMk cId="3770903771" sldId="2147483618"/>
            <ac:spMk id="3" creationId="{6E792C6E-8ADD-801C-6FFE-568308490F0C}"/>
          </ac:spMkLst>
        </pc:spChg>
        <pc:spChg chg="add del mod ord">
          <ac:chgData name="Hungerford, Fibian" userId="13ceebc2-27a3-45a5-b186-472bb736e4f5" providerId="ADAL" clId="{6254B001-6A61-4A94-B548-2F1CF1C56A9D}" dt="2026-05-19T07:52:53.911" v="102" actId="700"/>
          <ac:spMkLst>
            <pc:docMk/>
            <pc:sldMk cId="3770903771" sldId="2147483618"/>
            <ac:spMk id="5" creationId="{E22552CF-193C-C1C6-592A-E562AD74E220}"/>
          </ac:spMkLst>
        </pc:spChg>
        <pc:spChg chg="add del mod ord">
          <ac:chgData name="Hungerford, Fibian" userId="13ceebc2-27a3-45a5-b186-472bb736e4f5" providerId="ADAL" clId="{6254B001-6A61-4A94-B548-2F1CF1C56A9D}" dt="2026-05-19T07:52:53.911" v="102" actId="700"/>
          <ac:spMkLst>
            <pc:docMk/>
            <pc:sldMk cId="3770903771" sldId="2147483618"/>
            <ac:spMk id="6" creationId="{C063CDCC-5F68-AEC6-5BB5-45006C9667C7}"/>
          </ac:spMkLst>
        </pc:spChg>
        <pc:spChg chg="add del mod ord">
          <ac:chgData name="Hungerford, Fibian" userId="13ceebc2-27a3-45a5-b186-472bb736e4f5" providerId="ADAL" clId="{6254B001-6A61-4A94-B548-2F1CF1C56A9D}" dt="2026-05-19T07:52:53.911" v="102" actId="700"/>
          <ac:spMkLst>
            <pc:docMk/>
            <pc:sldMk cId="3770903771" sldId="2147483618"/>
            <ac:spMk id="7" creationId="{738651FE-5EE3-9D0E-C1C6-73D7BC08C767}"/>
          </ac:spMkLst>
        </pc:spChg>
        <pc:spChg chg="del">
          <ac:chgData name="Hungerford, Fibian" userId="13ceebc2-27a3-45a5-b186-472bb736e4f5" providerId="ADAL" clId="{6254B001-6A61-4A94-B548-2F1CF1C56A9D}" dt="2026-05-19T07:54:12.655" v="148" actId="478"/>
          <ac:spMkLst>
            <pc:docMk/>
            <pc:sldMk cId="3770903771" sldId="2147483618"/>
            <ac:spMk id="8" creationId="{F916F430-750D-CAE3-C5D2-B414E5C6039A}"/>
          </ac:spMkLst>
        </pc:spChg>
        <pc:spChg chg="add mod ord">
          <ac:chgData name="Hungerford, Fibian" userId="13ceebc2-27a3-45a5-b186-472bb736e4f5" providerId="ADAL" clId="{6254B001-6A61-4A94-B548-2F1CF1C56A9D}" dt="2026-05-19T12:45:59.967" v="1004" actId="207"/>
          <ac:spMkLst>
            <pc:docMk/>
            <pc:sldMk cId="3770903771" sldId="2147483618"/>
            <ac:spMk id="9" creationId="{0162EC6E-4F41-7C71-1918-1D67E198304B}"/>
          </ac:spMkLst>
        </pc:spChg>
        <pc:spChg chg="mod">
          <ac:chgData name="Hungerford, Fibian" userId="13ceebc2-27a3-45a5-b186-472bb736e4f5" providerId="ADAL" clId="{6254B001-6A61-4A94-B548-2F1CF1C56A9D}" dt="2026-05-19T07:53:48.347" v="108" actId="207"/>
          <ac:spMkLst>
            <pc:docMk/>
            <pc:sldMk cId="3770903771" sldId="2147483618"/>
            <ac:spMk id="10" creationId="{09770FC1-F88D-FB3A-81BE-28B9A84C103B}"/>
          </ac:spMkLst>
        </pc:spChg>
        <pc:spChg chg="del">
          <ac:chgData name="Hungerford, Fibian" userId="13ceebc2-27a3-45a5-b186-472bb736e4f5" providerId="ADAL" clId="{6254B001-6A61-4A94-B548-2F1CF1C56A9D}" dt="2026-05-19T22:48:05.774" v="1106" actId="478"/>
          <ac:spMkLst>
            <pc:docMk/>
            <pc:sldMk cId="3770903771" sldId="2147483618"/>
            <ac:spMk id="11" creationId="{E2553C3D-DAD7-C5EF-39B2-65AA25D4023E}"/>
          </ac:spMkLst>
        </pc:spChg>
        <pc:spChg chg="add del mod ord">
          <ac:chgData name="Hungerford, Fibian" userId="13ceebc2-27a3-45a5-b186-472bb736e4f5" providerId="ADAL" clId="{6254B001-6A61-4A94-B548-2F1CF1C56A9D}" dt="2026-05-19T07:54:17.606" v="149" actId="478"/>
          <ac:spMkLst>
            <pc:docMk/>
            <pc:sldMk cId="3770903771" sldId="2147483618"/>
            <ac:spMk id="12" creationId="{FB87C2B9-A1D3-1D22-6C3F-F4CE5168BBA3}"/>
          </ac:spMkLst>
        </pc:spChg>
        <pc:picChg chg="mod ord">
          <ac:chgData name="Hungerford, Fibian" userId="13ceebc2-27a3-45a5-b186-472bb736e4f5" providerId="ADAL" clId="{6254B001-6A61-4A94-B548-2F1CF1C56A9D}" dt="2026-05-19T07:55:00.158" v="156" actId="14100"/>
          <ac:picMkLst>
            <pc:docMk/>
            <pc:sldMk cId="3770903771" sldId="2147483618"/>
            <ac:picMk id="4" creationId="{BA272D4E-3FF2-FEB5-203A-1CCB302E25DC}"/>
          </ac:picMkLst>
        </pc:picChg>
      </pc:sldChg>
      <pc:sldChg chg="add del">
        <pc:chgData name="Hungerford, Fibian" userId="13ceebc2-27a3-45a5-b186-472bb736e4f5" providerId="ADAL" clId="{6254B001-6A61-4A94-B548-2F1CF1C56A9D}" dt="2026-05-19T07:51:13.095" v="95" actId="2696"/>
        <pc:sldMkLst>
          <pc:docMk/>
          <pc:sldMk cId="3899872110" sldId="2147483618"/>
        </pc:sldMkLst>
      </pc:sldChg>
      <pc:sldChg chg="add del">
        <pc:chgData name="Hungerford, Fibian" userId="13ceebc2-27a3-45a5-b186-472bb736e4f5" providerId="ADAL" clId="{6254B001-6A61-4A94-B548-2F1CF1C56A9D}" dt="2026-05-19T12:34:03.717" v="854" actId="47"/>
        <pc:sldMkLst>
          <pc:docMk/>
          <pc:sldMk cId="2334900607" sldId="2147483620"/>
        </pc:sldMkLst>
      </pc:sldChg>
      <pc:sldChg chg="addSp modSp add del mod modClrScheme chgLayout">
        <pc:chgData name="Hungerford, Fibian" userId="13ceebc2-27a3-45a5-b186-472bb736e4f5" providerId="ADAL" clId="{6254B001-6A61-4A94-B548-2F1CF1C56A9D}" dt="2026-05-19T11:58:24.791" v="220" actId="2696"/>
        <pc:sldMkLst>
          <pc:docMk/>
          <pc:sldMk cId="4123010337" sldId="2147483620"/>
        </pc:sldMkLst>
        <pc:spChg chg="add mod ord">
          <ac:chgData name="Hungerford, Fibian" userId="13ceebc2-27a3-45a5-b186-472bb736e4f5" providerId="ADAL" clId="{6254B001-6A61-4A94-B548-2F1CF1C56A9D}" dt="2026-05-19T07:56:25.275" v="167" actId="700"/>
          <ac:spMkLst>
            <pc:docMk/>
            <pc:sldMk cId="4123010337" sldId="2147483620"/>
            <ac:spMk id="4" creationId="{33B2A292-7054-5C3E-0C8B-A7CC2A14F51F}"/>
          </ac:spMkLst>
        </pc:spChg>
        <pc:spChg chg="add mod ord">
          <ac:chgData name="Hungerford, Fibian" userId="13ceebc2-27a3-45a5-b186-472bb736e4f5" providerId="ADAL" clId="{6254B001-6A61-4A94-B548-2F1CF1C56A9D}" dt="2026-05-19T07:56:25.275" v="167" actId="700"/>
          <ac:spMkLst>
            <pc:docMk/>
            <pc:sldMk cId="4123010337" sldId="2147483620"/>
            <ac:spMk id="9" creationId="{6511152D-D4AE-1877-EE8F-DB0065CAF6B2}"/>
          </ac:spMkLst>
        </pc:spChg>
      </pc:sldChg>
      <pc:sldChg chg="addSp delSp modSp add del mod">
        <pc:chgData name="Hungerford, Fibian" userId="13ceebc2-27a3-45a5-b186-472bb736e4f5" providerId="ADAL" clId="{6254B001-6A61-4A94-B548-2F1CF1C56A9D}" dt="2026-05-19T12:04:55.265" v="455" actId="47"/>
        <pc:sldMkLst>
          <pc:docMk/>
          <pc:sldMk cId="2538291848" sldId="2147483621"/>
        </pc:sldMkLst>
        <pc:spChg chg="add del mod">
          <ac:chgData name="Hungerford, Fibian" userId="13ceebc2-27a3-45a5-b186-472bb736e4f5" providerId="ADAL" clId="{6254B001-6A61-4A94-B548-2F1CF1C56A9D}" dt="2026-05-19T12:01:57.221" v="299" actId="478"/>
          <ac:spMkLst>
            <pc:docMk/>
            <pc:sldMk cId="2538291848" sldId="2147483621"/>
            <ac:spMk id="8" creationId="{7F4DF16B-8339-541D-8133-75C34A953364}"/>
          </ac:spMkLst>
        </pc:spChg>
      </pc:sldChg>
      <pc:sldChg chg="addSp modSp add del mod modClrScheme modCm chgLayout modNotes">
        <pc:chgData name="Hungerford, Fibian" userId="13ceebc2-27a3-45a5-b186-472bb736e4f5" providerId="ADAL" clId="{6254B001-6A61-4A94-B548-2F1CF1C56A9D}" dt="2026-05-19T11:58:24.791" v="220" actId="2696"/>
        <pc:sldMkLst>
          <pc:docMk/>
          <pc:sldMk cId="3315528829" sldId="2147483621"/>
        </pc:sldMkLst>
        <pc:spChg chg="mod ord">
          <ac:chgData name="Hungerford, Fibian" userId="13ceebc2-27a3-45a5-b186-472bb736e4f5" providerId="ADAL" clId="{6254B001-6A61-4A94-B548-2F1CF1C56A9D}" dt="2026-05-19T07:56:25.275" v="167" actId="700"/>
          <ac:spMkLst>
            <pc:docMk/>
            <pc:sldMk cId="3315528829" sldId="2147483621"/>
            <ac:spMk id="5" creationId="{6C7AC961-DDF6-748B-BB72-9C16FB54BAF6}"/>
          </ac:spMkLst>
        </pc:spChg>
        <pc:spChg chg="add mod ord">
          <ac:chgData name="Hungerford, Fibian" userId="13ceebc2-27a3-45a5-b186-472bb736e4f5" providerId="ADAL" clId="{6254B001-6A61-4A94-B548-2F1CF1C56A9D}" dt="2026-05-19T07:56:25.275" v="167" actId="700"/>
          <ac:spMkLst>
            <pc:docMk/>
            <pc:sldMk cId="3315528829" sldId="2147483621"/>
            <ac:spMk id="8" creationId="{7F4DF16B-8339-541D-8133-75C34A953364}"/>
          </ac:spMkLst>
        </pc:spChg>
        <pc:extLst>
          <p:ext xmlns:p="http://schemas.openxmlformats.org/presentationml/2006/main" uri="{D6D511B9-2390-475A-947B-AFAB55BFBCF1}">
            <pc226:cmChg xmlns:pc226="http://schemas.microsoft.com/office/powerpoint/2022/06/main/command" chg="mod">
              <pc226:chgData name="Hungerford, Fibian" userId="13ceebc2-27a3-45a5-b186-472bb736e4f5" providerId="ADAL" clId="{6254B001-6A61-4A94-B548-2F1CF1C56A9D}" dt="2026-05-19T07:56:25.275" v="167" actId="700"/>
              <pc2:cmMkLst xmlns:pc2="http://schemas.microsoft.com/office/powerpoint/2019/9/main/command">
                <pc:docMk/>
                <pc:sldMk cId="3315528829" sldId="2147483621"/>
                <pc2:cmMk id="{72F6E313-3939-4EE9-AC74-B93A17D14BE9}"/>
              </pc2:cmMkLst>
            </pc226:cmChg>
          </p:ext>
        </pc:extLst>
      </pc:sldChg>
      <pc:sldChg chg="addSp modSp add del mod modClrScheme chgLayout">
        <pc:chgData name="Hungerford, Fibian" userId="13ceebc2-27a3-45a5-b186-472bb736e4f5" providerId="ADAL" clId="{6254B001-6A61-4A94-B548-2F1CF1C56A9D}" dt="2026-05-19T11:58:24.791" v="220" actId="2696"/>
        <pc:sldMkLst>
          <pc:docMk/>
          <pc:sldMk cId="620636638" sldId="2147483622"/>
        </pc:sldMkLst>
        <pc:spChg chg="add mod ord">
          <ac:chgData name="Hungerford, Fibian" userId="13ceebc2-27a3-45a5-b186-472bb736e4f5" providerId="ADAL" clId="{6254B001-6A61-4A94-B548-2F1CF1C56A9D}" dt="2026-05-19T07:56:25.275" v="167" actId="700"/>
          <ac:spMkLst>
            <pc:docMk/>
            <pc:sldMk cId="620636638" sldId="2147483622"/>
            <ac:spMk id="4" creationId="{E40BAB40-6236-1FF3-6453-9EAD940ABF8A}"/>
          </ac:spMkLst>
        </pc:spChg>
        <pc:spChg chg="add mod ord">
          <ac:chgData name="Hungerford, Fibian" userId="13ceebc2-27a3-45a5-b186-472bb736e4f5" providerId="ADAL" clId="{6254B001-6A61-4A94-B548-2F1CF1C56A9D}" dt="2026-05-19T07:56:25.275" v="167" actId="700"/>
          <ac:spMkLst>
            <pc:docMk/>
            <pc:sldMk cId="620636638" sldId="2147483622"/>
            <ac:spMk id="5" creationId="{046BD7C8-8266-DAD9-9F11-7ACF382AF6C6}"/>
          </ac:spMkLst>
        </pc:spChg>
      </pc:sldChg>
      <pc:sldChg chg="addSp delSp modSp add mod modClrScheme chgLayout">
        <pc:chgData name="Hungerford, Fibian" userId="13ceebc2-27a3-45a5-b186-472bb736e4f5" providerId="ADAL" clId="{6254B001-6A61-4A94-B548-2F1CF1C56A9D}" dt="2026-05-19T22:49:07.518" v="1152" actId="1038"/>
        <pc:sldMkLst>
          <pc:docMk/>
          <pc:sldMk cId="3118486102" sldId="2147483622"/>
        </pc:sldMkLst>
        <pc:spChg chg="add mod">
          <ac:chgData name="Hungerford, Fibian" userId="13ceebc2-27a3-45a5-b186-472bb736e4f5" providerId="ADAL" clId="{6254B001-6A61-4A94-B548-2F1CF1C56A9D}" dt="2026-05-19T22:48:56.499" v="1119"/>
          <ac:spMkLst>
            <pc:docMk/>
            <pc:sldMk cId="3118486102" sldId="2147483622"/>
            <ac:spMk id="2" creationId="{04AF13E9-B7E1-758B-20A6-A72C957D2509}"/>
          </ac:spMkLst>
        </pc:spChg>
        <pc:spChg chg="del">
          <ac:chgData name="Hungerford, Fibian" userId="13ceebc2-27a3-45a5-b186-472bb736e4f5" providerId="ADAL" clId="{6254B001-6A61-4A94-B548-2F1CF1C56A9D}" dt="2026-05-19T12:43:57.311" v="987" actId="478"/>
          <ac:spMkLst>
            <pc:docMk/>
            <pc:sldMk cId="3118486102" sldId="2147483622"/>
            <ac:spMk id="2" creationId="{378938C0-D9EE-7631-F749-44DF7DC17953}"/>
          </ac:spMkLst>
        </pc:spChg>
        <pc:spChg chg="del">
          <ac:chgData name="Hungerford, Fibian" userId="13ceebc2-27a3-45a5-b186-472bb736e4f5" providerId="ADAL" clId="{6254B001-6A61-4A94-B548-2F1CF1C56A9D}" dt="2026-05-19T12:44:28.737" v="998" actId="478"/>
          <ac:spMkLst>
            <pc:docMk/>
            <pc:sldMk cId="3118486102" sldId="2147483622"/>
            <ac:spMk id="3" creationId="{BAAB37EB-303C-FEAF-37D5-814CB39BE3E4}"/>
          </ac:spMkLst>
        </pc:spChg>
        <pc:spChg chg="add del mod ord">
          <ac:chgData name="Hungerford, Fibian" userId="13ceebc2-27a3-45a5-b186-472bb736e4f5" providerId="ADAL" clId="{6254B001-6A61-4A94-B548-2F1CF1C56A9D}" dt="2026-05-19T12:43:39.540" v="985" actId="700"/>
          <ac:spMkLst>
            <pc:docMk/>
            <pc:sldMk cId="3118486102" sldId="2147483622"/>
            <ac:spMk id="4" creationId="{E40BAB40-6236-1FF3-6453-9EAD940ABF8A}"/>
          </ac:spMkLst>
        </pc:spChg>
        <pc:spChg chg="del">
          <ac:chgData name="Hungerford, Fibian" userId="13ceebc2-27a3-45a5-b186-472bb736e4f5" providerId="ADAL" clId="{6254B001-6A61-4A94-B548-2F1CF1C56A9D}" dt="2026-05-19T12:43:03.722" v="982" actId="478"/>
          <ac:spMkLst>
            <pc:docMk/>
            <pc:sldMk cId="3118486102" sldId="2147483622"/>
            <ac:spMk id="5" creationId="{046BD7C8-8266-DAD9-9F11-7ACF382AF6C6}"/>
          </ac:spMkLst>
        </pc:spChg>
        <pc:spChg chg="add del mod ord">
          <ac:chgData name="Hungerford, Fibian" userId="13ceebc2-27a3-45a5-b186-472bb736e4f5" providerId="ADAL" clId="{6254B001-6A61-4A94-B548-2F1CF1C56A9D}" dt="2026-05-19T12:43:33.386" v="984" actId="700"/>
          <ac:spMkLst>
            <pc:docMk/>
            <pc:sldMk cId="3118486102" sldId="2147483622"/>
            <ac:spMk id="6" creationId="{EE18036C-6CE0-5935-576C-2DB4A3820AAD}"/>
          </ac:spMkLst>
        </pc:spChg>
        <pc:spChg chg="add del mod ord">
          <ac:chgData name="Hungerford, Fibian" userId="13ceebc2-27a3-45a5-b186-472bb736e4f5" providerId="ADAL" clId="{6254B001-6A61-4A94-B548-2F1CF1C56A9D}" dt="2026-05-19T12:43:33.386" v="984" actId="700"/>
          <ac:spMkLst>
            <pc:docMk/>
            <pc:sldMk cId="3118486102" sldId="2147483622"/>
            <ac:spMk id="7" creationId="{C33E4504-CBDD-04F7-5EFD-3FFF23DADE6B}"/>
          </ac:spMkLst>
        </pc:spChg>
        <pc:spChg chg="mod">
          <ac:chgData name="Hungerford, Fibian" userId="13ceebc2-27a3-45a5-b186-472bb736e4f5" providerId="ADAL" clId="{6254B001-6A61-4A94-B548-2F1CF1C56A9D}" dt="2026-05-19T12:44:59.979" v="1003" actId="20577"/>
          <ac:spMkLst>
            <pc:docMk/>
            <pc:sldMk cId="3118486102" sldId="2147483622"/>
            <ac:spMk id="9" creationId="{5E9C06B3-5A41-D60E-B2BC-ADFC50D34138}"/>
          </ac:spMkLst>
        </pc:spChg>
        <pc:spChg chg="add mod ord">
          <ac:chgData name="Hungerford, Fibian" userId="13ceebc2-27a3-45a5-b186-472bb736e4f5" providerId="ADAL" clId="{6254B001-6A61-4A94-B548-2F1CF1C56A9D}" dt="2026-05-19T12:44:26.410" v="997" actId="14100"/>
          <ac:spMkLst>
            <pc:docMk/>
            <pc:sldMk cId="3118486102" sldId="2147483622"/>
            <ac:spMk id="10" creationId="{39A6A365-FD62-F389-EB7E-C5D68BDBF324}"/>
          </ac:spMkLst>
        </pc:spChg>
        <pc:spChg chg="add del mod ord">
          <ac:chgData name="Hungerford, Fibian" userId="13ceebc2-27a3-45a5-b186-472bb736e4f5" providerId="ADAL" clId="{6254B001-6A61-4A94-B548-2F1CF1C56A9D}" dt="2026-05-19T12:44:02.228" v="988" actId="478"/>
          <ac:spMkLst>
            <pc:docMk/>
            <pc:sldMk cId="3118486102" sldId="2147483622"/>
            <ac:spMk id="11" creationId="{317530F0-18D4-B491-6AE0-3E59203A1767}"/>
          </ac:spMkLst>
        </pc:spChg>
        <pc:picChg chg="mod">
          <ac:chgData name="Hungerford, Fibian" userId="13ceebc2-27a3-45a5-b186-472bb736e4f5" providerId="ADAL" clId="{6254B001-6A61-4A94-B548-2F1CF1C56A9D}" dt="2026-05-19T22:49:07.518" v="1152" actId="1038"/>
          <ac:picMkLst>
            <pc:docMk/>
            <pc:sldMk cId="3118486102" sldId="2147483622"/>
            <ac:picMk id="8" creationId="{020F555B-4738-01E4-0C21-F286E2C3E4D9}"/>
          </ac:picMkLst>
        </pc:picChg>
      </pc:sldChg>
      <pc:sldChg chg="add del">
        <pc:chgData name="Hungerford, Fibian" userId="13ceebc2-27a3-45a5-b186-472bb736e4f5" providerId="ADAL" clId="{6254B001-6A61-4A94-B548-2F1CF1C56A9D}" dt="2026-05-19T07:45:45.054" v="43"/>
        <pc:sldMkLst>
          <pc:docMk/>
          <pc:sldMk cId="1172556397" sldId="2147483623"/>
        </pc:sldMkLst>
      </pc:sldChg>
      <pc:sldChg chg="addSp delSp modSp new mod">
        <pc:chgData name="Hungerford, Fibian" userId="13ceebc2-27a3-45a5-b186-472bb736e4f5" providerId="ADAL" clId="{6254B001-6A61-4A94-B548-2F1CF1C56A9D}" dt="2026-05-20T05:55:10.789" v="1683" actId="207"/>
        <pc:sldMkLst>
          <pc:docMk/>
          <pc:sldMk cId="3914247940" sldId="2147483623"/>
        </pc:sldMkLst>
        <pc:spChg chg="mod">
          <ac:chgData name="Hungerford, Fibian" userId="13ceebc2-27a3-45a5-b186-472bb736e4f5" providerId="ADAL" clId="{6254B001-6A61-4A94-B548-2F1CF1C56A9D}" dt="2026-05-19T12:42:41.656" v="980" actId="207"/>
          <ac:spMkLst>
            <pc:docMk/>
            <pc:sldMk cId="3914247940" sldId="2147483623"/>
            <ac:spMk id="2" creationId="{21F624A6-CC24-9242-779D-E82A588B1387}"/>
          </ac:spMkLst>
        </pc:spChg>
        <pc:spChg chg="del">
          <ac:chgData name="Hungerford, Fibian" userId="13ceebc2-27a3-45a5-b186-472bb736e4f5" providerId="ADAL" clId="{6254B001-6A61-4A94-B548-2F1CF1C56A9D}" dt="2026-05-19T12:00:24.596" v="284" actId="478"/>
          <ac:spMkLst>
            <pc:docMk/>
            <pc:sldMk cId="3914247940" sldId="2147483623"/>
            <ac:spMk id="3" creationId="{F75676B7-FEE4-F5B4-0F84-27E399A55C5C}"/>
          </ac:spMkLst>
        </pc:spChg>
        <pc:spChg chg="add mod">
          <ac:chgData name="Hungerford, Fibian" userId="13ceebc2-27a3-45a5-b186-472bb736e4f5" providerId="ADAL" clId="{6254B001-6A61-4A94-B548-2F1CF1C56A9D}" dt="2026-05-19T22:48:30.438" v="1110"/>
          <ac:spMkLst>
            <pc:docMk/>
            <pc:sldMk cId="3914247940" sldId="2147483623"/>
            <ac:spMk id="3" creationId="{F875B0FD-A3F8-23AD-0E78-7A0362B42A5E}"/>
          </ac:spMkLst>
        </pc:spChg>
        <pc:spChg chg="add mod">
          <ac:chgData name="Hungerford, Fibian" userId="13ceebc2-27a3-45a5-b186-472bb736e4f5" providerId="ADAL" clId="{6254B001-6A61-4A94-B548-2F1CF1C56A9D}" dt="2026-05-19T12:00:40.086" v="287" actId="207"/>
          <ac:spMkLst>
            <pc:docMk/>
            <pc:sldMk cId="3914247940" sldId="2147483623"/>
            <ac:spMk id="5" creationId="{B92B4CC4-7F8C-A799-6476-970412C405E6}"/>
          </ac:spMkLst>
        </pc:spChg>
        <pc:spChg chg="add mod">
          <ac:chgData name="Hungerford, Fibian" userId="13ceebc2-27a3-45a5-b186-472bb736e4f5" providerId="ADAL" clId="{6254B001-6A61-4A94-B548-2F1CF1C56A9D}" dt="2026-05-19T12:00:16.174" v="283" actId="1038"/>
          <ac:spMkLst>
            <pc:docMk/>
            <pc:sldMk cId="3914247940" sldId="2147483623"/>
            <ac:spMk id="6" creationId="{7424DD22-9BA7-6D37-A28E-FBC4ED1EF039}"/>
          </ac:spMkLst>
        </pc:spChg>
        <pc:spChg chg="add mod">
          <ac:chgData name="Hungerford, Fibian" userId="13ceebc2-27a3-45a5-b186-472bb736e4f5" providerId="ADAL" clId="{6254B001-6A61-4A94-B548-2F1CF1C56A9D}" dt="2026-05-19T12:00:16.174" v="283" actId="1038"/>
          <ac:spMkLst>
            <pc:docMk/>
            <pc:sldMk cId="3914247940" sldId="2147483623"/>
            <ac:spMk id="7" creationId="{3043CA1E-4FE5-5A67-FACC-2170437EBE32}"/>
          </ac:spMkLst>
        </pc:spChg>
        <pc:spChg chg="add mod">
          <ac:chgData name="Hungerford, Fibian" userId="13ceebc2-27a3-45a5-b186-472bb736e4f5" providerId="ADAL" clId="{6254B001-6A61-4A94-B548-2F1CF1C56A9D}" dt="2026-05-19T12:00:16.174" v="283" actId="1038"/>
          <ac:spMkLst>
            <pc:docMk/>
            <pc:sldMk cId="3914247940" sldId="2147483623"/>
            <ac:spMk id="8" creationId="{38562013-280A-B6AC-CE4C-5CEA8D9AAA66}"/>
          </ac:spMkLst>
        </pc:spChg>
        <pc:spChg chg="add mod">
          <ac:chgData name="Hungerford, Fibian" userId="13ceebc2-27a3-45a5-b186-472bb736e4f5" providerId="ADAL" clId="{6254B001-6A61-4A94-B548-2F1CF1C56A9D}" dt="2026-05-19T12:00:16.174" v="283" actId="1038"/>
          <ac:spMkLst>
            <pc:docMk/>
            <pc:sldMk cId="3914247940" sldId="2147483623"/>
            <ac:spMk id="9" creationId="{950E90DA-1A53-53FF-9A1C-FF7C44A566ED}"/>
          </ac:spMkLst>
        </pc:spChg>
        <pc:spChg chg="add mod">
          <ac:chgData name="Hungerford, Fibian" userId="13ceebc2-27a3-45a5-b186-472bb736e4f5" providerId="ADAL" clId="{6254B001-6A61-4A94-B548-2F1CF1C56A9D}" dt="2026-05-19T12:00:16.174" v="283" actId="1038"/>
          <ac:spMkLst>
            <pc:docMk/>
            <pc:sldMk cId="3914247940" sldId="2147483623"/>
            <ac:spMk id="12" creationId="{C077F62F-4DC6-A881-81B4-95CBD5809BA7}"/>
          </ac:spMkLst>
        </pc:spChg>
        <pc:spChg chg="add mod">
          <ac:chgData name="Hungerford, Fibian" userId="13ceebc2-27a3-45a5-b186-472bb736e4f5" providerId="ADAL" clId="{6254B001-6A61-4A94-B548-2F1CF1C56A9D}" dt="2026-05-19T12:00:47.410" v="288" actId="207"/>
          <ac:spMkLst>
            <pc:docMk/>
            <pc:sldMk cId="3914247940" sldId="2147483623"/>
            <ac:spMk id="15" creationId="{7181E92C-E1AC-994E-A938-39AEF1DB7179}"/>
          </ac:spMkLst>
        </pc:spChg>
        <pc:spChg chg="add mod">
          <ac:chgData name="Hungerford, Fibian" userId="13ceebc2-27a3-45a5-b186-472bb736e4f5" providerId="ADAL" clId="{6254B001-6A61-4A94-B548-2F1CF1C56A9D}" dt="2026-05-19T12:00:53.991" v="289" actId="207"/>
          <ac:spMkLst>
            <pc:docMk/>
            <pc:sldMk cId="3914247940" sldId="2147483623"/>
            <ac:spMk id="16" creationId="{03AA57B3-F73C-9E8A-D95F-69AFAA719AE9}"/>
          </ac:spMkLst>
        </pc:spChg>
        <pc:spChg chg="add mod">
          <ac:chgData name="Hungerford, Fibian" userId="13ceebc2-27a3-45a5-b186-472bb736e4f5" providerId="ADAL" clId="{6254B001-6A61-4A94-B548-2F1CF1C56A9D}" dt="2026-05-19T12:00:16.174" v="283" actId="1038"/>
          <ac:spMkLst>
            <pc:docMk/>
            <pc:sldMk cId="3914247940" sldId="2147483623"/>
            <ac:spMk id="17" creationId="{F52D492E-C7AC-400B-2438-0CCFF7A666D8}"/>
          </ac:spMkLst>
        </pc:spChg>
        <pc:spChg chg="add mod">
          <ac:chgData name="Hungerford, Fibian" userId="13ceebc2-27a3-45a5-b186-472bb736e4f5" providerId="ADAL" clId="{6254B001-6A61-4A94-B548-2F1CF1C56A9D}" dt="2026-05-19T12:00:16.174" v="283" actId="1038"/>
          <ac:spMkLst>
            <pc:docMk/>
            <pc:sldMk cId="3914247940" sldId="2147483623"/>
            <ac:spMk id="19" creationId="{F22BAE39-CD37-D980-F068-5491D2CEC381}"/>
          </ac:spMkLst>
        </pc:spChg>
        <pc:spChg chg="mod">
          <ac:chgData name="Hungerford, Fibian" userId="13ceebc2-27a3-45a5-b186-472bb736e4f5" providerId="ADAL" clId="{6254B001-6A61-4A94-B548-2F1CF1C56A9D}" dt="2026-05-20T05:55:10.789" v="1683" actId="207"/>
          <ac:spMkLst>
            <pc:docMk/>
            <pc:sldMk cId="3914247940" sldId="2147483623"/>
            <ac:spMk id="23" creationId="{6ED657A3-07CC-FD8D-65EA-EB6F4530FEFA}"/>
          </ac:spMkLst>
        </pc:spChg>
        <pc:spChg chg="mod">
          <ac:chgData name="Hungerford, Fibian" userId="13ceebc2-27a3-45a5-b186-472bb736e4f5" providerId="ADAL" clId="{6254B001-6A61-4A94-B548-2F1CF1C56A9D}" dt="2026-05-20T05:55:10.789" v="1683" actId="207"/>
          <ac:spMkLst>
            <pc:docMk/>
            <pc:sldMk cId="3914247940" sldId="2147483623"/>
            <ac:spMk id="24" creationId="{A4D6D081-27B5-D061-630F-3E5694482679}"/>
          </ac:spMkLst>
        </pc:spChg>
        <pc:spChg chg="mod">
          <ac:chgData name="Hungerford, Fibian" userId="13ceebc2-27a3-45a5-b186-472bb736e4f5" providerId="ADAL" clId="{6254B001-6A61-4A94-B548-2F1CF1C56A9D}" dt="2026-05-20T05:55:01.097" v="1682" actId="207"/>
          <ac:spMkLst>
            <pc:docMk/>
            <pc:sldMk cId="3914247940" sldId="2147483623"/>
            <ac:spMk id="25" creationId="{78CFA55D-45FD-3EE0-3255-12E9E6611F20}"/>
          </ac:spMkLst>
        </pc:spChg>
        <pc:grpChg chg="mod">
          <ac:chgData name="Hungerford, Fibian" userId="13ceebc2-27a3-45a5-b186-472bb736e4f5" providerId="ADAL" clId="{6254B001-6A61-4A94-B548-2F1CF1C56A9D}" dt="2026-05-20T05:55:10.789" v="1683" actId="207"/>
          <ac:grpSpMkLst>
            <pc:docMk/>
            <pc:sldMk cId="3914247940" sldId="2147483623"/>
            <ac:grpSpMk id="22" creationId="{B3EABA37-4C83-5AC0-1BA2-8844D54993E8}"/>
          </ac:grpSpMkLst>
        </pc:grpChg>
      </pc:sldChg>
      <pc:sldChg chg="add del">
        <pc:chgData name="Hungerford, Fibian" userId="13ceebc2-27a3-45a5-b186-472bb736e4f5" providerId="ADAL" clId="{6254B001-6A61-4A94-B548-2F1CF1C56A9D}" dt="2026-05-19T07:45:45.054" v="43"/>
        <pc:sldMkLst>
          <pc:docMk/>
          <pc:sldMk cId="168301954" sldId="2147483624"/>
        </pc:sldMkLst>
      </pc:sldChg>
      <pc:sldChg chg="addSp delSp modSp new mod">
        <pc:chgData name="Hungerford, Fibian" userId="13ceebc2-27a3-45a5-b186-472bb736e4f5" providerId="ADAL" clId="{6254B001-6A61-4A94-B548-2F1CF1C56A9D}" dt="2026-05-20T07:48:11.162" v="3240" actId="255"/>
        <pc:sldMkLst>
          <pc:docMk/>
          <pc:sldMk cId="2181982116" sldId="2147483624"/>
        </pc:sldMkLst>
        <pc:spChg chg="mod">
          <ac:chgData name="Hungerford, Fibian" userId="13ceebc2-27a3-45a5-b186-472bb736e4f5" providerId="ADAL" clId="{6254B001-6A61-4A94-B548-2F1CF1C56A9D}" dt="2026-05-19T12:42:30.400" v="979" actId="207"/>
          <ac:spMkLst>
            <pc:docMk/>
            <pc:sldMk cId="2181982116" sldId="2147483624"/>
            <ac:spMk id="2" creationId="{A6EC3FCF-C99C-45D4-FD5E-B5B7550DEEC0}"/>
          </ac:spMkLst>
        </pc:spChg>
        <pc:spChg chg="add mod">
          <ac:chgData name="Hungerford, Fibian" userId="13ceebc2-27a3-45a5-b186-472bb736e4f5" providerId="ADAL" clId="{6254B001-6A61-4A94-B548-2F1CF1C56A9D}" dt="2026-05-19T22:48:32.741" v="1111"/>
          <ac:spMkLst>
            <pc:docMk/>
            <pc:sldMk cId="2181982116" sldId="2147483624"/>
            <ac:spMk id="3" creationId="{A283C6C7-E759-3529-6D52-2DF87A95C8E1}"/>
          </ac:spMkLst>
        </pc:spChg>
        <pc:spChg chg="del">
          <ac:chgData name="Hungerford, Fibian" userId="13ceebc2-27a3-45a5-b186-472bb736e4f5" providerId="ADAL" clId="{6254B001-6A61-4A94-B548-2F1CF1C56A9D}" dt="2026-05-19T12:02:32.449" v="335" actId="478"/>
          <ac:spMkLst>
            <pc:docMk/>
            <pc:sldMk cId="2181982116" sldId="2147483624"/>
            <ac:spMk id="3" creationId="{CAE84250-8B4B-BC1B-63D5-948F0090A9F8}"/>
          </ac:spMkLst>
        </pc:spChg>
        <pc:spChg chg="add del mod">
          <ac:chgData name="Hungerford, Fibian" userId="13ceebc2-27a3-45a5-b186-472bb736e4f5" providerId="ADAL" clId="{6254B001-6A61-4A94-B548-2F1CF1C56A9D}" dt="2026-05-19T12:02:28.119" v="334" actId="478"/>
          <ac:spMkLst>
            <pc:docMk/>
            <pc:sldMk cId="2181982116" sldId="2147483624"/>
            <ac:spMk id="5" creationId="{8772ECF0-A25D-A031-FAA3-546C9D23B186}"/>
          </ac:spMkLst>
        </pc:spChg>
        <pc:spChg chg="mod">
          <ac:chgData name="Hungerford, Fibian" userId="13ceebc2-27a3-45a5-b186-472bb736e4f5" providerId="ADAL" clId="{6254B001-6A61-4A94-B548-2F1CF1C56A9D}" dt="2026-05-19T12:39:49.301" v="952" actId="207"/>
          <ac:spMkLst>
            <pc:docMk/>
            <pc:sldMk cId="2181982116" sldId="2147483624"/>
            <ac:spMk id="7" creationId="{FB725E88-05AE-49CA-9048-DCC5FF37480D}"/>
          </ac:spMkLst>
        </pc:spChg>
        <pc:spChg chg="mod">
          <ac:chgData name="Hungerford, Fibian" userId="13ceebc2-27a3-45a5-b186-472bb736e4f5" providerId="ADAL" clId="{6254B001-6A61-4A94-B548-2F1CF1C56A9D}" dt="2026-05-19T12:39:49.301" v="952" actId="207"/>
          <ac:spMkLst>
            <pc:docMk/>
            <pc:sldMk cId="2181982116" sldId="2147483624"/>
            <ac:spMk id="8" creationId="{FDCF1907-6444-CB40-56BF-F9CD035FE7A0}"/>
          </ac:spMkLst>
        </pc:spChg>
        <pc:spChg chg="add del">
          <ac:chgData name="Hungerford, Fibian" userId="13ceebc2-27a3-45a5-b186-472bb736e4f5" providerId="ADAL" clId="{6254B001-6A61-4A94-B548-2F1CF1C56A9D}" dt="2026-05-19T12:02:28.119" v="334" actId="478"/>
          <ac:spMkLst>
            <pc:docMk/>
            <pc:sldMk cId="2181982116" sldId="2147483624"/>
            <ac:spMk id="9" creationId="{094E4377-53C9-EFFE-67CA-24705946F1E8}"/>
          </ac:spMkLst>
        </pc:spChg>
        <pc:spChg chg="mod">
          <ac:chgData name="Hungerford, Fibian" userId="13ceebc2-27a3-45a5-b186-472bb736e4f5" providerId="ADAL" clId="{6254B001-6A61-4A94-B548-2F1CF1C56A9D}" dt="2026-05-20T07:48:11.162" v="3240" actId="255"/>
          <ac:spMkLst>
            <pc:docMk/>
            <pc:sldMk cId="2181982116" sldId="2147483624"/>
            <ac:spMk id="11" creationId="{0CCE278A-6140-D1D9-83E8-576CB189E52D}"/>
          </ac:spMkLst>
        </pc:spChg>
        <pc:spChg chg="mod">
          <ac:chgData name="Hungerford, Fibian" userId="13ceebc2-27a3-45a5-b186-472bb736e4f5" providerId="ADAL" clId="{6254B001-6A61-4A94-B548-2F1CF1C56A9D}" dt="2026-05-19T12:39:53.498" v="953" actId="207"/>
          <ac:spMkLst>
            <pc:docMk/>
            <pc:sldMk cId="2181982116" sldId="2147483624"/>
            <ac:spMk id="12" creationId="{F71620C2-FF1E-44CF-6C47-B1B77CA81C8D}"/>
          </ac:spMkLst>
        </pc:spChg>
        <pc:spChg chg="add del mod">
          <ac:chgData name="Hungerford, Fibian" userId="13ceebc2-27a3-45a5-b186-472bb736e4f5" providerId="ADAL" clId="{6254B001-6A61-4A94-B548-2F1CF1C56A9D}" dt="2026-05-20T07:48:11.162" v="3240" actId="255"/>
          <ac:spMkLst>
            <pc:docMk/>
            <pc:sldMk cId="2181982116" sldId="2147483624"/>
            <ac:spMk id="13" creationId="{1B4E5820-3596-64C6-B75E-75CC5D1B3A0C}"/>
          </ac:spMkLst>
        </pc:spChg>
        <pc:spChg chg="add mod">
          <ac:chgData name="Hungerford, Fibian" userId="13ceebc2-27a3-45a5-b186-472bb736e4f5" providerId="ADAL" clId="{6254B001-6A61-4A94-B548-2F1CF1C56A9D}" dt="2026-05-19T12:02:23.465" v="332" actId="207"/>
          <ac:spMkLst>
            <pc:docMk/>
            <pc:sldMk cId="2181982116" sldId="2147483624"/>
            <ac:spMk id="14" creationId="{73A4F3F9-131B-6F41-A01E-A437EFA879FD}"/>
          </ac:spMkLst>
        </pc:spChg>
        <pc:spChg chg="mod">
          <ac:chgData name="Hungerford, Fibian" userId="13ceebc2-27a3-45a5-b186-472bb736e4f5" providerId="ADAL" clId="{6254B001-6A61-4A94-B548-2F1CF1C56A9D}" dt="2026-05-20T07:48:11.162" v="3240" actId="255"/>
          <ac:spMkLst>
            <pc:docMk/>
            <pc:sldMk cId="2181982116" sldId="2147483624"/>
            <ac:spMk id="16" creationId="{FE15C17F-FEEF-E2FE-F582-120511E62C86}"/>
          </ac:spMkLst>
        </pc:spChg>
        <pc:spChg chg="mod">
          <ac:chgData name="Hungerford, Fibian" userId="13ceebc2-27a3-45a5-b186-472bb736e4f5" providerId="ADAL" clId="{6254B001-6A61-4A94-B548-2F1CF1C56A9D}" dt="2026-05-19T12:40:03.655" v="958" actId="207"/>
          <ac:spMkLst>
            <pc:docMk/>
            <pc:sldMk cId="2181982116" sldId="2147483624"/>
            <ac:spMk id="17" creationId="{7ED5C037-3657-E366-6417-EAC86AC66533}"/>
          </ac:spMkLst>
        </pc:spChg>
        <pc:spChg chg="mod">
          <ac:chgData name="Hungerford, Fibian" userId="13ceebc2-27a3-45a5-b186-472bb736e4f5" providerId="ADAL" clId="{6254B001-6A61-4A94-B548-2F1CF1C56A9D}" dt="2026-05-19T12:40:03.655" v="958" actId="207"/>
          <ac:spMkLst>
            <pc:docMk/>
            <pc:sldMk cId="2181982116" sldId="2147483624"/>
            <ac:spMk id="18" creationId="{61D3AAD7-B163-EB0E-4BB7-66917004F2CA}"/>
          </ac:spMkLst>
        </pc:spChg>
        <pc:spChg chg="add mod">
          <ac:chgData name="Hungerford, Fibian" userId="13ceebc2-27a3-45a5-b186-472bb736e4f5" providerId="ADAL" clId="{6254B001-6A61-4A94-B548-2F1CF1C56A9D}" dt="2026-05-19T12:02:23.465" v="332" actId="207"/>
          <ac:spMkLst>
            <pc:docMk/>
            <pc:sldMk cId="2181982116" sldId="2147483624"/>
            <ac:spMk id="20" creationId="{0FFCCA35-A8DA-2E7D-7502-591EE458301D}"/>
          </ac:spMkLst>
        </pc:spChg>
        <pc:spChg chg="add del">
          <ac:chgData name="Hungerford, Fibian" userId="13ceebc2-27a3-45a5-b186-472bb736e4f5" providerId="ADAL" clId="{6254B001-6A61-4A94-B548-2F1CF1C56A9D}" dt="2026-05-19T12:02:28.119" v="334" actId="478"/>
          <ac:spMkLst>
            <pc:docMk/>
            <pc:sldMk cId="2181982116" sldId="2147483624"/>
            <ac:spMk id="21" creationId="{2674D506-7E5E-3F28-7316-B1D44CE722A5}"/>
          </ac:spMkLst>
        </pc:spChg>
        <pc:spChg chg="mod">
          <ac:chgData name="Hungerford, Fibian" userId="13ceebc2-27a3-45a5-b186-472bb736e4f5" providerId="ADAL" clId="{6254B001-6A61-4A94-B548-2F1CF1C56A9D}" dt="2026-05-19T12:40:21.008" v="967" actId="692"/>
          <ac:spMkLst>
            <pc:docMk/>
            <pc:sldMk cId="2181982116" sldId="2147483624"/>
            <ac:spMk id="23" creationId="{BC51A804-D6E8-5763-8D93-319BDDBE315C}"/>
          </ac:spMkLst>
        </pc:spChg>
        <pc:spChg chg="mod">
          <ac:chgData name="Hungerford, Fibian" userId="13ceebc2-27a3-45a5-b186-472bb736e4f5" providerId="ADAL" clId="{6254B001-6A61-4A94-B548-2F1CF1C56A9D}" dt="2026-05-20T07:48:11.162" v="3240" actId="255"/>
          <ac:spMkLst>
            <pc:docMk/>
            <pc:sldMk cId="2181982116" sldId="2147483624"/>
            <ac:spMk id="24" creationId="{98E9D01F-7EB0-49E3-A523-C7C5A0DDC945}"/>
          </ac:spMkLst>
        </pc:spChg>
        <pc:spChg chg="mod">
          <ac:chgData name="Hungerford, Fibian" userId="13ceebc2-27a3-45a5-b186-472bb736e4f5" providerId="ADAL" clId="{6254B001-6A61-4A94-B548-2F1CF1C56A9D}" dt="2026-05-19T12:40:16.837" v="966" actId="692"/>
          <ac:spMkLst>
            <pc:docMk/>
            <pc:sldMk cId="2181982116" sldId="2147483624"/>
            <ac:spMk id="27" creationId="{43CA4FEB-BC36-E798-FB6A-22D2BC0CB574}"/>
          </ac:spMkLst>
        </pc:spChg>
        <pc:spChg chg="mod">
          <ac:chgData name="Hungerford, Fibian" userId="13ceebc2-27a3-45a5-b186-472bb736e4f5" providerId="ADAL" clId="{6254B001-6A61-4A94-B548-2F1CF1C56A9D}" dt="2026-05-19T12:40:13.144" v="965" actId="692"/>
          <ac:spMkLst>
            <pc:docMk/>
            <pc:sldMk cId="2181982116" sldId="2147483624"/>
            <ac:spMk id="30" creationId="{154C3082-E5D2-86C1-6F0B-E6F3B96E6E61}"/>
          </ac:spMkLst>
        </pc:spChg>
        <pc:spChg chg="add del">
          <ac:chgData name="Hungerford, Fibian" userId="13ceebc2-27a3-45a5-b186-472bb736e4f5" providerId="ADAL" clId="{6254B001-6A61-4A94-B548-2F1CF1C56A9D}" dt="2026-05-19T12:02:28.119" v="334" actId="478"/>
          <ac:spMkLst>
            <pc:docMk/>
            <pc:sldMk cId="2181982116" sldId="2147483624"/>
            <ac:spMk id="31" creationId="{048A9B86-ABB4-DC5B-924E-3C7C86CDBEBC}"/>
          </ac:spMkLst>
        </pc:spChg>
        <pc:spChg chg="add del mod">
          <ac:chgData name="Hungerford, Fibian" userId="13ceebc2-27a3-45a5-b186-472bb736e4f5" providerId="ADAL" clId="{6254B001-6A61-4A94-B548-2F1CF1C56A9D}" dt="2026-05-19T12:02:28.119" v="334" actId="478"/>
          <ac:spMkLst>
            <pc:docMk/>
            <pc:sldMk cId="2181982116" sldId="2147483624"/>
            <ac:spMk id="32" creationId="{9CE384C4-68C2-5D4C-0DE4-CE048E443C0B}"/>
          </ac:spMkLst>
        </pc:spChg>
        <pc:spChg chg="add del mod">
          <ac:chgData name="Hungerford, Fibian" userId="13ceebc2-27a3-45a5-b186-472bb736e4f5" providerId="ADAL" clId="{6254B001-6A61-4A94-B548-2F1CF1C56A9D}" dt="2026-05-20T07:48:11.162" v="3240" actId="255"/>
          <ac:spMkLst>
            <pc:docMk/>
            <pc:sldMk cId="2181982116" sldId="2147483624"/>
            <ac:spMk id="33" creationId="{C1F5E39B-E5B7-77EE-A663-F8D96822D53D}"/>
          </ac:spMkLst>
        </pc:spChg>
        <pc:spChg chg="add del mod">
          <ac:chgData name="Hungerford, Fibian" userId="13ceebc2-27a3-45a5-b186-472bb736e4f5" providerId="ADAL" clId="{6254B001-6A61-4A94-B548-2F1CF1C56A9D}" dt="2026-05-20T07:48:11.162" v="3240" actId="255"/>
          <ac:spMkLst>
            <pc:docMk/>
            <pc:sldMk cId="2181982116" sldId="2147483624"/>
            <ac:spMk id="34" creationId="{5A263724-5648-D576-0687-4B3FD6047F2B}"/>
          </ac:spMkLst>
        </pc:spChg>
        <pc:spChg chg="add del">
          <ac:chgData name="Hungerford, Fibian" userId="13ceebc2-27a3-45a5-b186-472bb736e4f5" providerId="ADAL" clId="{6254B001-6A61-4A94-B548-2F1CF1C56A9D}" dt="2026-05-19T12:02:28.119" v="334" actId="478"/>
          <ac:spMkLst>
            <pc:docMk/>
            <pc:sldMk cId="2181982116" sldId="2147483624"/>
            <ac:spMk id="35" creationId="{2DB8D491-A1F0-4D15-A934-3A46CCE2A0AE}"/>
          </ac:spMkLst>
        </pc:spChg>
        <pc:spChg chg="add del">
          <ac:chgData name="Hungerford, Fibian" userId="13ceebc2-27a3-45a5-b186-472bb736e4f5" providerId="ADAL" clId="{6254B001-6A61-4A94-B548-2F1CF1C56A9D}" dt="2026-05-19T12:02:28.119" v="334" actId="478"/>
          <ac:spMkLst>
            <pc:docMk/>
            <pc:sldMk cId="2181982116" sldId="2147483624"/>
            <ac:spMk id="37" creationId="{FE0A298E-2A59-FFA7-BDD9-F1548C894166}"/>
          </ac:spMkLst>
        </pc:spChg>
        <pc:spChg chg="add mod">
          <ac:chgData name="Hungerford, Fibian" userId="13ceebc2-27a3-45a5-b186-472bb736e4f5" providerId="ADAL" clId="{6254B001-6A61-4A94-B548-2F1CF1C56A9D}" dt="2026-05-19T12:02:23.465" v="332" actId="207"/>
          <ac:spMkLst>
            <pc:docMk/>
            <pc:sldMk cId="2181982116" sldId="2147483624"/>
            <ac:spMk id="38" creationId="{10EC2A57-18BB-D764-7A26-D6A1AF7FC6CA}"/>
          </ac:spMkLst>
        </pc:spChg>
        <pc:spChg chg="mod">
          <ac:chgData name="Hungerford, Fibian" userId="13ceebc2-27a3-45a5-b186-472bb736e4f5" providerId="ADAL" clId="{6254B001-6A61-4A94-B548-2F1CF1C56A9D}" dt="2026-05-19T12:40:24.315" v="969" actId="692"/>
          <ac:spMkLst>
            <pc:docMk/>
            <pc:sldMk cId="2181982116" sldId="2147483624"/>
            <ac:spMk id="40" creationId="{D3427EDF-0FF3-D9C5-8320-69952E5717F2}"/>
          </ac:spMkLst>
        </pc:spChg>
        <pc:spChg chg="mod">
          <ac:chgData name="Hungerford, Fibian" userId="13ceebc2-27a3-45a5-b186-472bb736e4f5" providerId="ADAL" clId="{6254B001-6A61-4A94-B548-2F1CF1C56A9D}" dt="2026-05-19T12:40:24.315" v="969" actId="692"/>
          <ac:spMkLst>
            <pc:docMk/>
            <pc:sldMk cId="2181982116" sldId="2147483624"/>
            <ac:spMk id="41" creationId="{1C64DA32-04F9-6542-D727-A71239552954}"/>
          </ac:spMkLst>
        </pc:spChg>
        <pc:spChg chg="mod">
          <ac:chgData name="Hungerford, Fibian" userId="13ceebc2-27a3-45a5-b186-472bb736e4f5" providerId="ADAL" clId="{6254B001-6A61-4A94-B548-2F1CF1C56A9D}" dt="2026-05-19T12:40:23.379" v="968" actId="692"/>
          <ac:spMkLst>
            <pc:docMk/>
            <pc:sldMk cId="2181982116" sldId="2147483624"/>
            <ac:spMk id="44" creationId="{4C852386-E7DE-AB82-6C95-9804F5787B06}"/>
          </ac:spMkLst>
        </pc:spChg>
        <pc:spChg chg="mod">
          <ac:chgData name="Hungerford, Fibian" userId="13ceebc2-27a3-45a5-b186-472bb736e4f5" providerId="ADAL" clId="{6254B001-6A61-4A94-B548-2F1CF1C56A9D}" dt="2026-05-19T12:40:23.379" v="968" actId="692"/>
          <ac:spMkLst>
            <pc:docMk/>
            <pc:sldMk cId="2181982116" sldId="2147483624"/>
            <ac:spMk id="45" creationId="{2890A12E-EB45-76D9-3FE4-43875D4DE1F7}"/>
          </ac:spMkLst>
        </pc:spChg>
        <pc:spChg chg="mod">
          <ac:chgData name="Hungerford, Fibian" userId="13ceebc2-27a3-45a5-b186-472bb736e4f5" providerId="ADAL" clId="{6254B001-6A61-4A94-B548-2F1CF1C56A9D}" dt="2026-05-19T12:40:23.379" v="968" actId="692"/>
          <ac:spMkLst>
            <pc:docMk/>
            <pc:sldMk cId="2181982116" sldId="2147483624"/>
            <ac:spMk id="46" creationId="{0CB0914E-3DAA-AB98-0E8A-40CFFD5D14F6}"/>
          </ac:spMkLst>
        </pc:spChg>
        <pc:spChg chg="mod">
          <ac:chgData name="Hungerford, Fibian" userId="13ceebc2-27a3-45a5-b186-472bb736e4f5" providerId="ADAL" clId="{6254B001-6A61-4A94-B548-2F1CF1C56A9D}" dt="2026-05-19T12:40:27.825" v="971" actId="692"/>
          <ac:spMkLst>
            <pc:docMk/>
            <pc:sldMk cId="2181982116" sldId="2147483624"/>
            <ac:spMk id="48" creationId="{92C8A0C9-981D-9BA8-1954-F75061635BC4}"/>
          </ac:spMkLst>
        </pc:spChg>
        <pc:spChg chg="mod">
          <ac:chgData name="Hungerford, Fibian" userId="13ceebc2-27a3-45a5-b186-472bb736e4f5" providerId="ADAL" clId="{6254B001-6A61-4A94-B548-2F1CF1C56A9D}" dt="2026-05-19T12:40:27.825" v="971" actId="692"/>
          <ac:spMkLst>
            <pc:docMk/>
            <pc:sldMk cId="2181982116" sldId="2147483624"/>
            <ac:spMk id="49" creationId="{7A5F452A-0DB2-2F24-FD7B-76AF6617124E}"/>
          </ac:spMkLst>
        </pc:spChg>
        <pc:spChg chg="mod">
          <ac:chgData name="Hungerford, Fibian" userId="13ceebc2-27a3-45a5-b186-472bb736e4f5" providerId="ADAL" clId="{6254B001-6A61-4A94-B548-2F1CF1C56A9D}" dt="2026-05-19T12:40:27.825" v="971" actId="692"/>
          <ac:spMkLst>
            <pc:docMk/>
            <pc:sldMk cId="2181982116" sldId="2147483624"/>
            <ac:spMk id="50" creationId="{8AFD51CA-DEC5-CF76-FA47-AD44A9C62E74}"/>
          </ac:spMkLst>
        </pc:spChg>
        <pc:spChg chg="mod">
          <ac:chgData name="Hungerford, Fibian" userId="13ceebc2-27a3-45a5-b186-472bb736e4f5" providerId="ADAL" clId="{6254B001-6A61-4A94-B548-2F1CF1C56A9D}" dt="2026-05-20T07:48:11.162" v="3240" actId="255"/>
          <ac:spMkLst>
            <pc:docMk/>
            <pc:sldMk cId="2181982116" sldId="2147483624"/>
            <ac:spMk id="51" creationId="{97C8BF3F-B10C-AE57-D70C-9A76F1A0D9EB}"/>
          </ac:spMkLst>
        </pc:spChg>
        <pc:spChg chg="mod">
          <ac:chgData name="Hungerford, Fibian" userId="13ceebc2-27a3-45a5-b186-472bb736e4f5" providerId="ADAL" clId="{6254B001-6A61-4A94-B548-2F1CF1C56A9D}" dt="2026-05-20T07:48:11.162" v="3240" actId="255"/>
          <ac:spMkLst>
            <pc:docMk/>
            <pc:sldMk cId="2181982116" sldId="2147483624"/>
            <ac:spMk id="53" creationId="{610CB1CE-5899-380C-40F3-781FC45328DF}"/>
          </ac:spMkLst>
        </pc:spChg>
        <pc:spChg chg="mod">
          <ac:chgData name="Hungerford, Fibian" userId="13ceebc2-27a3-45a5-b186-472bb736e4f5" providerId="ADAL" clId="{6254B001-6A61-4A94-B548-2F1CF1C56A9D}" dt="2026-05-20T07:48:11.162" v="3240" actId="255"/>
          <ac:spMkLst>
            <pc:docMk/>
            <pc:sldMk cId="2181982116" sldId="2147483624"/>
            <ac:spMk id="54" creationId="{5CADA73D-E437-40DC-B665-31E64C9FD6DD}"/>
          </ac:spMkLst>
        </pc:spChg>
        <pc:spChg chg="mod">
          <ac:chgData name="Hungerford, Fibian" userId="13ceebc2-27a3-45a5-b186-472bb736e4f5" providerId="ADAL" clId="{6254B001-6A61-4A94-B548-2F1CF1C56A9D}" dt="2026-05-19T12:40:28.840" v="972" actId="692"/>
          <ac:spMkLst>
            <pc:docMk/>
            <pc:sldMk cId="2181982116" sldId="2147483624"/>
            <ac:spMk id="55" creationId="{3ADAC870-BB26-00A8-1EA6-9FD983619542}"/>
          </ac:spMkLst>
        </pc:spChg>
        <pc:spChg chg="mod">
          <ac:chgData name="Hungerford, Fibian" userId="13ceebc2-27a3-45a5-b186-472bb736e4f5" providerId="ADAL" clId="{6254B001-6A61-4A94-B548-2F1CF1C56A9D}" dt="2026-05-19T12:40:42.157" v="974" actId="692"/>
          <ac:spMkLst>
            <pc:docMk/>
            <pc:sldMk cId="2181982116" sldId="2147483624"/>
            <ac:spMk id="57" creationId="{E7874E8B-F697-B205-D683-F7ACF02C5CB5}"/>
          </ac:spMkLst>
        </pc:spChg>
        <pc:spChg chg="mod">
          <ac:chgData name="Hungerford, Fibian" userId="13ceebc2-27a3-45a5-b186-472bb736e4f5" providerId="ADAL" clId="{6254B001-6A61-4A94-B548-2F1CF1C56A9D}" dt="2026-05-19T12:40:42.157" v="974" actId="692"/>
          <ac:spMkLst>
            <pc:docMk/>
            <pc:sldMk cId="2181982116" sldId="2147483624"/>
            <ac:spMk id="58" creationId="{EB67186B-0F96-DE89-1C38-FAF237C0B888}"/>
          </ac:spMkLst>
        </pc:spChg>
        <pc:spChg chg="mod">
          <ac:chgData name="Hungerford, Fibian" userId="13ceebc2-27a3-45a5-b186-472bb736e4f5" providerId="ADAL" clId="{6254B001-6A61-4A94-B548-2F1CF1C56A9D}" dt="2026-05-20T07:48:11.162" v="3240" actId="255"/>
          <ac:spMkLst>
            <pc:docMk/>
            <pc:sldMk cId="2181982116" sldId="2147483624"/>
            <ac:spMk id="60" creationId="{9B779153-3898-8475-E289-19C19D2E5938}"/>
          </ac:spMkLst>
        </pc:spChg>
        <pc:spChg chg="mod">
          <ac:chgData name="Hungerford, Fibian" userId="13ceebc2-27a3-45a5-b186-472bb736e4f5" providerId="ADAL" clId="{6254B001-6A61-4A94-B548-2F1CF1C56A9D}" dt="2026-05-19T12:40:26.871" v="970" actId="692"/>
          <ac:spMkLst>
            <pc:docMk/>
            <pc:sldMk cId="2181982116" sldId="2147483624"/>
            <ac:spMk id="61" creationId="{15F0D397-954C-C02D-249E-B1C282983727}"/>
          </ac:spMkLst>
        </pc:spChg>
        <pc:spChg chg="mod">
          <ac:chgData name="Hungerford, Fibian" userId="13ceebc2-27a3-45a5-b186-472bb736e4f5" providerId="ADAL" clId="{6254B001-6A61-4A94-B548-2F1CF1C56A9D}" dt="2026-05-19T12:40:32.498" v="973" actId="692"/>
          <ac:spMkLst>
            <pc:docMk/>
            <pc:sldMk cId="2181982116" sldId="2147483624"/>
            <ac:spMk id="63" creationId="{3C8E1F9C-AAB9-64A7-BEE5-6B673DD1A84E}"/>
          </ac:spMkLst>
        </pc:spChg>
        <pc:spChg chg="mod">
          <ac:chgData name="Hungerford, Fibian" userId="13ceebc2-27a3-45a5-b186-472bb736e4f5" providerId="ADAL" clId="{6254B001-6A61-4A94-B548-2F1CF1C56A9D}" dt="2026-05-19T12:40:32.498" v="973" actId="692"/>
          <ac:spMkLst>
            <pc:docMk/>
            <pc:sldMk cId="2181982116" sldId="2147483624"/>
            <ac:spMk id="64" creationId="{12316A97-599B-0EA0-BD46-E1A4E3CB6026}"/>
          </ac:spMkLst>
        </pc:spChg>
        <pc:grpChg chg="mod">
          <ac:chgData name="Hungerford, Fibian" userId="13ceebc2-27a3-45a5-b186-472bb736e4f5" providerId="ADAL" clId="{6254B001-6A61-4A94-B548-2F1CF1C56A9D}" dt="2026-05-19T12:39:49.301" v="952" actId="207"/>
          <ac:grpSpMkLst>
            <pc:docMk/>
            <pc:sldMk cId="2181982116" sldId="2147483624"/>
            <ac:grpSpMk id="6" creationId="{BA86A87A-640D-F8EF-8AF9-3B593A49B237}"/>
          </ac:grpSpMkLst>
        </pc:grpChg>
        <pc:grpChg chg="mod">
          <ac:chgData name="Hungerford, Fibian" userId="13ceebc2-27a3-45a5-b186-472bb736e4f5" providerId="ADAL" clId="{6254B001-6A61-4A94-B548-2F1CF1C56A9D}" dt="2026-05-19T12:39:53.927" v="954" actId="1036"/>
          <ac:grpSpMkLst>
            <pc:docMk/>
            <pc:sldMk cId="2181982116" sldId="2147483624"/>
            <ac:grpSpMk id="10" creationId="{F9B9508D-181F-A341-4F8E-6FC29C7BB13F}"/>
          </ac:grpSpMkLst>
        </pc:grpChg>
        <pc:grpChg chg="mod">
          <ac:chgData name="Hungerford, Fibian" userId="13ceebc2-27a3-45a5-b186-472bb736e4f5" providerId="ADAL" clId="{6254B001-6A61-4A94-B548-2F1CF1C56A9D}" dt="2026-05-19T12:40:08.627" v="964" actId="1035"/>
          <ac:grpSpMkLst>
            <pc:docMk/>
            <pc:sldMk cId="2181982116" sldId="2147483624"/>
            <ac:grpSpMk id="15" creationId="{C93AC247-5FFE-2118-3689-51E7E651E0AE}"/>
          </ac:grpSpMkLst>
        </pc:grpChg>
        <pc:grpChg chg="mod">
          <ac:chgData name="Hungerford, Fibian" userId="13ceebc2-27a3-45a5-b186-472bb736e4f5" providerId="ADAL" clId="{6254B001-6A61-4A94-B548-2F1CF1C56A9D}" dt="2026-05-19T12:03:25.741" v="341" actId="207"/>
          <ac:grpSpMkLst>
            <pc:docMk/>
            <pc:sldMk cId="2181982116" sldId="2147483624"/>
            <ac:grpSpMk id="22" creationId="{A617E8D5-3026-44FF-84B9-B15941333FD2}"/>
          </ac:grpSpMkLst>
        </pc:grpChg>
        <pc:grpChg chg="mod">
          <ac:chgData name="Hungerford, Fibian" userId="13ceebc2-27a3-45a5-b186-472bb736e4f5" providerId="ADAL" clId="{6254B001-6A61-4A94-B548-2F1CF1C56A9D}" dt="2026-05-19T12:04:42.289" v="453" actId="207"/>
          <ac:grpSpMkLst>
            <pc:docMk/>
            <pc:sldMk cId="2181982116" sldId="2147483624"/>
            <ac:grpSpMk id="25" creationId="{50F3B3A2-34A5-7BDA-B2AA-511C23BFC625}"/>
          </ac:grpSpMkLst>
        </pc:grpChg>
        <pc:grpChg chg="mod">
          <ac:chgData name="Hungerford, Fibian" userId="13ceebc2-27a3-45a5-b186-472bb736e4f5" providerId="ADAL" clId="{6254B001-6A61-4A94-B548-2F1CF1C56A9D}" dt="2026-05-19T12:03:41.625" v="350" actId="207"/>
          <ac:grpSpMkLst>
            <pc:docMk/>
            <pc:sldMk cId="2181982116" sldId="2147483624"/>
            <ac:grpSpMk id="28" creationId="{0789833B-B6B1-FFDA-F93B-43E38E3884B8}"/>
          </ac:grpSpMkLst>
        </pc:grpChg>
        <pc:grpChg chg="mod">
          <ac:chgData name="Hungerford, Fibian" userId="13ceebc2-27a3-45a5-b186-472bb736e4f5" providerId="ADAL" clId="{6254B001-6A61-4A94-B548-2F1CF1C56A9D}" dt="2026-05-19T12:03:30.333" v="344" actId="207"/>
          <ac:grpSpMkLst>
            <pc:docMk/>
            <pc:sldMk cId="2181982116" sldId="2147483624"/>
            <ac:grpSpMk id="39" creationId="{03BC557B-193D-3939-1B1E-3013BCDD501A}"/>
          </ac:grpSpMkLst>
        </pc:grpChg>
        <pc:grpChg chg="mod">
          <ac:chgData name="Hungerford, Fibian" userId="13ceebc2-27a3-45a5-b186-472bb736e4f5" providerId="ADAL" clId="{6254B001-6A61-4A94-B548-2F1CF1C56A9D}" dt="2026-05-19T12:03:28.406" v="342" actId="207"/>
          <ac:grpSpMkLst>
            <pc:docMk/>
            <pc:sldMk cId="2181982116" sldId="2147483624"/>
            <ac:grpSpMk id="43" creationId="{AA7CC619-EF53-4A2C-D4A1-54ED35B5DCB5}"/>
          </ac:grpSpMkLst>
        </pc:grpChg>
        <pc:grpChg chg="mod">
          <ac:chgData name="Hungerford, Fibian" userId="13ceebc2-27a3-45a5-b186-472bb736e4f5" providerId="ADAL" clId="{6254B001-6A61-4A94-B548-2F1CF1C56A9D}" dt="2026-05-19T12:03:32.874" v="346" actId="207"/>
          <ac:grpSpMkLst>
            <pc:docMk/>
            <pc:sldMk cId="2181982116" sldId="2147483624"/>
            <ac:grpSpMk id="47" creationId="{4958DA01-DD47-BAD7-F2E4-C13E0F43ECFF}"/>
          </ac:grpSpMkLst>
        </pc:grpChg>
        <pc:grpChg chg="mod">
          <ac:chgData name="Hungerford, Fibian" userId="13ceebc2-27a3-45a5-b186-472bb736e4f5" providerId="ADAL" clId="{6254B001-6A61-4A94-B548-2F1CF1C56A9D}" dt="2026-05-19T12:03:34.016" v="347" actId="207"/>
          <ac:grpSpMkLst>
            <pc:docMk/>
            <pc:sldMk cId="2181982116" sldId="2147483624"/>
            <ac:grpSpMk id="52" creationId="{902A5E14-2530-A6CC-60F0-0AC8124B678D}"/>
          </ac:grpSpMkLst>
        </pc:grpChg>
        <pc:grpChg chg="mod">
          <ac:chgData name="Hungerford, Fibian" userId="13ceebc2-27a3-45a5-b186-472bb736e4f5" providerId="ADAL" clId="{6254B001-6A61-4A94-B548-2F1CF1C56A9D}" dt="2026-05-19T12:03:34.937" v="348" actId="207"/>
          <ac:grpSpMkLst>
            <pc:docMk/>
            <pc:sldMk cId="2181982116" sldId="2147483624"/>
            <ac:grpSpMk id="56" creationId="{7C67D7F5-DB47-21EB-5D58-BEF009E6F3D8}"/>
          </ac:grpSpMkLst>
        </pc:grpChg>
        <pc:grpChg chg="mod">
          <ac:chgData name="Hungerford, Fibian" userId="13ceebc2-27a3-45a5-b186-472bb736e4f5" providerId="ADAL" clId="{6254B001-6A61-4A94-B548-2F1CF1C56A9D}" dt="2026-05-19T12:03:31.731" v="345" actId="207"/>
          <ac:grpSpMkLst>
            <pc:docMk/>
            <pc:sldMk cId="2181982116" sldId="2147483624"/>
            <ac:grpSpMk id="59" creationId="{BC121DD4-6C6E-EF56-A374-7FD5DD56A652}"/>
          </ac:grpSpMkLst>
        </pc:grpChg>
        <pc:grpChg chg="mod">
          <ac:chgData name="Hungerford, Fibian" userId="13ceebc2-27a3-45a5-b186-472bb736e4f5" providerId="ADAL" clId="{6254B001-6A61-4A94-B548-2F1CF1C56A9D}" dt="2026-05-19T12:03:35.950" v="349" actId="207"/>
          <ac:grpSpMkLst>
            <pc:docMk/>
            <pc:sldMk cId="2181982116" sldId="2147483624"/>
            <ac:grpSpMk id="62" creationId="{8AF017FC-C9C6-6970-4867-FA049BF06C5C}"/>
          </ac:grpSpMkLst>
        </pc:grpChg>
        <pc:picChg chg="mod">
          <ac:chgData name="Hungerford, Fibian" userId="13ceebc2-27a3-45a5-b186-472bb736e4f5" providerId="ADAL" clId="{6254B001-6A61-4A94-B548-2F1CF1C56A9D}" dt="2026-05-19T12:40:16.837" v="966" actId="692"/>
          <ac:picMkLst>
            <pc:docMk/>
            <pc:sldMk cId="2181982116" sldId="2147483624"/>
            <ac:picMk id="26" creationId="{AC04DC88-9FD0-7D4E-E802-62C85E30D764}"/>
          </ac:picMkLst>
        </pc:picChg>
        <pc:picChg chg="mod">
          <ac:chgData name="Hungerford, Fibian" userId="13ceebc2-27a3-45a5-b186-472bb736e4f5" providerId="ADAL" clId="{6254B001-6A61-4A94-B548-2F1CF1C56A9D}" dt="2026-05-19T12:40:13.144" v="965" actId="692"/>
          <ac:picMkLst>
            <pc:docMk/>
            <pc:sldMk cId="2181982116" sldId="2147483624"/>
            <ac:picMk id="29" creationId="{FB3EC1AD-4270-745C-AC8A-720448D41885}"/>
          </ac:picMkLst>
        </pc:picChg>
      </pc:sldChg>
      <pc:sldChg chg="add del">
        <pc:chgData name="Hungerford, Fibian" userId="13ceebc2-27a3-45a5-b186-472bb736e4f5" providerId="ADAL" clId="{6254B001-6A61-4A94-B548-2F1CF1C56A9D}" dt="2026-05-19T07:45:45.054" v="43"/>
        <pc:sldMkLst>
          <pc:docMk/>
          <pc:sldMk cId="3095045074" sldId="2147483625"/>
        </pc:sldMkLst>
      </pc:sldChg>
      <pc:sldChg chg="addSp delSp modSp new mod ord">
        <pc:chgData name="Hungerford, Fibian" userId="13ceebc2-27a3-45a5-b186-472bb736e4f5" providerId="ADAL" clId="{6254B001-6A61-4A94-B548-2F1CF1C56A9D}" dt="2026-05-20T06:33:00.950" v="3109" actId="207"/>
        <pc:sldMkLst>
          <pc:docMk/>
          <pc:sldMk cId="3427390404" sldId="2147483625"/>
        </pc:sldMkLst>
        <pc:spChg chg="mod">
          <ac:chgData name="Hungerford, Fibian" userId="13ceebc2-27a3-45a5-b186-472bb736e4f5" providerId="ADAL" clId="{6254B001-6A61-4A94-B548-2F1CF1C56A9D}" dt="2026-05-20T06:30:38.619" v="3090" actId="6549"/>
          <ac:spMkLst>
            <pc:docMk/>
            <pc:sldMk cId="3427390404" sldId="2147483625"/>
            <ac:spMk id="2" creationId="{AD8E2E37-0AAC-641F-45A8-101F79E61301}"/>
          </ac:spMkLst>
        </pc:spChg>
        <pc:spChg chg="add mod">
          <ac:chgData name="Hungerford, Fibian" userId="13ceebc2-27a3-45a5-b186-472bb736e4f5" providerId="ADAL" clId="{6254B001-6A61-4A94-B548-2F1CF1C56A9D}" dt="2026-05-19T22:48:35.101" v="1112"/>
          <ac:spMkLst>
            <pc:docMk/>
            <pc:sldMk cId="3427390404" sldId="2147483625"/>
            <ac:spMk id="3" creationId="{23EF4ACF-E07B-B4D3-7559-6E804816E44E}"/>
          </ac:spMkLst>
        </pc:spChg>
        <pc:spChg chg="del mod">
          <ac:chgData name="Hungerford, Fibian" userId="13ceebc2-27a3-45a5-b186-472bb736e4f5" providerId="ADAL" clId="{6254B001-6A61-4A94-B548-2F1CF1C56A9D}" dt="2026-05-19T12:12:11.436" v="507" actId="478"/>
          <ac:spMkLst>
            <pc:docMk/>
            <pc:sldMk cId="3427390404" sldId="2147483625"/>
            <ac:spMk id="3" creationId="{6BBE9EFC-F9B2-E89E-6169-E89B7FDE0EE2}"/>
          </ac:spMkLst>
        </pc:spChg>
        <pc:spChg chg="add del mod">
          <ac:chgData name="Hungerford, Fibian" userId="13ceebc2-27a3-45a5-b186-472bb736e4f5" providerId="ADAL" clId="{6254B001-6A61-4A94-B548-2F1CF1C56A9D}" dt="2026-05-19T12:12:17.119" v="508" actId="14100"/>
          <ac:spMkLst>
            <pc:docMk/>
            <pc:sldMk cId="3427390404" sldId="2147483625"/>
            <ac:spMk id="5" creationId="{9087A65E-65B8-A2F5-BA83-A48E4CFE62FF}"/>
          </ac:spMkLst>
        </pc:spChg>
        <pc:spChg chg="mod">
          <ac:chgData name="Hungerford, Fibian" userId="13ceebc2-27a3-45a5-b186-472bb736e4f5" providerId="ADAL" clId="{6254B001-6A61-4A94-B548-2F1CF1C56A9D}" dt="2026-05-19T12:11:02.773" v="498" actId="207"/>
          <ac:spMkLst>
            <pc:docMk/>
            <pc:sldMk cId="3427390404" sldId="2147483625"/>
            <ac:spMk id="9" creationId="{16B2D611-DCFE-F6B5-F76A-23C99DCBC96D}"/>
          </ac:spMkLst>
        </pc:spChg>
        <pc:spChg chg="mod">
          <ac:chgData name="Hungerford, Fibian" userId="13ceebc2-27a3-45a5-b186-472bb736e4f5" providerId="ADAL" clId="{6254B001-6A61-4A94-B548-2F1CF1C56A9D}" dt="2026-05-19T12:11:46.670" v="504" actId="207"/>
          <ac:spMkLst>
            <pc:docMk/>
            <pc:sldMk cId="3427390404" sldId="2147483625"/>
            <ac:spMk id="10" creationId="{F3D867AB-3F40-0607-F526-E39A769C27F0}"/>
          </ac:spMkLst>
        </pc:spChg>
        <pc:spChg chg="mod">
          <ac:chgData name="Hungerford, Fibian" userId="13ceebc2-27a3-45a5-b186-472bb736e4f5" providerId="ADAL" clId="{6254B001-6A61-4A94-B548-2F1CF1C56A9D}" dt="2026-05-19T12:12:04.099" v="506" actId="207"/>
          <ac:spMkLst>
            <pc:docMk/>
            <pc:sldMk cId="3427390404" sldId="2147483625"/>
            <ac:spMk id="11" creationId="{643B74F9-8894-5083-989B-77E803D19DC0}"/>
          </ac:spMkLst>
        </pc:spChg>
        <pc:spChg chg="mod">
          <ac:chgData name="Hungerford, Fibian" userId="13ceebc2-27a3-45a5-b186-472bb736e4f5" providerId="ADAL" clId="{6254B001-6A61-4A94-B548-2F1CF1C56A9D}" dt="2026-05-19T12:11:58.664" v="505" actId="207"/>
          <ac:spMkLst>
            <pc:docMk/>
            <pc:sldMk cId="3427390404" sldId="2147483625"/>
            <ac:spMk id="12" creationId="{2F49D6E8-5D2D-37CE-6E3D-FFED856A3D35}"/>
          </ac:spMkLst>
        </pc:spChg>
        <pc:spChg chg="mod">
          <ac:chgData name="Hungerford, Fibian" userId="13ceebc2-27a3-45a5-b186-472bb736e4f5" providerId="ADAL" clId="{6254B001-6A61-4A94-B548-2F1CF1C56A9D}" dt="2026-05-19T12:11:19.015" v="501" actId="207"/>
          <ac:spMkLst>
            <pc:docMk/>
            <pc:sldMk cId="3427390404" sldId="2147483625"/>
            <ac:spMk id="18" creationId="{816E78AA-018F-4C3D-42A7-6FA6108F71C6}"/>
          </ac:spMkLst>
        </pc:spChg>
        <pc:spChg chg="mod">
          <ac:chgData name="Hungerford, Fibian" userId="13ceebc2-27a3-45a5-b186-472bb736e4f5" providerId="ADAL" clId="{6254B001-6A61-4A94-B548-2F1CF1C56A9D}" dt="2026-05-19T12:11:37.037" v="503" actId="207"/>
          <ac:spMkLst>
            <pc:docMk/>
            <pc:sldMk cId="3427390404" sldId="2147483625"/>
            <ac:spMk id="19" creationId="{BFF77CD3-FAA9-08A6-1027-7B10E3CED607}"/>
          </ac:spMkLst>
        </pc:spChg>
        <pc:spChg chg="mod">
          <ac:chgData name="Hungerford, Fibian" userId="13ceebc2-27a3-45a5-b186-472bb736e4f5" providerId="ADAL" clId="{6254B001-6A61-4A94-B548-2F1CF1C56A9D}" dt="2026-05-19T12:08:58.123" v="477" actId="207"/>
          <ac:spMkLst>
            <pc:docMk/>
            <pc:sldMk cId="3427390404" sldId="2147483625"/>
            <ac:spMk id="20" creationId="{FA7A65CA-8B2C-E0A3-54F9-1B71985B2E70}"/>
          </ac:spMkLst>
        </pc:spChg>
        <pc:spChg chg="mod">
          <ac:chgData name="Hungerford, Fibian" userId="13ceebc2-27a3-45a5-b186-472bb736e4f5" providerId="ADAL" clId="{6254B001-6A61-4A94-B548-2F1CF1C56A9D}" dt="2026-05-19T12:08:53.339" v="476" actId="207"/>
          <ac:spMkLst>
            <pc:docMk/>
            <pc:sldMk cId="3427390404" sldId="2147483625"/>
            <ac:spMk id="21" creationId="{390F4940-9483-62AE-4E0F-2ACDDEC5BE5A}"/>
          </ac:spMkLst>
        </pc:spChg>
        <pc:spChg chg="mod">
          <ac:chgData name="Hungerford, Fibian" userId="13ceebc2-27a3-45a5-b186-472bb736e4f5" providerId="ADAL" clId="{6254B001-6A61-4A94-B548-2F1CF1C56A9D}" dt="2026-05-19T12:05:38.736" v="460"/>
          <ac:spMkLst>
            <pc:docMk/>
            <pc:sldMk cId="3427390404" sldId="2147483625"/>
            <ac:spMk id="22" creationId="{63D5E195-3EDB-1698-D6FE-809C7101A019}"/>
          </ac:spMkLst>
        </pc:spChg>
        <pc:spChg chg="mod">
          <ac:chgData name="Hungerford, Fibian" userId="13ceebc2-27a3-45a5-b186-472bb736e4f5" providerId="ADAL" clId="{6254B001-6A61-4A94-B548-2F1CF1C56A9D}" dt="2026-05-19T12:05:38.736" v="460"/>
          <ac:spMkLst>
            <pc:docMk/>
            <pc:sldMk cId="3427390404" sldId="2147483625"/>
            <ac:spMk id="23" creationId="{195D2FFF-48C8-3E63-C195-585388BA9FD9}"/>
          </ac:spMkLst>
        </pc:spChg>
        <pc:spChg chg="mod">
          <ac:chgData name="Hungerford, Fibian" userId="13ceebc2-27a3-45a5-b186-472bb736e4f5" providerId="ADAL" clId="{6254B001-6A61-4A94-B548-2F1CF1C56A9D}" dt="2026-05-20T06:31:40.591" v="3101" actId="207"/>
          <ac:spMkLst>
            <pc:docMk/>
            <pc:sldMk cId="3427390404" sldId="2147483625"/>
            <ac:spMk id="27" creationId="{DC576DC8-46A3-6100-6C0E-224D1A953912}"/>
          </ac:spMkLst>
        </pc:spChg>
        <pc:spChg chg="mod">
          <ac:chgData name="Hungerford, Fibian" userId="13ceebc2-27a3-45a5-b186-472bb736e4f5" providerId="ADAL" clId="{6254B001-6A61-4A94-B548-2F1CF1C56A9D}" dt="2026-05-20T06:31:21.734" v="3099" actId="207"/>
          <ac:spMkLst>
            <pc:docMk/>
            <pc:sldMk cId="3427390404" sldId="2147483625"/>
            <ac:spMk id="28" creationId="{A07EA5B0-D2DB-78ED-1C66-2E724004476D}"/>
          </ac:spMkLst>
        </pc:spChg>
        <pc:spChg chg="mod">
          <ac:chgData name="Hungerford, Fibian" userId="13ceebc2-27a3-45a5-b186-472bb736e4f5" providerId="ADAL" clId="{6254B001-6A61-4A94-B548-2F1CF1C56A9D}" dt="2026-05-20T06:31:02.745" v="3092" actId="207"/>
          <ac:spMkLst>
            <pc:docMk/>
            <pc:sldMk cId="3427390404" sldId="2147483625"/>
            <ac:spMk id="29" creationId="{B5F05004-8536-9213-609A-7DFE9CCA4802}"/>
          </ac:spMkLst>
        </pc:spChg>
        <pc:spChg chg="mod">
          <ac:chgData name="Hungerford, Fibian" userId="13ceebc2-27a3-45a5-b186-472bb736e4f5" providerId="ADAL" clId="{6254B001-6A61-4A94-B548-2F1CF1C56A9D}" dt="2026-05-20T06:30:59.713" v="3091" actId="207"/>
          <ac:spMkLst>
            <pc:docMk/>
            <pc:sldMk cId="3427390404" sldId="2147483625"/>
            <ac:spMk id="30" creationId="{AF7D0E05-33AE-2CD9-BF19-99568191AF58}"/>
          </ac:spMkLst>
        </pc:spChg>
        <pc:spChg chg="mod">
          <ac:chgData name="Hungerford, Fibian" userId="13ceebc2-27a3-45a5-b186-472bb736e4f5" providerId="ADAL" clId="{6254B001-6A61-4A94-B548-2F1CF1C56A9D}" dt="2026-05-20T06:33:00.950" v="3109" actId="207"/>
          <ac:spMkLst>
            <pc:docMk/>
            <pc:sldMk cId="3427390404" sldId="2147483625"/>
            <ac:spMk id="31" creationId="{DC744DB7-C23F-EEC3-D464-133215BC9069}"/>
          </ac:spMkLst>
        </pc:spChg>
        <pc:spChg chg="mod">
          <ac:chgData name="Hungerford, Fibian" userId="13ceebc2-27a3-45a5-b186-472bb736e4f5" providerId="ADAL" clId="{6254B001-6A61-4A94-B548-2F1CF1C56A9D}" dt="2026-05-20T06:32:11.386" v="3104" actId="207"/>
          <ac:spMkLst>
            <pc:docMk/>
            <pc:sldMk cId="3427390404" sldId="2147483625"/>
            <ac:spMk id="32" creationId="{F5A29550-8E51-CBFE-4E78-3EFDD1AE05C7}"/>
          </ac:spMkLst>
        </pc:spChg>
        <pc:grpChg chg="mod">
          <ac:chgData name="Hungerford, Fibian" userId="13ceebc2-27a3-45a5-b186-472bb736e4f5" providerId="ADAL" clId="{6254B001-6A61-4A94-B548-2F1CF1C56A9D}" dt="2026-05-19T12:09:02.722" v="479" actId="207"/>
          <ac:grpSpMkLst>
            <pc:docMk/>
            <pc:sldMk cId="3427390404" sldId="2147483625"/>
            <ac:grpSpMk id="24" creationId="{1CF7681D-EE5D-3032-4FA9-1F1C060D0D83}"/>
          </ac:grpSpMkLst>
        </pc:grpChg>
        <pc:grpChg chg="mod">
          <ac:chgData name="Hungerford, Fibian" userId="13ceebc2-27a3-45a5-b186-472bb736e4f5" providerId="ADAL" clId="{6254B001-6A61-4A94-B548-2F1CF1C56A9D}" dt="2026-05-19T12:09:02.722" v="479" actId="207"/>
          <ac:grpSpMkLst>
            <pc:docMk/>
            <pc:sldMk cId="3427390404" sldId="2147483625"/>
            <ac:grpSpMk id="25" creationId="{C34382CE-B53D-EEB2-6799-0E03BD1E7FA1}"/>
          </ac:grpSpMkLst>
        </pc:grpChg>
        <pc:grpChg chg="mod">
          <ac:chgData name="Hungerford, Fibian" userId="13ceebc2-27a3-45a5-b186-472bb736e4f5" providerId="ADAL" clId="{6254B001-6A61-4A94-B548-2F1CF1C56A9D}" dt="2026-05-19T12:09:02.722" v="479" actId="207"/>
          <ac:grpSpMkLst>
            <pc:docMk/>
            <pc:sldMk cId="3427390404" sldId="2147483625"/>
            <ac:grpSpMk id="26" creationId="{9426F7DF-8210-BA9D-D14E-4F4CCEEC42D9}"/>
          </ac:grpSpMkLst>
        </pc:grpChg>
      </pc:sldChg>
      <pc:sldChg chg="add del">
        <pc:chgData name="Hungerford, Fibian" userId="13ceebc2-27a3-45a5-b186-472bb736e4f5" providerId="ADAL" clId="{6254B001-6A61-4A94-B548-2F1CF1C56A9D}" dt="2026-05-19T07:45:45.054" v="43"/>
        <pc:sldMkLst>
          <pc:docMk/>
          <pc:sldMk cId="944917352" sldId="2147483626"/>
        </pc:sldMkLst>
      </pc:sldChg>
      <pc:sldChg chg="addSp delSp modSp new add del mod ord modShow">
        <pc:chgData name="Hungerford, Fibian" userId="13ceebc2-27a3-45a5-b186-472bb736e4f5" providerId="ADAL" clId="{6254B001-6A61-4A94-B548-2F1CF1C56A9D}" dt="2026-05-20T06:30:06.194" v="3087" actId="729"/>
        <pc:sldMkLst>
          <pc:docMk/>
          <pc:sldMk cId="2371740576" sldId="2147483626"/>
        </pc:sldMkLst>
        <pc:spChg chg="mod">
          <ac:chgData name="Hungerford, Fibian" userId="13ceebc2-27a3-45a5-b186-472bb736e4f5" providerId="ADAL" clId="{6254B001-6A61-4A94-B548-2F1CF1C56A9D}" dt="2026-05-19T12:42:03.773" v="977" actId="207"/>
          <ac:spMkLst>
            <pc:docMk/>
            <pc:sldMk cId="2371740576" sldId="2147483626"/>
            <ac:spMk id="2" creationId="{CB20774F-1DA5-4F1B-AA74-07E1497F056F}"/>
          </ac:spMkLst>
        </pc:spChg>
        <pc:spChg chg="del">
          <ac:chgData name="Hungerford, Fibian" userId="13ceebc2-27a3-45a5-b186-472bb736e4f5" providerId="ADAL" clId="{6254B001-6A61-4A94-B548-2F1CF1C56A9D}" dt="2026-05-19T12:14:12.817" v="564" actId="478"/>
          <ac:spMkLst>
            <pc:docMk/>
            <pc:sldMk cId="2371740576" sldId="2147483626"/>
            <ac:spMk id="3" creationId="{27E1DAFF-ED6A-FB54-9CBA-4475E73C21DC}"/>
          </ac:spMkLst>
        </pc:spChg>
        <pc:spChg chg="add mod">
          <ac:chgData name="Hungerford, Fibian" userId="13ceebc2-27a3-45a5-b186-472bb736e4f5" providerId="ADAL" clId="{6254B001-6A61-4A94-B548-2F1CF1C56A9D}" dt="2026-05-19T22:48:40.824" v="1114" actId="1076"/>
          <ac:spMkLst>
            <pc:docMk/>
            <pc:sldMk cId="2371740576" sldId="2147483626"/>
            <ac:spMk id="3" creationId="{DAF4D6CC-B9F0-B182-10D6-1A44869DF3AE}"/>
          </ac:spMkLst>
        </pc:spChg>
        <pc:spChg chg="mod">
          <ac:chgData name="Hungerford, Fibian" userId="13ceebc2-27a3-45a5-b186-472bb736e4f5" providerId="ADAL" clId="{6254B001-6A61-4A94-B548-2F1CF1C56A9D}" dt="2026-05-19T12:13:23.116" v="513"/>
          <ac:spMkLst>
            <pc:docMk/>
            <pc:sldMk cId="2371740576" sldId="2147483626"/>
            <ac:spMk id="6" creationId="{18C82399-1C8C-05A0-52ED-4F19047C1A59}"/>
          </ac:spMkLst>
        </pc:spChg>
        <pc:spChg chg="mod">
          <ac:chgData name="Hungerford, Fibian" userId="13ceebc2-27a3-45a5-b186-472bb736e4f5" providerId="ADAL" clId="{6254B001-6A61-4A94-B548-2F1CF1C56A9D}" dt="2026-05-19T12:13:23.116" v="513"/>
          <ac:spMkLst>
            <pc:docMk/>
            <pc:sldMk cId="2371740576" sldId="2147483626"/>
            <ac:spMk id="7" creationId="{29BDCF9C-37F3-1DAA-40EC-1A58AEE81E21}"/>
          </ac:spMkLst>
        </pc:spChg>
        <pc:spChg chg="mod">
          <ac:chgData name="Hungerford, Fibian" userId="13ceebc2-27a3-45a5-b186-472bb736e4f5" providerId="ADAL" clId="{6254B001-6A61-4A94-B548-2F1CF1C56A9D}" dt="2026-05-19T12:14:24.280" v="566" actId="207"/>
          <ac:spMkLst>
            <pc:docMk/>
            <pc:sldMk cId="2371740576" sldId="2147483626"/>
            <ac:spMk id="8" creationId="{A706BB00-452A-2735-94D2-3FF1C16FCB44}"/>
          </ac:spMkLst>
        </pc:spChg>
        <pc:spChg chg="mod">
          <ac:chgData name="Hungerford, Fibian" userId="13ceebc2-27a3-45a5-b186-472bb736e4f5" providerId="ADAL" clId="{6254B001-6A61-4A94-B548-2F1CF1C56A9D}" dt="2026-05-19T12:13:23.116" v="513"/>
          <ac:spMkLst>
            <pc:docMk/>
            <pc:sldMk cId="2371740576" sldId="2147483626"/>
            <ac:spMk id="10" creationId="{C0CE30F3-FD41-AC51-9B5F-2E2E7D128621}"/>
          </ac:spMkLst>
        </pc:spChg>
        <pc:spChg chg="add mod">
          <ac:chgData name="Hungerford, Fibian" userId="13ceebc2-27a3-45a5-b186-472bb736e4f5" providerId="ADAL" clId="{6254B001-6A61-4A94-B548-2F1CF1C56A9D}" dt="2026-05-19T12:13:23.116" v="513"/>
          <ac:spMkLst>
            <pc:docMk/>
            <pc:sldMk cId="2371740576" sldId="2147483626"/>
            <ac:spMk id="12" creationId="{051E704F-2C1A-A3BB-8489-3F4736B1D79A}"/>
          </ac:spMkLst>
        </pc:spChg>
        <pc:spChg chg="add mod">
          <ac:chgData name="Hungerford, Fibian" userId="13ceebc2-27a3-45a5-b186-472bb736e4f5" providerId="ADAL" clId="{6254B001-6A61-4A94-B548-2F1CF1C56A9D}" dt="2026-05-19T12:13:23.116" v="513"/>
          <ac:spMkLst>
            <pc:docMk/>
            <pc:sldMk cId="2371740576" sldId="2147483626"/>
            <ac:spMk id="13" creationId="{B2318971-13AE-CFEC-579E-B3ACAE00FBF9}"/>
          </ac:spMkLst>
        </pc:spChg>
        <pc:spChg chg="add mod">
          <ac:chgData name="Hungerford, Fibian" userId="13ceebc2-27a3-45a5-b186-472bb736e4f5" providerId="ADAL" clId="{6254B001-6A61-4A94-B548-2F1CF1C56A9D}" dt="2026-05-19T12:15:09.178" v="576" actId="255"/>
          <ac:spMkLst>
            <pc:docMk/>
            <pc:sldMk cId="2371740576" sldId="2147483626"/>
            <ac:spMk id="14" creationId="{F2EC4E06-CE1B-E17E-709A-880CAC00F77C}"/>
          </ac:spMkLst>
        </pc:spChg>
        <pc:spChg chg="add mod">
          <ac:chgData name="Hungerford, Fibian" userId="13ceebc2-27a3-45a5-b186-472bb736e4f5" providerId="ADAL" clId="{6254B001-6A61-4A94-B548-2F1CF1C56A9D}" dt="2026-05-19T12:15:41.119" v="579" actId="14100"/>
          <ac:spMkLst>
            <pc:docMk/>
            <pc:sldMk cId="2371740576" sldId="2147483626"/>
            <ac:spMk id="15" creationId="{D29CF33B-76BC-5527-E752-33866D87BA7D}"/>
          </ac:spMkLst>
        </pc:spChg>
        <pc:spChg chg="add mod">
          <ac:chgData name="Hungerford, Fibian" userId="13ceebc2-27a3-45a5-b186-472bb736e4f5" providerId="ADAL" clId="{6254B001-6A61-4A94-B548-2F1CF1C56A9D}" dt="2026-05-19T12:13:23.116" v="513"/>
          <ac:spMkLst>
            <pc:docMk/>
            <pc:sldMk cId="2371740576" sldId="2147483626"/>
            <ac:spMk id="17" creationId="{81B23615-BE2E-70D0-2ADD-A6458C9A972F}"/>
          </ac:spMkLst>
        </pc:spChg>
        <pc:spChg chg="add mod">
          <ac:chgData name="Hungerford, Fibian" userId="13ceebc2-27a3-45a5-b186-472bb736e4f5" providerId="ADAL" clId="{6254B001-6A61-4A94-B548-2F1CF1C56A9D}" dt="2026-05-19T12:15:03.667" v="575" actId="255"/>
          <ac:spMkLst>
            <pc:docMk/>
            <pc:sldMk cId="2371740576" sldId="2147483626"/>
            <ac:spMk id="18" creationId="{6175B77A-B14D-6F25-C9A7-388EFD28D3E3}"/>
          </ac:spMkLst>
        </pc:spChg>
        <pc:spChg chg="mod">
          <ac:chgData name="Hungerford, Fibian" userId="13ceebc2-27a3-45a5-b186-472bb736e4f5" providerId="ADAL" clId="{6254B001-6A61-4A94-B548-2F1CF1C56A9D}" dt="2026-05-19T12:15:31.876" v="578" actId="1076"/>
          <ac:spMkLst>
            <pc:docMk/>
            <pc:sldMk cId="2371740576" sldId="2147483626"/>
            <ac:spMk id="19" creationId="{B00100AA-C705-7C22-58D3-F03B5F8CB646}"/>
          </ac:spMkLst>
        </pc:spChg>
        <pc:spChg chg="add mod">
          <ac:chgData name="Hungerford, Fibian" userId="13ceebc2-27a3-45a5-b186-472bb736e4f5" providerId="ADAL" clId="{6254B001-6A61-4A94-B548-2F1CF1C56A9D}" dt="2026-05-19T12:14:56.430" v="574" actId="6549"/>
          <ac:spMkLst>
            <pc:docMk/>
            <pc:sldMk cId="2371740576" sldId="2147483626"/>
            <ac:spMk id="20" creationId="{2897FAA4-2254-5EE1-C451-DCD849BACAFD}"/>
          </ac:spMkLst>
        </pc:spChg>
      </pc:sldChg>
      <pc:sldChg chg="addSp delSp modSp new mod">
        <pc:chgData name="Hungerford, Fibian" userId="13ceebc2-27a3-45a5-b186-472bb736e4f5" providerId="ADAL" clId="{6254B001-6A61-4A94-B548-2F1CF1C56A9D}" dt="2026-05-20T05:38:11.550" v="1381" actId="255"/>
        <pc:sldMkLst>
          <pc:docMk/>
          <pc:sldMk cId="175489186" sldId="2147483627"/>
        </pc:sldMkLst>
        <pc:spChg chg="mod">
          <ac:chgData name="Hungerford, Fibian" userId="13ceebc2-27a3-45a5-b186-472bb736e4f5" providerId="ADAL" clId="{6254B001-6A61-4A94-B548-2F1CF1C56A9D}" dt="2026-05-19T12:41:48.356" v="976" actId="207"/>
          <ac:spMkLst>
            <pc:docMk/>
            <pc:sldMk cId="175489186" sldId="2147483627"/>
            <ac:spMk id="2" creationId="{68B787CC-4D97-7355-3A9C-163561762EB2}"/>
          </ac:spMkLst>
        </pc:spChg>
        <pc:spChg chg="del mod">
          <ac:chgData name="Hungerford, Fibian" userId="13ceebc2-27a3-45a5-b186-472bb736e4f5" providerId="ADAL" clId="{6254B001-6A61-4A94-B548-2F1CF1C56A9D}" dt="2026-05-19T12:17:26.889" v="645" actId="478"/>
          <ac:spMkLst>
            <pc:docMk/>
            <pc:sldMk cId="175489186" sldId="2147483627"/>
            <ac:spMk id="3" creationId="{2EE8FD56-D4FA-8A55-A7B3-159ADC564C35}"/>
          </ac:spMkLst>
        </pc:spChg>
        <pc:spChg chg="add mod">
          <ac:chgData name="Hungerford, Fibian" userId="13ceebc2-27a3-45a5-b186-472bb736e4f5" providerId="ADAL" clId="{6254B001-6A61-4A94-B548-2F1CF1C56A9D}" dt="2026-05-19T22:48:43.423" v="1115"/>
          <ac:spMkLst>
            <pc:docMk/>
            <pc:sldMk cId="175489186" sldId="2147483627"/>
            <ac:spMk id="3" creationId="{EED8517D-2154-24AE-D3A6-2C19D66A8CDC}"/>
          </ac:spMkLst>
        </pc:spChg>
        <pc:spChg chg="add del mod">
          <ac:chgData name="Hungerford, Fibian" userId="13ceebc2-27a3-45a5-b186-472bb736e4f5" providerId="ADAL" clId="{6254B001-6A61-4A94-B548-2F1CF1C56A9D}" dt="2026-05-19T12:17:21.279" v="643" actId="478"/>
          <ac:spMkLst>
            <pc:docMk/>
            <pc:sldMk cId="175489186" sldId="2147483627"/>
            <ac:spMk id="5" creationId="{1F8FB66A-10D7-787D-CB1B-6EFC09AED7F4}"/>
          </ac:spMkLst>
        </pc:spChg>
        <pc:spChg chg="add mod">
          <ac:chgData name="Hungerford, Fibian" userId="13ceebc2-27a3-45a5-b186-472bb736e4f5" providerId="ADAL" clId="{6254B001-6A61-4A94-B548-2F1CF1C56A9D}" dt="2026-05-19T12:17:41.065" v="663" actId="1035"/>
          <ac:spMkLst>
            <pc:docMk/>
            <pc:sldMk cId="175489186" sldId="2147483627"/>
            <ac:spMk id="12" creationId="{E6987243-1004-61A6-36F8-19772207E2BF}"/>
          </ac:spMkLst>
        </pc:spChg>
        <pc:spChg chg="add mod">
          <ac:chgData name="Hungerford, Fibian" userId="13ceebc2-27a3-45a5-b186-472bb736e4f5" providerId="ADAL" clId="{6254B001-6A61-4A94-B548-2F1CF1C56A9D}" dt="2026-05-19T12:17:41.065" v="663" actId="1035"/>
          <ac:spMkLst>
            <pc:docMk/>
            <pc:sldMk cId="175489186" sldId="2147483627"/>
            <ac:spMk id="13" creationId="{5B80DFD8-443C-F8AC-AFF3-B3CF34F75C0F}"/>
          </ac:spMkLst>
        </pc:spChg>
        <pc:spChg chg="add mod">
          <ac:chgData name="Hungerford, Fibian" userId="13ceebc2-27a3-45a5-b186-472bb736e4f5" providerId="ADAL" clId="{6254B001-6A61-4A94-B548-2F1CF1C56A9D}" dt="2026-05-19T12:17:41.065" v="663" actId="1035"/>
          <ac:spMkLst>
            <pc:docMk/>
            <pc:sldMk cId="175489186" sldId="2147483627"/>
            <ac:spMk id="14" creationId="{1415F9DC-A1A7-9D07-2ED6-E65C03CBB79A}"/>
          </ac:spMkLst>
        </pc:spChg>
        <pc:spChg chg="mod">
          <ac:chgData name="Hungerford, Fibian" userId="13ceebc2-27a3-45a5-b186-472bb736e4f5" providerId="ADAL" clId="{6254B001-6A61-4A94-B548-2F1CF1C56A9D}" dt="2026-05-20T05:37:57.008" v="1378" actId="14100"/>
          <ac:spMkLst>
            <pc:docMk/>
            <pc:sldMk cId="175489186" sldId="2147483627"/>
            <ac:spMk id="16" creationId="{B55C8DDE-5DA6-562A-4DB2-CFA8E1031D7B}"/>
          </ac:spMkLst>
        </pc:spChg>
        <pc:spChg chg="mod">
          <ac:chgData name="Hungerford, Fibian" userId="13ceebc2-27a3-45a5-b186-472bb736e4f5" providerId="ADAL" clId="{6254B001-6A61-4A94-B548-2F1CF1C56A9D}" dt="2026-05-20T05:38:07.529" v="1380" actId="255"/>
          <ac:spMkLst>
            <pc:docMk/>
            <pc:sldMk cId="175489186" sldId="2147483627"/>
            <ac:spMk id="18" creationId="{106A836D-6237-B2A8-9D83-D5F8D0984566}"/>
          </ac:spMkLst>
        </pc:spChg>
        <pc:spChg chg="add mod">
          <ac:chgData name="Hungerford, Fibian" userId="13ceebc2-27a3-45a5-b186-472bb736e4f5" providerId="ADAL" clId="{6254B001-6A61-4A94-B548-2F1CF1C56A9D}" dt="2026-05-20T05:38:11.550" v="1381" actId="255"/>
          <ac:spMkLst>
            <pc:docMk/>
            <pc:sldMk cId="175489186" sldId="2147483627"/>
            <ac:spMk id="20" creationId="{697DED73-4849-55A6-CF28-E341504403F5}"/>
          </ac:spMkLst>
        </pc:spChg>
        <pc:spChg chg="mod">
          <ac:chgData name="Hungerford, Fibian" userId="13ceebc2-27a3-45a5-b186-472bb736e4f5" providerId="ADAL" clId="{6254B001-6A61-4A94-B548-2F1CF1C56A9D}" dt="2026-05-19T12:17:41.065" v="663" actId="1035"/>
          <ac:spMkLst>
            <pc:docMk/>
            <pc:sldMk cId="175489186" sldId="2147483627"/>
            <ac:spMk id="23" creationId="{5B8BC8E5-F853-C815-6F1F-E670354E7270}"/>
          </ac:spMkLst>
        </pc:spChg>
        <pc:spChg chg="add mod">
          <ac:chgData name="Hungerford, Fibian" userId="13ceebc2-27a3-45a5-b186-472bb736e4f5" providerId="ADAL" clId="{6254B001-6A61-4A94-B548-2F1CF1C56A9D}" dt="2026-05-20T05:37:36.611" v="1374" actId="1076"/>
          <ac:spMkLst>
            <pc:docMk/>
            <pc:sldMk cId="175489186" sldId="2147483627"/>
            <ac:spMk id="24" creationId="{746F7ABF-0FD9-E3FF-9B21-A108AF10EC20}"/>
          </ac:spMkLst>
        </pc:spChg>
        <pc:spChg chg="mod">
          <ac:chgData name="Hungerford, Fibian" userId="13ceebc2-27a3-45a5-b186-472bb736e4f5" providerId="ADAL" clId="{6254B001-6A61-4A94-B548-2F1CF1C56A9D}" dt="2026-05-20T05:37:48.443" v="1376" actId="1076"/>
          <ac:spMkLst>
            <pc:docMk/>
            <pc:sldMk cId="175489186" sldId="2147483627"/>
            <ac:spMk id="25" creationId="{94200A2C-E61C-0856-45B3-09BB7D623755}"/>
          </ac:spMkLst>
        </pc:spChg>
        <pc:spChg chg="add mod">
          <ac:chgData name="Hungerford, Fibian" userId="13ceebc2-27a3-45a5-b186-472bb736e4f5" providerId="ADAL" clId="{6254B001-6A61-4A94-B548-2F1CF1C56A9D}" dt="2026-05-19T12:17:41.065" v="663" actId="1035"/>
          <ac:spMkLst>
            <pc:docMk/>
            <pc:sldMk cId="175489186" sldId="2147483627"/>
            <ac:spMk id="27" creationId="{AEC1F396-38A8-FC39-5E03-6134D39EB2DE}"/>
          </ac:spMkLst>
        </pc:spChg>
        <pc:spChg chg="add mod">
          <ac:chgData name="Hungerford, Fibian" userId="13ceebc2-27a3-45a5-b186-472bb736e4f5" providerId="ADAL" clId="{6254B001-6A61-4A94-B548-2F1CF1C56A9D}" dt="2026-05-19T12:17:41.065" v="663" actId="1035"/>
          <ac:spMkLst>
            <pc:docMk/>
            <pc:sldMk cId="175489186" sldId="2147483627"/>
            <ac:spMk id="30" creationId="{4E7CE13F-95BB-A1D9-94A5-E6AC31023F17}"/>
          </ac:spMkLst>
        </pc:spChg>
        <pc:spChg chg="add mod">
          <ac:chgData name="Hungerford, Fibian" userId="13ceebc2-27a3-45a5-b186-472bb736e4f5" providerId="ADAL" clId="{6254B001-6A61-4A94-B548-2F1CF1C56A9D}" dt="2026-05-19T12:17:41.065" v="663" actId="1035"/>
          <ac:spMkLst>
            <pc:docMk/>
            <pc:sldMk cId="175489186" sldId="2147483627"/>
            <ac:spMk id="32" creationId="{690E2756-2386-50B1-37DF-BEC331EC20FB}"/>
          </ac:spMkLst>
        </pc:spChg>
        <pc:spChg chg="add mod">
          <ac:chgData name="Hungerford, Fibian" userId="13ceebc2-27a3-45a5-b186-472bb736e4f5" providerId="ADAL" clId="{6254B001-6A61-4A94-B548-2F1CF1C56A9D}" dt="2026-05-19T12:17:41.065" v="663" actId="1035"/>
          <ac:spMkLst>
            <pc:docMk/>
            <pc:sldMk cId="175489186" sldId="2147483627"/>
            <ac:spMk id="34" creationId="{CB736FE6-0216-7ADB-9DFC-3B64303A7E04}"/>
          </ac:spMkLst>
        </pc:spChg>
        <pc:spChg chg="mod">
          <ac:chgData name="Hungerford, Fibian" userId="13ceebc2-27a3-45a5-b186-472bb736e4f5" providerId="ADAL" clId="{6254B001-6A61-4A94-B548-2F1CF1C56A9D}" dt="2026-05-20T05:38:03.110" v="1379" actId="255"/>
          <ac:spMkLst>
            <pc:docMk/>
            <pc:sldMk cId="175489186" sldId="2147483627"/>
            <ac:spMk id="35" creationId="{9ECEAE4D-D7C1-E5B5-0C72-881035E94F01}"/>
          </ac:spMkLst>
        </pc:spChg>
        <pc:spChg chg="mod">
          <ac:chgData name="Hungerford, Fibian" userId="13ceebc2-27a3-45a5-b186-472bb736e4f5" providerId="ADAL" clId="{6254B001-6A61-4A94-B548-2F1CF1C56A9D}" dt="2026-05-19T12:17:31.386" v="646" actId="1076"/>
          <ac:spMkLst>
            <pc:docMk/>
            <pc:sldMk cId="175489186" sldId="2147483627"/>
            <ac:spMk id="36" creationId="{24FE3FE9-8356-9469-6C97-7D6C8AC58BF7}"/>
          </ac:spMkLst>
        </pc:spChg>
      </pc:sldChg>
      <pc:sldChg chg="add del">
        <pc:chgData name="Hungerford, Fibian" userId="13ceebc2-27a3-45a5-b186-472bb736e4f5" providerId="ADAL" clId="{6254B001-6A61-4A94-B548-2F1CF1C56A9D}" dt="2026-05-19T07:45:45.054" v="43"/>
        <pc:sldMkLst>
          <pc:docMk/>
          <pc:sldMk cId="1716033703" sldId="2147483627"/>
        </pc:sldMkLst>
      </pc:sldChg>
      <pc:sldChg chg="add del modNotes">
        <pc:chgData name="Hungerford, Fibian" userId="13ceebc2-27a3-45a5-b186-472bb736e4f5" providerId="ADAL" clId="{6254B001-6A61-4A94-B548-2F1CF1C56A9D}" dt="2026-05-19T07:45:45.054" v="43"/>
        <pc:sldMkLst>
          <pc:docMk/>
          <pc:sldMk cId="250651759" sldId="2147483628"/>
        </pc:sldMkLst>
      </pc:sldChg>
      <pc:sldChg chg="addSp delSp modSp new del mod">
        <pc:chgData name="Hungerford, Fibian" userId="13ceebc2-27a3-45a5-b186-472bb736e4f5" providerId="ADAL" clId="{6254B001-6A61-4A94-B548-2F1CF1C56A9D}" dt="2026-05-20T05:47:20.781" v="1681" actId="47"/>
        <pc:sldMkLst>
          <pc:docMk/>
          <pc:sldMk cId="3240569722" sldId="2147483628"/>
        </pc:sldMkLst>
        <pc:spChg chg="mod">
          <ac:chgData name="Hungerford, Fibian" userId="13ceebc2-27a3-45a5-b186-472bb736e4f5" providerId="ADAL" clId="{6254B001-6A61-4A94-B548-2F1CF1C56A9D}" dt="2026-05-19T12:41:40.636" v="975" actId="207"/>
          <ac:spMkLst>
            <pc:docMk/>
            <pc:sldMk cId="3240569722" sldId="2147483628"/>
            <ac:spMk id="2" creationId="{E61EB413-45DA-DDA2-449B-0A84B04EC2C6}"/>
          </ac:spMkLst>
        </pc:spChg>
        <pc:spChg chg="del">
          <ac:chgData name="Hungerford, Fibian" userId="13ceebc2-27a3-45a5-b186-472bb736e4f5" providerId="ADAL" clId="{6254B001-6A61-4A94-B548-2F1CF1C56A9D}" dt="2026-05-19T12:18:55.437" v="666" actId="478"/>
          <ac:spMkLst>
            <pc:docMk/>
            <pc:sldMk cId="3240569722" sldId="2147483628"/>
            <ac:spMk id="3" creationId="{CB0C824E-A405-08BF-B5CB-ADC1EC838BA5}"/>
          </ac:spMkLst>
        </pc:spChg>
        <pc:spChg chg="add mod">
          <ac:chgData name="Hungerford, Fibian" userId="13ceebc2-27a3-45a5-b186-472bb736e4f5" providerId="ADAL" clId="{6254B001-6A61-4A94-B548-2F1CF1C56A9D}" dt="2026-05-19T22:48:47.277" v="1116"/>
          <ac:spMkLst>
            <pc:docMk/>
            <pc:sldMk cId="3240569722" sldId="2147483628"/>
            <ac:spMk id="3" creationId="{D954D470-EE3C-0F12-05E3-5C052BA19A3B}"/>
          </ac:spMkLst>
        </pc:spChg>
        <pc:spChg chg="add mod">
          <ac:chgData name="Hungerford, Fibian" userId="13ceebc2-27a3-45a5-b186-472bb736e4f5" providerId="ADAL" clId="{6254B001-6A61-4A94-B548-2F1CF1C56A9D}" dt="2026-05-19T12:19:09.815" v="669" actId="1076"/>
          <ac:spMkLst>
            <pc:docMk/>
            <pc:sldMk cId="3240569722" sldId="2147483628"/>
            <ac:spMk id="5" creationId="{D9BB8AA5-B9C9-9FE5-A15A-E3F7C5454D61}"/>
          </ac:spMkLst>
        </pc:spChg>
        <pc:spChg chg="add mod">
          <ac:chgData name="Hungerford, Fibian" userId="13ceebc2-27a3-45a5-b186-472bb736e4f5" providerId="ADAL" clId="{6254B001-6A61-4A94-B548-2F1CF1C56A9D}" dt="2026-05-19T12:19:09.815" v="669" actId="1076"/>
          <ac:spMkLst>
            <pc:docMk/>
            <pc:sldMk cId="3240569722" sldId="2147483628"/>
            <ac:spMk id="7" creationId="{CC7F3CFD-FB8C-633F-630B-88D314FAD33F}"/>
          </ac:spMkLst>
        </pc:spChg>
        <pc:spChg chg="add mod">
          <ac:chgData name="Hungerford, Fibian" userId="13ceebc2-27a3-45a5-b186-472bb736e4f5" providerId="ADAL" clId="{6254B001-6A61-4A94-B548-2F1CF1C56A9D}" dt="2026-05-19T12:19:09.815" v="669" actId="1076"/>
          <ac:spMkLst>
            <pc:docMk/>
            <pc:sldMk cId="3240569722" sldId="2147483628"/>
            <ac:spMk id="9" creationId="{D523E58C-901A-E290-434E-8F48DE3E6E75}"/>
          </ac:spMkLst>
        </pc:spChg>
        <pc:spChg chg="add mod">
          <ac:chgData name="Hungerford, Fibian" userId="13ceebc2-27a3-45a5-b186-472bb736e4f5" providerId="ADAL" clId="{6254B001-6A61-4A94-B548-2F1CF1C56A9D}" dt="2026-05-19T12:19:09.815" v="669" actId="1076"/>
          <ac:spMkLst>
            <pc:docMk/>
            <pc:sldMk cId="3240569722" sldId="2147483628"/>
            <ac:spMk id="10" creationId="{3973B809-F918-CD6C-E4F8-213A050ED84C}"/>
          </ac:spMkLst>
        </pc:spChg>
        <pc:spChg chg="add mod">
          <ac:chgData name="Hungerford, Fibian" userId="13ceebc2-27a3-45a5-b186-472bb736e4f5" providerId="ADAL" clId="{6254B001-6A61-4A94-B548-2F1CF1C56A9D}" dt="2026-05-19T12:19:09.815" v="669" actId="1076"/>
          <ac:spMkLst>
            <pc:docMk/>
            <pc:sldMk cId="3240569722" sldId="2147483628"/>
            <ac:spMk id="16" creationId="{AD7335F1-1A35-AC74-C3CD-70E3182A3BA9}"/>
          </ac:spMkLst>
        </pc:spChg>
        <pc:spChg chg="add mod">
          <ac:chgData name="Hungerford, Fibian" userId="13ceebc2-27a3-45a5-b186-472bb736e4f5" providerId="ADAL" clId="{6254B001-6A61-4A94-B548-2F1CF1C56A9D}" dt="2026-05-19T12:19:09.815" v="669" actId="1076"/>
          <ac:spMkLst>
            <pc:docMk/>
            <pc:sldMk cId="3240569722" sldId="2147483628"/>
            <ac:spMk id="17" creationId="{2343D56B-0F45-1F64-68C8-E2A736950A17}"/>
          </ac:spMkLst>
        </pc:spChg>
        <pc:spChg chg="add mod">
          <ac:chgData name="Hungerford, Fibian" userId="13ceebc2-27a3-45a5-b186-472bb736e4f5" providerId="ADAL" clId="{6254B001-6A61-4A94-B548-2F1CF1C56A9D}" dt="2026-05-19T12:19:09.815" v="669" actId="1076"/>
          <ac:spMkLst>
            <pc:docMk/>
            <pc:sldMk cId="3240569722" sldId="2147483628"/>
            <ac:spMk id="21" creationId="{BD343F43-DA70-C76A-8EEF-6E96ADB525DF}"/>
          </ac:spMkLst>
        </pc:spChg>
        <pc:spChg chg="add mod">
          <ac:chgData name="Hungerford, Fibian" userId="13ceebc2-27a3-45a5-b186-472bb736e4f5" providerId="ADAL" clId="{6254B001-6A61-4A94-B548-2F1CF1C56A9D}" dt="2026-05-19T12:19:09.815" v="669" actId="1076"/>
          <ac:spMkLst>
            <pc:docMk/>
            <pc:sldMk cId="3240569722" sldId="2147483628"/>
            <ac:spMk id="22" creationId="{B973CB70-95B5-2A04-A462-6449D95306B3}"/>
          </ac:spMkLst>
        </pc:spChg>
        <pc:spChg chg="add mod">
          <ac:chgData name="Hungerford, Fibian" userId="13ceebc2-27a3-45a5-b186-472bb736e4f5" providerId="ADAL" clId="{6254B001-6A61-4A94-B548-2F1CF1C56A9D}" dt="2026-05-19T12:19:09.815" v="669" actId="1076"/>
          <ac:spMkLst>
            <pc:docMk/>
            <pc:sldMk cId="3240569722" sldId="2147483628"/>
            <ac:spMk id="24" creationId="{6E830AD9-4618-BC06-20DB-847A3472BDE5}"/>
          </ac:spMkLst>
        </pc:spChg>
        <pc:spChg chg="add mod">
          <ac:chgData name="Hungerford, Fibian" userId="13ceebc2-27a3-45a5-b186-472bb736e4f5" providerId="ADAL" clId="{6254B001-6A61-4A94-B548-2F1CF1C56A9D}" dt="2026-05-19T12:19:09.815" v="669" actId="1076"/>
          <ac:spMkLst>
            <pc:docMk/>
            <pc:sldMk cId="3240569722" sldId="2147483628"/>
            <ac:spMk id="26" creationId="{0F08A971-2C27-5E39-53F0-55795783FF45}"/>
          </ac:spMkLst>
        </pc:spChg>
        <pc:spChg chg="del">
          <ac:chgData name="Hungerford, Fibian" userId="13ceebc2-27a3-45a5-b186-472bb736e4f5" providerId="ADAL" clId="{6254B001-6A61-4A94-B548-2F1CF1C56A9D}" dt="2026-05-19T12:19:34.560" v="711" actId="478"/>
          <ac:spMkLst>
            <pc:docMk/>
            <pc:sldMk cId="3240569722" sldId="2147483628"/>
            <ac:spMk id="28" creationId="{5E13307A-F52E-B32B-0A3C-B2650961AC03}"/>
          </ac:spMkLst>
        </pc:spChg>
        <pc:spChg chg="add mod">
          <ac:chgData name="Hungerford, Fibian" userId="13ceebc2-27a3-45a5-b186-472bb736e4f5" providerId="ADAL" clId="{6254B001-6A61-4A94-B548-2F1CF1C56A9D}" dt="2026-05-19T12:39:03.610" v="950" actId="1076"/>
          <ac:spMkLst>
            <pc:docMk/>
            <pc:sldMk cId="3240569722" sldId="2147483628"/>
            <ac:spMk id="29" creationId="{12EF04D7-F76C-03ED-7A26-B5160246CCDA}"/>
          </ac:spMkLst>
        </pc:spChg>
      </pc:sldChg>
      <pc:sldChg chg="addSp delSp modSp new mod">
        <pc:chgData name="Hungerford, Fibian" userId="13ceebc2-27a3-45a5-b186-472bb736e4f5" providerId="ADAL" clId="{6254B001-6A61-4A94-B548-2F1CF1C56A9D}" dt="2026-05-20T05:57:42.191" v="1715" actId="1076"/>
        <pc:sldMkLst>
          <pc:docMk/>
          <pc:sldMk cId="727663454" sldId="2147483629"/>
        </pc:sldMkLst>
        <pc:spChg chg="mod">
          <ac:chgData name="Hungerford, Fibian" userId="13ceebc2-27a3-45a5-b186-472bb736e4f5" providerId="ADAL" clId="{6254B001-6A61-4A94-B548-2F1CF1C56A9D}" dt="2026-05-19T12:36:52.171" v="940" actId="207"/>
          <ac:spMkLst>
            <pc:docMk/>
            <pc:sldMk cId="727663454" sldId="2147483629"/>
            <ac:spMk id="2" creationId="{600FBA63-34C7-F80F-304A-FAFC1946B64F}"/>
          </ac:spMkLst>
        </pc:spChg>
        <pc:spChg chg="del">
          <ac:chgData name="Hungerford, Fibian" userId="13ceebc2-27a3-45a5-b186-472bb736e4f5" providerId="ADAL" clId="{6254B001-6A61-4A94-B548-2F1CF1C56A9D}" dt="2026-05-19T12:20:11.376" v="714" actId="478"/>
          <ac:spMkLst>
            <pc:docMk/>
            <pc:sldMk cId="727663454" sldId="2147483629"/>
            <ac:spMk id="3" creationId="{38458F4F-A389-C9E1-6FDA-7FDDF45C29F9}"/>
          </ac:spMkLst>
        </pc:spChg>
        <pc:spChg chg="add mod">
          <ac:chgData name="Hungerford, Fibian" userId="13ceebc2-27a3-45a5-b186-472bb736e4f5" providerId="ADAL" clId="{6254B001-6A61-4A94-B548-2F1CF1C56A9D}" dt="2026-05-20T05:57:38.056" v="1714" actId="1076"/>
          <ac:spMkLst>
            <pc:docMk/>
            <pc:sldMk cId="727663454" sldId="2147483629"/>
            <ac:spMk id="3" creationId="{71D79DCA-C60F-8268-FF1D-C7CE38C1AC15}"/>
          </ac:spMkLst>
        </pc:spChg>
        <pc:spChg chg="add del mod">
          <ac:chgData name="Hungerford, Fibian" userId="13ceebc2-27a3-45a5-b186-472bb736e4f5" providerId="ADAL" clId="{6254B001-6A61-4A94-B548-2F1CF1C56A9D}" dt="2026-05-19T12:20:45.774" v="720" actId="478"/>
          <ac:spMkLst>
            <pc:docMk/>
            <pc:sldMk cId="727663454" sldId="2147483629"/>
            <ac:spMk id="5" creationId="{C7F09BB9-B0A7-55A8-2AB4-EF1196C7134C}"/>
          </ac:spMkLst>
        </pc:spChg>
        <pc:spChg chg="mod">
          <ac:chgData name="Hungerford, Fibian" userId="13ceebc2-27a3-45a5-b186-472bb736e4f5" providerId="ADAL" clId="{6254B001-6A61-4A94-B548-2F1CF1C56A9D}" dt="2026-05-19T12:22:36.768" v="769" actId="255"/>
          <ac:spMkLst>
            <pc:docMk/>
            <pc:sldMk cId="727663454" sldId="2147483629"/>
            <ac:spMk id="6" creationId="{E8BC29C5-2799-0E1A-5033-12AF966E7A55}"/>
          </ac:spMkLst>
        </pc:spChg>
        <pc:spChg chg="add mod">
          <ac:chgData name="Hungerford, Fibian" userId="13ceebc2-27a3-45a5-b186-472bb736e4f5" providerId="ADAL" clId="{6254B001-6A61-4A94-B548-2F1CF1C56A9D}" dt="2026-05-19T12:37:32.024" v="941" actId="207"/>
          <ac:spMkLst>
            <pc:docMk/>
            <pc:sldMk cId="727663454" sldId="2147483629"/>
            <ac:spMk id="8" creationId="{04CD55FF-DAAD-8197-CB70-7CCCF5DA1FAC}"/>
          </ac:spMkLst>
        </pc:spChg>
        <pc:spChg chg="add mod">
          <ac:chgData name="Hungerford, Fibian" userId="13ceebc2-27a3-45a5-b186-472bb736e4f5" providerId="ADAL" clId="{6254B001-6A61-4A94-B548-2F1CF1C56A9D}" dt="2026-05-19T12:38:47.621" v="948" actId="207"/>
          <ac:spMkLst>
            <pc:docMk/>
            <pc:sldMk cId="727663454" sldId="2147483629"/>
            <ac:spMk id="9" creationId="{8801956E-D3AA-6EEC-F6CE-704AB5BB3D1D}"/>
          </ac:spMkLst>
        </pc:spChg>
        <pc:spChg chg="mod">
          <ac:chgData name="Hungerford, Fibian" userId="13ceebc2-27a3-45a5-b186-472bb736e4f5" providerId="ADAL" clId="{6254B001-6A61-4A94-B548-2F1CF1C56A9D}" dt="2026-05-19T12:38:15.834" v="947" actId="207"/>
          <ac:spMkLst>
            <pc:docMk/>
            <pc:sldMk cId="727663454" sldId="2147483629"/>
            <ac:spMk id="10" creationId="{EAAC65D1-4669-0C19-D268-D0844161C592}"/>
          </ac:spMkLst>
        </pc:spChg>
        <pc:spChg chg="mod">
          <ac:chgData name="Hungerford, Fibian" userId="13ceebc2-27a3-45a5-b186-472bb736e4f5" providerId="ADAL" clId="{6254B001-6A61-4A94-B548-2F1CF1C56A9D}" dt="2026-05-19T12:23:17.125" v="774" actId="255"/>
          <ac:spMkLst>
            <pc:docMk/>
            <pc:sldMk cId="727663454" sldId="2147483629"/>
            <ac:spMk id="11" creationId="{2739A275-FFDC-EAA1-2DCA-D93729F9B051}"/>
          </ac:spMkLst>
        </pc:spChg>
        <pc:spChg chg="mod">
          <ac:chgData name="Hungerford, Fibian" userId="13ceebc2-27a3-45a5-b186-472bb736e4f5" providerId="ADAL" clId="{6254B001-6A61-4A94-B548-2F1CF1C56A9D}" dt="2026-05-19T12:37:39.144" v="943" actId="207"/>
          <ac:spMkLst>
            <pc:docMk/>
            <pc:sldMk cId="727663454" sldId="2147483629"/>
            <ac:spMk id="13" creationId="{D755192D-1FAB-E7DC-2E6B-BC8904ED3EFA}"/>
          </ac:spMkLst>
        </pc:spChg>
        <pc:spChg chg="mod">
          <ac:chgData name="Hungerford, Fibian" userId="13ceebc2-27a3-45a5-b186-472bb736e4f5" providerId="ADAL" clId="{6254B001-6A61-4A94-B548-2F1CF1C56A9D}" dt="2026-05-19T12:23:10.700" v="773" actId="14100"/>
          <ac:spMkLst>
            <pc:docMk/>
            <pc:sldMk cId="727663454" sldId="2147483629"/>
            <ac:spMk id="14" creationId="{87DA5946-87A6-F786-3CF1-6448B7BDC4AF}"/>
          </ac:spMkLst>
        </pc:spChg>
        <pc:spChg chg="mod">
          <ac:chgData name="Hungerford, Fibian" userId="13ceebc2-27a3-45a5-b186-472bb736e4f5" providerId="ADAL" clId="{6254B001-6A61-4A94-B548-2F1CF1C56A9D}" dt="2026-05-19T12:37:35.457" v="942" actId="207"/>
          <ac:spMkLst>
            <pc:docMk/>
            <pc:sldMk cId="727663454" sldId="2147483629"/>
            <ac:spMk id="16" creationId="{CBEB1DAD-E73D-19A1-C0C7-08F1FF8CF143}"/>
          </ac:spMkLst>
        </pc:spChg>
        <pc:spChg chg="add mod">
          <ac:chgData name="Hungerford, Fibian" userId="13ceebc2-27a3-45a5-b186-472bb736e4f5" providerId="ADAL" clId="{6254B001-6A61-4A94-B548-2F1CF1C56A9D}" dt="2026-05-20T05:46:56.585" v="1679" actId="255"/>
          <ac:spMkLst>
            <pc:docMk/>
            <pc:sldMk cId="727663454" sldId="2147483629"/>
            <ac:spMk id="17" creationId="{64177611-5E76-AECA-BDBF-1EABA8CCEE48}"/>
          </ac:spMkLst>
        </pc:spChg>
        <pc:spChg chg="add mod">
          <ac:chgData name="Hungerford, Fibian" userId="13ceebc2-27a3-45a5-b186-472bb736e4f5" providerId="ADAL" clId="{6254B001-6A61-4A94-B548-2F1CF1C56A9D}" dt="2026-05-19T12:37:42.342" v="944" actId="207"/>
          <ac:spMkLst>
            <pc:docMk/>
            <pc:sldMk cId="727663454" sldId="2147483629"/>
            <ac:spMk id="19" creationId="{1106A2EA-3C7D-534B-693F-21C4E305CB53}"/>
          </ac:spMkLst>
        </pc:spChg>
        <pc:spChg chg="add mod">
          <ac:chgData name="Hungerford, Fibian" userId="13ceebc2-27a3-45a5-b186-472bb736e4f5" providerId="ADAL" clId="{6254B001-6A61-4A94-B548-2F1CF1C56A9D}" dt="2026-05-19T12:27:53.802" v="802" actId="207"/>
          <ac:spMkLst>
            <pc:docMk/>
            <pc:sldMk cId="727663454" sldId="2147483629"/>
            <ac:spMk id="20" creationId="{F7A22172-8D1A-3D77-1F94-60FDFCAA383C}"/>
          </ac:spMkLst>
        </pc:spChg>
        <pc:spChg chg="add mod">
          <ac:chgData name="Hungerford, Fibian" userId="13ceebc2-27a3-45a5-b186-472bb736e4f5" providerId="ADAL" clId="{6254B001-6A61-4A94-B548-2F1CF1C56A9D}" dt="2026-05-19T12:37:47.459" v="945" actId="207"/>
          <ac:spMkLst>
            <pc:docMk/>
            <pc:sldMk cId="727663454" sldId="2147483629"/>
            <ac:spMk id="22" creationId="{1EC32AFF-3257-87AB-7AAC-5E137FB6BA37}"/>
          </ac:spMkLst>
        </pc:spChg>
        <pc:spChg chg="add mod">
          <ac:chgData name="Hungerford, Fibian" userId="13ceebc2-27a3-45a5-b186-472bb736e4f5" providerId="ADAL" clId="{6254B001-6A61-4A94-B548-2F1CF1C56A9D}" dt="2026-05-20T05:44:33.744" v="1647" actId="255"/>
          <ac:spMkLst>
            <pc:docMk/>
            <pc:sldMk cId="727663454" sldId="2147483629"/>
            <ac:spMk id="23" creationId="{AF006CA5-2C82-B825-C34C-74BA5FB13DA6}"/>
          </ac:spMkLst>
        </pc:spChg>
        <pc:spChg chg="mod">
          <ac:chgData name="Hungerford, Fibian" userId="13ceebc2-27a3-45a5-b186-472bb736e4f5" providerId="ADAL" clId="{6254B001-6A61-4A94-B548-2F1CF1C56A9D}" dt="2026-05-19T12:37:52.690" v="946" actId="207"/>
          <ac:spMkLst>
            <pc:docMk/>
            <pc:sldMk cId="727663454" sldId="2147483629"/>
            <ac:spMk id="25" creationId="{58E3A7AD-431D-C737-5D4A-5024CF3D8D40}"/>
          </ac:spMkLst>
        </pc:spChg>
        <pc:spChg chg="mod">
          <ac:chgData name="Hungerford, Fibian" userId="13ceebc2-27a3-45a5-b186-472bb736e4f5" providerId="ADAL" clId="{6254B001-6A61-4A94-B548-2F1CF1C56A9D}" dt="2026-05-20T05:57:42.191" v="1715" actId="1076"/>
          <ac:spMkLst>
            <pc:docMk/>
            <pc:sldMk cId="727663454" sldId="2147483629"/>
            <ac:spMk id="26" creationId="{7DD10542-EA90-D0B0-F4E6-8DEECB44CAC8}"/>
          </ac:spMkLst>
        </pc:spChg>
        <pc:spChg chg="add mod">
          <ac:chgData name="Hungerford, Fibian" userId="13ceebc2-27a3-45a5-b186-472bb736e4f5" providerId="ADAL" clId="{6254B001-6A61-4A94-B548-2F1CF1C56A9D}" dt="2026-05-19T12:20:16.208" v="716" actId="207"/>
          <ac:spMkLst>
            <pc:docMk/>
            <pc:sldMk cId="727663454" sldId="2147483629"/>
            <ac:spMk id="30" creationId="{B972C265-068F-38F7-7A4A-E56AD48B2E33}"/>
          </ac:spMkLst>
        </pc:spChg>
        <pc:spChg chg="add mod">
          <ac:chgData name="Hungerford, Fibian" userId="13ceebc2-27a3-45a5-b186-472bb736e4f5" providerId="ADAL" clId="{6254B001-6A61-4A94-B548-2F1CF1C56A9D}" dt="2026-05-19T12:20:16.208" v="716" actId="207"/>
          <ac:spMkLst>
            <pc:docMk/>
            <pc:sldMk cId="727663454" sldId="2147483629"/>
            <ac:spMk id="32" creationId="{86203018-202A-513E-1A59-098B76006624}"/>
          </ac:spMkLst>
        </pc:spChg>
        <pc:spChg chg="add mod">
          <ac:chgData name="Hungerford, Fibian" userId="13ceebc2-27a3-45a5-b186-472bb736e4f5" providerId="ADAL" clId="{6254B001-6A61-4A94-B548-2F1CF1C56A9D}" dt="2026-05-19T12:20:16.208" v="716" actId="207"/>
          <ac:spMkLst>
            <pc:docMk/>
            <pc:sldMk cId="727663454" sldId="2147483629"/>
            <ac:spMk id="38" creationId="{0DDBF7F4-124C-0001-31F2-CD4FFACB9468}"/>
          </ac:spMkLst>
        </pc:spChg>
        <pc:spChg chg="add del mod">
          <ac:chgData name="Hungerford, Fibian" userId="13ceebc2-27a3-45a5-b186-472bb736e4f5" providerId="ADAL" clId="{6254B001-6A61-4A94-B548-2F1CF1C56A9D}" dt="2026-05-19T12:20:35.862" v="718" actId="478"/>
          <ac:spMkLst>
            <pc:docMk/>
            <pc:sldMk cId="727663454" sldId="2147483629"/>
            <ac:spMk id="40" creationId="{01E360CD-8719-47C4-2B40-C5D9FC4D94D2}"/>
          </ac:spMkLst>
        </pc:spChg>
        <pc:spChg chg="add mod ord">
          <ac:chgData name="Hungerford, Fibian" userId="13ceebc2-27a3-45a5-b186-472bb736e4f5" providerId="ADAL" clId="{6254B001-6A61-4A94-B548-2F1CF1C56A9D}" dt="2026-05-19T12:26:06.061" v="785" actId="167"/>
          <ac:spMkLst>
            <pc:docMk/>
            <pc:sldMk cId="727663454" sldId="2147483629"/>
            <ac:spMk id="42" creationId="{4DE08CE9-0195-7540-D7B5-6B99A11C66B0}"/>
          </ac:spMkLst>
        </pc:spChg>
        <pc:spChg chg="add del mod">
          <ac:chgData name="Hungerford, Fibian" userId="13ceebc2-27a3-45a5-b186-472bb736e4f5" providerId="ADAL" clId="{6254B001-6A61-4A94-B548-2F1CF1C56A9D}" dt="2026-05-19T12:21:32.999" v="761" actId="478"/>
          <ac:spMkLst>
            <pc:docMk/>
            <pc:sldMk cId="727663454" sldId="2147483629"/>
            <ac:spMk id="43" creationId="{55D4777E-357A-C3BB-C907-D6A419656D49}"/>
          </ac:spMkLst>
        </pc:spChg>
        <pc:spChg chg="add del mod">
          <ac:chgData name="Hungerford, Fibian" userId="13ceebc2-27a3-45a5-b186-472bb736e4f5" providerId="ADAL" clId="{6254B001-6A61-4A94-B548-2F1CF1C56A9D}" dt="2026-05-20T05:47:04.661" v="1680" actId="478"/>
          <ac:spMkLst>
            <pc:docMk/>
            <pc:sldMk cId="727663454" sldId="2147483629"/>
            <ac:spMk id="44" creationId="{7758A7D7-137F-22E3-E44F-6D1C54BD5645}"/>
          </ac:spMkLst>
        </pc:spChg>
      </pc:sldChg>
      <pc:sldChg chg="add del modNotes">
        <pc:chgData name="Hungerford, Fibian" userId="13ceebc2-27a3-45a5-b186-472bb736e4f5" providerId="ADAL" clId="{6254B001-6A61-4A94-B548-2F1CF1C56A9D}" dt="2026-05-19T07:45:45.054" v="43"/>
        <pc:sldMkLst>
          <pc:docMk/>
          <pc:sldMk cId="3821222495" sldId="2147483629"/>
        </pc:sldMkLst>
      </pc:sldChg>
      <pc:sldChg chg="addSp delSp modSp new del mod">
        <pc:chgData name="Hungerford, Fibian" userId="13ceebc2-27a3-45a5-b186-472bb736e4f5" providerId="ADAL" clId="{6254B001-6A61-4A94-B548-2F1CF1C56A9D}" dt="2026-05-19T12:34:00.531" v="853" actId="47"/>
        <pc:sldMkLst>
          <pc:docMk/>
          <pc:sldMk cId="1186524384" sldId="2147483630"/>
        </pc:sldMkLst>
        <pc:spChg chg="del">
          <ac:chgData name="Hungerford, Fibian" userId="13ceebc2-27a3-45a5-b186-472bb736e4f5" providerId="ADAL" clId="{6254B001-6A61-4A94-B548-2F1CF1C56A9D}" dt="2026-05-19T12:31:30.027" v="835" actId="478"/>
          <ac:spMkLst>
            <pc:docMk/>
            <pc:sldMk cId="1186524384" sldId="2147483630"/>
            <ac:spMk id="3" creationId="{AF2949C8-8789-7255-4129-12F08F34EA75}"/>
          </ac:spMkLst>
        </pc:spChg>
        <pc:spChg chg="add mod">
          <ac:chgData name="Hungerford, Fibian" userId="13ceebc2-27a3-45a5-b186-472bb736e4f5" providerId="ADAL" clId="{6254B001-6A61-4A94-B548-2F1CF1C56A9D}" dt="2026-05-19T12:31:30.941" v="836"/>
          <ac:spMkLst>
            <pc:docMk/>
            <pc:sldMk cId="1186524384" sldId="2147483630"/>
            <ac:spMk id="10" creationId="{87E9976A-52CD-8541-38E8-939B68400A97}"/>
          </ac:spMkLst>
        </pc:spChg>
        <pc:spChg chg="add mod">
          <ac:chgData name="Hungerford, Fibian" userId="13ceebc2-27a3-45a5-b186-472bb736e4f5" providerId="ADAL" clId="{6254B001-6A61-4A94-B548-2F1CF1C56A9D}" dt="2026-05-19T12:31:30.941" v="836"/>
          <ac:spMkLst>
            <pc:docMk/>
            <pc:sldMk cId="1186524384" sldId="2147483630"/>
            <ac:spMk id="11" creationId="{C4CA3BEB-9D07-8E4A-3F62-2F6A388CB0FE}"/>
          </ac:spMkLst>
        </pc:spChg>
        <pc:spChg chg="add mod">
          <ac:chgData name="Hungerford, Fibian" userId="13ceebc2-27a3-45a5-b186-472bb736e4f5" providerId="ADAL" clId="{6254B001-6A61-4A94-B548-2F1CF1C56A9D}" dt="2026-05-19T12:31:30.941" v="836"/>
          <ac:spMkLst>
            <pc:docMk/>
            <pc:sldMk cId="1186524384" sldId="2147483630"/>
            <ac:spMk id="16" creationId="{5DE35490-70E7-6485-8762-A757EFDEC681}"/>
          </ac:spMkLst>
        </pc:spChg>
        <pc:spChg chg="add mod">
          <ac:chgData name="Hungerford, Fibian" userId="13ceebc2-27a3-45a5-b186-472bb736e4f5" providerId="ADAL" clId="{6254B001-6A61-4A94-B548-2F1CF1C56A9D}" dt="2026-05-19T12:31:30.941" v="836"/>
          <ac:spMkLst>
            <pc:docMk/>
            <pc:sldMk cId="1186524384" sldId="2147483630"/>
            <ac:spMk id="17" creationId="{B24F1EF4-295F-8A9C-E7EC-DF6AB64A5634}"/>
          </ac:spMkLst>
        </pc:spChg>
        <pc:spChg chg="add mod">
          <ac:chgData name="Hungerford, Fibian" userId="13ceebc2-27a3-45a5-b186-472bb736e4f5" providerId="ADAL" clId="{6254B001-6A61-4A94-B548-2F1CF1C56A9D}" dt="2026-05-19T12:31:30.941" v="836"/>
          <ac:spMkLst>
            <pc:docMk/>
            <pc:sldMk cId="1186524384" sldId="2147483630"/>
            <ac:spMk id="18" creationId="{944BD5B7-DDA1-0589-E43A-6900AE70D79B}"/>
          </ac:spMkLst>
        </pc:spChg>
        <pc:spChg chg="add mod">
          <ac:chgData name="Hungerford, Fibian" userId="13ceebc2-27a3-45a5-b186-472bb736e4f5" providerId="ADAL" clId="{6254B001-6A61-4A94-B548-2F1CF1C56A9D}" dt="2026-05-19T12:33:44.112" v="850" actId="207"/>
          <ac:spMkLst>
            <pc:docMk/>
            <pc:sldMk cId="1186524384" sldId="2147483630"/>
            <ac:spMk id="19" creationId="{929A8195-5CFD-1866-C29E-52A4D10736FB}"/>
          </ac:spMkLst>
        </pc:spChg>
        <pc:spChg chg="mod">
          <ac:chgData name="Hungerford, Fibian" userId="13ceebc2-27a3-45a5-b186-472bb736e4f5" providerId="ADAL" clId="{6254B001-6A61-4A94-B548-2F1CF1C56A9D}" dt="2026-05-19T12:33:48.864" v="851" actId="207"/>
          <ac:spMkLst>
            <pc:docMk/>
            <pc:sldMk cId="1186524384" sldId="2147483630"/>
            <ac:spMk id="20" creationId="{9236B554-EEC4-8AA8-0E33-420B80B47460}"/>
          </ac:spMkLst>
        </pc:spChg>
        <pc:spChg chg="mod">
          <ac:chgData name="Hungerford, Fibian" userId="13ceebc2-27a3-45a5-b186-472bb736e4f5" providerId="ADAL" clId="{6254B001-6A61-4A94-B548-2F1CF1C56A9D}" dt="2026-05-19T12:33:53.022" v="852" actId="207"/>
          <ac:spMkLst>
            <pc:docMk/>
            <pc:sldMk cId="1186524384" sldId="2147483630"/>
            <ac:spMk id="21" creationId="{F8CC9AB6-05F9-FA20-0BD4-8D962D74C4F1}"/>
          </ac:spMkLst>
        </pc:spChg>
        <pc:spChg chg="add mod">
          <ac:chgData name="Hungerford, Fibian" userId="13ceebc2-27a3-45a5-b186-472bb736e4f5" providerId="ADAL" clId="{6254B001-6A61-4A94-B548-2F1CF1C56A9D}" dt="2026-05-19T12:33:39.310" v="849" actId="207"/>
          <ac:spMkLst>
            <pc:docMk/>
            <pc:sldMk cId="1186524384" sldId="2147483630"/>
            <ac:spMk id="22" creationId="{EDDC584A-806D-EBA1-AEC9-A90BF62436F2}"/>
          </ac:spMkLst>
        </pc:spChg>
        <pc:spChg chg="mod">
          <ac:chgData name="Hungerford, Fibian" userId="13ceebc2-27a3-45a5-b186-472bb736e4f5" providerId="ADAL" clId="{6254B001-6A61-4A94-B548-2F1CF1C56A9D}" dt="2026-05-19T12:33:26.416" v="846" actId="207"/>
          <ac:spMkLst>
            <pc:docMk/>
            <pc:sldMk cId="1186524384" sldId="2147483630"/>
            <ac:spMk id="23" creationId="{0263F74B-A5EB-F459-3D21-6494BE09A240}"/>
          </ac:spMkLst>
        </pc:spChg>
        <pc:spChg chg="add mod">
          <ac:chgData name="Hungerford, Fibian" userId="13ceebc2-27a3-45a5-b186-472bb736e4f5" providerId="ADAL" clId="{6254B001-6A61-4A94-B548-2F1CF1C56A9D}" dt="2026-05-19T12:33:33.844" v="847" actId="207"/>
          <ac:spMkLst>
            <pc:docMk/>
            <pc:sldMk cId="1186524384" sldId="2147483630"/>
            <ac:spMk id="29" creationId="{80D2EEBA-6ED2-7C29-2333-8C32EF53EB67}"/>
          </ac:spMkLst>
        </pc:spChg>
        <pc:spChg chg="add mod">
          <ac:chgData name="Hungerford, Fibian" userId="13ceebc2-27a3-45a5-b186-472bb736e4f5" providerId="ADAL" clId="{6254B001-6A61-4A94-B548-2F1CF1C56A9D}" dt="2026-05-19T12:31:30.941" v="836"/>
          <ac:spMkLst>
            <pc:docMk/>
            <pc:sldMk cId="1186524384" sldId="2147483630"/>
            <ac:spMk id="33" creationId="{B5307B60-EE2C-72E4-2440-0102D4038943}"/>
          </ac:spMkLst>
        </pc:spChg>
        <pc:spChg chg="add del mod">
          <ac:chgData name="Hungerford, Fibian" userId="13ceebc2-27a3-45a5-b186-472bb736e4f5" providerId="ADAL" clId="{6254B001-6A61-4A94-B548-2F1CF1C56A9D}" dt="2026-05-19T12:31:50.261" v="837" actId="478"/>
          <ac:spMkLst>
            <pc:docMk/>
            <pc:sldMk cId="1186524384" sldId="2147483630"/>
            <ac:spMk id="37" creationId="{623D4EAA-C106-7D46-5949-CF67AD11E5B2}"/>
          </ac:spMkLst>
        </pc:spChg>
      </pc:sldChg>
      <pc:sldChg chg="add del modNotes">
        <pc:chgData name="Hungerford, Fibian" userId="13ceebc2-27a3-45a5-b186-472bb736e4f5" providerId="ADAL" clId="{6254B001-6A61-4A94-B548-2F1CF1C56A9D}" dt="2026-05-19T07:45:45.054" v="43"/>
        <pc:sldMkLst>
          <pc:docMk/>
          <pc:sldMk cId="2089230049" sldId="2147483630"/>
        </pc:sldMkLst>
      </pc:sldChg>
      <pc:sldChg chg="addSp delSp modSp new mod">
        <pc:chgData name="Hungerford, Fibian" userId="13ceebc2-27a3-45a5-b186-472bb736e4f5" providerId="ADAL" clId="{6254B001-6A61-4A94-B548-2F1CF1C56A9D}" dt="2026-05-20T11:23:52.240" v="3799" actId="478"/>
        <pc:sldMkLst>
          <pc:docMk/>
          <pc:sldMk cId="4102498607" sldId="2147483630"/>
        </pc:sldMkLst>
        <pc:spChg chg="mod">
          <ac:chgData name="Hungerford, Fibian" userId="13ceebc2-27a3-45a5-b186-472bb736e4f5" providerId="ADAL" clId="{6254B001-6A61-4A94-B548-2F1CF1C56A9D}" dt="2026-05-19T12:35:49.725" v="927" actId="207"/>
          <ac:spMkLst>
            <pc:docMk/>
            <pc:sldMk cId="4102498607" sldId="2147483630"/>
            <ac:spMk id="2" creationId="{E9E4713E-A0ED-0602-F696-A4E029B19A3A}"/>
          </ac:spMkLst>
        </pc:spChg>
        <pc:spChg chg="add mod">
          <ac:chgData name="Hungerford, Fibian" userId="13ceebc2-27a3-45a5-b186-472bb736e4f5" providerId="ADAL" clId="{6254B001-6A61-4A94-B548-2F1CF1C56A9D}" dt="2026-05-19T22:48:53.910" v="1118"/>
          <ac:spMkLst>
            <pc:docMk/>
            <pc:sldMk cId="4102498607" sldId="2147483630"/>
            <ac:spMk id="3" creationId="{16AF797B-1539-65EF-A037-C76C2E8DFA1D}"/>
          </ac:spMkLst>
        </pc:spChg>
        <pc:spChg chg="del">
          <ac:chgData name="Hungerford, Fibian" userId="13ceebc2-27a3-45a5-b186-472bb736e4f5" providerId="ADAL" clId="{6254B001-6A61-4A94-B548-2F1CF1C56A9D}" dt="2026-05-19T12:34:38.785" v="860" actId="478"/>
          <ac:spMkLst>
            <pc:docMk/>
            <pc:sldMk cId="4102498607" sldId="2147483630"/>
            <ac:spMk id="3" creationId="{6DD2850E-3D3F-9146-D010-B3BC2C4D76AD}"/>
          </ac:spMkLst>
        </pc:spChg>
        <pc:spChg chg="add del mod">
          <ac:chgData name="Hungerford, Fibian" userId="13ceebc2-27a3-45a5-b186-472bb736e4f5" providerId="ADAL" clId="{6254B001-6A61-4A94-B548-2F1CF1C56A9D}" dt="2026-05-19T12:34:36.520" v="858" actId="478"/>
          <ac:spMkLst>
            <pc:docMk/>
            <pc:sldMk cId="4102498607" sldId="2147483630"/>
            <ac:spMk id="5" creationId="{8CDC5BA0-D123-4C2C-8844-667060DE8C97}"/>
          </ac:spMkLst>
        </pc:spChg>
        <pc:spChg chg="add del mod">
          <ac:chgData name="Hungerford, Fibian" userId="13ceebc2-27a3-45a5-b186-472bb736e4f5" providerId="ADAL" clId="{6254B001-6A61-4A94-B548-2F1CF1C56A9D}" dt="2026-05-19T12:34:37.328" v="859"/>
          <ac:spMkLst>
            <pc:docMk/>
            <pc:sldMk cId="4102498607" sldId="2147483630"/>
            <ac:spMk id="6" creationId="{DBB634FD-176C-290F-4B2C-FE86DB5CECA7}"/>
          </ac:spMkLst>
        </pc:spChg>
        <pc:spChg chg="mod">
          <ac:chgData name="Hungerford, Fibian" userId="13ceebc2-27a3-45a5-b186-472bb736e4f5" providerId="ADAL" clId="{6254B001-6A61-4A94-B548-2F1CF1C56A9D}" dt="2026-05-19T12:34:32.739" v="856"/>
          <ac:spMkLst>
            <pc:docMk/>
            <pc:sldMk cId="4102498607" sldId="2147483630"/>
            <ac:spMk id="8" creationId="{A1F14CC5-C681-6A9C-AEFA-7F28AA55C15A}"/>
          </ac:spMkLst>
        </pc:spChg>
        <pc:spChg chg="mod">
          <ac:chgData name="Hungerford, Fibian" userId="13ceebc2-27a3-45a5-b186-472bb736e4f5" providerId="ADAL" clId="{6254B001-6A61-4A94-B548-2F1CF1C56A9D}" dt="2026-05-19T12:34:32.739" v="856"/>
          <ac:spMkLst>
            <pc:docMk/>
            <pc:sldMk cId="4102498607" sldId="2147483630"/>
            <ac:spMk id="13" creationId="{4EB7D17F-ABD2-8F21-8186-224443DF4CA7}"/>
          </ac:spMkLst>
        </pc:spChg>
        <pc:spChg chg="mod">
          <ac:chgData name="Hungerford, Fibian" userId="13ceebc2-27a3-45a5-b186-472bb736e4f5" providerId="ADAL" clId="{6254B001-6A61-4A94-B548-2F1CF1C56A9D}" dt="2026-05-19T12:34:32.739" v="856"/>
          <ac:spMkLst>
            <pc:docMk/>
            <pc:sldMk cId="4102498607" sldId="2147483630"/>
            <ac:spMk id="14" creationId="{C95C4CDB-ACBA-C071-395F-71927333816A}"/>
          </ac:spMkLst>
        </pc:spChg>
        <pc:spChg chg="mod">
          <ac:chgData name="Hungerford, Fibian" userId="13ceebc2-27a3-45a5-b186-472bb736e4f5" providerId="ADAL" clId="{6254B001-6A61-4A94-B548-2F1CF1C56A9D}" dt="2026-05-19T12:34:32.739" v="856"/>
          <ac:spMkLst>
            <pc:docMk/>
            <pc:sldMk cId="4102498607" sldId="2147483630"/>
            <ac:spMk id="17" creationId="{C0B486B0-E478-9FF0-7029-44FB8529A39E}"/>
          </ac:spMkLst>
        </pc:spChg>
        <pc:spChg chg="mod">
          <ac:chgData name="Hungerford, Fibian" userId="13ceebc2-27a3-45a5-b186-472bb736e4f5" providerId="ADAL" clId="{6254B001-6A61-4A94-B548-2F1CF1C56A9D}" dt="2026-05-19T12:34:32.739" v="856"/>
          <ac:spMkLst>
            <pc:docMk/>
            <pc:sldMk cId="4102498607" sldId="2147483630"/>
            <ac:spMk id="18" creationId="{ACAC5712-7163-482C-B2DB-AB596CFAAB63}"/>
          </ac:spMkLst>
        </pc:spChg>
        <pc:spChg chg="mod">
          <ac:chgData name="Hungerford, Fibian" userId="13ceebc2-27a3-45a5-b186-472bb736e4f5" providerId="ADAL" clId="{6254B001-6A61-4A94-B548-2F1CF1C56A9D}" dt="2026-05-19T12:34:32.739" v="856"/>
          <ac:spMkLst>
            <pc:docMk/>
            <pc:sldMk cId="4102498607" sldId="2147483630"/>
            <ac:spMk id="19" creationId="{8606E3A3-A384-3F2F-0F54-822EBE43B6B9}"/>
          </ac:spMkLst>
        </pc:spChg>
        <pc:spChg chg="mod">
          <ac:chgData name="Hungerford, Fibian" userId="13ceebc2-27a3-45a5-b186-472bb736e4f5" providerId="ADAL" clId="{6254B001-6A61-4A94-B548-2F1CF1C56A9D}" dt="2026-05-19T12:34:32.739" v="856"/>
          <ac:spMkLst>
            <pc:docMk/>
            <pc:sldMk cId="4102498607" sldId="2147483630"/>
            <ac:spMk id="25" creationId="{19566B44-4061-6189-14E1-525F92CFCCA2}"/>
          </ac:spMkLst>
        </pc:spChg>
        <pc:spChg chg="mod">
          <ac:chgData name="Hungerford, Fibian" userId="13ceebc2-27a3-45a5-b186-472bb736e4f5" providerId="ADAL" clId="{6254B001-6A61-4A94-B548-2F1CF1C56A9D}" dt="2026-05-19T12:34:32.739" v="856"/>
          <ac:spMkLst>
            <pc:docMk/>
            <pc:sldMk cId="4102498607" sldId="2147483630"/>
            <ac:spMk id="29" creationId="{C8A0BA57-0A3E-9A8E-D694-8388108F4686}"/>
          </ac:spMkLst>
        </pc:spChg>
        <pc:spChg chg="mod">
          <ac:chgData name="Hungerford, Fibian" userId="13ceebc2-27a3-45a5-b186-472bb736e4f5" providerId="ADAL" clId="{6254B001-6A61-4A94-B548-2F1CF1C56A9D}" dt="2026-05-19T12:34:32.739" v="856"/>
          <ac:spMkLst>
            <pc:docMk/>
            <pc:sldMk cId="4102498607" sldId="2147483630"/>
            <ac:spMk id="31" creationId="{5211BB85-08CE-53FD-CDE5-30443A2C8661}"/>
          </ac:spMkLst>
        </pc:spChg>
        <pc:spChg chg="mod">
          <ac:chgData name="Hungerford, Fibian" userId="13ceebc2-27a3-45a5-b186-472bb736e4f5" providerId="ADAL" clId="{6254B001-6A61-4A94-B548-2F1CF1C56A9D}" dt="2026-05-20T11:02:44.814" v="3583" actId="13926"/>
          <ac:spMkLst>
            <pc:docMk/>
            <pc:sldMk cId="4102498607" sldId="2147483630"/>
            <ac:spMk id="33" creationId="{C98C7C36-87DF-2405-8AB0-7BE13A681BDF}"/>
          </ac:spMkLst>
        </pc:spChg>
        <pc:spChg chg="add mod">
          <ac:chgData name="Hungerford, Fibian" userId="13ceebc2-27a3-45a5-b186-472bb736e4f5" providerId="ADAL" clId="{6254B001-6A61-4A94-B548-2F1CF1C56A9D}" dt="2026-05-19T12:35:08.744" v="876" actId="14100"/>
          <ac:spMkLst>
            <pc:docMk/>
            <pc:sldMk cId="4102498607" sldId="2147483630"/>
            <ac:spMk id="34" creationId="{572F9C3B-A00F-AC65-86FE-E890226E9647}"/>
          </ac:spMkLst>
        </pc:spChg>
        <pc:spChg chg="mod">
          <ac:chgData name="Hungerford, Fibian" userId="13ceebc2-27a3-45a5-b186-472bb736e4f5" providerId="ADAL" clId="{6254B001-6A61-4A94-B548-2F1CF1C56A9D}" dt="2026-05-19T12:36:36.280" v="937" actId="207"/>
          <ac:spMkLst>
            <pc:docMk/>
            <pc:sldMk cId="4102498607" sldId="2147483630"/>
            <ac:spMk id="36" creationId="{1731BEB6-C407-168E-CA94-57F326DE1821}"/>
          </ac:spMkLst>
        </pc:spChg>
        <pc:spChg chg="mod">
          <ac:chgData name="Hungerford, Fibian" userId="13ceebc2-27a3-45a5-b186-472bb736e4f5" providerId="ADAL" clId="{6254B001-6A61-4A94-B548-2F1CF1C56A9D}" dt="2026-05-19T12:36:36.280" v="937" actId="207"/>
          <ac:spMkLst>
            <pc:docMk/>
            <pc:sldMk cId="4102498607" sldId="2147483630"/>
            <ac:spMk id="37" creationId="{AB7B2495-02BD-1158-0050-66927754E9B3}"/>
          </ac:spMkLst>
        </pc:spChg>
        <pc:spChg chg="mod">
          <ac:chgData name="Hungerford, Fibian" userId="13ceebc2-27a3-45a5-b186-472bb736e4f5" providerId="ADAL" clId="{6254B001-6A61-4A94-B548-2F1CF1C56A9D}" dt="2026-05-19T12:36:36.280" v="937" actId="207"/>
          <ac:spMkLst>
            <pc:docMk/>
            <pc:sldMk cId="4102498607" sldId="2147483630"/>
            <ac:spMk id="38" creationId="{E96A78C2-DB03-C08C-DD37-8C9ACFD4A0DD}"/>
          </ac:spMkLst>
        </pc:spChg>
        <pc:spChg chg="mod">
          <ac:chgData name="Hungerford, Fibian" userId="13ceebc2-27a3-45a5-b186-472bb736e4f5" providerId="ADAL" clId="{6254B001-6A61-4A94-B548-2F1CF1C56A9D}" dt="2026-05-19T12:36:36.280" v="937" actId="207"/>
          <ac:spMkLst>
            <pc:docMk/>
            <pc:sldMk cId="4102498607" sldId="2147483630"/>
            <ac:spMk id="39" creationId="{49DC6279-C02B-5AB8-38FA-199D30ECB189}"/>
          </ac:spMkLst>
        </pc:spChg>
        <pc:spChg chg="mod">
          <ac:chgData name="Hungerford, Fibian" userId="13ceebc2-27a3-45a5-b186-472bb736e4f5" providerId="ADAL" clId="{6254B001-6A61-4A94-B548-2F1CF1C56A9D}" dt="2026-05-19T12:36:36.280" v="937" actId="207"/>
          <ac:spMkLst>
            <pc:docMk/>
            <pc:sldMk cId="4102498607" sldId="2147483630"/>
            <ac:spMk id="40" creationId="{F7710140-C0CC-4C7F-1EBB-EA6B0932E01F}"/>
          </ac:spMkLst>
        </pc:spChg>
        <pc:spChg chg="mod">
          <ac:chgData name="Hungerford, Fibian" userId="13ceebc2-27a3-45a5-b186-472bb736e4f5" providerId="ADAL" clId="{6254B001-6A61-4A94-B548-2F1CF1C56A9D}" dt="2026-05-19T12:36:36.280" v="937" actId="207"/>
          <ac:spMkLst>
            <pc:docMk/>
            <pc:sldMk cId="4102498607" sldId="2147483630"/>
            <ac:spMk id="41" creationId="{2618661F-22D8-715C-2C92-33478DFBF1FA}"/>
          </ac:spMkLst>
        </pc:spChg>
        <pc:spChg chg="mod">
          <ac:chgData name="Hungerford, Fibian" userId="13ceebc2-27a3-45a5-b186-472bb736e4f5" providerId="ADAL" clId="{6254B001-6A61-4A94-B548-2F1CF1C56A9D}" dt="2026-05-19T12:36:36.280" v="937" actId="207"/>
          <ac:spMkLst>
            <pc:docMk/>
            <pc:sldMk cId="4102498607" sldId="2147483630"/>
            <ac:spMk id="42" creationId="{F506939C-BC17-7FE4-D18A-5A34F05FF3B0}"/>
          </ac:spMkLst>
        </pc:spChg>
        <pc:spChg chg="mod">
          <ac:chgData name="Hungerford, Fibian" userId="13ceebc2-27a3-45a5-b186-472bb736e4f5" providerId="ADAL" clId="{6254B001-6A61-4A94-B548-2F1CF1C56A9D}" dt="2026-05-19T12:36:34.259" v="935" actId="207"/>
          <ac:spMkLst>
            <pc:docMk/>
            <pc:sldMk cId="4102498607" sldId="2147483630"/>
            <ac:spMk id="44" creationId="{ED91C985-A599-3BA9-362F-DA22CD103809}"/>
          </ac:spMkLst>
        </pc:spChg>
        <pc:spChg chg="mod">
          <ac:chgData name="Hungerford, Fibian" userId="13ceebc2-27a3-45a5-b186-472bb736e4f5" providerId="ADAL" clId="{6254B001-6A61-4A94-B548-2F1CF1C56A9D}" dt="2026-05-19T12:36:34.259" v="935" actId="207"/>
          <ac:spMkLst>
            <pc:docMk/>
            <pc:sldMk cId="4102498607" sldId="2147483630"/>
            <ac:spMk id="45" creationId="{3AED45DB-F1E6-D2AA-836E-D6BFC73A72E7}"/>
          </ac:spMkLst>
        </pc:spChg>
        <pc:spChg chg="mod">
          <ac:chgData name="Hungerford, Fibian" userId="13ceebc2-27a3-45a5-b186-472bb736e4f5" providerId="ADAL" clId="{6254B001-6A61-4A94-B548-2F1CF1C56A9D}" dt="2026-05-19T12:36:34.259" v="935" actId="207"/>
          <ac:spMkLst>
            <pc:docMk/>
            <pc:sldMk cId="4102498607" sldId="2147483630"/>
            <ac:spMk id="46" creationId="{FC54FFC0-AC13-42D4-2F51-E450F3C1F523}"/>
          </ac:spMkLst>
        </pc:spChg>
        <pc:spChg chg="mod">
          <ac:chgData name="Hungerford, Fibian" userId="13ceebc2-27a3-45a5-b186-472bb736e4f5" providerId="ADAL" clId="{6254B001-6A61-4A94-B548-2F1CF1C56A9D}" dt="2026-05-19T12:36:34.259" v="935" actId="207"/>
          <ac:spMkLst>
            <pc:docMk/>
            <pc:sldMk cId="4102498607" sldId="2147483630"/>
            <ac:spMk id="47" creationId="{07BFCA13-7537-0006-B0B1-E28DF2C201C2}"/>
          </ac:spMkLst>
        </pc:spChg>
        <pc:spChg chg="mod">
          <ac:chgData name="Hungerford, Fibian" userId="13ceebc2-27a3-45a5-b186-472bb736e4f5" providerId="ADAL" clId="{6254B001-6A61-4A94-B548-2F1CF1C56A9D}" dt="2026-05-19T12:36:34.259" v="935" actId="207"/>
          <ac:spMkLst>
            <pc:docMk/>
            <pc:sldMk cId="4102498607" sldId="2147483630"/>
            <ac:spMk id="48" creationId="{A6294E84-C8A9-E122-024D-3EBDF4CB779E}"/>
          </ac:spMkLst>
        </pc:spChg>
        <pc:spChg chg="mod">
          <ac:chgData name="Hungerford, Fibian" userId="13ceebc2-27a3-45a5-b186-472bb736e4f5" providerId="ADAL" clId="{6254B001-6A61-4A94-B548-2F1CF1C56A9D}" dt="2026-05-19T12:36:34.259" v="935" actId="207"/>
          <ac:spMkLst>
            <pc:docMk/>
            <pc:sldMk cId="4102498607" sldId="2147483630"/>
            <ac:spMk id="49" creationId="{A773616F-51FA-B9AC-45A6-D4C0C5237F49}"/>
          </ac:spMkLst>
        </pc:spChg>
        <pc:spChg chg="mod">
          <ac:chgData name="Hungerford, Fibian" userId="13ceebc2-27a3-45a5-b186-472bb736e4f5" providerId="ADAL" clId="{6254B001-6A61-4A94-B548-2F1CF1C56A9D}" dt="2026-05-19T12:36:34.259" v="935" actId="207"/>
          <ac:spMkLst>
            <pc:docMk/>
            <pc:sldMk cId="4102498607" sldId="2147483630"/>
            <ac:spMk id="50" creationId="{A0CA324A-ABA5-8817-23EA-C0FF4C3E2CA2}"/>
          </ac:spMkLst>
        </pc:spChg>
        <pc:spChg chg="mod">
          <ac:chgData name="Hungerford, Fibian" userId="13ceebc2-27a3-45a5-b186-472bb736e4f5" providerId="ADAL" clId="{6254B001-6A61-4A94-B548-2F1CF1C56A9D}" dt="2026-05-19T12:36:32.779" v="934" actId="207"/>
          <ac:spMkLst>
            <pc:docMk/>
            <pc:sldMk cId="4102498607" sldId="2147483630"/>
            <ac:spMk id="52" creationId="{D475C14D-6C6B-F6AF-3362-BE3DABF7ADD3}"/>
          </ac:spMkLst>
        </pc:spChg>
        <pc:spChg chg="mod">
          <ac:chgData name="Hungerford, Fibian" userId="13ceebc2-27a3-45a5-b186-472bb736e4f5" providerId="ADAL" clId="{6254B001-6A61-4A94-B548-2F1CF1C56A9D}" dt="2026-05-19T12:36:32.779" v="934" actId="207"/>
          <ac:spMkLst>
            <pc:docMk/>
            <pc:sldMk cId="4102498607" sldId="2147483630"/>
            <ac:spMk id="53" creationId="{D154097B-5E4B-6EB8-A8D3-47DE9F284DB0}"/>
          </ac:spMkLst>
        </pc:spChg>
        <pc:spChg chg="mod">
          <ac:chgData name="Hungerford, Fibian" userId="13ceebc2-27a3-45a5-b186-472bb736e4f5" providerId="ADAL" clId="{6254B001-6A61-4A94-B548-2F1CF1C56A9D}" dt="2026-05-19T12:36:32.779" v="934" actId="207"/>
          <ac:spMkLst>
            <pc:docMk/>
            <pc:sldMk cId="4102498607" sldId="2147483630"/>
            <ac:spMk id="54" creationId="{6EC24984-3DDD-B81D-318A-D30AC0042ABB}"/>
          </ac:spMkLst>
        </pc:spChg>
        <pc:spChg chg="mod">
          <ac:chgData name="Hungerford, Fibian" userId="13ceebc2-27a3-45a5-b186-472bb736e4f5" providerId="ADAL" clId="{6254B001-6A61-4A94-B548-2F1CF1C56A9D}" dt="2026-05-19T12:36:37.407" v="938" actId="207"/>
          <ac:spMkLst>
            <pc:docMk/>
            <pc:sldMk cId="4102498607" sldId="2147483630"/>
            <ac:spMk id="56" creationId="{0B347836-487C-C5EF-7F29-7A93F0E4BFBF}"/>
          </ac:spMkLst>
        </pc:spChg>
        <pc:spChg chg="mod">
          <ac:chgData name="Hungerford, Fibian" userId="13ceebc2-27a3-45a5-b186-472bb736e4f5" providerId="ADAL" clId="{6254B001-6A61-4A94-B548-2F1CF1C56A9D}" dt="2026-05-19T12:36:37.407" v="938" actId="207"/>
          <ac:spMkLst>
            <pc:docMk/>
            <pc:sldMk cId="4102498607" sldId="2147483630"/>
            <ac:spMk id="57" creationId="{F8998B7C-7EE4-F331-35F5-6199442163CE}"/>
          </ac:spMkLst>
        </pc:spChg>
        <pc:spChg chg="mod">
          <ac:chgData name="Hungerford, Fibian" userId="13ceebc2-27a3-45a5-b186-472bb736e4f5" providerId="ADAL" clId="{6254B001-6A61-4A94-B548-2F1CF1C56A9D}" dt="2026-05-19T12:36:35.357" v="936" actId="207"/>
          <ac:spMkLst>
            <pc:docMk/>
            <pc:sldMk cId="4102498607" sldId="2147483630"/>
            <ac:spMk id="59" creationId="{D68DBC60-150C-222B-6600-A5561C7FEB10}"/>
          </ac:spMkLst>
        </pc:spChg>
        <pc:spChg chg="mod">
          <ac:chgData name="Hungerford, Fibian" userId="13ceebc2-27a3-45a5-b186-472bb736e4f5" providerId="ADAL" clId="{6254B001-6A61-4A94-B548-2F1CF1C56A9D}" dt="2026-05-19T12:36:35.357" v="936" actId="207"/>
          <ac:spMkLst>
            <pc:docMk/>
            <pc:sldMk cId="4102498607" sldId="2147483630"/>
            <ac:spMk id="60" creationId="{358885A7-89C0-3085-57C0-371EB0043988}"/>
          </ac:spMkLst>
        </pc:spChg>
        <pc:spChg chg="add del mod">
          <ac:chgData name="Hungerford, Fibian" userId="13ceebc2-27a3-45a5-b186-472bb736e4f5" providerId="ADAL" clId="{6254B001-6A61-4A94-B548-2F1CF1C56A9D}" dt="2026-05-20T11:23:52.240" v="3799" actId="478"/>
          <ac:spMkLst>
            <pc:docMk/>
            <pc:sldMk cId="4102498607" sldId="2147483630"/>
            <ac:spMk id="61" creationId="{7B12575E-A04C-CF13-AA1A-EE9D24428F8C}"/>
          </ac:spMkLst>
        </pc:spChg>
        <pc:grpChg chg="add del">
          <ac:chgData name="Hungerford, Fibian" userId="13ceebc2-27a3-45a5-b186-472bb736e4f5" providerId="ADAL" clId="{6254B001-6A61-4A94-B548-2F1CF1C56A9D}" dt="2026-05-19T12:34:36.520" v="858" actId="478"/>
          <ac:grpSpMkLst>
            <pc:docMk/>
            <pc:sldMk cId="4102498607" sldId="2147483630"/>
            <ac:grpSpMk id="7" creationId="{5AA8B172-477C-ADCF-07C1-F80CFDDF12FF}"/>
          </ac:grpSpMkLst>
        </pc:grpChg>
        <pc:grpChg chg="add del">
          <ac:chgData name="Hungerford, Fibian" userId="13ceebc2-27a3-45a5-b186-472bb736e4f5" providerId="ADAL" clId="{6254B001-6A61-4A94-B548-2F1CF1C56A9D}" dt="2026-05-19T12:34:36.520" v="858" actId="478"/>
          <ac:grpSpMkLst>
            <pc:docMk/>
            <pc:sldMk cId="4102498607" sldId="2147483630"/>
            <ac:grpSpMk id="15" creationId="{8E7F9EF2-69A6-C88D-912D-96ED1CC5DF68}"/>
          </ac:grpSpMkLst>
        </pc:grpChg>
        <pc:grpChg chg="add del">
          <ac:chgData name="Hungerford, Fibian" userId="13ceebc2-27a3-45a5-b186-472bb736e4f5" providerId="ADAL" clId="{6254B001-6A61-4A94-B548-2F1CF1C56A9D}" dt="2026-05-19T12:34:36.520" v="858" actId="478"/>
          <ac:grpSpMkLst>
            <pc:docMk/>
            <pc:sldMk cId="4102498607" sldId="2147483630"/>
            <ac:grpSpMk id="23" creationId="{9704824F-2FFA-6E55-A2BB-9F258D605CAE}"/>
          </ac:grpSpMkLst>
        </pc:grpChg>
        <pc:grpChg chg="add del">
          <ac:chgData name="Hungerford, Fibian" userId="13ceebc2-27a3-45a5-b186-472bb736e4f5" providerId="ADAL" clId="{6254B001-6A61-4A94-B548-2F1CF1C56A9D}" dt="2026-05-19T12:34:36.520" v="858" actId="478"/>
          <ac:grpSpMkLst>
            <pc:docMk/>
            <pc:sldMk cId="4102498607" sldId="2147483630"/>
            <ac:grpSpMk id="27" creationId="{2E662927-727F-748E-948B-1D69FC87D69D}"/>
          </ac:grpSpMkLst>
        </pc:grpChg>
        <pc:grpChg chg="add del">
          <ac:chgData name="Hungerford, Fibian" userId="13ceebc2-27a3-45a5-b186-472bb736e4f5" providerId="ADAL" clId="{6254B001-6A61-4A94-B548-2F1CF1C56A9D}" dt="2026-05-19T12:34:36.520" v="858" actId="478"/>
          <ac:grpSpMkLst>
            <pc:docMk/>
            <pc:sldMk cId="4102498607" sldId="2147483630"/>
            <ac:grpSpMk id="30" creationId="{E0D53274-9393-BED3-A575-B4FACD0DE8F2}"/>
          </ac:grpSpMkLst>
        </pc:grpChg>
        <pc:grpChg chg="mod">
          <ac:chgData name="Hungerford, Fibian" userId="13ceebc2-27a3-45a5-b186-472bb736e4f5" providerId="ADAL" clId="{6254B001-6A61-4A94-B548-2F1CF1C56A9D}" dt="2026-05-19T12:36:36.280" v="937" actId="207"/>
          <ac:grpSpMkLst>
            <pc:docMk/>
            <pc:sldMk cId="4102498607" sldId="2147483630"/>
            <ac:grpSpMk id="35" creationId="{3BB6C144-3B80-60BD-5779-0525DC521334}"/>
          </ac:grpSpMkLst>
        </pc:grpChg>
        <pc:grpChg chg="mod">
          <ac:chgData name="Hungerford, Fibian" userId="13ceebc2-27a3-45a5-b186-472bb736e4f5" providerId="ADAL" clId="{6254B001-6A61-4A94-B548-2F1CF1C56A9D}" dt="2026-05-19T12:36:34.259" v="935" actId="207"/>
          <ac:grpSpMkLst>
            <pc:docMk/>
            <pc:sldMk cId="4102498607" sldId="2147483630"/>
            <ac:grpSpMk id="43" creationId="{A0BD18B2-39C0-8CF2-E135-2AD19E273DF2}"/>
          </ac:grpSpMkLst>
        </pc:grpChg>
        <pc:grpChg chg="mod">
          <ac:chgData name="Hungerford, Fibian" userId="13ceebc2-27a3-45a5-b186-472bb736e4f5" providerId="ADAL" clId="{6254B001-6A61-4A94-B548-2F1CF1C56A9D}" dt="2026-05-19T12:36:32.779" v="934" actId="207"/>
          <ac:grpSpMkLst>
            <pc:docMk/>
            <pc:sldMk cId="4102498607" sldId="2147483630"/>
            <ac:grpSpMk id="51" creationId="{0A81CA47-11F8-E71E-D5FF-E37F638EF993}"/>
          </ac:grpSpMkLst>
        </pc:grpChg>
        <pc:grpChg chg="mod">
          <ac:chgData name="Hungerford, Fibian" userId="13ceebc2-27a3-45a5-b186-472bb736e4f5" providerId="ADAL" clId="{6254B001-6A61-4A94-B548-2F1CF1C56A9D}" dt="2026-05-19T12:36:37.407" v="938" actId="207"/>
          <ac:grpSpMkLst>
            <pc:docMk/>
            <pc:sldMk cId="4102498607" sldId="2147483630"/>
            <ac:grpSpMk id="55" creationId="{6CC02DFE-A3C6-01D3-352F-7DF21175BFF5}"/>
          </ac:grpSpMkLst>
        </pc:grpChg>
        <pc:grpChg chg="mod">
          <ac:chgData name="Hungerford, Fibian" userId="13ceebc2-27a3-45a5-b186-472bb736e4f5" providerId="ADAL" clId="{6254B001-6A61-4A94-B548-2F1CF1C56A9D}" dt="2026-05-19T12:36:35.357" v="936" actId="207"/>
          <ac:grpSpMkLst>
            <pc:docMk/>
            <pc:sldMk cId="4102498607" sldId="2147483630"/>
            <ac:grpSpMk id="58" creationId="{9B4FF9F7-32A6-98C1-5C51-7ABB266EDDC4}"/>
          </ac:grpSpMkLst>
        </pc:grpChg>
      </pc:sldChg>
      <pc:sldChg chg="add del modNotes">
        <pc:chgData name="Hungerford, Fibian" userId="13ceebc2-27a3-45a5-b186-472bb736e4f5" providerId="ADAL" clId="{6254B001-6A61-4A94-B548-2F1CF1C56A9D}" dt="2026-05-19T07:45:45.054" v="43"/>
        <pc:sldMkLst>
          <pc:docMk/>
          <pc:sldMk cId="1181790417" sldId="2147483631"/>
        </pc:sldMkLst>
      </pc:sldChg>
      <pc:sldChg chg="addSp delSp modSp new add del mod modClrScheme chgLayout">
        <pc:chgData name="Hungerford, Fibian" userId="13ceebc2-27a3-45a5-b186-472bb736e4f5" providerId="ADAL" clId="{6254B001-6A61-4A94-B548-2F1CF1C56A9D}" dt="2026-05-20T05:35:51.930" v="1342" actId="478"/>
        <pc:sldMkLst>
          <pc:docMk/>
          <pc:sldMk cId="1357135827" sldId="2147483631"/>
        </pc:sldMkLst>
        <pc:spChg chg="del mod ord">
          <ac:chgData name="Hungerford, Fibian" userId="13ceebc2-27a3-45a5-b186-472bb736e4f5" providerId="ADAL" clId="{6254B001-6A61-4A94-B548-2F1CF1C56A9D}" dt="2026-05-20T05:26:40.065" v="1195" actId="700"/>
          <ac:spMkLst>
            <pc:docMk/>
            <pc:sldMk cId="1357135827" sldId="2147483631"/>
            <ac:spMk id="2" creationId="{6DF2F934-CB60-2EC3-7207-9FC5FBE525A0}"/>
          </ac:spMkLst>
        </pc:spChg>
        <pc:spChg chg="del mod ord">
          <ac:chgData name="Hungerford, Fibian" userId="13ceebc2-27a3-45a5-b186-472bb736e4f5" providerId="ADAL" clId="{6254B001-6A61-4A94-B548-2F1CF1C56A9D}" dt="2026-05-20T05:26:40.065" v="1195" actId="700"/>
          <ac:spMkLst>
            <pc:docMk/>
            <pc:sldMk cId="1357135827" sldId="2147483631"/>
            <ac:spMk id="3" creationId="{3A29BFD1-91FD-50E5-A2A9-A97172B161E7}"/>
          </ac:spMkLst>
        </pc:spChg>
        <pc:spChg chg="mod ord">
          <ac:chgData name="Hungerford, Fibian" userId="13ceebc2-27a3-45a5-b186-472bb736e4f5" providerId="ADAL" clId="{6254B001-6A61-4A94-B548-2F1CF1C56A9D}" dt="2026-05-20T05:27:31.815" v="1238" actId="700"/>
          <ac:spMkLst>
            <pc:docMk/>
            <pc:sldMk cId="1357135827" sldId="2147483631"/>
            <ac:spMk id="4" creationId="{DCCD15E3-5425-7210-EF5D-51BF1C35CDA3}"/>
          </ac:spMkLst>
        </pc:spChg>
        <pc:spChg chg="add mod ord">
          <ac:chgData name="Hungerford, Fibian" userId="13ceebc2-27a3-45a5-b186-472bb736e4f5" providerId="ADAL" clId="{6254B001-6A61-4A94-B548-2F1CF1C56A9D}" dt="2026-05-20T05:35:50.187" v="1341" actId="1076"/>
          <ac:spMkLst>
            <pc:docMk/>
            <pc:sldMk cId="1357135827" sldId="2147483631"/>
            <ac:spMk id="5" creationId="{DD086492-F950-D1E2-E7DD-330E37AFA88C}"/>
          </ac:spMkLst>
        </pc:spChg>
        <pc:spChg chg="add del mod ord">
          <ac:chgData name="Hungerford, Fibian" userId="13ceebc2-27a3-45a5-b186-472bb736e4f5" providerId="ADAL" clId="{6254B001-6A61-4A94-B548-2F1CF1C56A9D}" dt="2026-05-20T05:27:31.815" v="1238" actId="700"/>
          <ac:spMkLst>
            <pc:docMk/>
            <pc:sldMk cId="1357135827" sldId="2147483631"/>
            <ac:spMk id="6" creationId="{70D2B9FE-20EE-92A7-C67B-66228662D571}"/>
          </ac:spMkLst>
        </pc:spChg>
        <pc:spChg chg="add del mod ord">
          <ac:chgData name="Hungerford, Fibian" userId="13ceebc2-27a3-45a5-b186-472bb736e4f5" providerId="ADAL" clId="{6254B001-6A61-4A94-B548-2F1CF1C56A9D}" dt="2026-05-20T05:35:51.930" v="1342" actId="478"/>
          <ac:spMkLst>
            <pc:docMk/>
            <pc:sldMk cId="1357135827" sldId="2147483631"/>
            <ac:spMk id="7" creationId="{0733518D-548B-73F5-3F40-341C00ED819B}"/>
          </ac:spMkLst>
        </pc:spChg>
      </pc:sldChg>
      <pc:sldChg chg="add del modNotes">
        <pc:chgData name="Hungerford, Fibian" userId="13ceebc2-27a3-45a5-b186-472bb736e4f5" providerId="ADAL" clId="{6254B001-6A61-4A94-B548-2F1CF1C56A9D}" dt="2026-05-19T07:45:45.054" v="43"/>
        <pc:sldMkLst>
          <pc:docMk/>
          <pc:sldMk cId="2594197248" sldId="2147483632"/>
        </pc:sldMkLst>
      </pc:sldChg>
      <pc:sldChg chg="addSp delSp modSp new mod modClrScheme chgLayout">
        <pc:chgData name="Hungerford, Fibian" userId="13ceebc2-27a3-45a5-b186-472bb736e4f5" providerId="ADAL" clId="{6254B001-6A61-4A94-B548-2F1CF1C56A9D}" dt="2026-05-20T05:35:43.999" v="1340" actId="1076"/>
        <pc:sldMkLst>
          <pc:docMk/>
          <pc:sldMk cId="3025123828" sldId="2147483632"/>
        </pc:sldMkLst>
        <pc:spChg chg="del mod ord">
          <ac:chgData name="Hungerford, Fibian" userId="13ceebc2-27a3-45a5-b186-472bb736e4f5" providerId="ADAL" clId="{6254B001-6A61-4A94-B548-2F1CF1C56A9D}" dt="2026-05-20T05:27:21.732" v="1237" actId="700"/>
          <ac:spMkLst>
            <pc:docMk/>
            <pc:sldMk cId="3025123828" sldId="2147483632"/>
            <ac:spMk id="2" creationId="{6C094C98-32B2-FE4A-5C7D-88E4D2920001}"/>
          </ac:spMkLst>
        </pc:spChg>
        <pc:spChg chg="del mod ord">
          <ac:chgData name="Hungerford, Fibian" userId="13ceebc2-27a3-45a5-b186-472bb736e4f5" providerId="ADAL" clId="{6254B001-6A61-4A94-B548-2F1CF1C56A9D}" dt="2026-05-20T05:27:21.732" v="1237" actId="700"/>
          <ac:spMkLst>
            <pc:docMk/>
            <pc:sldMk cId="3025123828" sldId="2147483632"/>
            <ac:spMk id="3" creationId="{DDD93543-A171-C724-2A97-357594B4B462}"/>
          </ac:spMkLst>
        </pc:spChg>
        <pc:spChg chg="mod ord">
          <ac:chgData name="Hungerford, Fibian" userId="13ceebc2-27a3-45a5-b186-472bb736e4f5" providerId="ADAL" clId="{6254B001-6A61-4A94-B548-2F1CF1C56A9D}" dt="2026-05-20T05:27:21.732" v="1237" actId="700"/>
          <ac:spMkLst>
            <pc:docMk/>
            <pc:sldMk cId="3025123828" sldId="2147483632"/>
            <ac:spMk id="4" creationId="{475EC00A-3F3A-FB16-6028-B7BF9B51E2B8}"/>
          </ac:spMkLst>
        </pc:spChg>
        <pc:spChg chg="add mod ord">
          <ac:chgData name="Hungerford, Fibian" userId="13ceebc2-27a3-45a5-b186-472bb736e4f5" providerId="ADAL" clId="{6254B001-6A61-4A94-B548-2F1CF1C56A9D}" dt="2026-05-20T05:35:43.999" v="1340" actId="1076"/>
          <ac:spMkLst>
            <pc:docMk/>
            <pc:sldMk cId="3025123828" sldId="2147483632"/>
            <ac:spMk id="5" creationId="{67DC08F2-6EDE-858D-4B8B-D623381C99CA}"/>
          </ac:spMkLst>
        </pc:spChg>
        <pc:spChg chg="add del mod ord">
          <ac:chgData name="Hungerford, Fibian" userId="13ceebc2-27a3-45a5-b186-472bb736e4f5" providerId="ADAL" clId="{6254B001-6A61-4A94-B548-2F1CF1C56A9D}" dt="2026-05-20T05:28:22.416" v="1282" actId="478"/>
          <ac:spMkLst>
            <pc:docMk/>
            <pc:sldMk cId="3025123828" sldId="2147483632"/>
            <ac:spMk id="6" creationId="{3BF5726D-EFE1-B163-6113-8EF2E0FEE2C8}"/>
          </ac:spMkLst>
        </pc:spChg>
      </pc:sldChg>
      <pc:sldChg chg="addSp delSp modSp new mod modClrScheme chgLayout">
        <pc:chgData name="Hungerford, Fibian" userId="13ceebc2-27a3-45a5-b186-472bb736e4f5" providerId="ADAL" clId="{6254B001-6A61-4A94-B548-2F1CF1C56A9D}" dt="2026-05-20T05:35:39.127" v="1339" actId="1076"/>
        <pc:sldMkLst>
          <pc:docMk/>
          <pc:sldMk cId="2370477916" sldId="2147483633"/>
        </pc:sldMkLst>
        <pc:spChg chg="del mod ord">
          <ac:chgData name="Hungerford, Fibian" userId="13ceebc2-27a3-45a5-b186-472bb736e4f5" providerId="ADAL" clId="{6254B001-6A61-4A94-B548-2F1CF1C56A9D}" dt="2026-05-20T05:29:49.551" v="1284" actId="700"/>
          <ac:spMkLst>
            <pc:docMk/>
            <pc:sldMk cId="2370477916" sldId="2147483633"/>
            <ac:spMk id="2" creationId="{D6B9C1B2-D866-A0CE-9738-9EFDB95DCDF0}"/>
          </ac:spMkLst>
        </pc:spChg>
        <pc:spChg chg="del mod ord">
          <ac:chgData name="Hungerford, Fibian" userId="13ceebc2-27a3-45a5-b186-472bb736e4f5" providerId="ADAL" clId="{6254B001-6A61-4A94-B548-2F1CF1C56A9D}" dt="2026-05-20T05:29:49.551" v="1284" actId="700"/>
          <ac:spMkLst>
            <pc:docMk/>
            <pc:sldMk cId="2370477916" sldId="2147483633"/>
            <ac:spMk id="3" creationId="{D4FD9678-A850-847E-1861-8D6008D897DB}"/>
          </ac:spMkLst>
        </pc:spChg>
        <pc:spChg chg="mod ord">
          <ac:chgData name="Hungerford, Fibian" userId="13ceebc2-27a3-45a5-b186-472bb736e4f5" providerId="ADAL" clId="{6254B001-6A61-4A94-B548-2F1CF1C56A9D}" dt="2026-05-20T05:29:49.551" v="1284" actId="700"/>
          <ac:spMkLst>
            <pc:docMk/>
            <pc:sldMk cId="2370477916" sldId="2147483633"/>
            <ac:spMk id="4" creationId="{C9DA121D-E6B2-2324-ADB5-BA2BD9C9946E}"/>
          </ac:spMkLst>
        </pc:spChg>
        <pc:spChg chg="add mod ord">
          <ac:chgData name="Hungerford, Fibian" userId="13ceebc2-27a3-45a5-b186-472bb736e4f5" providerId="ADAL" clId="{6254B001-6A61-4A94-B548-2F1CF1C56A9D}" dt="2026-05-20T05:35:39.127" v="1339" actId="1076"/>
          <ac:spMkLst>
            <pc:docMk/>
            <pc:sldMk cId="2370477916" sldId="2147483633"/>
            <ac:spMk id="5" creationId="{2044EAB6-7E90-E005-85C2-84329A2D12E3}"/>
          </ac:spMkLst>
        </pc:spChg>
        <pc:spChg chg="add del mod ord">
          <ac:chgData name="Hungerford, Fibian" userId="13ceebc2-27a3-45a5-b186-472bb736e4f5" providerId="ADAL" clId="{6254B001-6A61-4A94-B548-2F1CF1C56A9D}" dt="2026-05-20T05:35:32.784" v="1338" actId="478"/>
          <ac:spMkLst>
            <pc:docMk/>
            <pc:sldMk cId="2370477916" sldId="2147483633"/>
            <ac:spMk id="6" creationId="{B7343499-5178-2BAD-E7C0-5BB540C602CD}"/>
          </ac:spMkLst>
        </pc:spChg>
      </pc:sldChg>
      <pc:sldChg chg="add del modNotes">
        <pc:chgData name="Hungerford, Fibian" userId="13ceebc2-27a3-45a5-b186-472bb736e4f5" providerId="ADAL" clId="{6254B001-6A61-4A94-B548-2F1CF1C56A9D}" dt="2026-05-19T07:45:45.054" v="43"/>
        <pc:sldMkLst>
          <pc:docMk/>
          <pc:sldMk cId="3453950030" sldId="2147483633"/>
        </pc:sldMkLst>
      </pc:sldChg>
      <pc:sldChg chg="modSp add mod ord">
        <pc:chgData name="Hungerford, Fibian" userId="13ceebc2-27a3-45a5-b186-472bb736e4f5" providerId="ADAL" clId="{6254B001-6A61-4A94-B548-2F1CF1C56A9D}" dt="2026-05-20T05:36:31.925" v="1368" actId="20577"/>
        <pc:sldMkLst>
          <pc:docMk/>
          <pc:sldMk cId="83719006" sldId="2147483634"/>
        </pc:sldMkLst>
        <pc:spChg chg="mod">
          <ac:chgData name="Hungerford, Fibian" userId="13ceebc2-27a3-45a5-b186-472bb736e4f5" providerId="ADAL" clId="{6254B001-6A61-4A94-B548-2F1CF1C56A9D}" dt="2026-05-20T05:36:31.925" v="1368" actId="20577"/>
          <ac:spMkLst>
            <pc:docMk/>
            <pc:sldMk cId="83719006" sldId="2147483634"/>
            <ac:spMk id="5" creationId="{0AD7F294-5E07-8DFF-A233-329C9222D2D9}"/>
          </ac:spMkLst>
        </pc:spChg>
      </pc:sldChg>
      <pc:sldChg chg="add del">
        <pc:chgData name="Hungerford, Fibian" userId="13ceebc2-27a3-45a5-b186-472bb736e4f5" providerId="ADAL" clId="{6254B001-6A61-4A94-B548-2F1CF1C56A9D}" dt="2026-05-19T07:45:45.054" v="43"/>
        <pc:sldMkLst>
          <pc:docMk/>
          <pc:sldMk cId="3025847082" sldId="2147483634"/>
        </pc:sldMkLst>
      </pc:sldChg>
      <pc:sldChg chg="modSp add mod">
        <pc:chgData name="Hungerford, Fibian" userId="13ceebc2-27a3-45a5-b186-472bb736e4f5" providerId="ADAL" clId="{6254B001-6A61-4A94-B548-2F1CF1C56A9D}" dt="2026-05-20T05:40:25.040" v="1444" actId="20577"/>
        <pc:sldMkLst>
          <pc:docMk/>
          <pc:sldMk cId="823459923" sldId="2147483635"/>
        </pc:sldMkLst>
        <pc:spChg chg="mod">
          <ac:chgData name="Hungerford, Fibian" userId="13ceebc2-27a3-45a5-b186-472bb736e4f5" providerId="ADAL" clId="{6254B001-6A61-4A94-B548-2F1CF1C56A9D}" dt="2026-05-20T05:40:25.040" v="1444" actId="20577"/>
          <ac:spMkLst>
            <pc:docMk/>
            <pc:sldMk cId="823459923" sldId="2147483635"/>
            <ac:spMk id="5" creationId="{F01B9612-C5C2-44ED-65F9-F0732BD5A5A2}"/>
          </ac:spMkLst>
        </pc:spChg>
      </pc:sldChg>
      <pc:sldChg chg="add del">
        <pc:chgData name="Hungerford, Fibian" userId="13ceebc2-27a3-45a5-b186-472bb736e4f5" providerId="ADAL" clId="{6254B001-6A61-4A94-B548-2F1CF1C56A9D}" dt="2026-05-19T07:45:45.054" v="43"/>
        <pc:sldMkLst>
          <pc:docMk/>
          <pc:sldMk cId="3034930581" sldId="2147483635"/>
        </pc:sldMkLst>
      </pc:sldChg>
      <pc:sldChg chg="add del">
        <pc:chgData name="Hungerford, Fibian" userId="13ceebc2-27a3-45a5-b186-472bb736e4f5" providerId="ADAL" clId="{6254B001-6A61-4A94-B548-2F1CF1C56A9D}" dt="2026-05-19T07:45:45.054" v="43"/>
        <pc:sldMkLst>
          <pc:docMk/>
          <pc:sldMk cId="1850063333" sldId="2147483636"/>
        </pc:sldMkLst>
      </pc:sldChg>
      <pc:sldChg chg="addSp delSp modSp add mod modAnim modNotesTx">
        <pc:chgData name="Hungerford, Fibian" userId="13ceebc2-27a3-45a5-b186-472bb736e4f5" providerId="ADAL" clId="{6254B001-6A61-4A94-B548-2F1CF1C56A9D}" dt="2026-05-20T11:25:22.453" v="3800" actId="20577"/>
        <pc:sldMkLst>
          <pc:docMk/>
          <pc:sldMk cId="1962410602" sldId="2147483636"/>
        </pc:sldMkLst>
        <pc:spChg chg="mod">
          <ac:chgData name="Hungerford, Fibian" userId="13ceebc2-27a3-45a5-b186-472bb736e4f5" providerId="ADAL" clId="{6254B001-6A61-4A94-B548-2F1CF1C56A9D}" dt="2026-05-20T05:56:40.746" v="1708" actId="14100"/>
          <ac:spMkLst>
            <pc:docMk/>
            <pc:sldMk cId="1962410602" sldId="2147483636"/>
            <ac:spMk id="2" creationId="{01A32672-4B2B-1111-6D3C-A2E0FC1EAB70}"/>
          </ac:spMkLst>
        </pc:spChg>
        <pc:spChg chg="mod">
          <ac:chgData name="Hungerford, Fibian" userId="13ceebc2-27a3-45a5-b186-472bb736e4f5" providerId="ADAL" clId="{6254B001-6A61-4A94-B548-2F1CF1C56A9D}" dt="2026-05-20T08:54:45.979" v="3467" actId="20577"/>
          <ac:spMkLst>
            <pc:docMk/>
            <pc:sldMk cId="1962410602" sldId="2147483636"/>
            <ac:spMk id="3" creationId="{4273AA6E-618D-94A2-0F8C-47C65C5A5643}"/>
          </ac:spMkLst>
        </pc:spChg>
        <pc:spChg chg="del">
          <ac:chgData name="Hungerford, Fibian" userId="13ceebc2-27a3-45a5-b186-472bb736e4f5" providerId="ADAL" clId="{6254B001-6A61-4A94-B548-2F1CF1C56A9D}" dt="2026-05-20T05:57:12" v="1709" actId="478"/>
          <ac:spMkLst>
            <pc:docMk/>
            <pc:sldMk cId="1962410602" sldId="2147483636"/>
            <ac:spMk id="4" creationId="{7E360A03-C33E-0B01-E741-420764DAC715}"/>
          </ac:spMkLst>
        </pc:spChg>
        <pc:spChg chg="ord">
          <ac:chgData name="Hungerford, Fibian" userId="13ceebc2-27a3-45a5-b186-472bb736e4f5" providerId="ADAL" clId="{6254B001-6A61-4A94-B548-2F1CF1C56A9D}" dt="2026-05-20T11:16:08.267" v="3605" actId="167"/>
          <ac:spMkLst>
            <pc:docMk/>
            <pc:sldMk cId="1962410602" sldId="2147483636"/>
            <ac:spMk id="4" creationId="{D058B933-D6EB-01EF-59BA-E48D55D466D0}"/>
          </ac:spMkLst>
        </pc:spChg>
        <pc:spChg chg="add mod">
          <ac:chgData name="Hungerford, Fibian" userId="13ceebc2-27a3-45a5-b186-472bb736e4f5" providerId="ADAL" clId="{6254B001-6A61-4A94-B548-2F1CF1C56A9D}" dt="2026-05-20T05:57:50.954" v="1717" actId="1076"/>
          <ac:spMkLst>
            <pc:docMk/>
            <pc:sldMk cId="1962410602" sldId="2147483636"/>
            <ac:spMk id="5" creationId="{FE1B5AA5-9630-63A1-9044-C9C8D1A8BAFC}"/>
          </ac:spMkLst>
        </pc:spChg>
        <pc:spChg chg="del">
          <ac:chgData name="Hungerford, Fibian" userId="13ceebc2-27a3-45a5-b186-472bb736e4f5" providerId="ADAL" clId="{6254B001-6A61-4A94-B548-2F1CF1C56A9D}" dt="2026-05-20T05:57:12" v="1709" actId="478"/>
          <ac:spMkLst>
            <pc:docMk/>
            <pc:sldMk cId="1962410602" sldId="2147483636"/>
            <ac:spMk id="9" creationId="{E7C8DFCC-5318-BDE6-FE67-4C0DF5FB8DF4}"/>
          </ac:spMkLst>
        </pc:spChg>
        <pc:spChg chg="del">
          <ac:chgData name="Hungerford, Fibian" userId="13ceebc2-27a3-45a5-b186-472bb736e4f5" providerId="ADAL" clId="{6254B001-6A61-4A94-B548-2F1CF1C56A9D}" dt="2026-05-20T05:57:12" v="1709" actId="478"/>
          <ac:spMkLst>
            <pc:docMk/>
            <pc:sldMk cId="1962410602" sldId="2147483636"/>
            <ac:spMk id="10" creationId="{44B339B6-CB20-E52B-CDF9-732023E9B3E7}"/>
          </ac:spMkLst>
        </pc:spChg>
        <pc:spChg chg="add mod ord">
          <ac:chgData name="Hungerford, Fibian" userId="13ceebc2-27a3-45a5-b186-472bb736e4f5" providerId="ADAL" clId="{6254B001-6A61-4A94-B548-2F1CF1C56A9D}" dt="2026-05-20T11:15:58.726" v="3604" actId="167"/>
          <ac:spMkLst>
            <pc:docMk/>
            <pc:sldMk cId="1962410602" sldId="2147483636"/>
            <ac:spMk id="12" creationId="{A926354B-7E44-3408-B84F-5DC34E3849E2}"/>
          </ac:spMkLst>
        </pc:spChg>
        <pc:spChg chg="mod">
          <ac:chgData name="Hungerford, Fibian" userId="13ceebc2-27a3-45a5-b186-472bb736e4f5" providerId="ADAL" clId="{6254B001-6A61-4A94-B548-2F1CF1C56A9D}" dt="2026-05-20T07:43:46.003" v="3229" actId="20577"/>
          <ac:spMkLst>
            <pc:docMk/>
            <pc:sldMk cId="1962410602" sldId="2147483636"/>
            <ac:spMk id="17" creationId="{3808DBF4-124D-118D-1914-39D21E4C3F25}"/>
          </ac:spMkLst>
        </pc:spChg>
        <pc:spChg chg="del">
          <ac:chgData name="Hungerford, Fibian" userId="13ceebc2-27a3-45a5-b186-472bb736e4f5" providerId="ADAL" clId="{6254B001-6A61-4A94-B548-2F1CF1C56A9D}" dt="2026-05-20T05:57:12" v="1709" actId="478"/>
          <ac:spMkLst>
            <pc:docMk/>
            <pc:sldMk cId="1962410602" sldId="2147483636"/>
            <ac:spMk id="23" creationId="{76449910-43FF-1AAB-F0CA-DC0CC8C751E1}"/>
          </ac:spMkLst>
        </pc:spChg>
        <pc:spChg chg="del">
          <ac:chgData name="Hungerford, Fibian" userId="13ceebc2-27a3-45a5-b186-472bb736e4f5" providerId="ADAL" clId="{6254B001-6A61-4A94-B548-2F1CF1C56A9D}" dt="2026-05-20T05:57:12" v="1709" actId="478"/>
          <ac:spMkLst>
            <pc:docMk/>
            <pc:sldMk cId="1962410602" sldId="2147483636"/>
            <ac:spMk id="25" creationId="{3CF00E7E-16F4-CDB2-3999-4ECB2570AA1F}"/>
          </ac:spMkLst>
        </pc:spChg>
        <pc:spChg chg="del">
          <ac:chgData name="Hungerford, Fibian" userId="13ceebc2-27a3-45a5-b186-472bb736e4f5" providerId="ADAL" clId="{6254B001-6A61-4A94-B548-2F1CF1C56A9D}" dt="2026-05-20T05:57:12" v="1709" actId="478"/>
          <ac:spMkLst>
            <pc:docMk/>
            <pc:sldMk cId="1962410602" sldId="2147483636"/>
            <ac:spMk id="26" creationId="{2D8C083E-4FBA-5ACC-B323-E8E4F796D6B3}"/>
          </ac:spMkLst>
        </pc:spChg>
        <pc:spChg chg="mod">
          <ac:chgData name="Hungerford, Fibian" userId="13ceebc2-27a3-45a5-b186-472bb736e4f5" providerId="ADAL" clId="{6254B001-6A61-4A94-B548-2F1CF1C56A9D}" dt="2026-05-20T07:43:40.254" v="3219" actId="20577"/>
          <ac:spMkLst>
            <pc:docMk/>
            <pc:sldMk cId="1962410602" sldId="2147483636"/>
            <ac:spMk id="26" creationId="{FF982E95-769B-D995-04CD-39F0B587BDC7}"/>
          </ac:spMkLst>
        </pc:spChg>
        <pc:spChg chg="del">
          <ac:chgData name="Hungerford, Fibian" userId="13ceebc2-27a3-45a5-b186-472bb736e4f5" providerId="ADAL" clId="{6254B001-6A61-4A94-B548-2F1CF1C56A9D}" dt="2026-05-20T05:57:12" v="1709" actId="478"/>
          <ac:spMkLst>
            <pc:docMk/>
            <pc:sldMk cId="1962410602" sldId="2147483636"/>
            <ac:spMk id="27" creationId="{195443BE-A8E5-4319-93B0-52023398AB77}"/>
          </ac:spMkLst>
        </pc:spChg>
        <pc:spChg chg="del">
          <ac:chgData name="Hungerford, Fibian" userId="13ceebc2-27a3-45a5-b186-472bb736e4f5" providerId="ADAL" clId="{6254B001-6A61-4A94-B548-2F1CF1C56A9D}" dt="2026-05-20T05:57:12" v="1709" actId="478"/>
          <ac:spMkLst>
            <pc:docMk/>
            <pc:sldMk cId="1962410602" sldId="2147483636"/>
            <ac:spMk id="29" creationId="{203C8DEF-9E94-93E6-7E20-4C99AEA5E1C6}"/>
          </ac:spMkLst>
        </pc:spChg>
        <pc:spChg chg="mod">
          <ac:chgData name="Hungerford, Fibian" userId="13ceebc2-27a3-45a5-b186-472bb736e4f5" providerId="ADAL" clId="{6254B001-6A61-4A94-B548-2F1CF1C56A9D}" dt="2026-05-20T07:42:10.889" v="3174" actId="20577"/>
          <ac:spMkLst>
            <pc:docMk/>
            <pc:sldMk cId="1962410602" sldId="2147483636"/>
            <ac:spMk id="31" creationId="{588DFE50-4580-8BE4-88F5-4C5E5304EF55}"/>
          </ac:spMkLst>
        </pc:spChg>
        <pc:spChg chg="del">
          <ac:chgData name="Hungerford, Fibian" userId="13ceebc2-27a3-45a5-b186-472bb736e4f5" providerId="ADAL" clId="{6254B001-6A61-4A94-B548-2F1CF1C56A9D}" dt="2026-05-20T05:57:12" v="1709" actId="478"/>
          <ac:spMkLst>
            <pc:docMk/>
            <pc:sldMk cId="1962410602" sldId="2147483636"/>
            <ac:spMk id="34" creationId="{8E69429A-79DD-9896-A464-C2421D0D14B7}"/>
          </ac:spMkLst>
        </pc:spChg>
        <pc:spChg chg="del">
          <ac:chgData name="Hungerford, Fibian" userId="13ceebc2-27a3-45a5-b186-472bb736e4f5" providerId="ADAL" clId="{6254B001-6A61-4A94-B548-2F1CF1C56A9D}" dt="2026-05-20T07:41:40.265" v="3144" actId="478"/>
          <ac:spMkLst>
            <pc:docMk/>
            <pc:sldMk cId="1962410602" sldId="2147483636"/>
            <ac:spMk id="36" creationId="{964B0298-CE9B-3EDF-E8E7-74519CA21E4E}"/>
          </ac:spMkLst>
        </pc:spChg>
        <pc:spChg chg="del">
          <ac:chgData name="Hungerford, Fibian" userId="13ceebc2-27a3-45a5-b186-472bb736e4f5" providerId="ADAL" clId="{6254B001-6A61-4A94-B548-2F1CF1C56A9D}" dt="2026-05-20T05:57:12" v="1709" actId="478"/>
          <ac:spMkLst>
            <pc:docMk/>
            <pc:sldMk cId="1962410602" sldId="2147483636"/>
            <ac:spMk id="38" creationId="{EA9A6C00-E7B4-5707-4015-0E1F1C41A6E0}"/>
          </ac:spMkLst>
        </pc:spChg>
        <pc:spChg chg="mod">
          <ac:chgData name="Hungerford, Fibian" userId="13ceebc2-27a3-45a5-b186-472bb736e4f5" providerId="ADAL" clId="{6254B001-6A61-4A94-B548-2F1CF1C56A9D}" dt="2026-05-20T06:02:39.693" v="2058" actId="20577"/>
          <ac:spMkLst>
            <pc:docMk/>
            <pc:sldMk cId="1962410602" sldId="2147483636"/>
            <ac:spMk id="42" creationId="{FA07B795-F85B-92C0-971B-CAD6C361C4E6}"/>
          </ac:spMkLst>
        </pc:spChg>
        <pc:spChg chg="mod">
          <ac:chgData name="Hungerford, Fibian" userId="13ceebc2-27a3-45a5-b186-472bb736e4f5" providerId="ADAL" clId="{6254B001-6A61-4A94-B548-2F1CF1C56A9D}" dt="2026-05-20T11:20:34.409" v="3741"/>
          <ac:spMkLst>
            <pc:docMk/>
            <pc:sldMk cId="1962410602" sldId="2147483636"/>
            <ac:spMk id="46" creationId="{2C893FAF-BB06-56EF-E01B-A7B6B23ABB10}"/>
          </ac:spMkLst>
        </pc:spChg>
        <pc:spChg chg="mod">
          <ac:chgData name="Hungerford, Fibian" userId="13ceebc2-27a3-45a5-b186-472bb736e4f5" providerId="ADAL" clId="{6254B001-6A61-4A94-B548-2F1CF1C56A9D}" dt="2026-05-20T11:15:52.673" v="3602"/>
          <ac:spMkLst>
            <pc:docMk/>
            <pc:sldMk cId="1962410602" sldId="2147483636"/>
            <ac:spMk id="49" creationId="{B4C59876-DD22-03FE-F0CA-26C4676EA80D}"/>
          </ac:spMkLst>
        </pc:spChg>
        <pc:spChg chg="mod">
          <ac:chgData name="Hungerford, Fibian" userId="13ceebc2-27a3-45a5-b186-472bb736e4f5" providerId="ADAL" clId="{6254B001-6A61-4A94-B548-2F1CF1C56A9D}" dt="2026-05-20T09:05:06.436" v="3519"/>
          <ac:spMkLst>
            <pc:docMk/>
            <pc:sldMk cId="1962410602" sldId="2147483636"/>
            <ac:spMk id="50" creationId="{04E2E38A-8B3F-ADC9-4B0D-3D4E42F83B4B}"/>
          </ac:spMkLst>
        </pc:spChg>
        <pc:spChg chg="mod">
          <ac:chgData name="Hungerford, Fibian" userId="13ceebc2-27a3-45a5-b186-472bb736e4f5" providerId="ADAL" clId="{6254B001-6A61-4A94-B548-2F1CF1C56A9D}" dt="2026-05-20T07:42:47.035" v="3195" actId="1076"/>
          <ac:spMkLst>
            <pc:docMk/>
            <pc:sldMk cId="1962410602" sldId="2147483636"/>
            <ac:spMk id="51" creationId="{10EBD88F-E84B-54AB-B588-8A73269195DA}"/>
          </ac:spMkLst>
        </pc:spChg>
        <pc:spChg chg="mod">
          <ac:chgData name="Hungerford, Fibian" userId="13ceebc2-27a3-45a5-b186-472bb736e4f5" providerId="ADAL" clId="{6254B001-6A61-4A94-B548-2F1CF1C56A9D}" dt="2026-05-20T11:23:13.637" v="3794" actId="1076"/>
          <ac:spMkLst>
            <pc:docMk/>
            <pc:sldMk cId="1962410602" sldId="2147483636"/>
            <ac:spMk id="52" creationId="{20154F2C-B46A-21AE-D99D-FA498DCCC1C5}"/>
          </ac:spMkLst>
        </pc:spChg>
        <pc:spChg chg="mod">
          <ac:chgData name="Hungerford, Fibian" userId="13ceebc2-27a3-45a5-b186-472bb736e4f5" providerId="ADAL" clId="{6254B001-6A61-4A94-B548-2F1CF1C56A9D}" dt="2026-05-20T11:23:30.403" v="3797" actId="1076"/>
          <ac:spMkLst>
            <pc:docMk/>
            <pc:sldMk cId="1962410602" sldId="2147483636"/>
            <ac:spMk id="53" creationId="{32296F20-F64F-45F4-D2E5-D9BA43BE9A7F}"/>
          </ac:spMkLst>
        </pc:spChg>
        <pc:spChg chg="mod">
          <ac:chgData name="Hungerford, Fibian" userId="13ceebc2-27a3-45a5-b186-472bb736e4f5" providerId="ADAL" clId="{6254B001-6A61-4A94-B548-2F1CF1C56A9D}" dt="2026-05-20T11:23:18.930" v="3795" actId="1076"/>
          <ac:spMkLst>
            <pc:docMk/>
            <pc:sldMk cId="1962410602" sldId="2147483636"/>
            <ac:spMk id="54" creationId="{4C88D01D-FAA8-4670-4D0B-AE08990804AC}"/>
          </ac:spMkLst>
        </pc:spChg>
        <pc:spChg chg="mod">
          <ac:chgData name="Hungerford, Fibian" userId="13ceebc2-27a3-45a5-b186-472bb736e4f5" providerId="ADAL" clId="{6254B001-6A61-4A94-B548-2F1CF1C56A9D}" dt="2026-05-20T11:23:24.279" v="3796" actId="1076"/>
          <ac:spMkLst>
            <pc:docMk/>
            <pc:sldMk cId="1962410602" sldId="2147483636"/>
            <ac:spMk id="55" creationId="{923EAE0C-840F-D08E-B4D7-BB684C9D426B}"/>
          </ac:spMkLst>
        </pc:spChg>
        <pc:spChg chg="mod">
          <ac:chgData name="Hungerford, Fibian" userId="13ceebc2-27a3-45a5-b186-472bb736e4f5" providerId="ADAL" clId="{6254B001-6A61-4A94-B548-2F1CF1C56A9D}" dt="2026-05-20T11:15:52.673" v="3602"/>
          <ac:spMkLst>
            <pc:docMk/>
            <pc:sldMk cId="1962410602" sldId="2147483636"/>
            <ac:spMk id="57" creationId="{4DF4A8EC-9552-40EB-E355-5D643309E424}"/>
          </ac:spMkLst>
        </pc:spChg>
        <pc:spChg chg="mod">
          <ac:chgData name="Hungerford, Fibian" userId="13ceebc2-27a3-45a5-b186-472bb736e4f5" providerId="ADAL" clId="{6254B001-6A61-4A94-B548-2F1CF1C56A9D}" dt="2026-05-20T11:22:09.211" v="3775" actId="255"/>
          <ac:spMkLst>
            <pc:docMk/>
            <pc:sldMk cId="1962410602" sldId="2147483636"/>
            <ac:spMk id="58" creationId="{42E060CD-9C90-00FB-E3EE-6961E8D37783}"/>
          </ac:spMkLst>
        </pc:spChg>
        <pc:spChg chg="mod">
          <ac:chgData name="Hungerford, Fibian" userId="13ceebc2-27a3-45a5-b186-472bb736e4f5" providerId="ADAL" clId="{6254B001-6A61-4A94-B548-2F1CF1C56A9D}" dt="2026-05-20T11:22:02.552" v="3774" actId="255"/>
          <ac:spMkLst>
            <pc:docMk/>
            <pc:sldMk cId="1962410602" sldId="2147483636"/>
            <ac:spMk id="59" creationId="{D91951F0-6B7C-40B4-B37A-A0201CB3F102}"/>
          </ac:spMkLst>
        </pc:spChg>
        <pc:spChg chg="del mod">
          <ac:chgData name="Hungerford, Fibian" userId="13ceebc2-27a3-45a5-b186-472bb736e4f5" providerId="ADAL" clId="{6254B001-6A61-4A94-B548-2F1CF1C56A9D}" dt="2026-05-20T07:41:46.604" v="3146" actId="478"/>
          <ac:spMkLst>
            <pc:docMk/>
            <pc:sldMk cId="1962410602" sldId="2147483636"/>
            <ac:spMk id="60" creationId="{5DA7A781-9378-FAE6-EADA-C68ED6817DCB}"/>
          </ac:spMkLst>
        </pc:spChg>
        <pc:spChg chg="add mod">
          <ac:chgData name="Hungerford, Fibian" userId="13ceebc2-27a3-45a5-b186-472bb736e4f5" providerId="ADAL" clId="{6254B001-6A61-4A94-B548-2F1CF1C56A9D}" dt="2026-05-20T11:20:59.516" v="3764" actId="1036"/>
          <ac:spMkLst>
            <pc:docMk/>
            <pc:sldMk cId="1962410602" sldId="2147483636"/>
            <ac:spMk id="60" creationId="{7CEBDB35-9B1B-26BB-F23F-AB53E32C3A4A}"/>
          </ac:spMkLst>
        </pc:spChg>
        <pc:spChg chg="del">
          <ac:chgData name="Hungerford, Fibian" userId="13ceebc2-27a3-45a5-b186-472bb736e4f5" providerId="ADAL" clId="{6254B001-6A61-4A94-B548-2F1CF1C56A9D}" dt="2026-05-20T07:41:45.215" v="3145" actId="478"/>
          <ac:spMkLst>
            <pc:docMk/>
            <pc:sldMk cId="1962410602" sldId="2147483636"/>
            <ac:spMk id="61" creationId="{26FD20DC-E924-A507-64E4-BD4DECE975BF}"/>
          </ac:spMkLst>
        </pc:spChg>
        <pc:spChg chg="add mod">
          <ac:chgData name="Hungerford, Fibian" userId="13ceebc2-27a3-45a5-b186-472bb736e4f5" providerId="ADAL" clId="{6254B001-6A61-4A94-B548-2F1CF1C56A9D}" dt="2026-05-20T07:42:26.885" v="3176" actId="1076"/>
          <ac:spMkLst>
            <pc:docMk/>
            <pc:sldMk cId="1962410602" sldId="2147483636"/>
            <ac:spMk id="87" creationId="{9A8CA94D-6F19-703A-D5D2-028B5746CE35}"/>
          </ac:spMkLst>
        </pc:spChg>
        <pc:spChg chg="add mod">
          <ac:chgData name="Hungerford, Fibian" userId="13ceebc2-27a3-45a5-b186-472bb736e4f5" providerId="ADAL" clId="{6254B001-6A61-4A94-B548-2F1CF1C56A9D}" dt="2026-05-20T07:42:30.574" v="3177"/>
          <ac:spMkLst>
            <pc:docMk/>
            <pc:sldMk cId="1962410602" sldId="2147483636"/>
            <ac:spMk id="88" creationId="{39A8A3AE-17CB-787E-22FC-155BC6D0FC57}"/>
          </ac:spMkLst>
        </pc:spChg>
        <pc:spChg chg="add mod">
          <ac:chgData name="Hungerford, Fibian" userId="13ceebc2-27a3-45a5-b186-472bb736e4f5" providerId="ADAL" clId="{6254B001-6A61-4A94-B548-2F1CF1C56A9D}" dt="2026-05-20T11:22:19.813" v="3778" actId="255"/>
          <ac:spMkLst>
            <pc:docMk/>
            <pc:sldMk cId="1962410602" sldId="2147483636"/>
            <ac:spMk id="89" creationId="{01CD56DC-E667-CFB4-5473-EE1C16A413C4}"/>
          </ac:spMkLst>
        </pc:spChg>
        <pc:spChg chg="add del">
          <ac:chgData name="Hungerford, Fibian" userId="13ceebc2-27a3-45a5-b186-472bb736e4f5" providerId="ADAL" clId="{6254B001-6A61-4A94-B548-2F1CF1C56A9D}" dt="2026-05-20T07:46:26.312" v="3239" actId="22"/>
          <ac:spMkLst>
            <pc:docMk/>
            <pc:sldMk cId="1962410602" sldId="2147483636"/>
            <ac:spMk id="91" creationId="{169BC228-A189-BBAB-AF73-15B52ED32DDD}"/>
          </ac:spMkLst>
        </pc:spChg>
        <pc:spChg chg="add mod">
          <ac:chgData name="Hungerford, Fibian" userId="13ceebc2-27a3-45a5-b186-472bb736e4f5" providerId="ADAL" clId="{6254B001-6A61-4A94-B548-2F1CF1C56A9D}" dt="2026-05-20T11:22:13.981" v="3777" actId="20577"/>
          <ac:spMkLst>
            <pc:docMk/>
            <pc:sldMk cId="1962410602" sldId="2147483636"/>
            <ac:spMk id="93" creationId="{AB316853-3FDD-3D75-5292-3846AD7F4D24}"/>
          </ac:spMkLst>
        </pc:spChg>
        <pc:spChg chg="add mod">
          <ac:chgData name="Hungerford, Fibian" userId="13ceebc2-27a3-45a5-b186-472bb736e4f5" providerId="ADAL" clId="{6254B001-6A61-4A94-B548-2F1CF1C56A9D}" dt="2026-05-20T09:07:03.675" v="3559" actId="20577"/>
          <ac:spMkLst>
            <pc:docMk/>
            <pc:sldMk cId="1962410602" sldId="2147483636"/>
            <ac:spMk id="94" creationId="{37840219-2467-E9B9-23A7-58105EFED223}"/>
          </ac:spMkLst>
        </pc:spChg>
        <pc:spChg chg="add mod">
          <ac:chgData name="Hungerford, Fibian" userId="13ceebc2-27a3-45a5-b186-472bb736e4f5" providerId="ADAL" clId="{6254B001-6A61-4A94-B548-2F1CF1C56A9D}" dt="2026-05-20T09:08:05.319" v="3582" actId="20577"/>
          <ac:spMkLst>
            <pc:docMk/>
            <pc:sldMk cId="1962410602" sldId="2147483636"/>
            <ac:spMk id="95" creationId="{4FB56418-8ADD-C028-BD8C-9B48A06D2916}"/>
          </ac:spMkLst>
        </pc:spChg>
        <pc:grpChg chg="mod">
          <ac:chgData name="Hungerford, Fibian" userId="13ceebc2-27a3-45a5-b186-472bb736e4f5" providerId="ADAL" clId="{6254B001-6A61-4A94-B548-2F1CF1C56A9D}" dt="2026-05-20T11:15:56.301" v="3603" actId="1076"/>
          <ac:grpSpMkLst>
            <pc:docMk/>
            <pc:sldMk cId="1962410602" sldId="2147483636"/>
            <ac:grpSpMk id="13" creationId="{11E693B1-35B7-B2FD-D1BA-258BA43D9EE4}"/>
          </ac:grpSpMkLst>
        </pc:grpChg>
        <pc:grpChg chg="add mod">
          <ac:chgData name="Hungerford, Fibian" userId="13ceebc2-27a3-45a5-b186-472bb736e4f5" providerId="ADAL" clId="{6254B001-6A61-4A94-B548-2F1CF1C56A9D}" dt="2026-05-20T11:16:15.517" v="3630" actId="1035"/>
          <ac:grpSpMkLst>
            <pc:docMk/>
            <pc:sldMk cId="1962410602" sldId="2147483636"/>
            <ac:grpSpMk id="36" creationId="{395FB1F4-5F1B-AA9B-27F8-19DEECB97BB9}"/>
          </ac:grpSpMkLst>
        </pc:grpChg>
        <pc:graphicFrameChg chg="add del">
          <ac:chgData name="Hungerford, Fibian" userId="13ceebc2-27a3-45a5-b186-472bb736e4f5" providerId="ADAL" clId="{6254B001-6A61-4A94-B548-2F1CF1C56A9D}" dt="2026-05-20T06:03:02.576" v="2060" actId="3680"/>
          <ac:graphicFrameMkLst>
            <pc:docMk/>
            <pc:sldMk cId="1962410602" sldId="2147483636"/>
            <ac:graphicFrameMk id="39" creationId="{19C8C6DD-CDAC-476D-A963-38BA9C221E42}"/>
          </ac:graphicFrameMkLst>
        </pc:graphicFrameChg>
        <pc:graphicFrameChg chg="add mod modGraphic">
          <ac:chgData name="Hungerford, Fibian" userId="13ceebc2-27a3-45a5-b186-472bb736e4f5" providerId="ADAL" clId="{6254B001-6A61-4A94-B548-2F1CF1C56A9D}" dt="2026-05-20T06:20:31.901" v="3080" actId="1076"/>
          <ac:graphicFrameMkLst>
            <pc:docMk/>
            <pc:sldMk cId="1962410602" sldId="2147483636"/>
            <ac:graphicFrameMk id="40" creationId="{87DF1A24-453F-628E-9057-43C1425208A9}"/>
          </ac:graphicFrameMkLst>
        </pc:graphicFrameChg>
        <pc:graphicFrameChg chg="add mod">
          <ac:chgData name="Hungerford, Fibian" userId="13ceebc2-27a3-45a5-b186-472bb736e4f5" providerId="ADAL" clId="{6254B001-6A61-4A94-B548-2F1CF1C56A9D}" dt="2026-05-20T08:49:14.132" v="3248"/>
          <ac:graphicFrameMkLst>
            <pc:docMk/>
            <pc:sldMk cId="1962410602" sldId="2147483636"/>
            <ac:graphicFrameMk id="92" creationId="{712A1E58-22FE-C1E9-D768-D836B8D9E919}"/>
          </ac:graphicFrameMkLst>
        </pc:graphicFrameChg>
      </pc:sldChg>
      <pc:sldChg chg="add del">
        <pc:chgData name="Hungerford, Fibian" userId="13ceebc2-27a3-45a5-b186-472bb736e4f5" providerId="ADAL" clId="{6254B001-6A61-4A94-B548-2F1CF1C56A9D}" dt="2026-05-19T07:45:45.054" v="43"/>
        <pc:sldMkLst>
          <pc:docMk/>
          <pc:sldMk cId="428983299" sldId="2147483637"/>
        </pc:sldMkLst>
      </pc:sldChg>
      <pc:sldChg chg="add del">
        <pc:chgData name="Hungerford, Fibian" userId="13ceebc2-27a3-45a5-b186-472bb736e4f5" providerId="ADAL" clId="{6254B001-6A61-4A94-B548-2F1CF1C56A9D}" dt="2026-05-20T07:44:29.579" v="3237" actId="47"/>
        <pc:sldMkLst>
          <pc:docMk/>
          <pc:sldMk cId="2488062593" sldId="2147483637"/>
        </pc:sldMkLst>
      </pc:sldChg>
      <pc:sldChg chg="add del">
        <pc:chgData name="Hungerford, Fibian" userId="13ceebc2-27a3-45a5-b186-472bb736e4f5" providerId="ADAL" clId="{6254B001-6A61-4A94-B548-2F1CF1C56A9D}" dt="2026-05-20T05:57:20.823" v="1711"/>
        <pc:sldMkLst>
          <pc:docMk/>
          <pc:sldMk cId="2514189854" sldId="2147483637"/>
        </pc:sldMkLst>
      </pc:sldChg>
      <pc:sldChg chg="del">
        <pc:chgData name="Hungerford, Fibian" userId="13ceebc2-27a3-45a5-b186-472bb736e4f5" providerId="ADAL" clId="{6254B001-6A61-4A94-B548-2F1CF1C56A9D}" dt="2026-05-20T08:44:16.279" v="3241" actId="47"/>
        <pc:sldMkLst>
          <pc:docMk/>
          <pc:sldMk cId="3181393821" sldId="2147483637"/>
        </pc:sldMkLst>
      </pc:sldChg>
      <pc:sldChg chg="new del">
        <pc:chgData name="Hungerford, Fibian" userId="13ceebc2-27a3-45a5-b186-472bb736e4f5" providerId="ADAL" clId="{6254B001-6A61-4A94-B548-2F1CF1C56A9D}" dt="2026-05-20T06:29:41.112" v="3082" actId="47"/>
        <pc:sldMkLst>
          <pc:docMk/>
          <pc:sldMk cId="4207410799" sldId="2147483637"/>
        </pc:sldMkLst>
      </pc:sldChg>
      <pc:sldChg chg="add del">
        <pc:chgData name="Hungerford, Fibian" userId="13ceebc2-27a3-45a5-b186-472bb736e4f5" providerId="ADAL" clId="{6254B001-6A61-4A94-B548-2F1CF1C56A9D}" dt="2026-05-19T07:45:45.054" v="43"/>
        <pc:sldMkLst>
          <pc:docMk/>
          <pc:sldMk cId="1465863658" sldId="2147483638"/>
        </pc:sldMkLst>
      </pc:sldChg>
      <pc:sldChg chg="add del">
        <pc:chgData name="Hungerford, Fibian" userId="13ceebc2-27a3-45a5-b186-472bb736e4f5" providerId="ADAL" clId="{6254B001-6A61-4A94-B548-2F1CF1C56A9D}" dt="2026-05-19T07:45:45.054" v="43"/>
        <pc:sldMkLst>
          <pc:docMk/>
          <pc:sldMk cId="4267188268" sldId="2147483639"/>
        </pc:sldMkLst>
      </pc:sldChg>
      <pc:sldChg chg="add del">
        <pc:chgData name="Hungerford, Fibian" userId="13ceebc2-27a3-45a5-b186-472bb736e4f5" providerId="ADAL" clId="{6254B001-6A61-4A94-B548-2F1CF1C56A9D}" dt="2026-05-19T07:45:45.054" v="43"/>
        <pc:sldMkLst>
          <pc:docMk/>
          <pc:sldMk cId="292349237" sldId="2147483640"/>
        </pc:sldMkLst>
      </pc:sldChg>
      <pc:sldChg chg="add del">
        <pc:chgData name="Hungerford, Fibian" userId="13ceebc2-27a3-45a5-b186-472bb736e4f5" providerId="ADAL" clId="{6254B001-6A61-4A94-B548-2F1CF1C56A9D}" dt="2026-05-19T07:45:45.054" v="43"/>
        <pc:sldMkLst>
          <pc:docMk/>
          <pc:sldMk cId="934598884" sldId="2147483641"/>
        </pc:sldMkLst>
      </pc:sldChg>
      <pc:sldChg chg="add del">
        <pc:chgData name="Hungerford, Fibian" userId="13ceebc2-27a3-45a5-b186-472bb736e4f5" providerId="ADAL" clId="{6254B001-6A61-4A94-B548-2F1CF1C56A9D}" dt="2026-05-19T07:45:45.054" v="43"/>
        <pc:sldMkLst>
          <pc:docMk/>
          <pc:sldMk cId="1533518219" sldId="2147483642"/>
        </pc:sldMkLst>
      </pc:sldChg>
      <pc:sldChg chg="add del modNotes">
        <pc:chgData name="Hungerford, Fibian" userId="13ceebc2-27a3-45a5-b186-472bb736e4f5" providerId="ADAL" clId="{6254B001-6A61-4A94-B548-2F1CF1C56A9D}" dt="2026-05-19T07:45:45.054" v="43"/>
        <pc:sldMkLst>
          <pc:docMk/>
          <pc:sldMk cId="1309497851" sldId="2147483643"/>
        </pc:sldMkLst>
      </pc:sldChg>
      <pc:sldChg chg="add del">
        <pc:chgData name="Hungerford, Fibian" userId="13ceebc2-27a3-45a5-b186-472bb736e4f5" providerId="ADAL" clId="{6254B001-6A61-4A94-B548-2F1CF1C56A9D}" dt="2026-05-19T07:45:45.054" v="43"/>
        <pc:sldMkLst>
          <pc:docMk/>
          <pc:sldMk cId="3790127681" sldId="2147483644"/>
        </pc:sldMkLst>
      </pc:sldChg>
      <pc:sldChg chg="add del">
        <pc:chgData name="Hungerford, Fibian" userId="13ceebc2-27a3-45a5-b186-472bb736e4f5" providerId="ADAL" clId="{6254B001-6A61-4A94-B548-2F1CF1C56A9D}" dt="2026-05-19T07:45:45.054" v="43"/>
        <pc:sldMkLst>
          <pc:docMk/>
          <pc:sldMk cId="1435717704" sldId="2147483645"/>
        </pc:sldMkLst>
      </pc:sldChg>
      <pc:sldChg chg="add del">
        <pc:chgData name="Hungerford, Fibian" userId="13ceebc2-27a3-45a5-b186-472bb736e4f5" providerId="ADAL" clId="{6254B001-6A61-4A94-B548-2F1CF1C56A9D}" dt="2026-05-19T07:45:45.054" v="43"/>
        <pc:sldMkLst>
          <pc:docMk/>
          <pc:sldMk cId="3470650871" sldId="2147483646"/>
        </pc:sldMkLst>
      </pc:sldChg>
      <pc:sldChg chg="add del">
        <pc:chgData name="Hungerford, Fibian" userId="13ceebc2-27a3-45a5-b186-472bb736e4f5" providerId="ADAL" clId="{6254B001-6A61-4A94-B548-2F1CF1C56A9D}" dt="2026-05-19T07:45:45.054" v="43"/>
        <pc:sldMkLst>
          <pc:docMk/>
          <pc:sldMk cId="2643371876" sldId="2147483647"/>
        </pc:sldMkLst>
      </pc:sldChg>
      <pc:sldMasterChg chg="delSldLayout">
        <pc:chgData name="Hungerford, Fibian" userId="13ceebc2-27a3-45a5-b186-472bb736e4f5" providerId="ADAL" clId="{6254B001-6A61-4A94-B548-2F1CF1C56A9D}" dt="2026-05-19T22:46:57.207" v="1104" actId="47"/>
        <pc:sldMasterMkLst>
          <pc:docMk/>
          <pc:sldMasterMk cId="2528825846" sldId="2147483648"/>
        </pc:sldMasterMkLst>
        <pc:sldLayoutChg chg="del">
          <pc:chgData name="Hungerford, Fibian" userId="13ceebc2-27a3-45a5-b186-472bb736e4f5" providerId="ADAL" clId="{6254B001-6A61-4A94-B548-2F1CF1C56A9D}" dt="2026-05-19T07:48:45.159" v="71" actId="47"/>
          <pc:sldLayoutMkLst>
            <pc:docMk/>
            <pc:sldMasterMk cId="2528825846" sldId="2147483648"/>
            <pc:sldLayoutMk cId="187477395" sldId="2147483669"/>
          </pc:sldLayoutMkLst>
        </pc:sldLayoutChg>
        <pc:sldLayoutChg chg="del">
          <pc:chgData name="Hungerford, Fibian" userId="13ceebc2-27a3-45a5-b186-472bb736e4f5" providerId="ADAL" clId="{6254B001-6A61-4A94-B548-2F1CF1C56A9D}" dt="2026-05-19T22:46:52.627" v="1103" actId="47"/>
          <pc:sldLayoutMkLst>
            <pc:docMk/>
            <pc:sldMasterMk cId="2528825846" sldId="2147483648"/>
            <pc:sldLayoutMk cId="3937434908" sldId="2147483670"/>
          </pc:sldLayoutMkLst>
        </pc:sldLayoutChg>
        <pc:sldLayoutChg chg="del">
          <pc:chgData name="Hungerford, Fibian" userId="13ceebc2-27a3-45a5-b186-472bb736e4f5" providerId="ADAL" clId="{6254B001-6A61-4A94-B548-2F1CF1C56A9D}" dt="2026-05-19T22:46:57.207" v="1104" actId="47"/>
          <pc:sldLayoutMkLst>
            <pc:docMk/>
            <pc:sldMasterMk cId="2528825846" sldId="2147483648"/>
            <pc:sldLayoutMk cId="3833931051" sldId="2147483671"/>
          </pc:sldLayoutMkLst>
        </pc:sldLayoutChg>
        <pc:sldLayoutChg chg="del">
          <pc:chgData name="Hungerford, Fibian" userId="13ceebc2-27a3-45a5-b186-472bb736e4f5" providerId="ADAL" clId="{6254B001-6A61-4A94-B548-2F1CF1C56A9D}" dt="2026-05-19T22:46:40.653" v="1094" actId="47"/>
          <pc:sldLayoutMkLst>
            <pc:docMk/>
            <pc:sldMasterMk cId="2528825846" sldId="2147483648"/>
            <pc:sldLayoutMk cId="592056282" sldId="2147483672"/>
          </pc:sldLayoutMkLst>
        </pc:sldLayoutChg>
        <pc:sldLayoutChg chg="del">
          <pc:chgData name="Hungerford, Fibian" userId="13ceebc2-27a3-45a5-b186-472bb736e4f5" providerId="ADAL" clId="{6254B001-6A61-4A94-B548-2F1CF1C56A9D}" dt="2026-05-19T07:56:30.555" v="168" actId="47"/>
          <pc:sldLayoutMkLst>
            <pc:docMk/>
            <pc:sldMasterMk cId="2528825846" sldId="2147483648"/>
            <pc:sldLayoutMk cId="677037551" sldId="2147483673"/>
          </pc:sldLayoutMkLst>
        </pc:sldLayoutChg>
        <pc:sldLayoutChg chg="del">
          <pc:chgData name="Hungerford, Fibian" userId="13ceebc2-27a3-45a5-b186-472bb736e4f5" providerId="ADAL" clId="{6254B001-6A61-4A94-B548-2F1CF1C56A9D}" dt="2026-05-19T22:46:41.578" v="1095" actId="47"/>
          <pc:sldLayoutMkLst>
            <pc:docMk/>
            <pc:sldMasterMk cId="2528825846" sldId="2147483648"/>
            <pc:sldLayoutMk cId="1039924512" sldId="2147483674"/>
          </pc:sldLayoutMkLst>
        </pc:sldLayoutChg>
        <pc:sldLayoutChg chg="del">
          <pc:chgData name="Hungerford, Fibian" userId="13ceebc2-27a3-45a5-b186-472bb736e4f5" providerId="ADAL" clId="{6254B001-6A61-4A94-B548-2F1CF1C56A9D}" dt="2026-05-19T22:46:29.390" v="1085" actId="47"/>
          <pc:sldLayoutMkLst>
            <pc:docMk/>
            <pc:sldMasterMk cId="2528825846" sldId="2147483648"/>
            <pc:sldLayoutMk cId="2500128733" sldId="2147483675"/>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7A4CF7-9883-7542-8774-50E62ADBD844}" type="datetimeFigureOut">
              <a:rPr lang="en-US" smtClean="0"/>
              <a:t>5/20/2026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80CD-AE39-0C4B-A880-515F813E088A}" type="slidenum">
              <a:rPr lang="en-US" smtClean="0"/>
              <a:t>‹#›</a:t>
            </a:fld>
            <a:endParaRPr lang="en-US"/>
          </a:p>
        </p:txBody>
      </p:sp>
    </p:spTree>
    <p:extLst>
      <p:ext uri="{BB962C8B-B14F-4D97-AF65-F5344CB8AC3E}">
        <p14:creationId xmlns:p14="http://schemas.microsoft.com/office/powerpoint/2010/main" val="1154113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1BEA80CD-AE39-0C4B-A880-515F813E088A}" type="slidenum">
              <a:rPr lang="en-US" smtClean="0"/>
              <a:t>1</a:t>
            </a:fld>
            <a:endParaRPr lang="en-US"/>
          </a:p>
        </p:txBody>
      </p:sp>
    </p:spTree>
    <p:extLst>
      <p:ext uri="{BB962C8B-B14F-4D97-AF65-F5344CB8AC3E}">
        <p14:creationId xmlns:p14="http://schemas.microsoft.com/office/powerpoint/2010/main" val="7270460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E86C4A-C6D6-FB55-D1A3-07F6B8C42A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52C8BB-F82B-1F5E-48B1-E0E1CB0392A9}"/>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E37091FE-CC29-18EA-EA28-6FFCFE3D48CD}"/>
              </a:ext>
            </a:extLst>
          </p:cNvPr>
          <p:cNvSpPr>
            <a:spLocks noGrp="1"/>
          </p:cNvSpPr>
          <p:nvPr>
            <p:ph type="body" idx="1"/>
          </p:nvPr>
        </p:nvSpPr>
        <p:spPr/>
        <p:txBody>
          <a:bodyPr>
            <a:normAutofit/>
          </a:bodyPr>
          <a:lstStyle/>
          <a:p>
            <a:pPr>
              <a:lnSpc>
                <a:spcPct val="107000"/>
              </a:lnSpc>
              <a:spcAft>
                <a:spcPts val="800"/>
              </a:spcAft>
            </a:pPr>
            <a:endParaRPr lang="en-AU" sz="18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F93A906D-7D50-1A30-DACE-AED9EB7E476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EBD367-B3D3-42BE-ADCB-CACC52BE426C}"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64261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1BEA80CD-AE39-0C4B-A880-515F813E088A}" type="slidenum">
              <a:rPr lang="en-US" smtClean="0"/>
              <a:t>5</a:t>
            </a:fld>
            <a:endParaRPr lang="en-US"/>
          </a:p>
        </p:txBody>
      </p:sp>
    </p:spTree>
    <p:extLst>
      <p:ext uri="{BB962C8B-B14F-4D97-AF65-F5344CB8AC3E}">
        <p14:creationId xmlns:p14="http://schemas.microsoft.com/office/powerpoint/2010/main" val="14135058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4CAEB-0006-59F4-47CB-1F4956EDC0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485816-4452-85E7-E75F-706AF382241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2038474-9BD6-B5DF-C71B-B7DAD1BD539B}"/>
              </a:ext>
            </a:extLst>
          </p:cNvPr>
          <p:cNvSpPr>
            <a:spLocks noGrp="1"/>
          </p:cNvSpPr>
          <p:nvPr>
            <p:ph type="body" idx="1"/>
          </p:nvPr>
        </p:nvSpPr>
        <p:spPr/>
        <p:txBody>
          <a:bodyPr>
            <a:normAutofit fontScale="77500" lnSpcReduction="20000"/>
          </a:bodyPr>
          <a:lstStyle/>
          <a:p>
            <a:pPr marL="0" marR="0" lvl="0" indent="0" algn="l" defTabSz="914400" rtl="0" eaLnBrk="1" fontAlgn="t" latinLnBrk="0" hangingPunct="1">
              <a:lnSpc>
                <a:spcPts val="1500"/>
              </a:lnSpc>
              <a:spcBef>
                <a:spcPts val="0"/>
              </a:spcBef>
              <a:spcAft>
                <a:spcPts val="0"/>
              </a:spcAft>
              <a:buClrTx/>
              <a:buSzTx/>
              <a:buFontTx/>
              <a:buNone/>
              <a:tabLst/>
              <a:defRPr/>
            </a:pPr>
            <a:r>
              <a:rPr lang="en-US" b="0" i="0">
                <a:effectLst/>
                <a:latin typeface="Segoe UI" panose="020B0502040204020203" pitchFamily="34" charset="0"/>
              </a:rPr>
              <a:t>Economic and social transformation is reshaping </a:t>
            </a:r>
            <a:r>
              <a:rPr lang="en-US" b="1" i="0">
                <a:effectLst/>
                <a:latin typeface="Segoe UI" panose="020B0502040204020203" pitchFamily="34" charset="0"/>
              </a:rPr>
              <a:t>work, wellbeing and financial security</a:t>
            </a:r>
            <a:r>
              <a:rPr lang="en-US" b="0" i="0">
                <a:effectLst/>
                <a:latin typeface="Segoe UI" panose="020B0502040204020203" pitchFamily="34" charset="0"/>
              </a:rPr>
              <a:t> </a:t>
            </a:r>
          </a:p>
          <a:p>
            <a:pPr marL="0" marR="0" lvl="0" indent="0" algn="l" defTabSz="914400" rtl="0" eaLnBrk="1" fontAlgn="t" latinLnBrk="0" hangingPunct="1">
              <a:lnSpc>
                <a:spcPts val="1500"/>
              </a:lnSpc>
              <a:spcBef>
                <a:spcPts val="0"/>
              </a:spcBef>
              <a:spcAft>
                <a:spcPts val="0"/>
              </a:spcAft>
              <a:buClrTx/>
              <a:buSzTx/>
              <a:buFontTx/>
              <a:buNone/>
              <a:tabLst/>
              <a:defRPr/>
            </a:pPr>
            <a:r>
              <a:rPr lang="en-US" b="0" i="0">
                <a:effectLst/>
                <a:latin typeface="Segoe UI" panose="020B0502040204020203" pitchFamily="34" charset="0"/>
              </a:rPr>
              <a:t>Disability insurance — particularly TPD — is where these forces are now most visible </a:t>
            </a:r>
          </a:p>
          <a:p>
            <a:pPr marL="0" marR="0" lvl="0" indent="0" algn="l" defTabSz="914400" rtl="0" eaLnBrk="1" fontAlgn="t" latinLnBrk="0" hangingPunct="1">
              <a:lnSpc>
                <a:spcPts val="1500"/>
              </a:lnSpc>
              <a:spcBef>
                <a:spcPts val="0"/>
              </a:spcBef>
              <a:spcAft>
                <a:spcPts val="0"/>
              </a:spcAft>
              <a:buClrTx/>
              <a:buSzTx/>
              <a:buFontTx/>
              <a:buNone/>
              <a:tabLst/>
              <a:defRPr/>
            </a:pPr>
            <a:r>
              <a:rPr lang="en-US" b="0" i="0">
                <a:effectLst/>
                <a:latin typeface="Segoe UI" panose="020B0502040204020203" pitchFamily="34" charset="0"/>
              </a:rPr>
              <a:t>Mental health‑driven claims experience has become a </a:t>
            </a:r>
            <a:r>
              <a:rPr lang="en-US" b="1" i="0">
                <a:effectLst/>
                <a:latin typeface="Segoe UI" panose="020B0502040204020203" pitchFamily="34" charset="0"/>
              </a:rPr>
              <a:t>structural signal</a:t>
            </a:r>
            <a:r>
              <a:rPr lang="en-US" b="0" i="0">
                <a:effectLst/>
                <a:latin typeface="Segoe UI" panose="020B0502040204020203" pitchFamily="34" charset="0"/>
              </a:rPr>
              <a:t>, not a temporary fluctuation</a:t>
            </a:r>
          </a:p>
          <a:p>
            <a:pPr fontAlgn="t">
              <a:lnSpc>
                <a:spcPts val="1500"/>
              </a:lnSpc>
              <a:buNone/>
            </a:pPr>
            <a:endParaRPr lang="en-US" b="1" i="0">
              <a:effectLst/>
              <a:latin typeface="Segoe UI" panose="020B0502040204020203" pitchFamily="34" charset="0"/>
            </a:endParaRPr>
          </a:p>
          <a:p>
            <a:pPr fontAlgn="t">
              <a:lnSpc>
                <a:spcPts val="1500"/>
              </a:lnSpc>
              <a:buNone/>
            </a:pPr>
            <a:endParaRPr lang="en-US" b="1" i="0">
              <a:effectLst/>
              <a:latin typeface="Segoe UI" panose="020B0502040204020203" pitchFamily="34" charset="0"/>
            </a:endParaRPr>
          </a:p>
          <a:p>
            <a:pPr fontAlgn="t">
              <a:lnSpc>
                <a:spcPts val="1500"/>
              </a:lnSpc>
              <a:buNone/>
            </a:pPr>
            <a:r>
              <a:rPr lang="en-US" b="1" i="0">
                <a:effectLst/>
                <a:latin typeface="Segoe UI" panose="020B0502040204020203" pitchFamily="34" charset="0"/>
              </a:rPr>
              <a:t>Why this matters</a:t>
            </a:r>
          </a:p>
          <a:p>
            <a:pPr fontAlgn="t">
              <a:lnSpc>
                <a:spcPts val="1500"/>
              </a:lnSpc>
              <a:buFont typeface="Arial" panose="020B0604020202020204" pitchFamily="34" charset="0"/>
              <a:buChar char="•"/>
            </a:pPr>
            <a:r>
              <a:rPr lang="en-US" b="0" i="0">
                <a:effectLst/>
                <a:latin typeface="Segoe UI" panose="020B0502040204020203" pitchFamily="34" charset="0"/>
              </a:rPr>
              <a:t>Persistent deterioration in TPD experience challenges the sustainability and intent of the product</a:t>
            </a:r>
          </a:p>
          <a:p>
            <a:pPr fontAlgn="t">
              <a:lnSpc>
                <a:spcPts val="1500"/>
              </a:lnSpc>
              <a:buFont typeface="Arial" panose="020B0604020202020204" pitchFamily="34" charset="0"/>
              <a:buChar char="•"/>
            </a:pPr>
            <a:r>
              <a:rPr lang="en-US" b="0" i="0">
                <a:effectLst/>
                <a:latin typeface="Segoe UI" panose="020B0502040204020203" pitchFamily="34" charset="0"/>
              </a:rPr>
              <a:t>The issue extends beyond claims management to </a:t>
            </a:r>
            <a:r>
              <a:rPr lang="en-US" b="1" i="0">
                <a:effectLst/>
                <a:latin typeface="Segoe UI" panose="020B0502040204020203" pitchFamily="34" charset="0"/>
              </a:rPr>
              <a:t>product design, role clarity and system alignment</a:t>
            </a:r>
            <a:endParaRPr lang="en-US" b="0" i="0">
              <a:effectLst/>
              <a:latin typeface="Segoe UI" panose="020B0502040204020203" pitchFamily="34" charset="0"/>
            </a:endParaRPr>
          </a:p>
          <a:p>
            <a:pPr fontAlgn="t">
              <a:lnSpc>
                <a:spcPts val="1500"/>
              </a:lnSpc>
              <a:buFont typeface="Arial" panose="020B0604020202020204" pitchFamily="34" charset="0"/>
              <a:buChar char="•"/>
            </a:pPr>
            <a:r>
              <a:rPr lang="en-US" b="0" i="0">
                <a:effectLst/>
                <a:latin typeface="Segoe UI" panose="020B0502040204020203" pitchFamily="34" charset="0"/>
              </a:rPr>
              <a:t>This creates a clear moment for </a:t>
            </a:r>
            <a:r>
              <a:rPr lang="en-US" b="1" i="0">
                <a:effectLst/>
                <a:latin typeface="Segoe UI" panose="020B0502040204020203" pitchFamily="34" charset="0"/>
              </a:rPr>
              <a:t>actuarial leadership</a:t>
            </a:r>
            <a:r>
              <a:rPr lang="en-US" b="0" i="0">
                <a:effectLst/>
                <a:latin typeface="Segoe UI" panose="020B0502040204020203" pitchFamily="34" charset="0"/>
              </a:rPr>
              <a:t>, not just technical response</a:t>
            </a:r>
          </a:p>
          <a:p>
            <a:pPr fontAlgn="t">
              <a:lnSpc>
                <a:spcPts val="1500"/>
              </a:lnSpc>
              <a:buNone/>
            </a:pPr>
            <a:br>
              <a:rPr lang="en-US" b="0" i="0">
                <a:effectLst/>
                <a:latin typeface="Segoe UI" panose="020B0502040204020203" pitchFamily="34" charset="0"/>
              </a:rPr>
            </a:br>
            <a:endParaRPr lang="en-US" b="0" i="0">
              <a:effectLst/>
              <a:latin typeface="Segoe UI" panose="020B0502040204020203" pitchFamily="34" charset="0"/>
            </a:endParaRPr>
          </a:p>
          <a:p>
            <a:pPr fontAlgn="t">
              <a:lnSpc>
                <a:spcPts val="1500"/>
              </a:lnSpc>
              <a:buNone/>
            </a:pPr>
            <a:r>
              <a:rPr lang="en-US" b="1" i="0">
                <a:effectLst/>
                <a:latin typeface="Segoe UI" panose="020B0502040204020203" pitchFamily="34" charset="0"/>
              </a:rPr>
              <a:t>Framing for the session</a:t>
            </a:r>
          </a:p>
          <a:p>
            <a:pPr fontAlgn="t">
              <a:lnSpc>
                <a:spcPts val="1500"/>
              </a:lnSpc>
              <a:buFont typeface="Arial" panose="020B0604020202020204" pitchFamily="34" charset="0"/>
              <a:buChar char="•"/>
            </a:pPr>
            <a:r>
              <a:rPr lang="en-US" b="0" i="0">
                <a:effectLst/>
                <a:latin typeface="Segoe UI" panose="020B0502040204020203" pitchFamily="34" charset="0"/>
              </a:rPr>
              <a:t>This is </a:t>
            </a:r>
            <a:r>
              <a:rPr lang="en-US" b="1" i="0">
                <a:effectLst/>
                <a:latin typeface="Segoe UI" panose="020B0502040204020203" pitchFamily="34" charset="0"/>
              </a:rPr>
              <a:t>not</a:t>
            </a:r>
            <a:r>
              <a:rPr lang="en-US" b="0" i="0">
                <a:effectLst/>
                <a:latin typeface="Segoe UI" panose="020B0502040204020203" pitchFamily="34" charset="0"/>
              </a:rPr>
              <a:t> simply a discussion about worsening experience</a:t>
            </a:r>
          </a:p>
          <a:p>
            <a:pPr fontAlgn="t">
              <a:lnSpc>
                <a:spcPts val="1500"/>
              </a:lnSpc>
              <a:buFont typeface="Arial" panose="020B0604020202020204" pitchFamily="34" charset="0"/>
              <a:buChar char="•"/>
            </a:pPr>
            <a:r>
              <a:rPr lang="en-US" b="0" i="0">
                <a:effectLst/>
                <a:latin typeface="Segoe UI" panose="020B0502040204020203" pitchFamily="34" charset="0"/>
              </a:rPr>
              <a:t>It is a conversation about whether current TPD frameworks remain fit‑for‑purpose</a:t>
            </a:r>
          </a:p>
          <a:p>
            <a:pPr fontAlgn="t">
              <a:lnSpc>
                <a:spcPts val="1500"/>
              </a:lnSpc>
              <a:buFont typeface="Arial" panose="020B0604020202020204" pitchFamily="34" charset="0"/>
              <a:buChar char="•"/>
            </a:pPr>
            <a:r>
              <a:rPr lang="en-US" b="0" i="0">
                <a:effectLst/>
                <a:latin typeface="Segoe UI" panose="020B0502040204020203" pitchFamily="34" charset="0"/>
              </a:rPr>
              <a:t>And what role actuaries can play in </a:t>
            </a:r>
            <a:r>
              <a:rPr lang="en-US" b="1" i="0">
                <a:effectLst/>
                <a:latin typeface="Segoe UI" panose="020B0502040204020203" pitchFamily="34" charset="0"/>
              </a:rPr>
              <a:t>recalibrating outcomes, sustainability and societal value</a:t>
            </a:r>
            <a:endParaRPr lang="en-US" b="0" i="0">
              <a:effectLst/>
              <a:latin typeface="Segoe UI" panose="020B0502040204020203" pitchFamily="34" charset="0"/>
            </a:endParaRPr>
          </a:p>
          <a:p>
            <a:endParaRPr lang="en-AU"/>
          </a:p>
        </p:txBody>
      </p:sp>
      <p:sp>
        <p:nvSpPr>
          <p:cNvPr id="4" name="Slide Number Placeholder 3">
            <a:extLst>
              <a:ext uri="{FF2B5EF4-FFF2-40B4-BE49-F238E27FC236}">
                <a16:creationId xmlns:a16="http://schemas.microsoft.com/office/drawing/2014/main" id="{ADDB9818-DFAF-679B-527A-A39B0E4BF04E}"/>
              </a:ext>
            </a:extLst>
          </p:cNvPr>
          <p:cNvSpPr>
            <a:spLocks noGrp="1"/>
          </p:cNvSpPr>
          <p:nvPr>
            <p:ph type="sldNum" sz="quarter" idx="5"/>
          </p:nvPr>
        </p:nvSpPr>
        <p:spPr/>
        <p:txBody>
          <a:bodyPr/>
          <a:lstStyle/>
          <a:p>
            <a:fld id="{C0F4A2C8-6C88-4E71-83EE-698B9D4FE22F}" type="slidenum">
              <a:rPr lang="en-US" smtClean="0"/>
              <a:pPr/>
              <a:t>6</a:t>
            </a:fld>
            <a:endParaRPr lang="en-US"/>
          </a:p>
        </p:txBody>
      </p:sp>
    </p:spTree>
    <p:extLst>
      <p:ext uri="{BB962C8B-B14F-4D97-AF65-F5344CB8AC3E}">
        <p14:creationId xmlns:p14="http://schemas.microsoft.com/office/powerpoint/2010/main" val="20251542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 Mental health conditions account for 20% of Income Protection claims and 31% of TPD claims in life insurance.</a:t>
            </a:r>
            <a:br>
              <a:rPr lang="en-US" sz="1200" kern="1200">
                <a:solidFill>
                  <a:schemeClr val="tx1"/>
                </a:solidFill>
                <a:effectLst/>
                <a:latin typeface="+mn-lt"/>
                <a:ea typeface="+mn-ea"/>
                <a:cs typeface="+mn-cs"/>
              </a:rPr>
            </a:br>
            <a:r>
              <a:rPr lang="en-US" sz="1200" kern="1200">
                <a:solidFill>
                  <a:schemeClr val="tx1"/>
                </a:solidFill>
                <a:effectLst/>
                <a:latin typeface="+mn-lt"/>
                <a:ea typeface="+mn-ea"/>
                <a:cs typeface="+mn-cs"/>
              </a:rPr>
              <a:t>• Life insurers paid $8.3bn (11%) of Australia’s total income support in 2023/24, with a significant share relating to mental health.</a:t>
            </a:r>
            <a:br>
              <a:rPr lang="en-US" sz="1200" kern="1200">
                <a:solidFill>
                  <a:schemeClr val="tx1"/>
                </a:solidFill>
                <a:effectLst/>
                <a:latin typeface="+mn-lt"/>
                <a:ea typeface="+mn-ea"/>
                <a:cs typeface="+mn-cs"/>
              </a:rPr>
            </a:br>
            <a:r>
              <a:rPr lang="en-US" sz="1200" kern="1200">
                <a:solidFill>
                  <a:schemeClr val="tx1"/>
                </a:solidFill>
                <a:effectLst/>
                <a:latin typeface="+mn-lt"/>
                <a:ea typeface="+mn-ea"/>
                <a:cs typeface="+mn-cs"/>
              </a:rPr>
              <a:t>• Mental health claims are structurally more complex, longer‑running and less predictable than physical injury claims.</a:t>
            </a:r>
            <a:br>
              <a:rPr lang="en-US" sz="1200" kern="1200">
                <a:solidFill>
                  <a:schemeClr val="tx1"/>
                </a:solidFill>
                <a:effectLst/>
                <a:latin typeface="+mn-lt"/>
                <a:ea typeface="+mn-ea"/>
                <a:cs typeface="+mn-cs"/>
              </a:rPr>
            </a:br>
            <a:r>
              <a:rPr lang="en-US" sz="1200" kern="1200">
                <a:solidFill>
                  <a:schemeClr val="tx1"/>
                </a:solidFill>
                <a:effectLst/>
                <a:latin typeface="+mn-lt"/>
                <a:ea typeface="+mn-ea"/>
                <a:cs typeface="+mn-cs"/>
              </a:rPr>
              <a:t>Source: CALI Cross Sector Project Update, May 2026, pp. 5, 10, 29–30</a:t>
            </a:r>
          </a:p>
          <a:p>
            <a:endParaRPr lang="en-AU"/>
          </a:p>
        </p:txBody>
      </p:sp>
      <p:sp>
        <p:nvSpPr>
          <p:cNvPr id="4" name="Slide Number Placeholder 3"/>
          <p:cNvSpPr>
            <a:spLocks noGrp="1"/>
          </p:cNvSpPr>
          <p:nvPr>
            <p:ph type="sldNum" sz="quarter" idx="5"/>
          </p:nvPr>
        </p:nvSpPr>
        <p:spPr/>
        <p:txBody>
          <a:bodyPr/>
          <a:lstStyle/>
          <a:p>
            <a:fld id="{1BEA80CD-AE39-0C4B-A880-515F813E088A}" type="slidenum">
              <a:rPr lang="en-US" smtClean="0"/>
              <a:t>7</a:t>
            </a:fld>
            <a:endParaRPr lang="en-US"/>
          </a:p>
        </p:txBody>
      </p:sp>
    </p:spTree>
    <p:extLst>
      <p:ext uri="{BB962C8B-B14F-4D97-AF65-F5344CB8AC3E}">
        <p14:creationId xmlns:p14="http://schemas.microsoft.com/office/powerpoint/2010/main" val="35744930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1BEA80CD-AE39-0C4B-A880-515F813E088A}" type="slidenum">
              <a:rPr lang="en-US" smtClean="0"/>
              <a:t>11</a:t>
            </a:fld>
            <a:endParaRPr lang="en-US"/>
          </a:p>
        </p:txBody>
      </p:sp>
    </p:spTree>
    <p:extLst>
      <p:ext uri="{BB962C8B-B14F-4D97-AF65-F5344CB8AC3E}">
        <p14:creationId xmlns:p14="http://schemas.microsoft.com/office/powerpoint/2010/main" val="6603559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An overall message:</a:t>
            </a:r>
            <a:br>
              <a:rPr lang="en-US" sz="1200" kern="1200">
                <a:solidFill>
                  <a:schemeClr val="tx1"/>
                </a:solidFill>
                <a:effectLst/>
                <a:latin typeface="+mn-lt"/>
                <a:ea typeface="+mn-ea"/>
                <a:cs typeface="+mn-cs"/>
              </a:rPr>
            </a:br>
            <a:r>
              <a:rPr lang="en-US" sz="1200" kern="1200">
                <a:solidFill>
                  <a:schemeClr val="tx1"/>
                </a:solidFill>
                <a:effectLst/>
                <a:latin typeface="+mn-lt"/>
                <a:ea typeface="+mn-ea"/>
                <a:cs typeface="+mn-cs"/>
              </a:rPr>
              <a:t>The challenges are systemic: misalignment between product design, claims processes and superannuation rules. Without coordinated action across insurers and trustees, member outcomes, sustainability and trust will continue to be under pressure</a:t>
            </a:r>
          </a:p>
          <a:p>
            <a:endParaRPr lang="en-AU"/>
          </a:p>
        </p:txBody>
      </p:sp>
      <p:sp>
        <p:nvSpPr>
          <p:cNvPr id="4" name="Slide Number Placeholder 3"/>
          <p:cNvSpPr>
            <a:spLocks noGrp="1"/>
          </p:cNvSpPr>
          <p:nvPr>
            <p:ph type="sldNum" sz="quarter" idx="5"/>
          </p:nvPr>
        </p:nvSpPr>
        <p:spPr/>
        <p:txBody>
          <a:bodyPr/>
          <a:lstStyle/>
          <a:p>
            <a:fld id="{1BEA80CD-AE39-0C4B-A880-515F813E088A}" type="slidenum">
              <a:rPr lang="en-US" smtClean="0"/>
              <a:t>14</a:t>
            </a:fld>
            <a:endParaRPr lang="en-US"/>
          </a:p>
        </p:txBody>
      </p:sp>
    </p:spTree>
    <p:extLst>
      <p:ext uri="{BB962C8B-B14F-4D97-AF65-F5344CB8AC3E}">
        <p14:creationId xmlns:p14="http://schemas.microsoft.com/office/powerpoint/2010/main" val="26189756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905FB-6641-164B-558D-5F865E2F81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1E9AAA-E293-A6D5-CB61-3447975978A6}"/>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AD4FF315-9530-540E-136B-72C65A5BF245}"/>
              </a:ext>
            </a:extLst>
          </p:cNvPr>
          <p:cNvSpPr>
            <a:spLocks noGrp="1"/>
          </p:cNvSpPr>
          <p:nvPr>
            <p:ph type="body" idx="1"/>
          </p:nvPr>
        </p:nvSpPr>
        <p:spPr/>
        <p:txBody>
          <a:bodyPr>
            <a:normAutofit/>
          </a:bodyPr>
          <a:lstStyle/>
          <a:p>
            <a:pPr fontAlgn="t">
              <a:lnSpc>
                <a:spcPts val="1500"/>
              </a:lnSpc>
              <a:buFont typeface="Arial" panose="020B0604020202020204" pitchFamily="34" charset="0"/>
              <a:buChar char="•"/>
            </a:pPr>
            <a:r>
              <a:rPr lang="en-US" b="0" i="0">
                <a:effectLst/>
                <a:latin typeface="Segoe UI" panose="020B0502040204020203" pitchFamily="34" charset="0"/>
              </a:rPr>
              <a:t>Step back from frameworks and return to the big questions: </a:t>
            </a:r>
          </a:p>
          <a:p>
            <a:pPr fontAlgn="t">
              <a:lnSpc>
                <a:spcPts val="1500"/>
              </a:lnSpc>
              <a:buFont typeface="Arial" panose="020B0604020202020204" pitchFamily="34" charset="0"/>
              <a:buChar char="•"/>
            </a:pPr>
            <a:r>
              <a:rPr lang="en-US" b="0" i="0">
                <a:effectLst/>
                <a:latin typeface="Segoe UI" panose="020B0502040204020203" pitchFamily="34" charset="0"/>
              </a:rPr>
              <a:t>Is the current TPD framework still fit for purpose?</a:t>
            </a:r>
          </a:p>
          <a:p>
            <a:pPr fontAlgn="t">
              <a:lnSpc>
                <a:spcPts val="1500"/>
              </a:lnSpc>
              <a:buFont typeface="Arial" panose="020B0604020202020204" pitchFamily="34" charset="0"/>
              <a:buChar char="•"/>
            </a:pPr>
            <a:r>
              <a:rPr lang="en-US" b="0" i="0">
                <a:effectLst/>
                <a:latin typeface="Segoe UI" panose="020B0502040204020203" pitchFamily="34" charset="0"/>
              </a:rPr>
              <a:t>How do we balance sustainability with access and protection?</a:t>
            </a:r>
          </a:p>
          <a:p>
            <a:pPr fontAlgn="t">
              <a:lnSpc>
                <a:spcPts val="1500"/>
              </a:lnSpc>
              <a:buFont typeface="Arial" panose="020B0604020202020204" pitchFamily="34" charset="0"/>
              <a:buChar char="•"/>
            </a:pPr>
            <a:r>
              <a:rPr lang="en-US" b="0" i="0">
                <a:effectLst/>
                <a:latin typeface="Segoe UI" panose="020B0502040204020203" pitchFamily="34" charset="0"/>
              </a:rPr>
              <a:t>What collective action is required?</a:t>
            </a:r>
          </a:p>
          <a:p>
            <a:pPr fontAlgn="t">
              <a:lnSpc>
                <a:spcPts val="1500"/>
              </a:lnSpc>
              <a:buFont typeface="Arial" panose="020B0604020202020204" pitchFamily="34" charset="0"/>
              <a:buChar char="•"/>
            </a:pPr>
            <a:r>
              <a:rPr lang="en-US" b="0" i="0">
                <a:effectLst/>
                <a:latin typeface="Segoe UI" panose="020B0502040204020203" pitchFamily="34" charset="0"/>
              </a:rPr>
              <a:t>How do we restore resilience for individuals, insurers and society?</a:t>
            </a:r>
          </a:p>
          <a:p>
            <a:pPr fontAlgn="t">
              <a:lnSpc>
                <a:spcPts val="1500"/>
              </a:lnSpc>
              <a:buFont typeface="Arial" panose="020B0604020202020204" pitchFamily="34" charset="0"/>
              <a:buChar char="•"/>
            </a:pPr>
            <a:endParaRPr lang="en-US" b="0" i="0">
              <a:effectLst/>
              <a:latin typeface="Segoe UI" panose="020B0502040204020203" pitchFamily="34" charset="0"/>
            </a:endParaRPr>
          </a:p>
          <a:p>
            <a:pPr fontAlgn="t">
              <a:lnSpc>
                <a:spcPts val="1500"/>
              </a:lnSpc>
              <a:buNone/>
            </a:pPr>
            <a:r>
              <a:rPr lang="en-US" b="0" i="0">
                <a:effectLst/>
                <a:latin typeface="Segoe UI" panose="020B0502040204020203" pitchFamily="34" charset="0"/>
              </a:rPr>
              <a:t>Frame these as </a:t>
            </a:r>
            <a:r>
              <a:rPr lang="en-US" b="1" i="0">
                <a:effectLst/>
                <a:latin typeface="Segoe UI" panose="020B0502040204020203" pitchFamily="34" charset="0"/>
              </a:rPr>
              <a:t>open questions</a:t>
            </a:r>
            <a:r>
              <a:rPr lang="en-US" b="0" i="0">
                <a:effectLst/>
                <a:latin typeface="Segoe UI" panose="020B0502040204020203" pitchFamily="34" charset="0"/>
              </a:rPr>
              <a:t>, not conclusions. Reinforce that mental health is a test of the </a:t>
            </a:r>
            <a:r>
              <a:rPr lang="en-US" b="1" i="0">
                <a:effectLst/>
                <a:latin typeface="Segoe UI" panose="020B0502040204020203" pitchFamily="34" charset="0"/>
              </a:rPr>
              <a:t>industry’s societal relevance</a:t>
            </a:r>
            <a:r>
              <a:rPr lang="en-US" b="0" i="0">
                <a:effectLst/>
                <a:latin typeface="Segoe UI" panose="020B0502040204020203" pitchFamily="34" charset="0"/>
              </a:rPr>
              <a:t>.</a:t>
            </a:r>
          </a:p>
          <a:p>
            <a:endParaRPr lang="en-AU"/>
          </a:p>
        </p:txBody>
      </p:sp>
      <p:sp>
        <p:nvSpPr>
          <p:cNvPr id="4" name="Slide Number Placeholder 3">
            <a:extLst>
              <a:ext uri="{FF2B5EF4-FFF2-40B4-BE49-F238E27FC236}">
                <a16:creationId xmlns:a16="http://schemas.microsoft.com/office/drawing/2014/main" id="{9267F430-7639-68FA-27AA-9FAC25DF83F6}"/>
              </a:ext>
            </a:extLst>
          </p:cNvPr>
          <p:cNvSpPr>
            <a:spLocks noGrp="1"/>
          </p:cNvSpPr>
          <p:nvPr>
            <p:ph type="sldNum" sz="quarter" idx="5"/>
          </p:nvPr>
        </p:nvSpPr>
        <p:spPr/>
        <p:txBody>
          <a:bodyPr/>
          <a:lstStyle/>
          <a:p>
            <a:fld id="{C0F4A2C8-6C88-4E71-83EE-698B9D4FE22F}" type="slidenum">
              <a:rPr lang="en-US" smtClean="0"/>
              <a:pPr/>
              <a:t>18</a:t>
            </a:fld>
            <a:endParaRPr lang="en-US"/>
          </a:p>
        </p:txBody>
      </p:sp>
    </p:spTree>
    <p:extLst>
      <p:ext uri="{BB962C8B-B14F-4D97-AF65-F5344CB8AC3E}">
        <p14:creationId xmlns:p14="http://schemas.microsoft.com/office/powerpoint/2010/main" val="12193160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984003" y="3702358"/>
            <a:ext cx="6571317" cy="780120"/>
          </a:xfrm>
        </p:spPr>
        <p:txBody>
          <a:bodyPr anchor="t" anchorCtr="0"/>
          <a:lstStyle>
            <a:lvl1pPr algn="l">
              <a:defRPr sz="35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2001357" y="4488870"/>
            <a:ext cx="6566752"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1" name="Graphic 9">
            <a:extLst>
              <a:ext uri="{FF2B5EF4-FFF2-40B4-BE49-F238E27FC236}">
                <a16:creationId xmlns:a16="http://schemas.microsoft.com/office/drawing/2014/main" id="{7C687F61-C361-715E-64E1-F940513FF331}"/>
              </a:ext>
            </a:extLst>
          </p:cNvPr>
          <p:cNvSpPr/>
          <p:nvPr/>
        </p:nvSpPr>
        <p:spPr>
          <a:xfrm>
            <a:off x="333637" y="298711"/>
            <a:ext cx="4232364" cy="2633050"/>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5" name="Footer Placeholder 4">
            <a:extLst>
              <a:ext uri="{FF2B5EF4-FFF2-40B4-BE49-F238E27FC236}">
                <a16:creationId xmlns:a16="http://schemas.microsoft.com/office/drawing/2014/main" id="{6E921332-E814-972E-C4E3-95339D3485E1}"/>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280687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eature Copy">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0"/>
            <a:ext cx="7132401" cy="3159399"/>
          </a:xfrm>
        </p:spPr>
        <p:txBody>
          <a:bodyPr/>
          <a:lstStyle>
            <a:lvl1pPr>
              <a:defRPr sz="4200" b="0" i="0">
                <a:solidFill>
                  <a:schemeClr val="bg1"/>
                </a:solidFill>
                <a:latin typeface="+mj-lt"/>
              </a:defRPr>
            </a:lvl1pPr>
          </a:lstStyle>
          <a:p>
            <a:r>
              <a:rPr lang="en-US"/>
              <a:t>Click to edit Master title style</a:t>
            </a:r>
            <a:endParaRPr lang="en-GB"/>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a:p>
        </p:txBody>
      </p:sp>
      <p:sp>
        <p:nvSpPr>
          <p:cNvPr id="4" name="Footer Placeholder 4">
            <a:extLst>
              <a:ext uri="{FF2B5EF4-FFF2-40B4-BE49-F238E27FC236}">
                <a16:creationId xmlns:a16="http://schemas.microsoft.com/office/drawing/2014/main" id="{B43BF3A9-891A-B059-29FB-D64323A90CF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052419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D43568E-B69F-31A9-5D84-5E0B7D27CE56}"/>
              </a:ext>
            </a:extLst>
          </p:cNvPr>
          <p:cNvSpPr>
            <a:spLocks noGrp="1"/>
          </p:cNvSpPr>
          <p:nvPr>
            <p:ph type="pic" sz="quarter" idx="13"/>
          </p:nvPr>
        </p:nvSpPr>
        <p:spPr>
          <a:xfrm>
            <a:off x="6096000" y="0"/>
            <a:ext cx="6096000" cy="6858000"/>
          </a:xfrm>
          <a:solidFill>
            <a:schemeClr val="bg1">
              <a:lumMod val="85000"/>
            </a:schemeClr>
          </a:solidFill>
        </p:spPr>
        <p:txBody>
          <a:bodyPr anchor="ctr" anchorCtr="0"/>
          <a:lstStyle>
            <a:lvl1pPr algn="ctr">
              <a:defRPr sz="1000"/>
            </a:lvl1pP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189C72DD-B617-4FC7-362F-A99AF8E75082}"/>
              </a:ext>
            </a:extLst>
          </p:cNvPr>
          <p:cNvSpPr>
            <a:spLocks noGrp="1"/>
          </p:cNvSpPr>
          <p:nvPr>
            <p:ph type="ftr" sz="quarter" idx="3"/>
          </p:nvPr>
        </p:nvSpPr>
        <p:spPr>
          <a:xfrm>
            <a:off x="1798530" y="6417425"/>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1260304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bg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33635" y="1468061"/>
            <a:ext cx="7545236" cy="4251199"/>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A7E709DD-B4DF-F760-665E-1764DED439B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8028473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tx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256334"/>
          </a:xfrm>
        </p:spPr>
        <p:txBody>
          <a:bodyPr/>
          <a:lstStyle>
            <a:lvl1pPr>
              <a:spcBef>
                <a:spcPts val="1800"/>
              </a:spcBef>
              <a:spcAft>
                <a:spcPts val="600"/>
              </a:spcAft>
              <a:defRPr>
                <a:solidFill>
                  <a:schemeClr val="accent3"/>
                </a:solidFill>
              </a:defRPr>
            </a:lvl1pPr>
            <a:lvl2pPr marL="0" indent="0">
              <a:buNone/>
              <a:defRPr>
                <a:solidFill>
                  <a:schemeClr val="accent3"/>
                </a:solidFill>
              </a:defRPr>
            </a:lvl2pPr>
            <a:lvl3pPr marL="355600" indent="-355600">
              <a:tabLst/>
              <a:defRPr>
                <a:solidFill>
                  <a:schemeClr val="accent3"/>
                </a:solidFill>
              </a:defRPr>
            </a:lvl3pPr>
            <a:lvl4pPr marL="712788" indent="-357188">
              <a:tabLst/>
              <a:defRPr>
                <a:solidFill>
                  <a:schemeClr val="accent3"/>
                </a:solidFill>
              </a:defRPr>
            </a:lvl4pPr>
            <a:lvl5pPr marL="1068388" indent="-355600">
              <a:tabLst/>
              <a:defRPr>
                <a:solidFill>
                  <a:schemeClr val="accent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8" name="Content Placeholder 2">
            <a:extLst>
              <a:ext uri="{FF2B5EF4-FFF2-40B4-BE49-F238E27FC236}">
                <a16:creationId xmlns:a16="http://schemas.microsoft.com/office/drawing/2014/main" id="{CE1E9FC3-FD80-6B63-EDE0-8BCF742EDEE8}"/>
              </a:ext>
            </a:extLst>
          </p:cNvPr>
          <p:cNvSpPr>
            <a:spLocks noGrp="1"/>
          </p:cNvSpPr>
          <p:nvPr>
            <p:ph idx="13"/>
          </p:nvPr>
        </p:nvSpPr>
        <p:spPr>
          <a:xfrm>
            <a:off x="5231904" y="1493113"/>
            <a:ext cx="4300995" cy="4256334"/>
          </a:xfrm>
        </p:spPr>
        <p:txBody>
          <a:bodyPr/>
          <a:lstStyle>
            <a:lvl1pPr>
              <a:spcBef>
                <a:spcPts val="1800"/>
              </a:spcBef>
              <a:spcAft>
                <a:spcPts val="600"/>
              </a:spcAft>
              <a:defRPr>
                <a:solidFill>
                  <a:schemeClr val="accent3"/>
                </a:solidFill>
              </a:defRPr>
            </a:lvl1pPr>
            <a:lvl2pPr marL="0" indent="0">
              <a:buNone/>
              <a:defRPr>
                <a:solidFill>
                  <a:schemeClr val="accent3"/>
                </a:solidFill>
              </a:defRPr>
            </a:lvl2pPr>
            <a:lvl3pPr marL="355600" indent="-355600">
              <a:tabLst/>
              <a:defRPr>
                <a:solidFill>
                  <a:schemeClr val="accent3"/>
                </a:solidFill>
              </a:defRPr>
            </a:lvl3pPr>
            <a:lvl4pPr marL="712788" indent="-357188">
              <a:tabLst/>
              <a:defRPr>
                <a:solidFill>
                  <a:schemeClr val="accent3"/>
                </a:solidFill>
              </a:defRPr>
            </a:lvl4pPr>
            <a:lvl5pPr marL="1068388" indent="-355600">
              <a:tabLst/>
              <a:defRPr>
                <a:solidFill>
                  <a:schemeClr val="accent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Footer Placeholder 4">
            <a:extLst>
              <a:ext uri="{FF2B5EF4-FFF2-40B4-BE49-F238E27FC236}">
                <a16:creationId xmlns:a16="http://schemas.microsoft.com/office/drawing/2014/main" id="{90E1AFF1-83F6-B417-3FB2-F082A2B78A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12473948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300915"/>
            <a:ext cx="5403810" cy="1232435"/>
          </a:xfrm>
        </p:spPr>
        <p:txBody>
          <a:bodyPr/>
          <a:lstStyle>
            <a:lvl1pPr>
              <a:defRPr sz="2000" b="0" i="0">
                <a:solidFill>
                  <a:schemeClr val="accent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884FAA58-F1B4-531A-061A-6D4457DF3FC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4880989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accent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EBE8D23D-CB16-3CD8-EC66-E391FD4D4BA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7135427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bg1"/>
                </a:solidFill>
              </a:defRPr>
            </a:lvl1pPr>
            <a:lvl2pPr marL="0" indent="0">
              <a:buNone/>
              <a:defRPr sz="900">
                <a:solidFill>
                  <a:schemeClr val="bg1"/>
                </a:solidFill>
              </a:defRPr>
            </a:lvl2pPr>
            <a:lvl3pPr marL="180975" indent="-180975">
              <a:tabLst/>
              <a:defRPr sz="900">
                <a:solidFill>
                  <a:schemeClr val="bg1"/>
                </a:solidFill>
              </a:defRPr>
            </a:lvl3pPr>
            <a:lvl4pPr marL="355600" indent="-174625">
              <a:tabLst/>
              <a:defRPr sz="900">
                <a:solidFill>
                  <a:schemeClr val="bg1"/>
                </a:solidFill>
              </a:defRPr>
            </a:lvl4pPr>
            <a:lvl5pPr marL="536575" indent="-180975">
              <a:tabLst/>
              <a:defRPr sz="9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49B5B446-BF61-9273-73C2-7E54AB446B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2686396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tx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4660D2EA-6D20-7E9D-AE74-606945F6FE2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915598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1"/>
        </a:solidFill>
        <a:effectLst/>
      </p:bgPr>
    </p:bg>
    <p:spTree>
      <p:nvGrpSpPr>
        <p:cNvPr id="1" name=""/>
        <p:cNvGrpSpPr/>
        <p:nvPr/>
      </p:nvGrpSpPr>
      <p:grpSpPr>
        <a:xfrm>
          <a:off x="0" y="0"/>
          <a:ext cx="0" cy="0"/>
          <a:chOff x="0" y="0"/>
          <a:chExt cx="0" cy="0"/>
        </a:xfrm>
      </p:grpSpPr>
      <p:grpSp>
        <p:nvGrpSpPr>
          <p:cNvPr id="83" name="Group 82">
            <a:extLst>
              <a:ext uri="{FF2B5EF4-FFF2-40B4-BE49-F238E27FC236}">
                <a16:creationId xmlns:a16="http://schemas.microsoft.com/office/drawing/2014/main" id="{D12EF5E7-BD8E-CAB9-E725-345E21653ECD}"/>
              </a:ext>
            </a:extLst>
          </p:cNvPr>
          <p:cNvGrpSpPr/>
          <p:nvPr userDrawn="1"/>
        </p:nvGrpSpPr>
        <p:grpSpPr>
          <a:xfrm>
            <a:off x="417526" y="387280"/>
            <a:ext cx="11340345" cy="6075045"/>
            <a:chOff x="417526" y="387280"/>
            <a:chExt cx="11340345" cy="6075045"/>
          </a:xfrm>
        </p:grpSpPr>
        <p:sp>
          <p:nvSpPr>
            <p:cNvPr id="12" name="Freeform 11">
              <a:extLst>
                <a:ext uri="{FF2B5EF4-FFF2-40B4-BE49-F238E27FC236}">
                  <a16:creationId xmlns:a16="http://schemas.microsoft.com/office/drawing/2014/main" id="{DB6E64BA-5E3F-0B13-F3BD-289BBB0BEB04}"/>
                </a:ext>
              </a:extLst>
            </p:cNvPr>
            <p:cNvSpPr/>
            <p:nvPr/>
          </p:nvSpPr>
          <p:spPr>
            <a:xfrm>
              <a:off x="3627164" y="150759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B2A486A8-CC89-9FB4-E3D0-C4E0732EE99F}"/>
                </a:ext>
              </a:extLst>
            </p:cNvPr>
            <p:cNvSpPr/>
            <p:nvPr/>
          </p:nvSpPr>
          <p:spPr>
            <a:xfrm>
              <a:off x="3627164" y="387280"/>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CA9702C-BF9A-D515-F12E-47B1496EE8EC}"/>
                </a:ext>
              </a:extLst>
            </p:cNvPr>
            <p:cNvSpPr/>
            <p:nvPr/>
          </p:nvSpPr>
          <p:spPr>
            <a:xfrm>
              <a:off x="5405447" y="387280"/>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C9A48810-A754-BB60-394F-F89ACC86D4CA}"/>
                </a:ext>
              </a:extLst>
            </p:cNvPr>
            <p:cNvSpPr/>
            <p:nvPr/>
          </p:nvSpPr>
          <p:spPr>
            <a:xfrm>
              <a:off x="5405447" y="78697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EE001CF-9FFD-81C1-7F2E-67002CD750B6}"/>
                </a:ext>
              </a:extLst>
            </p:cNvPr>
            <p:cNvSpPr/>
            <p:nvPr/>
          </p:nvSpPr>
          <p:spPr>
            <a:xfrm>
              <a:off x="5405447" y="2255371"/>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9DB2B16-09E4-D9CA-D412-561D7B44E1D1}"/>
                </a:ext>
              </a:extLst>
            </p:cNvPr>
            <p:cNvSpPr/>
            <p:nvPr/>
          </p:nvSpPr>
          <p:spPr>
            <a:xfrm>
              <a:off x="5761121" y="2255371"/>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64C8EF0-BEAE-EEA6-3638-EFD85102CE66}"/>
                </a:ext>
              </a:extLst>
            </p:cNvPr>
            <p:cNvSpPr/>
            <p:nvPr/>
          </p:nvSpPr>
          <p:spPr>
            <a:xfrm>
              <a:off x="5761121" y="189496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FAE7F640-C6DF-4ECA-F9CC-28501FA4871F}"/>
                </a:ext>
              </a:extLst>
            </p:cNvPr>
            <p:cNvSpPr/>
            <p:nvPr/>
          </p:nvSpPr>
          <p:spPr>
            <a:xfrm>
              <a:off x="5761121" y="262791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ACD68CA-0CCD-3986-6D30-A2131CBDF46C}"/>
                </a:ext>
              </a:extLst>
            </p:cNvPr>
            <p:cNvSpPr/>
            <p:nvPr/>
          </p:nvSpPr>
          <p:spPr>
            <a:xfrm>
              <a:off x="5761121"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A2CB4B6-6677-A64D-63E7-03B73A82ECE5}"/>
                </a:ext>
              </a:extLst>
            </p:cNvPr>
            <p:cNvSpPr/>
            <p:nvPr/>
          </p:nvSpPr>
          <p:spPr>
            <a:xfrm>
              <a:off x="6828145"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824DCD34-ECC1-F0D7-5D6A-E29C268BE537}"/>
                </a:ext>
              </a:extLst>
            </p:cNvPr>
            <p:cNvSpPr/>
            <p:nvPr/>
          </p:nvSpPr>
          <p:spPr>
            <a:xfrm>
              <a:off x="7539493" y="3291304"/>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07876098-EBCB-8E16-72E4-9E8F6D4E4118}"/>
                </a:ext>
              </a:extLst>
            </p:cNvPr>
            <p:cNvSpPr/>
            <p:nvPr/>
          </p:nvSpPr>
          <p:spPr>
            <a:xfrm>
              <a:off x="4338513" y="4821852"/>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80949F5A-DD1D-2EF7-285F-0C44C58CEA32}"/>
                </a:ext>
              </a:extLst>
            </p:cNvPr>
            <p:cNvSpPr/>
            <p:nvPr/>
          </p:nvSpPr>
          <p:spPr>
            <a:xfrm>
              <a:off x="4338513" y="518314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19BFF03-D109-FF17-C56C-B815AB9CAAC8}"/>
                </a:ext>
              </a:extLst>
            </p:cNvPr>
            <p:cNvSpPr/>
            <p:nvPr/>
          </p:nvSpPr>
          <p:spPr>
            <a:xfrm>
              <a:off x="6828145"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839"/>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DC5E1BFD-6710-4C5F-1411-5CDF3F443D1E}"/>
                </a:ext>
              </a:extLst>
            </p:cNvPr>
            <p:cNvSpPr/>
            <p:nvPr/>
          </p:nvSpPr>
          <p:spPr>
            <a:xfrm>
              <a:off x="6472470" y="5903773"/>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861663C6-E7AA-643E-F135-F7DB591F6F9F}"/>
                </a:ext>
              </a:extLst>
            </p:cNvPr>
            <p:cNvSpPr/>
            <p:nvPr/>
          </p:nvSpPr>
          <p:spPr>
            <a:xfrm>
              <a:off x="6472470" y="6282124"/>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3ADB5E5F-0B4D-1C4E-9A4A-8AE4310BC757}"/>
                </a:ext>
              </a:extLst>
            </p:cNvPr>
            <p:cNvSpPr/>
            <p:nvPr/>
          </p:nvSpPr>
          <p:spPr>
            <a:xfrm>
              <a:off x="7183819"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253" y="180201"/>
                    <a:pt x="90056" y="180201"/>
                  </a:cubicBezTo>
                </a:path>
              </a:pathLst>
            </a:custGeom>
            <a:solidFill>
              <a:srgbClr val="FFFFFF"/>
            </a:solidFill>
            <a:ln w="892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FCE42CE8-2C56-6D65-4C6E-808C01DE8557}"/>
                </a:ext>
              </a:extLst>
            </p:cNvPr>
            <p:cNvSpPr/>
            <p:nvPr/>
          </p:nvSpPr>
          <p:spPr>
            <a:xfrm>
              <a:off x="5049773"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89" y="139928"/>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DECEF3F9-E201-ED82-5EE4-9C586FC397F7}"/>
                </a:ext>
              </a:extLst>
            </p:cNvPr>
            <p:cNvSpPr/>
            <p:nvPr/>
          </p:nvSpPr>
          <p:spPr>
            <a:xfrm>
              <a:off x="4694187"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3" y="0"/>
                    <a:pt x="0" y="40362"/>
                    <a:pt x="0" y="90101"/>
                  </a:cubicBezTo>
                  <a:cubicBezTo>
                    <a:pt x="0" y="139928"/>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4FC331F8-1856-1489-5EBF-61E86CBF999F}"/>
                </a:ext>
              </a:extLst>
            </p:cNvPr>
            <p:cNvSpPr/>
            <p:nvPr/>
          </p:nvSpPr>
          <p:spPr>
            <a:xfrm>
              <a:off x="3627164"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F24F144B-A8C9-957F-42D1-5C7F03594357}"/>
                </a:ext>
              </a:extLst>
            </p:cNvPr>
            <p:cNvSpPr/>
            <p:nvPr/>
          </p:nvSpPr>
          <p:spPr>
            <a:xfrm>
              <a:off x="3982838"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2C7D9CFF-5F9A-B8E8-DFE8-B02805F21ADC}"/>
                </a:ext>
              </a:extLst>
            </p:cNvPr>
            <p:cNvSpPr/>
            <p:nvPr/>
          </p:nvSpPr>
          <p:spPr>
            <a:xfrm>
              <a:off x="3982838"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55787E0B-4B27-2DDE-D56F-44B4911970ED}"/>
                </a:ext>
              </a:extLst>
            </p:cNvPr>
            <p:cNvSpPr/>
            <p:nvPr/>
          </p:nvSpPr>
          <p:spPr>
            <a:xfrm>
              <a:off x="3627164" y="118657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963AB14F-473B-DBE7-371F-85CDAF84173B}"/>
                </a:ext>
              </a:extLst>
            </p:cNvPr>
            <p:cNvSpPr/>
            <p:nvPr/>
          </p:nvSpPr>
          <p:spPr>
            <a:xfrm>
              <a:off x="3627164" y="78697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A7AB4D39-853E-82D5-F4D8-2E20931ABBE8}"/>
                </a:ext>
              </a:extLst>
            </p:cNvPr>
            <p:cNvSpPr/>
            <p:nvPr/>
          </p:nvSpPr>
          <p:spPr>
            <a:xfrm>
              <a:off x="4338513"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27118E5C-0400-89B1-21D3-F2735918DA42}"/>
                </a:ext>
              </a:extLst>
            </p:cNvPr>
            <p:cNvSpPr/>
            <p:nvPr/>
          </p:nvSpPr>
          <p:spPr>
            <a:xfrm>
              <a:off x="5405447"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D8E17917-3F18-CF01-2254-FB2FF3511951}"/>
                </a:ext>
              </a:extLst>
            </p:cNvPr>
            <p:cNvSpPr/>
            <p:nvPr/>
          </p:nvSpPr>
          <p:spPr>
            <a:xfrm>
              <a:off x="5405447" y="2627917"/>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92C53243-6C12-76FC-D26E-1326E8C86796}"/>
                </a:ext>
              </a:extLst>
            </p:cNvPr>
            <p:cNvSpPr/>
            <p:nvPr/>
          </p:nvSpPr>
          <p:spPr>
            <a:xfrm>
              <a:off x="5405447" y="189496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38CABC40-E5E3-7D61-9129-E4670F1152B1}"/>
                </a:ext>
              </a:extLst>
            </p:cNvPr>
            <p:cNvSpPr/>
            <p:nvPr/>
          </p:nvSpPr>
          <p:spPr>
            <a:xfrm>
              <a:off x="5405447" y="150759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108EBC01-DE94-7581-D107-A02F4B39FC9E}"/>
                </a:ext>
              </a:extLst>
            </p:cNvPr>
            <p:cNvSpPr/>
            <p:nvPr/>
          </p:nvSpPr>
          <p:spPr>
            <a:xfrm>
              <a:off x="5405447" y="118657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B96A0112-2400-63F5-2E19-6B65A40492F0}"/>
                </a:ext>
              </a:extLst>
            </p:cNvPr>
            <p:cNvSpPr/>
            <p:nvPr/>
          </p:nvSpPr>
          <p:spPr>
            <a:xfrm>
              <a:off x="773201" y="51831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FFFFFF"/>
            </a:solidFill>
            <a:ln w="892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14D029F-F993-724E-ECFF-246202FE8391}"/>
                </a:ext>
              </a:extLst>
            </p:cNvPr>
            <p:cNvSpPr/>
            <p:nvPr/>
          </p:nvSpPr>
          <p:spPr>
            <a:xfrm>
              <a:off x="773201" y="4783544"/>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76053E68-2382-F6EF-F1C7-B4BAF6385D82}"/>
                </a:ext>
              </a:extLst>
            </p:cNvPr>
            <p:cNvSpPr/>
            <p:nvPr/>
          </p:nvSpPr>
          <p:spPr>
            <a:xfrm>
              <a:off x="773201"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1FD4B44E-5AA3-540A-352F-D3289BBAF420}"/>
                </a:ext>
              </a:extLst>
            </p:cNvPr>
            <p:cNvSpPr/>
            <p:nvPr/>
          </p:nvSpPr>
          <p:spPr>
            <a:xfrm>
              <a:off x="417526"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273"/>
                    <a:pt x="139860" y="0"/>
                    <a:pt x="90057" y="0"/>
                  </a:cubicBezTo>
                </a:path>
              </a:pathLst>
            </a:custGeom>
            <a:solidFill>
              <a:srgbClr val="FFFFFF"/>
            </a:solidFill>
            <a:ln w="892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093F22E3-2B5D-DDD5-6A28-26A119DF55DD}"/>
                </a:ext>
              </a:extLst>
            </p:cNvPr>
            <p:cNvSpPr/>
            <p:nvPr/>
          </p:nvSpPr>
          <p:spPr>
            <a:xfrm>
              <a:off x="417526"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97E4A854-E7FD-A195-8D97-E5460BD3CA99}"/>
                </a:ext>
              </a:extLst>
            </p:cNvPr>
            <p:cNvSpPr/>
            <p:nvPr/>
          </p:nvSpPr>
          <p:spPr>
            <a:xfrm>
              <a:off x="417526"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52866FD6-F652-AB58-ABA3-8C1EDFFB1D6D}"/>
                </a:ext>
              </a:extLst>
            </p:cNvPr>
            <p:cNvSpPr/>
            <p:nvPr/>
          </p:nvSpPr>
          <p:spPr>
            <a:xfrm>
              <a:off x="773201"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41A88025-5747-CC7C-DDBE-340C4298564F}"/>
                </a:ext>
              </a:extLst>
            </p:cNvPr>
            <p:cNvSpPr/>
            <p:nvPr/>
          </p:nvSpPr>
          <p:spPr>
            <a:xfrm>
              <a:off x="773201"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E481CBF7-D355-0B88-27C8-6F801D9EBFC7}"/>
                </a:ext>
              </a:extLst>
            </p:cNvPr>
            <p:cNvSpPr/>
            <p:nvPr/>
          </p:nvSpPr>
          <p:spPr>
            <a:xfrm>
              <a:off x="773201" y="406282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94B7063A-4105-2DEE-00FA-7A2935F2B9C1}"/>
                </a:ext>
              </a:extLst>
            </p:cNvPr>
            <p:cNvSpPr/>
            <p:nvPr/>
          </p:nvSpPr>
          <p:spPr>
            <a:xfrm>
              <a:off x="773201" y="4383851"/>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2E92CFC-ED66-1C32-253A-16338CDB913D}"/>
                </a:ext>
              </a:extLst>
            </p:cNvPr>
            <p:cNvSpPr/>
            <p:nvPr/>
          </p:nvSpPr>
          <p:spPr>
            <a:xfrm>
              <a:off x="6116796"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D15FDDE-BF44-C55E-8818-27696DF861FD}"/>
                </a:ext>
              </a:extLst>
            </p:cNvPr>
            <p:cNvSpPr/>
            <p:nvPr/>
          </p:nvSpPr>
          <p:spPr>
            <a:xfrm>
              <a:off x="6472470"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C109CA2C-4B39-FDD1-DEC7-F9E28B52753A}"/>
                </a:ext>
              </a:extLst>
            </p:cNvPr>
            <p:cNvSpPr/>
            <p:nvPr/>
          </p:nvSpPr>
          <p:spPr>
            <a:xfrm>
              <a:off x="6472470" y="445341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4622A34-3A40-9246-3B5C-7EB00504F6C6}"/>
                </a:ext>
              </a:extLst>
            </p:cNvPr>
            <p:cNvSpPr/>
            <p:nvPr/>
          </p:nvSpPr>
          <p:spPr>
            <a:xfrm>
              <a:off x="7183819" y="5903773"/>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839"/>
                    <a:pt x="40253" y="180201"/>
                    <a:pt x="90056" y="180201"/>
                  </a:cubicBezTo>
                </a:path>
              </a:pathLst>
            </a:custGeom>
            <a:solidFill>
              <a:srgbClr val="D2D4D5"/>
            </a:solidFill>
            <a:ln w="892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C8656230-F658-A6EF-FDC2-4B0844867218}"/>
                </a:ext>
              </a:extLst>
            </p:cNvPr>
            <p:cNvSpPr/>
            <p:nvPr/>
          </p:nvSpPr>
          <p:spPr>
            <a:xfrm>
              <a:off x="7183819"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928"/>
                    <a:pt x="40253" y="180201"/>
                    <a:pt x="90056" y="180201"/>
                  </a:cubicBezTo>
                </a:path>
              </a:pathLst>
            </a:custGeom>
            <a:solidFill>
              <a:srgbClr val="D2D4D5"/>
            </a:solidFill>
            <a:ln w="892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CB060D06-BD2C-E04C-F090-383F9F66EC7D}"/>
                </a:ext>
              </a:extLst>
            </p:cNvPr>
            <p:cNvSpPr/>
            <p:nvPr/>
          </p:nvSpPr>
          <p:spPr>
            <a:xfrm>
              <a:off x="6828145"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2" y="0"/>
                    <a:pt x="0" y="40362"/>
                    <a:pt x="0" y="90100"/>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748BA15A-88C8-B742-0695-BDCBBF5AD836}"/>
                </a:ext>
              </a:extLst>
            </p:cNvPr>
            <p:cNvSpPr/>
            <p:nvPr/>
          </p:nvSpPr>
          <p:spPr>
            <a:xfrm>
              <a:off x="4338513" y="441733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29BF82DE-166E-CAA1-37D1-7250A4AFB146}"/>
                </a:ext>
              </a:extLst>
            </p:cNvPr>
            <p:cNvSpPr/>
            <p:nvPr/>
          </p:nvSpPr>
          <p:spPr>
            <a:xfrm>
              <a:off x="4338513"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2A02D2F6-0BE6-1891-319C-49A40E9E9150}"/>
                </a:ext>
              </a:extLst>
            </p:cNvPr>
            <p:cNvSpPr/>
            <p:nvPr/>
          </p:nvSpPr>
          <p:spPr>
            <a:xfrm>
              <a:off x="9443712"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114"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A74EDA4D-94E0-C119-CBD7-12C7EB304BA0}"/>
                </a:ext>
              </a:extLst>
            </p:cNvPr>
            <p:cNvSpPr/>
            <p:nvPr/>
          </p:nvSpPr>
          <p:spPr>
            <a:xfrm>
              <a:off x="8376778"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F2A1432F-CA6B-FA35-36E4-8B0A59244716}"/>
                </a:ext>
              </a:extLst>
            </p:cNvPr>
            <p:cNvSpPr/>
            <p:nvPr/>
          </p:nvSpPr>
          <p:spPr>
            <a:xfrm>
              <a:off x="10866409" y="1847641"/>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1F4DF9F6-817B-15FC-EEA2-650CB67377E3}"/>
                </a:ext>
              </a:extLst>
            </p:cNvPr>
            <p:cNvSpPr/>
            <p:nvPr/>
          </p:nvSpPr>
          <p:spPr>
            <a:xfrm>
              <a:off x="10866409" y="1486346"/>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EE327AE9-9F14-56D3-4C9E-7B493320F8A8}"/>
                </a:ext>
              </a:extLst>
            </p:cNvPr>
            <p:cNvSpPr/>
            <p:nvPr/>
          </p:nvSpPr>
          <p:spPr>
            <a:xfrm>
              <a:off x="8376778"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362"/>
                    <a:pt x="139771" y="0"/>
                    <a:pt x="90057" y="0"/>
                  </a:cubicBezTo>
                </a:path>
              </a:pathLst>
            </a:custGeom>
            <a:solidFill>
              <a:srgbClr val="FFFFFF"/>
            </a:solidFill>
            <a:ln w="892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094C3AE4-71A3-35AC-C04A-7DEBE2710A14}"/>
                </a:ext>
              </a:extLst>
            </p:cNvPr>
            <p:cNvSpPr/>
            <p:nvPr/>
          </p:nvSpPr>
          <p:spPr>
            <a:xfrm>
              <a:off x="8732453" y="76572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FFFFFF"/>
            </a:solidFill>
            <a:ln w="892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70AB4B87-84B4-5F1F-3DC4-C56DEE5738EF}"/>
                </a:ext>
              </a:extLst>
            </p:cNvPr>
            <p:cNvSpPr/>
            <p:nvPr/>
          </p:nvSpPr>
          <p:spPr>
            <a:xfrm>
              <a:off x="8732453" y="387369"/>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0BFCAE45-F12A-72CA-181F-7CF3502532CC}"/>
                </a:ext>
              </a:extLst>
            </p:cNvPr>
            <p:cNvSpPr/>
            <p:nvPr/>
          </p:nvSpPr>
          <p:spPr>
            <a:xfrm>
              <a:off x="8021104"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FFFFFF"/>
            </a:solidFill>
            <a:ln w="8925"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B07B7A4F-6A54-318C-6F65-86F7E17B63C1}"/>
                </a:ext>
              </a:extLst>
            </p:cNvPr>
            <p:cNvSpPr/>
            <p:nvPr/>
          </p:nvSpPr>
          <p:spPr>
            <a:xfrm>
              <a:off x="10155061"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3" y="0"/>
                    <a:pt x="0" y="40362"/>
                    <a:pt x="0" y="90101"/>
                  </a:cubicBezTo>
                  <a:cubicBezTo>
                    <a:pt x="0" y="139839"/>
                    <a:pt x="40343" y="180201"/>
                    <a:pt x="90056" y="180201"/>
                  </a:cubicBezTo>
                  <a:cubicBezTo>
                    <a:pt x="139770" y="180201"/>
                    <a:pt x="180113" y="139839"/>
                    <a:pt x="180113" y="90101"/>
                  </a:cubicBezTo>
                  <a:cubicBezTo>
                    <a:pt x="180113"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0F48B8CD-A08A-C988-E18E-6D381DA95EC1}"/>
                </a:ext>
              </a:extLst>
            </p:cNvPr>
            <p:cNvSpPr/>
            <p:nvPr/>
          </p:nvSpPr>
          <p:spPr>
            <a:xfrm>
              <a:off x="10510735"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FFFFFF"/>
            </a:solidFill>
            <a:ln w="8925"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89E33877-D53D-6EFD-071B-B1B1CCBEDB57}"/>
                </a:ext>
              </a:extLst>
            </p:cNvPr>
            <p:cNvSpPr/>
            <p:nvPr/>
          </p:nvSpPr>
          <p:spPr>
            <a:xfrm>
              <a:off x="11577759"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3"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9F7EF103-D592-937C-9ED8-DADCED4CB8DD}"/>
                </a:ext>
              </a:extLst>
            </p:cNvPr>
            <p:cNvSpPr/>
            <p:nvPr/>
          </p:nvSpPr>
          <p:spPr>
            <a:xfrm>
              <a:off x="11222084"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7FA22AEA-9F7D-9C0E-0254-51FDC0EC4714}"/>
                </a:ext>
              </a:extLst>
            </p:cNvPr>
            <p:cNvSpPr/>
            <p:nvPr/>
          </p:nvSpPr>
          <p:spPr>
            <a:xfrm>
              <a:off x="11222084" y="296796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833B02DB-13A0-D046-A64F-0F5EF99B1B18}"/>
                </a:ext>
              </a:extLst>
            </p:cNvPr>
            <p:cNvSpPr/>
            <p:nvPr/>
          </p:nvSpPr>
          <p:spPr>
            <a:xfrm>
              <a:off x="10866409"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9BAF5164-6A0E-81F0-1CB6-1F782703012C}"/>
                </a:ext>
              </a:extLst>
            </p:cNvPr>
            <p:cNvSpPr/>
            <p:nvPr/>
          </p:nvSpPr>
          <p:spPr>
            <a:xfrm>
              <a:off x="9799387"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113" y="40273"/>
                    <a:pt x="139770" y="0"/>
                    <a:pt x="90056" y="0"/>
                  </a:cubicBezTo>
                </a:path>
              </a:pathLst>
            </a:custGeom>
            <a:solidFill>
              <a:srgbClr val="D2D4D5"/>
            </a:solidFill>
            <a:ln w="8925"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1E4907E3-2F19-EFC4-378E-C9888F78EB45}"/>
                </a:ext>
              </a:extLst>
            </p:cNvPr>
            <p:cNvSpPr/>
            <p:nvPr/>
          </p:nvSpPr>
          <p:spPr>
            <a:xfrm>
              <a:off x="9088038"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860" y="0"/>
                    <a:pt x="90056" y="0"/>
                  </a:cubicBezTo>
                </a:path>
              </a:pathLst>
            </a:custGeom>
            <a:solidFill>
              <a:srgbClr val="D2D4D5"/>
            </a:solidFill>
            <a:ln w="8925"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0C8B9BE2-9741-51EE-D6E9-6E73F491F56C}"/>
                </a:ext>
              </a:extLst>
            </p:cNvPr>
            <p:cNvSpPr/>
            <p:nvPr/>
          </p:nvSpPr>
          <p:spPr>
            <a:xfrm>
              <a:off x="8732453"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D2D4D5"/>
            </a:solidFill>
            <a:ln w="8925"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E04A0A22-3CED-F5E1-D272-ED799828958C}"/>
                </a:ext>
              </a:extLst>
            </p:cNvPr>
            <p:cNvSpPr/>
            <p:nvPr/>
          </p:nvSpPr>
          <p:spPr>
            <a:xfrm>
              <a:off x="8732453" y="221608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D2D4D5"/>
            </a:solidFill>
            <a:ln w="8925"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133A1048-DAD5-6CF2-FC2A-FB2DE197A25F}"/>
                </a:ext>
              </a:extLst>
            </p:cNvPr>
            <p:cNvSpPr/>
            <p:nvPr/>
          </p:nvSpPr>
          <p:spPr>
            <a:xfrm>
              <a:off x="8021104" y="76572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D2D4D5"/>
            </a:solidFill>
            <a:ln w="8925"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1C188ED4-1642-4DC9-B500-24207264DC73}"/>
                </a:ext>
              </a:extLst>
            </p:cNvPr>
            <p:cNvSpPr/>
            <p:nvPr/>
          </p:nvSpPr>
          <p:spPr>
            <a:xfrm>
              <a:off x="8021104"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273"/>
                    <a:pt x="139770" y="0"/>
                    <a:pt x="90057" y="0"/>
                  </a:cubicBezTo>
                </a:path>
              </a:pathLst>
            </a:custGeom>
            <a:solidFill>
              <a:srgbClr val="D2D4D5"/>
            </a:solidFill>
            <a:ln w="8925"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C9C82084-9369-2FE7-0A77-59D20A08E31E}"/>
                </a:ext>
              </a:extLst>
            </p:cNvPr>
            <p:cNvSpPr/>
            <p:nvPr/>
          </p:nvSpPr>
          <p:spPr>
            <a:xfrm>
              <a:off x="8376778"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B21B79C3-4455-EA97-326E-92AF7F750A27}"/>
                </a:ext>
              </a:extLst>
            </p:cNvPr>
            <p:cNvSpPr/>
            <p:nvPr/>
          </p:nvSpPr>
          <p:spPr>
            <a:xfrm>
              <a:off x="10866409" y="2252156"/>
              <a:ext cx="180113" cy="180201"/>
            </a:xfrm>
            <a:custGeom>
              <a:avLst/>
              <a:gdLst>
                <a:gd name="connsiteX0" fmla="*/ 90056 w 180113"/>
                <a:gd name="connsiteY0" fmla="*/ 0 h 180201"/>
                <a:gd name="connsiteX1" fmla="*/ 0 w 180113"/>
                <a:gd name="connsiteY1" fmla="*/ 90100 h 180201"/>
                <a:gd name="connsiteX2" fmla="*/ 90056 w 180113"/>
                <a:gd name="connsiteY2" fmla="*/ 180201 h 180201"/>
                <a:gd name="connsiteX3" fmla="*/ 180114 w 180113"/>
                <a:gd name="connsiteY3" fmla="*/ 90100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0"/>
                  </a:cubicBezTo>
                  <a:cubicBezTo>
                    <a:pt x="0" y="139839"/>
                    <a:pt x="40343" y="180201"/>
                    <a:pt x="90056" y="180201"/>
                  </a:cubicBezTo>
                  <a:cubicBezTo>
                    <a:pt x="139771" y="180201"/>
                    <a:pt x="180114" y="139839"/>
                    <a:pt x="180114" y="90100"/>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BAF835D0-0DFB-7ADD-4E8C-0B5EB1D3FA4B}"/>
                </a:ext>
              </a:extLst>
            </p:cNvPr>
            <p:cNvSpPr/>
            <p:nvPr/>
          </p:nvSpPr>
          <p:spPr>
            <a:xfrm>
              <a:off x="10866409" y="296796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D2D4D5"/>
            </a:solidFill>
            <a:ln w="892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964504" y="1684751"/>
            <a:ext cx="4465529" cy="2022953"/>
          </a:xfrm>
        </p:spPr>
        <p:txBody>
          <a:bodyPr anchor="ctr" anchorCtr="0"/>
          <a:lstStyle>
            <a:lvl1pPr algn="ctr">
              <a:defRPr sz="30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5" y="304974"/>
            <a:ext cx="3125157" cy="1203325"/>
          </a:xfrm>
        </p:spPr>
        <p:txBody>
          <a:bodyPr/>
          <a:lstStyle>
            <a:lvl1pPr>
              <a:spcBef>
                <a:spcPts val="0"/>
              </a:spcBef>
              <a:spcAft>
                <a:spcPts val="0"/>
              </a:spcAft>
              <a:defRPr sz="900" b="0" i="0">
                <a:solidFill>
                  <a:schemeClr val="bg1"/>
                </a:solidFill>
                <a:latin typeface="ABC Oracle Medium" panose="020B0504040202060203" pitchFamily="34" charset="77"/>
              </a:defRPr>
            </a:lvl1pPr>
            <a:lvl2pPr marL="0" indent="0">
              <a:buNone/>
              <a:defRPr sz="900" b="0" i="0">
                <a:solidFill>
                  <a:schemeClr val="bg1"/>
                </a:solidFill>
                <a:latin typeface="ABC Oracle Medium" panose="020B0504040202060203" pitchFamily="34" charset="77"/>
              </a:defRPr>
            </a:lvl2pPr>
            <a:lvl3pPr marL="180975" indent="-180975">
              <a:tabLst/>
              <a:defRPr sz="900" b="0" i="0">
                <a:solidFill>
                  <a:schemeClr val="bg1"/>
                </a:solidFill>
                <a:latin typeface="ABC Oracle Medium" panose="020B0504040202060203" pitchFamily="34" charset="77"/>
              </a:defRPr>
            </a:lvl3pPr>
            <a:lvl4pPr marL="355600" indent="-174625">
              <a:tabLst/>
              <a:defRPr sz="900" b="0" i="0">
                <a:solidFill>
                  <a:schemeClr val="bg1"/>
                </a:solidFill>
                <a:latin typeface="ABC Oracle Medium" panose="020B0504040202060203" pitchFamily="34" charset="77"/>
              </a:defRPr>
            </a:lvl4pPr>
            <a:lvl5pPr marL="536575" indent="-180975">
              <a:tabLst/>
              <a:defRPr sz="900" b="0" i="0">
                <a:solidFill>
                  <a:schemeClr val="bg1"/>
                </a:solidFill>
                <a:latin typeface="ABC Oracle Medium" panose="020B0504040202060203"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4" name="Footer Placeholder 4">
            <a:extLst>
              <a:ext uri="{FF2B5EF4-FFF2-40B4-BE49-F238E27FC236}">
                <a16:creationId xmlns:a16="http://schemas.microsoft.com/office/drawing/2014/main" id="{FCAC37BC-346D-51DA-B8FC-D5C95892C05D}"/>
              </a:ext>
            </a:extLst>
          </p:cNvPr>
          <p:cNvSpPr>
            <a:spLocks noGrp="1"/>
          </p:cNvSpPr>
          <p:nvPr>
            <p:ph type="ftr" sz="quarter" idx="3"/>
          </p:nvPr>
        </p:nvSpPr>
        <p:spPr>
          <a:xfrm>
            <a:off x="4037117" y="6587284"/>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17938761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accent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47083" y="1481509"/>
            <a:ext cx="5748917" cy="5066929"/>
          </a:xfrm>
        </p:spPr>
        <p:txBody>
          <a:bodyPr/>
          <a:lstStyle>
            <a:lvl1pPr>
              <a:spcBef>
                <a:spcPts val="0"/>
              </a:spcBef>
              <a:spcAft>
                <a:spcPts val="0"/>
              </a:spcAft>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1"/>
                </a:solidFill>
              </a:defRPr>
            </a:lvl1pPr>
          </a:lstStyle>
          <a:p>
            <a:fld id="{741AFF56-1126-4107-9C02-BC0EFBF16431}" type="slidenum">
              <a:rPr lang="en-GB" smtClean="0"/>
              <a:pPr/>
              <a:t>‹#›</a:t>
            </a:fld>
            <a:endParaRPr lang="en-GB"/>
          </a:p>
        </p:txBody>
      </p:sp>
      <p:sp>
        <p:nvSpPr>
          <p:cNvPr id="4" name="Footer Placeholder 4">
            <a:extLst>
              <a:ext uri="{FF2B5EF4-FFF2-40B4-BE49-F238E27FC236}">
                <a16:creationId xmlns:a16="http://schemas.microsoft.com/office/drawing/2014/main" id="{D604D2A8-340C-6811-0193-59710C1F0322}"/>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080733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321110" y="286185"/>
            <a:ext cx="6571317" cy="780120"/>
          </a:xfrm>
        </p:spPr>
        <p:txBody>
          <a:bodyPr anchor="t" anchorCtr="0"/>
          <a:lstStyle>
            <a:lvl1pPr algn="l">
              <a:defRPr sz="35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338464" y="1122801"/>
            <a:ext cx="6566752"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8" name="Freeform 17">
            <a:extLst>
              <a:ext uri="{FF2B5EF4-FFF2-40B4-BE49-F238E27FC236}">
                <a16:creationId xmlns:a16="http://schemas.microsoft.com/office/drawing/2014/main" id="{476D9EB4-DA8D-7007-E1F1-13594489E635}"/>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a:p>
        </p:txBody>
      </p:sp>
      <p:sp>
        <p:nvSpPr>
          <p:cNvPr id="13" name="Graphic 11">
            <a:extLst>
              <a:ext uri="{FF2B5EF4-FFF2-40B4-BE49-F238E27FC236}">
                <a16:creationId xmlns:a16="http://schemas.microsoft.com/office/drawing/2014/main" id="{9A47DABB-6B23-B92F-2CE3-C72452A43FFC}"/>
              </a:ext>
            </a:extLst>
          </p:cNvPr>
          <p:cNvSpPr/>
          <p:nvPr/>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E2B1A454-EE21-4091-6B8A-932B60F37893}"/>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27100500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hank you">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169811" y="2819273"/>
            <a:ext cx="6571317" cy="780120"/>
          </a:xfrm>
        </p:spPr>
        <p:txBody>
          <a:bodyPr anchor="t" anchorCtr="0"/>
          <a:lstStyle>
            <a:lvl1pPr algn="l">
              <a:defRPr sz="31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1187165" y="3624574"/>
            <a:ext cx="6566752" cy="1598604"/>
          </a:xfrm>
        </p:spPr>
        <p:txBody>
          <a:bodyPr anchor="t" anchorCtr="0"/>
          <a:lstStyle>
            <a:lvl1pPr marL="0" indent="0" algn="l">
              <a:spcBef>
                <a:spcPts val="0"/>
              </a:spcBef>
              <a:spcAft>
                <a:spcPts val="0"/>
              </a:spcAft>
              <a:buNone/>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1" name="Graphic 9">
            <a:extLst>
              <a:ext uri="{FF2B5EF4-FFF2-40B4-BE49-F238E27FC236}">
                <a16:creationId xmlns:a16="http://schemas.microsoft.com/office/drawing/2014/main" id="{7C687F61-C361-715E-64E1-F940513FF331}"/>
              </a:ext>
            </a:extLst>
          </p:cNvPr>
          <p:cNvSpPr/>
          <p:nvPr/>
        </p:nvSpPr>
        <p:spPr>
          <a:xfrm>
            <a:off x="333637" y="298711"/>
            <a:ext cx="2237988" cy="1392303"/>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0C6C589F-6B53-EA41-A888-1CADBA5F425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215291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bg1"/>
                </a:solidFill>
                <a:latin typeface="+mj-lt"/>
              </a:defRPr>
            </a:lvl1pPr>
          </a:lstStyle>
          <a:p>
            <a:r>
              <a:rPr lang="en-US"/>
              <a:t>Click to edit Master</a:t>
            </a:r>
            <a:endParaRPr lang="en-GB"/>
          </a:p>
        </p:txBody>
      </p:sp>
      <p:sp>
        <p:nvSpPr>
          <p:cNvPr id="6" name="Freeform 5">
            <a:extLst>
              <a:ext uri="{FF2B5EF4-FFF2-40B4-BE49-F238E27FC236}">
                <a16:creationId xmlns:a16="http://schemas.microsoft.com/office/drawing/2014/main" id="{D9883D46-8A8A-539B-4F87-C864BBE9A1FC}"/>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a:p>
        </p:txBody>
      </p:sp>
      <p:sp>
        <p:nvSpPr>
          <p:cNvPr id="7" name="Picture Placeholder 20">
            <a:extLst>
              <a:ext uri="{FF2B5EF4-FFF2-40B4-BE49-F238E27FC236}">
                <a16:creationId xmlns:a16="http://schemas.microsoft.com/office/drawing/2014/main" id="{D2909ECF-720F-DB40-98FC-071C2A0D928E}"/>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a:p>
        </p:txBody>
      </p:sp>
      <p:sp>
        <p:nvSpPr>
          <p:cNvPr id="10" name="Graphic 16">
            <a:extLst>
              <a:ext uri="{FF2B5EF4-FFF2-40B4-BE49-F238E27FC236}">
                <a16:creationId xmlns:a16="http://schemas.microsoft.com/office/drawing/2014/main" id="{348D57BA-ABBE-729C-59D1-961D617C7CE8}"/>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a:p>
        </p:txBody>
      </p:sp>
      <p:sp>
        <p:nvSpPr>
          <p:cNvPr id="3" name="Footer Placeholder 4">
            <a:extLst>
              <a:ext uri="{FF2B5EF4-FFF2-40B4-BE49-F238E27FC236}">
                <a16:creationId xmlns:a16="http://schemas.microsoft.com/office/drawing/2014/main" id="{DCF7CA04-A556-4280-7BED-717528D657D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133451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bg1"/>
                </a:solidFill>
                <a:latin typeface="+mj-lt"/>
              </a:defRPr>
            </a:lvl1pPr>
          </a:lstStyle>
          <a:p>
            <a:r>
              <a:rPr lang="en-US"/>
              <a:t>Click to edit Master</a:t>
            </a:r>
            <a:endParaRPr lang="en-GB"/>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3" name="Footer Placeholder 4">
            <a:extLst>
              <a:ext uri="{FF2B5EF4-FFF2-40B4-BE49-F238E27FC236}">
                <a16:creationId xmlns:a16="http://schemas.microsoft.com/office/drawing/2014/main" id="{B9690DE6-400F-C9FE-AC94-D5789487857A}"/>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624912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Section Tit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accent1"/>
                </a:solidFill>
                <a:latin typeface="+mj-lt"/>
              </a:defRPr>
            </a:lvl1pPr>
          </a:lstStyle>
          <a:p>
            <a:r>
              <a:rPr lang="en-US"/>
              <a:t>Click to edit Master</a:t>
            </a:r>
            <a:endParaRPr lang="en-GB"/>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accent1"/>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accent1"/>
          </a:solidFill>
          <a:ln w="9525" cap="flat">
            <a:noFill/>
            <a:prstDash val="solid"/>
            <a:miter/>
          </a:ln>
        </p:spPr>
        <p:txBody>
          <a:bodyPr rtlCol="0" anchor="ctr"/>
          <a:lstStyle/>
          <a:p>
            <a:endParaRPr lang="en-US"/>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3" name="Footer Placeholder 4">
            <a:extLst>
              <a:ext uri="{FF2B5EF4-FFF2-40B4-BE49-F238E27FC236}">
                <a16:creationId xmlns:a16="http://schemas.microsoft.com/office/drawing/2014/main" id="{6DECE934-2A88-71C2-DF08-0CBBE37E633D}"/>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1212921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6181595" y="273659"/>
            <a:ext cx="5699254" cy="5526951"/>
          </a:xfrm>
        </p:spPr>
        <p:txBody>
          <a:bodyPr/>
          <a:lstStyle>
            <a:lvl1pPr marL="0" indent="0">
              <a:spcBef>
                <a:spcPts val="0"/>
              </a:spcBef>
              <a:spcAft>
                <a:spcPts val="0"/>
              </a:spcAft>
              <a:tabLst>
                <a:tab pos="5059363" algn="l"/>
              </a:tabLst>
              <a:defRPr sz="2300">
                <a:solidFill>
                  <a:schemeClr val="tx1"/>
                </a:solidFill>
              </a:defRPr>
            </a:lvl1pPr>
            <a:lvl2pPr>
              <a:defRPr sz="2300">
                <a:solidFill>
                  <a:schemeClr val="tx1"/>
                </a:solidFill>
              </a:defRPr>
            </a:lvl2pPr>
            <a:lvl3pPr>
              <a:defRPr sz="2300">
                <a:solidFill>
                  <a:schemeClr val="tx1"/>
                </a:solidFill>
              </a:defRPr>
            </a:lvl3pPr>
            <a:lvl4pPr>
              <a:defRPr sz="2300">
                <a:solidFill>
                  <a:schemeClr val="tx1"/>
                </a:solidFill>
              </a:defRPr>
            </a:lvl4pPr>
            <a:lvl5pPr>
              <a:defRPr sz="23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p>
            <a:fld id="{741AFF56-1126-4107-9C02-BC0EFBF16431}" type="slidenum">
              <a:rPr lang="en-GB" smtClean="0"/>
              <a:t>‹#›</a:t>
            </a:fld>
            <a:endParaRPr lang="en-GB"/>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5620758D-F7DA-9AC4-5413-311A1B9B491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858356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mj-lt"/>
              </a:defRPr>
            </a:lvl1pPr>
          </a:lstStyle>
          <a:p>
            <a:r>
              <a:rPr lang="en-US"/>
              <a:t>Click to edit Master title style</a:t>
            </a:r>
            <a:endParaRPr lang="en-GB"/>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8" name="Text Placeholder 7">
            <a:extLst>
              <a:ext uri="{FF2B5EF4-FFF2-40B4-BE49-F238E27FC236}">
                <a16:creationId xmlns:a16="http://schemas.microsoft.com/office/drawing/2014/main" id="{6D15CAF0-DBAD-68DB-B4B8-EF505A445D04}"/>
              </a:ext>
            </a:extLst>
          </p:cNvPr>
          <p:cNvSpPr>
            <a:spLocks noGrp="1"/>
          </p:cNvSpPr>
          <p:nvPr>
            <p:ph type="body" sz="quarter" idx="10" hasCustomPrompt="1"/>
          </p:nvPr>
        </p:nvSpPr>
        <p:spPr>
          <a:xfrm>
            <a:off x="6096000" y="3429000"/>
            <a:ext cx="6048267" cy="4010982"/>
          </a:xfrm>
        </p:spPr>
        <p:txBody>
          <a:bodyPr anchor="b" anchorCtr="0"/>
          <a:lstStyle>
            <a:lvl1pPr algn="r">
              <a:defRPr sz="23000">
                <a:solidFill>
                  <a:schemeClr val="bg1"/>
                </a:solidFill>
              </a:defRPr>
            </a:lvl1pPr>
          </a:lstStyle>
          <a:p>
            <a:pPr lvl="0"/>
            <a:r>
              <a:rPr lang="en-GB"/>
              <a:t>#</a:t>
            </a:r>
            <a:endParaRPr lang="en-US"/>
          </a:p>
        </p:txBody>
      </p:sp>
      <p:sp>
        <p:nvSpPr>
          <p:cNvPr id="3" name="Footer Placeholder 4">
            <a:extLst>
              <a:ext uri="{FF2B5EF4-FFF2-40B4-BE49-F238E27FC236}">
                <a16:creationId xmlns:a16="http://schemas.microsoft.com/office/drawing/2014/main" id="{1B43FFE6-B47D-7A61-376C-A8D0D0E06BF7}"/>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640948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Feature Copy">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35980"/>
            <a:ext cx="9804590" cy="4443594"/>
          </a:xfrm>
        </p:spPr>
        <p:txBody>
          <a:bodyPr/>
          <a:lstStyle>
            <a:lvl1pPr>
              <a:lnSpc>
                <a:spcPct val="100000"/>
              </a:lnSpc>
              <a:defRPr sz="3500" b="0" i="0">
                <a:solidFill>
                  <a:schemeClr val="tx1"/>
                </a:solidFill>
                <a:latin typeface="+mj-lt"/>
              </a:defRPr>
            </a:lvl1pPr>
          </a:lstStyle>
          <a:p>
            <a:r>
              <a:rPr lang="en-US"/>
              <a:t>Click to edit Master title style</a:t>
            </a:r>
            <a:endParaRPr lang="en-GB"/>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tx1"/>
          </a:solidFill>
          <a:ln w="9509" cap="flat">
            <a:noFill/>
            <a:prstDash val="solid"/>
            <a:miter/>
          </a:ln>
        </p:spPr>
        <p:txBody>
          <a:bodyPr rtlCol="0" anchor="ctr"/>
          <a:lstStyle/>
          <a:p>
            <a:endParaRPr lang="en-US"/>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tx1"/>
                </a:solidFill>
              </a:defRPr>
            </a:lvl1pPr>
          </a:lstStyle>
          <a:p>
            <a:fld id="{741AFF56-1126-4107-9C02-BC0EFBF16431}" type="slidenum">
              <a:rPr lang="en-GB" smtClean="0"/>
              <a:pPr/>
              <a:t>‹#›</a:t>
            </a:fld>
            <a:endParaRPr lang="en-GB"/>
          </a:p>
        </p:txBody>
      </p:sp>
      <p:sp>
        <p:nvSpPr>
          <p:cNvPr id="4" name="Footer Placeholder 4">
            <a:extLst>
              <a:ext uri="{FF2B5EF4-FFF2-40B4-BE49-F238E27FC236}">
                <a16:creationId xmlns:a16="http://schemas.microsoft.com/office/drawing/2014/main" id="{1B4E5E3E-E595-2D73-908E-8B9477FF751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2416771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1"/>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378F8866-9DAD-2F19-71C0-40E571A05C88}"/>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mj-lt"/>
              </a:defRPr>
            </a:lvl1pPr>
          </a:lstStyle>
          <a:p>
            <a:r>
              <a:rPr lang="en-US"/>
              <a:t>Click to edit Master title style</a:t>
            </a:r>
            <a:endParaRPr lang="en-GB"/>
          </a:p>
        </p:txBody>
      </p:sp>
      <p:sp>
        <p:nvSpPr>
          <p:cNvPr id="18" name="Graphic 16">
            <a:extLst>
              <a:ext uri="{FF2B5EF4-FFF2-40B4-BE49-F238E27FC236}">
                <a16:creationId xmlns:a16="http://schemas.microsoft.com/office/drawing/2014/main" id="{05D16763-91CF-A8AE-40FD-F33DB51DCF46}"/>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a:p>
        </p:txBody>
      </p:sp>
      <p:sp>
        <p:nvSpPr>
          <p:cNvPr id="21" name="Picture Placeholder 20">
            <a:extLst>
              <a:ext uri="{FF2B5EF4-FFF2-40B4-BE49-F238E27FC236}">
                <a16:creationId xmlns:a16="http://schemas.microsoft.com/office/drawing/2014/main" id="{EB1CCA5B-9CF3-3D9F-2FAF-8ADCA0DD54D0}"/>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a:p>
        </p:txBody>
      </p:sp>
      <p:sp>
        <p:nvSpPr>
          <p:cNvPr id="3" name="Footer Placeholder 4">
            <a:extLst>
              <a:ext uri="{FF2B5EF4-FFF2-40B4-BE49-F238E27FC236}">
                <a16:creationId xmlns:a16="http://schemas.microsoft.com/office/drawing/2014/main" id="{F4C3B3E4-F5E6-D500-4ECE-A675832895B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9119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957E79-DEA8-79CD-9E4E-5D2FE921BB11}"/>
              </a:ext>
            </a:extLst>
          </p:cNvPr>
          <p:cNvSpPr>
            <a:spLocks noGrp="1"/>
          </p:cNvSpPr>
          <p:nvPr>
            <p:ph type="title"/>
          </p:nvPr>
        </p:nvSpPr>
        <p:spPr>
          <a:xfrm>
            <a:off x="326848" y="288390"/>
            <a:ext cx="11554001" cy="101607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EAF8F9D-C689-B18D-09AF-9B4C40550649}"/>
              </a:ext>
            </a:extLst>
          </p:cNvPr>
          <p:cNvSpPr>
            <a:spLocks noGrp="1"/>
          </p:cNvSpPr>
          <p:nvPr>
            <p:ph type="body" idx="1"/>
          </p:nvPr>
        </p:nvSpPr>
        <p:spPr>
          <a:xfrm>
            <a:off x="352424" y="1493113"/>
            <a:ext cx="11528425" cy="4351338"/>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3030489-BEFE-3F81-C3A1-A8FAC2B087EE}"/>
              </a:ext>
            </a:extLst>
          </p:cNvPr>
          <p:cNvSpPr>
            <a:spLocks noGrp="1"/>
          </p:cNvSpPr>
          <p:nvPr>
            <p:ph type="dt" sz="half" idx="2"/>
          </p:nvPr>
        </p:nvSpPr>
        <p:spPr>
          <a:xfrm>
            <a:off x="9150438" y="298318"/>
            <a:ext cx="2743200" cy="365125"/>
          </a:xfrm>
          <a:prstGeom prst="rect">
            <a:avLst/>
          </a:prstGeom>
        </p:spPr>
        <p:txBody>
          <a:bodyPr vert="horz" lIns="0" tIns="0" rIns="0" bIns="0" rtlCol="0" anchor="t" anchorCtr="0">
            <a:noAutofit/>
          </a:bodyPr>
          <a:lstStyle>
            <a:lvl1pPr algn="r">
              <a:defRPr sz="1000">
                <a:solidFill>
                  <a:schemeClr val="tx2"/>
                </a:solidFill>
              </a:defRPr>
            </a:lvl1pPr>
          </a:lstStyle>
          <a:p>
            <a:endParaRPr lang="en-GB"/>
          </a:p>
        </p:txBody>
      </p:sp>
      <p:sp>
        <p:nvSpPr>
          <p:cNvPr id="6" name="Slide Number Placeholder 5">
            <a:extLst>
              <a:ext uri="{FF2B5EF4-FFF2-40B4-BE49-F238E27FC236}">
                <a16:creationId xmlns:a16="http://schemas.microsoft.com/office/drawing/2014/main" id="{7D749530-956E-B9F1-B7EE-49FFED17FEA9}"/>
              </a:ext>
            </a:extLst>
          </p:cNvPr>
          <p:cNvSpPr>
            <a:spLocks noGrp="1"/>
          </p:cNvSpPr>
          <p:nvPr>
            <p:ph type="sldNum" sz="quarter" idx="4"/>
          </p:nvPr>
        </p:nvSpPr>
        <p:spPr>
          <a:xfrm>
            <a:off x="11467577" y="6400800"/>
            <a:ext cx="416447" cy="186484"/>
          </a:xfrm>
          <a:prstGeom prst="rect">
            <a:avLst/>
          </a:prstGeom>
        </p:spPr>
        <p:txBody>
          <a:bodyPr vert="horz" lIns="0" tIns="0" rIns="0" bIns="0" rtlCol="0" anchor="b" anchorCtr="0">
            <a:noAutofit/>
          </a:bodyPr>
          <a:lstStyle>
            <a:lvl1pPr algn="r">
              <a:defRPr sz="1000" b="0" i="0">
                <a:solidFill>
                  <a:schemeClr val="tx2"/>
                </a:solidFill>
                <a:latin typeface="ABC Oracle Medium" panose="020B0504040202060203" pitchFamily="34" charset="77"/>
              </a:defRPr>
            </a:lvl1pPr>
          </a:lstStyle>
          <a:p>
            <a:fld id="{741AFF56-1126-4107-9C02-BC0EFBF16431}" type="slidenum">
              <a:rPr lang="en-GB" smtClean="0"/>
              <a:pPr/>
              <a:t>‹#›</a:t>
            </a:fld>
            <a:endParaRPr lang="en-GB"/>
          </a:p>
        </p:txBody>
      </p:sp>
      <p:sp>
        <p:nvSpPr>
          <p:cNvPr id="7" name="Footer Placeholder 6">
            <a:extLst>
              <a:ext uri="{FF2B5EF4-FFF2-40B4-BE49-F238E27FC236}">
                <a16:creationId xmlns:a16="http://schemas.microsoft.com/office/drawing/2014/main" id="{B027F68E-C428-A4D9-BBBD-028E82BC8E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GB"/>
              <a:t>Presented at the 2026 All Actuaries Summit</a:t>
            </a:r>
          </a:p>
        </p:txBody>
      </p:sp>
    </p:spTree>
    <p:extLst>
      <p:ext uri="{BB962C8B-B14F-4D97-AF65-F5344CB8AC3E}">
        <p14:creationId xmlns:p14="http://schemas.microsoft.com/office/powerpoint/2010/main" val="252882584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8" r:id="rId3"/>
    <p:sldLayoutId id="2147483664" r:id="rId4"/>
    <p:sldLayoutId id="2147483665" r:id="rId5"/>
    <p:sldLayoutId id="2147483650" r:id="rId6"/>
    <p:sldLayoutId id="2147483654" r:id="rId7"/>
    <p:sldLayoutId id="2147483666" r:id="rId8"/>
    <p:sldLayoutId id="2147483653" r:id="rId9"/>
    <p:sldLayoutId id="2147483655" r:id="rId10"/>
    <p:sldLayoutId id="2147483652" r:id="rId11"/>
    <p:sldLayoutId id="2147483656" r:id="rId12"/>
    <p:sldLayoutId id="2147483657" r:id="rId13"/>
    <p:sldLayoutId id="2147483658" r:id="rId14"/>
    <p:sldLayoutId id="2147483659" r:id="rId15"/>
    <p:sldLayoutId id="2147483660" r:id="rId16"/>
    <p:sldLayoutId id="2147483661" r:id="rId17"/>
    <p:sldLayoutId id="2147483662" r:id="rId18"/>
    <p:sldLayoutId id="2147483667" r:id="rId19"/>
    <p:sldLayoutId id="2147483663" r:id="rId20"/>
  </p:sldLayoutIdLst>
  <p:hf hdr="0" ftr="0" dt="0"/>
  <p:txStyles>
    <p:titleStyle>
      <a:lvl1pPr algn="l" defTabSz="914400" rtl="0" eaLnBrk="1" latinLnBrk="0" hangingPunct="1">
        <a:lnSpc>
          <a:spcPct val="90000"/>
        </a:lnSpc>
        <a:spcBef>
          <a:spcPct val="0"/>
        </a:spcBef>
        <a:buNone/>
        <a:defRPr sz="31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200" userDrawn="1">
          <p15:clr>
            <a:srgbClr val="F26B43"/>
          </p15:clr>
        </p15:guide>
        <p15:guide id="4" pos="222" userDrawn="1">
          <p15:clr>
            <a:srgbClr val="F26B43"/>
          </p15:clr>
        </p15:guide>
        <p15:guide id="5" orient="horz" pos="4125" userDrawn="1">
          <p15:clr>
            <a:srgbClr val="F26B43"/>
          </p15:clr>
        </p15:guide>
        <p15:guide id="6" pos="7484" userDrawn="1">
          <p15:clr>
            <a:srgbClr val="F26B43"/>
          </p15:clr>
        </p15:guide>
        <p15:guide id="7" orient="horz" pos="958" userDrawn="1">
          <p15:clr>
            <a:srgbClr val="F26B43"/>
          </p15:clr>
        </p15:guide>
        <p15:guide id="8" pos="1269" userDrawn="1">
          <p15:clr>
            <a:srgbClr val="F26B43"/>
          </p15:clr>
        </p15:guide>
        <p15:guide id="9" pos="329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318DF-8931-64F6-BEF1-577A6F34CA22}"/>
              </a:ext>
            </a:extLst>
          </p:cNvPr>
          <p:cNvSpPr>
            <a:spLocks noGrp="1"/>
          </p:cNvSpPr>
          <p:nvPr>
            <p:ph type="ctrTitle"/>
          </p:nvPr>
        </p:nvSpPr>
        <p:spPr>
          <a:xfrm>
            <a:off x="2001357" y="4015684"/>
            <a:ext cx="9704893" cy="780120"/>
          </a:xfrm>
        </p:spPr>
        <p:txBody>
          <a:bodyPr/>
          <a:lstStyle/>
          <a:p>
            <a:r>
              <a:rPr lang="en-AU" sz="4400"/>
              <a:t>Disability Insurance at a Turning Point: </a:t>
            </a:r>
            <a:br>
              <a:rPr lang="en-AU" sz="4400"/>
            </a:br>
            <a:r>
              <a:rPr lang="en-AU" sz="3600" b="1"/>
              <a:t>How can the Industry best support the community with its mental health challenges?</a:t>
            </a:r>
            <a:endParaRPr lang="en-US"/>
          </a:p>
        </p:txBody>
      </p:sp>
      <p:sp>
        <p:nvSpPr>
          <p:cNvPr id="3" name="Subtitle 2">
            <a:extLst>
              <a:ext uri="{FF2B5EF4-FFF2-40B4-BE49-F238E27FC236}">
                <a16:creationId xmlns:a16="http://schemas.microsoft.com/office/drawing/2014/main" id="{AF3193C2-F8F3-1189-B1F4-3B1D13EA3C7F}"/>
              </a:ext>
            </a:extLst>
          </p:cNvPr>
          <p:cNvSpPr>
            <a:spLocks noGrp="1"/>
          </p:cNvSpPr>
          <p:nvPr>
            <p:ph type="subTitle" idx="1"/>
          </p:nvPr>
        </p:nvSpPr>
        <p:spPr>
          <a:xfrm>
            <a:off x="2001357" y="5307354"/>
            <a:ext cx="6566752" cy="780120"/>
          </a:xfrm>
        </p:spPr>
        <p:txBody>
          <a:bodyPr/>
          <a:lstStyle/>
          <a:p>
            <a:endParaRPr lang="en-US"/>
          </a:p>
          <a:p>
            <a:r>
              <a:rPr lang="en-US"/>
              <a:t>Deloitte Touche Tohmatsu</a:t>
            </a:r>
          </a:p>
          <a:p>
            <a:r>
              <a:rPr lang="en-US"/>
              <a:t>27 May 2026</a:t>
            </a:r>
          </a:p>
        </p:txBody>
      </p:sp>
      <p:sp>
        <p:nvSpPr>
          <p:cNvPr id="4" name="Footer Placeholder 4">
            <a:extLst>
              <a:ext uri="{FF2B5EF4-FFF2-40B4-BE49-F238E27FC236}">
                <a16:creationId xmlns:a16="http://schemas.microsoft.com/office/drawing/2014/main" id="{85F806FA-5237-2A06-33AC-08E634B7AC33}"/>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pic>
        <p:nvPicPr>
          <p:cNvPr id="7" name="Picture 6">
            <a:extLst>
              <a:ext uri="{FF2B5EF4-FFF2-40B4-BE49-F238E27FC236}">
                <a16:creationId xmlns:a16="http://schemas.microsoft.com/office/drawing/2014/main" id="{F6ED91A8-206D-4056-0084-DDEDB45F1047}"/>
              </a:ext>
            </a:extLst>
          </p:cNvPr>
          <p:cNvPicPr>
            <a:picLocks noChangeAspect="1"/>
          </p:cNvPicPr>
          <p:nvPr>
            <p:custDataLst>
              <p:tags r:id="rId1"/>
            </p:custDataLst>
          </p:nvPr>
        </p:nvPicPr>
        <p:blipFill rotWithShape="1">
          <a:blip r:embed="rId4">
            <a:extLst>
              <a:ext uri="{28A0092B-C50C-407E-A947-70E740481C1C}">
                <a14:useLocalDpi xmlns:a14="http://schemas.microsoft.com/office/drawing/2010/main" val="0"/>
              </a:ext>
            </a:extLst>
          </a:blip>
          <a:srcRect/>
          <a:stretch>
            <a:fillRect/>
          </a:stretch>
        </p:blipFill>
        <p:spPr>
          <a:xfrm>
            <a:off x="7002564" y="-419363"/>
            <a:ext cx="4703686" cy="4703686"/>
          </a:xfrm>
          <a:prstGeom prst="rect">
            <a:avLst/>
          </a:prstGeom>
        </p:spPr>
      </p:pic>
    </p:spTree>
    <p:extLst>
      <p:ext uri="{BB962C8B-B14F-4D97-AF65-F5344CB8AC3E}">
        <p14:creationId xmlns:p14="http://schemas.microsoft.com/office/powerpoint/2010/main" val="10256415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044EAB6-7E90-E005-85C2-84329A2D12E3}"/>
              </a:ext>
            </a:extLst>
          </p:cNvPr>
          <p:cNvSpPr>
            <a:spLocks noGrp="1"/>
          </p:cNvSpPr>
          <p:nvPr>
            <p:ph type="title"/>
          </p:nvPr>
        </p:nvSpPr>
        <p:spPr>
          <a:xfrm>
            <a:off x="524635" y="2542327"/>
            <a:ext cx="5781678" cy="886673"/>
          </a:xfrm>
        </p:spPr>
        <p:txBody>
          <a:bodyPr/>
          <a:lstStyle/>
          <a:p>
            <a:r>
              <a:rPr lang="en-AU"/>
              <a:t>Implications across Value Chain</a:t>
            </a:r>
          </a:p>
        </p:txBody>
      </p:sp>
      <p:sp>
        <p:nvSpPr>
          <p:cNvPr id="4" name="Slide Number Placeholder 3">
            <a:extLst>
              <a:ext uri="{FF2B5EF4-FFF2-40B4-BE49-F238E27FC236}">
                <a16:creationId xmlns:a16="http://schemas.microsoft.com/office/drawing/2014/main" id="{C9DA121D-E6B2-2324-ADB5-BA2BD9C9946E}"/>
              </a:ext>
            </a:extLst>
          </p:cNvPr>
          <p:cNvSpPr>
            <a:spLocks noGrp="1"/>
          </p:cNvSpPr>
          <p:nvPr>
            <p:ph type="sldNum" sz="quarter" idx="4294967295"/>
          </p:nvPr>
        </p:nvSpPr>
        <p:spPr>
          <a:xfrm>
            <a:off x="11776075" y="6400800"/>
            <a:ext cx="415925" cy="185738"/>
          </a:xfrm>
        </p:spPr>
        <p:txBody>
          <a:bodyPr/>
          <a:lstStyle/>
          <a:p>
            <a:fld id="{741AFF56-1126-4107-9C02-BC0EFBF16431}" type="slidenum">
              <a:rPr lang="en-GB" smtClean="0"/>
              <a:pPr/>
              <a:t>10</a:t>
            </a:fld>
            <a:endParaRPr lang="en-GB"/>
          </a:p>
        </p:txBody>
      </p:sp>
    </p:spTree>
    <p:extLst>
      <p:ext uri="{BB962C8B-B14F-4D97-AF65-F5344CB8AC3E}">
        <p14:creationId xmlns:p14="http://schemas.microsoft.com/office/powerpoint/2010/main" val="23704779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787CC-4D97-7355-3A9C-163561762EB2}"/>
              </a:ext>
            </a:extLst>
          </p:cNvPr>
          <p:cNvSpPr>
            <a:spLocks noGrp="1"/>
          </p:cNvSpPr>
          <p:nvPr>
            <p:ph type="title"/>
          </p:nvPr>
        </p:nvSpPr>
        <p:spPr>
          <a:xfrm>
            <a:off x="326849" y="288389"/>
            <a:ext cx="11380514" cy="1232435"/>
          </a:xfrm>
        </p:spPr>
        <p:txBody>
          <a:bodyPr/>
          <a:lstStyle/>
          <a:p>
            <a:r>
              <a:rPr lang="en-AU">
                <a:solidFill>
                  <a:schemeClr val="accent1"/>
                </a:solidFill>
              </a:rPr>
              <a:t>Systemic Implications Across the Value Chain</a:t>
            </a:r>
          </a:p>
        </p:txBody>
      </p:sp>
      <p:sp>
        <p:nvSpPr>
          <p:cNvPr id="4" name="Slide Number Placeholder 3">
            <a:extLst>
              <a:ext uri="{FF2B5EF4-FFF2-40B4-BE49-F238E27FC236}">
                <a16:creationId xmlns:a16="http://schemas.microsoft.com/office/drawing/2014/main" id="{BEA6D67A-B5D7-0A25-DE69-452482691914}"/>
              </a:ext>
            </a:extLst>
          </p:cNvPr>
          <p:cNvSpPr>
            <a:spLocks noGrp="1"/>
          </p:cNvSpPr>
          <p:nvPr>
            <p:ph type="sldNum" sz="quarter" idx="12"/>
          </p:nvPr>
        </p:nvSpPr>
        <p:spPr>
          <a:xfrm>
            <a:off x="11467577" y="5939161"/>
            <a:ext cx="416447" cy="186484"/>
          </a:xfrm>
        </p:spPr>
        <p:txBody>
          <a:bodyPr/>
          <a:lstStyle/>
          <a:p>
            <a:fld id="{741AFF56-1126-4107-9C02-BC0EFBF16431}" type="slidenum">
              <a:rPr lang="en-GB" smtClean="0"/>
              <a:pPr/>
              <a:t>11</a:t>
            </a:fld>
            <a:endParaRPr lang="en-GB"/>
          </a:p>
        </p:txBody>
      </p:sp>
      <p:cxnSp>
        <p:nvCxnSpPr>
          <p:cNvPr id="6" name="Straight Connector 31">
            <a:extLst>
              <a:ext uri="{FF2B5EF4-FFF2-40B4-BE49-F238E27FC236}">
                <a16:creationId xmlns:a16="http://schemas.microsoft.com/office/drawing/2014/main" id="{F3E775E9-B929-A9A3-546E-047816F2F40F}"/>
              </a:ext>
            </a:extLst>
          </p:cNvPr>
          <p:cNvCxnSpPr>
            <a:cxnSpLocks/>
          </p:cNvCxnSpPr>
          <p:nvPr/>
        </p:nvCxnSpPr>
        <p:spPr>
          <a:xfrm>
            <a:off x="3744106" y="2188110"/>
            <a:ext cx="1669313" cy="5137"/>
          </a:xfrm>
          <a:prstGeom prst="line">
            <a:avLst/>
          </a:prstGeom>
          <a:noFill/>
          <a:ln w="19050" cap="flat" cmpd="sng" algn="ctr">
            <a:solidFill>
              <a:schemeClr val="bg2"/>
            </a:solidFill>
            <a:prstDash val="dash"/>
          </a:ln>
          <a:effectLst/>
        </p:spPr>
      </p:cxnSp>
      <p:cxnSp>
        <p:nvCxnSpPr>
          <p:cNvPr id="7" name="Straight Connector 34">
            <a:extLst>
              <a:ext uri="{FF2B5EF4-FFF2-40B4-BE49-F238E27FC236}">
                <a16:creationId xmlns:a16="http://schemas.microsoft.com/office/drawing/2014/main" id="{38BCB321-CA8E-7C23-FD4F-C4CE7F989091}"/>
              </a:ext>
            </a:extLst>
          </p:cNvPr>
          <p:cNvCxnSpPr>
            <a:cxnSpLocks/>
          </p:cNvCxnSpPr>
          <p:nvPr/>
        </p:nvCxnSpPr>
        <p:spPr>
          <a:xfrm>
            <a:off x="3403370" y="4021593"/>
            <a:ext cx="1333951" cy="0"/>
          </a:xfrm>
          <a:prstGeom prst="line">
            <a:avLst/>
          </a:prstGeom>
          <a:noFill/>
          <a:ln w="19050" cap="flat" cmpd="sng" algn="ctr">
            <a:solidFill>
              <a:schemeClr val="bg2"/>
            </a:solidFill>
            <a:prstDash val="dash"/>
          </a:ln>
          <a:effectLst/>
        </p:spPr>
      </p:cxnSp>
      <p:cxnSp>
        <p:nvCxnSpPr>
          <p:cNvPr id="8" name="Straight Arrow Connector 10">
            <a:extLst>
              <a:ext uri="{FF2B5EF4-FFF2-40B4-BE49-F238E27FC236}">
                <a16:creationId xmlns:a16="http://schemas.microsoft.com/office/drawing/2014/main" id="{2B812C69-B5A9-6FDC-B8E2-96FDF77FB284}"/>
              </a:ext>
            </a:extLst>
          </p:cNvPr>
          <p:cNvCxnSpPr/>
          <p:nvPr/>
        </p:nvCxnSpPr>
        <p:spPr>
          <a:xfrm>
            <a:off x="7528432" y="2095083"/>
            <a:ext cx="1448781" cy="0"/>
          </a:xfrm>
          <a:prstGeom prst="straightConnector1">
            <a:avLst/>
          </a:prstGeom>
          <a:noFill/>
          <a:ln w="19050" cap="flat" cmpd="sng" algn="ctr">
            <a:solidFill>
              <a:schemeClr val="bg2"/>
            </a:solidFill>
            <a:prstDash val="dash"/>
            <a:tailEnd type="arrow"/>
          </a:ln>
          <a:effectLst/>
        </p:spPr>
      </p:cxnSp>
      <p:cxnSp>
        <p:nvCxnSpPr>
          <p:cNvPr id="9" name="Straight Arrow Connector 11">
            <a:extLst>
              <a:ext uri="{FF2B5EF4-FFF2-40B4-BE49-F238E27FC236}">
                <a16:creationId xmlns:a16="http://schemas.microsoft.com/office/drawing/2014/main" id="{6802964E-7FF2-B067-9950-B145675BAD78}"/>
              </a:ext>
            </a:extLst>
          </p:cNvPr>
          <p:cNvCxnSpPr>
            <a:cxnSpLocks/>
          </p:cNvCxnSpPr>
          <p:nvPr/>
        </p:nvCxnSpPr>
        <p:spPr>
          <a:xfrm>
            <a:off x="7813252" y="3752257"/>
            <a:ext cx="986260" cy="0"/>
          </a:xfrm>
          <a:prstGeom prst="straightConnector1">
            <a:avLst/>
          </a:prstGeom>
          <a:noFill/>
          <a:ln w="19050" cap="flat" cmpd="sng" algn="ctr">
            <a:solidFill>
              <a:schemeClr val="bg2"/>
            </a:solidFill>
            <a:prstDash val="dash"/>
            <a:tailEnd type="arrow"/>
          </a:ln>
          <a:effectLst/>
        </p:spPr>
      </p:cxnSp>
      <p:cxnSp>
        <p:nvCxnSpPr>
          <p:cNvPr id="10" name="Straight Arrow Connector 13">
            <a:extLst>
              <a:ext uri="{FF2B5EF4-FFF2-40B4-BE49-F238E27FC236}">
                <a16:creationId xmlns:a16="http://schemas.microsoft.com/office/drawing/2014/main" id="{B93E50FB-A2F5-F78E-2048-C93F2C413387}"/>
              </a:ext>
            </a:extLst>
          </p:cNvPr>
          <p:cNvCxnSpPr>
            <a:cxnSpLocks/>
          </p:cNvCxnSpPr>
          <p:nvPr/>
        </p:nvCxnSpPr>
        <p:spPr>
          <a:xfrm flipV="1">
            <a:off x="7233739" y="5483204"/>
            <a:ext cx="1565773" cy="2"/>
          </a:xfrm>
          <a:prstGeom prst="straightConnector1">
            <a:avLst/>
          </a:prstGeom>
          <a:noFill/>
          <a:ln w="19050" cap="flat" cmpd="sng" algn="ctr">
            <a:solidFill>
              <a:schemeClr val="bg2"/>
            </a:solidFill>
            <a:prstDash val="dash"/>
            <a:tailEnd type="arrow"/>
          </a:ln>
          <a:effectLst/>
        </p:spPr>
      </p:cxnSp>
      <p:sp>
        <p:nvSpPr>
          <p:cNvPr id="11" name="Freeform 2">
            <a:extLst>
              <a:ext uri="{FF2B5EF4-FFF2-40B4-BE49-F238E27FC236}">
                <a16:creationId xmlns:a16="http://schemas.microsoft.com/office/drawing/2014/main" id="{850A07C3-99EC-8C82-B950-79B89397FF85}"/>
              </a:ext>
            </a:extLst>
          </p:cNvPr>
          <p:cNvSpPr>
            <a:spLocks noEditPoints="1"/>
          </p:cNvSpPr>
          <p:nvPr/>
        </p:nvSpPr>
        <p:spPr bwMode="auto">
          <a:xfrm>
            <a:off x="4444208" y="3070380"/>
            <a:ext cx="1906418" cy="1906418"/>
          </a:xfrm>
          <a:custGeom>
            <a:avLst/>
            <a:gdLst>
              <a:gd name="T0" fmla="*/ 894 w 971"/>
              <a:gd name="T1" fmla="*/ 509 h 971"/>
              <a:gd name="T2" fmla="*/ 969 w 971"/>
              <a:gd name="T3" fmla="*/ 442 h 971"/>
              <a:gd name="T4" fmla="*/ 883 w 971"/>
              <a:gd name="T5" fmla="*/ 390 h 971"/>
              <a:gd name="T6" fmla="*/ 938 w 971"/>
              <a:gd name="T7" fmla="*/ 309 h 971"/>
              <a:gd name="T8" fmla="*/ 838 w 971"/>
              <a:gd name="T9" fmla="*/ 279 h 971"/>
              <a:gd name="T10" fmla="*/ 802 w 971"/>
              <a:gd name="T11" fmla="*/ 227 h 971"/>
              <a:gd name="T12" fmla="*/ 813 w 971"/>
              <a:gd name="T13" fmla="*/ 127 h 971"/>
              <a:gd name="T14" fmla="*/ 714 w 971"/>
              <a:gd name="T15" fmla="*/ 146 h 971"/>
              <a:gd name="T16" fmla="*/ 700 w 971"/>
              <a:gd name="T17" fmla="*/ 50 h 971"/>
              <a:gd name="T18" fmla="*/ 606 w 971"/>
              <a:gd name="T19" fmla="*/ 95 h 971"/>
              <a:gd name="T20" fmla="*/ 545 w 971"/>
              <a:gd name="T21" fmla="*/ 81 h 971"/>
              <a:gd name="T22" fmla="*/ 485 w 971"/>
              <a:gd name="T23" fmla="*/ 0 h 971"/>
              <a:gd name="T24" fmla="*/ 425 w 971"/>
              <a:gd name="T25" fmla="*/ 80 h 971"/>
              <a:gd name="T26" fmla="*/ 350 w 971"/>
              <a:gd name="T27" fmla="*/ 19 h 971"/>
              <a:gd name="T28" fmla="*/ 311 w 971"/>
              <a:gd name="T29" fmla="*/ 115 h 971"/>
              <a:gd name="T30" fmla="*/ 256 w 971"/>
              <a:gd name="T31" fmla="*/ 146 h 971"/>
              <a:gd name="T32" fmla="*/ 157 w 971"/>
              <a:gd name="T33" fmla="*/ 126 h 971"/>
              <a:gd name="T34" fmla="*/ 167 w 971"/>
              <a:gd name="T35" fmla="*/ 226 h 971"/>
              <a:gd name="T36" fmla="*/ 70 w 971"/>
              <a:gd name="T37" fmla="*/ 232 h 971"/>
              <a:gd name="T38" fmla="*/ 106 w 971"/>
              <a:gd name="T39" fmla="*/ 329 h 971"/>
              <a:gd name="T40" fmla="*/ 86 w 971"/>
              <a:gd name="T41" fmla="*/ 389 h 971"/>
              <a:gd name="T42" fmla="*/ 0 w 971"/>
              <a:gd name="T43" fmla="*/ 441 h 971"/>
              <a:gd name="T44" fmla="*/ 75 w 971"/>
              <a:gd name="T45" fmla="*/ 508 h 971"/>
              <a:gd name="T46" fmla="*/ 6 w 971"/>
              <a:gd name="T47" fmla="*/ 577 h 971"/>
              <a:gd name="T48" fmla="*/ 98 w 971"/>
              <a:gd name="T49" fmla="*/ 625 h 971"/>
              <a:gd name="T50" fmla="*/ 124 w 971"/>
              <a:gd name="T51" fmla="*/ 683 h 971"/>
              <a:gd name="T52" fmla="*/ 96 w 971"/>
              <a:gd name="T53" fmla="*/ 779 h 971"/>
              <a:gd name="T54" fmla="*/ 196 w 971"/>
              <a:gd name="T55" fmla="*/ 778 h 971"/>
              <a:gd name="T56" fmla="*/ 192 w 971"/>
              <a:gd name="T57" fmla="*/ 876 h 971"/>
              <a:gd name="T58" fmla="*/ 293 w 971"/>
              <a:gd name="T59" fmla="*/ 849 h 971"/>
              <a:gd name="T60" fmla="*/ 351 w 971"/>
              <a:gd name="T61" fmla="*/ 874 h 971"/>
              <a:gd name="T62" fmla="*/ 394 w 971"/>
              <a:gd name="T63" fmla="*/ 965 h 971"/>
              <a:gd name="T64" fmla="*/ 468 w 971"/>
              <a:gd name="T65" fmla="*/ 896 h 971"/>
              <a:gd name="T66" fmla="*/ 531 w 971"/>
              <a:gd name="T67" fmla="*/ 971 h 971"/>
              <a:gd name="T68" fmla="*/ 587 w 971"/>
              <a:gd name="T69" fmla="*/ 884 h 971"/>
              <a:gd name="T70" fmla="*/ 647 w 971"/>
              <a:gd name="T71" fmla="*/ 863 h 971"/>
              <a:gd name="T72" fmla="*/ 740 w 971"/>
              <a:gd name="T73" fmla="*/ 900 h 971"/>
              <a:gd name="T74" fmla="*/ 748 w 971"/>
              <a:gd name="T75" fmla="*/ 800 h 971"/>
              <a:gd name="T76" fmla="*/ 845 w 971"/>
              <a:gd name="T77" fmla="*/ 813 h 971"/>
              <a:gd name="T78" fmla="*/ 828 w 971"/>
              <a:gd name="T79" fmla="*/ 711 h 971"/>
              <a:gd name="T80" fmla="*/ 858 w 971"/>
              <a:gd name="T81" fmla="*/ 655 h 971"/>
              <a:gd name="T82" fmla="*/ 952 w 971"/>
              <a:gd name="T83" fmla="*/ 620 h 971"/>
              <a:gd name="T84" fmla="*/ 891 w 971"/>
              <a:gd name="T85" fmla="*/ 541 h 971"/>
              <a:gd name="T86" fmla="*/ 766 w 971"/>
              <a:gd name="T87" fmla="*/ 641 h 971"/>
              <a:gd name="T88" fmla="*/ 588 w 971"/>
              <a:gd name="T89" fmla="*/ 790 h 971"/>
              <a:gd name="T90" fmla="*/ 357 w 971"/>
              <a:gd name="T91" fmla="*/ 781 h 971"/>
              <a:gd name="T92" fmla="*/ 191 w 971"/>
              <a:gd name="T93" fmla="*/ 618 h 971"/>
              <a:gd name="T94" fmla="*/ 179 w 971"/>
              <a:gd name="T95" fmla="*/ 386 h 971"/>
              <a:gd name="T96" fmla="*/ 326 w 971"/>
              <a:gd name="T97" fmla="*/ 207 h 971"/>
              <a:gd name="T98" fmla="*/ 556 w 971"/>
              <a:gd name="T99" fmla="*/ 173 h 971"/>
              <a:gd name="T100" fmla="*/ 748 w 971"/>
              <a:gd name="T101" fmla="*/ 303 h 971"/>
              <a:gd name="T102" fmla="*/ 803 w 971"/>
              <a:gd name="T103" fmla="*/ 529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971" h="971">
                <a:moveTo>
                  <a:pt x="891" y="541"/>
                </a:moveTo>
                <a:cubicBezTo>
                  <a:pt x="893" y="530"/>
                  <a:pt x="893" y="520"/>
                  <a:pt x="894" y="509"/>
                </a:cubicBezTo>
                <a:cubicBezTo>
                  <a:pt x="920" y="502"/>
                  <a:pt x="946" y="494"/>
                  <a:pt x="971" y="485"/>
                </a:cubicBezTo>
                <a:cubicBezTo>
                  <a:pt x="971" y="470"/>
                  <a:pt x="970" y="456"/>
                  <a:pt x="969" y="442"/>
                </a:cubicBezTo>
                <a:cubicBezTo>
                  <a:pt x="942" y="433"/>
                  <a:pt x="916" y="426"/>
                  <a:pt x="889" y="421"/>
                </a:cubicBezTo>
                <a:cubicBezTo>
                  <a:pt x="888" y="411"/>
                  <a:pt x="885" y="400"/>
                  <a:pt x="883" y="390"/>
                </a:cubicBezTo>
                <a:cubicBezTo>
                  <a:pt x="880" y="380"/>
                  <a:pt x="878" y="370"/>
                  <a:pt x="874" y="360"/>
                </a:cubicBezTo>
                <a:cubicBezTo>
                  <a:pt x="896" y="344"/>
                  <a:pt x="917" y="327"/>
                  <a:pt x="938" y="309"/>
                </a:cubicBezTo>
                <a:cubicBezTo>
                  <a:pt x="932" y="296"/>
                  <a:pt x="927" y="283"/>
                  <a:pt x="920" y="270"/>
                </a:cubicBezTo>
                <a:cubicBezTo>
                  <a:pt x="893" y="271"/>
                  <a:pt x="865" y="274"/>
                  <a:pt x="838" y="279"/>
                </a:cubicBezTo>
                <a:cubicBezTo>
                  <a:pt x="833" y="270"/>
                  <a:pt x="828" y="261"/>
                  <a:pt x="821" y="252"/>
                </a:cubicBezTo>
                <a:cubicBezTo>
                  <a:pt x="816" y="244"/>
                  <a:pt x="809" y="235"/>
                  <a:pt x="802" y="227"/>
                </a:cubicBezTo>
                <a:cubicBezTo>
                  <a:pt x="817" y="205"/>
                  <a:pt x="831" y="181"/>
                  <a:pt x="843" y="157"/>
                </a:cubicBezTo>
                <a:cubicBezTo>
                  <a:pt x="833" y="147"/>
                  <a:pt x="823" y="137"/>
                  <a:pt x="813" y="127"/>
                </a:cubicBezTo>
                <a:cubicBezTo>
                  <a:pt x="787" y="139"/>
                  <a:pt x="763" y="151"/>
                  <a:pt x="740" y="165"/>
                </a:cubicBezTo>
                <a:cubicBezTo>
                  <a:pt x="731" y="159"/>
                  <a:pt x="723" y="153"/>
                  <a:pt x="714" y="146"/>
                </a:cubicBezTo>
                <a:cubicBezTo>
                  <a:pt x="705" y="141"/>
                  <a:pt x="696" y="135"/>
                  <a:pt x="687" y="130"/>
                </a:cubicBezTo>
                <a:cubicBezTo>
                  <a:pt x="693" y="104"/>
                  <a:pt x="697" y="77"/>
                  <a:pt x="700" y="50"/>
                </a:cubicBezTo>
                <a:cubicBezTo>
                  <a:pt x="687" y="44"/>
                  <a:pt x="674" y="38"/>
                  <a:pt x="661" y="33"/>
                </a:cubicBezTo>
                <a:cubicBezTo>
                  <a:pt x="641" y="52"/>
                  <a:pt x="623" y="73"/>
                  <a:pt x="606" y="95"/>
                </a:cubicBezTo>
                <a:cubicBezTo>
                  <a:pt x="596" y="92"/>
                  <a:pt x="586" y="89"/>
                  <a:pt x="576" y="86"/>
                </a:cubicBezTo>
                <a:cubicBezTo>
                  <a:pt x="566" y="84"/>
                  <a:pt x="555" y="82"/>
                  <a:pt x="545" y="81"/>
                </a:cubicBezTo>
                <a:cubicBezTo>
                  <a:pt x="541" y="54"/>
                  <a:pt x="535" y="28"/>
                  <a:pt x="528" y="2"/>
                </a:cubicBezTo>
                <a:cubicBezTo>
                  <a:pt x="513" y="0"/>
                  <a:pt x="499" y="0"/>
                  <a:pt x="485" y="0"/>
                </a:cubicBezTo>
                <a:cubicBezTo>
                  <a:pt x="474" y="25"/>
                  <a:pt x="464" y="51"/>
                  <a:pt x="457" y="77"/>
                </a:cubicBezTo>
                <a:cubicBezTo>
                  <a:pt x="446" y="78"/>
                  <a:pt x="436" y="79"/>
                  <a:pt x="425" y="80"/>
                </a:cubicBezTo>
                <a:cubicBezTo>
                  <a:pt x="415" y="82"/>
                  <a:pt x="404" y="84"/>
                  <a:pt x="394" y="86"/>
                </a:cubicBezTo>
                <a:cubicBezTo>
                  <a:pt x="381" y="63"/>
                  <a:pt x="366" y="41"/>
                  <a:pt x="350" y="19"/>
                </a:cubicBezTo>
                <a:cubicBezTo>
                  <a:pt x="336" y="23"/>
                  <a:pt x="322" y="27"/>
                  <a:pt x="309" y="32"/>
                </a:cubicBezTo>
                <a:cubicBezTo>
                  <a:pt x="308" y="60"/>
                  <a:pt x="309" y="88"/>
                  <a:pt x="311" y="115"/>
                </a:cubicBezTo>
                <a:cubicBezTo>
                  <a:pt x="301" y="119"/>
                  <a:pt x="292" y="124"/>
                  <a:pt x="283" y="129"/>
                </a:cubicBezTo>
                <a:cubicBezTo>
                  <a:pt x="273" y="134"/>
                  <a:pt x="264" y="140"/>
                  <a:pt x="256" y="146"/>
                </a:cubicBezTo>
                <a:cubicBezTo>
                  <a:pt x="235" y="129"/>
                  <a:pt x="213" y="113"/>
                  <a:pt x="190" y="99"/>
                </a:cubicBezTo>
                <a:cubicBezTo>
                  <a:pt x="178" y="108"/>
                  <a:pt x="167" y="117"/>
                  <a:pt x="157" y="126"/>
                </a:cubicBezTo>
                <a:cubicBezTo>
                  <a:pt x="166" y="153"/>
                  <a:pt x="176" y="178"/>
                  <a:pt x="188" y="203"/>
                </a:cubicBezTo>
                <a:cubicBezTo>
                  <a:pt x="181" y="210"/>
                  <a:pt x="174" y="218"/>
                  <a:pt x="167" y="226"/>
                </a:cubicBezTo>
                <a:cubicBezTo>
                  <a:pt x="161" y="235"/>
                  <a:pt x="154" y="243"/>
                  <a:pt x="148" y="252"/>
                </a:cubicBezTo>
                <a:cubicBezTo>
                  <a:pt x="122" y="243"/>
                  <a:pt x="97" y="237"/>
                  <a:pt x="70" y="232"/>
                </a:cubicBezTo>
                <a:cubicBezTo>
                  <a:pt x="62" y="244"/>
                  <a:pt x="55" y="256"/>
                  <a:pt x="49" y="269"/>
                </a:cubicBezTo>
                <a:cubicBezTo>
                  <a:pt x="67" y="290"/>
                  <a:pt x="86" y="310"/>
                  <a:pt x="106" y="329"/>
                </a:cubicBezTo>
                <a:cubicBezTo>
                  <a:pt x="102" y="339"/>
                  <a:pt x="98" y="348"/>
                  <a:pt x="95" y="358"/>
                </a:cubicBezTo>
                <a:cubicBezTo>
                  <a:pt x="91" y="369"/>
                  <a:pt x="88" y="379"/>
                  <a:pt x="86" y="389"/>
                </a:cubicBezTo>
                <a:cubicBezTo>
                  <a:pt x="59" y="391"/>
                  <a:pt x="32" y="394"/>
                  <a:pt x="6" y="399"/>
                </a:cubicBezTo>
                <a:cubicBezTo>
                  <a:pt x="3" y="413"/>
                  <a:pt x="1" y="427"/>
                  <a:pt x="0" y="441"/>
                </a:cubicBezTo>
                <a:cubicBezTo>
                  <a:pt x="24" y="454"/>
                  <a:pt x="49" y="466"/>
                  <a:pt x="74" y="476"/>
                </a:cubicBezTo>
                <a:cubicBezTo>
                  <a:pt x="74" y="487"/>
                  <a:pt x="74" y="497"/>
                  <a:pt x="75" y="508"/>
                </a:cubicBezTo>
                <a:cubicBezTo>
                  <a:pt x="75" y="518"/>
                  <a:pt x="76" y="529"/>
                  <a:pt x="78" y="539"/>
                </a:cubicBezTo>
                <a:cubicBezTo>
                  <a:pt x="53" y="551"/>
                  <a:pt x="30" y="563"/>
                  <a:pt x="6" y="577"/>
                </a:cubicBezTo>
                <a:cubicBezTo>
                  <a:pt x="9" y="591"/>
                  <a:pt x="12" y="605"/>
                  <a:pt x="16" y="619"/>
                </a:cubicBezTo>
                <a:cubicBezTo>
                  <a:pt x="44" y="623"/>
                  <a:pt x="71" y="625"/>
                  <a:pt x="98" y="625"/>
                </a:cubicBezTo>
                <a:cubicBezTo>
                  <a:pt x="102" y="635"/>
                  <a:pt x="106" y="645"/>
                  <a:pt x="110" y="654"/>
                </a:cubicBezTo>
                <a:cubicBezTo>
                  <a:pt x="114" y="664"/>
                  <a:pt x="119" y="674"/>
                  <a:pt x="124" y="683"/>
                </a:cubicBezTo>
                <a:cubicBezTo>
                  <a:pt x="106" y="702"/>
                  <a:pt x="88" y="723"/>
                  <a:pt x="71" y="744"/>
                </a:cubicBezTo>
                <a:cubicBezTo>
                  <a:pt x="79" y="756"/>
                  <a:pt x="87" y="768"/>
                  <a:pt x="96" y="779"/>
                </a:cubicBezTo>
                <a:cubicBezTo>
                  <a:pt x="123" y="773"/>
                  <a:pt x="149" y="765"/>
                  <a:pt x="174" y="755"/>
                </a:cubicBezTo>
                <a:cubicBezTo>
                  <a:pt x="181" y="763"/>
                  <a:pt x="189" y="771"/>
                  <a:pt x="196" y="778"/>
                </a:cubicBezTo>
                <a:cubicBezTo>
                  <a:pt x="204" y="786"/>
                  <a:pt x="211" y="793"/>
                  <a:pt x="220" y="800"/>
                </a:cubicBezTo>
                <a:cubicBezTo>
                  <a:pt x="209" y="824"/>
                  <a:pt x="200" y="850"/>
                  <a:pt x="192" y="876"/>
                </a:cubicBezTo>
                <a:cubicBezTo>
                  <a:pt x="204" y="884"/>
                  <a:pt x="216" y="892"/>
                  <a:pt x="228" y="900"/>
                </a:cubicBezTo>
                <a:cubicBezTo>
                  <a:pt x="251" y="884"/>
                  <a:pt x="272" y="867"/>
                  <a:pt x="293" y="849"/>
                </a:cubicBezTo>
                <a:cubicBezTo>
                  <a:pt x="302" y="854"/>
                  <a:pt x="311" y="858"/>
                  <a:pt x="321" y="863"/>
                </a:cubicBezTo>
                <a:cubicBezTo>
                  <a:pt x="331" y="867"/>
                  <a:pt x="341" y="871"/>
                  <a:pt x="351" y="874"/>
                </a:cubicBezTo>
                <a:cubicBezTo>
                  <a:pt x="350" y="901"/>
                  <a:pt x="351" y="928"/>
                  <a:pt x="353" y="955"/>
                </a:cubicBezTo>
                <a:cubicBezTo>
                  <a:pt x="366" y="959"/>
                  <a:pt x="380" y="962"/>
                  <a:pt x="394" y="965"/>
                </a:cubicBezTo>
                <a:cubicBezTo>
                  <a:pt x="410" y="942"/>
                  <a:pt x="424" y="918"/>
                  <a:pt x="436" y="894"/>
                </a:cubicBezTo>
                <a:cubicBezTo>
                  <a:pt x="447" y="895"/>
                  <a:pt x="457" y="896"/>
                  <a:pt x="468" y="896"/>
                </a:cubicBezTo>
                <a:cubicBezTo>
                  <a:pt x="479" y="897"/>
                  <a:pt x="489" y="897"/>
                  <a:pt x="500" y="896"/>
                </a:cubicBezTo>
                <a:cubicBezTo>
                  <a:pt x="509" y="921"/>
                  <a:pt x="519" y="947"/>
                  <a:pt x="531" y="971"/>
                </a:cubicBezTo>
                <a:cubicBezTo>
                  <a:pt x="545" y="969"/>
                  <a:pt x="559" y="967"/>
                  <a:pt x="573" y="965"/>
                </a:cubicBezTo>
                <a:cubicBezTo>
                  <a:pt x="580" y="937"/>
                  <a:pt x="584" y="911"/>
                  <a:pt x="587" y="884"/>
                </a:cubicBezTo>
                <a:cubicBezTo>
                  <a:pt x="597" y="881"/>
                  <a:pt x="607" y="878"/>
                  <a:pt x="617" y="875"/>
                </a:cubicBezTo>
                <a:cubicBezTo>
                  <a:pt x="627" y="871"/>
                  <a:pt x="637" y="867"/>
                  <a:pt x="647" y="863"/>
                </a:cubicBezTo>
                <a:cubicBezTo>
                  <a:pt x="664" y="883"/>
                  <a:pt x="683" y="903"/>
                  <a:pt x="703" y="921"/>
                </a:cubicBezTo>
                <a:cubicBezTo>
                  <a:pt x="716" y="915"/>
                  <a:pt x="728" y="908"/>
                  <a:pt x="740" y="900"/>
                </a:cubicBezTo>
                <a:cubicBezTo>
                  <a:pt x="736" y="873"/>
                  <a:pt x="731" y="846"/>
                  <a:pt x="723" y="820"/>
                </a:cubicBezTo>
                <a:cubicBezTo>
                  <a:pt x="732" y="814"/>
                  <a:pt x="740" y="807"/>
                  <a:pt x="748" y="800"/>
                </a:cubicBezTo>
                <a:cubicBezTo>
                  <a:pt x="757" y="794"/>
                  <a:pt x="764" y="786"/>
                  <a:pt x="772" y="779"/>
                </a:cubicBezTo>
                <a:cubicBezTo>
                  <a:pt x="795" y="792"/>
                  <a:pt x="820" y="803"/>
                  <a:pt x="845" y="813"/>
                </a:cubicBezTo>
                <a:cubicBezTo>
                  <a:pt x="855" y="802"/>
                  <a:pt x="864" y="791"/>
                  <a:pt x="872" y="780"/>
                </a:cubicBezTo>
                <a:cubicBezTo>
                  <a:pt x="859" y="756"/>
                  <a:pt x="844" y="733"/>
                  <a:pt x="828" y="711"/>
                </a:cubicBezTo>
                <a:cubicBezTo>
                  <a:pt x="834" y="702"/>
                  <a:pt x="839" y="693"/>
                  <a:pt x="844" y="684"/>
                </a:cubicBezTo>
                <a:cubicBezTo>
                  <a:pt x="849" y="674"/>
                  <a:pt x="854" y="665"/>
                  <a:pt x="858" y="655"/>
                </a:cubicBezTo>
                <a:cubicBezTo>
                  <a:pt x="885" y="659"/>
                  <a:pt x="911" y="660"/>
                  <a:pt x="939" y="661"/>
                </a:cubicBezTo>
                <a:cubicBezTo>
                  <a:pt x="944" y="647"/>
                  <a:pt x="948" y="634"/>
                  <a:pt x="952" y="620"/>
                </a:cubicBezTo>
                <a:cubicBezTo>
                  <a:pt x="931" y="602"/>
                  <a:pt x="908" y="586"/>
                  <a:pt x="886" y="572"/>
                </a:cubicBezTo>
                <a:cubicBezTo>
                  <a:pt x="888" y="561"/>
                  <a:pt x="890" y="551"/>
                  <a:pt x="891" y="541"/>
                </a:cubicBezTo>
                <a:close/>
                <a:moveTo>
                  <a:pt x="803" y="529"/>
                </a:moveTo>
                <a:cubicBezTo>
                  <a:pt x="798" y="568"/>
                  <a:pt x="785" y="606"/>
                  <a:pt x="766" y="641"/>
                </a:cubicBezTo>
                <a:cubicBezTo>
                  <a:pt x="747" y="676"/>
                  <a:pt x="721" y="707"/>
                  <a:pt x="691" y="732"/>
                </a:cubicBezTo>
                <a:cubicBezTo>
                  <a:pt x="661" y="758"/>
                  <a:pt x="626" y="778"/>
                  <a:pt x="588" y="790"/>
                </a:cubicBezTo>
                <a:cubicBezTo>
                  <a:pt x="551" y="803"/>
                  <a:pt x="511" y="809"/>
                  <a:pt x="472" y="807"/>
                </a:cubicBezTo>
                <a:cubicBezTo>
                  <a:pt x="432" y="806"/>
                  <a:pt x="393" y="797"/>
                  <a:pt x="357" y="781"/>
                </a:cubicBezTo>
                <a:cubicBezTo>
                  <a:pt x="320" y="765"/>
                  <a:pt x="287" y="743"/>
                  <a:pt x="259" y="715"/>
                </a:cubicBezTo>
                <a:cubicBezTo>
                  <a:pt x="230" y="687"/>
                  <a:pt x="207" y="654"/>
                  <a:pt x="191" y="618"/>
                </a:cubicBezTo>
                <a:cubicBezTo>
                  <a:pt x="175" y="582"/>
                  <a:pt x="166" y="543"/>
                  <a:pt x="164" y="503"/>
                </a:cubicBezTo>
                <a:cubicBezTo>
                  <a:pt x="161" y="464"/>
                  <a:pt x="167" y="424"/>
                  <a:pt x="179" y="386"/>
                </a:cubicBezTo>
                <a:cubicBezTo>
                  <a:pt x="191" y="349"/>
                  <a:pt x="211" y="313"/>
                  <a:pt x="236" y="283"/>
                </a:cubicBezTo>
                <a:cubicBezTo>
                  <a:pt x="261" y="252"/>
                  <a:pt x="292" y="226"/>
                  <a:pt x="326" y="207"/>
                </a:cubicBezTo>
                <a:cubicBezTo>
                  <a:pt x="361" y="187"/>
                  <a:pt x="399" y="174"/>
                  <a:pt x="438" y="168"/>
                </a:cubicBezTo>
                <a:cubicBezTo>
                  <a:pt x="477" y="163"/>
                  <a:pt x="517" y="164"/>
                  <a:pt x="556" y="173"/>
                </a:cubicBezTo>
                <a:cubicBezTo>
                  <a:pt x="594" y="182"/>
                  <a:pt x="632" y="198"/>
                  <a:pt x="664" y="220"/>
                </a:cubicBezTo>
                <a:cubicBezTo>
                  <a:pt x="697" y="242"/>
                  <a:pt x="726" y="271"/>
                  <a:pt x="748" y="303"/>
                </a:cubicBezTo>
                <a:cubicBezTo>
                  <a:pt x="771" y="336"/>
                  <a:pt x="787" y="372"/>
                  <a:pt x="797" y="411"/>
                </a:cubicBezTo>
                <a:cubicBezTo>
                  <a:pt x="806" y="450"/>
                  <a:pt x="808" y="490"/>
                  <a:pt x="803" y="529"/>
                </a:cubicBezTo>
                <a:close/>
              </a:path>
            </a:pathLst>
          </a:custGeom>
          <a:solidFill>
            <a:srgbClr val="43B02A"/>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chemeClr val="bg1"/>
              </a:solidFill>
              <a:effectLst/>
              <a:uLnTx/>
              <a:uFillTx/>
              <a:latin typeface="Calibri"/>
            </a:endParaRPr>
          </a:p>
        </p:txBody>
      </p:sp>
      <p:sp>
        <p:nvSpPr>
          <p:cNvPr id="12" name="Freeform 3">
            <a:extLst>
              <a:ext uri="{FF2B5EF4-FFF2-40B4-BE49-F238E27FC236}">
                <a16:creationId xmlns:a16="http://schemas.microsoft.com/office/drawing/2014/main" id="{E6987243-1004-61A6-36F8-19772207E2BF}"/>
              </a:ext>
            </a:extLst>
          </p:cNvPr>
          <p:cNvSpPr>
            <a:spLocks noEditPoints="1"/>
          </p:cNvSpPr>
          <p:nvPr/>
        </p:nvSpPr>
        <p:spPr bwMode="auto">
          <a:xfrm>
            <a:off x="6350626" y="2448118"/>
            <a:ext cx="1906418" cy="1906418"/>
          </a:xfrm>
          <a:custGeom>
            <a:avLst/>
            <a:gdLst>
              <a:gd name="T0" fmla="*/ 894 w 971"/>
              <a:gd name="T1" fmla="*/ 509 h 971"/>
              <a:gd name="T2" fmla="*/ 969 w 971"/>
              <a:gd name="T3" fmla="*/ 442 h 971"/>
              <a:gd name="T4" fmla="*/ 883 w 971"/>
              <a:gd name="T5" fmla="*/ 390 h 971"/>
              <a:gd name="T6" fmla="*/ 938 w 971"/>
              <a:gd name="T7" fmla="*/ 309 h 971"/>
              <a:gd name="T8" fmla="*/ 838 w 971"/>
              <a:gd name="T9" fmla="*/ 279 h 971"/>
              <a:gd name="T10" fmla="*/ 802 w 971"/>
              <a:gd name="T11" fmla="*/ 227 h 971"/>
              <a:gd name="T12" fmla="*/ 813 w 971"/>
              <a:gd name="T13" fmla="*/ 127 h 971"/>
              <a:gd name="T14" fmla="*/ 714 w 971"/>
              <a:gd name="T15" fmla="*/ 146 h 971"/>
              <a:gd name="T16" fmla="*/ 700 w 971"/>
              <a:gd name="T17" fmla="*/ 50 h 971"/>
              <a:gd name="T18" fmla="*/ 606 w 971"/>
              <a:gd name="T19" fmla="*/ 95 h 971"/>
              <a:gd name="T20" fmla="*/ 545 w 971"/>
              <a:gd name="T21" fmla="*/ 81 h 971"/>
              <a:gd name="T22" fmla="*/ 485 w 971"/>
              <a:gd name="T23" fmla="*/ 0 h 971"/>
              <a:gd name="T24" fmla="*/ 425 w 971"/>
              <a:gd name="T25" fmla="*/ 80 h 971"/>
              <a:gd name="T26" fmla="*/ 350 w 971"/>
              <a:gd name="T27" fmla="*/ 19 h 971"/>
              <a:gd name="T28" fmla="*/ 311 w 971"/>
              <a:gd name="T29" fmla="*/ 115 h 971"/>
              <a:gd name="T30" fmla="*/ 256 w 971"/>
              <a:gd name="T31" fmla="*/ 146 h 971"/>
              <a:gd name="T32" fmla="*/ 157 w 971"/>
              <a:gd name="T33" fmla="*/ 126 h 971"/>
              <a:gd name="T34" fmla="*/ 167 w 971"/>
              <a:gd name="T35" fmla="*/ 226 h 971"/>
              <a:gd name="T36" fmla="*/ 70 w 971"/>
              <a:gd name="T37" fmla="*/ 232 h 971"/>
              <a:gd name="T38" fmla="*/ 106 w 971"/>
              <a:gd name="T39" fmla="*/ 329 h 971"/>
              <a:gd name="T40" fmla="*/ 86 w 971"/>
              <a:gd name="T41" fmla="*/ 389 h 971"/>
              <a:gd name="T42" fmla="*/ 0 w 971"/>
              <a:gd name="T43" fmla="*/ 441 h 971"/>
              <a:gd name="T44" fmla="*/ 75 w 971"/>
              <a:gd name="T45" fmla="*/ 508 h 971"/>
              <a:gd name="T46" fmla="*/ 6 w 971"/>
              <a:gd name="T47" fmla="*/ 577 h 971"/>
              <a:gd name="T48" fmla="*/ 98 w 971"/>
              <a:gd name="T49" fmla="*/ 625 h 971"/>
              <a:gd name="T50" fmla="*/ 124 w 971"/>
              <a:gd name="T51" fmla="*/ 683 h 971"/>
              <a:gd name="T52" fmla="*/ 96 w 971"/>
              <a:gd name="T53" fmla="*/ 779 h 971"/>
              <a:gd name="T54" fmla="*/ 196 w 971"/>
              <a:gd name="T55" fmla="*/ 778 h 971"/>
              <a:gd name="T56" fmla="*/ 192 w 971"/>
              <a:gd name="T57" fmla="*/ 876 h 971"/>
              <a:gd name="T58" fmla="*/ 293 w 971"/>
              <a:gd name="T59" fmla="*/ 849 h 971"/>
              <a:gd name="T60" fmla="*/ 351 w 971"/>
              <a:gd name="T61" fmla="*/ 874 h 971"/>
              <a:gd name="T62" fmla="*/ 394 w 971"/>
              <a:gd name="T63" fmla="*/ 965 h 971"/>
              <a:gd name="T64" fmla="*/ 468 w 971"/>
              <a:gd name="T65" fmla="*/ 896 h 971"/>
              <a:gd name="T66" fmla="*/ 531 w 971"/>
              <a:gd name="T67" fmla="*/ 971 h 971"/>
              <a:gd name="T68" fmla="*/ 587 w 971"/>
              <a:gd name="T69" fmla="*/ 884 h 971"/>
              <a:gd name="T70" fmla="*/ 647 w 971"/>
              <a:gd name="T71" fmla="*/ 863 h 971"/>
              <a:gd name="T72" fmla="*/ 740 w 971"/>
              <a:gd name="T73" fmla="*/ 900 h 971"/>
              <a:gd name="T74" fmla="*/ 748 w 971"/>
              <a:gd name="T75" fmla="*/ 800 h 971"/>
              <a:gd name="T76" fmla="*/ 845 w 971"/>
              <a:gd name="T77" fmla="*/ 813 h 971"/>
              <a:gd name="T78" fmla="*/ 828 w 971"/>
              <a:gd name="T79" fmla="*/ 711 h 971"/>
              <a:gd name="T80" fmla="*/ 858 w 971"/>
              <a:gd name="T81" fmla="*/ 655 h 971"/>
              <a:gd name="T82" fmla="*/ 952 w 971"/>
              <a:gd name="T83" fmla="*/ 620 h 971"/>
              <a:gd name="T84" fmla="*/ 891 w 971"/>
              <a:gd name="T85" fmla="*/ 541 h 971"/>
              <a:gd name="T86" fmla="*/ 766 w 971"/>
              <a:gd name="T87" fmla="*/ 641 h 971"/>
              <a:gd name="T88" fmla="*/ 588 w 971"/>
              <a:gd name="T89" fmla="*/ 790 h 971"/>
              <a:gd name="T90" fmla="*/ 357 w 971"/>
              <a:gd name="T91" fmla="*/ 781 h 971"/>
              <a:gd name="T92" fmla="*/ 191 w 971"/>
              <a:gd name="T93" fmla="*/ 618 h 971"/>
              <a:gd name="T94" fmla="*/ 179 w 971"/>
              <a:gd name="T95" fmla="*/ 386 h 971"/>
              <a:gd name="T96" fmla="*/ 326 w 971"/>
              <a:gd name="T97" fmla="*/ 207 h 971"/>
              <a:gd name="T98" fmla="*/ 556 w 971"/>
              <a:gd name="T99" fmla="*/ 173 h 971"/>
              <a:gd name="T100" fmla="*/ 748 w 971"/>
              <a:gd name="T101" fmla="*/ 303 h 971"/>
              <a:gd name="T102" fmla="*/ 803 w 971"/>
              <a:gd name="T103" fmla="*/ 529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971" h="971">
                <a:moveTo>
                  <a:pt x="891" y="541"/>
                </a:moveTo>
                <a:cubicBezTo>
                  <a:pt x="893" y="530"/>
                  <a:pt x="893" y="520"/>
                  <a:pt x="894" y="509"/>
                </a:cubicBezTo>
                <a:cubicBezTo>
                  <a:pt x="920" y="502"/>
                  <a:pt x="946" y="494"/>
                  <a:pt x="971" y="485"/>
                </a:cubicBezTo>
                <a:cubicBezTo>
                  <a:pt x="971" y="470"/>
                  <a:pt x="970" y="456"/>
                  <a:pt x="969" y="442"/>
                </a:cubicBezTo>
                <a:cubicBezTo>
                  <a:pt x="942" y="433"/>
                  <a:pt x="916" y="426"/>
                  <a:pt x="889" y="421"/>
                </a:cubicBezTo>
                <a:cubicBezTo>
                  <a:pt x="888" y="411"/>
                  <a:pt x="885" y="400"/>
                  <a:pt x="883" y="390"/>
                </a:cubicBezTo>
                <a:cubicBezTo>
                  <a:pt x="880" y="380"/>
                  <a:pt x="878" y="370"/>
                  <a:pt x="874" y="360"/>
                </a:cubicBezTo>
                <a:cubicBezTo>
                  <a:pt x="896" y="344"/>
                  <a:pt x="917" y="327"/>
                  <a:pt x="938" y="309"/>
                </a:cubicBezTo>
                <a:cubicBezTo>
                  <a:pt x="932" y="296"/>
                  <a:pt x="927" y="283"/>
                  <a:pt x="920" y="270"/>
                </a:cubicBezTo>
                <a:cubicBezTo>
                  <a:pt x="893" y="271"/>
                  <a:pt x="865" y="274"/>
                  <a:pt x="838" y="279"/>
                </a:cubicBezTo>
                <a:cubicBezTo>
                  <a:pt x="833" y="270"/>
                  <a:pt x="828" y="261"/>
                  <a:pt x="821" y="252"/>
                </a:cubicBezTo>
                <a:cubicBezTo>
                  <a:pt x="816" y="244"/>
                  <a:pt x="809" y="235"/>
                  <a:pt x="802" y="227"/>
                </a:cubicBezTo>
                <a:cubicBezTo>
                  <a:pt x="817" y="205"/>
                  <a:pt x="831" y="181"/>
                  <a:pt x="843" y="157"/>
                </a:cubicBezTo>
                <a:cubicBezTo>
                  <a:pt x="833" y="147"/>
                  <a:pt x="823" y="137"/>
                  <a:pt x="813" y="127"/>
                </a:cubicBezTo>
                <a:cubicBezTo>
                  <a:pt x="787" y="139"/>
                  <a:pt x="763" y="151"/>
                  <a:pt x="740" y="165"/>
                </a:cubicBezTo>
                <a:cubicBezTo>
                  <a:pt x="731" y="159"/>
                  <a:pt x="723" y="153"/>
                  <a:pt x="714" y="146"/>
                </a:cubicBezTo>
                <a:cubicBezTo>
                  <a:pt x="705" y="141"/>
                  <a:pt x="696" y="135"/>
                  <a:pt x="687" y="130"/>
                </a:cubicBezTo>
                <a:cubicBezTo>
                  <a:pt x="693" y="104"/>
                  <a:pt x="697" y="77"/>
                  <a:pt x="700" y="50"/>
                </a:cubicBezTo>
                <a:cubicBezTo>
                  <a:pt x="687" y="44"/>
                  <a:pt x="674" y="38"/>
                  <a:pt x="661" y="33"/>
                </a:cubicBezTo>
                <a:cubicBezTo>
                  <a:pt x="641" y="52"/>
                  <a:pt x="623" y="73"/>
                  <a:pt x="606" y="95"/>
                </a:cubicBezTo>
                <a:cubicBezTo>
                  <a:pt x="596" y="92"/>
                  <a:pt x="586" y="89"/>
                  <a:pt x="576" y="86"/>
                </a:cubicBezTo>
                <a:cubicBezTo>
                  <a:pt x="566" y="84"/>
                  <a:pt x="555" y="82"/>
                  <a:pt x="545" y="81"/>
                </a:cubicBezTo>
                <a:cubicBezTo>
                  <a:pt x="541" y="54"/>
                  <a:pt x="535" y="28"/>
                  <a:pt x="528" y="2"/>
                </a:cubicBezTo>
                <a:cubicBezTo>
                  <a:pt x="513" y="0"/>
                  <a:pt x="499" y="0"/>
                  <a:pt x="485" y="0"/>
                </a:cubicBezTo>
                <a:cubicBezTo>
                  <a:pt x="474" y="25"/>
                  <a:pt x="464" y="51"/>
                  <a:pt x="457" y="77"/>
                </a:cubicBezTo>
                <a:cubicBezTo>
                  <a:pt x="446" y="78"/>
                  <a:pt x="436" y="79"/>
                  <a:pt x="425" y="80"/>
                </a:cubicBezTo>
                <a:cubicBezTo>
                  <a:pt x="415" y="82"/>
                  <a:pt x="404" y="84"/>
                  <a:pt x="394" y="86"/>
                </a:cubicBezTo>
                <a:cubicBezTo>
                  <a:pt x="381" y="63"/>
                  <a:pt x="366" y="41"/>
                  <a:pt x="350" y="19"/>
                </a:cubicBezTo>
                <a:cubicBezTo>
                  <a:pt x="336" y="23"/>
                  <a:pt x="322" y="27"/>
                  <a:pt x="309" y="32"/>
                </a:cubicBezTo>
                <a:cubicBezTo>
                  <a:pt x="308" y="60"/>
                  <a:pt x="309" y="88"/>
                  <a:pt x="311" y="115"/>
                </a:cubicBezTo>
                <a:cubicBezTo>
                  <a:pt x="301" y="119"/>
                  <a:pt x="292" y="124"/>
                  <a:pt x="283" y="129"/>
                </a:cubicBezTo>
                <a:cubicBezTo>
                  <a:pt x="273" y="134"/>
                  <a:pt x="264" y="140"/>
                  <a:pt x="256" y="146"/>
                </a:cubicBezTo>
                <a:cubicBezTo>
                  <a:pt x="235" y="129"/>
                  <a:pt x="213" y="113"/>
                  <a:pt x="190" y="99"/>
                </a:cubicBezTo>
                <a:cubicBezTo>
                  <a:pt x="178" y="108"/>
                  <a:pt x="167" y="117"/>
                  <a:pt x="157" y="126"/>
                </a:cubicBezTo>
                <a:cubicBezTo>
                  <a:pt x="166" y="153"/>
                  <a:pt x="176" y="178"/>
                  <a:pt x="188" y="203"/>
                </a:cubicBezTo>
                <a:cubicBezTo>
                  <a:pt x="181" y="210"/>
                  <a:pt x="174" y="218"/>
                  <a:pt x="167" y="226"/>
                </a:cubicBezTo>
                <a:cubicBezTo>
                  <a:pt x="161" y="235"/>
                  <a:pt x="154" y="243"/>
                  <a:pt x="148" y="252"/>
                </a:cubicBezTo>
                <a:cubicBezTo>
                  <a:pt x="122" y="243"/>
                  <a:pt x="97" y="237"/>
                  <a:pt x="70" y="232"/>
                </a:cubicBezTo>
                <a:cubicBezTo>
                  <a:pt x="62" y="244"/>
                  <a:pt x="55" y="256"/>
                  <a:pt x="49" y="269"/>
                </a:cubicBezTo>
                <a:cubicBezTo>
                  <a:pt x="67" y="290"/>
                  <a:pt x="86" y="310"/>
                  <a:pt x="106" y="329"/>
                </a:cubicBezTo>
                <a:cubicBezTo>
                  <a:pt x="102" y="339"/>
                  <a:pt x="98" y="348"/>
                  <a:pt x="95" y="358"/>
                </a:cubicBezTo>
                <a:cubicBezTo>
                  <a:pt x="91" y="369"/>
                  <a:pt x="88" y="379"/>
                  <a:pt x="86" y="389"/>
                </a:cubicBezTo>
                <a:cubicBezTo>
                  <a:pt x="59" y="391"/>
                  <a:pt x="32" y="394"/>
                  <a:pt x="6" y="399"/>
                </a:cubicBezTo>
                <a:cubicBezTo>
                  <a:pt x="3" y="413"/>
                  <a:pt x="1" y="427"/>
                  <a:pt x="0" y="441"/>
                </a:cubicBezTo>
                <a:cubicBezTo>
                  <a:pt x="24" y="454"/>
                  <a:pt x="49" y="466"/>
                  <a:pt x="74" y="476"/>
                </a:cubicBezTo>
                <a:cubicBezTo>
                  <a:pt x="74" y="487"/>
                  <a:pt x="74" y="497"/>
                  <a:pt x="75" y="508"/>
                </a:cubicBezTo>
                <a:cubicBezTo>
                  <a:pt x="75" y="518"/>
                  <a:pt x="76" y="529"/>
                  <a:pt x="78" y="539"/>
                </a:cubicBezTo>
                <a:cubicBezTo>
                  <a:pt x="53" y="551"/>
                  <a:pt x="30" y="563"/>
                  <a:pt x="6" y="577"/>
                </a:cubicBezTo>
                <a:cubicBezTo>
                  <a:pt x="9" y="591"/>
                  <a:pt x="12" y="605"/>
                  <a:pt x="16" y="619"/>
                </a:cubicBezTo>
                <a:cubicBezTo>
                  <a:pt x="44" y="623"/>
                  <a:pt x="71" y="625"/>
                  <a:pt x="98" y="625"/>
                </a:cubicBezTo>
                <a:cubicBezTo>
                  <a:pt x="102" y="635"/>
                  <a:pt x="106" y="645"/>
                  <a:pt x="110" y="654"/>
                </a:cubicBezTo>
                <a:cubicBezTo>
                  <a:pt x="114" y="664"/>
                  <a:pt x="119" y="674"/>
                  <a:pt x="124" y="683"/>
                </a:cubicBezTo>
                <a:cubicBezTo>
                  <a:pt x="106" y="702"/>
                  <a:pt x="88" y="723"/>
                  <a:pt x="71" y="744"/>
                </a:cubicBezTo>
                <a:cubicBezTo>
                  <a:pt x="79" y="756"/>
                  <a:pt x="87" y="768"/>
                  <a:pt x="96" y="779"/>
                </a:cubicBezTo>
                <a:cubicBezTo>
                  <a:pt x="123" y="773"/>
                  <a:pt x="149" y="765"/>
                  <a:pt x="174" y="755"/>
                </a:cubicBezTo>
                <a:cubicBezTo>
                  <a:pt x="181" y="763"/>
                  <a:pt x="189" y="771"/>
                  <a:pt x="196" y="778"/>
                </a:cubicBezTo>
                <a:cubicBezTo>
                  <a:pt x="204" y="786"/>
                  <a:pt x="211" y="793"/>
                  <a:pt x="220" y="800"/>
                </a:cubicBezTo>
                <a:cubicBezTo>
                  <a:pt x="209" y="824"/>
                  <a:pt x="200" y="850"/>
                  <a:pt x="192" y="876"/>
                </a:cubicBezTo>
                <a:cubicBezTo>
                  <a:pt x="204" y="884"/>
                  <a:pt x="216" y="892"/>
                  <a:pt x="228" y="900"/>
                </a:cubicBezTo>
                <a:cubicBezTo>
                  <a:pt x="251" y="884"/>
                  <a:pt x="272" y="867"/>
                  <a:pt x="293" y="849"/>
                </a:cubicBezTo>
                <a:cubicBezTo>
                  <a:pt x="302" y="854"/>
                  <a:pt x="311" y="858"/>
                  <a:pt x="321" y="863"/>
                </a:cubicBezTo>
                <a:cubicBezTo>
                  <a:pt x="331" y="867"/>
                  <a:pt x="341" y="871"/>
                  <a:pt x="351" y="874"/>
                </a:cubicBezTo>
                <a:cubicBezTo>
                  <a:pt x="350" y="901"/>
                  <a:pt x="351" y="928"/>
                  <a:pt x="353" y="955"/>
                </a:cubicBezTo>
                <a:cubicBezTo>
                  <a:pt x="366" y="959"/>
                  <a:pt x="380" y="962"/>
                  <a:pt x="394" y="965"/>
                </a:cubicBezTo>
                <a:cubicBezTo>
                  <a:pt x="410" y="942"/>
                  <a:pt x="424" y="918"/>
                  <a:pt x="436" y="894"/>
                </a:cubicBezTo>
                <a:cubicBezTo>
                  <a:pt x="447" y="895"/>
                  <a:pt x="457" y="896"/>
                  <a:pt x="468" y="896"/>
                </a:cubicBezTo>
                <a:cubicBezTo>
                  <a:pt x="479" y="897"/>
                  <a:pt x="489" y="897"/>
                  <a:pt x="500" y="896"/>
                </a:cubicBezTo>
                <a:cubicBezTo>
                  <a:pt x="509" y="921"/>
                  <a:pt x="519" y="947"/>
                  <a:pt x="531" y="971"/>
                </a:cubicBezTo>
                <a:cubicBezTo>
                  <a:pt x="545" y="969"/>
                  <a:pt x="559" y="967"/>
                  <a:pt x="573" y="965"/>
                </a:cubicBezTo>
                <a:cubicBezTo>
                  <a:pt x="580" y="937"/>
                  <a:pt x="584" y="911"/>
                  <a:pt x="587" y="884"/>
                </a:cubicBezTo>
                <a:cubicBezTo>
                  <a:pt x="597" y="881"/>
                  <a:pt x="607" y="878"/>
                  <a:pt x="617" y="875"/>
                </a:cubicBezTo>
                <a:cubicBezTo>
                  <a:pt x="627" y="871"/>
                  <a:pt x="637" y="867"/>
                  <a:pt x="647" y="863"/>
                </a:cubicBezTo>
                <a:cubicBezTo>
                  <a:pt x="664" y="883"/>
                  <a:pt x="683" y="903"/>
                  <a:pt x="703" y="921"/>
                </a:cubicBezTo>
                <a:cubicBezTo>
                  <a:pt x="716" y="915"/>
                  <a:pt x="728" y="908"/>
                  <a:pt x="740" y="900"/>
                </a:cubicBezTo>
                <a:cubicBezTo>
                  <a:pt x="736" y="873"/>
                  <a:pt x="731" y="846"/>
                  <a:pt x="723" y="820"/>
                </a:cubicBezTo>
                <a:cubicBezTo>
                  <a:pt x="732" y="814"/>
                  <a:pt x="740" y="807"/>
                  <a:pt x="748" y="800"/>
                </a:cubicBezTo>
                <a:cubicBezTo>
                  <a:pt x="757" y="794"/>
                  <a:pt x="764" y="786"/>
                  <a:pt x="772" y="779"/>
                </a:cubicBezTo>
                <a:cubicBezTo>
                  <a:pt x="795" y="792"/>
                  <a:pt x="820" y="803"/>
                  <a:pt x="845" y="813"/>
                </a:cubicBezTo>
                <a:cubicBezTo>
                  <a:pt x="855" y="802"/>
                  <a:pt x="864" y="791"/>
                  <a:pt x="872" y="780"/>
                </a:cubicBezTo>
                <a:cubicBezTo>
                  <a:pt x="859" y="756"/>
                  <a:pt x="844" y="733"/>
                  <a:pt x="828" y="711"/>
                </a:cubicBezTo>
                <a:cubicBezTo>
                  <a:pt x="834" y="702"/>
                  <a:pt x="839" y="693"/>
                  <a:pt x="844" y="684"/>
                </a:cubicBezTo>
                <a:cubicBezTo>
                  <a:pt x="849" y="674"/>
                  <a:pt x="854" y="665"/>
                  <a:pt x="858" y="655"/>
                </a:cubicBezTo>
                <a:cubicBezTo>
                  <a:pt x="885" y="659"/>
                  <a:pt x="911" y="660"/>
                  <a:pt x="939" y="661"/>
                </a:cubicBezTo>
                <a:cubicBezTo>
                  <a:pt x="944" y="647"/>
                  <a:pt x="948" y="634"/>
                  <a:pt x="952" y="620"/>
                </a:cubicBezTo>
                <a:cubicBezTo>
                  <a:pt x="931" y="602"/>
                  <a:pt x="908" y="586"/>
                  <a:pt x="886" y="572"/>
                </a:cubicBezTo>
                <a:cubicBezTo>
                  <a:pt x="888" y="561"/>
                  <a:pt x="890" y="551"/>
                  <a:pt x="891" y="541"/>
                </a:cubicBezTo>
                <a:close/>
                <a:moveTo>
                  <a:pt x="803" y="529"/>
                </a:moveTo>
                <a:cubicBezTo>
                  <a:pt x="798" y="568"/>
                  <a:pt x="785" y="606"/>
                  <a:pt x="766" y="641"/>
                </a:cubicBezTo>
                <a:cubicBezTo>
                  <a:pt x="747" y="676"/>
                  <a:pt x="721" y="707"/>
                  <a:pt x="691" y="732"/>
                </a:cubicBezTo>
                <a:cubicBezTo>
                  <a:pt x="661" y="758"/>
                  <a:pt x="626" y="778"/>
                  <a:pt x="588" y="790"/>
                </a:cubicBezTo>
                <a:cubicBezTo>
                  <a:pt x="551" y="803"/>
                  <a:pt x="511" y="809"/>
                  <a:pt x="472" y="807"/>
                </a:cubicBezTo>
                <a:cubicBezTo>
                  <a:pt x="432" y="806"/>
                  <a:pt x="393" y="797"/>
                  <a:pt x="357" y="781"/>
                </a:cubicBezTo>
                <a:cubicBezTo>
                  <a:pt x="320" y="765"/>
                  <a:pt x="287" y="743"/>
                  <a:pt x="259" y="715"/>
                </a:cubicBezTo>
                <a:cubicBezTo>
                  <a:pt x="230" y="687"/>
                  <a:pt x="207" y="654"/>
                  <a:pt x="191" y="618"/>
                </a:cubicBezTo>
                <a:cubicBezTo>
                  <a:pt x="175" y="582"/>
                  <a:pt x="166" y="543"/>
                  <a:pt x="164" y="503"/>
                </a:cubicBezTo>
                <a:cubicBezTo>
                  <a:pt x="161" y="464"/>
                  <a:pt x="167" y="424"/>
                  <a:pt x="179" y="386"/>
                </a:cubicBezTo>
                <a:cubicBezTo>
                  <a:pt x="191" y="349"/>
                  <a:pt x="211" y="313"/>
                  <a:pt x="236" y="283"/>
                </a:cubicBezTo>
                <a:cubicBezTo>
                  <a:pt x="261" y="252"/>
                  <a:pt x="292" y="226"/>
                  <a:pt x="326" y="207"/>
                </a:cubicBezTo>
                <a:cubicBezTo>
                  <a:pt x="361" y="187"/>
                  <a:pt x="399" y="174"/>
                  <a:pt x="438" y="168"/>
                </a:cubicBezTo>
                <a:cubicBezTo>
                  <a:pt x="477" y="163"/>
                  <a:pt x="517" y="164"/>
                  <a:pt x="556" y="173"/>
                </a:cubicBezTo>
                <a:cubicBezTo>
                  <a:pt x="594" y="182"/>
                  <a:pt x="632" y="198"/>
                  <a:pt x="664" y="220"/>
                </a:cubicBezTo>
                <a:cubicBezTo>
                  <a:pt x="697" y="242"/>
                  <a:pt x="726" y="271"/>
                  <a:pt x="748" y="303"/>
                </a:cubicBezTo>
                <a:cubicBezTo>
                  <a:pt x="771" y="336"/>
                  <a:pt x="787" y="372"/>
                  <a:pt x="797" y="411"/>
                </a:cubicBezTo>
                <a:cubicBezTo>
                  <a:pt x="806" y="450"/>
                  <a:pt x="808" y="490"/>
                  <a:pt x="803" y="529"/>
                </a:cubicBezTo>
                <a:close/>
              </a:path>
            </a:pathLst>
          </a:custGeom>
          <a:solidFill>
            <a:srgbClr val="EFD054"/>
          </a:solidFill>
          <a:ln>
            <a:noFill/>
          </a:ln>
        </p:spPr>
        <p:txBody>
          <a:bodyPr vert="horz" wrap="square" lIns="91440" tIns="45720" rIns="91440" bIns="45720" numCol="1" anchor="t" anchorCtr="0" compatLnSpc="1">
            <a:prstTxWarp prst="textNoShape">
              <a:avLst/>
            </a:prstTxWarp>
          </a:bodyPr>
          <a:lstStyle/>
          <a:p>
            <a:endParaRPr lang="en-US" sz="1400">
              <a:solidFill>
                <a:schemeClr val="bg1"/>
              </a:solidFill>
              <a:latin typeface="Calibri"/>
            </a:endParaRPr>
          </a:p>
        </p:txBody>
      </p:sp>
      <p:sp>
        <p:nvSpPr>
          <p:cNvPr id="13" name="Freeform 4">
            <a:extLst>
              <a:ext uri="{FF2B5EF4-FFF2-40B4-BE49-F238E27FC236}">
                <a16:creationId xmlns:a16="http://schemas.microsoft.com/office/drawing/2014/main" id="{5B80DFD8-443C-F8AC-AFF3-B3CF34F75C0F}"/>
              </a:ext>
            </a:extLst>
          </p:cNvPr>
          <p:cNvSpPr>
            <a:spLocks noEditPoints="1"/>
          </p:cNvSpPr>
          <p:nvPr/>
        </p:nvSpPr>
        <p:spPr bwMode="auto">
          <a:xfrm>
            <a:off x="6009208" y="4354536"/>
            <a:ext cx="1545366" cy="1545366"/>
          </a:xfrm>
          <a:custGeom>
            <a:avLst/>
            <a:gdLst>
              <a:gd name="T0" fmla="*/ 894 w 971"/>
              <a:gd name="T1" fmla="*/ 509 h 971"/>
              <a:gd name="T2" fmla="*/ 969 w 971"/>
              <a:gd name="T3" fmla="*/ 442 h 971"/>
              <a:gd name="T4" fmla="*/ 883 w 971"/>
              <a:gd name="T5" fmla="*/ 390 h 971"/>
              <a:gd name="T6" fmla="*/ 938 w 971"/>
              <a:gd name="T7" fmla="*/ 309 h 971"/>
              <a:gd name="T8" fmla="*/ 838 w 971"/>
              <a:gd name="T9" fmla="*/ 279 h 971"/>
              <a:gd name="T10" fmla="*/ 802 w 971"/>
              <a:gd name="T11" fmla="*/ 227 h 971"/>
              <a:gd name="T12" fmla="*/ 813 w 971"/>
              <a:gd name="T13" fmla="*/ 127 h 971"/>
              <a:gd name="T14" fmla="*/ 714 w 971"/>
              <a:gd name="T15" fmla="*/ 146 h 971"/>
              <a:gd name="T16" fmla="*/ 700 w 971"/>
              <a:gd name="T17" fmla="*/ 50 h 971"/>
              <a:gd name="T18" fmla="*/ 606 w 971"/>
              <a:gd name="T19" fmla="*/ 95 h 971"/>
              <a:gd name="T20" fmla="*/ 545 w 971"/>
              <a:gd name="T21" fmla="*/ 81 h 971"/>
              <a:gd name="T22" fmla="*/ 485 w 971"/>
              <a:gd name="T23" fmla="*/ 0 h 971"/>
              <a:gd name="T24" fmla="*/ 425 w 971"/>
              <a:gd name="T25" fmla="*/ 80 h 971"/>
              <a:gd name="T26" fmla="*/ 350 w 971"/>
              <a:gd name="T27" fmla="*/ 19 h 971"/>
              <a:gd name="T28" fmla="*/ 311 w 971"/>
              <a:gd name="T29" fmla="*/ 115 h 971"/>
              <a:gd name="T30" fmla="*/ 256 w 971"/>
              <a:gd name="T31" fmla="*/ 146 h 971"/>
              <a:gd name="T32" fmla="*/ 157 w 971"/>
              <a:gd name="T33" fmla="*/ 126 h 971"/>
              <a:gd name="T34" fmla="*/ 167 w 971"/>
              <a:gd name="T35" fmla="*/ 226 h 971"/>
              <a:gd name="T36" fmla="*/ 70 w 971"/>
              <a:gd name="T37" fmla="*/ 232 h 971"/>
              <a:gd name="T38" fmla="*/ 106 w 971"/>
              <a:gd name="T39" fmla="*/ 329 h 971"/>
              <a:gd name="T40" fmla="*/ 86 w 971"/>
              <a:gd name="T41" fmla="*/ 389 h 971"/>
              <a:gd name="T42" fmla="*/ 0 w 971"/>
              <a:gd name="T43" fmla="*/ 441 h 971"/>
              <a:gd name="T44" fmla="*/ 75 w 971"/>
              <a:gd name="T45" fmla="*/ 508 h 971"/>
              <a:gd name="T46" fmla="*/ 6 w 971"/>
              <a:gd name="T47" fmla="*/ 577 h 971"/>
              <a:gd name="T48" fmla="*/ 98 w 971"/>
              <a:gd name="T49" fmla="*/ 625 h 971"/>
              <a:gd name="T50" fmla="*/ 124 w 971"/>
              <a:gd name="T51" fmla="*/ 683 h 971"/>
              <a:gd name="T52" fmla="*/ 96 w 971"/>
              <a:gd name="T53" fmla="*/ 779 h 971"/>
              <a:gd name="T54" fmla="*/ 196 w 971"/>
              <a:gd name="T55" fmla="*/ 778 h 971"/>
              <a:gd name="T56" fmla="*/ 192 w 971"/>
              <a:gd name="T57" fmla="*/ 876 h 971"/>
              <a:gd name="T58" fmla="*/ 293 w 971"/>
              <a:gd name="T59" fmla="*/ 849 h 971"/>
              <a:gd name="T60" fmla="*/ 351 w 971"/>
              <a:gd name="T61" fmla="*/ 874 h 971"/>
              <a:gd name="T62" fmla="*/ 394 w 971"/>
              <a:gd name="T63" fmla="*/ 965 h 971"/>
              <a:gd name="T64" fmla="*/ 468 w 971"/>
              <a:gd name="T65" fmla="*/ 896 h 971"/>
              <a:gd name="T66" fmla="*/ 531 w 971"/>
              <a:gd name="T67" fmla="*/ 971 h 971"/>
              <a:gd name="T68" fmla="*/ 587 w 971"/>
              <a:gd name="T69" fmla="*/ 884 h 971"/>
              <a:gd name="T70" fmla="*/ 647 w 971"/>
              <a:gd name="T71" fmla="*/ 863 h 971"/>
              <a:gd name="T72" fmla="*/ 740 w 971"/>
              <a:gd name="T73" fmla="*/ 900 h 971"/>
              <a:gd name="T74" fmla="*/ 748 w 971"/>
              <a:gd name="T75" fmla="*/ 800 h 971"/>
              <a:gd name="T76" fmla="*/ 845 w 971"/>
              <a:gd name="T77" fmla="*/ 813 h 971"/>
              <a:gd name="T78" fmla="*/ 828 w 971"/>
              <a:gd name="T79" fmla="*/ 711 h 971"/>
              <a:gd name="T80" fmla="*/ 858 w 971"/>
              <a:gd name="T81" fmla="*/ 655 h 971"/>
              <a:gd name="T82" fmla="*/ 952 w 971"/>
              <a:gd name="T83" fmla="*/ 620 h 971"/>
              <a:gd name="T84" fmla="*/ 891 w 971"/>
              <a:gd name="T85" fmla="*/ 541 h 971"/>
              <a:gd name="T86" fmla="*/ 766 w 971"/>
              <a:gd name="T87" fmla="*/ 641 h 971"/>
              <a:gd name="T88" fmla="*/ 588 w 971"/>
              <a:gd name="T89" fmla="*/ 790 h 971"/>
              <a:gd name="T90" fmla="*/ 357 w 971"/>
              <a:gd name="T91" fmla="*/ 781 h 971"/>
              <a:gd name="T92" fmla="*/ 191 w 971"/>
              <a:gd name="T93" fmla="*/ 618 h 971"/>
              <a:gd name="T94" fmla="*/ 179 w 971"/>
              <a:gd name="T95" fmla="*/ 386 h 971"/>
              <a:gd name="T96" fmla="*/ 326 w 971"/>
              <a:gd name="T97" fmla="*/ 207 h 971"/>
              <a:gd name="T98" fmla="*/ 556 w 971"/>
              <a:gd name="T99" fmla="*/ 173 h 971"/>
              <a:gd name="T100" fmla="*/ 748 w 971"/>
              <a:gd name="T101" fmla="*/ 303 h 971"/>
              <a:gd name="T102" fmla="*/ 803 w 971"/>
              <a:gd name="T103" fmla="*/ 529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971" h="971">
                <a:moveTo>
                  <a:pt x="891" y="541"/>
                </a:moveTo>
                <a:cubicBezTo>
                  <a:pt x="893" y="530"/>
                  <a:pt x="893" y="520"/>
                  <a:pt x="894" y="509"/>
                </a:cubicBezTo>
                <a:cubicBezTo>
                  <a:pt x="920" y="502"/>
                  <a:pt x="946" y="494"/>
                  <a:pt x="971" y="485"/>
                </a:cubicBezTo>
                <a:cubicBezTo>
                  <a:pt x="971" y="470"/>
                  <a:pt x="970" y="456"/>
                  <a:pt x="969" y="442"/>
                </a:cubicBezTo>
                <a:cubicBezTo>
                  <a:pt x="942" y="433"/>
                  <a:pt x="916" y="426"/>
                  <a:pt x="889" y="421"/>
                </a:cubicBezTo>
                <a:cubicBezTo>
                  <a:pt x="888" y="411"/>
                  <a:pt x="885" y="400"/>
                  <a:pt x="883" y="390"/>
                </a:cubicBezTo>
                <a:cubicBezTo>
                  <a:pt x="880" y="380"/>
                  <a:pt x="878" y="370"/>
                  <a:pt x="874" y="360"/>
                </a:cubicBezTo>
                <a:cubicBezTo>
                  <a:pt x="896" y="344"/>
                  <a:pt x="917" y="327"/>
                  <a:pt x="938" y="309"/>
                </a:cubicBezTo>
                <a:cubicBezTo>
                  <a:pt x="932" y="296"/>
                  <a:pt x="927" y="283"/>
                  <a:pt x="920" y="270"/>
                </a:cubicBezTo>
                <a:cubicBezTo>
                  <a:pt x="893" y="271"/>
                  <a:pt x="865" y="274"/>
                  <a:pt x="838" y="279"/>
                </a:cubicBezTo>
                <a:cubicBezTo>
                  <a:pt x="833" y="270"/>
                  <a:pt x="828" y="261"/>
                  <a:pt x="821" y="252"/>
                </a:cubicBezTo>
                <a:cubicBezTo>
                  <a:pt x="816" y="244"/>
                  <a:pt x="809" y="235"/>
                  <a:pt x="802" y="227"/>
                </a:cubicBezTo>
                <a:cubicBezTo>
                  <a:pt x="817" y="205"/>
                  <a:pt x="831" y="181"/>
                  <a:pt x="843" y="157"/>
                </a:cubicBezTo>
                <a:cubicBezTo>
                  <a:pt x="833" y="147"/>
                  <a:pt x="823" y="137"/>
                  <a:pt x="813" y="127"/>
                </a:cubicBezTo>
                <a:cubicBezTo>
                  <a:pt x="787" y="139"/>
                  <a:pt x="763" y="151"/>
                  <a:pt x="740" y="165"/>
                </a:cubicBezTo>
                <a:cubicBezTo>
                  <a:pt x="731" y="159"/>
                  <a:pt x="723" y="153"/>
                  <a:pt x="714" y="146"/>
                </a:cubicBezTo>
                <a:cubicBezTo>
                  <a:pt x="705" y="141"/>
                  <a:pt x="696" y="135"/>
                  <a:pt x="687" y="130"/>
                </a:cubicBezTo>
                <a:cubicBezTo>
                  <a:pt x="693" y="104"/>
                  <a:pt x="697" y="77"/>
                  <a:pt x="700" y="50"/>
                </a:cubicBezTo>
                <a:cubicBezTo>
                  <a:pt x="687" y="44"/>
                  <a:pt x="674" y="38"/>
                  <a:pt x="661" y="33"/>
                </a:cubicBezTo>
                <a:cubicBezTo>
                  <a:pt x="641" y="52"/>
                  <a:pt x="623" y="73"/>
                  <a:pt x="606" y="95"/>
                </a:cubicBezTo>
                <a:cubicBezTo>
                  <a:pt x="596" y="92"/>
                  <a:pt x="586" y="89"/>
                  <a:pt x="576" y="86"/>
                </a:cubicBezTo>
                <a:cubicBezTo>
                  <a:pt x="566" y="84"/>
                  <a:pt x="555" y="82"/>
                  <a:pt x="545" y="81"/>
                </a:cubicBezTo>
                <a:cubicBezTo>
                  <a:pt x="541" y="54"/>
                  <a:pt x="535" y="28"/>
                  <a:pt x="528" y="2"/>
                </a:cubicBezTo>
                <a:cubicBezTo>
                  <a:pt x="513" y="0"/>
                  <a:pt x="499" y="0"/>
                  <a:pt x="485" y="0"/>
                </a:cubicBezTo>
                <a:cubicBezTo>
                  <a:pt x="474" y="25"/>
                  <a:pt x="464" y="51"/>
                  <a:pt x="457" y="77"/>
                </a:cubicBezTo>
                <a:cubicBezTo>
                  <a:pt x="446" y="78"/>
                  <a:pt x="436" y="79"/>
                  <a:pt x="425" y="80"/>
                </a:cubicBezTo>
                <a:cubicBezTo>
                  <a:pt x="415" y="82"/>
                  <a:pt x="404" y="84"/>
                  <a:pt x="394" y="86"/>
                </a:cubicBezTo>
                <a:cubicBezTo>
                  <a:pt x="381" y="63"/>
                  <a:pt x="366" y="41"/>
                  <a:pt x="350" y="19"/>
                </a:cubicBezTo>
                <a:cubicBezTo>
                  <a:pt x="336" y="23"/>
                  <a:pt x="322" y="27"/>
                  <a:pt x="309" y="32"/>
                </a:cubicBezTo>
                <a:cubicBezTo>
                  <a:pt x="308" y="60"/>
                  <a:pt x="309" y="88"/>
                  <a:pt x="311" y="115"/>
                </a:cubicBezTo>
                <a:cubicBezTo>
                  <a:pt x="301" y="119"/>
                  <a:pt x="292" y="124"/>
                  <a:pt x="283" y="129"/>
                </a:cubicBezTo>
                <a:cubicBezTo>
                  <a:pt x="273" y="134"/>
                  <a:pt x="264" y="140"/>
                  <a:pt x="256" y="146"/>
                </a:cubicBezTo>
                <a:cubicBezTo>
                  <a:pt x="235" y="129"/>
                  <a:pt x="213" y="113"/>
                  <a:pt x="190" y="99"/>
                </a:cubicBezTo>
                <a:cubicBezTo>
                  <a:pt x="178" y="108"/>
                  <a:pt x="167" y="117"/>
                  <a:pt x="157" y="126"/>
                </a:cubicBezTo>
                <a:cubicBezTo>
                  <a:pt x="166" y="153"/>
                  <a:pt x="176" y="178"/>
                  <a:pt x="188" y="203"/>
                </a:cubicBezTo>
                <a:cubicBezTo>
                  <a:pt x="181" y="210"/>
                  <a:pt x="174" y="218"/>
                  <a:pt x="167" y="226"/>
                </a:cubicBezTo>
                <a:cubicBezTo>
                  <a:pt x="161" y="235"/>
                  <a:pt x="154" y="243"/>
                  <a:pt x="148" y="252"/>
                </a:cubicBezTo>
                <a:cubicBezTo>
                  <a:pt x="122" y="243"/>
                  <a:pt x="97" y="237"/>
                  <a:pt x="70" y="232"/>
                </a:cubicBezTo>
                <a:cubicBezTo>
                  <a:pt x="62" y="244"/>
                  <a:pt x="55" y="256"/>
                  <a:pt x="49" y="269"/>
                </a:cubicBezTo>
                <a:cubicBezTo>
                  <a:pt x="67" y="290"/>
                  <a:pt x="86" y="310"/>
                  <a:pt x="106" y="329"/>
                </a:cubicBezTo>
                <a:cubicBezTo>
                  <a:pt x="102" y="339"/>
                  <a:pt x="98" y="348"/>
                  <a:pt x="95" y="358"/>
                </a:cubicBezTo>
                <a:cubicBezTo>
                  <a:pt x="91" y="369"/>
                  <a:pt x="88" y="379"/>
                  <a:pt x="86" y="389"/>
                </a:cubicBezTo>
                <a:cubicBezTo>
                  <a:pt x="59" y="391"/>
                  <a:pt x="32" y="394"/>
                  <a:pt x="6" y="399"/>
                </a:cubicBezTo>
                <a:cubicBezTo>
                  <a:pt x="3" y="413"/>
                  <a:pt x="1" y="427"/>
                  <a:pt x="0" y="441"/>
                </a:cubicBezTo>
                <a:cubicBezTo>
                  <a:pt x="24" y="454"/>
                  <a:pt x="49" y="466"/>
                  <a:pt x="74" y="476"/>
                </a:cubicBezTo>
                <a:cubicBezTo>
                  <a:pt x="74" y="487"/>
                  <a:pt x="74" y="497"/>
                  <a:pt x="75" y="508"/>
                </a:cubicBezTo>
                <a:cubicBezTo>
                  <a:pt x="75" y="518"/>
                  <a:pt x="76" y="529"/>
                  <a:pt x="78" y="539"/>
                </a:cubicBezTo>
                <a:cubicBezTo>
                  <a:pt x="53" y="551"/>
                  <a:pt x="30" y="563"/>
                  <a:pt x="6" y="577"/>
                </a:cubicBezTo>
                <a:cubicBezTo>
                  <a:pt x="9" y="591"/>
                  <a:pt x="12" y="605"/>
                  <a:pt x="16" y="619"/>
                </a:cubicBezTo>
                <a:cubicBezTo>
                  <a:pt x="44" y="623"/>
                  <a:pt x="71" y="625"/>
                  <a:pt x="98" y="625"/>
                </a:cubicBezTo>
                <a:cubicBezTo>
                  <a:pt x="102" y="635"/>
                  <a:pt x="106" y="645"/>
                  <a:pt x="110" y="654"/>
                </a:cubicBezTo>
                <a:cubicBezTo>
                  <a:pt x="114" y="664"/>
                  <a:pt x="119" y="674"/>
                  <a:pt x="124" y="683"/>
                </a:cubicBezTo>
                <a:cubicBezTo>
                  <a:pt x="106" y="702"/>
                  <a:pt x="88" y="723"/>
                  <a:pt x="71" y="744"/>
                </a:cubicBezTo>
                <a:cubicBezTo>
                  <a:pt x="79" y="756"/>
                  <a:pt x="87" y="768"/>
                  <a:pt x="96" y="779"/>
                </a:cubicBezTo>
                <a:cubicBezTo>
                  <a:pt x="123" y="773"/>
                  <a:pt x="149" y="765"/>
                  <a:pt x="174" y="755"/>
                </a:cubicBezTo>
                <a:cubicBezTo>
                  <a:pt x="181" y="763"/>
                  <a:pt x="189" y="771"/>
                  <a:pt x="196" y="778"/>
                </a:cubicBezTo>
                <a:cubicBezTo>
                  <a:pt x="204" y="786"/>
                  <a:pt x="211" y="793"/>
                  <a:pt x="220" y="800"/>
                </a:cubicBezTo>
                <a:cubicBezTo>
                  <a:pt x="209" y="824"/>
                  <a:pt x="200" y="850"/>
                  <a:pt x="192" y="876"/>
                </a:cubicBezTo>
                <a:cubicBezTo>
                  <a:pt x="204" y="884"/>
                  <a:pt x="216" y="892"/>
                  <a:pt x="228" y="900"/>
                </a:cubicBezTo>
                <a:cubicBezTo>
                  <a:pt x="251" y="884"/>
                  <a:pt x="272" y="867"/>
                  <a:pt x="293" y="849"/>
                </a:cubicBezTo>
                <a:cubicBezTo>
                  <a:pt x="302" y="854"/>
                  <a:pt x="311" y="858"/>
                  <a:pt x="321" y="863"/>
                </a:cubicBezTo>
                <a:cubicBezTo>
                  <a:pt x="331" y="867"/>
                  <a:pt x="341" y="871"/>
                  <a:pt x="351" y="874"/>
                </a:cubicBezTo>
                <a:cubicBezTo>
                  <a:pt x="350" y="901"/>
                  <a:pt x="351" y="928"/>
                  <a:pt x="353" y="955"/>
                </a:cubicBezTo>
                <a:cubicBezTo>
                  <a:pt x="366" y="959"/>
                  <a:pt x="380" y="962"/>
                  <a:pt x="394" y="965"/>
                </a:cubicBezTo>
                <a:cubicBezTo>
                  <a:pt x="410" y="942"/>
                  <a:pt x="424" y="918"/>
                  <a:pt x="436" y="894"/>
                </a:cubicBezTo>
                <a:cubicBezTo>
                  <a:pt x="447" y="895"/>
                  <a:pt x="457" y="896"/>
                  <a:pt x="468" y="896"/>
                </a:cubicBezTo>
                <a:cubicBezTo>
                  <a:pt x="479" y="897"/>
                  <a:pt x="489" y="897"/>
                  <a:pt x="500" y="896"/>
                </a:cubicBezTo>
                <a:cubicBezTo>
                  <a:pt x="509" y="921"/>
                  <a:pt x="519" y="947"/>
                  <a:pt x="531" y="971"/>
                </a:cubicBezTo>
                <a:cubicBezTo>
                  <a:pt x="545" y="969"/>
                  <a:pt x="559" y="967"/>
                  <a:pt x="573" y="965"/>
                </a:cubicBezTo>
                <a:cubicBezTo>
                  <a:pt x="580" y="937"/>
                  <a:pt x="584" y="911"/>
                  <a:pt x="587" y="884"/>
                </a:cubicBezTo>
                <a:cubicBezTo>
                  <a:pt x="597" y="881"/>
                  <a:pt x="607" y="878"/>
                  <a:pt x="617" y="875"/>
                </a:cubicBezTo>
                <a:cubicBezTo>
                  <a:pt x="627" y="871"/>
                  <a:pt x="637" y="867"/>
                  <a:pt x="647" y="863"/>
                </a:cubicBezTo>
                <a:cubicBezTo>
                  <a:pt x="664" y="883"/>
                  <a:pt x="683" y="903"/>
                  <a:pt x="703" y="921"/>
                </a:cubicBezTo>
                <a:cubicBezTo>
                  <a:pt x="716" y="915"/>
                  <a:pt x="728" y="908"/>
                  <a:pt x="740" y="900"/>
                </a:cubicBezTo>
                <a:cubicBezTo>
                  <a:pt x="736" y="873"/>
                  <a:pt x="731" y="846"/>
                  <a:pt x="723" y="820"/>
                </a:cubicBezTo>
                <a:cubicBezTo>
                  <a:pt x="732" y="814"/>
                  <a:pt x="740" y="807"/>
                  <a:pt x="748" y="800"/>
                </a:cubicBezTo>
                <a:cubicBezTo>
                  <a:pt x="757" y="794"/>
                  <a:pt x="764" y="786"/>
                  <a:pt x="772" y="779"/>
                </a:cubicBezTo>
                <a:cubicBezTo>
                  <a:pt x="795" y="792"/>
                  <a:pt x="820" y="803"/>
                  <a:pt x="845" y="813"/>
                </a:cubicBezTo>
                <a:cubicBezTo>
                  <a:pt x="855" y="802"/>
                  <a:pt x="864" y="791"/>
                  <a:pt x="872" y="780"/>
                </a:cubicBezTo>
                <a:cubicBezTo>
                  <a:pt x="859" y="756"/>
                  <a:pt x="844" y="733"/>
                  <a:pt x="828" y="711"/>
                </a:cubicBezTo>
                <a:cubicBezTo>
                  <a:pt x="834" y="702"/>
                  <a:pt x="839" y="693"/>
                  <a:pt x="844" y="684"/>
                </a:cubicBezTo>
                <a:cubicBezTo>
                  <a:pt x="849" y="674"/>
                  <a:pt x="854" y="665"/>
                  <a:pt x="858" y="655"/>
                </a:cubicBezTo>
                <a:cubicBezTo>
                  <a:pt x="885" y="659"/>
                  <a:pt x="911" y="660"/>
                  <a:pt x="939" y="661"/>
                </a:cubicBezTo>
                <a:cubicBezTo>
                  <a:pt x="944" y="647"/>
                  <a:pt x="948" y="634"/>
                  <a:pt x="952" y="620"/>
                </a:cubicBezTo>
                <a:cubicBezTo>
                  <a:pt x="931" y="602"/>
                  <a:pt x="908" y="586"/>
                  <a:pt x="886" y="572"/>
                </a:cubicBezTo>
                <a:cubicBezTo>
                  <a:pt x="888" y="561"/>
                  <a:pt x="890" y="551"/>
                  <a:pt x="891" y="541"/>
                </a:cubicBezTo>
                <a:close/>
                <a:moveTo>
                  <a:pt x="803" y="529"/>
                </a:moveTo>
                <a:cubicBezTo>
                  <a:pt x="798" y="568"/>
                  <a:pt x="785" y="606"/>
                  <a:pt x="766" y="641"/>
                </a:cubicBezTo>
                <a:cubicBezTo>
                  <a:pt x="747" y="676"/>
                  <a:pt x="721" y="707"/>
                  <a:pt x="691" y="732"/>
                </a:cubicBezTo>
                <a:cubicBezTo>
                  <a:pt x="661" y="758"/>
                  <a:pt x="626" y="778"/>
                  <a:pt x="588" y="790"/>
                </a:cubicBezTo>
                <a:cubicBezTo>
                  <a:pt x="551" y="803"/>
                  <a:pt x="511" y="809"/>
                  <a:pt x="472" y="807"/>
                </a:cubicBezTo>
                <a:cubicBezTo>
                  <a:pt x="432" y="806"/>
                  <a:pt x="393" y="797"/>
                  <a:pt x="357" y="781"/>
                </a:cubicBezTo>
                <a:cubicBezTo>
                  <a:pt x="320" y="765"/>
                  <a:pt x="287" y="743"/>
                  <a:pt x="259" y="715"/>
                </a:cubicBezTo>
                <a:cubicBezTo>
                  <a:pt x="230" y="687"/>
                  <a:pt x="207" y="654"/>
                  <a:pt x="191" y="618"/>
                </a:cubicBezTo>
                <a:cubicBezTo>
                  <a:pt x="175" y="582"/>
                  <a:pt x="166" y="543"/>
                  <a:pt x="164" y="503"/>
                </a:cubicBezTo>
                <a:cubicBezTo>
                  <a:pt x="161" y="464"/>
                  <a:pt x="167" y="424"/>
                  <a:pt x="179" y="386"/>
                </a:cubicBezTo>
                <a:cubicBezTo>
                  <a:pt x="191" y="349"/>
                  <a:pt x="211" y="313"/>
                  <a:pt x="236" y="283"/>
                </a:cubicBezTo>
                <a:cubicBezTo>
                  <a:pt x="261" y="252"/>
                  <a:pt x="292" y="226"/>
                  <a:pt x="326" y="207"/>
                </a:cubicBezTo>
                <a:cubicBezTo>
                  <a:pt x="361" y="187"/>
                  <a:pt x="399" y="174"/>
                  <a:pt x="438" y="168"/>
                </a:cubicBezTo>
                <a:cubicBezTo>
                  <a:pt x="477" y="163"/>
                  <a:pt x="517" y="164"/>
                  <a:pt x="556" y="173"/>
                </a:cubicBezTo>
                <a:cubicBezTo>
                  <a:pt x="594" y="182"/>
                  <a:pt x="632" y="198"/>
                  <a:pt x="664" y="220"/>
                </a:cubicBezTo>
                <a:cubicBezTo>
                  <a:pt x="697" y="242"/>
                  <a:pt x="726" y="271"/>
                  <a:pt x="748" y="303"/>
                </a:cubicBezTo>
                <a:cubicBezTo>
                  <a:pt x="771" y="336"/>
                  <a:pt x="787" y="372"/>
                  <a:pt x="797" y="411"/>
                </a:cubicBezTo>
                <a:cubicBezTo>
                  <a:pt x="806" y="450"/>
                  <a:pt x="808" y="490"/>
                  <a:pt x="803" y="529"/>
                </a:cubicBezTo>
                <a:close/>
              </a:path>
            </a:pathLst>
          </a:custGeom>
          <a:solidFill>
            <a:srgbClr val="92D050"/>
          </a:solidFill>
          <a:ln>
            <a:noFill/>
          </a:ln>
        </p:spPr>
        <p:txBody>
          <a:bodyPr vert="horz" wrap="square" lIns="91440" tIns="45720" rIns="91440" bIns="45720" numCol="1" anchor="t" anchorCtr="0" compatLnSpc="1">
            <a:prstTxWarp prst="textNoShape">
              <a:avLst/>
            </a:prstTxWarp>
          </a:bodyPr>
          <a:lstStyle/>
          <a:p>
            <a:endParaRPr lang="en-US" sz="1400">
              <a:solidFill>
                <a:schemeClr val="bg1"/>
              </a:solidFill>
              <a:latin typeface="Calibri"/>
            </a:endParaRPr>
          </a:p>
        </p:txBody>
      </p:sp>
      <p:sp>
        <p:nvSpPr>
          <p:cNvPr id="14" name="Freeform 5">
            <a:extLst>
              <a:ext uri="{FF2B5EF4-FFF2-40B4-BE49-F238E27FC236}">
                <a16:creationId xmlns:a16="http://schemas.microsoft.com/office/drawing/2014/main" id="{1415F9DC-A1A7-9D07-2ED6-E65C03CBB79A}"/>
              </a:ext>
            </a:extLst>
          </p:cNvPr>
          <p:cNvSpPr>
            <a:spLocks noEditPoints="1"/>
          </p:cNvSpPr>
          <p:nvPr/>
        </p:nvSpPr>
        <p:spPr bwMode="auto">
          <a:xfrm>
            <a:off x="5194660" y="1525014"/>
            <a:ext cx="1545366" cy="1545366"/>
          </a:xfrm>
          <a:custGeom>
            <a:avLst/>
            <a:gdLst>
              <a:gd name="T0" fmla="*/ 894 w 971"/>
              <a:gd name="T1" fmla="*/ 509 h 971"/>
              <a:gd name="T2" fmla="*/ 969 w 971"/>
              <a:gd name="T3" fmla="*/ 442 h 971"/>
              <a:gd name="T4" fmla="*/ 883 w 971"/>
              <a:gd name="T5" fmla="*/ 390 h 971"/>
              <a:gd name="T6" fmla="*/ 938 w 971"/>
              <a:gd name="T7" fmla="*/ 309 h 971"/>
              <a:gd name="T8" fmla="*/ 838 w 971"/>
              <a:gd name="T9" fmla="*/ 279 h 971"/>
              <a:gd name="T10" fmla="*/ 802 w 971"/>
              <a:gd name="T11" fmla="*/ 227 h 971"/>
              <a:gd name="T12" fmla="*/ 813 w 971"/>
              <a:gd name="T13" fmla="*/ 127 h 971"/>
              <a:gd name="T14" fmla="*/ 714 w 971"/>
              <a:gd name="T15" fmla="*/ 146 h 971"/>
              <a:gd name="T16" fmla="*/ 700 w 971"/>
              <a:gd name="T17" fmla="*/ 50 h 971"/>
              <a:gd name="T18" fmla="*/ 606 w 971"/>
              <a:gd name="T19" fmla="*/ 95 h 971"/>
              <a:gd name="T20" fmla="*/ 545 w 971"/>
              <a:gd name="T21" fmla="*/ 81 h 971"/>
              <a:gd name="T22" fmla="*/ 485 w 971"/>
              <a:gd name="T23" fmla="*/ 0 h 971"/>
              <a:gd name="T24" fmla="*/ 425 w 971"/>
              <a:gd name="T25" fmla="*/ 80 h 971"/>
              <a:gd name="T26" fmla="*/ 350 w 971"/>
              <a:gd name="T27" fmla="*/ 19 h 971"/>
              <a:gd name="T28" fmla="*/ 311 w 971"/>
              <a:gd name="T29" fmla="*/ 115 h 971"/>
              <a:gd name="T30" fmla="*/ 256 w 971"/>
              <a:gd name="T31" fmla="*/ 146 h 971"/>
              <a:gd name="T32" fmla="*/ 157 w 971"/>
              <a:gd name="T33" fmla="*/ 126 h 971"/>
              <a:gd name="T34" fmla="*/ 167 w 971"/>
              <a:gd name="T35" fmla="*/ 226 h 971"/>
              <a:gd name="T36" fmla="*/ 70 w 971"/>
              <a:gd name="T37" fmla="*/ 232 h 971"/>
              <a:gd name="T38" fmla="*/ 106 w 971"/>
              <a:gd name="T39" fmla="*/ 329 h 971"/>
              <a:gd name="T40" fmla="*/ 86 w 971"/>
              <a:gd name="T41" fmla="*/ 389 h 971"/>
              <a:gd name="T42" fmla="*/ 0 w 971"/>
              <a:gd name="T43" fmla="*/ 441 h 971"/>
              <a:gd name="T44" fmla="*/ 75 w 971"/>
              <a:gd name="T45" fmla="*/ 508 h 971"/>
              <a:gd name="T46" fmla="*/ 6 w 971"/>
              <a:gd name="T47" fmla="*/ 577 h 971"/>
              <a:gd name="T48" fmla="*/ 98 w 971"/>
              <a:gd name="T49" fmla="*/ 625 h 971"/>
              <a:gd name="T50" fmla="*/ 124 w 971"/>
              <a:gd name="T51" fmla="*/ 683 h 971"/>
              <a:gd name="T52" fmla="*/ 96 w 971"/>
              <a:gd name="T53" fmla="*/ 779 h 971"/>
              <a:gd name="T54" fmla="*/ 196 w 971"/>
              <a:gd name="T55" fmla="*/ 778 h 971"/>
              <a:gd name="T56" fmla="*/ 192 w 971"/>
              <a:gd name="T57" fmla="*/ 876 h 971"/>
              <a:gd name="T58" fmla="*/ 293 w 971"/>
              <a:gd name="T59" fmla="*/ 849 h 971"/>
              <a:gd name="T60" fmla="*/ 351 w 971"/>
              <a:gd name="T61" fmla="*/ 874 h 971"/>
              <a:gd name="T62" fmla="*/ 394 w 971"/>
              <a:gd name="T63" fmla="*/ 965 h 971"/>
              <a:gd name="T64" fmla="*/ 468 w 971"/>
              <a:gd name="T65" fmla="*/ 896 h 971"/>
              <a:gd name="T66" fmla="*/ 531 w 971"/>
              <a:gd name="T67" fmla="*/ 971 h 971"/>
              <a:gd name="T68" fmla="*/ 587 w 971"/>
              <a:gd name="T69" fmla="*/ 884 h 971"/>
              <a:gd name="T70" fmla="*/ 647 w 971"/>
              <a:gd name="T71" fmla="*/ 863 h 971"/>
              <a:gd name="T72" fmla="*/ 740 w 971"/>
              <a:gd name="T73" fmla="*/ 900 h 971"/>
              <a:gd name="T74" fmla="*/ 748 w 971"/>
              <a:gd name="T75" fmla="*/ 800 h 971"/>
              <a:gd name="T76" fmla="*/ 845 w 971"/>
              <a:gd name="T77" fmla="*/ 813 h 971"/>
              <a:gd name="T78" fmla="*/ 828 w 971"/>
              <a:gd name="T79" fmla="*/ 711 h 971"/>
              <a:gd name="T80" fmla="*/ 858 w 971"/>
              <a:gd name="T81" fmla="*/ 655 h 971"/>
              <a:gd name="T82" fmla="*/ 952 w 971"/>
              <a:gd name="T83" fmla="*/ 620 h 971"/>
              <a:gd name="T84" fmla="*/ 891 w 971"/>
              <a:gd name="T85" fmla="*/ 541 h 971"/>
              <a:gd name="T86" fmla="*/ 766 w 971"/>
              <a:gd name="T87" fmla="*/ 641 h 971"/>
              <a:gd name="T88" fmla="*/ 588 w 971"/>
              <a:gd name="T89" fmla="*/ 790 h 971"/>
              <a:gd name="T90" fmla="*/ 357 w 971"/>
              <a:gd name="T91" fmla="*/ 781 h 971"/>
              <a:gd name="T92" fmla="*/ 191 w 971"/>
              <a:gd name="T93" fmla="*/ 618 h 971"/>
              <a:gd name="T94" fmla="*/ 179 w 971"/>
              <a:gd name="T95" fmla="*/ 386 h 971"/>
              <a:gd name="T96" fmla="*/ 326 w 971"/>
              <a:gd name="T97" fmla="*/ 207 h 971"/>
              <a:gd name="T98" fmla="*/ 556 w 971"/>
              <a:gd name="T99" fmla="*/ 173 h 971"/>
              <a:gd name="T100" fmla="*/ 748 w 971"/>
              <a:gd name="T101" fmla="*/ 303 h 971"/>
              <a:gd name="T102" fmla="*/ 803 w 971"/>
              <a:gd name="T103" fmla="*/ 529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971" h="971">
                <a:moveTo>
                  <a:pt x="891" y="541"/>
                </a:moveTo>
                <a:cubicBezTo>
                  <a:pt x="893" y="530"/>
                  <a:pt x="893" y="520"/>
                  <a:pt x="894" y="509"/>
                </a:cubicBezTo>
                <a:cubicBezTo>
                  <a:pt x="920" y="502"/>
                  <a:pt x="946" y="494"/>
                  <a:pt x="971" y="485"/>
                </a:cubicBezTo>
                <a:cubicBezTo>
                  <a:pt x="971" y="470"/>
                  <a:pt x="970" y="456"/>
                  <a:pt x="969" y="442"/>
                </a:cubicBezTo>
                <a:cubicBezTo>
                  <a:pt x="942" y="433"/>
                  <a:pt x="916" y="426"/>
                  <a:pt x="889" y="421"/>
                </a:cubicBezTo>
                <a:cubicBezTo>
                  <a:pt x="888" y="411"/>
                  <a:pt x="885" y="400"/>
                  <a:pt x="883" y="390"/>
                </a:cubicBezTo>
                <a:cubicBezTo>
                  <a:pt x="880" y="380"/>
                  <a:pt x="878" y="370"/>
                  <a:pt x="874" y="360"/>
                </a:cubicBezTo>
                <a:cubicBezTo>
                  <a:pt x="896" y="344"/>
                  <a:pt x="917" y="327"/>
                  <a:pt x="938" y="309"/>
                </a:cubicBezTo>
                <a:cubicBezTo>
                  <a:pt x="932" y="296"/>
                  <a:pt x="927" y="283"/>
                  <a:pt x="920" y="270"/>
                </a:cubicBezTo>
                <a:cubicBezTo>
                  <a:pt x="893" y="271"/>
                  <a:pt x="865" y="274"/>
                  <a:pt x="838" y="279"/>
                </a:cubicBezTo>
                <a:cubicBezTo>
                  <a:pt x="833" y="270"/>
                  <a:pt x="828" y="261"/>
                  <a:pt x="821" y="252"/>
                </a:cubicBezTo>
                <a:cubicBezTo>
                  <a:pt x="816" y="244"/>
                  <a:pt x="809" y="235"/>
                  <a:pt x="802" y="227"/>
                </a:cubicBezTo>
                <a:cubicBezTo>
                  <a:pt x="817" y="205"/>
                  <a:pt x="831" y="181"/>
                  <a:pt x="843" y="157"/>
                </a:cubicBezTo>
                <a:cubicBezTo>
                  <a:pt x="833" y="147"/>
                  <a:pt x="823" y="137"/>
                  <a:pt x="813" y="127"/>
                </a:cubicBezTo>
                <a:cubicBezTo>
                  <a:pt x="787" y="139"/>
                  <a:pt x="763" y="151"/>
                  <a:pt x="740" y="165"/>
                </a:cubicBezTo>
                <a:cubicBezTo>
                  <a:pt x="731" y="159"/>
                  <a:pt x="723" y="153"/>
                  <a:pt x="714" y="146"/>
                </a:cubicBezTo>
                <a:cubicBezTo>
                  <a:pt x="705" y="141"/>
                  <a:pt x="696" y="135"/>
                  <a:pt x="687" y="130"/>
                </a:cubicBezTo>
                <a:cubicBezTo>
                  <a:pt x="693" y="104"/>
                  <a:pt x="697" y="77"/>
                  <a:pt x="700" y="50"/>
                </a:cubicBezTo>
                <a:cubicBezTo>
                  <a:pt x="687" y="44"/>
                  <a:pt x="674" y="38"/>
                  <a:pt x="661" y="33"/>
                </a:cubicBezTo>
                <a:cubicBezTo>
                  <a:pt x="641" y="52"/>
                  <a:pt x="623" y="73"/>
                  <a:pt x="606" y="95"/>
                </a:cubicBezTo>
                <a:cubicBezTo>
                  <a:pt x="596" y="92"/>
                  <a:pt x="586" y="89"/>
                  <a:pt x="576" y="86"/>
                </a:cubicBezTo>
                <a:cubicBezTo>
                  <a:pt x="566" y="84"/>
                  <a:pt x="555" y="82"/>
                  <a:pt x="545" y="81"/>
                </a:cubicBezTo>
                <a:cubicBezTo>
                  <a:pt x="541" y="54"/>
                  <a:pt x="535" y="28"/>
                  <a:pt x="528" y="2"/>
                </a:cubicBezTo>
                <a:cubicBezTo>
                  <a:pt x="513" y="0"/>
                  <a:pt x="499" y="0"/>
                  <a:pt x="485" y="0"/>
                </a:cubicBezTo>
                <a:cubicBezTo>
                  <a:pt x="474" y="25"/>
                  <a:pt x="464" y="51"/>
                  <a:pt x="457" y="77"/>
                </a:cubicBezTo>
                <a:cubicBezTo>
                  <a:pt x="446" y="78"/>
                  <a:pt x="436" y="79"/>
                  <a:pt x="425" y="80"/>
                </a:cubicBezTo>
                <a:cubicBezTo>
                  <a:pt x="415" y="82"/>
                  <a:pt x="404" y="84"/>
                  <a:pt x="394" y="86"/>
                </a:cubicBezTo>
                <a:cubicBezTo>
                  <a:pt x="381" y="63"/>
                  <a:pt x="366" y="41"/>
                  <a:pt x="350" y="19"/>
                </a:cubicBezTo>
                <a:cubicBezTo>
                  <a:pt x="336" y="23"/>
                  <a:pt x="322" y="27"/>
                  <a:pt x="309" y="32"/>
                </a:cubicBezTo>
                <a:cubicBezTo>
                  <a:pt x="308" y="60"/>
                  <a:pt x="309" y="88"/>
                  <a:pt x="311" y="115"/>
                </a:cubicBezTo>
                <a:cubicBezTo>
                  <a:pt x="301" y="119"/>
                  <a:pt x="292" y="124"/>
                  <a:pt x="283" y="129"/>
                </a:cubicBezTo>
                <a:cubicBezTo>
                  <a:pt x="273" y="134"/>
                  <a:pt x="264" y="140"/>
                  <a:pt x="256" y="146"/>
                </a:cubicBezTo>
                <a:cubicBezTo>
                  <a:pt x="235" y="129"/>
                  <a:pt x="213" y="113"/>
                  <a:pt x="190" y="99"/>
                </a:cubicBezTo>
                <a:cubicBezTo>
                  <a:pt x="178" y="108"/>
                  <a:pt x="167" y="117"/>
                  <a:pt x="157" y="126"/>
                </a:cubicBezTo>
                <a:cubicBezTo>
                  <a:pt x="166" y="153"/>
                  <a:pt x="176" y="178"/>
                  <a:pt x="188" y="203"/>
                </a:cubicBezTo>
                <a:cubicBezTo>
                  <a:pt x="181" y="210"/>
                  <a:pt x="174" y="218"/>
                  <a:pt x="167" y="226"/>
                </a:cubicBezTo>
                <a:cubicBezTo>
                  <a:pt x="161" y="235"/>
                  <a:pt x="154" y="243"/>
                  <a:pt x="148" y="252"/>
                </a:cubicBezTo>
                <a:cubicBezTo>
                  <a:pt x="122" y="243"/>
                  <a:pt x="97" y="237"/>
                  <a:pt x="70" y="232"/>
                </a:cubicBezTo>
                <a:cubicBezTo>
                  <a:pt x="62" y="244"/>
                  <a:pt x="55" y="256"/>
                  <a:pt x="49" y="269"/>
                </a:cubicBezTo>
                <a:cubicBezTo>
                  <a:pt x="67" y="290"/>
                  <a:pt x="86" y="310"/>
                  <a:pt x="106" y="329"/>
                </a:cubicBezTo>
                <a:cubicBezTo>
                  <a:pt x="102" y="339"/>
                  <a:pt x="98" y="348"/>
                  <a:pt x="95" y="358"/>
                </a:cubicBezTo>
                <a:cubicBezTo>
                  <a:pt x="91" y="369"/>
                  <a:pt x="88" y="379"/>
                  <a:pt x="86" y="389"/>
                </a:cubicBezTo>
                <a:cubicBezTo>
                  <a:pt x="59" y="391"/>
                  <a:pt x="32" y="394"/>
                  <a:pt x="6" y="399"/>
                </a:cubicBezTo>
                <a:cubicBezTo>
                  <a:pt x="3" y="413"/>
                  <a:pt x="1" y="427"/>
                  <a:pt x="0" y="441"/>
                </a:cubicBezTo>
                <a:cubicBezTo>
                  <a:pt x="24" y="454"/>
                  <a:pt x="49" y="466"/>
                  <a:pt x="74" y="476"/>
                </a:cubicBezTo>
                <a:cubicBezTo>
                  <a:pt x="74" y="487"/>
                  <a:pt x="74" y="497"/>
                  <a:pt x="75" y="508"/>
                </a:cubicBezTo>
                <a:cubicBezTo>
                  <a:pt x="75" y="518"/>
                  <a:pt x="76" y="529"/>
                  <a:pt x="78" y="539"/>
                </a:cubicBezTo>
                <a:cubicBezTo>
                  <a:pt x="53" y="551"/>
                  <a:pt x="30" y="563"/>
                  <a:pt x="6" y="577"/>
                </a:cubicBezTo>
                <a:cubicBezTo>
                  <a:pt x="9" y="591"/>
                  <a:pt x="12" y="605"/>
                  <a:pt x="16" y="619"/>
                </a:cubicBezTo>
                <a:cubicBezTo>
                  <a:pt x="44" y="623"/>
                  <a:pt x="71" y="625"/>
                  <a:pt x="98" y="625"/>
                </a:cubicBezTo>
                <a:cubicBezTo>
                  <a:pt x="102" y="635"/>
                  <a:pt x="106" y="645"/>
                  <a:pt x="110" y="654"/>
                </a:cubicBezTo>
                <a:cubicBezTo>
                  <a:pt x="114" y="664"/>
                  <a:pt x="119" y="674"/>
                  <a:pt x="124" y="683"/>
                </a:cubicBezTo>
                <a:cubicBezTo>
                  <a:pt x="106" y="702"/>
                  <a:pt x="88" y="723"/>
                  <a:pt x="71" y="744"/>
                </a:cubicBezTo>
                <a:cubicBezTo>
                  <a:pt x="79" y="756"/>
                  <a:pt x="87" y="768"/>
                  <a:pt x="96" y="779"/>
                </a:cubicBezTo>
                <a:cubicBezTo>
                  <a:pt x="123" y="773"/>
                  <a:pt x="149" y="765"/>
                  <a:pt x="174" y="755"/>
                </a:cubicBezTo>
                <a:cubicBezTo>
                  <a:pt x="181" y="763"/>
                  <a:pt x="189" y="771"/>
                  <a:pt x="196" y="778"/>
                </a:cubicBezTo>
                <a:cubicBezTo>
                  <a:pt x="204" y="786"/>
                  <a:pt x="211" y="793"/>
                  <a:pt x="220" y="800"/>
                </a:cubicBezTo>
                <a:cubicBezTo>
                  <a:pt x="209" y="824"/>
                  <a:pt x="200" y="850"/>
                  <a:pt x="192" y="876"/>
                </a:cubicBezTo>
                <a:cubicBezTo>
                  <a:pt x="204" y="884"/>
                  <a:pt x="216" y="892"/>
                  <a:pt x="228" y="900"/>
                </a:cubicBezTo>
                <a:cubicBezTo>
                  <a:pt x="251" y="884"/>
                  <a:pt x="272" y="867"/>
                  <a:pt x="293" y="849"/>
                </a:cubicBezTo>
                <a:cubicBezTo>
                  <a:pt x="302" y="854"/>
                  <a:pt x="311" y="858"/>
                  <a:pt x="321" y="863"/>
                </a:cubicBezTo>
                <a:cubicBezTo>
                  <a:pt x="331" y="867"/>
                  <a:pt x="341" y="871"/>
                  <a:pt x="351" y="874"/>
                </a:cubicBezTo>
                <a:cubicBezTo>
                  <a:pt x="350" y="901"/>
                  <a:pt x="351" y="928"/>
                  <a:pt x="353" y="955"/>
                </a:cubicBezTo>
                <a:cubicBezTo>
                  <a:pt x="366" y="959"/>
                  <a:pt x="380" y="962"/>
                  <a:pt x="394" y="965"/>
                </a:cubicBezTo>
                <a:cubicBezTo>
                  <a:pt x="410" y="942"/>
                  <a:pt x="424" y="918"/>
                  <a:pt x="436" y="894"/>
                </a:cubicBezTo>
                <a:cubicBezTo>
                  <a:pt x="447" y="895"/>
                  <a:pt x="457" y="896"/>
                  <a:pt x="468" y="896"/>
                </a:cubicBezTo>
                <a:cubicBezTo>
                  <a:pt x="479" y="897"/>
                  <a:pt x="489" y="897"/>
                  <a:pt x="500" y="896"/>
                </a:cubicBezTo>
                <a:cubicBezTo>
                  <a:pt x="509" y="921"/>
                  <a:pt x="519" y="947"/>
                  <a:pt x="531" y="971"/>
                </a:cubicBezTo>
                <a:cubicBezTo>
                  <a:pt x="545" y="969"/>
                  <a:pt x="559" y="967"/>
                  <a:pt x="573" y="965"/>
                </a:cubicBezTo>
                <a:cubicBezTo>
                  <a:pt x="580" y="937"/>
                  <a:pt x="584" y="911"/>
                  <a:pt x="587" y="884"/>
                </a:cubicBezTo>
                <a:cubicBezTo>
                  <a:pt x="597" y="881"/>
                  <a:pt x="607" y="878"/>
                  <a:pt x="617" y="875"/>
                </a:cubicBezTo>
                <a:cubicBezTo>
                  <a:pt x="627" y="871"/>
                  <a:pt x="637" y="867"/>
                  <a:pt x="647" y="863"/>
                </a:cubicBezTo>
                <a:cubicBezTo>
                  <a:pt x="664" y="883"/>
                  <a:pt x="683" y="903"/>
                  <a:pt x="703" y="921"/>
                </a:cubicBezTo>
                <a:cubicBezTo>
                  <a:pt x="716" y="915"/>
                  <a:pt x="728" y="908"/>
                  <a:pt x="740" y="900"/>
                </a:cubicBezTo>
                <a:cubicBezTo>
                  <a:pt x="736" y="873"/>
                  <a:pt x="731" y="846"/>
                  <a:pt x="723" y="820"/>
                </a:cubicBezTo>
                <a:cubicBezTo>
                  <a:pt x="732" y="814"/>
                  <a:pt x="740" y="807"/>
                  <a:pt x="748" y="800"/>
                </a:cubicBezTo>
                <a:cubicBezTo>
                  <a:pt x="757" y="794"/>
                  <a:pt x="764" y="786"/>
                  <a:pt x="772" y="779"/>
                </a:cubicBezTo>
                <a:cubicBezTo>
                  <a:pt x="795" y="792"/>
                  <a:pt x="820" y="803"/>
                  <a:pt x="845" y="813"/>
                </a:cubicBezTo>
                <a:cubicBezTo>
                  <a:pt x="855" y="802"/>
                  <a:pt x="864" y="791"/>
                  <a:pt x="872" y="780"/>
                </a:cubicBezTo>
                <a:cubicBezTo>
                  <a:pt x="859" y="756"/>
                  <a:pt x="844" y="733"/>
                  <a:pt x="828" y="711"/>
                </a:cubicBezTo>
                <a:cubicBezTo>
                  <a:pt x="834" y="702"/>
                  <a:pt x="839" y="693"/>
                  <a:pt x="844" y="684"/>
                </a:cubicBezTo>
                <a:cubicBezTo>
                  <a:pt x="849" y="674"/>
                  <a:pt x="854" y="665"/>
                  <a:pt x="858" y="655"/>
                </a:cubicBezTo>
                <a:cubicBezTo>
                  <a:pt x="885" y="659"/>
                  <a:pt x="911" y="660"/>
                  <a:pt x="939" y="661"/>
                </a:cubicBezTo>
                <a:cubicBezTo>
                  <a:pt x="944" y="647"/>
                  <a:pt x="948" y="634"/>
                  <a:pt x="952" y="620"/>
                </a:cubicBezTo>
                <a:cubicBezTo>
                  <a:pt x="931" y="602"/>
                  <a:pt x="908" y="586"/>
                  <a:pt x="886" y="572"/>
                </a:cubicBezTo>
                <a:cubicBezTo>
                  <a:pt x="888" y="561"/>
                  <a:pt x="890" y="551"/>
                  <a:pt x="891" y="541"/>
                </a:cubicBezTo>
                <a:close/>
                <a:moveTo>
                  <a:pt x="803" y="529"/>
                </a:moveTo>
                <a:cubicBezTo>
                  <a:pt x="798" y="568"/>
                  <a:pt x="785" y="606"/>
                  <a:pt x="766" y="641"/>
                </a:cubicBezTo>
                <a:cubicBezTo>
                  <a:pt x="747" y="676"/>
                  <a:pt x="721" y="707"/>
                  <a:pt x="691" y="732"/>
                </a:cubicBezTo>
                <a:cubicBezTo>
                  <a:pt x="661" y="758"/>
                  <a:pt x="626" y="778"/>
                  <a:pt x="588" y="790"/>
                </a:cubicBezTo>
                <a:cubicBezTo>
                  <a:pt x="551" y="803"/>
                  <a:pt x="511" y="809"/>
                  <a:pt x="472" y="807"/>
                </a:cubicBezTo>
                <a:cubicBezTo>
                  <a:pt x="432" y="806"/>
                  <a:pt x="393" y="797"/>
                  <a:pt x="357" y="781"/>
                </a:cubicBezTo>
                <a:cubicBezTo>
                  <a:pt x="320" y="765"/>
                  <a:pt x="287" y="743"/>
                  <a:pt x="259" y="715"/>
                </a:cubicBezTo>
                <a:cubicBezTo>
                  <a:pt x="230" y="687"/>
                  <a:pt x="207" y="654"/>
                  <a:pt x="191" y="618"/>
                </a:cubicBezTo>
                <a:cubicBezTo>
                  <a:pt x="175" y="582"/>
                  <a:pt x="166" y="543"/>
                  <a:pt x="164" y="503"/>
                </a:cubicBezTo>
                <a:cubicBezTo>
                  <a:pt x="161" y="464"/>
                  <a:pt x="167" y="424"/>
                  <a:pt x="179" y="386"/>
                </a:cubicBezTo>
                <a:cubicBezTo>
                  <a:pt x="191" y="349"/>
                  <a:pt x="211" y="313"/>
                  <a:pt x="236" y="283"/>
                </a:cubicBezTo>
                <a:cubicBezTo>
                  <a:pt x="261" y="252"/>
                  <a:pt x="292" y="226"/>
                  <a:pt x="326" y="207"/>
                </a:cubicBezTo>
                <a:cubicBezTo>
                  <a:pt x="361" y="187"/>
                  <a:pt x="399" y="174"/>
                  <a:pt x="438" y="168"/>
                </a:cubicBezTo>
                <a:cubicBezTo>
                  <a:pt x="477" y="163"/>
                  <a:pt x="517" y="164"/>
                  <a:pt x="556" y="173"/>
                </a:cubicBezTo>
                <a:cubicBezTo>
                  <a:pt x="594" y="182"/>
                  <a:pt x="632" y="198"/>
                  <a:pt x="664" y="220"/>
                </a:cubicBezTo>
                <a:cubicBezTo>
                  <a:pt x="697" y="242"/>
                  <a:pt x="726" y="271"/>
                  <a:pt x="748" y="303"/>
                </a:cubicBezTo>
                <a:cubicBezTo>
                  <a:pt x="771" y="336"/>
                  <a:pt x="787" y="372"/>
                  <a:pt x="797" y="411"/>
                </a:cubicBezTo>
                <a:cubicBezTo>
                  <a:pt x="806" y="450"/>
                  <a:pt x="808" y="490"/>
                  <a:pt x="803" y="529"/>
                </a:cubicBezTo>
                <a:close/>
              </a:path>
            </a:pathLst>
          </a:custGeom>
          <a:solidFill>
            <a:srgbClr val="E3A699"/>
          </a:solidFill>
          <a:ln>
            <a:noFill/>
          </a:ln>
        </p:spPr>
        <p:txBody>
          <a:bodyPr vert="horz" wrap="square" lIns="91440" tIns="45720" rIns="91440" bIns="45720" numCol="1" anchor="t" anchorCtr="0" compatLnSpc="1">
            <a:prstTxWarp prst="textNoShape">
              <a:avLst/>
            </a:prstTxWarp>
          </a:bodyPr>
          <a:lstStyle/>
          <a:p>
            <a:endParaRPr lang="en-US" sz="1400">
              <a:solidFill>
                <a:schemeClr val="bg1"/>
              </a:solidFill>
              <a:latin typeface="Calibri"/>
            </a:endParaRPr>
          </a:p>
        </p:txBody>
      </p:sp>
      <p:sp>
        <p:nvSpPr>
          <p:cNvPr id="15" name="Freeform 6">
            <a:extLst>
              <a:ext uri="{FF2B5EF4-FFF2-40B4-BE49-F238E27FC236}">
                <a16:creationId xmlns:a16="http://schemas.microsoft.com/office/drawing/2014/main" id="{90D5459F-B456-B1A6-FD17-607A96CD2728}"/>
              </a:ext>
            </a:extLst>
          </p:cNvPr>
          <p:cNvSpPr>
            <a:spLocks noEditPoints="1"/>
          </p:cNvSpPr>
          <p:nvPr/>
        </p:nvSpPr>
        <p:spPr bwMode="auto">
          <a:xfrm>
            <a:off x="6740026" y="1323617"/>
            <a:ext cx="1062439" cy="1062439"/>
          </a:xfrm>
          <a:custGeom>
            <a:avLst/>
            <a:gdLst>
              <a:gd name="T0" fmla="*/ 894 w 971"/>
              <a:gd name="T1" fmla="*/ 509 h 971"/>
              <a:gd name="T2" fmla="*/ 969 w 971"/>
              <a:gd name="T3" fmla="*/ 442 h 971"/>
              <a:gd name="T4" fmla="*/ 883 w 971"/>
              <a:gd name="T5" fmla="*/ 390 h 971"/>
              <a:gd name="T6" fmla="*/ 938 w 971"/>
              <a:gd name="T7" fmla="*/ 309 h 971"/>
              <a:gd name="T8" fmla="*/ 838 w 971"/>
              <a:gd name="T9" fmla="*/ 279 h 971"/>
              <a:gd name="T10" fmla="*/ 802 w 971"/>
              <a:gd name="T11" fmla="*/ 227 h 971"/>
              <a:gd name="T12" fmla="*/ 813 w 971"/>
              <a:gd name="T13" fmla="*/ 127 h 971"/>
              <a:gd name="T14" fmla="*/ 714 w 971"/>
              <a:gd name="T15" fmla="*/ 146 h 971"/>
              <a:gd name="T16" fmla="*/ 700 w 971"/>
              <a:gd name="T17" fmla="*/ 50 h 971"/>
              <a:gd name="T18" fmla="*/ 606 w 971"/>
              <a:gd name="T19" fmla="*/ 95 h 971"/>
              <a:gd name="T20" fmla="*/ 545 w 971"/>
              <a:gd name="T21" fmla="*/ 81 h 971"/>
              <a:gd name="T22" fmla="*/ 485 w 971"/>
              <a:gd name="T23" fmla="*/ 0 h 971"/>
              <a:gd name="T24" fmla="*/ 425 w 971"/>
              <a:gd name="T25" fmla="*/ 80 h 971"/>
              <a:gd name="T26" fmla="*/ 350 w 971"/>
              <a:gd name="T27" fmla="*/ 19 h 971"/>
              <a:gd name="T28" fmla="*/ 311 w 971"/>
              <a:gd name="T29" fmla="*/ 115 h 971"/>
              <a:gd name="T30" fmla="*/ 256 w 971"/>
              <a:gd name="T31" fmla="*/ 146 h 971"/>
              <a:gd name="T32" fmla="*/ 157 w 971"/>
              <a:gd name="T33" fmla="*/ 126 h 971"/>
              <a:gd name="T34" fmla="*/ 167 w 971"/>
              <a:gd name="T35" fmla="*/ 226 h 971"/>
              <a:gd name="T36" fmla="*/ 70 w 971"/>
              <a:gd name="T37" fmla="*/ 232 h 971"/>
              <a:gd name="T38" fmla="*/ 106 w 971"/>
              <a:gd name="T39" fmla="*/ 329 h 971"/>
              <a:gd name="T40" fmla="*/ 86 w 971"/>
              <a:gd name="T41" fmla="*/ 389 h 971"/>
              <a:gd name="T42" fmla="*/ 0 w 971"/>
              <a:gd name="T43" fmla="*/ 441 h 971"/>
              <a:gd name="T44" fmla="*/ 75 w 971"/>
              <a:gd name="T45" fmla="*/ 508 h 971"/>
              <a:gd name="T46" fmla="*/ 6 w 971"/>
              <a:gd name="T47" fmla="*/ 577 h 971"/>
              <a:gd name="T48" fmla="*/ 98 w 971"/>
              <a:gd name="T49" fmla="*/ 625 h 971"/>
              <a:gd name="T50" fmla="*/ 124 w 971"/>
              <a:gd name="T51" fmla="*/ 683 h 971"/>
              <a:gd name="T52" fmla="*/ 96 w 971"/>
              <a:gd name="T53" fmla="*/ 779 h 971"/>
              <a:gd name="T54" fmla="*/ 196 w 971"/>
              <a:gd name="T55" fmla="*/ 778 h 971"/>
              <a:gd name="T56" fmla="*/ 192 w 971"/>
              <a:gd name="T57" fmla="*/ 876 h 971"/>
              <a:gd name="T58" fmla="*/ 293 w 971"/>
              <a:gd name="T59" fmla="*/ 849 h 971"/>
              <a:gd name="T60" fmla="*/ 351 w 971"/>
              <a:gd name="T61" fmla="*/ 874 h 971"/>
              <a:gd name="T62" fmla="*/ 394 w 971"/>
              <a:gd name="T63" fmla="*/ 965 h 971"/>
              <a:gd name="T64" fmla="*/ 468 w 971"/>
              <a:gd name="T65" fmla="*/ 896 h 971"/>
              <a:gd name="T66" fmla="*/ 531 w 971"/>
              <a:gd name="T67" fmla="*/ 971 h 971"/>
              <a:gd name="T68" fmla="*/ 587 w 971"/>
              <a:gd name="T69" fmla="*/ 884 h 971"/>
              <a:gd name="T70" fmla="*/ 647 w 971"/>
              <a:gd name="T71" fmla="*/ 863 h 971"/>
              <a:gd name="T72" fmla="*/ 740 w 971"/>
              <a:gd name="T73" fmla="*/ 900 h 971"/>
              <a:gd name="T74" fmla="*/ 748 w 971"/>
              <a:gd name="T75" fmla="*/ 800 h 971"/>
              <a:gd name="T76" fmla="*/ 845 w 971"/>
              <a:gd name="T77" fmla="*/ 813 h 971"/>
              <a:gd name="T78" fmla="*/ 828 w 971"/>
              <a:gd name="T79" fmla="*/ 711 h 971"/>
              <a:gd name="T80" fmla="*/ 858 w 971"/>
              <a:gd name="T81" fmla="*/ 655 h 971"/>
              <a:gd name="T82" fmla="*/ 952 w 971"/>
              <a:gd name="T83" fmla="*/ 620 h 971"/>
              <a:gd name="T84" fmla="*/ 891 w 971"/>
              <a:gd name="T85" fmla="*/ 541 h 971"/>
              <a:gd name="T86" fmla="*/ 766 w 971"/>
              <a:gd name="T87" fmla="*/ 641 h 971"/>
              <a:gd name="T88" fmla="*/ 588 w 971"/>
              <a:gd name="T89" fmla="*/ 790 h 971"/>
              <a:gd name="T90" fmla="*/ 357 w 971"/>
              <a:gd name="T91" fmla="*/ 781 h 971"/>
              <a:gd name="T92" fmla="*/ 191 w 971"/>
              <a:gd name="T93" fmla="*/ 618 h 971"/>
              <a:gd name="T94" fmla="*/ 179 w 971"/>
              <a:gd name="T95" fmla="*/ 386 h 971"/>
              <a:gd name="T96" fmla="*/ 326 w 971"/>
              <a:gd name="T97" fmla="*/ 207 h 971"/>
              <a:gd name="T98" fmla="*/ 556 w 971"/>
              <a:gd name="T99" fmla="*/ 173 h 971"/>
              <a:gd name="T100" fmla="*/ 748 w 971"/>
              <a:gd name="T101" fmla="*/ 303 h 971"/>
              <a:gd name="T102" fmla="*/ 803 w 971"/>
              <a:gd name="T103" fmla="*/ 529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971" h="971">
                <a:moveTo>
                  <a:pt x="891" y="541"/>
                </a:moveTo>
                <a:cubicBezTo>
                  <a:pt x="893" y="530"/>
                  <a:pt x="893" y="520"/>
                  <a:pt x="894" y="509"/>
                </a:cubicBezTo>
                <a:cubicBezTo>
                  <a:pt x="920" y="502"/>
                  <a:pt x="946" y="494"/>
                  <a:pt x="971" y="485"/>
                </a:cubicBezTo>
                <a:cubicBezTo>
                  <a:pt x="971" y="470"/>
                  <a:pt x="970" y="456"/>
                  <a:pt x="969" y="442"/>
                </a:cubicBezTo>
                <a:cubicBezTo>
                  <a:pt x="942" y="433"/>
                  <a:pt x="916" y="426"/>
                  <a:pt x="889" y="421"/>
                </a:cubicBezTo>
                <a:cubicBezTo>
                  <a:pt x="888" y="411"/>
                  <a:pt x="885" y="400"/>
                  <a:pt x="883" y="390"/>
                </a:cubicBezTo>
                <a:cubicBezTo>
                  <a:pt x="880" y="380"/>
                  <a:pt x="878" y="370"/>
                  <a:pt x="874" y="360"/>
                </a:cubicBezTo>
                <a:cubicBezTo>
                  <a:pt x="896" y="344"/>
                  <a:pt x="917" y="327"/>
                  <a:pt x="938" y="309"/>
                </a:cubicBezTo>
                <a:cubicBezTo>
                  <a:pt x="932" y="296"/>
                  <a:pt x="927" y="283"/>
                  <a:pt x="920" y="270"/>
                </a:cubicBezTo>
                <a:cubicBezTo>
                  <a:pt x="893" y="271"/>
                  <a:pt x="865" y="274"/>
                  <a:pt x="838" y="279"/>
                </a:cubicBezTo>
                <a:cubicBezTo>
                  <a:pt x="833" y="270"/>
                  <a:pt x="828" y="261"/>
                  <a:pt x="821" y="252"/>
                </a:cubicBezTo>
                <a:cubicBezTo>
                  <a:pt x="816" y="244"/>
                  <a:pt x="809" y="235"/>
                  <a:pt x="802" y="227"/>
                </a:cubicBezTo>
                <a:cubicBezTo>
                  <a:pt x="817" y="205"/>
                  <a:pt x="831" y="181"/>
                  <a:pt x="843" y="157"/>
                </a:cubicBezTo>
                <a:cubicBezTo>
                  <a:pt x="833" y="147"/>
                  <a:pt x="823" y="137"/>
                  <a:pt x="813" y="127"/>
                </a:cubicBezTo>
                <a:cubicBezTo>
                  <a:pt x="787" y="139"/>
                  <a:pt x="763" y="151"/>
                  <a:pt x="740" y="165"/>
                </a:cubicBezTo>
                <a:cubicBezTo>
                  <a:pt x="731" y="159"/>
                  <a:pt x="723" y="153"/>
                  <a:pt x="714" y="146"/>
                </a:cubicBezTo>
                <a:cubicBezTo>
                  <a:pt x="705" y="141"/>
                  <a:pt x="696" y="135"/>
                  <a:pt x="687" y="130"/>
                </a:cubicBezTo>
                <a:cubicBezTo>
                  <a:pt x="693" y="104"/>
                  <a:pt x="697" y="77"/>
                  <a:pt x="700" y="50"/>
                </a:cubicBezTo>
                <a:cubicBezTo>
                  <a:pt x="687" y="44"/>
                  <a:pt x="674" y="38"/>
                  <a:pt x="661" y="33"/>
                </a:cubicBezTo>
                <a:cubicBezTo>
                  <a:pt x="641" y="52"/>
                  <a:pt x="623" y="73"/>
                  <a:pt x="606" y="95"/>
                </a:cubicBezTo>
                <a:cubicBezTo>
                  <a:pt x="596" y="92"/>
                  <a:pt x="586" y="89"/>
                  <a:pt x="576" y="86"/>
                </a:cubicBezTo>
                <a:cubicBezTo>
                  <a:pt x="566" y="84"/>
                  <a:pt x="555" y="82"/>
                  <a:pt x="545" y="81"/>
                </a:cubicBezTo>
                <a:cubicBezTo>
                  <a:pt x="541" y="54"/>
                  <a:pt x="535" y="28"/>
                  <a:pt x="528" y="2"/>
                </a:cubicBezTo>
                <a:cubicBezTo>
                  <a:pt x="513" y="0"/>
                  <a:pt x="499" y="0"/>
                  <a:pt x="485" y="0"/>
                </a:cubicBezTo>
                <a:cubicBezTo>
                  <a:pt x="474" y="25"/>
                  <a:pt x="464" y="51"/>
                  <a:pt x="457" y="77"/>
                </a:cubicBezTo>
                <a:cubicBezTo>
                  <a:pt x="446" y="78"/>
                  <a:pt x="436" y="79"/>
                  <a:pt x="425" y="80"/>
                </a:cubicBezTo>
                <a:cubicBezTo>
                  <a:pt x="415" y="82"/>
                  <a:pt x="404" y="84"/>
                  <a:pt x="394" y="86"/>
                </a:cubicBezTo>
                <a:cubicBezTo>
                  <a:pt x="381" y="63"/>
                  <a:pt x="366" y="41"/>
                  <a:pt x="350" y="19"/>
                </a:cubicBezTo>
                <a:cubicBezTo>
                  <a:pt x="336" y="23"/>
                  <a:pt x="322" y="27"/>
                  <a:pt x="309" y="32"/>
                </a:cubicBezTo>
                <a:cubicBezTo>
                  <a:pt x="308" y="60"/>
                  <a:pt x="309" y="88"/>
                  <a:pt x="311" y="115"/>
                </a:cubicBezTo>
                <a:cubicBezTo>
                  <a:pt x="301" y="119"/>
                  <a:pt x="292" y="124"/>
                  <a:pt x="283" y="129"/>
                </a:cubicBezTo>
                <a:cubicBezTo>
                  <a:pt x="273" y="134"/>
                  <a:pt x="264" y="140"/>
                  <a:pt x="256" y="146"/>
                </a:cubicBezTo>
                <a:cubicBezTo>
                  <a:pt x="235" y="129"/>
                  <a:pt x="213" y="113"/>
                  <a:pt x="190" y="99"/>
                </a:cubicBezTo>
                <a:cubicBezTo>
                  <a:pt x="178" y="108"/>
                  <a:pt x="167" y="117"/>
                  <a:pt x="157" y="126"/>
                </a:cubicBezTo>
                <a:cubicBezTo>
                  <a:pt x="166" y="153"/>
                  <a:pt x="176" y="178"/>
                  <a:pt x="188" y="203"/>
                </a:cubicBezTo>
                <a:cubicBezTo>
                  <a:pt x="181" y="210"/>
                  <a:pt x="174" y="218"/>
                  <a:pt x="167" y="226"/>
                </a:cubicBezTo>
                <a:cubicBezTo>
                  <a:pt x="161" y="235"/>
                  <a:pt x="154" y="243"/>
                  <a:pt x="148" y="252"/>
                </a:cubicBezTo>
                <a:cubicBezTo>
                  <a:pt x="122" y="243"/>
                  <a:pt x="97" y="237"/>
                  <a:pt x="70" y="232"/>
                </a:cubicBezTo>
                <a:cubicBezTo>
                  <a:pt x="62" y="244"/>
                  <a:pt x="55" y="256"/>
                  <a:pt x="49" y="269"/>
                </a:cubicBezTo>
                <a:cubicBezTo>
                  <a:pt x="67" y="290"/>
                  <a:pt x="86" y="310"/>
                  <a:pt x="106" y="329"/>
                </a:cubicBezTo>
                <a:cubicBezTo>
                  <a:pt x="102" y="339"/>
                  <a:pt x="98" y="348"/>
                  <a:pt x="95" y="358"/>
                </a:cubicBezTo>
                <a:cubicBezTo>
                  <a:pt x="91" y="369"/>
                  <a:pt x="88" y="379"/>
                  <a:pt x="86" y="389"/>
                </a:cubicBezTo>
                <a:cubicBezTo>
                  <a:pt x="59" y="391"/>
                  <a:pt x="32" y="394"/>
                  <a:pt x="6" y="399"/>
                </a:cubicBezTo>
                <a:cubicBezTo>
                  <a:pt x="3" y="413"/>
                  <a:pt x="1" y="427"/>
                  <a:pt x="0" y="441"/>
                </a:cubicBezTo>
                <a:cubicBezTo>
                  <a:pt x="24" y="454"/>
                  <a:pt x="49" y="466"/>
                  <a:pt x="74" y="476"/>
                </a:cubicBezTo>
                <a:cubicBezTo>
                  <a:pt x="74" y="487"/>
                  <a:pt x="74" y="497"/>
                  <a:pt x="75" y="508"/>
                </a:cubicBezTo>
                <a:cubicBezTo>
                  <a:pt x="75" y="518"/>
                  <a:pt x="76" y="529"/>
                  <a:pt x="78" y="539"/>
                </a:cubicBezTo>
                <a:cubicBezTo>
                  <a:pt x="53" y="551"/>
                  <a:pt x="30" y="563"/>
                  <a:pt x="6" y="577"/>
                </a:cubicBezTo>
                <a:cubicBezTo>
                  <a:pt x="9" y="591"/>
                  <a:pt x="12" y="605"/>
                  <a:pt x="16" y="619"/>
                </a:cubicBezTo>
                <a:cubicBezTo>
                  <a:pt x="44" y="623"/>
                  <a:pt x="71" y="625"/>
                  <a:pt x="98" y="625"/>
                </a:cubicBezTo>
                <a:cubicBezTo>
                  <a:pt x="102" y="635"/>
                  <a:pt x="106" y="645"/>
                  <a:pt x="110" y="654"/>
                </a:cubicBezTo>
                <a:cubicBezTo>
                  <a:pt x="114" y="664"/>
                  <a:pt x="119" y="674"/>
                  <a:pt x="124" y="683"/>
                </a:cubicBezTo>
                <a:cubicBezTo>
                  <a:pt x="106" y="702"/>
                  <a:pt x="88" y="723"/>
                  <a:pt x="71" y="744"/>
                </a:cubicBezTo>
                <a:cubicBezTo>
                  <a:pt x="79" y="756"/>
                  <a:pt x="87" y="768"/>
                  <a:pt x="96" y="779"/>
                </a:cubicBezTo>
                <a:cubicBezTo>
                  <a:pt x="123" y="773"/>
                  <a:pt x="149" y="765"/>
                  <a:pt x="174" y="755"/>
                </a:cubicBezTo>
                <a:cubicBezTo>
                  <a:pt x="181" y="763"/>
                  <a:pt x="189" y="771"/>
                  <a:pt x="196" y="778"/>
                </a:cubicBezTo>
                <a:cubicBezTo>
                  <a:pt x="204" y="786"/>
                  <a:pt x="211" y="793"/>
                  <a:pt x="220" y="800"/>
                </a:cubicBezTo>
                <a:cubicBezTo>
                  <a:pt x="209" y="824"/>
                  <a:pt x="200" y="850"/>
                  <a:pt x="192" y="876"/>
                </a:cubicBezTo>
                <a:cubicBezTo>
                  <a:pt x="204" y="884"/>
                  <a:pt x="216" y="892"/>
                  <a:pt x="228" y="900"/>
                </a:cubicBezTo>
                <a:cubicBezTo>
                  <a:pt x="251" y="884"/>
                  <a:pt x="272" y="867"/>
                  <a:pt x="293" y="849"/>
                </a:cubicBezTo>
                <a:cubicBezTo>
                  <a:pt x="302" y="854"/>
                  <a:pt x="311" y="858"/>
                  <a:pt x="321" y="863"/>
                </a:cubicBezTo>
                <a:cubicBezTo>
                  <a:pt x="331" y="867"/>
                  <a:pt x="341" y="871"/>
                  <a:pt x="351" y="874"/>
                </a:cubicBezTo>
                <a:cubicBezTo>
                  <a:pt x="350" y="901"/>
                  <a:pt x="351" y="928"/>
                  <a:pt x="353" y="955"/>
                </a:cubicBezTo>
                <a:cubicBezTo>
                  <a:pt x="366" y="959"/>
                  <a:pt x="380" y="962"/>
                  <a:pt x="394" y="965"/>
                </a:cubicBezTo>
                <a:cubicBezTo>
                  <a:pt x="410" y="942"/>
                  <a:pt x="424" y="918"/>
                  <a:pt x="436" y="894"/>
                </a:cubicBezTo>
                <a:cubicBezTo>
                  <a:pt x="447" y="895"/>
                  <a:pt x="457" y="896"/>
                  <a:pt x="468" y="896"/>
                </a:cubicBezTo>
                <a:cubicBezTo>
                  <a:pt x="479" y="897"/>
                  <a:pt x="489" y="897"/>
                  <a:pt x="500" y="896"/>
                </a:cubicBezTo>
                <a:cubicBezTo>
                  <a:pt x="509" y="921"/>
                  <a:pt x="519" y="947"/>
                  <a:pt x="531" y="971"/>
                </a:cubicBezTo>
                <a:cubicBezTo>
                  <a:pt x="545" y="969"/>
                  <a:pt x="559" y="967"/>
                  <a:pt x="573" y="965"/>
                </a:cubicBezTo>
                <a:cubicBezTo>
                  <a:pt x="580" y="937"/>
                  <a:pt x="584" y="911"/>
                  <a:pt x="587" y="884"/>
                </a:cubicBezTo>
                <a:cubicBezTo>
                  <a:pt x="597" y="881"/>
                  <a:pt x="607" y="878"/>
                  <a:pt x="617" y="875"/>
                </a:cubicBezTo>
                <a:cubicBezTo>
                  <a:pt x="627" y="871"/>
                  <a:pt x="637" y="867"/>
                  <a:pt x="647" y="863"/>
                </a:cubicBezTo>
                <a:cubicBezTo>
                  <a:pt x="664" y="883"/>
                  <a:pt x="683" y="903"/>
                  <a:pt x="703" y="921"/>
                </a:cubicBezTo>
                <a:cubicBezTo>
                  <a:pt x="716" y="915"/>
                  <a:pt x="728" y="908"/>
                  <a:pt x="740" y="900"/>
                </a:cubicBezTo>
                <a:cubicBezTo>
                  <a:pt x="736" y="873"/>
                  <a:pt x="731" y="846"/>
                  <a:pt x="723" y="820"/>
                </a:cubicBezTo>
                <a:cubicBezTo>
                  <a:pt x="732" y="814"/>
                  <a:pt x="740" y="807"/>
                  <a:pt x="748" y="800"/>
                </a:cubicBezTo>
                <a:cubicBezTo>
                  <a:pt x="757" y="794"/>
                  <a:pt x="764" y="786"/>
                  <a:pt x="772" y="779"/>
                </a:cubicBezTo>
                <a:cubicBezTo>
                  <a:pt x="795" y="792"/>
                  <a:pt x="820" y="803"/>
                  <a:pt x="845" y="813"/>
                </a:cubicBezTo>
                <a:cubicBezTo>
                  <a:pt x="855" y="802"/>
                  <a:pt x="864" y="791"/>
                  <a:pt x="872" y="780"/>
                </a:cubicBezTo>
                <a:cubicBezTo>
                  <a:pt x="859" y="756"/>
                  <a:pt x="844" y="733"/>
                  <a:pt x="828" y="711"/>
                </a:cubicBezTo>
                <a:cubicBezTo>
                  <a:pt x="834" y="702"/>
                  <a:pt x="839" y="693"/>
                  <a:pt x="844" y="684"/>
                </a:cubicBezTo>
                <a:cubicBezTo>
                  <a:pt x="849" y="674"/>
                  <a:pt x="854" y="665"/>
                  <a:pt x="858" y="655"/>
                </a:cubicBezTo>
                <a:cubicBezTo>
                  <a:pt x="885" y="659"/>
                  <a:pt x="911" y="660"/>
                  <a:pt x="939" y="661"/>
                </a:cubicBezTo>
                <a:cubicBezTo>
                  <a:pt x="944" y="647"/>
                  <a:pt x="948" y="634"/>
                  <a:pt x="952" y="620"/>
                </a:cubicBezTo>
                <a:cubicBezTo>
                  <a:pt x="931" y="602"/>
                  <a:pt x="908" y="586"/>
                  <a:pt x="886" y="572"/>
                </a:cubicBezTo>
                <a:cubicBezTo>
                  <a:pt x="888" y="561"/>
                  <a:pt x="890" y="551"/>
                  <a:pt x="891" y="541"/>
                </a:cubicBezTo>
                <a:close/>
                <a:moveTo>
                  <a:pt x="803" y="529"/>
                </a:moveTo>
                <a:cubicBezTo>
                  <a:pt x="798" y="568"/>
                  <a:pt x="785" y="606"/>
                  <a:pt x="766" y="641"/>
                </a:cubicBezTo>
                <a:cubicBezTo>
                  <a:pt x="747" y="676"/>
                  <a:pt x="721" y="707"/>
                  <a:pt x="691" y="732"/>
                </a:cubicBezTo>
                <a:cubicBezTo>
                  <a:pt x="661" y="758"/>
                  <a:pt x="626" y="778"/>
                  <a:pt x="588" y="790"/>
                </a:cubicBezTo>
                <a:cubicBezTo>
                  <a:pt x="551" y="803"/>
                  <a:pt x="511" y="809"/>
                  <a:pt x="472" y="807"/>
                </a:cubicBezTo>
                <a:cubicBezTo>
                  <a:pt x="432" y="806"/>
                  <a:pt x="393" y="797"/>
                  <a:pt x="357" y="781"/>
                </a:cubicBezTo>
                <a:cubicBezTo>
                  <a:pt x="320" y="765"/>
                  <a:pt x="287" y="743"/>
                  <a:pt x="259" y="715"/>
                </a:cubicBezTo>
                <a:cubicBezTo>
                  <a:pt x="230" y="687"/>
                  <a:pt x="207" y="654"/>
                  <a:pt x="191" y="618"/>
                </a:cubicBezTo>
                <a:cubicBezTo>
                  <a:pt x="175" y="582"/>
                  <a:pt x="166" y="543"/>
                  <a:pt x="164" y="503"/>
                </a:cubicBezTo>
                <a:cubicBezTo>
                  <a:pt x="161" y="464"/>
                  <a:pt x="167" y="424"/>
                  <a:pt x="179" y="386"/>
                </a:cubicBezTo>
                <a:cubicBezTo>
                  <a:pt x="191" y="349"/>
                  <a:pt x="211" y="313"/>
                  <a:pt x="236" y="283"/>
                </a:cubicBezTo>
                <a:cubicBezTo>
                  <a:pt x="261" y="252"/>
                  <a:pt x="292" y="226"/>
                  <a:pt x="326" y="207"/>
                </a:cubicBezTo>
                <a:cubicBezTo>
                  <a:pt x="361" y="187"/>
                  <a:pt x="399" y="174"/>
                  <a:pt x="438" y="168"/>
                </a:cubicBezTo>
                <a:cubicBezTo>
                  <a:pt x="477" y="163"/>
                  <a:pt x="517" y="164"/>
                  <a:pt x="556" y="173"/>
                </a:cubicBezTo>
                <a:cubicBezTo>
                  <a:pt x="594" y="182"/>
                  <a:pt x="632" y="198"/>
                  <a:pt x="664" y="220"/>
                </a:cubicBezTo>
                <a:cubicBezTo>
                  <a:pt x="697" y="242"/>
                  <a:pt x="726" y="271"/>
                  <a:pt x="748" y="303"/>
                </a:cubicBezTo>
                <a:cubicBezTo>
                  <a:pt x="771" y="336"/>
                  <a:pt x="787" y="372"/>
                  <a:pt x="797" y="411"/>
                </a:cubicBezTo>
                <a:cubicBezTo>
                  <a:pt x="806" y="450"/>
                  <a:pt x="808" y="490"/>
                  <a:pt x="803" y="529"/>
                </a:cubicBezTo>
                <a:close/>
              </a:path>
            </a:pathLst>
          </a:custGeom>
          <a:solidFill>
            <a:srgbClr val="E3B401"/>
          </a:solidFill>
          <a:ln>
            <a:noFill/>
          </a:ln>
        </p:spPr>
        <p:txBody>
          <a:bodyPr vert="horz" wrap="square" lIns="91440" tIns="45720" rIns="91440" bIns="45720" numCol="1" anchor="t" anchorCtr="0" compatLnSpc="1">
            <a:prstTxWarp prst="textNoShape">
              <a:avLst/>
            </a:prstTxWarp>
          </a:bodyPr>
          <a:lstStyle/>
          <a:p>
            <a:endParaRPr lang="en-US" sz="1400">
              <a:solidFill>
                <a:schemeClr val="bg1"/>
              </a:solidFill>
              <a:latin typeface="Calibri"/>
            </a:endParaRPr>
          </a:p>
        </p:txBody>
      </p:sp>
      <p:sp>
        <p:nvSpPr>
          <p:cNvPr id="16" name="Text Box 10">
            <a:extLst>
              <a:ext uri="{FF2B5EF4-FFF2-40B4-BE49-F238E27FC236}">
                <a16:creationId xmlns:a16="http://schemas.microsoft.com/office/drawing/2014/main" id="{B55C8DDE-5DA6-562A-4DB2-CFA8E1031D7B}"/>
              </a:ext>
            </a:extLst>
          </p:cNvPr>
          <p:cNvSpPr txBox="1">
            <a:spLocks noChangeArrowheads="1"/>
          </p:cNvSpPr>
          <p:nvPr/>
        </p:nvSpPr>
        <p:spPr bwMode="auto">
          <a:xfrm>
            <a:off x="1967793" y="5559530"/>
            <a:ext cx="1497268" cy="246221"/>
          </a:xfrm>
          <a:prstGeom prst="rect">
            <a:avLst/>
          </a:prstGeom>
          <a:noFill/>
          <a:ln w="9525">
            <a:noFill/>
            <a:miter lim="800000"/>
            <a:headEnd/>
            <a:tailEnd/>
          </a:ln>
        </p:spPr>
        <p:txBody>
          <a:bodyPr wrap="square" lIns="0" tIns="0" rIns="0" bIns="0" anchor="ctr">
            <a:spAutoFit/>
          </a:bodyPr>
          <a:lstStyle/>
          <a:p>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Capital strain</a:t>
            </a:r>
          </a:p>
        </p:txBody>
      </p:sp>
      <p:sp>
        <p:nvSpPr>
          <p:cNvPr id="17" name="Oval 16">
            <a:extLst>
              <a:ext uri="{FF2B5EF4-FFF2-40B4-BE49-F238E27FC236}">
                <a16:creationId xmlns:a16="http://schemas.microsoft.com/office/drawing/2014/main" id="{B81514F4-B8A7-8F24-259B-A46E33C3AB04}"/>
              </a:ext>
            </a:extLst>
          </p:cNvPr>
          <p:cNvSpPr>
            <a:spLocks noChangeArrowheads="1"/>
          </p:cNvSpPr>
          <p:nvPr/>
        </p:nvSpPr>
        <p:spPr bwMode="auto">
          <a:xfrm>
            <a:off x="8650718" y="1956521"/>
            <a:ext cx="396000" cy="360000"/>
          </a:xfrm>
          <a:prstGeom prst="ellipse">
            <a:avLst/>
          </a:prstGeom>
          <a:solidFill>
            <a:srgbClr val="E3B401"/>
          </a:solidFill>
          <a:ln>
            <a:noFill/>
          </a:ln>
        </p:spPr>
        <p:txBody>
          <a:bodyPr vert="horz" wrap="square" lIns="91440" tIns="45720" rIns="91440" bIns="45720" numCol="1" anchor="ctr" anchorCtr="0" compatLnSpc="1">
            <a:prstTxWarp prst="textNoShape">
              <a:avLst/>
            </a:prstTxWarp>
          </a:bodyPr>
          <a:lstStyle/>
          <a:p>
            <a:pPr algn="ctr" defTabSz="1088232"/>
            <a:endParaRPr lang="en-US" sz="1400" b="1">
              <a:solidFill>
                <a:schemeClr val="bg1"/>
              </a:solidFill>
              <a:latin typeface="Calibri Light"/>
              <a:ea typeface="Open Sans" pitchFamily="34" charset="0"/>
              <a:cs typeface="Open Sans" pitchFamily="34" charset="0"/>
            </a:endParaRPr>
          </a:p>
        </p:txBody>
      </p:sp>
      <p:sp>
        <p:nvSpPr>
          <p:cNvPr id="18" name="Text Box 10">
            <a:extLst>
              <a:ext uri="{FF2B5EF4-FFF2-40B4-BE49-F238E27FC236}">
                <a16:creationId xmlns:a16="http://schemas.microsoft.com/office/drawing/2014/main" id="{106A836D-6237-B2A8-9D83-D5F8D0984566}"/>
              </a:ext>
            </a:extLst>
          </p:cNvPr>
          <p:cNvSpPr txBox="1">
            <a:spLocks noChangeArrowheads="1"/>
          </p:cNvSpPr>
          <p:nvPr/>
        </p:nvSpPr>
        <p:spPr bwMode="auto">
          <a:xfrm>
            <a:off x="9119574" y="3594348"/>
            <a:ext cx="2587789" cy="492443"/>
          </a:xfrm>
          <a:prstGeom prst="rect">
            <a:avLst/>
          </a:prstGeom>
          <a:noFill/>
          <a:ln w="9525">
            <a:noFill/>
            <a:miter lim="800000"/>
            <a:headEnd/>
            <a:tailEnd/>
          </a:ln>
        </p:spPr>
        <p:txBody>
          <a:bodyPr wrap="square" lIns="0" tIns="0" rIns="0" bIns="0" anchor="ctr">
            <a:spAutoFit/>
          </a:bodyPr>
          <a:lstStyle/>
          <a:p>
            <a:pPr defTabSz="1088232"/>
            <a:r>
              <a:rPr lang="en-US" altLang="zh-CN" sz="1600" b="1">
                <a:solidFill>
                  <a:schemeClr val="bg1"/>
                </a:solidFill>
                <a:latin typeface="Open Sans" panose="020B0606030504020204" pitchFamily="34" charset="0"/>
                <a:ea typeface="Open Sans" panose="020B0606030504020204" pitchFamily="34" charset="0"/>
                <a:cs typeface="Open Sans" panose="020B0606030504020204" pitchFamily="34" charset="0"/>
              </a:rPr>
              <a:t>Reinsurance cost &amp; appetite</a:t>
            </a:r>
          </a:p>
        </p:txBody>
      </p:sp>
      <p:sp>
        <p:nvSpPr>
          <p:cNvPr id="19" name="Oval 23">
            <a:extLst>
              <a:ext uri="{FF2B5EF4-FFF2-40B4-BE49-F238E27FC236}">
                <a16:creationId xmlns:a16="http://schemas.microsoft.com/office/drawing/2014/main" id="{EB9AF6FF-85D0-3CEA-2704-ECD95FEF0E5D}"/>
              </a:ext>
            </a:extLst>
          </p:cNvPr>
          <p:cNvSpPr>
            <a:spLocks noChangeArrowheads="1"/>
          </p:cNvSpPr>
          <p:nvPr/>
        </p:nvSpPr>
        <p:spPr bwMode="auto">
          <a:xfrm>
            <a:off x="8619188" y="3605303"/>
            <a:ext cx="396000" cy="360000"/>
          </a:xfrm>
          <a:prstGeom prst="ellipse">
            <a:avLst/>
          </a:prstGeom>
          <a:solidFill>
            <a:srgbClr val="EFD054"/>
          </a:solidFill>
          <a:ln>
            <a:noFill/>
          </a:ln>
        </p:spPr>
        <p:txBody>
          <a:bodyPr vert="horz" wrap="square" lIns="91440" tIns="45720" rIns="91440" bIns="45720" numCol="1" anchor="ctr" anchorCtr="0" compatLnSpc="1">
            <a:prstTxWarp prst="textNoShape">
              <a:avLst/>
            </a:prstTxWarp>
          </a:bodyPr>
          <a:lstStyle/>
          <a:p>
            <a:pPr algn="ctr" defTabSz="1088232"/>
            <a:endParaRPr lang="en-US" sz="1400" b="1">
              <a:solidFill>
                <a:schemeClr val="bg1"/>
              </a:solidFill>
              <a:latin typeface="Calibri Light"/>
              <a:ea typeface="Open Sans" pitchFamily="34" charset="0"/>
              <a:cs typeface="Open Sans" pitchFamily="34" charset="0"/>
            </a:endParaRPr>
          </a:p>
        </p:txBody>
      </p:sp>
      <p:sp>
        <p:nvSpPr>
          <p:cNvPr id="20" name="Text Box 10">
            <a:extLst>
              <a:ext uri="{FF2B5EF4-FFF2-40B4-BE49-F238E27FC236}">
                <a16:creationId xmlns:a16="http://schemas.microsoft.com/office/drawing/2014/main" id="{697DED73-4849-55A6-CF28-E341504403F5}"/>
              </a:ext>
            </a:extLst>
          </p:cNvPr>
          <p:cNvSpPr txBox="1">
            <a:spLocks noChangeArrowheads="1"/>
          </p:cNvSpPr>
          <p:nvPr/>
        </p:nvSpPr>
        <p:spPr bwMode="auto">
          <a:xfrm>
            <a:off x="9119574" y="5302662"/>
            <a:ext cx="2453488" cy="492443"/>
          </a:xfrm>
          <a:prstGeom prst="rect">
            <a:avLst/>
          </a:prstGeom>
          <a:noFill/>
          <a:ln w="9525">
            <a:noFill/>
            <a:miter lim="800000"/>
            <a:headEnd/>
            <a:tailEnd/>
          </a:ln>
        </p:spPr>
        <p:txBody>
          <a:bodyPr wrap="square" lIns="0" tIns="0" rIns="0" bIns="0" anchor="ctr">
            <a:spAutoFit/>
          </a:bodyPr>
          <a:lstStyle/>
          <a:p>
            <a:pPr defTabSz="1088232"/>
            <a:r>
              <a:rPr lang="en-US" altLang="zh-CN" sz="1600" b="1">
                <a:solidFill>
                  <a:schemeClr val="bg1"/>
                </a:solidFill>
                <a:latin typeface="Open Sans" panose="020B0606030504020204" pitchFamily="34" charset="0"/>
                <a:ea typeface="Open Sans" panose="020B0606030504020204" pitchFamily="34" charset="0"/>
                <a:cs typeface="Open Sans" panose="020B0606030504020204" pitchFamily="34" charset="0"/>
              </a:rPr>
              <a:t>Consumer protection vs sustainability tension</a:t>
            </a:r>
          </a:p>
        </p:txBody>
      </p:sp>
      <p:sp>
        <p:nvSpPr>
          <p:cNvPr id="21" name="Oval 26">
            <a:extLst>
              <a:ext uri="{FF2B5EF4-FFF2-40B4-BE49-F238E27FC236}">
                <a16:creationId xmlns:a16="http://schemas.microsoft.com/office/drawing/2014/main" id="{F2157E77-F4D4-6F46-F88A-C89CCDB742E9}"/>
              </a:ext>
            </a:extLst>
          </p:cNvPr>
          <p:cNvSpPr>
            <a:spLocks noChangeArrowheads="1"/>
          </p:cNvSpPr>
          <p:nvPr/>
        </p:nvSpPr>
        <p:spPr bwMode="auto">
          <a:xfrm>
            <a:off x="8546199" y="5349132"/>
            <a:ext cx="396000" cy="360000"/>
          </a:xfrm>
          <a:prstGeom prst="ellipse">
            <a:avLst/>
          </a:prstGeom>
          <a:solidFill>
            <a:srgbClr val="92D050"/>
          </a:solidFill>
          <a:ln>
            <a:noFill/>
          </a:ln>
        </p:spPr>
        <p:txBody>
          <a:bodyPr vert="horz" wrap="square" lIns="91440" tIns="45720" rIns="91440" bIns="45720" numCol="1" anchor="ctr" anchorCtr="0" compatLnSpc="1">
            <a:prstTxWarp prst="textNoShape">
              <a:avLst/>
            </a:prstTxWarp>
          </a:bodyPr>
          <a:lstStyle/>
          <a:p>
            <a:pPr algn="ctr" defTabSz="1088232"/>
            <a:endParaRPr lang="en-US" sz="1400" b="1">
              <a:solidFill>
                <a:schemeClr val="bg1"/>
              </a:solidFill>
              <a:latin typeface="Calibri Light"/>
              <a:ea typeface="Open Sans" pitchFamily="34" charset="0"/>
              <a:cs typeface="Open Sans" pitchFamily="34" charset="0"/>
            </a:endParaRPr>
          </a:p>
        </p:txBody>
      </p:sp>
      <p:sp>
        <p:nvSpPr>
          <p:cNvPr id="22" name="Oval 28">
            <a:extLst>
              <a:ext uri="{FF2B5EF4-FFF2-40B4-BE49-F238E27FC236}">
                <a16:creationId xmlns:a16="http://schemas.microsoft.com/office/drawing/2014/main" id="{C0DB4268-CB3A-12FC-5236-4F58A1A9A14A}"/>
              </a:ext>
            </a:extLst>
          </p:cNvPr>
          <p:cNvSpPr>
            <a:spLocks noChangeArrowheads="1"/>
          </p:cNvSpPr>
          <p:nvPr/>
        </p:nvSpPr>
        <p:spPr bwMode="auto">
          <a:xfrm>
            <a:off x="3586852" y="2020934"/>
            <a:ext cx="396000" cy="360000"/>
          </a:xfrm>
          <a:prstGeom prst="ellipse">
            <a:avLst/>
          </a:prstGeom>
          <a:solidFill>
            <a:srgbClr val="E3A699"/>
          </a:solidFill>
          <a:ln>
            <a:noFill/>
          </a:ln>
        </p:spPr>
        <p:txBody>
          <a:bodyPr vert="horz" wrap="square" lIns="91440" tIns="45720" rIns="91440" bIns="45720" numCol="1" anchor="ctr" anchorCtr="0" compatLnSpc="1">
            <a:prstTxWarp prst="textNoShape">
              <a:avLst/>
            </a:prstTxWarp>
          </a:bodyPr>
          <a:lstStyle/>
          <a:p>
            <a:pPr algn="ctr" defTabSz="1088232"/>
            <a:endParaRPr lang="en-US" sz="1400" b="1">
              <a:solidFill>
                <a:schemeClr val="bg1"/>
              </a:solidFill>
              <a:latin typeface="Calibri Light"/>
              <a:ea typeface="Open Sans" pitchFamily="34" charset="0"/>
              <a:cs typeface="Open Sans" pitchFamily="34" charset="0"/>
            </a:endParaRPr>
          </a:p>
        </p:txBody>
      </p:sp>
      <p:sp>
        <p:nvSpPr>
          <p:cNvPr id="23" name="Oval 32">
            <a:extLst>
              <a:ext uri="{FF2B5EF4-FFF2-40B4-BE49-F238E27FC236}">
                <a16:creationId xmlns:a16="http://schemas.microsoft.com/office/drawing/2014/main" id="{5B8BC8E5-F853-C815-6F1F-E670354E7270}"/>
              </a:ext>
            </a:extLst>
          </p:cNvPr>
          <p:cNvSpPr>
            <a:spLocks noChangeArrowheads="1"/>
          </p:cNvSpPr>
          <p:nvPr/>
        </p:nvSpPr>
        <p:spPr bwMode="auto">
          <a:xfrm>
            <a:off x="3205370" y="3847987"/>
            <a:ext cx="396000" cy="360000"/>
          </a:xfrm>
          <a:prstGeom prst="ellipse">
            <a:avLst/>
          </a:prstGeom>
          <a:solidFill>
            <a:srgbClr val="00B050"/>
          </a:solidFill>
          <a:ln>
            <a:noFill/>
          </a:ln>
        </p:spPr>
        <p:txBody>
          <a:bodyPr vert="horz" wrap="square" lIns="91440" tIns="45720" rIns="91440" bIns="45720" numCol="1" anchor="ctr" anchorCtr="0" compatLnSpc="1">
            <a:prstTxWarp prst="textNoShape">
              <a:avLst/>
            </a:prstTxWarp>
          </a:bodyPr>
          <a:lstStyle/>
          <a:p>
            <a:pPr marL="0" marR="0" lvl="0" indent="0" algn="ctr" defTabSz="1088232"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a:ln>
                <a:noFill/>
              </a:ln>
              <a:solidFill>
                <a:schemeClr val="bg1"/>
              </a:solidFill>
              <a:effectLst/>
              <a:uLnTx/>
              <a:uFillTx/>
              <a:latin typeface="Calibri Light"/>
              <a:ea typeface="Open Sans" pitchFamily="34" charset="0"/>
              <a:cs typeface="Open Sans" pitchFamily="34" charset="0"/>
            </a:endParaRPr>
          </a:p>
        </p:txBody>
      </p:sp>
      <p:sp>
        <p:nvSpPr>
          <p:cNvPr id="24" name="Text Box 10">
            <a:extLst>
              <a:ext uri="{FF2B5EF4-FFF2-40B4-BE49-F238E27FC236}">
                <a16:creationId xmlns:a16="http://schemas.microsoft.com/office/drawing/2014/main" id="{746F7ABF-0FD9-E3FF-9B21-A108AF10EC20}"/>
              </a:ext>
            </a:extLst>
          </p:cNvPr>
          <p:cNvSpPr txBox="1">
            <a:spLocks noChangeArrowheads="1"/>
          </p:cNvSpPr>
          <p:nvPr/>
        </p:nvSpPr>
        <p:spPr bwMode="auto">
          <a:xfrm>
            <a:off x="1807215" y="2042442"/>
            <a:ext cx="2239746" cy="246221"/>
          </a:xfrm>
          <a:prstGeom prst="rect">
            <a:avLst/>
          </a:prstGeom>
          <a:noFill/>
          <a:ln w="9525">
            <a:noFill/>
            <a:miter lim="800000"/>
            <a:headEnd/>
            <a:tailEnd/>
          </a:ln>
        </p:spPr>
        <p:txBody>
          <a:bodyPr wrap="square" lIns="0" tIns="0" rIns="0" bIns="0" anchor="ctr">
            <a:spAutoFit/>
          </a:bodyPr>
          <a:lstStyle/>
          <a:p>
            <a:pPr defTabSz="1088232"/>
            <a:r>
              <a:rPr lang="en-US" altLang="zh-CN" sz="1600" b="1">
                <a:solidFill>
                  <a:schemeClr val="bg1"/>
                </a:solidFill>
                <a:latin typeface="Open Sans" panose="020B0606030504020204" pitchFamily="34" charset="0"/>
                <a:ea typeface="Open Sans" panose="020B0606030504020204" pitchFamily="34" charset="0"/>
                <a:cs typeface="Open Sans" panose="020B0606030504020204" pitchFamily="34" charset="0"/>
              </a:rPr>
              <a:t>Pricing volatility</a:t>
            </a:r>
          </a:p>
        </p:txBody>
      </p:sp>
      <p:sp>
        <p:nvSpPr>
          <p:cNvPr id="25" name="Text Box 10">
            <a:extLst>
              <a:ext uri="{FF2B5EF4-FFF2-40B4-BE49-F238E27FC236}">
                <a16:creationId xmlns:a16="http://schemas.microsoft.com/office/drawing/2014/main" id="{94200A2C-E61C-0856-45B3-09BB7D623755}"/>
              </a:ext>
            </a:extLst>
          </p:cNvPr>
          <p:cNvSpPr txBox="1">
            <a:spLocks noChangeArrowheads="1"/>
          </p:cNvSpPr>
          <p:nvPr/>
        </p:nvSpPr>
        <p:spPr bwMode="auto">
          <a:xfrm>
            <a:off x="1547111" y="3752257"/>
            <a:ext cx="1630841" cy="492443"/>
          </a:xfrm>
          <a:prstGeom prst="rect">
            <a:avLst/>
          </a:prstGeom>
          <a:noFill/>
          <a:ln w="9525">
            <a:noFill/>
            <a:miter lim="800000"/>
            <a:headEnd/>
            <a:tailEnd/>
          </a:ln>
        </p:spPr>
        <p:txBody>
          <a:bodyPr wrap="square" lIns="0" tIns="0" rIns="0" bIns="0" anchor="ctr">
            <a:spAutoFit/>
          </a:bodyPr>
          <a:lstStyle/>
          <a:p>
            <a:pPr defTabSz="1088232"/>
            <a:r>
              <a:rPr lang="en-US" altLang="zh-CN" sz="1600" b="1">
                <a:solidFill>
                  <a:schemeClr val="bg1"/>
                </a:solidFill>
                <a:latin typeface="Open Sans" panose="020B0606030504020204" pitchFamily="34" charset="0"/>
                <a:ea typeface="Open Sans" panose="020B0606030504020204" pitchFamily="34" charset="0"/>
                <a:cs typeface="Open Sans" panose="020B0606030504020204" pitchFamily="34" charset="0"/>
              </a:rPr>
              <a:t>Underwriting complexity</a:t>
            </a:r>
          </a:p>
        </p:txBody>
      </p:sp>
      <p:sp>
        <p:nvSpPr>
          <p:cNvPr id="26" name="Freeform 792">
            <a:extLst>
              <a:ext uri="{FF2B5EF4-FFF2-40B4-BE49-F238E27FC236}">
                <a16:creationId xmlns:a16="http://schemas.microsoft.com/office/drawing/2014/main" id="{C8C8E6DF-C8A3-DAE8-9597-DC2DB909D321}"/>
              </a:ext>
            </a:extLst>
          </p:cNvPr>
          <p:cNvSpPr>
            <a:spLocks noChangeAspect="1" noEditPoints="1"/>
          </p:cNvSpPr>
          <p:nvPr/>
        </p:nvSpPr>
        <p:spPr bwMode="auto">
          <a:xfrm>
            <a:off x="5594338" y="1927750"/>
            <a:ext cx="739894" cy="739894"/>
          </a:xfrm>
          <a:custGeom>
            <a:avLst/>
            <a:gdLst>
              <a:gd name="T0" fmla="*/ 256 w 512"/>
              <a:gd name="T1" fmla="*/ 0 h 512"/>
              <a:gd name="T2" fmla="*/ 0 w 512"/>
              <a:gd name="T3" fmla="*/ 256 h 512"/>
              <a:gd name="T4" fmla="*/ 256 w 512"/>
              <a:gd name="T5" fmla="*/ 512 h 512"/>
              <a:gd name="T6" fmla="*/ 512 w 512"/>
              <a:gd name="T7" fmla="*/ 256 h 512"/>
              <a:gd name="T8" fmla="*/ 256 w 512"/>
              <a:gd name="T9" fmla="*/ 0 h 512"/>
              <a:gd name="T10" fmla="*/ 163 w 512"/>
              <a:gd name="T11" fmla="*/ 184 h 512"/>
              <a:gd name="T12" fmla="*/ 248 w 512"/>
              <a:gd name="T13" fmla="*/ 99 h 512"/>
              <a:gd name="T14" fmla="*/ 252 w 512"/>
              <a:gd name="T15" fmla="*/ 96 h 512"/>
              <a:gd name="T16" fmla="*/ 260 w 512"/>
              <a:gd name="T17" fmla="*/ 96 h 512"/>
              <a:gd name="T18" fmla="*/ 263 w 512"/>
              <a:gd name="T19" fmla="*/ 99 h 512"/>
              <a:gd name="T20" fmla="*/ 349 w 512"/>
              <a:gd name="T21" fmla="*/ 184 h 512"/>
              <a:gd name="T22" fmla="*/ 349 w 512"/>
              <a:gd name="T23" fmla="*/ 199 h 512"/>
              <a:gd name="T24" fmla="*/ 341 w 512"/>
              <a:gd name="T25" fmla="*/ 202 h 512"/>
              <a:gd name="T26" fmla="*/ 333 w 512"/>
              <a:gd name="T27" fmla="*/ 199 h 512"/>
              <a:gd name="T28" fmla="*/ 266 w 512"/>
              <a:gd name="T29" fmla="*/ 132 h 512"/>
              <a:gd name="T30" fmla="*/ 266 w 512"/>
              <a:gd name="T31" fmla="*/ 362 h 512"/>
              <a:gd name="T32" fmla="*/ 256 w 512"/>
              <a:gd name="T33" fmla="*/ 373 h 512"/>
              <a:gd name="T34" fmla="*/ 245 w 512"/>
              <a:gd name="T35" fmla="*/ 362 h 512"/>
              <a:gd name="T36" fmla="*/ 245 w 512"/>
              <a:gd name="T37" fmla="*/ 132 h 512"/>
              <a:gd name="T38" fmla="*/ 178 w 512"/>
              <a:gd name="T39" fmla="*/ 199 h 512"/>
              <a:gd name="T40" fmla="*/ 170 w 512"/>
              <a:gd name="T41" fmla="*/ 202 h 512"/>
              <a:gd name="T42" fmla="*/ 163 w 512"/>
              <a:gd name="T43" fmla="*/ 199 h 512"/>
              <a:gd name="T44" fmla="*/ 163 w 512"/>
              <a:gd name="T45" fmla="*/ 184 h 512"/>
              <a:gd name="T46" fmla="*/ 373 w 512"/>
              <a:gd name="T47" fmla="*/ 405 h 512"/>
              <a:gd name="T48" fmla="*/ 362 w 512"/>
              <a:gd name="T49" fmla="*/ 416 h 512"/>
              <a:gd name="T50" fmla="*/ 149 w 512"/>
              <a:gd name="T51" fmla="*/ 416 h 512"/>
              <a:gd name="T52" fmla="*/ 138 w 512"/>
              <a:gd name="T53" fmla="*/ 405 h 512"/>
              <a:gd name="T54" fmla="*/ 138 w 512"/>
              <a:gd name="T55" fmla="*/ 362 h 512"/>
              <a:gd name="T56" fmla="*/ 149 w 512"/>
              <a:gd name="T57" fmla="*/ 352 h 512"/>
              <a:gd name="T58" fmla="*/ 160 w 512"/>
              <a:gd name="T59" fmla="*/ 362 h 512"/>
              <a:gd name="T60" fmla="*/ 160 w 512"/>
              <a:gd name="T61" fmla="*/ 394 h 512"/>
              <a:gd name="T62" fmla="*/ 352 w 512"/>
              <a:gd name="T63" fmla="*/ 394 h 512"/>
              <a:gd name="T64" fmla="*/ 352 w 512"/>
              <a:gd name="T65" fmla="*/ 362 h 512"/>
              <a:gd name="T66" fmla="*/ 362 w 512"/>
              <a:gd name="T67" fmla="*/ 352 h 512"/>
              <a:gd name="T68" fmla="*/ 373 w 512"/>
              <a:gd name="T69" fmla="*/ 362 h 512"/>
              <a:gd name="T70" fmla="*/ 373 w 512"/>
              <a:gd name="T71" fmla="*/ 40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163" y="184"/>
                </a:moveTo>
                <a:cubicBezTo>
                  <a:pt x="248" y="99"/>
                  <a:pt x="248" y="99"/>
                  <a:pt x="248" y="99"/>
                </a:cubicBezTo>
                <a:cubicBezTo>
                  <a:pt x="249" y="98"/>
                  <a:pt x="250" y="97"/>
                  <a:pt x="252" y="96"/>
                </a:cubicBezTo>
                <a:cubicBezTo>
                  <a:pt x="254" y="95"/>
                  <a:pt x="257" y="95"/>
                  <a:pt x="260" y="96"/>
                </a:cubicBezTo>
                <a:cubicBezTo>
                  <a:pt x="261" y="97"/>
                  <a:pt x="262" y="98"/>
                  <a:pt x="263" y="99"/>
                </a:cubicBezTo>
                <a:cubicBezTo>
                  <a:pt x="349" y="184"/>
                  <a:pt x="349" y="184"/>
                  <a:pt x="349" y="184"/>
                </a:cubicBezTo>
                <a:cubicBezTo>
                  <a:pt x="353" y="188"/>
                  <a:pt x="353" y="195"/>
                  <a:pt x="349" y="199"/>
                </a:cubicBezTo>
                <a:cubicBezTo>
                  <a:pt x="346" y="201"/>
                  <a:pt x="344" y="202"/>
                  <a:pt x="341" y="202"/>
                </a:cubicBezTo>
                <a:cubicBezTo>
                  <a:pt x="338" y="202"/>
                  <a:pt x="336" y="201"/>
                  <a:pt x="333" y="199"/>
                </a:cubicBezTo>
                <a:cubicBezTo>
                  <a:pt x="266" y="132"/>
                  <a:pt x="266" y="132"/>
                  <a:pt x="266" y="132"/>
                </a:cubicBezTo>
                <a:cubicBezTo>
                  <a:pt x="266" y="362"/>
                  <a:pt x="266" y="362"/>
                  <a:pt x="266" y="362"/>
                </a:cubicBezTo>
                <a:cubicBezTo>
                  <a:pt x="266" y="368"/>
                  <a:pt x="262" y="373"/>
                  <a:pt x="256" y="373"/>
                </a:cubicBezTo>
                <a:cubicBezTo>
                  <a:pt x="250" y="373"/>
                  <a:pt x="245" y="368"/>
                  <a:pt x="245" y="362"/>
                </a:cubicBezTo>
                <a:cubicBezTo>
                  <a:pt x="245" y="132"/>
                  <a:pt x="245" y="132"/>
                  <a:pt x="245" y="132"/>
                </a:cubicBezTo>
                <a:cubicBezTo>
                  <a:pt x="178" y="199"/>
                  <a:pt x="178" y="199"/>
                  <a:pt x="178" y="199"/>
                </a:cubicBezTo>
                <a:cubicBezTo>
                  <a:pt x="176" y="201"/>
                  <a:pt x="173" y="202"/>
                  <a:pt x="170" y="202"/>
                </a:cubicBezTo>
                <a:cubicBezTo>
                  <a:pt x="168" y="202"/>
                  <a:pt x="165" y="201"/>
                  <a:pt x="163" y="199"/>
                </a:cubicBezTo>
                <a:cubicBezTo>
                  <a:pt x="159" y="195"/>
                  <a:pt x="159" y="188"/>
                  <a:pt x="163" y="184"/>
                </a:cubicBezTo>
                <a:close/>
                <a:moveTo>
                  <a:pt x="373" y="405"/>
                </a:moveTo>
                <a:cubicBezTo>
                  <a:pt x="373" y="411"/>
                  <a:pt x="368" y="416"/>
                  <a:pt x="362" y="416"/>
                </a:cubicBezTo>
                <a:cubicBezTo>
                  <a:pt x="149" y="416"/>
                  <a:pt x="149" y="416"/>
                  <a:pt x="149" y="416"/>
                </a:cubicBezTo>
                <a:cubicBezTo>
                  <a:pt x="143" y="416"/>
                  <a:pt x="138" y="411"/>
                  <a:pt x="138" y="405"/>
                </a:cubicBezTo>
                <a:cubicBezTo>
                  <a:pt x="138" y="362"/>
                  <a:pt x="138" y="362"/>
                  <a:pt x="138" y="362"/>
                </a:cubicBezTo>
                <a:cubicBezTo>
                  <a:pt x="138" y="356"/>
                  <a:pt x="143" y="352"/>
                  <a:pt x="149" y="352"/>
                </a:cubicBezTo>
                <a:cubicBezTo>
                  <a:pt x="155" y="352"/>
                  <a:pt x="160" y="356"/>
                  <a:pt x="160" y="362"/>
                </a:cubicBezTo>
                <a:cubicBezTo>
                  <a:pt x="160" y="394"/>
                  <a:pt x="160" y="394"/>
                  <a:pt x="160" y="394"/>
                </a:cubicBezTo>
                <a:cubicBezTo>
                  <a:pt x="352" y="394"/>
                  <a:pt x="352" y="394"/>
                  <a:pt x="352" y="394"/>
                </a:cubicBezTo>
                <a:cubicBezTo>
                  <a:pt x="352" y="362"/>
                  <a:pt x="352" y="362"/>
                  <a:pt x="352" y="362"/>
                </a:cubicBezTo>
                <a:cubicBezTo>
                  <a:pt x="352" y="356"/>
                  <a:pt x="356" y="352"/>
                  <a:pt x="362" y="352"/>
                </a:cubicBezTo>
                <a:cubicBezTo>
                  <a:pt x="368" y="352"/>
                  <a:pt x="373" y="356"/>
                  <a:pt x="373" y="362"/>
                </a:cubicBezTo>
                <a:lnTo>
                  <a:pt x="373" y="405"/>
                </a:lnTo>
                <a:close/>
              </a:path>
            </a:pathLst>
          </a:custGeom>
          <a:solidFill>
            <a:srgbClr val="E3A699"/>
          </a:solidFill>
          <a:ln>
            <a:noFill/>
          </a:ln>
        </p:spPr>
        <p:txBody>
          <a:bodyPr vert="horz" wrap="square" lIns="91440" tIns="45720" rIns="91440" bIns="45720" numCol="1" anchor="t" anchorCtr="0" compatLnSpc="1">
            <a:prstTxWarp prst="textNoShape">
              <a:avLst/>
            </a:prstTxWarp>
          </a:bodyPr>
          <a:lstStyle/>
          <a:p>
            <a:endParaRPr lang="en-GB" sz="1400">
              <a:solidFill>
                <a:schemeClr val="bg1"/>
              </a:solidFill>
              <a:latin typeface="Calibri Light"/>
            </a:endParaRPr>
          </a:p>
        </p:txBody>
      </p:sp>
      <p:sp>
        <p:nvSpPr>
          <p:cNvPr id="27" name="Freeform 210">
            <a:extLst>
              <a:ext uri="{FF2B5EF4-FFF2-40B4-BE49-F238E27FC236}">
                <a16:creationId xmlns:a16="http://schemas.microsoft.com/office/drawing/2014/main" id="{AEC1F396-38A8-FC39-5E03-6134D39EB2DE}"/>
              </a:ext>
            </a:extLst>
          </p:cNvPr>
          <p:cNvSpPr>
            <a:spLocks noChangeAspect="1" noEditPoints="1"/>
          </p:cNvSpPr>
          <p:nvPr/>
        </p:nvSpPr>
        <p:spPr bwMode="auto">
          <a:xfrm>
            <a:off x="4936044" y="3562216"/>
            <a:ext cx="922746" cy="922746"/>
          </a:xfrm>
          <a:custGeom>
            <a:avLst/>
            <a:gdLst>
              <a:gd name="T0" fmla="*/ 352 w 512"/>
              <a:gd name="T1" fmla="*/ 394 h 512"/>
              <a:gd name="T2" fmla="*/ 224 w 512"/>
              <a:gd name="T3" fmla="*/ 224 h 512"/>
              <a:gd name="T4" fmla="*/ 256 w 512"/>
              <a:gd name="T5" fmla="*/ 256 h 512"/>
              <a:gd name="T6" fmla="*/ 330 w 512"/>
              <a:gd name="T7" fmla="*/ 266 h 512"/>
              <a:gd name="T8" fmla="*/ 256 w 512"/>
              <a:gd name="T9" fmla="*/ 277 h 512"/>
              <a:gd name="T10" fmla="*/ 256 w 512"/>
              <a:gd name="T11" fmla="*/ 256 h 512"/>
              <a:gd name="T12" fmla="*/ 320 w 512"/>
              <a:gd name="T13" fmla="*/ 298 h 512"/>
              <a:gd name="T14" fmla="*/ 320 w 512"/>
              <a:gd name="T15" fmla="*/ 320 h 512"/>
              <a:gd name="T16" fmla="*/ 245 w 512"/>
              <a:gd name="T17" fmla="*/ 309 h 512"/>
              <a:gd name="T18" fmla="*/ 256 w 512"/>
              <a:gd name="T19" fmla="*/ 341 h 512"/>
              <a:gd name="T20" fmla="*/ 330 w 512"/>
              <a:gd name="T21" fmla="*/ 352 h 512"/>
              <a:gd name="T22" fmla="*/ 256 w 512"/>
              <a:gd name="T23" fmla="*/ 362 h 512"/>
              <a:gd name="T24" fmla="*/ 256 w 512"/>
              <a:gd name="T25" fmla="*/ 341 h 512"/>
              <a:gd name="T26" fmla="*/ 213 w 512"/>
              <a:gd name="T27" fmla="*/ 202 h 512"/>
              <a:gd name="T28" fmla="*/ 202 w 512"/>
              <a:gd name="T29" fmla="*/ 394 h 512"/>
              <a:gd name="T30" fmla="*/ 160 w 512"/>
              <a:gd name="T31" fmla="*/ 138 h 512"/>
              <a:gd name="T32" fmla="*/ 181 w 512"/>
              <a:gd name="T33" fmla="*/ 149 h 512"/>
              <a:gd name="T34" fmla="*/ 298 w 512"/>
              <a:gd name="T35" fmla="*/ 160 h 512"/>
              <a:gd name="T36" fmla="*/ 309 w 512"/>
              <a:gd name="T37" fmla="*/ 138 h 512"/>
              <a:gd name="T38" fmla="*/ 330 w 512"/>
              <a:gd name="T39" fmla="*/ 202 h 512"/>
              <a:gd name="T40" fmla="*/ 202 w 512"/>
              <a:gd name="T41" fmla="*/ 138 h 512"/>
              <a:gd name="T42" fmla="*/ 202 w 512"/>
              <a:gd name="T43" fmla="*/ 128 h 512"/>
              <a:gd name="T44" fmla="*/ 202 w 512"/>
              <a:gd name="T45" fmla="*/ 117 h 512"/>
              <a:gd name="T46" fmla="*/ 288 w 512"/>
              <a:gd name="T47" fmla="*/ 138 h 512"/>
              <a:gd name="T48" fmla="*/ 0 w 512"/>
              <a:gd name="T49" fmla="*/ 256 h 512"/>
              <a:gd name="T50" fmla="*/ 512 w 512"/>
              <a:gd name="T51" fmla="*/ 256 h 512"/>
              <a:gd name="T52" fmla="*/ 373 w 512"/>
              <a:gd name="T53" fmla="*/ 405 h 512"/>
              <a:gd name="T54" fmla="*/ 149 w 512"/>
              <a:gd name="T55" fmla="*/ 416 h 512"/>
              <a:gd name="T56" fmla="*/ 138 w 512"/>
              <a:gd name="T57" fmla="*/ 128 h 512"/>
              <a:gd name="T58" fmla="*/ 181 w 512"/>
              <a:gd name="T59" fmla="*/ 117 h 512"/>
              <a:gd name="T60" fmla="*/ 192 w 512"/>
              <a:gd name="T61" fmla="*/ 96 h 512"/>
              <a:gd name="T62" fmla="*/ 309 w 512"/>
              <a:gd name="T63" fmla="*/ 106 h 512"/>
              <a:gd name="T64" fmla="*/ 341 w 512"/>
              <a:gd name="T65" fmla="*/ 117 h 512"/>
              <a:gd name="T66" fmla="*/ 352 w 512"/>
              <a:gd name="T67" fmla="*/ 202 h 512"/>
              <a:gd name="T68" fmla="*/ 373 w 512"/>
              <a:gd name="T69" fmla="*/ 213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12" h="512">
                <a:moveTo>
                  <a:pt x="224" y="394"/>
                </a:moveTo>
                <a:cubicBezTo>
                  <a:pt x="352" y="394"/>
                  <a:pt x="352" y="394"/>
                  <a:pt x="352" y="394"/>
                </a:cubicBezTo>
                <a:cubicBezTo>
                  <a:pt x="352" y="224"/>
                  <a:pt x="352" y="224"/>
                  <a:pt x="352" y="224"/>
                </a:cubicBezTo>
                <a:cubicBezTo>
                  <a:pt x="224" y="224"/>
                  <a:pt x="224" y="224"/>
                  <a:pt x="224" y="224"/>
                </a:cubicBezTo>
                <a:lnTo>
                  <a:pt x="224" y="394"/>
                </a:lnTo>
                <a:close/>
                <a:moveTo>
                  <a:pt x="256" y="256"/>
                </a:moveTo>
                <a:cubicBezTo>
                  <a:pt x="320" y="256"/>
                  <a:pt x="320" y="256"/>
                  <a:pt x="320" y="256"/>
                </a:cubicBezTo>
                <a:cubicBezTo>
                  <a:pt x="326" y="256"/>
                  <a:pt x="330" y="260"/>
                  <a:pt x="330" y="266"/>
                </a:cubicBezTo>
                <a:cubicBezTo>
                  <a:pt x="330" y="272"/>
                  <a:pt x="326" y="277"/>
                  <a:pt x="320" y="277"/>
                </a:cubicBezTo>
                <a:cubicBezTo>
                  <a:pt x="256" y="277"/>
                  <a:pt x="256" y="277"/>
                  <a:pt x="256" y="277"/>
                </a:cubicBezTo>
                <a:cubicBezTo>
                  <a:pt x="250" y="277"/>
                  <a:pt x="245" y="272"/>
                  <a:pt x="245" y="266"/>
                </a:cubicBezTo>
                <a:cubicBezTo>
                  <a:pt x="245" y="260"/>
                  <a:pt x="250" y="256"/>
                  <a:pt x="256" y="256"/>
                </a:cubicBezTo>
                <a:close/>
                <a:moveTo>
                  <a:pt x="256" y="298"/>
                </a:moveTo>
                <a:cubicBezTo>
                  <a:pt x="320" y="298"/>
                  <a:pt x="320" y="298"/>
                  <a:pt x="320" y="298"/>
                </a:cubicBezTo>
                <a:cubicBezTo>
                  <a:pt x="326" y="298"/>
                  <a:pt x="330" y="303"/>
                  <a:pt x="330" y="309"/>
                </a:cubicBezTo>
                <a:cubicBezTo>
                  <a:pt x="330" y="315"/>
                  <a:pt x="326" y="320"/>
                  <a:pt x="320" y="320"/>
                </a:cubicBezTo>
                <a:cubicBezTo>
                  <a:pt x="256" y="320"/>
                  <a:pt x="256" y="320"/>
                  <a:pt x="256" y="320"/>
                </a:cubicBezTo>
                <a:cubicBezTo>
                  <a:pt x="250" y="320"/>
                  <a:pt x="245" y="315"/>
                  <a:pt x="245" y="309"/>
                </a:cubicBezTo>
                <a:cubicBezTo>
                  <a:pt x="245" y="303"/>
                  <a:pt x="250" y="298"/>
                  <a:pt x="256" y="298"/>
                </a:cubicBezTo>
                <a:close/>
                <a:moveTo>
                  <a:pt x="256" y="341"/>
                </a:moveTo>
                <a:cubicBezTo>
                  <a:pt x="320" y="341"/>
                  <a:pt x="320" y="341"/>
                  <a:pt x="320" y="341"/>
                </a:cubicBezTo>
                <a:cubicBezTo>
                  <a:pt x="326" y="341"/>
                  <a:pt x="330" y="346"/>
                  <a:pt x="330" y="352"/>
                </a:cubicBezTo>
                <a:cubicBezTo>
                  <a:pt x="330" y="358"/>
                  <a:pt x="326" y="362"/>
                  <a:pt x="320" y="362"/>
                </a:cubicBezTo>
                <a:cubicBezTo>
                  <a:pt x="256" y="362"/>
                  <a:pt x="256" y="362"/>
                  <a:pt x="256" y="362"/>
                </a:cubicBezTo>
                <a:cubicBezTo>
                  <a:pt x="250" y="362"/>
                  <a:pt x="245" y="358"/>
                  <a:pt x="245" y="352"/>
                </a:cubicBezTo>
                <a:cubicBezTo>
                  <a:pt x="245" y="346"/>
                  <a:pt x="250" y="341"/>
                  <a:pt x="256" y="341"/>
                </a:cubicBezTo>
                <a:close/>
                <a:moveTo>
                  <a:pt x="330" y="202"/>
                </a:moveTo>
                <a:cubicBezTo>
                  <a:pt x="213" y="202"/>
                  <a:pt x="213" y="202"/>
                  <a:pt x="213" y="202"/>
                </a:cubicBezTo>
                <a:cubicBezTo>
                  <a:pt x="207" y="202"/>
                  <a:pt x="202" y="207"/>
                  <a:pt x="202" y="213"/>
                </a:cubicBezTo>
                <a:cubicBezTo>
                  <a:pt x="202" y="394"/>
                  <a:pt x="202" y="394"/>
                  <a:pt x="202" y="394"/>
                </a:cubicBezTo>
                <a:cubicBezTo>
                  <a:pt x="160" y="394"/>
                  <a:pt x="160" y="394"/>
                  <a:pt x="160" y="394"/>
                </a:cubicBezTo>
                <a:cubicBezTo>
                  <a:pt x="160" y="138"/>
                  <a:pt x="160" y="138"/>
                  <a:pt x="160" y="138"/>
                </a:cubicBezTo>
                <a:cubicBezTo>
                  <a:pt x="181" y="138"/>
                  <a:pt x="181" y="138"/>
                  <a:pt x="181" y="138"/>
                </a:cubicBezTo>
                <a:cubicBezTo>
                  <a:pt x="181" y="149"/>
                  <a:pt x="181" y="149"/>
                  <a:pt x="181" y="149"/>
                </a:cubicBezTo>
                <a:cubicBezTo>
                  <a:pt x="181" y="155"/>
                  <a:pt x="186" y="160"/>
                  <a:pt x="192" y="160"/>
                </a:cubicBezTo>
                <a:cubicBezTo>
                  <a:pt x="298" y="160"/>
                  <a:pt x="298" y="160"/>
                  <a:pt x="298" y="160"/>
                </a:cubicBezTo>
                <a:cubicBezTo>
                  <a:pt x="304" y="160"/>
                  <a:pt x="309" y="155"/>
                  <a:pt x="309" y="149"/>
                </a:cubicBezTo>
                <a:cubicBezTo>
                  <a:pt x="309" y="138"/>
                  <a:pt x="309" y="138"/>
                  <a:pt x="309" y="138"/>
                </a:cubicBezTo>
                <a:cubicBezTo>
                  <a:pt x="330" y="138"/>
                  <a:pt x="330" y="138"/>
                  <a:pt x="330" y="138"/>
                </a:cubicBezTo>
                <a:lnTo>
                  <a:pt x="330" y="202"/>
                </a:lnTo>
                <a:close/>
                <a:moveTo>
                  <a:pt x="288" y="138"/>
                </a:moveTo>
                <a:cubicBezTo>
                  <a:pt x="202" y="138"/>
                  <a:pt x="202" y="138"/>
                  <a:pt x="202" y="138"/>
                </a:cubicBezTo>
                <a:cubicBezTo>
                  <a:pt x="202" y="128"/>
                  <a:pt x="202" y="128"/>
                  <a:pt x="202" y="128"/>
                </a:cubicBezTo>
                <a:cubicBezTo>
                  <a:pt x="202" y="128"/>
                  <a:pt x="202" y="128"/>
                  <a:pt x="202" y="128"/>
                </a:cubicBezTo>
                <a:cubicBezTo>
                  <a:pt x="202" y="128"/>
                  <a:pt x="202" y="128"/>
                  <a:pt x="202" y="128"/>
                </a:cubicBezTo>
                <a:cubicBezTo>
                  <a:pt x="202" y="117"/>
                  <a:pt x="202" y="117"/>
                  <a:pt x="202" y="117"/>
                </a:cubicBezTo>
                <a:cubicBezTo>
                  <a:pt x="288" y="117"/>
                  <a:pt x="288" y="117"/>
                  <a:pt x="288" y="117"/>
                </a:cubicBezTo>
                <a:lnTo>
                  <a:pt x="288" y="138"/>
                </a:lnTo>
                <a:close/>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373" y="405"/>
                </a:moveTo>
                <a:cubicBezTo>
                  <a:pt x="373" y="411"/>
                  <a:pt x="368" y="416"/>
                  <a:pt x="362" y="416"/>
                </a:cubicBezTo>
                <a:cubicBezTo>
                  <a:pt x="149" y="416"/>
                  <a:pt x="149" y="416"/>
                  <a:pt x="149" y="416"/>
                </a:cubicBezTo>
                <a:cubicBezTo>
                  <a:pt x="143" y="416"/>
                  <a:pt x="138" y="411"/>
                  <a:pt x="138" y="405"/>
                </a:cubicBezTo>
                <a:cubicBezTo>
                  <a:pt x="138" y="128"/>
                  <a:pt x="138" y="128"/>
                  <a:pt x="138" y="128"/>
                </a:cubicBezTo>
                <a:cubicBezTo>
                  <a:pt x="138" y="122"/>
                  <a:pt x="143" y="117"/>
                  <a:pt x="149" y="117"/>
                </a:cubicBezTo>
                <a:cubicBezTo>
                  <a:pt x="181" y="117"/>
                  <a:pt x="181" y="117"/>
                  <a:pt x="181" y="117"/>
                </a:cubicBezTo>
                <a:cubicBezTo>
                  <a:pt x="181" y="106"/>
                  <a:pt x="181" y="106"/>
                  <a:pt x="181" y="106"/>
                </a:cubicBezTo>
                <a:cubicBezTo>
                  <a:pt x="181" y="100"/>
                  <a:pt x="186" y="96"/>
                  <a:pt x="192" y="96"/>
                </a:cubicBezTo>
                <a:cubicBezTo>
                  <a:pt x="298" y="96"/>
                  <a:pt x="298" y="96"/>
                  <a:pt x="298" y="96"/>
                </a:cubicBezTo>
                <a:cubicBezTo>
                  <a:pt x="304" y="96"/>
                  <a:pt x="309" y="100"/>
                  <a:pt x="309" y="106"/>
                </a:cubicBezTo>
                <a:cubicBezTo>
                  <a:pt x="309" y="117"/>
                  <a:pt x="309" y="117"/>
                  <a:pt x="309" y="117"/>
                </a:cubicBezTo>
                <a:cubicBezTo>
                  <a:pt x="341" y="117"/>
                  <a:pt x="341" y="117"/>
                  <a:pt x="341" y="117"/>
                </a:cubicBezTo>
                <a:cubicBezTo>
                  <a:pt x="347" y="117"/>
                  <a:pt x="352" y="122"/>
                  <a:pt x="352" y="128"/>
                </a:cubicBezTo>
                <a:cubicBezTo>
                  <a:pt x="352" y="202"/>
                  <a:pt x="352" y="202"/>
                  <a:pt x="352" y="202"/>
                </a:cubicBezTo>
                <a:cubicBezTo>
                  <a:pt x="362" y="202"/>
                  <a:pt x="362" y="202"/>
                  <a:pt x="362" y="202"/>
                </a:cubicBezTo>
                <a:cubicBezTo>
                  <a:pt x="368" y="202"/>
                  <a:pt x="373" y="207"/>
                  <a:pt x="373" y="213"/>
                </a:cubicBezTo>
                <a:lnTo>
                  <a:pt x="373" y="405"/>
                </a:lnTo>
                <a:close/>
              </a:path>
            </a:pathLst>
          </a:custGeom>
          <a:solidFill>
            <a:srgbClr val="43B02A"/>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chemeClr val="bg1"/>
              </a:solidFill>
              <a:effectLst/>
              <a:uLnTx/>
              <a:uFillTx/>
              <a:latin typeface="Calibri Light"/>
            </a:endParaRPr>
          </a:p>
        </p:txBody>
      </p:sp>
      <p:sp>
        <p:nvSpPr>
          <p:cNvPr id="28" name="Freeform 682">
            <a:extLst>
              <a:ext uri="{FF2B5EF4-FFF2-40B4-BE49-F238E27FC236}">
                <a16:creationId xmlns:a16="http://schemas.microsoft.com/office/drawing/2014/main" id="{243C0C29-0D60-8D54-0C1F-3C4E7C02EBC8}"/>
              </a:ext>
            </a:extLst>
          </p:cNvPr>
          <p:cNvSpPr>
            <a:spLocks noChangeAspect="1" noEditPoints="1"/>
          </p:cNvSpPr>
          <p:nvPr/>
        </p:nvSpPr>
        <p:spPr bwMode="auto">
          <a:xfrm>
            <a:off x="6360225" y="4705552"/>
            <a:ext cx="843331" cy="843331"/>
          </a:xfrm>
          <a:custGeom>
            <a:avLst/>
            <a:gdLst>
              <a:gd name="T0" fmla="*/ 362 w 512"/>
              <a:gd name="T1" fmla="*/ 192 h 512"/>
              <a:gd name="T2" fmla="*/ 362 w 512"/>
              <a:gd name="T3" fmla="*/ 266 h 512"/>
              <a:gd name="T4" fmla="*/ 149 w 512"/>
              <a:gd name="T5" fmla="*/ 266 h 512"/>
              <a:gd name="T6" fmla="*/ 149 w 512"/>
              <a:gd name="T7" fmla="*/ 192 h 512"/>
              <a:gd name="T8" fmla="*/ 170 w 512"/>
              <a:gd name="T9" fmla="*/ 170 h 512"/>
              <a:gd name="T10" fmla="*/ 224 w 512"/>
              <a:gd name="T11" fmla="*/ 170 h 512"/>
              <a:gd name="T12" fmla="*/ 224 w 512"/>
              <a:gd name="T13" fmla="*/ 192 h 512"/>
              <a:gd name="T14" fmla="*/ 234 w 512"/>
              <a:gd name="T15" fmla="*/ 202 h 512"/>
              <a:gd name="T16" fmla="*/ 245 w 512"/>
              <a:gd name="T17" fmla="*/ 192 h 512"/>
              <a:gd name="T18" fmla="*/ 245 w 512"/>
              <a:gd name="T19" fmla="*/ 170 h 512"/>
              <a:gd name="T20" fmla="*/ 341 w 512"/>
              <a:gd name="T21" fmla="*/ 170 h 512"/>
              <a:gd name="T22" fmla="*/ 362 w 512"/>
              <a:gd name="T23" fmla="*/ 192 h 512"/>
              <a:gd name="T24" fmla="*/ 245 w 512"/>
              <a:gd name="T25" fmla="*/ 394 h 512"/>
              <a:gd name="T26" fmla="*/ 266 w 512"/>
              <a:gd name="T27" fmla="*/ 394 h 512"/>
              <a:gd name="T28" fmla="*/ 266 w 512"/>
              <a:gd name="T29" fmla="*/ 288 h 512"/>
              <a:gd name="T30" fmla="*/ 245 w 512"/>
              <a:gd name="T31" fmla="*/ 288 h 512"/>
              <a:gd name="T32" fmla="*/ 245 w 512"/>
              <a:gd name="T33" fmla="*/ 394 h 512"/>
              <a:gd name="T34" fmla="*/ 512 w 512"/>
              <a:gd name="T35" fmla="*/ 256 h 512"/>
              <a:gd name="T36" fmla="*/ 256 w 512"/>
              <a:gd name="T37" fmla="*/ 512 h 512"/>
              <a:gd name="T38" fmla="*/ 0 w 512"/>
              <a:gd name="T39" fmla="*/ 256 h 512"/>
              <a:gd name="T40" fmla="*/ 256 w 512"/>
              <a:gd name="T41" fmla="*/ 0 h 512"/>
              <a:gd name="T42" fmla="*/ 512 w 512"/>
              <a:gd name="T43" fmla="*/ 256 h 512"/>
              <a:gd name="T44" fmla="*/ 384 w 512"/>
              <a:gd name="T45" fmla="*/ 192 h 512"/>
              <a:gd name="T46" fmla="*/ 341 w 512"/>
              <a:gd name="T47" fmla="*/ 149 h 512"/>
              <a:gd name="T48" fmla="*/ 245 w 512"/>
              <a:gd name="T49" fmla="*/ 149 h 512"/>
              <a:gd name="T50" fmla="*/ 245 w 512"/>
              <a:gd name="T51" fmla="*/ 117 h 512"/>
              <a:gd name="T52" fmla="*/ 256 w 512"/>
              <a:gd name="T53" fmla="*/ 117 h 512"/>
              <a:gd name="T54" fmla="*/ 266 w 512"/>
              <a:gd name="T55" fmla="*/ 106 h 512"/>
              <a:gd name="T56" fmla="*/ 256 w 512"/>
              <a:gd name="T57" fmla="*/ 96 h 512"/>
              <a:gd name="T58" fmla="*/ 234 w 512"/>
              <a:gd name="T59" fmla="*/ 96 h 512"/>
              <a:gd name="T60" fmla="*/ 224 w 512"/>
              <a:gd name="T61" fmla="*/ 106 h 512"/>
              <a:gd name="T62" fmla="*/ 224 w 512"/>
              <a:gd name="T63" fmla="*/ 149 h 512"/>
              <a:gd name="T64" fmla="*/ 170 w 512"/>
              <a:gd name="T65" fmla="*/ 149 h 512"/>
              <a:gd name="T66" fmla="*/ 128 w 512"/>
              <a:gd name="T67" fmla="*/ 192 h 512"/>
              <a:gd name="T68" fmla="*/ 128 w 512"/>
              <a:gd name="T69" fmla="*/ 277 h 512"/>
              <a:gd name="T70" fmla="*/ 138 w 512"/>
              <a:gd name="T71" fmla="*/ 288 h 512"/>
              <a:gd name="T72" fmla="*/ 224 w 512"/>
              <a:gd name="T73" fmla="*/ 288 h 512"/>
              <a:gd name="T74" fmla="*/ 224 w 512"/>
              <a:gd name="T75" fmla="*/ 405 h 512"/>
              <a:gd name="T76" fmla="*/ 234 w 512"/>
              <a:gd name="T77" fmla="*/ 416 h 512"/>
              <a:gd name="T78" fmla="*/ 277 w 512"/>
              <a:gd name="T79" fmla="*/ 416 h 512"/>
              <a:gd name="T80" fmla="*/ 288 w 512"/>
              <a:gd name="T81" fmla="*/ 405 h 512"/>
              <a:gd name="T82" fmla="*/ 288 w 512"/>
              <a:gd name="T83" fmla="*/ 288 h 512"/>
              <a:gd name="T84" fmla="*/ 373 w 512"/>
              <a:gd name="T85" fmla="*/ 288 h 512"/>
              <a:gd name="T86" fmla="*/ 384 w 512"/>
              <a:gd name="T87" fmla="*/ 277 h 512"/>
              <a:gd name="T88" fmla="*/ 384 w 512"/>
              <a:gd name="T89" fmla="*/ 192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12" h="512">
                <a:moveTo>
                  <a:pt x="362" y="192"/>
                </a:moveTo>
                <a:cubicBezTo>
                  <a:pt x="362" y="266"/>
                  <a:pt x="362" y="266"/>
                  <a:pt x="362" y="266"/>
                </a:cubicBezTo>
                <a:cubicBezTo>
                  <a:pt x="149" y="266"/>
                  <a:pt x="149" y="266"/>
                  <a:pt x="149" y="266"/>
                </a:cubicBezTo>
                <a:cubicBezTo>
                  <a:pt x="149" y="192"/>
                  <a:pt x="149" y="192"/>
                  <a:pt x="149" y="192"/>
                </a:cubicBezTo>
                <a:cubicBezTo>
                  <a:pt x="149" y="180"/>
                  <a:pt x="159" y="170"/>
                  <a:pt x="170" y="170"/>
                </a:cubicBezTo>
                <a:cubicBezTo>
                  <a:pt x="224" y="170"/>
                  <a:pt x="224" y="170"/>
                  <a:pt x="224" y="170"/>
                </a:cubicBezTo>
                <a:cubicBezTo>
                  <a:pt x="224" y="192"/>
                  <a:pt x="224" y="192"/>
                  <a:pt x="224" y="192"/>
                </a:cubicBezTo>
                <a:cubicBezTo>
                  <a:pt x="224" y="198"/>
                  <a:pt x="228" y="202"/>
                  <a:pt x="234" y="202"/>
                </a:cubicBezTo>
                <a:cubicBezTo>
                  <a:pt x="240" y="202"/>
                  <a:pt x="245" y="198"/>
                  <a:pt x="245" y="192"/>
                </a:cubicBezTo>
                <a:cubicBezTo>
                  <a:pt x="245" y="170"/>
                  <a:pt x="245" y="170"/>
                  <a:pt x="245" y="170"/>
                </a:cubicBezTo>
                <a:cubicBezTo>
                  <a:pt x="341" y="170"/>
                  <a:pt x="341" y="170"/>
                  <a:pt x="341" y="170"/>
                </a:cubicBezTo>
                <a:cubicBezTo>
                  <a:pt x="353" y="170"/>
                  <a:pt x="362" y="180"/>
                  <a:pt x="362" y="192"/>
                </a:cubicBezTo>
                <a:close/>
                <a:moveTo>
                  <a:pt x="245" y="394"/>
                </a:moveTo>
                <a:cubicBezTo>
                  <a:pt x="266" y="394"/>
                  <a:pt x="266" y="394"/>
                  <a:pt x="266" y="394"/>
                </a:cubicBezTo>
                <a:cubicBezTo>
                  <a:pt x="266" y="288"/>
                  <a:pt x="266" y="288"/>
                  <a:pt x="266" y="288"/>
                </a:cubicBezTo>
                <a:cubicBezTo>
                  <a:pt x="245" y="288"/>
                  <a:pt x="245" y="288"/>
                  <a:pt x="245" y="288"/>
                </a:cubicBezTo>
                <a:lnTo>
                  <a:pt x="245" y="394"/>
                </a:lnTo>
                <a:close/>
                <a:moveTo>
                  <a:pt x="512" y="256"/>
                </a:moveTo>
                <a:cubicBezTo>
                  <a:pt x="512" y="397"/>
                  <a:pt x="397" y="512"/>
                  <a:pt x="256" y="512"/>
                </a:cubicBezTo>
                <a:cubicBezTo>
                  <a:pt x="114" y="512"/>
                  <a:pt x="0" y="397"/>
                  <a:pt x="0" y="256"/>
                </a:cubicBezTo>
                <a:cubicBezTo>
                  <a:pt x="0" y="114"/>
                  <a:pt x="114" y="0"/>
                  <a:pt x="256" y="0"/>
                </a:cubicBezTo>
                <a:cubicBezTo>
                  <a:pt x="397" y="0"/>
                  <a:pt x="512" y="114"/>
                  <a:pt x="512" y="256"/>
                </a:cubicBezTo>
                <a:close/>
                <a:moveTo>
                  <a:pt x="384" y="192"/>
                </a:moveTo>
                <a:cubicBezTo>
                  <a:pt x="384" y="168"/>
                  <a:pt x="365" y="149"/>
                  <a:pt x="341" y="149"/>
                </a:cubicBezTo>
                <a:cubicBezTo>
                  <a:pt x="245" y="149"/>
                  <a:pt x="245" y="149"/>
                  <a:pt x="245" y="149"/>
                </a:cubicBezTo>
                <a:cubicBezTo>
                  <a:pt x="245" y="117"/>
                  <a:pt x="245" y="117"/>
                  <a:pt x="245" y="117"/>
                </a:cubicBezTo>
                <a:cubicBezTo>
                  <a:pt x="256" y="117"/>
                  <a:pt x="256" y="117"/>
                  <a:pt x="256" y="117"/>
                </a:cubicBezTo>
                <a:cubicBezTo>
                  <a:pt x="262" y="117"/>
                  <a:pt x="266" y="112"/>
                  <a:pt x="266" y="106"/>
                </a:cubicBezTo>
                <a:cubicBezTo>
                  <a:pt x="266" y="100"/>
                  <a:pt x="262" y="96"/>
                  <a:pt x="256" y="96"/>
                </a:cubicBezTo>
                <a:cubicBezTo>
                  <a:pt x="234" y="96"/>
                  <a:pt x="234" y="96"/>
                  <a:pt x="234" y="96"/>
                </a:cubicBezTo>
                <a:cubicBezTo>
                  <a:pt x="228" y="96"/>
                  <a:pt x="224" y="100"/>
                  <a:pt x="224" y="106"/>
                </a:cubicBezTo>
                <a:cubicBezTo>
                  <a:pt x="224" y="149"/>
                  <a:pt x="224" y="149"/>
                  <a:pt x="224" y="149"/>
                </a:cubicBezTo>
                <a:cubicBezTo>
                  <a:pt x="170" y="149"/>
                  <a:pt x="170" y="149"/>
                  <a:pt x="170" y="149"/>
                </a:cubicBezTo>
                <a:cubicBezTo>
                  <a:pt x="147" y="149"/>
                  <a:pt x="128" y="168"/>
                  <a:pt x="128" y="192"/>
                </a:cubicBezTo>
                <a:cubicBezTo>
                  <a:pt x="128" y="277"/>
                  <a:pt x="128" y="277"/>
                  <a:pt x="128" y="277"/>
                </a:cubicBezTo>
                <a:cubicBezTo>
                  <a:pt x="128" y="283"/>
                  <a:pt x="132" y="288"/>
                  <a:pt x="138" y="288"/>
                </a:cubicBezTo>
                <a:cubicBezTo>
                  <a:pt x="224" y="288"/>
                  <a:pt x="224" y="288"/>
                  <a:pt x="224" y="288"/>
                </a:cubicBezTo>
                <a:cubicBezTo>
                  <a:pt x="224" y="405"/>
                  <a:pt x="224" y="405"/>
                  <a:pt x="224" y="405"/>
                </a:cubicBezTo>
                <a:cubicBezTo>
                  <a:pt x="224" y="411"/>
                  <a:pt x="228" y="416"/>
                  <a:pt x="234" y="416"/>
                </a:cubicBezTo>
                <a:cubicBezTo>
                  <a:pt x="277" y="416"/>
                  <a:pt x="277" y="416"/>
                  <a:pt x="277" y="416"/>
                </a:cubicBezTo>
                <a:cubicBezTo>
                  <a:pt x="283" y="416"/>
                  <a:pt x="288" y="411"/>
                  <a:pt x="288" y="405"/>
                </a:cubicBezTo>
                <a:cubicBezTo>
                  <a:pt x="288" y="288"/>
                  <a:pt x="288" y="288"/>
                  <a:pt x="288" y="288"/>
                </a:cubicBezTo>
                <a:cubicBezTo>
                  <a:pt x="373" y="288"/>
                  <a:pt x="373" y="288"/>
                  <a:pt x="373" y="288"/>
                </a:cubicBezTo>
                <a:cubicBezTo>
                  <a:pt x="379" y="288"/>
                  <a:pt x="384" y="283"/>
                  <a:pt x="384" y="277"/>
                </a:cubicBezTo>
                <a:lnTo>
                  <a:pt x="384" y="192"/>
                </a:lnTo>
                <a:close/>
              </a:path>
            </a:pathLst>
          </a:custGeom>
          <a:solidFill>
            <a:srgbClr val="92D050"/>
          </a:solidFill>
          <a:ln>
            <a:noFill/>
          </a:ln>
        </p:spPr>
        <p:txBody>
          <a:bodyPr vert="horz" wrap="square" lIns="91440" tIns="45720" rIns="91440" bIns="45720" numCol="1" anchor="t" anchorCtr="0" compatLnSpc="1">
            <a:prstTxWarp prst="textNoShape">
              <a:avLst/>
            </a:prstTxWarp>
          </a:bodyPr>
          <a:lstStyle/>
          <a:p>
            <a:endParaRPr lang="en-GB" sz="1400">
              <a:solidFill>
                <a:schemeClr val="bg1"/>
              </a:solidFill>
              <a:latin typeface="Calibri Light"/>
            </a:endParaRPr>
          </a:p>
        </p:txBody>
      </p:sp>
      <p:sp>
        <p:nvSpPr>
          <p:cNvPr id="29" name="Freeform 198">
            <a:extLst>
              <a:ext uri="{FF2B5EF4-FFF2-40B4-BE49-F238E27FC236}">
                <a16:creationId xmlns:a16="http://schemas.microsoft.com/office/drawing/2014/main" id="{2E2126FB-B77C-37D2-C0B0-A48223732C48}"/>
              </a:ext>
            </a:extLst>
          </p:cNvPr>
          <p:cNvSpPr>
            <a:spLocks noChangeAspect="1" noEditPoints="1"/>
          </p:cNvSpPr>
          <p:nvPr/>
        </p:nvSpPr>
        <p:spPr bwMode="auto">
          <a:xfrm>
            <a:off x="6794659" y="2890653"/>
            <a:ext cx="1018352" cy="1021348"/>
          </a:xfrm>
          <a:custGeom>
            <a:avLst/>
            <a:gdLst>
              <a:gd name="T0" fmla="*/ 213 w 512"/>
              <a:gd name="T1" fmla="*/ 206 h 512"/>
              <a:gd name="T2" fmla="*/ 312 w 512"/>
              <a:gd name="T3" fmla="*/ 206 h 512"/>
              <a:gd name="T4" fmla="*/ 299 w 512"/>
              <a:gd name="T5" fmla="*/ 305 h 512"/>
              <a:gd name="T6" fmla="*/ 199 w 512"/>
              <a:gd name="T7" fmla="*/ 305 h 512"/>
              <a:gd name="T8" fmla="*/ 213 w 512"/>
              <a:gd name="T9" fmla="*/ 206 h 512"/>
              <a:gd name="T10" fmla="*/ 512 w 512"/>
              <a:gd name="T11" fmla="*/ 256 h 512"/>
              <a:gd name="T12" fmla="*/ 256 w 512"/>
              <a:gd name="T13" fmla="*/ 512 h 512"/>
              <a:gd name="T14" fmla="*/ 0 w 512"/>
              <a:gd name="T15" fmla="*/ 256 h 512"/>
              <a:gd name="T16" fmla="*/ 256 w 512"/>
              <a:gd name="T17" fmla="*/ 0 h 512"/>
              <a:gd name="T18" fmla="*/ 512 w 512"/>
              <a:gd name="T19" fmla="*/ 256 h 512"/>
              <a:gd name="T20" fmla="*/ 410 w 512"/>
              <a:gd name="T21" fmla="*/ 195 h 512"/>
              <a:gd name="T22" fmla="*/ 400 w 512"/>
              <a:gd name="T23" fmla="*/ 185 h 512"/>
              <a:gd name="T24" fmla="*/ 336 w 512"/>
              <a:gd name="T25" fmla="*/ 185 h 512"/>
              <a:gd name="T26" fmla="*/ 345 w 512"/>
              <a:gd name="T27" fmla="*/ 121 h 512"/>
              <a:gd name="T28" fmla="*/ 335 w 512"/>
              <a:gd name="T29" fmla="*/ 109 h 512"/>
              <a:gd name="T30" fmla="*/ 323 w 512"/>
              <a:gd name="T31" fmla="*/ 118 h 512"/>
              <a:gd name="T32" fmla="*/ 315 w 512"/>
              <a:gd name="T33" fmla="*/ 185 h 512"/>
              <a:gd name="T34" fmla="*/ 215 w 512"/>
              <a:gd name="T35" fmla="*/ 185 h 512"/>
              <a:gd name="T36" fmla="*/ 224 w 512"/>
              <a:gd name="T37" fmla="*/ 121 h 512"/>
              <a:gd name="T38" fmla="*/ 215 w 512"/>
              <a:gd name="T39" fmla="*/ 109 h 512"/>
              <a:gd name="T40" fmla="*/ 203 w 512"/>
              <a:gd name="T41" fmla="*/ 118 h 512"/>
              <a:gd name="T42" fmla="*/ 194 w 512"/>
              <a:gd name="T43" fmla="*/ 185 h 512"/>
              <a:gd name="T44" fmla="*/ 128 w 512"/>
              <a:gd name="T45" fmla="*/ 185 h 512"/>
              <a:gd name="T46" fmla="*/ 117 w 512"/>
              <a:gd name="T47" fmla="*/ 195 h 512"/>
              <a:gd name="T48" fmla="*/ 128 w 512"/>
              <a:gd name="T49" fmla="*/ 206 h 512"/>
              <a:gd name="T50" fmla="*/ 191 w 512"/>
              <a:gd name="T51" fmla="*/ 206 h 512"/>
              <a:gd name="T52" fmla="*/ 178 w 512"/>
              <a:gd name="T53" fmla="*/ 305 h 512"/>
              <a:gd name="T54" fmla="*/ 112 w 512"/>
              <a:gd name="T55" fmla="*/ 305 h 512"/>
              <a:gd name="T56" fmla="*/ 101 w 512"/>
              <a:gd name="T57" fmla="*/ 316 h 512"/>
              <a:gd name="T58" fmla="*/ 112 w 512"/>
              <a:gd name="T59" fmla="*/ 327 h 512"/>
              <a:gd name="T60" fmla="*/ 175 w 512"/>
              <a:gd name="T61" fmla="*/ 327 h 512"/>
              <a:gd name="T62" fmla="*/ 167 w 512"/>
              <a:gd name="T63" fmla="*/ 390 h 512"/>
              <a:gd name="T64" fmla="*/ 176 w 512"/>
              <a:gd name="T65" fmla="*/ 402 h 512"/>
              <a:gd name="T66" fmla="*/ 177 w 512"/>
              <a:gd name="T67" fmla="*/ 402 h 512"/>
              <a:gd name="T68" fmla="*/ 188 w 512"/>
              <a:gd name="T69" fmla="*/ 393 h 512"/>
              <a:gd name="T70" fmla="*/ 197 w 512"/>
              <a:gd name="T71" fmla="*/ 327 h 512"/>
              <a:gd name="T72" fmla="*/ 296 w 512"/>
              <a:gd name="T73" fmla="*/ 327 h 512"/>
              <a:gd name="T74" fmla="*/ 288 w 512"/>
              <a:gd name="T75" fmla="*/ 390 h 512"/>
              <a:gd name="T76" fmla="*/ 297 w 512"/>
              <a:gd name="T77" fmla="*/ 402 h 512"/>
              <a:gd name="T78" fmla="*/ 298 w 512"/>
              <a:gd name="T79" fmla="*/ 402 h 512"/>
              <a:gd name="T80" fmla="*/ 309 w 512"/>
              <a:gd name="T81" fmla="*/ 393 h 512"/>
              <a:gd name="T82" fmla="*/ 318 w 512"/>
              <a:gd name="T83" fmla="*/ 327 h 512"/>
              <a:gd name="T84" fmla="*/ 384 w 512"/>
              <a:gd name="T85" fmla="*/ 327 h 512"/>
              <a:gd name="T86" fmla="*/ 394 w 512"/>
              <a:gd name="T87" fmla="*/ 316 h 512"/>
              <a:gd name="T88" fmla="*/ 384 w 512"/>
              <a:gd name="T89" fmla="*/ 305 h 512"/>
              <a:gd name="T90" fmla="*/ 320 w 512"/>
              <a:gd name="T91" fmla="*/ 305 h 512"/>
              <a:gd name="T92" fmla="*/ 333 w 512"/>
              <a:gd name="T93" fmla="*/ 206 h 512"/>
              <a:gd name="T94" fmla="*/ 400 w 512"/>
              <a:gd name="T95" fmla="*/ 206 h 512"/>
              <a:gd name="T96" fmla="*/ 410 w 512"/>
              <a:gd name="T97" fmla="*/ 19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12" h="512">
                <a:moveTo>
                  <a:pt x="213" y="206"/>
                </a:moveTo>
                <a:cubicBezTo>
                  <a:pt x="312" y="206"/>
                  <a:pt x="312" y="206"/>
                  <a:pt x="312" y="206"/>
                </a:cubicBezTo>
                <a:cubicBezTo>
                  <a:pt x="299" y="305"/>
                  <a:pt x="299" y="305"/>
                  <a:pt x="299" y="305"/>
                </a:cubicBezTo>
                <a:cubicBezTo>
                  <a:pt x="199" y="305"/>
                  <a:pt x="199" y="305"/>
                  <a:pt x="199" y="305"/>
                </a:cubicBezTo>
                <a:lnTo>
                  <a:pt x="213" y="206"/>
                </a:lnTo>
                <a:close/>
                <a:moveTo>
                  <a:pt x="512" y="256"/>
                </a:moveTo>
                <a:cubicBezTo>
                  <a:pt x="512" y="397"/>
                  <a:pt x="397" y="512"/>
                  <a:pt x="256" y="512"/>
                </a:cubicBezTo>
                <a:cubicBezTo>
                  <a:pt x="114" y="512"/>
                  <a:pt x="0" y="397"/>
                  <a:pt x="0" y="256"/>
                </a:cubicBezTo>
                <a:cubicBezTo>
                  <a:pt x="0" y="114"/>
                  <a:pt x="114" y="0"/>
                  <a:pt x="256" y="0"/>
                </a:cubicBezTo>
                <a:cubicBezTo>
                  <a:pt x="397" y="0"/>
                  <a:pt x="512" y="114"/>
                  <a:pt x="512" y="256"/>
                </a:cubicBezTo>
                <a:close/>
                <a:moveTo>
                  <a:pt x="410" y="195"/>
                </a:moveTo>
                <a:cubicBezTo>
                  <a:pt x="410" y="189"/>
                  <a:pt x="406" y="185"/>
                  <a:pt x="400" y="185"/>
                </a:cubicBezTo>
                <a:cubicBezTo>
                  <a:pt x="336" y="185"/>
                  <a:pt x="336" y="185"/>
                  <a:pt x="336" y="185"/>
                </a:cubicBezTo>
                <a:cubicBezTo>
                  <a:pt x="345" y="121"/>
                  <a:pt x="345" y="121"/>
                  <a:pt x="345" y="121"/>
                </a:cubicBezTo>
                <a:cubicBezTo>
                  <a:pt x="345" y="115"/>
                  <a:pt x="341" y="110"/>
                  <a:pt x="335" y="109"/>
                </a:cubicBezTo>
                <a:cubicBezTo>
                  <a:pt x="330" y="108"/>
                  <a:pt x="324" y="112"/>
                  <a:pt x="323" y="118"/>
                </a:cubicBezTo>
                <a:cubicBezTo>
                  <a:pt x="315" y="185"/>
                  <a:pt x="315" y="185"/>
                  <a:pt x="315" y="185"/>
                </a:cubicBezTo>
                <a:cubicBezTo>
                  <a:pt x="215" y="185"/>
                  <a:pt x="215" y="185"/>
                  <a:pt x="215" y="185"/>
                </a:cubicBezTo>
                <a:cubicBezTo>
                  <a:pt x="224" y="121"/>
                  <a:pt x="224" y="121"/>
                  <a:pt x="224" y="121"/>
                </a:cubicBezTo>
                <a:cubicBezTo>
                  <a:pt x="224" y="115"/>
                  <a:pt x="220" y="110"/>
                  <a:pt x="215" y="109"/>
                </a:cubicBezTo>
                <a:cubicBezTo>
                  <a:pt x="209" y="108"/>
                  <a:pt x="203" y="112"/>
                  <a:pt x="203" y="118"/>
                </a:cubicBezTo>
                <a:cubicBezTo>
                  <a:pt x="194" y="185"/>
                  <a:pt x="194" y="185"/>
                  <a:pt x="194" y="185"/>
                </a:cubicBezTo>
                <a:cubicBezTo>
                  <a:pt x="128" y="185"/>
                  <a:pt x="128" y="185"/>
                  <a:pt x="128" y="185"/>
                </a:cubicBezTo>
                <a:cubicBezTo>
                  <a:pt x="122" y="185"/>
                  <a:pt x="117" y="189"/>
                  <a:pt x="117" y="195"/>
                </a:cubicBezTo>
                <a:cubicBezTo>
                  <a:pt x="117" y="201"/>
                  <a:pt x="122" y="206"/>
                  <a:pt x="128" y="206"/>
                </a:cubicBezTo>
                <a:cubicBezTo>
                  <a:pt x="191" y="206"/>
                  <a:pt x="191" y="206"/>
                  <a:pt x="191" y="206"/>
                </a:cubicBezTo>
                <a:cubicBezTo>
                  <a:pt x="178" y="305"/>
                  <a:pt x="178" y="305"/>
                  <a:pt x="178" y="305"/>
                </a:cubicBezTo>
                <a:cubicBezTo>
                  <a:pt x="112" y="305"/>
                  <a:pt x="112" y="305"/>
                  <a:pt x="112" y="305"/>
                </a:cubicBezTo>
                <a:cubicBezTo>
                  <a:pt x="106" y="305"/>
                  <a:pt x="101" y="310"/>
                  <a:pt x="101" y="316"/>
                </a:cubicBezTo>
                <a:cubicBezTo>
                  <a:pt x="101" y="322"/>
                  <a:pt x="106" y="327"/>
                  <a:pt x="112" y="327"/>
                </a:cubicBezTo>
                <a:cubicBezTo>
                  <a:pt x="175" y="327"/>
                  <a:pt x="175" y="327"/>
                  <a:pt x="175" y="327"/>
                </a:cubicBezTo>
                <a:cubicBezTo>
                  <a:pt x="167" y="390"/>
                  <a:pt x="167" y="390"/>
                  <a:pt x="167" y="390"/>
                </a:cubicBezTo>
                <a:cubicBezTo>
                  <a:pt x="166" y="396"/>
                  <a:pt x="170" y="402"/>
                  <a:pt x="176" y="402"/>
                </a:cubicBezTo>
                <a:cubicBezTo>
                  <a:pt x="177" y="402"/>
                  <a:pt x="177" y="402"/>
                  <a:pt x="177" y="402"/>
                </a:cubicBezTo>
                <a:cubicBezTo>
                  <a:pt x="183" y="402"/>
                  <a:pt x="187" y="398"/>
                  <a:pt x="188" y="393"/>
                </a:cubicBezTo>
                <a:cubicBezTo>
                  <a:pt x="197" y="327"/>
                  <a:pt x="197" y="327"/>
                  <a:pt x="197" y="327"/>
                </a:cubicBezTo>
                <a:cubicBezTo>
                  <a:pt x="296" y="327"/>
                  <a:pt x="296" y="327"/>
                  <a:pt x="296" y="327"/>
                </a:cubicBezTo>
                <a:cubicBezTo>
                  <a:pt x="288" y="390"/>
                  <a:pt x="288" y="390"/>
                  <a:pt x="288" y="390"/>
                </a:cubicBezTo>
                <a:cubicBezTo>
                  <a:pt x="287" y="396"/>
                  <a:pt x="291" y="402"/>
                  <a:pt x="297" y="402"/>
                </a:cubicBezTo>
                <a:cubicBezTo>
                  <a:pt x="298" y="402"/>
                  <a:pt x="298" y="402"/>
                  <a:pt x="298" y="402"/>
                </a:cubicBezTo>
                <a:cubicBezTo>
                  <a:pt x="304" y="402"/>
                  <a:pt x="308" y="398"/>
                  <a:pt x="309" y="393"/>
                </a:cubicBezTo>
                <a:cubicBezTo>
                  <a:pt x="318" y="327"/>
                  <a:pt x="318" y="327"/>
                  <a:pt x="318" y="327"/>
                </a:cubicBezTo>
                <a:cubicBezTo>
                  <a:pt x="384" y="327"/>
                  <a:pt x="384" y="327"/>
                  <a:pt x="384" y="327"/>
                </a:cubicBezTo>
                <a:cubicBezTo>
                  <a:pt x="390" y="327"/>
                  <a:pt x="394" y="322"/>
                  <a:pt x="394" y="316"/>
                </a:cubicBezTo>
                <a:cubicBezTo>
                  <a:pt x="394" y="310"/>
                  <a:pt x="390" y="305"/>
                  <a:pt x="384" y="305"/>
                </a:cubicBezTo>
                <a:cubicBezTo>
                  <a:pt x="320" y="305"/>
                  <a:pt x="320" y="305"/>
                  <a:pt x="320" y="305"/>
                </a:cubicBezTo>
                <a:cubicBezTo>
                  <a:pt x="333" y="206"/>
                  <a:pt x="333" y="206"/>
                  <a:pt x="333" y="206"/>
                </a:cubicBezTo>
                <a:cubicBezTo>
                  <a:pt x="400" y="206"/>
                  <a:pt x="400" y="206"/>
                  <a:pt x="400" y="206"/>
                </a:cubicBezTo>
                <a:cubicBezTo>
                  <a:pt x="406" y="206"/>
                  <a:pt x="410" y="201"/>
                  <a:pt x="410" y="195"/>
                </a:cubicBezTo>
                <a:close/>
              </a:path>
            </a:pathLst>
          </a:custGeom>
          <a:solidFill>
            <a:srgbClr val="EFD054"/>
          </a:solidFill>
          <a:ln>
            <a:noFill/>
          </a:ln>
        </p:spPr>
        <p:txBody>
          <a:bodyPr vert="horz" wrap="square" lIns="91440" tIns="45720" rIns="91440" bIns="45720" numCol="1" anchor="t" anchorCtr="0" compatLnSpc="1">
            <a:prstTxWarp prst="textNoShape">
              <a:avLst/>
            </a:prstTxWarp>
          </a:bodyPr>
          <a:lstStyle/>
          <a:p>
            <a:endParaRPr lang="en-GB" sz="1400">
              <a:solidFill>
                <a:schemeClr val="bg1"/>
              </a:solidFill>
              <a:latin typeface="Calibri Light"/>
            </a:endParaRPr>
          </a:p>
        </p:txBody>
      </p:sp>
      <p:sp>
        <p:nvSpPr>
          <p:cNvPr id="30" name="Freeform 340">
            <a:extLst>
              <a:ext uri="{FF2B5EF4-FFF2-40B4-BE49-F238E27FC236}">
                <a16:creationId xmlns:a16="http://schemas.microsoft.com/office/drawing/2014/main" id="{4E7CE13F-95BB-A1D9-94A5-E6AC31023F17}"/>
              </a:ext>
            </a:extLst>
          </p:cNvPr>
          <p:cNvSpPr>
            <a:spLocks noChangeAspect="1" noEditPoints="1"/>
          </p:cNvSpPr>
          <p:nvPr/>
        </p:nvSpPr>
        <p:spPr bwMode="auto">
          <a:xfrm>
            <a:off x="7010709" y="1584078"/>
            <a:ext cx="526883" cy="528432"/>
          </a:xfrm>
          <a:custGeom>
            <a:avLst/>
            <a:gdLst>
              <a:gd name="T0" fmla="*/ 138 w 512"/>
              <a:gd name="T1" fmla="*/ 138 h 512"/>
              <a:gd name="T2" fmla="*/ 373 w 512"/>
              <a:gd name="T3" fmla="*/ 138 h 512"/>
              <a:gd name="T4" fmla="*/ 373 w 512"/>
              <a:gd name="T5" fmla="*/ 373 h 512"/>
              <a:gd name="T6" fmla="*/ 138 w 512"/>
              <a:gd name="T7" fmla="*/ 373 h 512"/>
              <a:gd name="T8" fmla="*/ 138 w 512"/>
              <a:gd name="T9" fmla="*/ 138 h 512"/>
              <a:gd name="T10" fmla="*/ 512 w 512"/>
              <a:gd name="T11" fmla="*/ 256 h 512"/>
              <a:gd name="T12" fmla="*/ 256 w 512"/>
              <a:gd name="T13" fmla="*/ 512 h 512"/>
              <a:gd name="T14" fmla="*/ 0 w 512"/>
              <a:gd name="T15" fmla="*/ 256 h 512"/>
              <a:gd name="T16" fmla="*/ 256 w 512"/>
              <a:gd name="T17" fmla="*/ 0 h 512"/>
              <a:gd name="T18" fmla="*/ 512 w 512"/>
              <a:gd name="T19" fmla="*/ 256 h 512"/>
              <a:gd name="T20" fmla="*/ 394 w 512"/>
              <a:gd name="T21" fmla="*/ 128 h 512"/>
              <a:gd name="T22" fmla="*/ 384 w 512"/>
              <a:gd name="T23" fmla="*/ 117 h 512"/>
              <a:gd name="T24" fmla="*/ 128 w 512"/>
              <a:gd name="T25" fmla="*/ 117 h 512"/>
              <a:gd name="T26" fmla="*/ 117 w 512"/>
              <a:gd name="T27" fmla="*/ 128 h 512"/>
              <a:gd name="T28" fmla="*/ 117 w 512"/>
              <a:gd name="T29" fmla="*/ 384 h 512"/>
              <a:gd name="T30" fmla="*/ 128 w 512"/>
              <a:gd name="T31" fmla="*/ 394 h 512"/>
              <a:gd name="T32" fmla="*/ 384 w 512"/>
              <a:gd name="T33" fmla="*/ 394 h 512"/>
              <a:gd name="T34" fmla="*/ 394 w 512"/>
              <a:gd name="T35" fmla="*/ 384 h 512"/>
              <a:gd name="T36" fmla="*/ 394 w 512"/>
              <a:gd name="T37" fmla="*/ 128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12" h="512">
                <a:moveTo>
                  <a:pt x="138" y="138"/>
                </a:moveTo>
                <a:cubicBezTo>
                  <a:pt x="373" y="138"/>
                  <a:pt x="373" y="138"/>
                  <a:pt x="373" y="138"/>
                </a:cubicBezTo>
                <a:cubicBezTo>
                  <a:pt x="373" y="373"/>
                  <a:pt x="373" y="373"/>
                  <a:pt x="373" y="373"/>
                </a:cubicBezTo>
                <a:cubicBezTo>
                  <a:pt x="138" y="373"/>
                  <a:pt x="138" y="373"/>
                  <a:pt x="138" y="373"/>
                </a:cubicBezTo>
                <a:lnTo>
                  <a:pt x="138" y="138"/>
                </a:lnTo>
                <a:close/>
                <a:moveTo>
                  <a:pt x="512" y="256"/>
                </a:moveTo>
                <a:cubicBezTo>
                  <a:pt x="512" y="397"/>
                  <a:pt x="397" y="512"/>
                  <a:pt x="256" y="512"/>
                </a:cubicBezTo>
                <a:cubicBezTo>
                  <a:pt x="114" y="512"/>
                  <a:pt x="0" y="397"/>
                  <a:pt x="0" y="256"/>
                </a:cubicBezTo>
                <a:cubicBezTo>
                  <a:pt x="0" y="114"/>
                  <a:pt x="114" y="0"/>
                  <a:pt x="256" y="0"/>
                </a:cubicBezTo>
                <a:cubicBezTo>
                  <a:pt x="397" y="0"/>
                  <a:pt x="512" y="114"/>
                  <a:pt x="512" y="256"/>
                </a:cubicBezTo>
                <a:close/>
                <a:moveTo>
                  <a:pt x="394" y="128"/>
                </a:moveTo>
                <a:cubicBezTo>
                  <a:pt x="394" y="122"/>
                  <a:pt x="390" y="117"/>
                  <a:pt x="384" y="117"/>
                </a:cubicBezTo>
                <a:cubicBezTo>
                  <a:pt x="128" y="117"/>
                  <a:pt x="128" y="117"/>
                  <a:pt x="128" y="117"/>
                </a:cubicBezTo>
                <a:cubicBezTo>
                  <a:pt x="122" y="117"/>
                  <a:pt x="117" y="122"/>
                  <a:pt x="117" y="128"/>
                </a:cubicBezTo>
                <a:cubicBezTo>
                  <a:pt x="117" y="384"/>
                  <a:pt x="117" y="384"/>
                  <a:pt x="117" y="384"/>
                </a:cubicBezTo>
                <a:cubicBezTo>
                  <a:pt x="117" y="390"/>
                  <a:pt x="122" y="394"/>
                  <a:pt x="128" y="394"/>
                </a:cubicBezTo>
                <a:cubicBezTo>
                  <a:pt x="384" y="394"/>
                  <a:pt x="384" y="394"/>
                  <a:pt x="384" y="394"/>
                </a:cubicBezTo>
                <a:cubicBezTo>
                  <a:pt x="390" y="394"/>
                  <a:pt x="394" y="390"/>
                  <a:pt x="394" y="384"/>
                </a:cubicBezTo>
                <a:lnTo>
                  <a:pt x="394" y="128"/>
                </a:lnTo>
                <a:close/>
              </a:path>
            </a:pathLst>
          </a:custGeom>
          <a:solidFill>
            <a:srgbClr val="E3B401"/>
          </a:solidFill>
          <a:ln>
            <a:noFill/>
          </a:ln>
        </p:spPr>
        <p:txBody>
          <a:bodyPr vert="horz" wrap="square" lIns="91440" tIns="45720" rIns="91440" bIns="45720" numCol="1" anchor="t" anchorCtr="0" compatLnSpc="1">
            <a:prstTxWarp prst="textNoShape">
              <a:avLst/>
            </a:prstTxWarp>
          </a:bodyPr>
          <a:lstStyle/>
          <a:p>
            <a:endParaRPr lang="en-GB" sz="1400">
              <a:solidFill>
                <a:schemeClr val="bg1"/>
              </a:solidFill>
              <a:latin typeface="Calibri Light"/>
            </a:endParaRPr>
          </a:p>
        </p:txBody>
      </p:sp>
      <p:cxnSp>
        <p:nvCxnSpPr>
          <p:cNvPr id="31" name="Straight Connector 31">
            <a:extLst>
              <a:ext uri="{FF2B5EF4-FFF2-40B4-BE49-F238E27FC236}">
                <a16:creationId xmlns:a16="http://schemas.microsoft.com/office/drawing/2014/main" id="{5F246D69-AF73-1E09-E545-2D16F0FE2ADB}"/>
              </a:ext>
            </a:extLst>
          </p:cNvPr>
          <p:cNvCxnSpPr>
            <a:cxnSpLocks/>
          </p:cNvCxnSpPr>
          <p:nvPr/>
        </p:nvCxnSpPr>
        <p:spPr>
          <a:xfrm>
            <a:off x="3817428" y="5660757"/>
            <a:ext cx="1195167" cy="0"/>
          </a:xfrm>
          <a:prstGeom prst="line">
            <a:avLst/>
          </a:prstGeom>
          <a:noFill/>
          <a:ln w="19050" cap="flat" cmpd="sng" algn="ctr">
            <a:solidFill>
              <a:schemeClr val="bg2"/>
            </a:solidFill>
            <a:prstDash val="dash"/>
          </a:ln>
          <a:effectLst/>
        </p:spPr>
      </p:cxnSp>
      <p:sp>
        <p:nvSpPr>
          <p:cNvPr id="32" name="Freeform 5">
            <a:extLst>
              <a:ext uri="{FF2B5EF4-FFF2-40B4-BE49-F238E27FC236}">
                <a16:creationId xmlns:a16="http://schemas.microsoft.com/office/drawing/2014/main" id="{690E2756-2386-50B1-37DF-BEC331EC20FB}"/>
              </a:ext>
            </a:extLst>
          </p:cNvPr>
          <p:cNvSpPr>
            <a:spLocks noEditPoints="1"/>
          </p:cNvSpPr>
          <p:nvPr/>
        </p:nvSpPr>
        <p:spPr bwMode="auto">
          <a:xfrm>
            <a:off x="4828479" y="4996435"/>
            <a:ext cx="1250941" cy="1264517"/>
          </a:xfrm>
          <a:custGeom>
            <a:avLst/>
            <a:gdLst>
              <a:gd name="T0" fmla="*/ 894 w 971"/>
              <a:gd name="T1" fmla="*/ 509 h 971"/>
              <a:gd name="T2" fmla="*/ 969 w 971"/>
              <a:gd name="T3" fmla="*/ 442 h 971"/>
              <a:gd name="T4" fmla="*/ 883 w 971"/>
              <a:gd name="T5" fmla="*/ 390 h 971"/>
              <a:gd name="T6" fmla="*/ 938 w 971"/>
              <a:gd name="T7" fmla="*/ 309 h 971"/>
              <a:gd name="T8" fmla="*/ 838 w 971"/>
              <a:gd name="T9" fmla="*/ 279 h 971"/>
              <a:gd name="T10" fmla="*/ 802 w 971"/>
              <a:gd name="T11" fmla="*/ 227 h 971"/>
              <a:gd name="T12" fmla="*/ 813 w 971"/>
              <a:gd name="T13" fmla="*/ 127 h 971"/>
              <a:gd name="T14" fmla="*/ 714 w 971"/>
              <a:gd name="T15" fmla="*/ 146 h 971"/>
              <a:gd name="T16" fmla="*/ 700 w 971"/>
              <a:gd name="T17" fmla="*/ 50 h 971"/>
              <a:gd name="T18" fmla="*/ 606 w 971"/>
              <a:gd name="T19" fmla="*/ 95 h 971"/>
              <a:gd name="T20" fmla="*/ 545 w 971"/>
              <a:gd name="T21" fmla="*/ 81 h 971"/>
              <a:gd name="T22" fmla="*/ 485 w 971"/>
              <a:gd name="T23" fmla="*/ 0 h 971"/>
              <a:gd name="T24" fmla="*/ 425 w 971"/>
              <a:gd name="T25" fmla="*/ 80 h 971"/>
              <a:gd name="T26" fmla="*/ 350 w 971"/>
              <a:gd name="T27" fmla="*/ 19 h 971"/>
              <a:gd name="T28" fmla="*/ 311 w 971"/>
              <a:gd name="T29" fmla="*/ 115 h 971"/>
              <a:gd name="T30" fmla="*/ 256 w 971"/>
              <a:gd name="T31" fmla="*/ 146 h 971"/>
              <a:gd name="T32" fmla="*/ 157 w 971"/>
              <a:gd name="T33" fmla="*/ 126 h 971"/>
              <a:gd name="T34" fmla="*/ 167 w 971"/>
              <a:gd name="T35" fmla="*/ 226 h 971"/>
              <a:gd name="T36" fmla="*/ 70 w 971"/>
              <a:gd name="T37" fmla="*/ 232 h 971"/>
              <a:gd name="T38" fmla="*/ 106 w 971"/>
              <a:gd name="T39" fmla="*/ 329 h 971"/>
              <a:gd name="T40" fmla="*/ 86 w 971"/>
              <a:gd name="T41" fmla="*/ 389 h 971"/>
              <a:gd name="T42" fmla="*/ 0 w 971"/>
              <a:gd name="T43" fmla="*/ 441 h 971"/>
              <a:gd name="T44" fmla="*/ 75 w 971"/>
              <a:gd name="T45" fmla="*/ 508 h 971"/>
              <a:gd name="T46" fmla="*/ 6 w 971"/>
              <a:gd name="T47" fmla="*/ 577 h 971"/>
              <a:gd name="T48" fmla="*/ 98 w 971"/>
              <a:gd name="T49" fmla="*/ 625 h 971"/>
              <a:gd name="T50" fmla="*/ 124 w 971"/>
              <a:gd name="T51" fmla="*/ 683 h 971"/>
              <a:gd name="T52" fmla="*/ 96 w 971"/>
              <a:gd name="T53" fmla="*/ 779 h 971"/>
              <a:gd name="T54" fmla="*/ 196 w 971"/>
              <a:gd name="T55" fmla="*/ 778 h 971"/>
              <a:gd name="T56" fmla="*/ 192 w 971"/>
              <a:gd name="T57" fmla="*/ 876 h 971"/>
              <a:gd name="T58" fmla="*/ 293 w 971"/>
              <a:gd name="T59" fmla="*/ 849 h 971"/>
              <a:gd name="T60" fmla="*/ 351 w 971"/>
              <a:gd name="T61" fmla="*/ 874 h 971"/>
              <a:gd name="T62" fmla="*/ 394 w 971"/>
              <a:gd name="T63" fmla="*/ 965 h 971"/>
              <a:gd name="T64" fmla="*/ 468 w 971"/>
              <a:gd name="T65" fmla="*/ 896 h 971"/>
              <a:gd name="T66" fmla="*/ 531 w 971"/>
              <a:gd name="T67" fmla="*/ 971 h 971"/>
              <a:gd name="T68" fmla="*/ 587 w 971"/>
              <a:gd name="T69" fmla="*/ 884 h 971"/>
              <a:gd name="T70" fmla="*/ 647 w 971"/>
              <a:gd name="T71" fmla="*/ 863 h 971"/>
              <a:gd name="T72" fmla="*/ 740 w 971"/>
              <a:gd name="T73" fmla="*/ 900 h 971"/>
              <a:gd name="T74" fmla="*/ 748 w 971"/>
              <a:gd name="T75" fmla="*/ 800 h 971"/>
              <a:gd name="T76" fmla="*/ 845 w 971"/>
              <a:gd name="T77" fmla="*/ 813 h 971"/>
              <a:gd name="T78" fmla="*/ 828 w 971"/>
              <a:gd name="T79" fmla="*/ 711 h 971"/>
              <a:gd name="T80" fmla="*/ 858 w 971"/>
              <a:gd name="T81" fmla="*/ 655 h 971"/>
              <a:gd name="T82" fmla="*/ 952 w 971"/>
              <a:gd name="T83" fmla="*/ 620 h 971"/>
              <a:gd name="T84" fmla="*/ 891 w 971"/>
              <a:gd name="T85" fmla="*/ 541 h 971"/>
              <a:gd name="T86" fmla="*/ 766 w 971"/>
              <a:gd name="T87" fmla="*/ 641 h 971"/>
              <a:gd name="T88" fmla="*/ 588 w 971"/>
              <a:gd name="T89" fmla="*/ 790 h 971"/>
              <a:gd name="T90" fmla="*/ 357 w 971"/>
              <a:gd name="T91" fmla="*/ 781 h 971"/>
              <a:gd name="T92" fmla="*/ 191 w 971"/>
              <a:gd name="T93" fmla="*/ 618 h 971"/>
              <a:gd name="T94" fmla="*/ 179 w 971"/>
              <a:gd name="T95" fmla="*/ 386 h 971"/>
              <a:gd name="T96" fmla="*/ 326 w 971"/>
              <a:gd name="T97" fmla="*/ 207 h 971"/>
              <a:gd name="T98" fmla="*/ 556 w 971"/>
              <a:gd name="T99" fmla="*/ 173 h 971"/>
              <a:gd name="T100" fmla="*/ 748 w 971"/>
              <a:gd name="T101" fmla="*/ 303 h 971"/>
              <a:gd name="T102" fmla="*/ 803 w 971"/>
              <a:gd name="T103" fmla="*/ 529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971" h="971">
                <a:moveTo>
                  <a:pt x="891" y="541"/>
                </a:moveTo>
                <a:cubicBezTo>
                  <a:pt x="893" y="530"/>
                  <a:pt x="893" y="520"/>
                  <a:pt x="894" y="509"/>
                </a:cubicBezTo>
                <a:cubicBezTo>
                  <a:pt x="920" y="502"/>
                  <a:pt x="946" y="494"/>
                  <a:pt x="971" y="485"/>
                </a:cubicBezTo>
                <a:cubicBezTo>
                  <a:pt x="971" y="470"/>
                  <a:pt x="970" y="456"/>
                  <a:pt x="969" y="442"/>
                </a:cubicBezTo>
                <a:cubicBezTo>
                  <a:pt x="942" y="433"/>
                  <a:pt x="916" y="426"/>
                  <a:pt x="889" y="421"/>
                </a:cubicBezTo>
                <a:cubicBezTo>
                  <a:pt x="888" y="411"/>
                  <a:pt x="885" y="400"/>
                  <a:pt x="883" y="390"/>
                </a:cubicBezTo>
                <a:cubicBezTo>
                  <a:pt x="880" y="380"/>
                  <a:pt x="878" y="370"/>
                  <a:pt x="874" y="360"/>
                </a:cubicBezTo>
                <a:cubicBezTo>
                  <a:pt x="896" y="344"/>
                  <a:pt x="917" y="327"/>
                  <a:pt x="938" y="309"/>
                </a:cubicBezTo>
                <a:cubicBezTo>
                  <a:pt x="932" y="296"/>
                  <a:pt x="927" y="283"/>
                  <a:pt x="920" y="270"/>
                </a:cubicBezTo>
                <a:cubicBezTo>
                  <a:pt x="893" y="271"/>
                  <a:pt x="865" y="274"/>
                  <a:pt x="838" y="279"/>
                </a:cubicBezTo>
                <a:cubicBezTo>
                  <a:pt x="833" y="270"/>
                  <a:pt x="828" y="261"/>
                  <a:pt x="821" y="252"/>
                </a:cubicBezTo>
                <a:cubicBezTo>
                  <a:pt x="816" y="244"/>
                  <a:pt x="809" y="235"/>
                  <a:pt x="802" y="227"/>
                </a:cubicBezTo>
                <a:cubicBezTo>
                  <a:pt x="817" y="205"/>
                  <a:pt x="831" y="181"/>
                  <a:pt x="843" y="157"/>
                </a:cubicBezTo>
                <a:cubicBezTo>
                  <a:pt x="833" y="147"/>
                  <a:pt x="823" y="137"/>
                  <a:pt x="813" y="127"/>
                </a:cubicBezTo>
                <a:cubicBezTo>
                  <a:pt x="787" y="139"/>
                  <a:pt x="763" y="151"/>
                  <a:pt x="740" y="165"/>
                </a:cubicBezTo>
                <a:cubicBezTo>
                  <a:pt x="731" y="159"/>
                  <a:pt x="723" y="153"/>
                  <a:pt x="714" y="146"/>
                </a:cubicBezTo>
                <a:cubicBezTo>
                  <a:pt x="705" y="141"/>
                  <a:pt x="696" y="135"/>
                  <a:pt x="687" y="130"/>
                </a:cubicBezTo>
                <a:cubicBezTo>
                  <a:pt x="693" y="104"/>
                  <a:pt x="697" y="77"/>
                  <a:pt x="700" y="50"/>
                </a:cubicBezTo>
                <a:cubicBezTo>
                  <a:pt x="687" y="44"/>
                  <a:pt x="674" y="38"/>
                  <a:pt x="661" y="33"/>
                </a:cubicBezTo>
                <a:cubicBezTo>
                  <a:pt x="641" y="52"/>
                  <a:pt x="623" y="73"/>
                  <a:pt x="606" y="95"/>
                </a:cubicBezTo>
                <a:cubicBezTo>
                  <a:pt x="596" y="92"/>
                  <a:pt x="586" y="89"/>
                  <a:pt x="576" y="86"/>
                </a:cubicBezTo>
                <a:cubicBezTo>
                  <a:pt x="566" y="84"/>
                  <a:pt x="555" y="82"/>
                  <a:pt x="545" y="81"/>
                </a:cubicBezTo>
                <a:cubicBezTo>
                  <a:pt x="541" y="54"/>
                  <a:pt x="535" y="28"/>
                  <a:pt x="528" y="2"/>
                </a:cubicBezTo>
                <a:cubicBezTo>
                  <a:pt x="513" y="0"/>
                  <a:pt x="499" y="0"/>
                  <a:pt x="485" y="0"/>
                </a:cubicBezTo>
                <a:cubicBezTo>
                  <a:pt x="474" y="25"/>
                  <a:pt x="464" y="51"/>
                  <a:pt x="457" y="77"/>
                </a:cubicBezTo>
                <a:cubicBezTo>
                  <a:pt x="446" y="78"/>
                  <a:pt x="436" y="79"/>
                  <a:pt x="425" y="80"/>
                </a:cubicBezTo>
                <a:cubicBezTo>
                  <a:pt x="415" y="82"/>
                  <a:pt x="404" y="84"/>
                  <a:pt x="394" y="86"/>
                </a:cubicBezTo>
                <a:cubicBezTo>
                  <a:pt x="381" y="63"/>
                  <a:pt x="366" y="41"/>
                  <a:pt x="350" y="19"/>
                </a:cubicBezTo>
                <a:cubicBezTo>
                  <a:pt x="336" y="23"/>
                  <a:pt x="322" y="27"/>
                  <a:pt x="309" y="32"/>
                </a:cubicBezTo>
                <a:cubicBezTo>
                  <a:pt x="308" y="60"/>
                  <a:pt x="309" y="88"/>
                  <a:pt x="311" y="115"/>
                </a:cubicBezTo>
                <a:cubicBezTo>
                  <a:pt x="301" y="119"/>
                  <a:pt x="292" y="124"/>
                  <a:pt x="283" y="129"/>
                </a:cubicBezTo>
                <a:cubicBezTo>
                  <a:pt x="273" y="134"/>
                  <a:pt x="264" y="140"/>
                  <a:pt x="256" y="146"/>
                </a:cubicBezTo>
                <a:cubicBezTo>
                  <a:pt x="235" y="129"/>
                  <a:pt x="213" y="113"/>
                  <a:pt x="190" y="99"/>
                </a:cubicBezTo>
                <a:cubicBezTo>
                  <a:pt x="178" y="108"/>
                  <a:pt x="167" y="117"/>
                  <a:pt x="157" y="126"/>
                </a:cubicBezTo>
                <a:cubicBezTo>
                  <a:pt x="166" y="153"/>
                  <a:pt x="176" y="178"/>
                  <a:pt x="188" y="203"/>
                </a:cubicBezTo>
                <a:cubicBezTo>
                  <a:pt x="181" y="210"/>
                  <a:pt x="174" y="218"/>
                  <a:pt x="167" y="226"/>
                </a:cubicBezTo>
                <a:cubicBezTo>
                  <a:pt x="161" y="235"/>
                  <a:pt x="154" y="243"/>
                  <a:pt x="148" y="252"/>
                </a:cubicBezTo>
                <a:cubicBezTo>
                  <a:pt x="122" y="243"/>
                  <a:pt x="97" y="237"/>
                  <a:pt x="70" y="232"/>
                </a:cubicBezTo>
                <a:cubicBezTo>
                  <a:pt x="62" y="244"/>
                  <a:pt x="55" y="256"/>
                  <a:pt x="49" y="269"/>
                </a:cubicBezTo>
                <a:cubicBezTo>
                  <a:pt x="67" y="290"/>
                  <a:pt x="86" y="310"/>
                  <a:pt x="106" y="329"/>
                </a:cubicBezTo>
                <a:cubicBezTo>
                  <a:pt x="102" y="339"/>
                  <a:pt x="98" y="348"/>
                  <a:pt x="95" y="358"/>
                </a:cubicBezTo>
                <a:cubicBezTo>
                  <a:pt x="91" y="369"/>
                  <a:pt x="88" y="379"/>
                  <a:pt x="86" y="389"/>
                </a:cubicBezTo>
                <a:cubicBezTo>
                  <a:pt x="59" y="391"/>
                  <a:pt x="32" y="394"/>
                  <a:pt x="6" y="399"/>
                </a:cubicBezTo>
                <a:cubicBezTo>
                  <a:pt x="3" y="413"/>
                  <a:pt x="1" y="427"/>
                  <a:pt x="0" y="441"/>
                </a:cubicBezTo>
                <a:cubicBezTo>
                  <a:pt x="24" y="454"/>
                  <a:pt x="49" y="466"/>
                  <a:pt x="74" y="476"/>
                </a:cubicBezTo>
                <a:cubicBezTo>
                  <a:pt x="74" y="487"/>
                  <a:pt x="74" y="497"/>
                  <a:pt x="75" y="508"/>
                </a:cubicBezTo>
                <a:cubicBezTo>
                  <a:pt x="75" y="518"/>
                  <a:pt x="76" y="529"/>
                  <a:pt x="78" y="539"/>
                </a:cubicBezTo>
                <a:cubicBezTo>
                  <a:pt x="53" y="551"/>
                  <a:pt x="30" y="563"/>
                  <a:pt x="6" y="577"/>
                </a:cubicBezTo>
                <a:cubicBezTo>
                  <a:pt x="9" y="591"/>
                  <a:pt x="12" y="605"/>
                  <a:pt x="16" y="619"/>
                </a:cubicBezTo>
                <a:cubicBezTo>
                  <a:pt x="44" y="623"/>
                  <a:pt x="71" y="625"/>
                  <a:pt x="98" y="625"/>
                </a:cubicBezTo>
                <a:cubicBezTo>
                  <a:pt x="102" y="635"/>
                  <a:pt x="106" y="645"/>
                  <a:pt x="110" y="654"/>
                </a:cubicBezTo>
                <a:cubicBezTo>
                  <a:pt x="114" y="664"/>
                  <a:pt x="119" y="674"/>
                  <a:pt x="124" y="683"/>
                </a:cubicBezTo>
                <a:cubicBezTo>
                  <a:pt x="106" y="702"/>
                  <a:pt x="88" y="723"/>
                  <a:pt x="71" y="744"/>
                </a:cubicBezTo>
                <a:cubicBezTo>
                  <a:pt x="79" y="756"/>
                  <a:pt x="87" y="768"/>
                  <a:pt x="96" y="779"/>
                </a:cubicBezTo>
                <a:cubicBezTo>
                  <a:pt x="123" y="773"/>
                  <a:pt x="149" y="765"/>
                  <a:pt x="174" y="755"/>
                </a:cubicBezTo>
                <a:cubicBezTo>
                  <a:pt x="181" y="763"/>
                  <a:pt x="189" y="771"/>
                  <a:pt x="196" y="778"/>
                </a:cubicBezTo>
                <a:cubicBezTo>
                  <a:pt x="204" y="786"/>
                  <a:pt x="211" y="793"/>
                  <a:pt x="220" y="800"/>
                </a:cubicBezTo>
                <a:cubicBezTo>
                  <a:pt x="209" y="824"/>
                  <a:pt x="200" y="850"/>
                  <a:pt x="192" y="876"/>
                </a:cubicBezTo>
                <a:cubicBezTo>
                  <a:pt x="204" y="884"/>
                  <a:pt x="216" y="892"/>
                  <a:pt x="228" y="900"/>
                </a:cubicBezTo>
                <a:cubicBezTo>
                  <a:pt x="251" y="884"/>
                  <a:pt x="272" y="867"/>
                  <a:pt x="293" y="849"/>
                </a:cubicBezTo>
                <a:cubicBezTo>
                  <a:pt x="302" y="854"/>
                  <a:pt x="311" y="858"/>
                  <a:pt x="321" y="863"/>
                </a:cubicBezTo>
                <a:cubicBezTo>
                  <a:pt x="331" y="867"/>
                  <a:pt x="341" y="871"/>
                  <a:pt x="351" y="874"/>
                </a:cubicBezTo>
                <a:cubicBezTo>
                  <a:pt x="350" y="901"/>
                  <a:pt x="351" y="928"/>
                  <a:pt x="353" y="955"/>
                </a:cubicBezTo>
                <a:cubicBezTo>
                  <a:pt x="366" y="959"/>
                  <a:pt x="380" y="962"/>
                  <a:pt x="394" y="965"/>
                </a:cubicBezTo>
                <a:cubicBezTo>
                  <a:pt x="410" y="942"/>
                  <a:pt x="424" y="918"/>
                  <a:pt x="436" y="894"/>
                </a:cubicBezTo>
                <a:cubicBezTo>
                  <a:pt x="447" y="895"/>
                  <a:pt x="457" y="896"/>
                  <a:pt x="468" y="896"/>
                </a:cubicBezTo>
                <a:cubicBezTo>
                  <a:pt x="479" y="897"/>
                  <a:pt x="489" y="897"/>
                  <a:pt x="500" y="896"/>
                </a:cubicBezTo>
                <a:cubicBezTo>
                  <a:pt x="509" y="921"/>
                  <a:pt x="519" y="947"/>
                  <a:pt x="531" y="971"/>
                </a:cubicBezTo>
                <a:cubicBezTo>
                  <a:pt x="545" y="969"/>
                  <a:pt x="559" y="967"/>
                  <a:pt x="573" y="965"/>
                </a:cubicBezTo>
                <a:cubicBezTo>
                  <a:pt x="580" y="937"/>
                  <a:pt x="584" y="911"/>
                  <a:pt x="587" y="884"/>
                </a:cubicBezTo>
                <a:cubicBezTo>
                  <a:pt x="597" y="881"/>
                  <a:pt x="607" y="878"/>
                  <a:pt x="617" y="875"/>
                </a:cubicBezTo>
                <a:cubicBezTo>
                  <a:pt x="627" y="871"/>
                  <a:pt x="637" y="867"/>
                  <a:pt x="647" y="863"/>
                </a:cubicBezTo>
                <a:cubicBezTo>
                  <a:pt x="664" y="883"/>
                  <a:pt x="683" y="903"/>
                  <a:pt x="703" y="921"/>
                </a:cubicBezTo>
                <a:cubicBezTo>
                  <a:pt x="716" y="915"/>
                  <a:pt x="728" y="908"/>
                  <a:pt x="740" y="900"/>
                </a:cubicBezTo>
                <a:cubicBezTo>
                  <a:pt x="736" y="873"/>
                  <a:pt x="731" y="846"/>
                  <a:pt x="723" y="820"/>
                </a:cubicBezTo>
                <a:cubicBezTo>
                  <a:pt x="732" y="814"/>
                  <a:pt x="740" y="807"/>
                  <a:pt x="748" y="800"/>
                </a:cubicBezTo>
                <a:cubicBezTo>
                  <a:pt x="757" y="794"/>
                  <a:pt x="764" y="786"/>
                  <a:pt x="772" y="779"/>
                </a:cubicBezTo>
                <a:cubicBezTo>
                  <a:pt x="795" y="792"/>
                  <a:pt x="820" y="803"/>
                  <a:pt x="845" y="813"/>
                </a:cubicBezTo>
                <a:cubicBezTo>
                  <a:pt x="855" y="802"/>
                  <a:pt x="864" y="791"/>
                  <a:pt x="872" y="780"/>
                </a:cubicBezTo>
                <a:cubicBezTo>
                  <a:pt x="859" y="756"/>
                  <a:pt x="844" y="733"/>
                  <a:pt x="828" y="711"/>
                </a:cubicBezTo>
                <a:cubicBezTo>
                  <a:pt x="834" y="702"/>
                  <a:pt x="839" y="693"/>
                  <a:pt x="844" y="684"/>
                </a:cubicBezTo>
                <a:cubicBezTo>
                  <a:pt x="849" y="674"/>
                  <a:pt x="854" y="665"/>
                  <a:pt x="858" y="655"/>
                </a:cubicBezTo>
                <a:cubicBezTo>
                  <a:pt x="885" y="659"/>
                  <a:pt x="911" y="660"/>
                  <a:pt x="939" y="661"/>
                </a:cubicBezTo>
                <a:cubicBezTo>
                  <a:pt x="944" y="647"/>
                  <a:pt x="948" y="634"/>
                  <a:pt x="952" y="620"/>
                </a:cubicBezTo>
                <a:cubicBezTo>
                  <a:pt x="931" y="602"/>
                  <a:pt x="908" y="586"/>
                  <a:pt x="886" y="572"/>
                </a:cubicBezTo>
                <a:cubicBezTo>
                  <a:pt x="888" y="561"/>
                  <a:pt x="890" y="551"/>
                  <a:pt x="891" y="541"/>
                </a:cubicBezTo>
                <a:close/>
                <a:moveTo>
                  <a:pt x="803" y="529"/>
                </a:moveTo>
                <a:cubicBezTo>
                  <a:pt x="798" y="568"/>
                  <a:pt x="785" y="606"/>
                  <a:pt x="766" y="641"/>
                </a:cubicBezTo>
                <a:cubicBezTo>
                  <a:pt x="747" y="676"/>
                  <a:pt x="721" y="707"/>
                  <a:pt x="691" y="732"/>
                </a:cubicBezTo>
                <a:cubicBezTo>
                  <a:pt x="661" y="758"/>
                  <a:pt x="626" y="778"/>
                  <a:pt x="588" y="790"/>
                </a:cubicBezTo>
                <a:cubicBezTo>
                  <a:pt x="551" y="803"/>
                  <a:pt x="511" y="809"/>
                  <a:pt x="472" y="807"/>
                </a:cubicBezTo>
                <a:cubicBezTo>
                  <a:pt x="432" y="806"/>
                  <a:pt x="393" y="797"/>
                  <a:pt x="357" y="781"/>
                </a:cubicBezTo>
                <a:cubicBezTo>
                  <a:pt x="320" y="765"/>
                  <a:pt x="287" y="743"/>
                  <a:pt x="259" y="715"/>
                </a:cubicBezTo>
                <a:cubicBezTo>
                  <a:pt x="230" y="687"/>
                  <a:pt x="207" y="654"/>
                  <a:pt x="191" y="618"/>
                </a:cubicBezTo>
                <a:cubicBezTo>
                  <a:pt x="175" y="582"/>
                  <a:pt x="166" y="543"/>
                  <a:pt x="164" y="503"/>
                </a:cubicBezTo>
                <a:cubicBezTo>
                  <a:pt x="161" y="464"/>
                  <a:pt x="167" y="424"/>
                  <a:pt x="179" y="386"/>
                </a:cubicBezTo>
                <a:cubicBezTo>
                  <a:pt x="191" y="349"/>
                  <a:pt x="211" y="313"/>
                  <a:pt x="236" y="283"/>
                </a:cubicBezTo>
                <a:cubicBezTo>
                  <a:pt x="261" y="252"/>
                  <a:pt x="292" y="226"/>
                  <a:pt x="326" y="207"/>
                </a:cubicBezTo>
                <a:cubicBezTo>
                  <a:pt x="361" y="187"/>
                  <a:pt x="399" y="174"/>
                  <a:pt x="438" y="168"/>
                </a:cubicBezTo>
                <a:cubicBezTo>
                  <a:pt x="477" y="163"/>
                  <a:pt x="517" y="164"/>
                  <a:pt x="556" y="173"/>
                </a:cubicBezTo>
                <a:cubicBezTo>
                  <a:pt x="594" y="182"/>
                  <a:pt x="632" y="198"/>
                  <a:pt x="664" y="220"/>
                </a:cubicBezTo>
                <a:cubicBezTo>
                  <a:pt x="697" y="242"/>
                  <a:pt x="726" y="271"/>
                  <a:pt x="748" y="303"/>
                </a:cubicBezTo>
                <a:cubicBezTo>
                  <a:pt x="771" y="336"/>
                  <a:pt x="787" y="372"/>
                  <a:pt x="797" y="411"/>
                </a:cubicBezTo>
                <a:cubicBezTo>
                  <a:pt x="806" y="450"/>
                  <a:pt x="808" y="490"/>
                  <a:pt x="803" y="529"/>
                </a:cubicBezTo>
                <a:close/>
              </a:path>
            </a:pathLst>
          </a:custGeom>
          <a:solidFill>
            <a:srgbClr val="BBBCBC"/>
          </a:solidFill>
          <a:ln>
            <a:noFill/>
          </a:ln>
        </p:spPr>
        <p:txBody>
          <a:bodyPr vert="horz" wrap="square" lIns="91440" tIns="45720" rIns="91440" bIns="45720" numCol="1" anchor="t" anchorCtr="0" compatLnSpc="1">
            <a:prstTxWarp prst="textNoShape">
              <a:avLst/>
            </a:prstTxWarp>
          </a:bodyPr>
          <a:lstStyle/>
          <a:p>
            <a:endParaRPr lang="en-US" sz="1400">
              <a:solidFill>
                <a:schemeClr val="bg1"/>
              </a:solidFill>
              <a:latin typeface="Calibri"/>
            </a:endParaRPr>
          </a:p>
        </p:txBody>
      </p:sp>
      <p:sp>
        <p:nvSpPr>
          <p:cNvPr id="33" name="Oval 28">
            <a:extLst>
              <a:ext uri="{FF2B5EF4-FFF2-40B4-BE49-F238E27FC236}">
                <a16:creationId xmlns:a16="http://schemas.microsoft.com/office/drawing/2014/main" id="{A761952B-1BB7-3716-735B-25C1C39CED5D}"/>
              </a:ext>
            </a:extLst>
          </p:cNvPr>
          <p:cNvSpPr>
            <a:spLocks noChangeArrowheads="1"/>
          </p:cNvSpPr>
          <p:nvPr/>
        </p:nvSpPr>
        <p:spPr bwMode="auto">
          <a:xfrm>
            <a:off x="3532792" y="5494390"/>
            <a:ext cx="396000" cy="360000"/>
          </a:xfrm>
          <a:prstGeom prst="ellipse">
            <a:avLst/>
          </a:prstGeom>
          <a:solidFill>
            <a:srgbClr val="BBBCBC"/>
          </a:solidFill>
          <a:ln>
            <a:noFill/>
          </a:ln>
        </p:spPr>
        <p:txBody>
          <a:bodyPr vert="horz" wrap="square" lIns="91440" tIns="45720" rIns="91440" bIns="45720" numCol="1" anchor="ctr" anchorCtr="0" compatLnSpc="1">
            <a:prstTxWarp prst="textNoShape">
              <a:avLst/>
            </a:prstTxWarp>
          </a:bodyPr>
          <a:lstStyle/>
          <a:p>
            <a:pPr algn="ctr" defTabSz="1088232"/>
            <a:endParaRPr lang="en-US" sz="1400" b="1">
              <a:solidFill>
                <a:schemeClr val="bg1"/>
              </a:solidFill>
              <a:latin typeface="Calibri Light"/>
              <a:ea typeface="Open Sans" pitchFamily="34" charset="0"/>
              <a:cs typeface="Open Sans" pitchFamily="34" charset="0"/>
            </a:endParaRPr>
          </a:p>
        </p:txBody>
      </p:sp>
      <p:sp>
        <p:nvSpPr>
          <p:cNvPr id="34" name="Freeform 792">
            <a:extLst>
              <a:ext uri="{FF2B5EF4-FFF2-40B4-BE49-F238E27FC236}">
                <a16:creationId xmlns:a16="http://schemas.microsoft.com/office/drawing/2014/main" id="{CB736FE6-0216-7ADB-9DFC-3B64303A7E04}"/>
              </a:ext>
            </a:extLst>
          </p:cNvPr>
          <p:cNvSpPr>
            <a:spLocks noChangeAspect="1" noEditPoints="1"/>
          </p:cNvSpPr>
          <p:nvPr/>
        </p:nvSpPr>
        <p:spPr bwMode="auto">
          <a:xfrm>
            <a:off x="5142478" y="5339216"/>
            <a:ext cx="605428" cy="605428"/>
          </a:xfrm>
          <a:custGeom>
            <a:avLst/>
            <a:gdLst>
              <a:gd name="T0" fmla="*/ 256 w 512"/>
              <a:gd name="T1" fmla="*/ 0 h 512"/>
              <a:gd name="T2" fmla="*/ 0 w 512"/>
              <a:gd name="T3" fmla="*/ 256 h 512"/>
              <a:gd name="T4" fmla="*/ 256 w 512"/>
              <a:gd name="T5" fmla="*/ 512 h 512"/>
              <a:gd name="T6" fmla="*/ 512 w 512"/>
              <a:gd name="T7" fmla="*/ 256 h 512"/>
              <a:gd name="T8" fmla="*/ 256 w 512"/>
              <a:gd name="T9" fmla="*/ 0 h 512"/>
              <a:gd name="T10" fmla="*/ 163 w 512"/>
              <a:gd name="T11" fmla="*/ 184 h 512"/>
              <a:gd name="T12" fmla="*/ 248 w 512"/>
              <a:gd name="T13" fmla="*/ 99 h 512"/>
              <a:gd name="T14" fmla="*/ 252 w 512"/>
              <a:gd name="T15" fmla="*/ 96 h 512"/>
              <a:gd name="T16" fmla="*/ 260 w 512"/>
              <a:gd name="T17" fmla="*/ 96 h 512"/>
              <a:gd name="T18" fmla="*/ 263 w 512"/>
              <a:gd name="T19" fmla="*/ 99 h 512"/>
              <a:gd name="T20" fmla="*/ 349 w 512"/>
              <a:gd name="T21" fmla="*/ 184 h 512"/>
              <a:gd name="T22" fmla="*/ 349 w 512"/>
              <a:gd name="T23" fmla="*/ 199 h 512"/>
              <a:gd name="T24" fmla="*/ 341 w 512"/>
              <a:gd name="T25" fmla="*/ 202 h 512"/>
              <a:gd name="T26" fmla="*/ 333 w 512"/>
              <a:gd name="T27" fmla="*/ 199 h 512"/>
              <a:gd name="T28" fmla="*/ 266 w 512"/>
              <a:gd name="T29" fmla="*/ 132 h 512"/>
              <a:gd name="T30" fmla="*/ 266 w 512"/>
              <a:gd name="T31" fmla="*/ 362 h 512"/>
              <a:gd name="T32" fmla="*/ 256 w 512"/>
              <a:gd name="T33" fmla="*/ 373 h 512"/>
              <a:gd name="T34" fmla="*/ 245 w 512"/>
              <a:gd name="T35" fmla="*/ 362 h 512"/>
              <a:gd name="T36" fmla="*/ 245 w 512"/>
              <a:gd name="T37" fmla="*/ 132 h 512"/>
              <a:gd name="T38" fmla="*/ 178 w 512"/>
              <a:gd name="T39" fmla="*/ 199 h 512"/>
              <a:gd name="T40" fmla="*/ 170 w 512"/>
              <a:gd name="T41" fmla="*/ 202 h 512"/>
              <a:gd name="T42" fmla="*/ 163 w 512"/>
              <a:gd name="T43" fmla="*/ 199 h 512"/>
              <a:gd name="T44" fmla="*/ 163 w 512"/>
              <a:gd name="T45" fmla="*/ 184 h 512"/>
              <a:gd name="T46" fmla="*/ 373 w 512"/>
              <a:gd name="T47" fmla="*/ 405 h 512"/>
              <a:gd name="T48" fmla="*/ 362 w 512"/>
              <a:gd name="T49" fmla="*/ 416 h 512"/>
              <a:gd name="T50" fmla="*/ 149 w 512"/>
              <a:gd name="T51" fmla="*/ 416 h 512"/>
              <a:gd name="T52" fmla="*/ 138 w 512"/>
              <a:gd name="T53" fmla="*/ 405 h 512"/>
              <a:gd name="T54" fmla="*/ 138 w 512"/>
              <a:gd name="T55" fmla="*/ 362 h 512"/>
              <a:gd name="T56" fmla="*/ 149 w 512"/>
              <a:gd name="T57" fmla="*/ 352 h 512"/>
              <a:gd name="T58" fmla="*/ 160 w 512"/>
              <a:gd name="T59" fmla="*/ 362 h 512"/>
              <a:gd name="T60" fmla="*/ 160 w 512"/>
              <a:gd name="T61" fmla="*/ 394 h 512"/>
              <a:gd name="T62" fmla="*/ 352 w 512"/>
              <a:gd name="T63" fmla="*/ 394 h 512"/>
              <a:gd name="T64" fmla="*/ 352 w 512"/>
              <a:gd name="T65" fmla="*/ 362 h 512"/>
              <a:gd name="T66" fmla="*/ 362 w 512"/>
              <a:gd name="T67" fmla="*/ 352 h 512"/>
              <a:gd name="T68" fmla="*/ 373 w 512"/>
              <a:gd name="T69" fmla="*/ 362 h 512"/>
              <a:gd name="T70" fmla="*/ 373 w 512"/>
              <a:gd name="T71" fmla="*/ 40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163" y="184"/>
                </a:moveTo>
                <a:cubicBezTo>
                  <a:pt x="248" y="99"/>
                  <a:pt x="248" y="99"/>
                  <a:pt x="248" y="99"/>
                </a:cubicBezTo>
                <a:cubicBezTo>
                  <a:pt x="249" y="98"/>
                  <a:pt x="250" y="97"/>
                  <a:pt x="252" y="96"/>
                </a:cubicBezTo>
                <a:cubicBezTo>
                  <a:pt x="254" y="95"/>
                  <a:pt x="257" y="95"/>
                  <a:pt x="260" y="96"/>
                </a:cubicBezTo>
                <a:cubicBezTo>
                  <a:pt x="261" y="97"/>
                  <a:pt x="262" y="98"/>
                  <a:pt x="263" y="99"/>
                </a:cubicBezTo>
                <a:cubicBezTo>
                  <a:pt x="349" y="184"/>
                  <a:pt x="349" y="184"/>
                  <a:pt x="349" y="184"/>
                </a:cubicBezTo>
                <a:cubicBezTo>
                  <a:pt x="353" y="188"/>
                  <a:pt x="353" y="195"/>
                  <a:pt x="349" y="199"/>
                </a:cubicBezTo>
                <a:cubicBezTo>
                  <a:pt x="346" y="201"/>
                  <a:pt x="344" y="202"/>
                  <a:pt x="341" y="202"/>
                </a:cubicBezTo>
                <a:cubicBezTo>
                  <a:pt x="338" y="202"/>
                  <a:pt x="336" y="201"/>
                  <a:pt x="333" y="199"/>
                </a:cubicBezTo>
                <a:cubicBezTo>
                  <a:pt x="266" y="132"/>
                  <a:pt x="266" y="132"/>
                  <a:pt x="266" y="132"/>
                </a:cubicBezTo>
                <a:cubicBezTo>
                  <a:pt x="266" y="362"/>
                  <a:pt x="266" y="362"/>
                  <a:pt x="266" y="362"/>
                </a:cubicBezTo>
                <a:cubicBezTo>
                  <a:pt x="266" y="368"/>
                  <a:pt x="262" y="373"/>
                  <a:pt x="256" y="373"/>
                </a:cubicBezTo>
                <a:cubicBezTo>
                  <a:pt x="250" y="373"/>
                  <a:pt x="245" y="368"/>
                  <a:pt x="245" y="362"/>
                </a:cubicBezTo>
                <a:cubicBezTo>
                  <a:pt x="245" y="132"/>
                  <a:pt x="245" y="132"/>
                  <a:pt x="245" y="132"/>
                </a:cubicBezTo>
                <a:cubicBezTo>
                  <a:pt x="178" y="199"/>
                  <a:pt x="178" y="199"/>
                  <a:pt x="178" y="199"/>
                </a:cubicBezTo>
                <a:cubicBezTo>
                  <a:pt x="176" y="201"/>
                  <a:pt x="173" y="202"/>
                  <a:pt x="170" y="202"/>
                </a:cubicBezTo>
                <a:cubicBezTo>
                  <a:pt x="168" y="202"/>
                  <a:pt x="165" y="201"/>
                  <a:pt x="163" y="199"/>
                </a:cubicBezTo>
                <a:cubicBezTo>
                  <a:pt x="159" y="195"/>
                  <a:pt x="159" y="188"/>
                  <a:pt x="163" y="184"/>
                </a:cubicBezTo>
                <a:close/>
                <a:moveTo>
                  <a:pt x="373" y="405"/>
                </a:moveTo>
                <a:cubicBezTo>
                  <a:pt x="373" y="411"/>
                  <a:pt x="368" y="416"/>
                  <a:pt x="362" y="416"/>
                </a:cubicBezTo>
                <a:cubicBezTo>
                  <a:pt x="149" y="416"/>
                  <a:pt x="149" y="416"/>
                  <a:pt x="149" y="416"/>
                </a:cubicBezTo>
                <a:cubicBezTo>
                  <a:pt x="143" y="416"/>
                  <a:pt x="138" y="411"/>
                  <a:pt x="138" y="405"/>
                </a:cubicBezTo>
                <a:cubicBezTo>
                  <a:pt x="138" y="362"/>
                  <a:pt x="138" y="362"/>
                  <a:pt x="138" y="362"/>
                </a:cubicBezTo>
                <a:cubicBezTo>
                  <a:pt x="138" y="356"/>
                  <a:pt x="143" y="352"/>
                  <a:pt x="149" y="352"/>
                </a:cubicBezTo>
                <a:cubicBezTo>
                  <a:pt x="155" y="352"/>
                  <a:pt x="160" y="356"/>
                  <a:pt x="160" y="362"/>
                </a:cubicBezTo>
                <a:cubicBezTo>
                  <a:pt x="160" y="394"/>
                  <a:pt x="160" y="394"/>
                  <a:pt x="160" y="394"/>
                </a:cubicBezTo>
                <a:cubicBezTo>
                  <a:pt x="352" y="394"/>
                  <a:pt x="352" y="394"/>
                  <a:pt x="352" y="394"/>
                </a:cubicBezTo>
                <a:cubicBezTo>
                  <a:pt x="352" y="362"/>
                  <a:pt x="352" y="362"/>
                  <a:pt x="352" y="362"/>
                </a:cubicBezTo>
                <a:cubicBezTo>
                  <a:pt x="352" y="356"/>
                  <a:pt x="356" y="352"/>
                  <a:pt x="362" y="352"/>
                </a:cubicBezTo>
                <a:cubicBezTo>
                  <a:pt x="368" y="352"/>
                  <a:pt x="373" y="356"/>
                  <a:pt x="373" y="362"/>
                </a:cubicBezTo>
                <a:lnTo>
                  <a:pt x="373" y="405"/>
                </a:lnTo>
                <a:close/>
              </a:path>
            </a:pathLst>
          </a:custGeom>
          <a:solidFill>
            <a:srgbClr val="BBBCBC"/>
          </a:solidFill>
          <a:ln>
            <a:noFill/>
          </a:ln>
        </p:spPr>
        <p:txBody>
          <a:bodyPr vert="horz" wrap="square" lIns="91440" tIns="45720" rIns="91440" bIns="45720" numCol="1" anchor="t" anchorCtr="0" compatLnSpc="1">
            <a:prstTxWarp prst="textNoShape">
              <a:avLst/>
            </a:prstTxWarp>
          </a:bodyPr>
          <a:lstStyle/>
          <a:p>
            <a:endParaRPr lang="en-GB" sz="1400">
              <a:solidFill>
                <a:schemeClr val="bg1"/>
              </a:solidFill>
              <a:latin typeface="Calibri Light"/>
            </a:endParaRPr>
          </a:p>
        </p:txBody>
      </p:sp>
      <p:sp>
        <p:nvSpPr>
          <p:cNvPr id="35" name="Text Box 10">
            <a:extLst>
              <a:ext uri="{FF2B5EF4-FFF2-40B4-BE49-F238E27FC236}">
                <a16:creationId xmlns:a16="http://schemas.microsoft.com/office/drawing/2014/main" id="{9ECEAE4D-D7C1-E5B5-0C72-881035E94F01}"/>
              </a:ext>
            </a:extLst>
          </p:cNvPr>
          <p:cNvSpPr txBox="1">
            <a:spLocks noChangeArrowheads="1"/>
          </p:cNvSpPr>
          <p:nvPr/>
        </p:nvSpPr>
        <p:spPr bwMode="auto">
          <a:xfrm>
            <a:off x="9208031" y="1797263"/>
            <a:ext cx="2269594" cy="738664"/>
          </a:xfrm>
          <a:prstGeom prst="rect">
            <a:avLst/>
          </a:prstGeom>
          <a:noFill/>
          <a:ln w="9525">
            <a:noFill/>
            <a:miter lim="800000"/>
            <a:headEnd/>
            <a:tailEnd/>
          </a:ln>
        </p:spPr>
        <p:txBody>
          <a:bodyPr wrap="square" lIns="0" tIns="0" rIns="0" bIns="0" anchor="ctr">
            <a:spAutoFit/>
          </a:bodyPr>
          <a:lstStyle/>
          <a:p>
            <a:pPr defTabSz="1088232"/>
            <a:r>
              <a:rPr lang="en-US" altLang="zh-CN" sz="1600" b="1">
                <a:solidFill>
                  <a:schemeClr val="bg1"/>
                </a:solidFill>
                <a:latin typeface="Open Sans" panose="020B0606030504020204" pitchFamily="34" charset="0"/>
                <a:ea typeface="Open Sans" panose="020B0606030504020204" pitchFamily="34" charset="0"/>
                <a:cs typeface="Open Sans" panose="020B0606030504020204" pitchFamily="34" charset="0"/>
              </a:rPr>
              <a:t>Claims duration &amp; rehabilitation challenges</a:t>
            </a:r>
          </a:p>
        </p:txBody>
      </p:sp>
      <p:sp>
        <p:nvSpPr>
          <p:cNvPr id="36" name="Text Placeholder 5">
            <a:extLst>
              <a:ext uri="{FF2B5EF4-FFF2-40B4-BE49-F238E27FC236}">
                <a16:creationId xmlns:a16="http://schemas.microsoft.com/office/drawing/2014/main" id="{24FE3FE9-8356-9469-6C97-7D6C8AC58BF7}"/>
              </a:ext>
            </a:extLst>
          </p:cNvPr>
          <p:cNvSpPr txBox="1">
            <a:spLocks/>
          </p:cNvSpPr>
          <p:nvPr/>
        </p:nvSpPr>
        <p:spPr>
          <a:xfrm>
            <a:off x="342489" y="828171"/>
            <a:ext cx="7545236" cy="4251199"/>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2400" kern="1200">
                <a:solidFill>
                  <a:schemeClr val="bg1"/>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2400" kern="1200">
                <a:solidFill>
                  <a:schemeClr val="bg1"/>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2400" kern="1200">
                <a:solidFill>
                  <a:schemeClr val="bg1"/>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2400" kern="1200">
                <a:solidFill>
                  <a:schemeClr val="bg1"/>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2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Impact on the Insurance Ecosystem</a:t>
            </a:r>
            <a:endParaRPr lang="en-US">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 name="Footer Placeholder 4">
            <a:extLst>
              <a:ext uri="{FF2B5EF4-FFF2-40B4-BE49-F238E27FC236}">
                <a16:creationId xmlns:a16="http://schemas.microsoft.com/office/drawing/2014/main" id="{EED8517D-2154-24AE-D3A6-2C19D66A8CD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1754891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E7C9A4-3D0E-B60C-362D-DC6F3B75270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AD7F294-5E07-8DFF-A233-329C9222D2D9}"/>
              </a:ext>
            </a:extLst>
          </p:cNvPr>
          <p:cNvSpPr>
            <a:spLocks noGrp="1"/>
          </p:cNvSpPr>
          <p:nvPr>
            <p:ph type="title"/>
          </p:nvPr>
        </p:nvSpPr>
        <p:spPr>
          <a:xfrm>
            <a:off x="524635" y="2542327"/>
            <a:ext cx="5781678" cy="886673"/>
          </a:xfrm>
        </p:spPr>
        <p:txBody>
          <a:bodyPr/>
          <a:lstStyle/>
          <a:p>
            <a:r>
              <a:rPr lang="en-AU"/>
              <a:t>Exploring Solutions</a:t>
            </a:r>
          </a:p>
        </p:txBody>
      </p:sp>
      <p:sp>
        <p:nvSpPr>
          <p:cNvPr id="4" name="Slide Number Placeholder 3">
            <a:extLst>
              <a:ext uri="{FF2B5EF4-FFF2-40B4-BE49-F238E27FC236}">
                <a16:creationId xmlns:a16="http://schemas.microsoft.com/office/drawing/2014/main" id="{E0529BAA-537C-F6EF-BE5E-719B82213A08}"/>
              </a:ext>
            </a:extLst>
          </p:cNvPr>
          <p:cNvSpPr>
            <a:spLocks noGrp="1"/>
          </p:cNvSpPr>
          <p:nvPr>
            <p:ph type="sldNum" sz="quarter" idx="4294967295"/>
          </p:nvPr>
        </p:nvSpPr>
        <p:spPr>
          <a:xfrm>
            <a:off x="11776075" y="6400800"/>
            <a:ext cx="415925" cy="185738"/>
          </a:xfrm>
        </p:spPr>
        <p:txBody>
          <a:bodyPr/>
          <a:lstStyle/>
          <a:p>
            <a:fld id="{741AFF56-1126-4107-9C02-BC0EFBF16431}" type="slidenum">
              <a:rPr lang="en-GB" smtClean="0"/>
              <a:pPr/>
              <a:t>12</a:t>
            </a:fld>
            <a:endParaRPr lang="en-GB"/>
          </a:p>
        </p:txBody>
      </p:sp>
    </p:spTree>
    <p:extLst>
      <p:ext uri="{BB962C8B-B14F-4D97-AF65-F5344CB8AC3E}">
        <p14:creationId xmlns:p14="http://schemas.microsoft.com/office/powerpoint/2010/main" val="837190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Content Placeholder 41">
            <a:extLst>
              <a:ext uri="{FF2B5EF4-FFF2-40B4-BE49-F238E27FC236}">
                <a16:creationId xmlns:a16="http://schemas.microsoft.com/office/drawing/2014/main" id="{4DE08CE9-0195-7540-D7B5-6B99A11C66B0}"/>
              </a:ext>
            </a:extLst>
          </p:cNvPr>
          <p:cNvSpPr>
            <a:spLocks noGrp="1"/>
          </p:cNvSpPr>
          <p:nvPr>
            <p:ph idx="1"/>
          </p:nvPr>
        </p:nvSpPr>
        <p:spPr>
          <a:xfrm>
            <a:off x="419573" y="846046"/>
            <a:ext cx="11385999" cy="622738"/>
          </a:xfrm>
        </p:spPr>
        <p:txBody>
          <a:bodyPr/>
          <a:lstStyle/>
          <a:p>
            <a:r>
              <a:rPr lang="en-US" sz="2000"/>
              <a:t>There is no single solution to mental health coverage challenges; progress will require coordinated action across product design, underwriting, claims, and the broader insurance ecosystem over time.</a:t>
            </a:r>
          </a:p>
          <a:p>
            <a:endParaRPr lang="en-AU"/>
          </a:p>
        </p:txBody>
      </p:sp>
      <p:sp>
        <p:nvSpPr>
          <p:cNvPr id="2" name="Title 1">
            <a:extLst>
              <a:ext uri="{FF2B5EF4-FFF2-40B4-BE49-F238E27FC236}">
                <a16:creationId xmlns:a16="http://schemas.microsoft.com/office/drawing/2014/main" id="{600FBA63-34C7-F80F-304A-FAFC1946B64F}"/>
              </a:ext>
            </a:extLst>
          </p:cNvPr>
          <p:cNvSpPr>
            <a:spLocks noGrp="1"/>
          </p:cNvSpPr>
          <p:nvPr>
            <p:ph type="title"/>
          </p:nvPr>
        </p:nvSpPr>
        <p:spPr>
          <a:xfrm>
            <a:off x="326849" y="288389"/>
            <a:ext cx="11349056" cy="1232435"/>
          </a:xfrm>
        </p:spPr>
        <p:txBody>
          <a:bodyPr/>
          <a:lstStyle/>
          <a:p>
            <a:r>
              <a:rPr lang="en-AU">
                <a:solidFill>
                  <a:schemeClr val="accent1"/>
                </a:solidFill>
              </a:rPr>
              <a:t>What should we do and what can we do?</a:t>
            </a:r>
          </a:p>
        </p:txBody>
      </p:sp>
      <p:sp>
        <p:nvSpPr>
          <p:cNvPr id="4" name="Slide Number Placeholder 3">
            <a:extLst>
              <a:ext uri="{FF2B5EF4-FFF2-40B4-BE49-F238E27FC236}">
                <a16:creationId xmlns:a16="http://schemas.microsoft.com/office/drawing/2014/main" id="{FA412B36-BDB3-E017-67AB-1D86ECD5CDB8}"/>
              </a:ext>
            </a:extLst>
          </p:cNvPr>
          <p:cNvSpPr>
            <a:spLocks noGrp="1"/>
          </p:cNvSpPr>
          <p:nvPr>
            <p:ph type="sldNum" sz="quarter" idx="12"/>
          </p:nvPr>
        </p:nvSpPr>
        <p:spPr>
          <a:xfrm>
            <a:off x="11046343" y="6400800"/>
            <a:ext cx="416447" cy="186484"/>
          </a:xfrm>
        </p:spPr>
        <p:txBody>
          <a:bodyPr/>
          <a:lstStyle/>
          <a:p>
            <a:fld id="{741AFF56-1126-4107-9C02-BC0EFBF16431}" type="slidenum">
              <a:rPr lang="en-GB" smtClean="0"/>
              <a:pPr/>
              <a:t>13</a:t>
            </a:fld>
            <a:endParaRPr lang="en-GB"/>
          </a:p>
        </p:txBody>
      </p:sp>
      <p:sp>
        <p:nvSpPr>
          <p:cNvPr id="6" name="Round Single Corner Rectangle 20">
            <a:extLst>
              <a:ext uri="{FF2B5EF4-FFF2-40B4-BE49-F238E27FC236}">
                <a16:creationId xmlns:a16="http://schemas.microsoft.com/office/drawing/2014/main" id="{E8BC29C5-2799-0E1A-5033-12AF966E7A55}"/>
              </a:ext>
            </a:extLst>
          </p:cNvPr>
          <p:cNvSpPr/>
          <p:nvPr/>
        </p:nvSpPr>
        <p:spPr>
          <a:xfrm>
            <a:off x="1006968" y="2122303"/>
            <a:ext cx="2789594" cy="1649784"/>
          </a:xfrm>
          <a:prstGeom prst="round1Rect">
            <a:avLst>
              <a:gd name="adj" fmla="val 0"/>
            </a:avLst>
          </a:prstGeom>
          <a:noFill/>
          <a:ln w="9525">
            <a:solidFill>
              <a:schemeClr val="accent3"/>
            </a:solidFill>
            <a:prstDash val="sysDot"/>
            <a:miter lim="800000"/>
          </a:ln>
        </p:spPr>
        <p:style>
          <a:lnRef idx="2">
            <a:schemeClr val="accent1">
              <a:shade val="50000"/>
            </a:schemeClr>
          </a:lnRef>
          <a:fillRef idx="1">
            <a:schemeClr val="accent1"/>
          </a:fillRef>
          <a:effectRef idx="0">
            <a:schemeClr val="accent1"/>
          </a:effectRef>
          <a:fontRef idx="minor">
            <a:schemeClr val="lt1"/>
          </a:fontRef>
        </p:style>
        <p:txBody>
          <a:bodyPr lIns="92365" tIns="61577" rIns="18000" bIns="61577" rtlCol="0" anchor="t" anchorCtr="0"/>
          <a:lstStyle/>
          <a:p>
            <a:pPr marL="171450" indent="-171450">
              <a:spcBef>
                <a:spcPts val="513"/>
              </a:spcBef>
              <a:buFont typeface="Arial" panose="020B0604020202020204" pitchFamily="34" charset="0"/>
              <a:buChar char="•"/>
            </a:pPr>
            <a:r>
              <a:rPr lang="en-US" sz="1300">
                <a:solidFill>
                  <a:schemeClr val="bg1"/>
                </a:solidFill>
                <a:latin typeface="+mj-lt"/>
              </a:rPr>
              <a:t>Clearer evidentiary requirements and assessment frameworks</a:t>
            </a:r>
          </a:p>
          <a:p>
            <a:pPr marL="171450" indent="-171450">
              <a:spcBef>
                <a:spcPts val="513"/>
              </a:spcBef>
              <a:buFont typeface="Arial" panose="020B0604020202020204" pitchFamily="34" charset="0"/>
              <a:buChar char="•"/>
            </a:pPr>
            <a:r>
              <a:rPr lang="en-US" sz="1300">
                <a:solidFill>
                  <a:schemeClr val="bg1"/>
                </a:solidFill>
                <a:latin typeface="+mj-lt"/>
              </a:rPr>
              <a:t>Greater transparency on decision criteria</a:t>
            </a:r>
          </a:p>
          <a:p>
            <a:pPr marL="171450" indent="-171450">
              <a:spcBef>
                <a:spcPts val="513"/>
              </a:spcBef>
              <a:buFont typeface="Arial" panose="020B0604020202020204" pitchFamily="34" charset="0"/>
              <a:buChar char="•"/>
            </a:pPr>
            <a:r>
              <a:rPr lang="en-US" sz="1300">
                <a:solidFill>
                  <a:schemeClr val="bg1"/>
                </a:solidFill>
                <a:latin typeface="+mj-lt"/>
              </a:rPr>
              <a:t>Expanded use of interviews and functional assessments</a:t>
            </a:r>
          </a:p>
          <a:p>
            <a:pPr>
              <a:spcBef>
                <a:spcPts val="513"/>
              </a:spcBef>
            </a:pPr>
            <a:endParaRPr lang="en-US" sz="1300">
              <a:solidFill>
                <a:schemeClr val="bg1"/>
              </a:solidFill>
              <a:latin typeface="+mj-lt"/>
            </a:endParaRPr>
          </a:p>
        </p:txBody>
      </p:sp>
      <p:cxnSp>
        <p:nvCxnSpPr>
          <p:cNvPr id="7" name="Straight Connector 6">
            <a:extLst>
              <a:ext uri="{FF2B5EF4-FFF2-40B4-BE49-F238E27FC236}">
                <a16:creationId xmlns:a16="http://schemas.microsoft.com/office/drawing/2014/main" id="{CA6E62E8-BA6D-1108-082E-49A827A38B7D}"/>
              </a:ext>
            </a:extLst>
          </p:cNvPr>
          <p:cNvCxnSpPr>
            <a:cxnSpLocks/>
          </p:cNvCxnSpPr>
          <p:nvPr/>
        </p:nvCxnSpPr>
        <p:spPr>
          <a:xfrm flipV="1">
            <a:off x="1006968" y="2052014"/>
            <a:ext cx="2789593" cy="553"/>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04CD55FF-DAAD-8197-CB70-7CCCF5DA1FAC}"/>
              </a:ext>
            </a:extLst>
          </p:cNvPr>
          <p:cNvSpPr/>
          <p:nvPr/>
        </p:nvSpPr>
        <p:spPr>
          <a:xfrm>
            <a:off x="946800" y="1731044"/>
            <a:ext cx="2749057" cy="369332"/>
          </a:xfrm>
          <a:prstGeom prst="rect">
            <a:avLst/>
          </a:prstGeom>
        </p:spPr>
        <p:txBody>
          <a:bodyPr wrap="square">
            <a:spAutoFit/>
          </a:bodyPr>
          <a:lstStyle/>
          <a:p>
            <a:r>
              <a:rPr lang="da-DK" b="1">
                <a:solidFill>
                  <a:schemeClr val="accent1"/>
                </a:solidFill>
                <a:latin typeface="+mj-lt"/>
              </a:rPr>
              <a:t>Claims clarity and process</a:t>
            </a:r>
            <a:endParaRPr lang="en-US" b="1">
              <a:solidFill>
                <a:schemeClr val="accent1"/>
              </a:solidFill>
              <a:latin typeface="+mj-lt"/>
            </a:endParaRPr>
          </a:p>
        </p:txBody>
      </p:sp>
      <p:sp>
        <p:nvSpPr>
          <p:cNvPr id="9" name="Arrow: Right 8">
            <a:extLst>
              <a:ext uri="{FF2B5EF4-FFF2-40B4-BE49-F238E27FC236}">
                <a16:creationId xmlns:a16="http://schemas.microsoft.com/office/drawing/2014/main" id="{8801956E-D3AA-6EEC-F6CE-704AB5BB3D1D}"/>
              </a:ext>
            </a:extLst>
          </p:cNvPr>
          <p:cNvSpPr/>
          <p:nvPr/>
        </p:nvSpPr>
        <p:spPr bwMode="gray">
          <a:xfrm>
            <a:off x="780040" y="5967947"/>
            <a:ext cx="11411960" cy="503476"/>
          </a:xfrm>
          <a:prstGeom prst="rightArrow">
            <a:avLst/>
          </a:prstGeom>
          <a:gradFill flip="none" rotWithShape="1">
            <a:gsLst>
              <a:gs pos="100000">
                <a:schemeClr val="accent1"/>
              </a:gs>
              <a:gs pos="0">
                <a:schemeClr val="accent1">
                  <a:lumMod val="20000"/>
                  <a:lumOff val="80000"/>
                </a:schemeClr>
              </a:gs>
              <a:gs pos="100000">
                <a:schemeClr val="accent1">
                  <a:lumMod val="45000"/>
                  <a:lumOff val="55000"/>
                </a:schemeClr>
              </a:gs>
              <a:gs pos="100000">
                <a:schemeClr val="accent1">
                  <a:lumMod val="45000"/>
                  <a:lumOff val="55000"/>
                </a:schemeClr>
              </a:gs>
              <a:gs pos="100000">
                <a:srgbClr val="FAFAFA"/>
              </a:gs>
            </a:gsLst>
            <a:path path="circle">
              <a:fillToRect t="100000" r="100000"/>
            </a:path>
            <a:tileRect l="-100000" b="-100000"/>
          </a:gra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n-US" sz="1600" b="1">
                <a:solidFill>
                  <a:schemeClr val="bg1"/>
                </a:solidFill>
                <a:latin typeface="+mj-lt"/>
              </a:rPr>
              <a:t>Degree of impact</a:t>
            </a:r>
            <a:endParaRPr lang="en-AU" sz="1600" b="1">
              <a:solidFill>
                <a:schemeClr val="bg1"/>
              </a:solidFill>
              <a:latin typeface="+mj-lt"/>
            </a:endParaRPr>
          </a:p>
        </p:txBody>
      </p:sp>
      <p:sp>
        <p:nvSpPr>
          <p:cNvPr id="10" name="Arrow: Right 9">
            <a:extLst>
              <a:ext uri="{FF2B5EF4-FFF2-40B4-BE49-F238E27FC236}">
                <a16:creationId xmlns:a16="http://schemas.microsoft.com/office/drawing/2014/main" id="{EAAC65D1-4669-0C19-D268-D0844161C592}"/>
              </a:ext>
            </a:extLst>
          </p:cNvPr>
          <p:cNvSpPr/>
          <p:nvPr/>
        </p:nvSpPr>
        <p:spPr bwMode="gray">
          <a:xfrm rot="16200000">
            <a:off x="-1509989" y="3613676"/>
            <a:ext cx="4284345" cy="503475"/>
          </a:xfrm>
          <a:prstGeom prst="rightArrow">
            <a:avLst/>
          </a:prstGeom>
          <a:gradFill flip="none" rotWithShape="1">
            <a:gsLst>
              <a:gs pos="100000">
                <a:schemeClr val="accent1"/>
              </a:gs>
              <a:gs pos="0">
                <a:schemeClr val="accent1">
                  <a:lumMod val="20000"/>
                  <a:lumOff val="80000"/>
                </a:schemeClr>
              </a:gs>
              <a:gs pos="100000">
                <a:schemeClr val="accent1">
                  <a:lumMod val="45000"/>
                  <a:lumOff val="55000"/>
                </a:schemeClr>
              </a:gs>
              <a:gs pos="100000">
                <a:schemeClr val="accent1">
                  <a:lumMod val="45000"/>
                  <a:lumOff val="55000"/>
                </a:schemeClr>
              </a:gs>
              <a:gs pos="100000">
                <a:srgbClr val="FAFAFA"/>
              </a:gs>
            </a:gsLst>
            <a:path path="circle">
              <a:fillToRect t="100000" r="100000"/>
            </a:path>
            <a:tileRect l="-100000" b="-100000"/>
          </a:gradFill>
          <a:ln w="19050" algn="ctr">
            <a:noFill/>
            <a:miter lim="800000"/>
            <a:headEnd/>
            <a:tailEnd/>
          </a:ln>
        </p:spPr>
        <p:txBody>
          <a:bodyPr wrap="square" lIns="88900" tIns="88900" rIns="88900" bIns="88900" rtlCol="0" anchor="ctr"/>
          <a:lstStyle/>
          <a:p>
            <a:pPr algn="ctr">
              <a:lnSpc>
                <a:spcPct val="106000"/>
              </a:lnSpc>
            </a:pPr>
            <a:r>
              <a:rPr lang="en-US" sz="1600" b="1">
                <a:latin typeface="+mj-lt"/>
              </a:rPr>
              <a:t>Ease of Execution</a:t>
            </a:r>
            <a:endParaRPr lang="en-AU" sz="1600" b="1">
              <a:latin typeface="+mj-lt"/>
            </a:endParaRPr>
          </a:p>
        </p:txBody>
      </p:sp>
      <p:sp>
        <p:nvSpPr>
          <p:cNvPr id="11" name="Round Single Corner Rectangle 20">
            <a:extLst>
              <a:ext uri="{FF2B5EF4-FFF2-40B4-BE49-F238E27FC236}">
                <a16:creationId xmlns:a16="http://schemas.microsoft.com/office/drawing/2014/main" id="{2739A275-FFDC-EAA1-2DCA-D93729F9B051}"/>
              </a:ext>
            </a:extLst>
          </p:cNvPr>
          <p:cNvSpPr/>
          <p:nvPr/>
        </p:nvSpPr>
        <p:spPr>
          <a:xfrm>
            <a:off x="1006968" y="4332447"/>
            <a:ext cx="2789594" cy="1688698"/>
          </a:xfrm>
          <a:prstGeom prst="round1Rect">
            <a:avLst>
              <a:gd name="adj" fmla="val 0"/>
            </a:avLst>
          </a:prstGeom>
          <a:noFill/>
          <a:ln w="9525">
            <a:solidFill>
              <a:schemeClr val="accent3"/>
            </a:solidFill>
            <a:prstDash val="sysDot"/>
            <a:miter lim="800000"/>
          </a:ln>
        </p:spPr>
        <p:style>
          <a:lnRef idx="2">
            <a:schemeClr val="accent1">
              <a:shade val="50000"/>
            </a:schemeClr>
          </a:lnRef>
          <a:fillRef idx="1">
            <a:schemeClr val="accent1"/>
          </a:fillRef>
          <a:effectRef idx="0">
            <a:schemeClr val="accent1"/>
          </a:effectRef>
          <a:fontRef idx="minor">
            <a:schemeClr val="lt1"/>
          </a:fontRef>
        </p:style>
        <p:txBody>
          <a:bodyPr lIns="92365" tIns="61577" rIns="18000" bIns="61577" rtlCol="0" anchor="t" anchorCtr="0"/>
          <a:lstStyle/>
          <a:p>
            <a:pPr marL="171450" indent="-171450">
              <a:spcBef>
                <a:spcPts val="513"/>
              </a:spcBef>
              <a:buFont typeface="Arial" panose="020B0604020202020204" pitchFamily="34" charset="0"/>
              <a:buChar char="•"/>
            </a:pPr>
            <a:r>
              <a:rPr lang="en-US" sz="1300">
                <a:solidFill>
                  <a:schemeClr val="bg1"/>
                </a:solidFill>
                <a:latin typeface="+mj-lt"/>
              </a:rPr>
              <a:t>Clearer distinctions between total and partial impairment</a:t>
            </a:r>
          </a:p>
          <a:p>
            <a:pPr marL="171450" indent="-171450">
              <a:spcBef>
                <a:spcPts val="513"/>
              </a:spcBef>
              <a:buFont typeface="Arial" panose="020B0604020202020204" pitchFamily="34" charset="0"/>
              <a:buChar char="•"/>
            </a:pPr>
            <a:r>
              <a:rPr lang="en-US" sz="1300">
                <a:solidFill>
                  <a:schemeClr val="bg1"/>
                </a:solidFill>
                <a:latin typeface="+mj-lt"/>
              </a:rPr>
              <a:t>Clarifying impairment assessment reference points</a:t>
            </a:r>
          </a:p>
          <a:p>
            <a:pPr marL="171450" indent="-171450">
              <a:spcBef>
                <a:spcPts val="513"/>
              </a:spcBef>
              <a:buFont typeface="Arial" panose="020B0604020202020204" pitchFamily="34" charset="0"/>
              <a:buChar char="•"/>
            </a:pPr>
            <a:r>
              <a:rPr lang="en-US" sz="1300">
                <a:solidFill>
                  <a:schemeClr val="bg1"/>
                </a:solidFill>
                <a:latin typeface="+mj-lt"/>
              </a:rPr>
              <a:t>Re‑thinking auto‑indexation and escalation features</a:t>
            </a:r>
          </a:p>
        </p:txBody>
      </p:sp>
      <p:cxnSp>
        <p:nvCxnSpPr>
          <p:cNvPr id="12" name="Straight Connector 11">
            <a:extLst>
              <a:ext uri="{FF2B5EF4-FFF2-40B4-BE49-F238E27FC236}">
                <a16:creationId xmlns:a16="http://schemas.microsoft.com/office/drawing/2014/main" id="{6DAD5CE0-0B83-AA03-DEDE-816E14B72384}"/>
              </a:ext>
            </a:extLst>
          </p:cNvPr>
          <p:cNvCxnSpPr>
            <a:cxnSpLocks/>
          </p:cNvCxnSpPr>
          <p:nvPr/>
        </p:nvCxnSpPr>
        <p:spPr>
          <a:xfrm>
            <a:off x="1006968" y="4242226"/>
            <a:ext cx="2789593"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D755192D-1FAB-E7DC-2E6B-BC8904ED3EFA}"/>
              </a:ext>
            </a:extLst>
          </p:cNvPr>
          <p:cNvSpPr/>
          <p:nvPr/>
        </p:nvSpPr>
        <p:spPr>
          <a:xfrm>
            <a:off x="1009213" y="3939442"/>
            <a:ext cx="2408486" cy="369332"/>
          </a:xfrm>
          <a:prstGeom prst="rect">
            <a:avLst/>
          </a:prstGeom>
        </p:spPr>
        <p:txBody>
          <a:bodyPr wrap="square">
            <a:spAutoFit/>
          </a:bodyPr>
          <a:lstStyle/>
          <a:p>
            <a:r>
              <a:rPr lang="da-DK" b="1">
                <a:solidFill>
                  <a:schemeClr val="accent1"/>
                </a:solidFill>
                <a:latin typeface="+mj-lt"/>
              </a:rPr>
              <a:t>Product</a:t>
            </a:r>
            <a:r>
              <a:rPr lang="da-DK">
                <a:solidFill>
                  <a:schemeClr val="accent1"/>
                </a:solidFill>
                <a:latin typeface="+mj-lt"/>
              </a:rPr>
              <a:t> </a:t>
            </a:r>
            <a:r>
              <a:rPr lang="da-DK" b="1">
                <a:solidFill>
                  <a:schemeClr val="accent1"/>
                </a:solidFill>
                <a:latin typeface="+mj-lt"/>
              </a:rPr>
              <a:t>parameters</a:t>
            </a:r>
            <a:endParaRPr lang="en-US" b="1">
              <a:solidFill>
                <a:schemeClr val="accent1"/>
              </a:solidFill>
              <a:latin typeface="+mj-lt"/>
            </a:endParaRPr>
          </a:p>
        </p:txBody>
      </p:sp>
      <p:sp>
        <p:nvSpPr>
          <p:cNvPr id="14" name="Round Single Corner Rectangle 20">
            <a:extLst>
              <a:ext uri="{FF2B5EF4-FFF2-40B4-BE49-F238E27FC236}">
                <a16:creationId xmlns:a16="http://schemas.microsoft.com/office/drawing/2014/main" id="{87DA5946-87A6-F786-3CF1-6448B7BDC4AF}"/>
              </a:ext>
            </a:extLst>
          </p:cNvPr>
          <p:cNvSpPr/>
          <p:nvPr/>
        </p:nvSpPr>
        <p:spPr>
          <a:xfrm>
            <a:off x="4001968" y="2122303"/>
            <a:ext cx="3606488" cy="1649784"/>
          </a:xfrm>
          <a:prstGeom prst="round1Rect">
            <a:avLst>
              <a:gd name="adj" fmla="val 0"/>
            </a:avLst>
          </a:prstGeom>
          <a:noFill/>
          <a:ln w="9525">
            <a:solidFill>
              <a:schemeClr val="accent3"/>
            </a:solidFill>
            <a:prstDash val="sysDot"/>
            <a:miter lim="800000"/>
          </a:ln>
        </p:spPr>
        <p:style>
          <a:lnRef idx="2">
            <a:schemeClr val="accent1">
              <a:shade val="50000"/>
            </a:schemeClr>
          </a:lnRef>
          <a:fillRef idx="1">
            <a:schemeClr val="accent1"/>
          </a:fillRef>
          <a:effectRef idx="0">
            <a:schemeClr val="accent1"/>
          </a:effectRef>
          <a:fontRef idx="minor">
            <a:schemeClr val="lt1"/>
          </a:fontRef>
        </p:style>
        <p:txBody>
          <a:bodyPr lIns="92365" tIns="61577" rIns="18000" bIns="61577" rtlCol="0" anchor="t" anchorCtr="0"/>
          <a:lstStyle/>
          <a:p>
            <a:pPr marL="171450" indent="-171450">
              <a:spcBef>
                <a:spcPts val="513"/>
              </a:spcBef>
              <a:buFont typeface="Arial" panose="020B0604020202020204" pitchFamily="34" charset="0"/>
              <a:buChar char="•"/>
            </a:pPr>
            <a:r>
              <a:rPr lang="en-US" sz="1300">
                <a:solidFill>
                  <a:schemeClr val="bg1"/>
                </a:solidFill>
                <a:latin typeface="+mj-lt"/>
              </a:rPr>
              <a:t>Stronger financial underwriting aligned to income and needs</a:t>
            </a:r>
          </a:p>
          <a:p>
            <a:pPr marL="171450" indent="-171450">
              <a:spcBef>
                <a:spcPts val="513"/>
              </a:spcBef>
              <a:buFont typeface="Arial" panose="020B0604020202020204" pitchFamily="34" charset="0"/>
              <a:buChar char="•"/>
            </a:pPr>
            <a:r>
              <a:rPr lang="en-US" sz="1300">
                <a:solidFill>
                  <a:schemeClr val="bg1"/>
                </a:solidFill>
                <a:latin typeface="+mj-lt"/>
              </a:rPr>
              <a:t>Reduced benefit stacking across Trauma, IP and TPD</a:t>
            </a:r>
          </a:p>
          <a:p>
            <a:pPr marL="171450" indent="-171450">
              <a:spcBef>
                <a:spcPts val="513"/>
              </a:spcBef>
              <a:buFont typeface="Arial" panose="020B0604020202020204" pitchFamily="34" charset="0"/>
              <a:buChar char="•"/>
            </a:pPr>
            <a:r>
              <a:rPr lang="en-US" sz="1300">
                <a:solidFill>
                  <a:schemeClr val="bg1"/>
                </a:solidFill>
                <a:latin typeface="+mj-lt"/>
              </a:rPr>
              <a:t>Regular reassessments reflecting recovery or capacity changes</a:t>
            </a:r>
          </a:p>
        </p:txBody>
      </p:sp>
      <p:cxnSp>
        <p:nvCxnSpPr>
          <p:cNvPr id="15" name="Straight Connector 14">
            <a:extLst>
              <a:ext uri="{FF2B5EF4-FFF2-40B4-BE49-F238E27FC236}">
                <a16:creationId xmlns:a16="http://schemas.microsoft.com/office/drawing/2014/main" id="{B03AC45B-76C4-E177-FF20-D407642BD259}"/>
              </a:ext>
            </a:extLst>
          </p:cNvPr>
          <p:cNvCxnSpPr>
            <a:cxnSpLocks/>
          </p:cNvCxnSpPr>
          <p:nvPr/>
        </p:nvCxnSpPr>
        <p:spPr>
          <a:xfrm flipV="1">
            <a:off x="4001968" y="2043196"/>
            <a:ext cx="3606488" cy="8818"/>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CBEB1DAD-E73D-19A1-C0C7-08F1FF8CF143}"/>
              </a:ext>
            </a:extLst>
          </p:cNvPr>
          <p:cNvSpPr/>
          <p:nvPr/>
        </p:nvSpPr>
        <p:spPr>
          <a:xfrm>
            <a:off x="3980073" y="1726644"/>
            <a:ext cx="2408486" cy="369332"/>
          </a:xfrm>
          <a:prstGeom prst="rect">
            <a:avLst/>
          </a:prstGeom>
        </p:spPr>
        <p:txBody>
          <a:bodyPr wrap="square">
            <a:spAutoFit/>
          </a:bodyPr>
          <a:lstStyle/>
          <a:p>
            <a:r>
              <a:rPr lang="da-DK" b="1">
                <a:solidFill>
                  <a:schemeClr val="accent1"/>
                </a:solidFill>
                <a:latin typeface="+mj-lt"/>
              </a:rPr>
              <a:t>Underwriting discipline</a:t>
            </a:r>
            <a:endParaRPr lang="en-US" b="1">
              <a:solidFill>
                <a:schemeClr val="accent1"/>
              </a:solidFill>
              <a:latin typeface="+mj-lt"/>
            </a:endParaRPr>
          </a:p>
        </p:txBody>
      </p:sp>
      <p:sp>
        <p:nvSpPr>
          <p:cNvPr id="17" name="Round Single Corner Rectangle 20">
            <a:extLst>
              <a:ext uri="{FF2B5EF4-FFF2-40B4-BE49-F238E27FC236}">
                <a16:creationId xmlns:a16="http://schemas.microsoft.com/office/drawing/2014/main" id="{64177611-5E76-AECA-BDBF-1EABA8CCEE48}"/>
              </a:ext>
            </a:extLst>
          </p:cNvPr>
          <p:cNvSpPr/>
          <p:nvPr/>
        </p:nvSpPr>
        <p:spPr>
          <a:xfrm>
            <a:off x="4029230" y="4321946"/>
            <a:ext cx="3579226" cy="1699283"/>
          </a:xfrm>
          <a:prstGeom prst="round1Rect">
            <a:avLst>
              <a:gd name="adj" fmla="val 0"/>
            </a:avLst>
          </a:prstGeom>
          <a:noFill/>
          <a:ln w="9525">
            <a:solidFill>
              <a:schemeClr val="accent3"/>
            </a:solidFill>
            <a:prstDash val="sysDot"/>
            <a:miter lim="800000"/>
          </a:ln>
        </p:spPr>
        <p:style>
          <a:lnRef idx="2">
            <a:schemeClr val="accent1">
              <a:shade val="50000"/>
            </a:schemeClr>
          </a:lnRef>
          <a:fillRef idx="1">
            <a:schemeClr val="accent1"/>
          </a:fillRef>
          <a:effectRef idx="0">
            <a:schemeClr val="accent1"/>
          </a:effectRef>
          <a:fontRef idx="minor">
            <a:schemeClr val="lt1"/>
          </a:fontRef>
        </p:style>
        <p:txBody>
          <a:bodyPr lIns="92365" tIns="61577" rIns="18000" bIns="61577" rtlCol="0" anchor="t" anchorCtr="0"/>
          <a:lstStyle/>
          <a:p>
            <a:pPr marL="171450" indent="-171450">
              <a:spcBef>
                <a:spcPts val="513"/>
              </a:spcBef>
              <a:buFont typeface="Arial" panose="020B0604020202020204" pitchFamily="34" charset="0"/>
              <a:buChar char="•"/>
            </a:pPr>
            <a:r>
              <a:rPr lang="en-US" sz="1300">
                <a:solidFill>
                  <a:schemeClr val="bg1"/>
                </a:solidFill>
                <a:latin typeface="+mj-lt"/>
              </a:rPr>
              <a:t>Re‑define product structures and definitions to reflect changing capacity over time</a:t>
            </a:r>
          </a:p>
          <a:p>
            <a:pPr marL="171450" indent="-171450">
              <a:spcBef>
                <a:spcPts val="513"/>
              </a:spcBef>
              <a:buFont typeface="Arial" panose="020B0604020202020204" pitchFamily="34" charset="0"/>
              <a:buChar char="•"/>
            </a:pPr>
            <a:r>
              <a:rPr lang="en-US" sz="1300">
                <a:solidFill>
                  <a:schemeClr val="bg1"/>
                </a:solidFill>
                <a:latin typeface="+mj-lt"/>
              </a:rPr>
              <a:t>Design benefits that complement public and private systems, reduce overlap</a:t>
            </a:r>
          </a:p>
          <a:p>
            <a:pPr marL="171450" indent="-171450">
              <a:spcBef>
                <a:spcPts val="513"/>
              </a:spcBef>
              <a:buFont typeface="Arial" panose="020B0604020202020204" pitchFamily="34" charset="0"/>
              <a:buChar char="•"/>
            </a:pPr>
            <a:r>
              <a:rPr lang="en-US" sz="1300">
                <a:solidFill>
                  <a:schemeClr val="bg1"/>
                </a:solidFill>
                <a:latin typeface="+mj-lt"/>
              </a:rPr>
              <a:t>Align affordability across systems to support early intervention and sustainable access</a:t>
            </a:r>
          </a:p>
        </p:txBody>
      </p:sp>
      <p:cxnSp>
        <p:nvCxnSpPr>
          <p:cNvPr id="18" name="Straight Connector 17">
            <a:extLst>
              <a:ext uri="{FF2B5EF4-FFF2-40B4-BE49-F238E27FC236}">
                <a16:creationId xmlns:a16="http://schemas.microsoft.com/office/drawing/2014/main" id="{08516F98-C1C1-D50C-51D0-B7B11EF1AEE6}"/>
              </a:ext>
            </a:extLst>
          </p:cNvPr>
          <p:cNvCxnSpPr>
            <a:cxnSpLocks/>
          </p:cNvCxnSpPr>
          <p:nvPr/>
        </p:nvCxnSpPr>
        <p:spPr>
          <a:xfrm flipV="1">
            <a:off x="4029231" y="4248037"/>
            <a:ext cx="3358246" cy="4175"/>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1106A2EA-3C7D-534B-693F-21C4E305CB53}"/>
              </a:ext>
            </a:extLst>
          </p:cNvPr>
          <p:cNvSpPr/>
          <p:nvPr/>
        </p:nvSpPr>
        <p:spPr>
          <a:xfrm>
            <a:off x="3919607" y="3900298"/>
            <a:ext cx="3929274" cy="369332"/>
          </a:xfrm>
          <a:prstGeom prst="rect">
            <a:avLst/>
          </a:prstGeom>
        </p:spPr>
        <p:txBody>
          <a:bodyPr wrap="square">
            <a:spAutoFit/>
          </a:bodyPr>
          <a:lstStyle/>
          <a:p>
            <a:r>
              <a:rPr lang="en-US" b="1">
                <a:solidFill>
                  <a:schemeClr val="accent1"/>
                </a:solidFill>
                <a:latin typeface="+mj-lt"/>
              </a:rPr>
              <a:t>Product structure and coverage scope</a:t>
            </a:r>
          </a:p>
        </p:txBody>
      </p:sp>
      <p:sp>
        <p:nvSpPr>
          <p:cNvPr id="20" name="Round Single Corner Rectangle 20">
            <a:extLst>
              <a:ext uri="{FF2B5EF4-FFF2-40B4-BE49-F238E27FC236}">
                <a16:creationId xmlns:a16="http://schemas.microsoft.com/office/drawing/2014/main" id="{F7A22172-8D1A-3D77-1F94-60FDFCAA383C}"/>
              </a:ext>
            </a:extLst>
          </p:cNvPr>
          <p:cNvSpPr/>
          <p:nvPr/>
        </p:nvSpPr>
        <p:spPr>
          <a:xfrm>
            <a:off x="7841492" y="2122303"/>
            <a:ext cx="3893839" cy="1649784"/>
          </a:xfrm>
          <a:prstGeom prst="round1Rect">
            <a:avLst>
              <a:gd name="adj" fmla="val 0"/>
            </a:avLst>
          </a:prstGeom>
          <a:noFill/>
          <a:ln w="9525">
            <a:solidFill>
              <a:schemeClr val="accent3"/>
            </a:solidFill>
            <a:prstDash val="sysDot"/>
            <a:miter lim="800000"/>
          </a:ln>
        </p:spPr>
        <p:style>
          <a:lnRef idx="2">
            <a:schemeClr val="accent1">
              <a:shade val="50000"/>
            </a:schemeClr>
          </a:lnRef>
          <a:fillRef idx="1">
            <a:schemeClr val="accent1"/>
          </a:fillRef>
          <a:effectRef idx="0">
            <a:schemeClr val="accent1"/>
          </a:effectRef>
          <a:fontRef idx="minor">
            <a:schemeClr val="lt1"/>
          </a:fontRef>
        </p:style>
        <p:txBody>
          <a:bodyPr lIns="92365" tIns="61577" rIns="18000" bIns="61577" rtlCol="0" anchor="t" anchorCtr="0"/>
          <a:lstStyle/>
          <a:p>
            <a:pPr marL="171450" indent="-171450">
              <a:spcBef>
                <a:spcPts val="513"/>
              </a:spcBef>
              <a:buFont typeface="Arial" panose="020B0604020202020204" pitchFamily="34" charset="0"/>
              <a:buChar char="•"/>
            </a:pPr>
            <a:r>
              <a:rPr lang="en-US" sz="1300">
                <a:solidFill>
                  <a:schemeClr val="bg1"/>
                </a:solidFill>
                <a:latin typeface="+mj-lt"/>
              </a:rPr>
              <a:t>Earlier rehabilitation and work‑capacity support</a:t>
            </a:r>
          </a:p>
          <a:p>
            <a:pPr marL="171450" indent="-171450">
              <a:spcBef>
                <a:spcPts val="513"/>
              </a:spcBef>
              <a:buFont typeface="Arial" panose="020B0604020202020204" pitchFamily="34" charset="0"/>
              <a:buChar char="•"/>
            </a:pPr>
            <a:r>
              <a:rPr lang="en-US" sz="1300">
                <a:solidFill>
                  <a:schemeClr val="bg1"/>
                </a:solidFill>
                <a:latin typeface="+mj-lt"/>
              </a:rPr>
              <a:t>Use of partial capacity outcomes</a:t>
            </a:r>
          </a:p>
          <a:p>
            <a:pPr marL="171450" indent="-171450">
              <a:spcBef>
                <a:spcPts val="513"/>
              </a:spcBef>
              <a:buFont typeface="Arial" panose="020B0604020202020204" pitchFamily="34" charset="0"/>
              <a:buChar char="•"/>
            </a:pPr>
            <a:r>
              <a:rPr lang="en-US" sz="1300">
                <a:solidFill>
                  <a:schemeClr val="bg1"/>
                </a:solidFill>
                <a:latin typeface="+mj-lt"/>
              </a:rPr>
              <a:t>Aligning claims with appropriate treatment pathways</a:t>
            </a:r>
          </a:p>
          <a:p>
            <a:pPr marL="171450" indent="-171450">
              <a:spcBef>
                <a:spcPts val="513"/>
              </a:spcBef>
              <a:buFont typeface="Arial" panose="020B0604020202020204" pitchFamily="34" charset="0"/>
              <a:buChar char="•"/>
            </a:pPr>
            <a:r>
              <a:rPr lang="en-US" sz="1300">
                <a:solidFill>
                  <a:schemeClr val="bg1"/>
                </a:solidFill>
                <a:latin typeface="+mj-lt"/>
              </a:rPr>
              <a:t>Build consistent claims and rehabilitation capability, including recovery‑oriented and trauma‑informed practice</a:t>
            </a:r>
          </a:p>
        </p:txBody>
      </p:sp>
      <p:cxnSp>
        <p:nvCxnSpPr>
          <p:cNvPr id="21" name="Straight Connector 20">
            <a:extLst>
              <a:ext uri="{FF2B5EF4-FFF2-40B4-BE49-F238E27FC236}">
                <a16:creationId xmlns:a16="http://schemas.microsoft.com/office/drawing/2014/main" id="{1C80844F-17F1-5ACD-575A-F6F8E98DBF59}"/>
              </a:ext>
            </a:extLst>
          </p:cNvPr>
          <p:cNvCxnSpPr>
            <a:cxnSpLocks/>
          </p:cNvCxnSpPr>
          <p:nvPr/>
        </p:nvCxnSpPr>
        <p:spPr>
          <a:xfrm>
            <a:off x="7841493" y="2052567"/>
            <a:ext cx="3893838"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1EC32AFF-3257-87AB-7AAC-5E137FB6BA37}"/>
              </a:ext>
            </a:extLst>
          </p:cNvPr>
          <p:cNvSpPr/>
          <p:nvPr/>
        </p:nvSpPr>
        <p:spPr>
          <a:xfrm>
            <a:off x="7749614" y="1717943"/>
            <a:ext cx="3564483" cy="369332"/>
          </a:xfrm>
          <a:prstGeom prst="rect">
            <a:avLst/>
          </a:prstGeom>
        </p:spPr>
        <p:txBody>
          <a:bodyPr wrap="square">
            <a:spAutoFit/>
          </a:bodyPr>
          <a:lstStyle/>
          <a:p>
            <a:r>
              <a:rPr lang="en-US" b="1">
                <a:solidFill>
                  <a:schemeClr val="accent1"/>
                </a:solidFill>
                <a:latin typeface="+mj-lt"/>
              </a:rPr>
              <a:t>Return‑to‑work and recovery focus</a:t>
            </a:r>
          </a:p>
        </p:txBody>
      </p:sp>
      <p:sp>
        <p:nvSpPr>
          <p:cNvPr id="23" name="Round Single Corner Rectangle 20">
            <a:extLst>
              <a:ext uri="{FF2B5EF4-FFF2-40B4-BE49-F238E27FC236}">
                <a16:creationId xmlns:a16="http://schemas.microsoft.com/office/drawing/2014/main" id="{AF006CA5-2C82-B825-C34C-74BA5FB13DA6}"/>
              </a:ext>
            </a:extLst>
          </p:cNvPr>
          <p:cNvSpPr/>
          <p:nvPr/>
        </p:nvSpPr>
        <p:spPr>
          <a:xfrm>
            <a:off x="7841492" y="4332447"/>
            <a:ext cx="3964080" cy="1688468"/>
          </a:xfrm>
          <a:prstGeom prst="round1Rect">
            <a:avLst>
              <a:gd name="adj" fmla="val 0"/>
            </a:avLst>
          </a:prstGeom>
          <a:noFill/>
          <a:ln w="9525">
            <a:solidFill>
              <a:schemeClr val="accent3"/>
            </a:solidFill>
            <a:prstDash val="sysDot"/>
            <a:miter lim="800000"/>
          </a:ln>
        </p:spPr>
        <p:style>
          <a:lnRef idx="2">
            <a:schemeClr val="accent1">
              <a:shade val="50000"/>
            </a:schemeClr>
          </a:lnRef>
          <a:fillRef idx="1">
            <a:schemeClr val="accent1"/>
          </a:fillRef>
          <a:effectRef idx="0">
            <a:schemeClr val="accent1"/>
          </a:effectRef>
          <a:fontRef idx="minor">
            <a:schemeClr val="lt1"/>
          </a:fontRef>
        </p:style>
        <p:txBody>
          <a:bodyPr lIns="92365" tIns="61577" rIns="18000" bIns="61577" rtlCol="0" anchor="t" anchorCtr="0"/>
          <a:lstStyle/>
          <a:p>
            <a:pPr marL="171450" indent="-171450">
              <a:spcBef>
                <a:spcPts val="513"/>
              </a:spcBef>
              <a:buFont typeface="Arial" panose="020B0604020202020204" pitchFamily="34" charset="0"/>
              <a:buChar char="•"/>
            </a:pPr>
            <a:r>
              <a:rPr lang="en-US" sz="1200">
                <a:solidFill>
                  <a:schemeClr val="bg1"/>
                </a:solidFill>
                <a:latin typeface="+mj-lt"/>
              </a:rPr>
              <a:t>Transition pathways from legacy to new products</a:t>
            </a:r>
          </a:p>
          <a:p>
            <a:pPr marL="171450" indent="-171450">
              <a:spcBef>
                <a:spcPts val="513"/>
              </a:spcBef>
              <a:buFont typeface="Arial" panose="020B0604020202020204" pitchFamily="34" charset="0"/>
              <a:buChar char="•"/>
            </a:pPr>
            <a:r>
              <a:rPr lang="en-US" sz="1200">
                <a:solidFill>
                  <a:schemeClr val="bg1"/>
                </a:solidFill>
                <a:latin typeface="+mj-lt"/>
              </a:rPr>
              <a:t>New short‑term or bounded mental health products</a:t>
            </a:r>
          </a:p>
          <a:p>
            <a:pPr marL="171450" indent="-171450">
              <a:spcBef>
                <a:spcPts val="513"/>
              </a:spcBef>
              <a:buFont typeface="Arial" panose="020B0604020202020204" pitchFamily="34" charset="0"/>
              <a:buChar char="•"/>
            </a:pPr>
            <a:r>
              <a:rPr lang="en-US" sz="1200">
                <a:solidFill>
                  <a:schemeClr val="bg1"/>
                </a:solidFill>
                <a:latin typeface="+mj-lt"/>
              </a:rPr>
              <a:t>Greater cross‑sector coordination, supported by clear leadership, governance and accountability across key stakeholders to align on shared outcomes and trade‑offs</a:t>
            </a:r>
          </a:p>
        </p:txBody>
      </p:sp>
      <p:cxnSp>
        <p:nvCxnSpPr>
          <p:cNvPr id="24" name="Straight Connector 23">
            <a:extLst>
              <a:ext uri="{FF2B5EF4-FFF2-40B4-BE49-F238E27FC236}">
                <a16:creationId xmlns:a16="http://schemas.microsoft.com/office/drawing/2014/main" id="{5E51FE49-CB38-2D6F-896D-4B8E981BB556}"/>
              </a:ext>
            </a:extLst>
          </p:cNvPr>
          <p:cNvCxnSpPr>
            <a:cxnSpLocks/>
          </p:cNvCxnSpPr>
          <p:nvPr/>
        </p:nvCxnSpPr>
        <p:spPr>
          <a:xfrm>
            <a:off x="7841492" y="4242226"/>
            <a:ext cx="3964080"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58E3A7AD-431D-C737-5D4A-5024CF3D8D40}"/>
              </a:ext>
            </a:extLst>
          </p:cNvPr>
          <p:cNvSpPr/>
          <p:nvPr/>
        </p:nvSpPr>
        <p:spPr>
          <a:xfrm>
            <a:off x="7749614" y="3897320"/>
            <a:ext cx="3707070" cy="369332"/>
          </a:xfrm>
          <a:prstGeom prst="rect">
            <a:avLst/>
          </a:prstGeom>
        </p:spPr>
        <p:txBody>
          <a:bodyPr wrap="square">
            <a:spAutoFit/>
          </a:bodyPr>
          <a:lstStyle/>
          <a:p>
            <a:r>
              <a:rPr lang="da-DK" b="1">
                <a:solidFill>
                  <a:schemeClr val="accent1"/>
                </a:solidFill>
                <a:latin typeface="+mj-lt"/>
              </a:rPr>
              <a:t>Market and ecosystem reform</a:t>
            </a:r>
            <a:endParaRPr lang="en-US" b="1">
              <a:solidFill>
                <a:schemeClr val="accent1"/>
              </a:solidFill>
              <a:latin typeface="+mj-lt"/>
            </a:endParaRPr>
          </a:p>
        </p:txBody>
      </p:sp>
      <p:sp>
        <p:nvSpPr>
          <p:cNvPr id="26" name="TextBox 25">
            <a:extLst>
              <a:ext uri="{FF2B5EF4-FFF2-40B4-BE49-F238E27FC236}">
                <a16:creationId xmlns:a16="http://schemas.microsoft.com/office/drawing/2014/main" id="{7DD10542-EA90-D0B0-F4E6-8DEECB44CAC8}"/>
              </a:ext>
            </a:extLst>
          </p:cNvPr>
          <p:cNvSpPr txBox="1"/>
          <p:nvPr/>
        </p:nvSpPr>
        <p:spPr>
          <a:xfrm>
            <a:off x="3186456" y="6295182"/>
            <a:ext cx="8548875" cy="677108"/>
          </a:xfrm>
          <a:prstGeom prst="rect">
            <a:avLst/>
          </a:prstGeom>
          <a:noFill/>
        </p:spPr>
        <p:txBody>
          <a:bodyPr wrap="square">
            <a:spAutoFit/>
          </a:bodyPr>
          <a:lstStyle/>
          <a:p>
            <a:r>
              <a:rPr lang="en-US" sz="1600" b="1">
                <a:solidFill>
                  <a:schemeClr val="bg1"/>
                </a:solidFill>
                <a:latin typeface="+mj-lt"/>
              </a:rPr>
              <a:t>🏢</a:t>
            </a:r>
            <a:r>
              <a:rPr lang="en-US" sz="1400" b="1">
                <a:solidFill>
                  <a:schemeClr val="bg1"/>
                </a:solidFill>
                <a:latin typeface="+mj-lt"/>
              </a:rPr>
              <a:t> Insurer‑led 	</a:t>
            </a:r>
            <a:r>
              <a:rPr lang="en-US" sz="1600" b="1">
                <a:solidFill>
                  <a:schemeClr val="bg1"/>
                </a:solidFill>
                <a:latin typeface="+mj-lt"/>
              </a:rPr>
              <a:t>🤝</a:t>
            </a:r>
            <a:r>
              <a:rPr lang="en-US" sz="1400" b="1">
                <a:solidFill>
                  <a:schemeClr val="bg1"/>
                </a:solidFill>
                <a:latin typeface="+mj-lt"/>
              </a:rPr>
              <a:t> Industry‑wide </a:t>
            </a:r>
            <a:r>
              <a:rPr lang="en-US" sz="1600" b="1">
                <a:solidFill>
                  <a:schemeClr val="bg1"/>
                </a:solidFill>
                <a:latin typeface="+mj-lt"/>
              </a:rPr>
              <a:t>	⚖️ </a:t>
            </a:r>
            <a:r>
              <a:rPr lang="en-US" sz="1400" b="1">
                <a:solidFill>
                  <a:schemeClr val="bg1"/>
                </a:solidFill>
                <a:latin typeface="+mj-lt"/>
              </a:rPr>
              <a:t>Requires other parties</a:t>
            </a:r>
            <a:endParaRPr lang="en-AU" sz="1400" b="1">
              <a:solidFill>
                <a:schemeClr val="bg1"/>
              </a:solidFill>
              <a:latin typeface="+mj-lt"/>
            </a:endParaRPr>
          </a:p>
          <a:p>
            <a:endParaRPr lang="en-US" sz="1100">
              <a:solidFill>
                <a:schemeClr val="bg1"/>
              </a:solidFill>
              <a:latin typeface="+mj-lt"/>
            </a:endParaRPr>
          </a:p>
          <a:p>
            <a:endParaRPr lang="en-US" sz="1100">
              <a:solidFill>
                <a:schemeClr val="bg1"/>
              </a:solidFill>
              <a:latin typeface="+mj-lt"/>
            </a:endParaRPr>
          </a:p>
        </p:txBody>
      </p:sp>
      <p:sp>
        <p:nvSpPr>
          <p:cNvPr id="27" name="TextBox 26">
            <a:extLst>
              <a:ext uri="{FF2B5EF4-FFF2-40B4-BE49-F238E27FC236}">
                <a16:creationId xmlns:a16="http://schemas.microsoft.com/office/drawing/2014/main" id="{6E9F0117-C16F-B202-C8B4-8A87DEDE8E51}"/>
              </a:ext>
            </a:extLst>
          </p:cNvPr>
          <p:cNvSpPr txBox="1"/>
          <p:nvPr/>
        </p:nvSpPr>
        <p:spPr>
          <a:xfrm>
            <a:off x="3271460" y="3378686"/>
            <a:ext cx="637718" cy="461665"/>
          </a:xfrm>
          <a:prstGeom prst="rect">
            <a:avLst/>
          </a:prstGeom>
          <a:noFill/>
        </p:spPr>
        <p:txBody>
          <a:bodyPr wrap="square">
            <a:spAutoFit/>
          </a:bodyPr>
          <a:lstStyle/>
          <a:p>
            <a:r>
              <a:rPr lang="en-US" sz="2400">
                <a:solidFill>
                  <a:schemeClr val="bg1"/>
                </a:solidFill>
                <a:latin typeface="+mj-lt"/>
              </a:rPr>
              <a:t>🏢</a:t>
            </a:r>
            <a:endParaRPr lang="en-AU">
              <a:solidFill>
                <a:schemeClr val="bg1"/>
              </a:solidFill>
              <a:latin typeface="+mj-lt"/>
            </a:endParaRPr>
          </a:p>
        </p:txBody>
      </p:sp>
      <p:sp>
        <p:nvSpPr>
          <p:cNvPr id="28" name="TextBox 27">
            <a:extLst>
              <a:ext uri="{FF2B5EF4-FFF2-40B4-BE49-F238E27FC236}">
                <a16:creationId xmlns:a16="http://schemas.microsoft.com/office/drawing/2014/main" id="{FF52D6DA-8D52-8588-4FEC-66DFC7C8001F}"/>
              </a:ext>
            </a:extLst>
          </p:cNvPr>
          <p:cNvSpPr txBox="1"/>
          <p:nvPr/>
        </p:nvSpPr>
        <p:spPr>
          <a:xfrm>
            <a:off x="6664826" y="3383023"/>
            <a:ext cx="637718" cy="461665"/>
          </a:xfrm>
          <a:prstGeom prst="rect">
            <a:avLst/>
          </a:prstGeom>
          <a:noFill/>
        </p:spPr>
        <p:txBody>
          <a:bodyPr wrap="square">
            <a:spAutoFit/>
          </a:bodyPr>
          <a:lstStyle/>
          <a:p>
            <a:r>
              <a:rPr lang="en-US" sz="2400">
                <a:solidFill>
                  <a:schemeClr val="bg1"/>
                </a:solidFill>
                <a:latin typeface="+mj-lt"/>
              </a:rPr>
              <a:t>🏢</a:t>
            </a:r>
            <a:endParaRPr lang="en-AU">
              <a:solidFill>
                <a:schemeClr val="bg1"/>
              </a:solidFill>
              <a:latin typeface="+mj-lt"/>
            </a:endParaRPr>
          </a:p>
        </p:txBody>
      </p:sp>
      <p:sp>
        <p:nvSpPr>
          <p:cNvPr id="29" name="TextBox 28">
            <a:extLst>
              <a:ext uri="{FF2B5EF4-FFF2-40B4-BE49-F238E27FC236}">
                <a16:creationId xmlns:a16="http://schemas.microsoft.com/office/drawing/2014/main" id="{71807613-9BBB-4776-38FD-2279110E6533}"/>
              </a:ext>
            </a:extLst>
          </p:cNvPr>
          <p:cNvSpPr txBox="1"/>
          <p:nvPr/>
        </p:nvSpPr>
        <p:spPr>
          <a:xfrm>
            <a:off x="7057048" y="3377870"/>
            <a:ext cx="637718" cy="461665"/>
          </a:xfrm>
          <a:prstGeom prst="rect">
            <a:avLst/>
          </a:prstGeom>
          <a:noFill/>
        </p:spPr>
        <p:txBody>
          <a:bodyPr wrap="square">
            <a:spAutoFit/>
          </a:bodyPr>
          <a:lstStyle/>
          <a:p>
            <a:r>
              <a:rPr lang="en-US" sz="2400">
                <a:solidFill>
                  <a:schemeClr val="bg1"/>
                </a:solidFill>
                <a:latin typeface="+mj-lt"/>
              </a:rPr>
              <a:t>🤝</a:t>
            </a:r>
            <a:endParaRPr lang="en-AU">
              <a:solidFill>
                <a:schemeClr val="bg1"/>
              </a:solidFill>
              <a:latin typeface="+mj-lt"/>
            </a:endParaRPr>
          </a:p>
        </p:txBody>
      </p:sp>
      <p:sp>
        <p:nvSpPr>
          <p:cNvPr id="30" name="TextBox 29">
            <a:extLst>
              <a:ext uri="{FF2B5EF4-FFF2-40B4-BE49-F238E27FC236}">
                <a16:creationId xmlns:a16="http://schemas.microsoft.com/office/drawing/2014/main" id="{B972C265-068F-38F7-7A4A-E56AD48B2E33}"/>
              </a:ext>
            </a:extLst>
          </p:cNvPr>
          <p:cNvSpPr txBox="1"/>
          <p:nvPr/>
        </p:nvSpPr>
        <p:spPr>
          <a:xfrm>
            <a:off x="10705391" y="3382169"/>
            <a:ext cx="637718" cy="461665"/>
          </a:xfrm>
          <a:prstGeom prst="rect">
            <a:avLst/>
          </a:prstGeom>
          <a:noFill/>
        </p:spPr>
        <p:txBody>
          <a:bodyPr wrap="square">
            <a:spAutoFit/>
          </a:bodyPr>
          <a:lstStyle/>
          <a:p>
            <a:r>
              <a:rPr lang="en-US" sz="2400">
                <a:solidFill>
                  <a:schemeClr val="bg1"/>
                </a:solidFill>
                <a:latin typeface="+mj-lt"/>
              </a:rPr>
              <a:t>🏢</a:t>
            </a:r>
            <a:endParaRPr lang="en-AU">
              <a:solidFill>
                <a:schemeClr val="bg1"/>
              </a:solidFill>
              <a:latin typeface="+mj-lt"/>
            </a:endParaRPr>
          </a:p>
        </p:txBody>
      </p:sp>
      <p:sp>
        <p:nvSpPr>
          <p:cNvPr id="31" name="TextBox 30">
            <a:extLst>
              <a:ext uri="{FF2B5EF4-FFF2-40B4-BE49-F238E27FC236}">
                <a16:creationId xmlns:a16="http://schemas.microsoft.com/office/drawing/2014/main" id="{FC89D6A1-D050-5F6E-012D-E988BFE15538}"/>
              </a:ext>
            </a:extLst>
          </p:cNvPr>
          <p:cNvSpPr txBox="1"/>
          <p:nvPr/>
        </p:nvSpPr>
        <p:spPr>
          <a:xfrm>
            <a:off x="11097613" y="3382169"/>
            <a:ext cx="637718" cy="461665"/>
          </a:xfrm>
          <a:prstGeom prst="rect">
            <a:avLst/>
          </a:prstGeom>
          <a:noFill/>
        </p:spPr>
        <p:txBody>
          <a:bodyPr wrap="square">
            <a:spAutoFit/>
          </a:bodyPr>
          <a:lstStyle/>
          <a:p>
            <a:r>
              <a:rPr lang="en-US" sz="2400">
                <a:solidFill>
                  <a:schemeClr val="bg1"/>
                </a:solidFill>
                <a:latin typeface="+mj-lt"/>
              </a:rPr>
              <a:t>⚖️</a:t>
            </a:r>
            <a:endParaRPr lang="en-AU">
              <a:solidFill>
                <a:schemeClr val="bg1"/>
              </a:solidFill>
              <a:latin typeface="+mj-lt"/>
            </a:endParaRPr>
          </a:p>
        </p:txBody>
      </p:sp>
      <p:sp>
        <p:nvSpPr>
          <p:cNvPr id="32" name="TextBox 31">
            <a:extLst>
              <a:ext uri="{FF2B5EF4-FFF2-40B4-BE49-F238E27FC236}">
                <a16:creationId xmlns:a16="http://schemas.microsoft.com/office/drawing/2014/main" id="{86203018-202A-513E-1A59-098B76006624}"/>
              </a:ext>
            </a:extLst>
          </p:cNvPr>
          <p:cNvSpPr txBox="1"/>
          <p:nvPr/>
        </p:nvSpPr>
        <p:spPr>
          <a:xfrm>
            <a:off x="3271460" y="5572829"/>
            <a:ext cx="637718" cy="461665"/>
          </a:xfrm>
          <a:prstGeom prst="rect">
            <a:avLst/>
          </a:prstGeom>
          <a:noFill/>
        </p:spPr>
        <p:txBody>
          <a:bodyPr wrap="square">
            <a:spAutoFit/>
          </a:bodyPr>
          <a:lstStyle/>
          <a:p>
            <a:r>
              <a:rPr lang="en-US" sz="2400">
                <a:solidFill>
                  <a:schemeClr val="bg1"/>
                </a:solidFill>
                <a:latin typeface="+mj-lt"/>
              </a:rPr>
              <a:t>🤝</a:t>
            </a:r>
            <a:endParaRPr lang="en-AU">
              <a:solidFill>
                <a:schemeClr val="bg1"/>
              </a:solidFill>
              <a:latin typeface="+mj-lt"/>
            </a:endParaRPr>
          </a:p>
        </p:txBody>
      </p:sp>
      <p:sp>
        <p:nvSpPr>
          <p:cNvPr id="33" name="TextBox 32">
            <a:extLst>
              <a:ext uri="{FF2B5EF4-FFF2-40B4-BE49-F238E27FC236}">
                <a16:creationId xmlns:a16="http://schemas.microsoft.com/office/drawing/2014/main" id="{BB2BB814-F408-E523-615A-6D16CEE67104}"/>
              </a:ext>
            </a:extLst>
          </p:cNvPr>
          <p:cNvSpPr txBox="1"/>
          <p:nvPr/>
        </p:nvSpPr>
        <p:spPr>
          <a:xfrm>
            <a:off x="6272604" y="5636311"/>
            <a:ext cx="637718" cy="461665"/>
          </a:xfrm>
          <a:prstGeom prst="rect">
            <a:avLst/>
          </a:prstGeom>
          <a:noFill/>
        </p:spPr>
        <p:txBody>
          <a:bodyPr wrap="square">
            <a:spAutoFit/>
          </a:bodyPr>
          <a:lstStyle/>
          <a:p>
            <a:r>
              <a:rPr lang="en-US" sz="2400">
                <a:solidFill>
                  <a:schemeClr val="bg1"/>
                </a:solidFill>
                <a:latin typeface="+mj-lt"/>
              </a:rPr>
              <a:t>🏢</a:t>
            </a:r>
            <a:endParaRPr lang="en-AU">
              <a:solidFill>
                <a:schemeClr val="bg1"/>
              </a:solidFill>
              <a:latin typeface="+mj-lt"/>
            </a:endParaRPr>
          </a:p>
        </p:txBody>
      </p:sp>
      <p:sp>
        <p:nvSpPr>
          <p:cNvPr id="34" name="TextBox 33">
            <a:extLst>
              <a:ext uri="{FF2B5EF4-FFF2-40B4-BE49-F238E27FC236}">
                <a16:creationId xmlns:a16="http://schemas.microsoft.com/office/drawing/2014/main" id="{7537B7F9-C1F9-3F21-04C9-0DD1D53AA6B8}"/>
              </a:ext>
            </a:extLst>
          </p:cNvPr>
          <p:cNvSpPr txBox="1"/>
          <p:nvPr/>
        </p:nvSpPr>
        <p:spPr>
          <a:xfrm>
            <a:off x="6664826" y="5623538"/>
            <a:ext cx="637718" cy="461665"/>
          </a:xfrm>
          <a:prstGeom prst="rect">
            <a:avLst/>
          </a:prstGeom>
          <a:noFill/>
        </p:spPr>
        <p:txBody>
          <a:bodyPr wrap="square">
            <a:spAutoFit/>
          </a:bodyPr>
          <a:lstStyle/>
          <a:p>
            <a:r>
              <a:rPr lang="en-US" sz="2400">
                <a:solidFill>
                  <a:schemeClr val="bg1"/>
                </a:solidFill>
                <a:latin typeface="+mj-lt"/>
              </a:rPr>
              <a:t>🤝</a:t>
            </a:r>
            <a:endParaRPr lang="en-AU">
              <a:solidFill>
                <a:schemeClr val="bg1"/>
              </a:solidFill>
              <a:latin typeface="+mj-lt"/>
            </a:endParaRPr>
          </a:p>
        </p:txBody>
      </p:sp>
      <p:sp>
        <p:nvSpPr>
          <p:cNvPr id="35" name="TextBox 34">
            <a:extLst>
              <a:ext uri="{FF2B5EF4-FFF2-40B4-BE49-F238E27FC236}">
                <a16:creationId xmlns:a16="http://schemas.microsoft.com/office/drawing/2014/main" id="{0511967F-C5D9-82B9-C7B1-7E18BB01DB3A}"/>
              </a:ext>
            </a:extLst>
          </p:cNvPr>
          <p:cNvSpPr txBox="1"/>
          <p:nvPr/>
        </p:nvSpPr>
        <p:spPr>
          <a:xfrm>
            <a:off x="7057048" y="5629571"/>
            <a:ext cx="637718" cy="461665"/>
          </a:xfrm>
          <a:prstGeom prst="rect">
            <a:avLst/>
          </a:prstGeom>
          <a:noFill/>
        </p:spPr>
        <p:txBody>
          <a:bodyPr wrap="square">
            <a:spAutoFit/>
          </a:bodyPr>
          <a:lstStyle/>
          <a:p>
            <a:r>
              <a:rPr lang="en-US" sz="2400">
                <a:solidFill>
                  <a:schemeClr val="bg1"/>
                </a:solidFill>
                <a:latin typeface="+mj-lt"/>
              </a:rPr>
              <a:t>⚖️</a:t>
            </a:r>
            <a:endParaRPr lang="en-AU">
              <a:solidFill>
                <a:schemeClr val="bg1"/>
              </a:solidFill>
              <a:latin typeface="+mj-lt"/>
            </a:endParaRPr>
          </a:p>
        </p:txBody>
      </p:sp>
      <p:sp>
        <p:nvSpPr>
          <p:cNvPr id="36" name="TextBox 35">
            <a:extLst>
              <a:ext uri="{FF2B5EF4-FFF2-40B4-BE49-F238E27FC236}">
                <a16:creationId xmlns:a16="http://schemas.microsoft.com/office/drawing/2014/main" id="{8DD094F6-3DBD-CBBF-DF91-12E7B17C4B5F}"/>
              </a:ext>
            </a:extLst>
          </p:cNvPr>
          <p:cNvSpPr txBox="1"/>
          <p:nvPr/>
        </p:nvSpPr>
        <p:spPr>
          <a:xfrm>
            <a:off x="10383410" y="5624981"/>
            <a:ext cx="637718" cy="461665"/>
          </a:xfrm>
          <a:prstGeom prst="rect">
            <a:avLst/>
          </a:prstGeom>
          <a:noFill/>
        </p:spPr>
        <p:txBody>
          <a:bodyPr wrap="square">
            <a:spAutoFit/>
          </a:bodyPr>
          <a:lstStyle/>
          <a:p>
            <a:r>
              <a:rPr lang="en-US" sz="2400">
                <a:solidFill>
                  <a:schemeClr val="bg1"/>
                </a:solidFill>
                <a:latin typeface="+mj-lt"/>
              </a:rPr>
              <a:t>🏢</a:t>
            </a:r>
            <a:endParaRPr lang="en-AU">
              <a:solidFill>
                <a:schemeClr val="bg1"/>
              </a:solidFill>
              <a:latin typeface="+mj-lt"/>
            </a:endParaRPr>
          </a:p>
        </p:txBody>
      </p:sp>
      <p:sp>
        <p:nvSpPr>
          <p:cNvPr id="37" name="TextBox 36">
            <a:extLst>
              <a:ext uri="{FF2B5EF4-FFF2-40B4-BE49-F238E27FC236}">
                <a16:creationId xmlns:a16="http://schemas.microsoft.com/office/drawing/2014/main" id="{CDBB4244-D660-8960-1E9C-C638170C816B}"/>
              </a:ext>
            </a:extLst>
          </p:cNvPr>
          <p:cNvSpPr txBox="1"/>
          <p:nvPr/>
        </p:nvSpPr>
        <p:spPr>
          <a:xfrm>
            <a:off x="10775632" y="5619828"/>
            <a:ext cx="637718" cy="461665"/>
          </a:xfrm>
          <a:prstGeom prst="rect">
            <a:avLst/>
          </a:prstGeom>
          <a:noFill/>
        </p:spPr>
        <p:txBody>
          <a:bodyPr wrap="square">
            <a:spAutoFit/>
          </a:bodyPr>
          <a:lstStyle/>
          <a:p>
            <a:r>
              <a:rPr lang="en-US" sz="2400">
                <a:solidFill>
                  <a:schemeClr val="bg1"/>
                </a:solidFill>
                <a:latin typeface="+mj-lt"/>
              </a:rPr>
              <a:t>🤝</a:t>
            </a:r>
            <a:endParaRPr lang="en-AU">
              <a:solidFill>
                <a:schemeClr val="bg1"/>
              </a:solidFill>
              <a:latin typeface="+mj-lt"/>
            </a:endParaRPr>
          </a:p>
        </p:txBody>
      </p:sp>
      <p:sp>
        <p:nvSpPr>
          <p:cNvPr id="38" name="TextBox 37">
            <a:extLst>
              <a:ext uri="{FF2B5EF4-FFF2-40B4-BE49-F238E27FC236}">
                <a16:creationId xmlns:a16="http://schemas.microsoft.com/office/drawing/2014/main" id="{0DDBF7F4-124C-0001-31F2-CD4FFACB9468}"/>
              </a:ext>
            </a:extLst>
          </p:cNvPr>
          <p:cNvSpPr txBox="1"/>
          <p:nvPr/>
        </p:nvSpPr>
        <p:spPr>
          <a:xfrm>
            <a:off x="11167854" y="5625861"/>
            <a:ext cx="637718" cy="461665"/>
          </a:xfrm>
          <a:prstGeom prst="rect">
            <a:avLst/>
          </a:prstGeom>
          <a:noFill/>
        </p:spPr>
        <p:txBody>
          <a:bodyPr wrap="square">
            <a:spAutoFit/>
          </a:bodyPr>
          <a:lstStyle/>
          <a:p>
            <a:r>
              <a:rPr lang="en-US" sz="2400">
                <a:solidFill>
                  <a:schemeClr val="bg1"/>
                </a:solidFill>
                <a:latin typeface="+mj-lt"/>
              </a:rPr>
              <a:t>⚖️</a:t>
            </a:r>
            <a:endParaRPr lang="en-AU">
              <a:solidFill>
                <a:schemeClr val="bg1"/>
              </a:solidFill>
              <a:latin typeface="+mj-lt"/>
            </a:endParaRPr>
          </a:p>
        </p:txBody>
      </p:sp>
      <p:sp>
        <p:nvSpPr>
          <p:cNvPr id="3" name="Footer Placeholder 4">
            <a:extLst>
              <a:ext uri="{FF2B5EF4-FFF2-40B4-BE49-F238E27FC236}">
                <a16:creationId xmlns:a16="http://schemas.microsoft.com/office/drawing/2014/main" id="{71D79DCA-C60F-8268-FF1D-C7CE38C1AC15}"/>
              </a:ext>
            </a:extLst>
          </p:cNvPr>
          <p:cNvSpPr>
            <a:spLocks noGrp="1"/>
          </p:cNvSpPr>
          <p:nvPr>
            <p:ph type="ftr" sz="quarter" idx="3"/>
          </p:nvPr>
        </p:nvSpPr>
        <p:spPr>
          <a:xfrm>
            <a:off x="4259762" y="6629084"/>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7276634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B2E187-0CCC-0B0B-69B5-C78F23783A11}"/>
            </a:ext>
          </a:extLst>
        </p:cNvPr>
        <p:cNvGrpSpPr/>
        <p:nvPr/>
      </p:nvGrpSpPr>
      <p:grpSpPr>
        <a:xfrm>
          <a:off x="0" y="0"/>
          <a:ext cx="0" cy="0"/>
          <a:chOff x="0" y="0"/>
          <a:chExt cx="0" cy="0"/>
        </a:xfrm>
      </p:grpSpPr>
      <p:sp>
        <p:nvSpPr>
          <p:cNvPr id="4" name="Oval 12">
            <a:extLst>
              <a:ext uri="{FF2B5EF4-FFF2-40B4-BE49-F238E27FC236}">
                <a16:creationId xmlns:a16="http://schemas.microsoft.com/office/drawing/2014/main" id="{D058B933-D6EB-01EF-59BA-E48D55D466D0}"/>
              </a:ext>
            </a:extLst>
          </p:cNvPr>
          <p:cNvSpPr/>
          <p:nvPr/>
        </p:nvSpPr>
        <p:spPr>
          <a:xfrm>
            <a:off x="6462825" y="1212455"/>
            <a:ext cx="995691" cy="915759"/>
          </a:xfrm>
          <a:prstGeom prst="ellipse">
            <a:avLst/>
          </a:prstGeom>
          <a:solidFill>
            <a:schemeClr val="accent1">
              <a:lumMod val="50000"/>
            </a:schemeClr>
          </a:solidFill>
          <a:ln w="76200">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8800">
              <a:solidFill>
                <a:schemeClr val="bg1"/>
              </a:solidFill>
              <a:latin typeface="+mj-lt"/>
            </a:endParaRPr>
          </a:p>
        </p:txBody>
      </p:sp>
      <p:sp>
        <p:nvSpPr>
          <p:cNvPr id="12" name="Oval 12">
            <a:extLst>
              <a:ext uri="{FF2B5EF4-FFF2-40B4-BE49-F238E27FC236}">
                <a16:creationId xmlns:a16="http://schemas.microsoft.com/office/drawing/2014/main" id="{A926354B-7E44-3408-B84F-5DC34E3849E2}"/>
              </a:ext>
            </a:extLst>
          </p:cNvPr>
          <p:cNvSpPr/>
          <p:nvPr/>
        </p:nvSpPr>
        <p:spPr>
          <a:xfrm>
            <a:off x="8820918" y="1157415"/>
            <a:ext cx="995691" cy="915759"/>
          </a:xfrm>
          <a:prstGeom prst="ellipse">
            <a:avLst/>
          </a:prstGeom>
          <a:solidFill>
            <a:schemeClr val="accent1">
              <a:lumMod val="50000"/>
            </a:schemeClr>
          </a:solidFill>
          <a:ln w="76200">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8800">
              <a:solidFill>
                <a:schemeClr val="bg1"/>
              </a:solidFill>
              <a:latin typeface="+mj-lt"/>
            </a:endParaRPr>
          </a:p>
        </p:txBody>
      </p:sp>
      <p:sp>
        <p:nvSpPr>
          <p:cNvPr id="42" name="Content Placeholder 41">
            <a:extLst>
              <a:ext uri="{FF2B5EF4-FFF2-40B4-BE49-F238E27FC236}">
                <a16:creationId xmlns:a16="http://schemas.microsoft.com/office/drawing/2014/main" id="{FA07B795-F85B-92C0-971B-CAD6C361C4E6}"/>
              </a:ext>
            </a:extLst>
          </p:cNvPr>
          <p:cNvSpPr>
            <a:spLocks noGrp="1"/>
          </p:cNvSpPr>
          <p:nvPr>
            <p:ph idx="1"/>
          </p:nvPr>
        </p:nvSpPr>
        <p:spPr>
          <a:xfrm>
            <a:off x="419573" y="846046"/>
            <a:ext cx="11385999" cy="622738"/>
          </a:xfrm>
        </p:spPr>
        <p:txBody>
          <a:bodyPr/>
          <a:lstStyle/>
          <a:p>
            <a:r>
              <a:rPr lang="en-US" sz="2000"/>
              <a:t>Different segments face different challenges, requiring tailored levers rather than a one-size fit-all solution</a:t>
            </a:r>
          </a:p>
          <a:p>
            <a:endParaRPr lang="en-AU"/>
          </a:p>
        </p:txBody>
      </p:sp>
      <p:sp>
        <p:nvSpPr>
          <p:cNvPr id="2" name="Title 1">
            <a:extLst>
              <a:ext uri="{FF2B5EF4-FFF2-40B4-BE49-F238E27FC236}">
                <a16:creationId xmlns:a16="http://schemas.microsoft.com/office/drawing/2014/main" id="{01A32672-4B2B-1111-6D3C-A2E0FC1EAB70}"/>
              </a:ext>
            </a:extLst>
          </p:cNvPr>
          <p:cNvSpPr>
            <a:spLocks noGrp="1"/>
          </p:cNvSpPr>
          <p:nvPr>
            <p:ph type="title"/>
          </p:nvPr>
        </p:nvSpPr>
        <p:spPr>
          <a:xfrm>
            <a:off x="326849" y="288390"/>
            <a:ext cx="11349056" cy="544262"/>
          </a:xfrm>
        </p:spPr>
        <p:txBody>
          <a:bodyPr/>
          <a:lstStyle/>
          <a:p>
            <a:r>
              <a:rPr lang="en-AU">
                <a:solidFill>
                  <a:schemeClr val="accent1"/>
                </a:solidFill>
              </a:rPr>
              <a:t>Where to focus?</a:t>
            </a:r>
          </a:p>
        </p:txBody>
      </p:sp>
      <p:sp>
        <p:nvSpPr>
          <p:cNvPr id="5" name="Footer Placeholder 4">
            <a:extLst>
              <a:ext uri="{FF2B5EF4-FFF2-40B4-BE49-F238E27FC236}">
                <a16:creationId xmlns:a16="http://schemas.microsoft.com/office/drawing/2014/main" id="{FE1B5AA5-9630-63A1-9044-C9C8D1A8BAFC}"/>
              </a:ext>
            </a:extLst>
          </p:cNvPr>
          <p:cNvSpPr>
            <a:spLocks noGrp="1"/>
          </p:cNvSpPr>
          <p:nvPr>
            <p:ph type="ftr" sz="quarter" idx="3"/>
          </p:nvPr>
        </p:nvSpPr>
        <p:spPr>
          <a:xfrm>
            <a:off x="4432133" y="5515227"/>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graphicFrame>
        <p:nvGraphicFramePr>
          <p:cNvPr id="40" name="Table 39">
            <a:extLst>
              <a:ext uri="{FF2B5EF4-FFF2-40B4-BE49-F238E27FC236}">
                <a16:creationId xmlns:a16="http://schemas.microsoft.com/office/drawing/2014/main" id="{87DF1A24-453F-628E-9057-43C1425208A9}"/>
              </a:ext>
            </a:extLst>
          </p:cNvPr>
          <p:cNvGraphicFramePr>
            <a:graphicFrameLocks noGrp="1"/>
          </p:cNvGraphicFramePr>
          <p:nvPr>
            <p:extLst>
              <p:ext uri="{D42A27DB-BD31-4B8C-83A1-F6EECF244321}">
                <p14:modId xmlns:p14="http://schemas.microsoft.com/office/powerpoint/2010/main" val="1354314659"/>
              </p:ext>
            </p:extLst>
          </p:nvPr>
        </p:nvGraphicFramePr>
        <p:xfrm>
          <a:off x="-208481" y="7226300"/>
          <a:ext cx="10974467" cy="3380488"/>
        </p:xfrm>
        <a:graphic>
          <a:graphicData uri="http://schemas.openxmlformats.org/drawingml/2006/table">
            <a:tbl>
              <a:tblPr firstRow="1" bandRow="1">
                <a:tableStyleId>{5C22544A-7EE6-4342-B048-85BDC9FD1C3A}</a:tableStyleId>
              </a:tblPr>
              <a:tblGrid>
                <a:gridCol w="2014418">
                  <a:extLst>
                    <a:ext uri="{9D8B030D-6E8A-4147-A177-3AD203B41FA5}">
                      <a16:colId xmlns:a16="http://schemas.microsoft.com/office/drawing/2014/main" val="744952729"/>
                    </a:ext>
                  </a:extLst>
                </a:gridCol>
                <a:gridCol w="1551989">
                  <a:extLst>
                    <a:ext uri="{9D8B030D-6E8A-4147-A177-3AD203B41FA5}">
                      <a16:colId xmlns:a16="http://schemas.microsoft.com/office/drawing/2014/main" val="496436722"/>
                    </a:ext>
                  </a:extLst>
                </a:gridCol>
                <a:gridCol w="1745988">
                  <a:extLst>
                    <a:ext uri="{9D8B030D-6E8A-4147-A177-3AD203B41FA5}">
                      <a16:colId xmlns:a16="http://schemas.microsoft.com/office/drawing/2014/main" val="1255043383"/>
                    </a:ext>
                  </a:extLst>
                </a:gridCol>
                <a:gridCol w="5662072">
                  <a:extLst>
                    <a:ext uri="{9D8B030D-6E8A-4147-A177-3AD203B41FA5}">
                      <a16:colId xmlns:a16="http://schemas.microsoft.com/office/drawing/2014/main" val="2974577383"/>
                    </a:ext>
                  </a:extLst>
                </a:gridCol>
              </a:tblGrid>
              <a:tr h="367852">
                <a:tc>
                  <a:txBody>
                    <a:bodyPr/>
                    <a:lstStyle/>
                    <a:p>
                      <a:r>
                        <a:rPr lang="en-AU" sz="1600"/>
                        <a:t>Segment</a:t>
                      </a:r>
                    </a:p>
                  </a:txBody>
                  <a:tcPr/>
                </a:tc>
                <a:tc>
                  <a:txBody>
                    <a:bodyPr/>
                    <a:lstStyle/>
                    <a:p>
                      <a:r>
                        <a:rPr lang="en-AU" sz="1600"/>
                        <a:t>Priority</a:t>
                      </a:r>
                    </a:p>
                  </a:txBody>
                  <a:tcPr/>
                </a:tc>
                <a:tc>
                  <a:txBody>
                    <a:bodyPr/>
                    <a:lstStyle/>
                    <a:p>
                      <a:r>
                        <a:rPr lang="en-AU" sz="1600"/>
                        <a:t>Ease of fix</a:t>
                      </a:r>
                    </a:p>
                  </a:txBody>
                  <a:tcPr/>
                </a:tc>
                <a:tc>
                  <a:txBody>
                    <a:bodyPr/>
                    <a:lstStyle/>
                    <a:p>
                      <a:r>
                        <a:rPr lang="en-AU" sz="1600"/>
                        <a:t>Implication from Product Design</a:t>
                      </a:r>
                    </a:p>
                  </a:txBody>
                  <a:tcPr/>
                </a:tc>
                <a:extLst>
                  <a:ext uri="{0D108BD9-81ED-4DB2-BD59-A6C34878D82A}">
                    <a16:rowId xmlns:a16="http://schemas.microsoft.com/office/drawing/2014/main" val="4046878853"/>
                  </a:ext>
                </a:extLst>
              </a:tr>
              <a:tr h="1017982">
                <a:tc>
                  <a:txBody>
                    <a:bodyPr/>
                    <a:lstStyle/>
                    <a:p>
                      <a:r>
                        <a:rPr lang="en-AU" sz="1400"/>
                        <a:t>Existing Business</a:t>
                      </a:r>
                    </a:p>
                  </a:txBody>
                  <a:tcPr/>
                </a:tc>
                <a:tc>
                  <a:txBody>
                    <a:bodyPr/>
                    <a:lstStyle/>
                    <a:p>
                      <a:r>
                        <a:rPr lang="en-AU" sz="1400"/>
                        <a:t>Improve sustainability</a:t>
                      </a:r>
                    </a:p>
                  </a:txBody>
                  <a:tcPr/>
                </a:tc>
                <a:tc>
                  <a:txBody>
                    <a:bodyPr/>
                    <a:lstStyle/>
                    <a:p>
                      <a:r>
                        <a:rPr lang="en-AU" sz="1400"/>
                        <a:t>Hard</a:t>
                      </a:r>
                    </a:p>
                  </a:txBody>
                  <a:tcPr/>
                </a:tc>
                <a:tc>
                  <a:txBody>
                    <a:bodyPr/>
                    <a:lstStyle/>
                    <a:p>
                      <a:pPr marL="285750" indent="-285750">
                        <a:buFont typeface="Arial" panose="020B0604020202020204" pitchFamily="34" charset="0"/>
                        <a:buChar char="•"/>
                      </a:pPr>
                      <a:r>
                        <a:rPr lang="en-AU" sz="1400"/>
                        <a:t>No </a:t>
                      </a:r>
                      <a:r>
                        <a:rPr lang="en-AU" sz="1400" b="1"/>
                        <a:t>clear mechanism </a:t>
                      </a:r>
                      <a:r>
                        <a:rPr lang="en-AU" sz="1400"/>
                        <a:t>to transition from legacy to new products</a:t>
                      </a:r>
                    </a:p>
                    <a:p>
                      <a:pPr marL="285750" indent="-285750">
                        <a:buFont typeface="Arial" panose="020B0604020202020204" pitchFamily="34" charset="0"/>
                        <a:buChar char="•"/>
                      </a:pPr>
                      <a:r>
                        <a:rPr lang="en-AU" sz="1400"/>
                        <a:t>Lack of </a:t>
                      </a:r>
                      <a:r>
                        <a:rPr lang="en-AU" sz="1400" b="1"/>
                        <a:t>transition pathway </a:t>
                      </a:r>
                      <a:r>
                        <a:rPr lang="en-AU" sz="1400"/>
                        <a:t>which may increase complexity and confusion</a:t>
                      </a:r>
                    </a:p>
                    <a:p>
                      <a:pPr marL="285750" indent="-285750">
                        <a:buFont typeface="Arial" panose="020B0604020202020204" pitchFamily="34" charset="0"/>
                        <a:buChar char="•"/>
                      </a:pPr>
                      <a:r>
                        <a:rPr lang="en-AU" sz="1400"/>
                        <a:t>Requires product, claims and legacy design fixes</a:t>
                      </a:r>
                    </a:p>
                  </a:txBody>
                  <a:tcPr/>
                </a:tc>
                <a:extLst>
                  <a:ext uri="{0D108BD9-81ED-4DB2-BD59-A6C34878D82A}">
                    <a16:rowId xmlns:a16="http://schemas.microsoft.com/office/drawing/2014/main" val="2810445155"/>
                  </a:ext>
                </a:extLst>
              </a:tr>
              <a:tr h="601535">
                <a:tc>
                  <a:txBody>
                    <a:bodyPr/>
                    <a:lstStyle/>
                    <a:p>
                      <a:r>
                        <a:rPr lang="en-AU" sz="1400"/>
                        <a:t>New Business</a:t>
                      </a:r>
                    </a:p>
                  </a:txBody>
                  <a:tcPr/>
                </a:tc>
                <a:tc>
                  <a:txBody>
                    <a:bodyPr/>
                    <a:lstStyle/>
                    <a:p>
                      <a:r>
                        <a:rPr lang="en-AU" sz="1400"/>
                        <a:t>Enable growth</a:t>
                      </a:r>
                    </a:p>
                  </a:txBody>
                  <a:tcPr/>
                </a:tc>
                <a:tc>
                  <a:txBody>
                    <a:bodyPr/>
                    <a:lstStyle/>
                    <a:p>
                      <a:r>
                        <a:rPr lang="en-AU" sz="1400"/>
                        <a:t>Easier</a:t>
                      </a:r>
                    </a:p>
                  </a:txBody>
                  <a:tcPr/>
                </a:tc>
                <a:tc>
                  <a:txBody>
                    <a:bodyPr/>
                    <a:lstStyle/>
                    <a:p>
                      <a:pPr marL="285750" indent="-285750">
                        <a:buFont typeface="Arial" panose="020B0604020202020204" pitchFamily="34" charset="0"/>
                        <a:buChar char="•"/>
                      </a:pPr>
                      <a:r>
                        <a:rPr lang="en-AU" sz="1400"/>
                        <a:t>Changing TPD definitions is not resolving core issues</a:t>
                      </a:r>
                    </a:p>
                    <a:p>
                      <a:pPr marL="285750" indent="-285750">
                        <a:buFont typeface="Arial" panose="020B0604020202020204" pitchFamily="34" charset="0"/>
                        <a:buChar char="•"/>
                      </a:pPr>
                      <a:r>
                        <a:rPr lang="en-AU" sz="1400"/>
                        <a:t>Opportunity to simply and reset design</a:t>
                      </a:r>
                    </a:p>
                  </a:txBody>
                  <a:tcPr/>
                </a:tc>
                <a:extLst>
                  <a:ext uri="{0D108BD9-81ED-4DB2-BD59-A6C34878D82A}">
                    <a16:rowId xmlns:a16="http://schemas.microsoft.com/office/drawing/2014/main" val="3035991124"/>
                  </a:ext>
                </a:extLst>
              </a:tr>
              <a:tr h="375137">
                <a:tc>
                  <a:txBody>
                    <a:bodyPr/>
                    <a:lstStyle/>
                    <a:p>
                      <a:r>
                        <a:rPr lang="en-AU" sz="1400"/>
                        <a:t>Retail (advised)</a:t>
                      </a:r>
                    </a:p>
                  </a:txBody>
                  <a:tcPr/>
                </a:tc>
                <a:tc>
                  <a:txBody>
                    <a:bodyPr/>
                    <a:lstStyle/>
                    <a:p>
                      <a:endParaRPr lang="en-AU" sz="1400"/>
                    </a:p>
                  </a:txBody>
                  <a:tcPr/>
                </a:tc>
                <a:tc>
                  <a:txBody>
                    <a:bodyPr/>
                    <a:lstStyle/>
                    <a:p>
                      <a:r>
                        <a:rPr lang="en-AU" sz="1400"/>
                        <a:t>Hard</a:t>
                      </a:r>
                    </a:p>
                  </a:txBody>
                  <a:tcPr/>
                </a:tc>
                <a:tc>
                  <a:txBody>
                    <a:bodyPr/>
                    <a:lstStyle/>
                    <a:p>
                      <a:pPr marL="285750" indent="-285750">
                        <a:buFont typeface="Arial" panose="020B0604020202020204" pitchFamily="34" charset="0"/>
                        <a:buChar char="•"/>
                      </a:pPr>
                      <a:r>
                        <a:rPr lang="en-AU" sz="1400"/>
                        <a:t>Constraint by advisers churning, cost base and distribution</a:t>
                      </a:r>
                    </a:p>
                  </a:txBody>
                  <a:tcPr/>
                </a:tc>
                <a:extLst>
                  <a:ext uri="{0D108BD9-81ED-4DB2-BD59-A6C34878D82A}">
                    <a16:rowId xmlns:a16="http://schemas.microsoft.com/office/drawing/2014/main" val="2181722097"/>
                  </a:ext>
                </a:extLst>
              </a:tr>
              <a:tr h="1017982">
                <a:tc>
                  <a:txBody>
                    <a:bodyPr/>
                    <a:lstStyle/>
                    <a:p>
                      <a:r>
                        <a:rPr lang="en-AU" sz="1400"/>
                        <a:t>Group</a:t>
                      </a:r>
                    </a:p>
                  </a:txBody>
                  <a:tcPr/>
                </a:tc>
                <a:tc>
                  <a:txBody>
                    <a:bodyPr/>
                    <a:lstStyle/>
                    <a:p>
                      <a:endParaRPr lang="en-AU" sz="1400"/>
                    </a:p>
                  </a:txBody>
                  <a:tcPr/>
                </a:tc>
                <a:tc>
                  <a:txBody>
                    <a:bodyPr/>
                    <a:lstStyle/>
                    <a:p>
                      <a:r>
                        <a:rPr lang="en-AU" sz="1400"/>
                        <a:t>Hard</a:t>
                      </a:r>
                    </a:p>
                  </a:txBody>
                  <a:tcPr/>
                </a:tc>
                <a:tc>
                  <a:txBody>
                    <a:bodyPr/>
                    <a:lstStyle/>
                    <a:p>
                      <a:pPr marL="285750" indent="-285750">
                        <a:buFont typeface="Arial" panose="020B0604020202020204" pitchFamily="34" charset="0"/>
                        <a:buChar char="•"/>
                      </a:pPr>
                      <a:r>
                        <a:rPr lang="en-AU" sz="1400"/>
                        <a:t>Trustee constraints – poor design may conflict with obligations to members</a:t>
                      </a:r>
                    </a:p>
                    <a:p>
                      <a:pPr marL="285750" indent="-285750">
                        <a:buFont typeface="Arial" panose="020B0604020202020204" pitchFamily="34" charset="0"/>
                        <a:buChar char="•"/>
                      </a:pPr>
                      <a:r>
                        <a:rPr lang="en-AU" sz="1400"/>
                        <a:t>Superannuation permanency test limits benefit access,</a:t>
                      </a:r>
                    </a:p>
                    <a:p>
                      <a:pPr marL="285750" indent="-285750">
                        <a:buFont typeface="Arial" panose="020B0604020202020204" pitchFamily="34" charset="0"/>
                        <a:buChar char="•"/>
                      </a:pPr>
                      <a:r>
                        <a:rPr lang="en-AU" sz="1400"/>
                        <a:t>New designs may not meet requirements </a:t>
                      </a:r>
                    </a:p>
                  </a:txBody>
                  <a:tcPr/>
                </a:tc>
                <a:extLst>
                  <a:ext uri="{0D108BD9-81ED-4DB2-BD59-A6C34878D82A}">
                    <a16:rowId xmlns:a16="http://schemas.microsoft.com/office/drawing/2014/main" val="4164137221"/>
                  </a:ext>
                </a:extLst>
              </a:tr>
            </a:tbl>
          </a:graphicData>
        </a:graphic>
      </p:graphicFrame>
      <p:sp>
        <p:nvSpPr>
          <p:cNvPr id="3" name="Rectangle 3">
            <a:extLst>
              <a:ext uri="{FF2B5EF4-FFF2-40B4-BE49-F238E27FC236}">
                <a16:creationId xmlns:a16="http://schemas.microsoft.com/office/drawing/2014/main" id="{4273AA6E-618D-94A2-0F8C-47C65C5A5643}"/>
              </a:ext>
            </a:extLst>
          </p:cNvPr>
          <p:cNvSpPr/>
          <p:nvPr/>
        </p:nvSpPr>
        <p:spPr>
          <a:xfrm>
            <a:off x="127000" y="3102098"/>
            <a:ext cx="11804453" cy="788868"/>
          </a:xfrm>
          <a:prstGeom prst="round2Same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nvGrpSpPr>
          <p:cNvPr id="6" name="Group 5">
            <a:extLst>
              <a:ext uri="{FF2B5EF4-FFF2-40B4-BE49-F238E27FC236}">
                <a16:creationId xmlns:a16="http://schemas.microsoft.com/office/drawing/2014/main" id="{56DBD58F-7187-6CCE-D722-94825390EF38}"/>
              </a:ext>
            </a:extLst>
          </p:cNvPr>
          <p:cNvGrpSpPr/>
          <p:nvPr/>
        </p:nvGrpSpPr>
        <p:grpSpPr>
          <a:xfrm>
            <a:off x="3317020" y="1557678"/>
            <a:ext cx="7570424" cy="987683"/>
            <a:chOff x="3181241" y="2397732"/>
            <a:chExt cx="5899258" cy="2046314"/>
          </a:xfrm>
        </p:grpSpPr>
        <p:sp>
          <p:nvSpPr>
            <p:cNvPr id="7" name="Arc 16">
              <a:extLst>
                <a:ext uri="{FF2B5EF4-FFF2-40B4-BE49-F238E27FC236}">
                  <a16:creationId xmlns:a16="http://schemas.microsoft.com/office/drawing/2014/main" id="{A7EB8A8B-CD86-338B-5EAF-B9EC4FFF6CC0}"/>
                </a:ext>
              </a:extLst>
            </p:cNvPr>
            <p:cNvSpPr/>
            <p:nvPr/>
          </p:nvSpPr>
          <p:spPr>
            <a:xfrm>
              <a:off x="4055606" y="2397732"/>
              <a:ext cx="5024893" cy="2046314"/>
            </a:xfrm>
            <a:prstGeom prst="arc">
              <a:avLst>
                <a:gd name="adj1" fmla="val 14858067"/>
                <a:gd name="adj2" fmla="val 199585"/>
              </a:avLst>
            </a:prstGeom>
            <a:ln w="19050">
              <a:solidFill>
                <a:srgbClr val="D0D0CE"/>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mj-lt"/>
              </a:endParaRPr>
            </a:p>
          </p:txBody>
        </p:sp>
        <p:sp>
          <p:nvSpPr>
            <p:cNvPr id="8" name="Arc 17">
              <a:extLst>
                <a:ext uri="{FF2B5EF4-FFF2-40B4-BE49-F238E27FC236}">
                  <a16:creationId xmlns:a16="http://schemas.microsoft.com/office/drawing/2014/main" id="{C5923B95-9D28-1222-D395-ADE9AE160448}"/>
                </a:ext>
              </a:extLst>
            </p:cNvPr>
            <p:cNvSpPr/>
            <p:nvPr/>
          </p:nvSpPr>
          <p:spPr>
            <a:xfrm flipH="1">
              <a:off x="3181241" y="2397732"/>
              <a:ext cx="3932839" cy="2046314"/>
            </a:xfrm>
            <a:prstGeom prst="arc">
              <a:avLst>
                <a:gd name="adj1" fmla="val 13327394"/>
                <a:gd name="adj2" fmla="val 0"/>
              </a:avLst>
            </a:prstGeom>
            <a:ln w="19050">
              <a:solidFill>
                <a:srgbClr val="D0D0CE"/>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mj-lt"/>
              </a:endParaRPr>
            </a:p>
          </p:txBody>
        </p:sp>
      </p:grpSp>
      <p:grpSp>
        <p:nvGrpSpPr>
          <p:cNvPr id="9" name="Group 8">
            <a:extLst>
              <a:ext uri="{FF2B5EF4-FFF2-40B4-BE49-F238E27FC236}">
                <a16:creationId xmlns:a16="http://schemas.microsoft.com/office/drawing/2014/main" id="{5098E8A7-3B81-A09D-E117-6C8AC7554F4C}"/>
              </a:ext>
            </a:extLst>
          </p:cNvPr>
          <p:cNvGrpSpPr/>
          <p:nvPr/>
        </p:nvGrpSpPr>
        <p:grpSpPr>
          <a:xfrm>
            <a:off x="5834751" y="1846876"/>
            <a:ext cx="2433981" cy="500732"/>
            <a:chOff x="4823492" y="2614859"/>
            <a:chExt cx="2830807" cy="1121633"/>
          </a:xfrm>
        </p:grpSpPr>
        <p:sp>
          <p:nvSpPr>
            <p:cNvPr id="11" name="Arc 19">
              <a:extLst>
                <a:ext uri="{FF2B5EF4-FFF2-40B4-BE49-F238E27FC236}">
                  <a16:creationId xmlns:a16="http://schemas.microsoft.com/office/drawing/2014/main" id="{7211C124-4F3A-953D-16BF-3C62DC53A415}"/>
                </a:ext>
              </a:extLst>
            </p:cNvPr>
            <p:cNvSpPr/>
            <p:nvPr/>
          </p:nvSpPr>
          <p:spPr>
            <a:xfrm rot="20741863" flipH="1">
              <a:off x="4823492" y="2614859"/>
              <a:ext cx="1002574" cy="1121633"/>
            </a:xfrm>
            <a:prstGeom prst="arc">
              <a:avLst>
                <a:gd name="adj1" fmla="val 12952665"/>
                <a:gd name="adj2" fmla="val 0"/>
              </a:avLst>
            </a:prstGeom>
            <a:ln w="19050">
              <a:solidFill>
                <a:srgbClr val="D0D0CE"/>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mj-lt"/>
              </a:endParaRPr>
            </a:p>
          </p:txBody>
        </p:sp>
        <p:sp>
          <p:nvSpPr>
            <p:cNvPr id="10" name="Arc 18">
              <a:extLst>
                <a:ext uri="{FF2B5EF4-FFF2-40B4-BE49-F238E27FC236}">
                  <a16:creationId xmlns:a16="http://schemas.microsoft.com/office/drawing/2014/main" id="{17B45231-1210-F098-276F-21CE828084B3}"/>
                </a:ext>
              </a:extLst>
            </p:cNvPr>
            <p:cNvSpPr/>
            <p:nvPr/>
          </p:nvSpPr>
          <p:spPr>
            <a:xfrm rot="1442986">
              <a:off x="6567633" y="2715042"/>
              <a:ext cx="1086666" cy="888323"/>
            </a:xfrm>
            <a:prstGeom prst="arc">
              <a:avLst>
                <a:gd name="adj1" fmla="val 11008365"/>
                <a:gd name="adj2" fmla="val 0"/>
              </a:avLst>
            </a:prstGeom>
            <a:ln w="19050">
              <a:solidFill>
                <a:srgbClr val="D0D0CE"/>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mj-lt"/>
              </a:endParaRPr>
            </a:p>
          </p:txBody>
        </p:sp>
      </p:grpSp>
      <p:grpSp>
        <p:nvGrpSpPr>
          <p:cNvPr id="13" name="Group 432">
            <a:extLst>
              <a:ext uri="{FF2B5EF4-FFF2-40B4-BE49-F238E27FC236}">
                <a16:creationId xmlns:a16="http://schemas.microsoft.com/office/drawing/2014/main" id="{11E693B1-35B7-B2FD-D1BA-258BA43D9EE4}"/>
              </a:ext>
            </a:extLst>
          </p:cNvPr>
          <p:cNvGrpSpPr>
            <a:grpSpLocks noChangeAspect="1"/>
          </p:cNvGrpSpPr>
          <p:nvPr/>
        </p:nvGrpSpPr>
        <p:grpSpPr bwMode="auto">
          <a:xfrm>
            <a:off x="8918460" y="1296234"/>
            <a:ext cx="729375" cy="731520"/>
            <a:chOff x="3505" y="1546"/>
            <a:chExt cx="340" cy="341"/>
          </a:xfrm>
          <a:solidFill>
            <a:schemeClr val="bg1"/>
          </a:solidFill>
        </p:grpSpPr>
        <p:sp>
          <p:nvSpPr>
            <p:cNvPr id="14" name="Freeform 433">
              <a:extLst>
                <a:ext uri="{FF2B5EF4-FFF2-40B4-BE49-F238E27FC236}">
                  <a16:creationId xmlns:a16="http://schemas.microsoft.com/office/drawing/2014/main" id="{1489CA26-F010-67A8-65B9-28DD1EDED838}"/>
                </a:ext>
              </a:extLst>
            </p:cNvPr>
            <p:cNvSpPr>
              <a:spLocks noEditPoints="1"/>
            </p:cNvSpPr>
            <p:nvPr/>
          </p:nvSpPr>
          <p:spPr bwMode="auto">
            <a:xfrm>
              <a:off x="3569" y="1610"/>
              <a:ext cx="212" cy="213"/>
            </a:xfrm>
            <a:custGeom>
              <a:avLst/>
              <a:gdLst>
                <a:gd name="T0" fmla="*/ 309 w 320"/>
                <a:gd name="T1" fmla="*/ 149 h 320"/>
                <a:gd name="T2" fmla="*/ 287 w 320"/>
                <a:gd name="T3" fmla="*/ 149 h 320"/>
                <a:gd name="T4" fmla="*/ 170 w 320"/>
                <a:gd name="T5" fmla="*/ 32 h 320"/>
                <a:gd name="T6" fmla="*/ 170 w 320"/>
                <a:gd name="T7" fmla="*/ 10 h 320"/>
                <a:gd name="T8" fmla="*/ 160 w 320"/>
                <a:gd name="T9" fmla="*/ 0 h 320"/>
                <a:gd name="T10" fmla="*/ 149 w 320"/>
                <a:gd name="T11" fmla="*/ 10 h 320"/>
                <a:gd name="T12" fmla="*/ 149 w 320"/>
                <a:gd name="T13" fmla="*/ 32 h 320"/>
                <a:gd name="T14" fmla="*/ 32 w 320"/>
                <a:gd name="T15" fmla="*/ 149 h 320"/>
                <a:gd name="T16" fmla="*/ 10 w 320"/>
                <a:gd name="T17" fmla="*/ 149 h 320"/>
                <a:gd name="T18" fmla="*/ 0 w 320"/>
                <a:gd name="T19" fmla="*/ 160 h 320"/>
                <a:gd name="T20" fmla="*/ 10 w 320"/>
                <a:gd name="T21" fmla="*/ 170 h 320"/>
                <a:gd name="T22" fmla="*/ 32 w 320"/>
                <a:gd name="T23" fmla="*/ 170 h 320"/>
                <a:gd name="T24" fmla="*/ 149 w 320"/>
                <a:gd name="T25" fmla="*/ 287 h 320"/>
                <a:gd name="T26" fmla="*/ 149 w 320"/>
                <a:gd name="T27" fmla="*/ 309 h 320"/>
                <a:gd name="T28" fmla="*/ 160 w 320"/>
                <a:gd name="T29" fmla="*/ 320 h 320"/>
                <a:gd name="T30" fmla="*/ 170 w 320"/>
                <a:gd name="T31" fmla="*/ 309 h 320"/>
                <a:gd name="T32" fmla="*/ 170 w 320"/>
                <a:gd name="T33" fmla="*/ 287 h 320"/>
                <a:gd name="T34" fmla="*/ 287 w 320"/>
                <a:gd name="T35" fmla="*/ 170 h 320"/>
                <a:gd name="T36" fmla="*/ 309 w 320"/>
                <a:gd name="T37" fmla="*/ 170 h 320"/>
                <a:gd name="T38" fmla="*/ 320 w 320"/>
                <a:gd name="T39" fmla="*/ 160 h 320"/>
                <a:gd name="T40" fmla="*/ 309 w 320"/>
                <a:gd name="T41" fmla="*/ 149 h 320"/>
                <a:gd name="T42" fmla="*/ 266 w 320"/>
                <a:gd name="T43" fmla="*/ 149 h 320"/>
                <a:gd name="T44" fmla="*/ 233 w 320"/>
                <a:gd name="T45" fmla="*/ 149 h 320"/>
                <a:gd name="T46" fmla="*/ 170 w 320"/>
                <a:gd name="T47" fmla="*/ 86 h 320"/>
                <a:gd name="T48" fmla="*/ 170 w 320"/>
                <a:gd name="T49" fmla="*/ 54 h 320"/>
                <a:gd name="T50" fmla="*/ 266 w 320"/>
                <a:gd name="T51" fmla="*/ 149 h 320"/>
                <a:gd name="T52" fmla="*/ 149 w 320"/>
                <a:gd name="T53" fmla="*/ 149 h 320"/>
                <a:gd name="T54" fmla="*/ 107 w 320"/>
                <a:gd name="T55" fmla="*/ 149 h 320"/>
                <a:gd name="T56" fmla="*/ 149 w 320"/>
                <a:gd name="T57" fmla="*/ 107 h 320"/>
                <a:gd name="T58" fmla="*/ 149 w 320"/>
                <a:gd name="T59" fmla="*/ 149 h 320"/>
                <a:gd name="T60" fmla="*/ 149 w 320"/>
                <a:gd name="T61" fmla="*/ 170 h 320"/>
                <a:gd name="T62" fmla="*/ 149 w 320"/>
                <a:gd name="T63" fmla="*/ 212 h 320"/>
                <a:gd name="T64" fmla="*/ 107 w 320"/>
                <a:gd name="T65" fmla="*/ 170 h 320"/>
                <a:gd name="T66" fmla="*/ 149 w 320"/>
                <a:gd name="T67" fmla="*/ 170 h 320"/>
                <a:gd name="T68" fmla="*/ 170 w 320"/>
                <a:gd name="T69" fmla="*/ 170 h 320"/>
                <a:gd name="T70" fmla="*/ 212 w 320"/>
                <a:gd name="T71" fmla="*/ 170 h 320"/>
                <a:gd name="T72" fmla="*/ 170 w 320"/>
                <a:gd name="T73" fmla="*/ 212 h 320"/>
                <a:gd name="T74" fmla="*/ 170 w 320"/>
                <a:gd name="T75" fmla="*/ 170 h 320"/>
                <a:gd name="T76" fmla="*/ 170 w 320"/>
                <a:gd name="T77" fmla="*/ 149 h 320"/>
                <a:gd name="T78" fmla="*/ 170 w 320"/>
                <a:gd name="T79" fmla="*/ 107 h 320"/>
                <a:gd name="T80" fmla="*/ 212 w 320"/>
                <a:gd name="T81" fmla="*/ 149 h 320"/>
                <a:gd name="T82" fmla="*/ 170 w 320"/>
                <a:gd name="T83" fmla="*/ 149 h 320"/>
                <a:gd name="T84" fmla="*/ 149 w 320"/>
                <a:gd name="T85" fmla="*/ 54 h 320"/>
                <a:gd name="T86" fmla="*/ 149 w 320"/>
                <a:gd name="T87" fmla="*/ 86 h 320"/>
                <a:gd name="T88" fmla="*/ 86 w 320"/>
                <a:gd name="T89" fmla="*/ 149 h 320"/>
                <a:gd name="T90" fmla="*/ 54 w 320"/>
                <a:gd name="T91" fmla="*/ 149 h 320"/>
                <a:gd name="T92" fmla="*/ 149 w 320"/>
                <a:gd name="T93" fmla="*/ 54 h 320"/>
                <a:gd name="T94" fmla="*/ 54 w 320"/>
                <a:gd name="T95" fmla="*/ 170 h 320"/>
                <a:gd name="T96" fmla="*/ 86 w 320"/>
                <a:gd name="T97" fmla="*/ 170 h 320"/>
                <a:gd name="T98" fmla="*/ 149 w 320"/>
                <a:gd name="T99" fmla="*/ 233 h 320"/>
                <a:gd name="T100" fmla="*/ 149 w 320"/>
                <a:gd name="T101" fmla="*/ 266 h 320"/>
                <a:gd name="T102" fmla="*/ 54 w 320"/>
                <a:gd name="T103" fmla="*/ 170 h 320"/>
                <a:gd name="T104" fmla="*/ 170 w 320"/>
                <a:gd name="T105" fmla="*/ 266 h 320"/>
                <a:gd name="T106" fmla="*/ 170 w 320"/>
                <a:gd name="T107" fmla="*/ 233 h 320"/>
                <a:gd name="T108" fmla="*/ 233 w 320"/>
                <a:gd name="T109" fmla="*/ 170 h 320"/>
                <a:gd name="T110" fmla="*/ 266 w 320"/>
                <a:gd name="T111" fmla="*/ 170 h 320"/>
                <a:gd name="T112" fmla="*/ 170 w 320"/>
                <a:gd name="T113" fmla="*/ 266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20" h="320">
                  <a:moveTo>
                    <a:pt x="309" y="149"/>
                  </a:moveTo>
                  <a:cubicBezTo>
                    <a:pt x="287" y="149"/>
                    <a:pt x="287" y="149"/>
                    <a:pt x="287" y="149"/>
                  </a:cubicBezTo>
                  <a:cubicBezTo>
                    <a:pt x="282" y="87"/>
                    <a:pt x="232" y="37"/>
                    <a:pt x="170" y="32"/>
                  </a:cubicBezTo>
                  <a:cubicBezTo>
                    <a:pt x="170" y="10"/>
                    <a:pt x="170" y="10"/>
                    <a:pt x="170" y="10"/>
                  </a:cubicBezTo>
                  <a:cubicBezTo>
                    <a:pt x="170" y="4"/>
                    <a:pt x="166" y="0"/>
                    <a:pt x="160" y="0"/>
                  </a:cubicBezTo>
                  <a:cubicBezTo>
                    <a:pt x="154" y="0"/>
                    <a:pt x="149" y="4"/>
                    <a:pt x="149" y="10"/>
                  </a:cubicBezTo>
                  <a:cubicBezTo>
                    <a:pt x="149" y="32"/>
                    <a:pt x="149" y="32"/>
                    <a:pt x="149" y="32"/>
                  </a:cubicBezTo>
                  <a:cubicBezTo>
                    <a:pt x="87" y="37"/>
                    <a:pt x="37" y="87"/>
                    <a:pt x="32" y="149"/>
                  </a:cubicBezTo>
                  <a:cubicBezTo>
                    <a:pt x="10" y="149"/>
                    <a:pt x="10" y="149"/>
                    <a:pt x="10" y="149"/>
                  </a:cubicBezTo>
                  <a:cubicBezTo>
                    <a:pt x="4" y="149"/>
                    <a:pt x="0" y="154"/>
                    <a:pt x="0" y="160"/>
                  </a:cubicBezTo>
                  <a:cubicBezTo>
                    <a:pt x="0" y="166"/>
                    <a:pt x="4" y="170"/>
                    <a:pt x="10" y="170"/>
                  </a:cubicBezTo>
                  <a:cubicBezTo>
                    <a:pt x="32" y="170"/>
                    <a:pt x="32" y="170"/>
                    <a:pt x="32" y="170"/>
                  </a:cubicBezTo>
                  <a:cubicBezTo>
                    <a:pt x="37" y="232"/>
                    <a:pt x="87" y="282"/>
                    <a:pt x="149" y="287"/>
                  </a:cubicBezTo>
                  <a:cubicBezTo>
                    <a:pt x="149" y="309"/>
                    <a:pt x="149" y="309"/>
                    <a:pt x="149" y="309"/>
                  </a:cubicBezTo>
                  <a:cubicBezTo>
                    <a:pt x="149" y="315"/>
                    <a:pt x="154" y="320"/>
                    <a:pt x="160" y="320"/>
                  </a:cubicBezTo>
                  <a:cubicBezTo>
                    <a:pt x="166" y="320"/>
                    <a:pt x="170" y="315"/>
                    <a:pt x="170" y="309"/>
                  </a:cubicBezTo>
                  <a:cubicBezTo>
                    <a:pt x="170" y="287"/>
                    <a:pt x="170" y="287"/>
                    <a:pt x="170" y="287"/>
                  </a:cubicBezTo>
                  <a:cubicBezTo>
                    <a:pt x="232" y="282"/>
                    <a:pt x="282" y="232"/>
                    <a:pt x="287" y="170"/>
                  </a:cubicBezTo>
                  <a:cubicBezTo>
                    <a:pt x="309" y="170"/>
                    <a:pt x="309" y="170"/>
                    <a:pt x="309" y="170"/>
                  </a:cubicBezTo>
                  <a:cubicBezTo>
                    <a:pt x="315" y="170"/>
                    <a:pt x="320" y="166"/>
                    <a:pt x="320" y="160"/>
                  </a:cubicBezTo>
                  <a:cubicBezTo>
                    <a:pt x="320" y="154"/>
                    <a:pt x="315" y="149"/>
                    <a:pt x="309" y="149"/>
                  </a:cubicBezTo>
                  <a:close/>
                  <a:moveTo>
                    <a:pt x="266" y="149"/>
                  </a:moveTo>
                  <a:cubicBezTo>
                    <a:pt x="233" y="149"/>
                    <a:pt x="233" y="149"/>
                    <a:pt x="233" y="149"/>
                  </a:cubicBezTo>
                  <a:cubicBezTo>
                    <a:pt x="229" y="116"/>
                    <a:pt x="203" y="91"/>
                    <a:pt x="170" y="86"/>
                  </a:cubicBezTo>
                  <a:cubicBezTo>
                    <a:pt x="170" y="54"/>
                    <a:pt x="170" y="54"/>
                    <a:pt x="170" y="54"/>
                  </a:cubicBezTo>
                  <a:cubicBezTo>
                    <a:pt x="221" y="59"/>
                    <a:pt x="261" y="99"/>
                    <a:pt x="266" y="149"/>
                  </a:cubicBezTo>
                  <a:close/>
                  <a:moveTo>
                    <a:pt x="149" y="149"/>
                  </a:moveTo>
                  <a:cubicBezTo>
                    <a:pt x="107" y="149"/>
                    <a:pt x="107" y="149"/>
                    <a:pt x="107" y="149"/>
                  </a:cubicBezTo>
                  <a:cubicBezTo>
                    <a:pt x="112" y="128"/>
                    <a:pt x="128" y="112"/>
                    <a:pt x="149" y="107"/>
                  </a:cubicBezTo>
                  <a:lnTo>
                    <a:pt x="149" y="149"/>
                  </a:lnTo>
                  <a:close/>
                  <a:moveTo>
                    <a:pt x="149" y="170"/>
                  </a:moveTo>
                  <a:cubicBezTo>
                    <a:pt x="149" y="212"/>
                    <a:pt x="149" y="212"/>
                    <a:pt x="149" y="212"/>
                  </a:cubicBezTo>
                  <a:cubicBezTo>
                    <a:pt x="128" y="208"/>
                    <a:pt x="112" y="191"/>
                    <a:pt x="107" y="170"/>
                  </a:cubicBezTo>
                  <a:lnTo>
                    <a:pt x="149" y="170"/>
                  </a:lnTo>
                  <a:close/>
                  <a:moveTo>
                    <a:pt x="170" y="170"/>
                  </a:moveTo>
                  <a:cubicBezTo>
                    <a:pt x="212" y="170"/>
                    <a:pt x="212" y="170"/>
                    <a:pt x="212" y="170"/>
                  </a:cubicBezTo>
                  <a:cubicBezTo>
                    <a:pt x="208" y="191"/>
                    <a:pt x="191" y="208"/>
                    <a:pt x="170" y="212"/>
                  </a:cubicBezTo>
                  <a:lnTo>
                    <a:pt x="170" y="170"/>
                  </a:lnTo>
                  <a:close/>
                  <a:moveTo>
                    <a:pt x="170" y="149"/>
                  </a:moveTo>
                  <a:cubicBezTo>
                    <a:pt x="170" y="107"/>
                    <a:pt x="170" y="107"/>
                    <a:pt x="170" y="107"/>
                  </a:cubicBezTo>
                  <a:cubicBezTo>
                    <a:pt x="191" y="112"/>
                    <a:pt x="208" y="128"/>
                    <a:pt x="212" y="149"/>
                  </a:cubicBezTo>
                  <a:lnTo>
                    <a:pt x="170" y="149"/>
                  </a:lnTo>
                  <a:close/>
                  <a:moveTo>
                    <a:pt x="149" y="54"/>
                  </a:moveTo>
                  <a:cubicBezTo>
                    <a:pt x="149" y="86"/>
                    <a:pt x="149" y="86"/>
                    <a:pt x="149" y="86"/>
                  </a:cubicBezTo>
                  <a:cubicBezTo>
                    <a:pt x="116" y="91"/>
                    <a:pt x="91" y="116"/>
                    <a:pt x="86" y="149"/>
                  </a:cubicBezTo>
                  <a:cubicBezTo>
                    <a:pt x="54" y="149"/>
                    <a:pt x="54" y="149"/>
                    <a:pt x="54" y="149"/>
                  </a:cubicBezTo>
                  <a:cubicBezTo>
                    <a:pt x="59" y="99"/>
                    <a:pt x="99" y="59"/>
                    <a:pt x="149" y="54"/>
                  </a:cubicBezTo>
                  <a:close/>
                  <a:moveTo>
                    <a:pt x="54" y="170"/>
                  </a:moveTo>
                  <a:cubicBezTo>
                    <a:pt x="86" y="170"/>
                    <a:pt x="86" y="170"/>
                    <a:pt x="86" y="170"/>
                  </a:cubicBezTo>
                  <a:cubicBezTo>
                    <a:pt x="91" y="203"/>
                    <a:pt x="116" y="229"/>
                    <a:pt x="149" y="233"/>
                  </a:cubicBezTo>
                  <a:cubicBezTo>
                    <a:pt x="149" y="266"/>
                    <a:pt x="149" y="266"/>
                    <a:pt x="149" y="266"/>
                  </a:cubicBezTo>
                  <a:cubicBezTo>
                    <a:pt x="99" y="261"/>
                    <a:pt x="59" y="221"/>
                    <a:pt x="54" y="170"/>
                  </a:cubicBezTo>
                  <a:close/>
                  <a:moveTo>
                    <a:pt x="170" y="266"/>
                  </a:moveTo>
                  <a:cubicBezTo>
                    <a:pt x="170" y="233"/>
                    <a:pt x="170" y="233"/>
                    <a:pt x="170" y="233"/>
                  </a:cubicBezTo>
                  <a:cubicBezTo>
                    <a:pt x="203" y="229"/>
                    <a:pt x="229" y="203"/>
                    <a:pt x="233" y="170"/>
                  </a:cubicBezTo>
                  <a:cubicBezTo>
                    <a:pt x="266" y="170"/>
                    <a:pt x="266" y="170"/>
                    <a:pt x="266" y="170"/>
                  </a:cubicBezTo>
                  <a:cubicBezTo>
                    <a:pt x="261" y="221"/>
                    <a:pt x="221" y="261"/>
                    <a:pt x="170" y="266"/>
                  </a:cubicBezTo>
                  <a:close/>
                </a:path>
              </a:pathLst>
            </a:custGeom>
            <a:grpFill/>
            <a:ln>
              <a:noFill/>
            </a:ln>
            <a:extLst>
              <a:ext uri="{91240B29-F687-4f45-9708-019B960494DF}">
                <a14:hiddenLine xmlns:a16="http://schemas.microsoft.com/office/drawing/2014/main" xmlns:p14="http://schemas.microsoft.com/office/powerpoint/2010/main"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 name="Freeform 434">
              <a:extLst>
                <a:ext uri="{FF2B5EF4-FFF2-40B4-BE49-F238E27FC236}">
                  <a16:creationId xmlns:a16="http://schemas.microsoft.com/office/drawing/2014/main" id="{CA5C6CA7-0CE6-A83F-51E6-BA142801D5BD}"/>
                </a:ext>
              </a:extLst>
            </p:cNvPr>
            <p:cNvSpPr>
              <a:spLocks noEditPoints="1"/>
            </p:cNvSpPr>
            <p:nvPr/>
          </p:nvSpPr>
          <p:spPr bwMode="auto">
            <a:xfrm>
              <a:off x="3505" y="1546"/>
              <a:ext cx="340" cy="341"/>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a16="http://schemas.microsoft.com/office/drawing/2014/main" xmlns:p14="http://schemas.microsoft.com/office/powerpoint/2010/main"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16" name="Oval 4">
            <a:extLst>
              <a:ext uri="{FF2B5EF4-FFF2-40B4-BE49-F238E27FC236}">
                <a16:creationId xmlns:a16="http://schemas.microsoft.com/office/drawing/2014/main" id="{C8B6F74F-F0F1-EB30-ED2F-42FA0963AD80}"/>
              </a:ext>
            </a:extLst>
          </p:cNvPr>
          <p:cNvSpPr/>
          <p:nvPr/>
        </p:nvSpPr>
        <p:spPr>
          <a:xfrm>
            <a:off x="2892544" y="1919475"/>
            <a:ext cx="682792" cy="658778"/>
          </a:xfrm>
          <a:prstGeom prst="ellipse">
            <a:avLst/>
          </a:prstGeom>
          <a:solidFill>
            <a:schemeClr val="accent1"/>
          </a:solidFill>
          <a:ln w="76200">
            <a:solidFill>
              <a:srgbClr val="0000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8800">
              <a:solidFill>
                <a:schemeClr val="bg1"/>
              </a:solidFill>
              <a:latin typeface="+mj-lt"/>
            </a:endParaRPr>
          </a:p>
        </p:txBody>
      </p:sp>
      <p:sp>
        <p:nvSpPr>
          <p:cNvPr id="17" name="Text Box 10">
            <a:extLst>
              <a:ext uri="{FF2B5EF4-FFF2-40B4-BE49-F238E27FC236}">
                <a16:creationId xmlns:a16="http://schemas.microsoft.com/office/drawing/2014/main" id="{3808DBF4-124D-118D-1914-39D21E4C3F25}"/>
              </a:ext>
            </a:extLst>
          </p:cNvPr>
          <p:cNvSpPr txBox="1">
            <a:spLocks noChangeArrowheads="1"/>
          </p:cNvSpPr>
          <p:nvPr/>
        </p:nvSpPr>
        <p:spPr bwMode="auto">
          <a:xfrm>
            <a:off x="7260137" y="2720746"/>
            <a:ext cx="2339398" cy="323165"/>
          </a:xfrm>
          <a:prstGeom prst="rect">
            <a:avLst/>
          </a:prstGeom>
          <a:noFill/>
          <a:ln w="9525">
            <a:noFill/>
            <a:miter lim="800000"/>
            <a:headEnd/>
            <a:tailEnd/>
          </a:ln>
        </p:spPr>
        <p:txBody>
          <a:bodyPr wrap="square" lIns="45720" tIns="22860" rIns="45720" bIns="22860">
            <a:spAutoFit/>
          </a:bodyPr>
          <a:lstStyle/>
          <a:p>
            <a:pPr algn="ctr" defTabSz="1088232"/>
            <a:r>
              <a:rPr lang="en-US" altLang="zh-CN" b="1">
                <a:solidFill>
                  <a:schemeClr val="bg1"/>
                </a:solidFill>
                <a:ea typeface="Open Sans" pitchFamily="34" charset="0"/>
                <a:cs typeface="Open Sans" pitchFamily="34" charset="0"/>
              </a:rPr>
              <a:t>Retail (Adviser)</a:t>
            </a:r>
          </a:p>
        </p:txBody>
      </p:sp>
      <p:grpSp>
        <p:nvGrpSpPr>
          <p:cNvPr id="18" name="Group 336">
            <a:extLst>
              <a:ext uri="{FF2B5EF4-FFF2-40B4-BE49-F238E27FC236}">
                <a16:creationId xmlns:a16="http://schemas.microsoft.com/office/drawing/2014/main" id="{02EDD51F-0894-6E10-8AA1-2917AAC11BAC}"/>
              </a:ext>
            </a:extLst>
          </p:cNvPr>
          <p:cNvGrpSpPr>
            <a:grpSpLocks noChangeAspect="1"/>
          </p:cNvGrpSpPr>
          <p:nvPr/>
        </p:nvGrpSpPr>
        <p:grpSpPr bwMode="auto">
          <a:xfrm>
            <a:off x="2986835" y="1990824"/>
            <a:ext cx="495670" cy="495670"/>
            <a:chOff x="4220" y="1197"/>
            <a:chExt cx="340" cy="340"/>
          </a:xfrm>
          <a:solidFill>
            <a:schemeClr val="bg1"/>
          </a:solidFill>
        </p:grpSpPr>
        <p:sp>
          <p:nvSpPr>
            <p:cNvPr id="19" name="Freeform 337">
              <a:extLst>
                <a:ext uri="{FF2B5EF4-FFF2-40B4-BE49-F238E27FC236}">
                  <a16:creationId xmlns:a16="http://schemas.microsoft.com/office/drawing/2014/main" id="{1798E15D-26FB-2731-546F-31B7FACA509A}"/>
                </a:ext>
              </a:extLst>
            </p:cNvPr>
            <p:cNvSpPr>
              <a:spLocks noEditPoints="1"/>
            </p:cNvSpPr>
            <p:nvPr/>
          </p:nvSpPr>
          <p:spPr bwMode="auto">
            <a:xfrm>
              <a:off x="4220" y="1197"/>
              <a:ext cx="340"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a16="http://schemas.microsoft.com/office/drawing/2014/main" xmlns:p14="http://schemas.microsoft.com/office/powerpoint/2010/main"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 name="Freeform 338">
              <a:extLst>
                <a:ext uri="{FF2B5EF4-FFF2-40B4-BE49-F238E27FC236}">
                  <a16:creationId xmlns:a16="http://schemas.microsoft.com/office/drawing/2014/main" id="{1BE2D639-E8BA-1E26-A3CA-C7765346FE30}"/>
                </a:ext>
              </a:extLst>
            </p:cNvPr>
            <p:cNvSpPr>
              <a:spLocks noEditPoints="1"/>
            </p:cNvSpPr>
            <p:nvPr/>
          </p:nvSpPr>
          <p:spPr bwMode="auto">
            <a:xfrm>
              <a:off x="4312" y="1261"/>
              <a:ext cx="156" cy="212"/>
            </a:xfrm>
            <a:custGeom>
              <a:avLst/>
              <a:gdLst>
                <a:gd name="T0" fmla="*/ 234 w 235"/>
                <a:gd name="T1" fmla="*/ 81 h 320"/>
                <a:gd name="T2" fmla="*/ 232 w 235"/>
                <a:gd name="T3" fmla="*/ 77 h 320"/>
                <a:gd name="T4" fmla="*/ 157 w 235"/>
                <a:gd name="T5" fmla="*/ 3 h 320"/>
                <a:gd name="T6" fmla="*/ 154 w 235"/>
                <a:gd name="T7" fmla="*/ 0 h 320"/>
                <a:gd name="T8" fmla="*/ 150 w 235"/>
                <a:gd name="T9" fmla="*/ 0 h 320"/>
                <a:gd name="T10" fmla="*/ 11 w 235"/>
                <a:gd name="T11" fmla="*/ 0 h 320"/>
                <a:gd name="T12" fmla="*/ 0 w 235"/>
                <a:gd name="T13" fmla="*/ 10 h 320"/>
                <a:gd name="T14" fmla="*/ 0 w 235"/>
                <a:gd name="T15" fmla="*/ 309 h 320"/>
                <a:gd name="T16" fmla="*/ 11 w 235"/>
                <a:gd name="T17" fmla="*/ 320 h 320"/>
                <a:gd name="T18" fmla="*/ 224 w 235"/>
                <a:gd name="T19" fmla="*/ 320 h 320"/>
                <a:gd name="T20" fmla="*/ 235 w 235"/>
                <a:gd name="T21" fmla="*/ 309 h 320"/>
                <a:gd name="T22" fmla="*/ 235 w 235"/>
                <a:gd name="T23" fmla="*/ 85 h 320"/>
                <a:gd name="T24" fmla="*/ 234 w 235"/>
                <a:gd name="T25" fmla="*/ 81 h 320"/>
                <a:gd name="T26" fmla="*/ 160 w 235"/>
                <a:gd name="T27" fmla="*/ 36 h 320"/>
                <a:gd name="T28" fmla="*/ 199 w 235"/>
                <a:gd name="T29" fmla="*/ 74 h 320"/>
                <a:gd name="T30" fmla="*/ 160 w 235"/>
                <a:gd name="T31" fmla="*/ 74 h 320"/>
                <a:gd name="T32" fmla="*/ 160 w 235"/>
                <a:gd name="T33" fmla="*/ 36 h 320"/>
                <a:gd name="T34" fmla="*/ 22 w 235"/>
                <a:gd name="T35" fmla="*/ 298 h 320"/>
                <a:gd name="T36" fmla="*/ 22 w 235"/>
                <a:gd name="T37" fmla="*/ 21 h 320"/>
                <a:gd name="T38" fmla="*/ 139 w 235"/>
                <a:gd name="T39" fmla="*/ 21 h 320"/>
                <a:gd name="T40" fmla="*/ 139 w 235"/>
                <a:gd name="T41" fmla="*/ 85 h 320"/>
                <a:gd name="T42" fmla="*/ 150 w 235"/>
                <a:gd name="T43" fmla="*/ 96 h 320"/>
                <a:gd name="T44" fmla="*/ 214 w 235"/>
                <a:gd name="T45" fmla="*/ 96 h 320"/>
                <a:gd name="T46" fmla="*/ 214 w 235"/>
                <a:gd name="T47" fmla="*/ 298 h 320"/>
                <a:gd name="T48" fmla="*/ 22 w 235"/>
                <a:gd name="T49" fmla="*/ 298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35" h="320">
                  <a:moveTo>
                    <a:pt x="234" y="81"/>
                  </a:moveTo>
                  <a:cubicBezTo>
                    <a:pt x="234" y="80"/>
                    <a:pt x="233" y="78"/>
                    <a:pt x="232" y="77"/>
                  </a:cubicBezTo>
                  <a:cubicBezTo>
                    <a:pt x="157" y="3"/>
                    <a:pt x="157" y="3"/>
                    <a:pt x="157" y="3"/>
                  </a:cubicBezTo>
                  <a:cubicBezTo>
                    <a:pt x="156" y="2"/>
                    <a:pt x="155" y="1"/>
                    <a:pt x="154" y="0"/>
                  </a:cubicBezTo>
                  <a:cubicBezTo>
                    <a:pt x="152" y="0"/>
                    <a:pt x="151" y="0"/>
                    <a:pt x="150" y="0"/>
                  </a:cubicBezTo>
                  <a:cubicBezTo>
                    <a:pt x="11" y="0"/>
                    <a:pt x="11" y="0"/>
                    <a:pt x="11" y="0"/>
                  </a:cubicBezTo>
                  <a:cubicBezTo>
                    <a:pt x="5" y="0"/>
                    <a:pt x="0" y="4"/>
                    <a:pt x="0" y="10"/>
                  </a:cubicBezTo>
                  <a:cubicBezTo>
                    <a:pt x="0" y="309"/>
                    <a:pt x="0" y="309"/>
                    <a:pt x="0" y="309"/>
                  </a:cubicBezTo>
                  <a:cubicBezTo>
                    <a:pt x="0" y="315"/>
                    <a:pt x="5" y="320"/>
                    <a:pt x="11" y="320"/>
                  </a:cubicBezTo>
                  <a:cubicBezTo>
                    <a:pt x="224" y="320"/>
                    <a:pt x="224" y="320"/>
                    <a:pt x="224" y="320"/>
                  </a:cubicBezTo>
                  <a:cubicBezTo>
                    <a:pt x="230" y="320"/>
                    <a:pt x="235" y="315"/>
                    <a:pt x="235" y="309"/>
                  </a:cubicBezTo>
                  <a:cubicBezTo>
                    <a:pt x="235" y="85"/>
                    <a:pt x="235" y="85"/>
                    <a:pt x="235" y="85"/>
                  </a:cubicBezTo>
                  <a:cubicBezTo>
                    <a:pt x="235" y="84"/>
                    <a:pt x="235" y="82"/>
                    <a:pt x="234" y="81"/>
                  </a:cubicBezTo>
                  <a:close/>
                  <a:moveTo>
                    <a:pt x="160" y="36"/>
                  </a:moveTo>
                  <a:cubicBezTo>
                    <a:pt x="199" y="74"/>
                    <a:pt x="199" y="74"/>
                    <a:pt x="199" y="74"/>
                  </a:cubicBezTo>
                  <a:cubicBezTo>
                    <a:pt x="160" y="74"/>
                    <a:pt x="160" y="74"/>
                    <a:pt x="160" y="74"/>
                  </a:cubicBezTo>
                  <a:lnTo>
                    <a:pt x="160" y="36"/>
                  </a:lnTo>
                  <a:close/>
                  <a:moveTo>
                    <a:pt x="22" y="298"/>
                  </a:moveTo>
                  <a:cubicBezTo>
                    <a:pt x="22" y="21"/>
                    <a:pt x="22" y="21"/>
                    <a:pt x="22" y="21"/>
                  </a:cubicBezTo>
                  <a:cubicBezTo>
                    <a:pt x="139" y="21"/>
                    <a:pt x="139" y="21"/>
                    <a:pt x="139" y="21"/>
                  </a:cubicBezTo>
                  <a:cubicBezTo>
                    <a:pt x="139" y="85"/>
                    <a:pt x="139" y="85"/>
                    <a:pt x="139" y="85"/>
                  </a:cubicBezTo>
                  <a:cubicBezTo>
                    <a:pt x="139" y="91"/>
                    <a:pt x="144" y="96"/>
                    <a:pt x="150" y="96"/>
                  </a:cubicBezTo>
                  <a:cubicBezTo>
                    <a:pt x="214" y="96"/>
                    <a:pt x="214" y="96"/>
                    <a:pt x="214" y="96"/>
                  </a:cubicBezTo>
                  <a:cubicBezTo>
                    <a:pt x="214" y="298"/>
                    <a:pt x="214" y="298"/>
                    <a:pt x="214" y="298"/>
                  </a:cubicBezTo>
                  <a:lnTo>
                    <a:pt x="22" y="298"/>
                  </a:lnTo>
                  <a:close/>
                </a:path>
              </a:pathLst>
            </a:custGeom>
            <a:grpFill/>
            <a:ln>
              <a:noFill/>
            </a:ln>
            <a:extLst>
              <a:ext uri="{91240B29-F687-4f45-9708-019B960494DF}">
                <a14:hiddenLine xmlns:a16="http://schemas.microsoft.com/office/drawing/2014/main" xmlns:p14="http://schemas.microsoft.com/office/powerpoint/2010/main"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 name="Freeform 339">
              <a:extLst>
                <a:ext uri="{FF2B5EF4-FFF2-40B4-BE49-F238E27FC236}">
                  <a16:creationId xmlns:a16="http://schemas.microsoft.com/office/drawing/2014/main" id="{F500C181-26F4-8B6F-46F9-86434DEE5777}"/>
                </a:ext>
              </a:extLst>
            </p:cNvPr>
            <p:cNvSpPr>
              <a:spLocks/>
            </p:cNvSpPr>
            <p:nvPr/>
          </p:nvSpPr>
          <p:spPr bwMode="auto">
            <a:xfrm>
              <a:off x="4340" y="1431"/>
              <a:ext cx="99" cy="14"/>
            </a:xfrm>
            <a:custGeom>
              <a:avLst/>
              <a:gdLst>
                <a:gd name="T0" fmla="*/ 139 w 149"/>
                <a:gd name="T1" fmla="*/ 0 h 21"/>
                <a:gd name="T2" fmla="*/ 11 w 149"/>
                <a:gd name="T3" fmla="*/ 0 h 21"/>
                <a:gd name="T4" fmla="*/ 0 w 149"/>
                <a:gd name="T5" fmla="*/ 10 h 21"/>
                <a:gd name="T6" fmla="*/ 11 w 149"/>
                <a:gd name="T7" fmla="*/ 21 h 21"/>
                <a:gd name="T8" fmla="*/ 139 w 149"/>
                <a:gd name="T9" fmla="*/ 21 h 21"/>
                <a:gd name="T10" fmla="*/ 149 w 149"/>
                <a:gd name="T11" fmla="*/ 10 h 21"/>
                <a:gd name="T12" fmla="*/ 139 w 149"/>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149" h="21">
                  <a:moveTo>
                    <a:pt x="139" y="0"/>
                  </a:moveTo>
                  <a:cubicBezTo>
                    <a:pt x="11" y="0"/>
                    <a:pt x="11" y="0"/>
                    <a:pt x="11" y="0"/>
                  </a:cubicBezTo>
                  <a:cubicBezTo>
                    <a:pt x="5" y="0"/>
                    <a:pt x="0" y="4"/>
                    <a:pt x="0" y="10"/>
                  </a:cubicBezTo>
                  <a:cubicBezTo>
                    <a:pt x="0" y="16"/>
                    <a:pt x="5" y="21"/>
                    <a:pt x="11" y="21"/>
                  </a:cubicBezTo>
                  <a:cubicBezTo>
                    <a:pt x="139" y="21"/>
                    <a:pt x="139" y="21"/>
                    <a:pt x="139" y="21"/>
                  </a:cubicBezTo>
                  <a:cubicBezTo>
                    <a:pt x="145" y="21"/>
                    <a:pt x="149" y="16"/>
                    <a:pt x="149" y="10"/>
                  </a:cubicBezTo>
                  <a:cubicBezTo>
                    <a:pt x="149" y="4"/>
                    <a:pt x="145" y="0"/>
                    <a:pt x="139" y="0"/>
                  </a:cubicBezTo>
                  <a:close/>
                </a:path>
              </a:pathLst>
            </a:custGeom>
            <a:grpFill/>
            <a:ln>
              <a:noFill/>
            </a:ln>
            <a:extLst>
              <a:ext uri="{91240B29-F687-4f45-9708-019B960494DF}">
                <a14:hiddenLine xmlns:a16="http://schemas.microsoft.com/office/drawing/2014/main" xmlns:p14="http://schemas.microsoft.com/office/powerpoint/2010/main"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 name="Freeform 340">
              <a:extLst>
                <a:ext uri="{FF2B5EF4-FFF2-40B4-BE49-F238E27FC236}">
                  <a16:creationId xmlns:a16="http://schemas.microsoft.com/office/drawing/2014/main" id="{64961BF0-3F6E-5C38-F737-B7744B78E3F5}"/>
                </a:ext>
              </a:extLst>
            </p:cNvPr>
            <p:cNvSpPr>
              <a:spLocks/>
            </p:cNvSpPr>
            <p:nvPr/>
          </p:nvSpPr>
          <p:spPr bwMode="auto">
            <a:xfrm>
              <a:off x="4340" y="1402"/>
              <a:ext cx="99" cy="14"/>
            </a:xfrm>
            <a:custGeom>
              <a:avLst/>
              <a:gdLst>
                <a:gd name="T0" fmla="*/ 139 w 149"/>
                <a:gd name="T1" fmla="*/ 0 h 21"/>
                <a:gd name="T2" fmla="*/ 11 w 149"/>
                <a:gd name="T3" fmla="*/ 0 h 21"/>
                <a:gd name="T4" fmla="*/ 0 w 149"/>
                <a:gd name="T5" fmla="*/ 11 h 21"/>
                <a:gd name="T6" fmla="*/ 11 w 149"/>
                <a:gd name="T7" fmla="*/ 21 h 21"/>
                <a:gd name="T8" fmla="*/ 139 w 149"/>
                <a:gd name="T9" fmla="*/ 21 h 21"/>
                <a:gd name="T10" fmla="*/ 149 w 149"/>
                <a:gd name="T11" fmla="*/ 11 h 21"/>
                <a:gd name="T12" fmla="*/ 139 w 149"/>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149" h="21">
                  <a:moveTo>
                    <a:pt x="139" y="0"/>
                  </a:moveTo>
                  <a:cubicBezTo>
                    <a:pt x="11" y="0"/>
                    <a:pt x="11" y="0"/>
                    <a:pt x="11" y="0"/>
                  </a:cubicBezTo>
                  <a:cubicBezTo>
                    <a:pt x="5" y="0"/>
                    <a:pt x="0" y="5"/>
                    <a:pt x="0" y="11"/>
                  </a:cubicBezTo>
                  <a:cubicBezTo>
                    <a:pt x="0" y="17"/>
                    <a:pt x="5" y="21"/>
                    <a:pt x="11" y="21"/>
                  </a:cubicBezTo>
                  <a:cubicBezTo>
                    <a:pt x="139" y="21"/>
                    <a:pt x="139" y="21"/>
                    <a:pt x="139" y="21"/>
                  </a:cubicBezTo>
                  <a:cubicBezTo>
                    <a:pt x="145" y="21"/>
                    <a:pt x="149" y="17"/>
                    <a:pt x="149" y="11"/>
                  </a:cubicBezTo>
                  <a:cubicBezTo>
                    <a:pt x="149" y="5"/>
                    <a:pt x="145" y="0"/>
                    <a:pt x="139" y="0"/>
                  </a:cubicBezTo>
                  <a:close/>
                </a:path>
              </a:pathLst>
            </a:custGeom>
            <a:grpFill/>
            <a:ln>
              <a:noFill/>
            </a:ln>
            <a:extLst>
              <a:ext uri="{91240B29-F687-4f45-9708-019B960494DF}">
                <a14:hiddenLine xmlns:a16="http://schemas.microsoft.com/office/drawing/2014/main" xmlns:p14="http://schemas.microsoft.com/office/powerpoint/2010/main"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 name="Freeform 341">
              <a:extLst>
                <a:ext uri="{FF2B5EF4-FFF2-40B4-BE49-F238E27FC236}">
                  <a16:creationId xmlns:a16="http://schemas.microsoft.com/office/drawing/2014/main" id="{DDF9A653-82F4-CDA6-CF13-139B3007E5F9}"/>
                </a:ext>
              </a:extLst>
            </p:cNvPr>
            <p:cNvSpPr>
              <a:spLocks/>
            </p:cNvSpPr>
            <p:nvPr/>
          </p:nvSpPr>
          <p:spPr bwMode="auto">
            <a:xfrm>
              <a:off x="4340" y="1374"/>
              <a:ext cx="99" cy="14"/>
            </a:xfrm>
            <a:custGeom>
              <a:avLst/>
              <a:gdLst>
                <a:gd name="T0" fmla="*/ 139 w 149"/>
                <a:gd name="T1" fmla="*/ 0 h 22"/>
                <a:gd name="T2" fmla="*/ 11 w 149"/>
                <a:gd name="T3" fmla="*/ 0 h 22"/>
                <a:gd name="T4" fmla="*/ 0 w 149"/>
                <a:gd name="T5" fmla="*/ 11 h 22"/>
                <a:gd name="T6" fmla="*/ 11 w 149"/>
                <a:gd name="T7" fmla="*/ 22 h 22"/>
                <a:gd name="T8" fmla="*/ 139 w 149"/>
                <a:gd name="T9" fmla="*/ 22 h 22"/>
                <a:gd name="T10" fmla="*/ 149 w 149"/>
                <a:gd name="T11" fmla="*/ 11 h 22"/>
                <a:gd name="T12" fmla="*/ 139 w 149"/>
                <a:gd name="T13" fmla="*/ 0 h 22"/>
              </a:gdLst>
              <a:ahLst/>
              <a:cxnLst>
                <a:cxn ang="0">
                  <a:pos x="T0" y="T1"/>
                </a:cxn>
                <a:cxn ang="0">
                  <a:pos x="T2" y="T3"/>
                </a:cxn>
                <a:cxn ang="0">
                  <a:pos x="T4" y="T5"/>
                </a:cxn>
                <a:cxn ang="0">
                  <a:pos x="T6" y="T7"/>
                </a:cxn>
                <a:cxn ang="0">
                  <a:pos x="T8" y="T9"/>
                </a:cxn>
                <a:cxn ang="0">
                  <a:pos x="T10" y="T11"/>
                </a:cxn>
                <a:cxn ang="0">
                  <a:pos x="T12" y="T13"/>
                </a:cxn>
              </a:cxnLst>
              <a:rect l="0" t="0" r="r" b="b"/>
              <a:pathLst>
                <a:path w="149" h="22">
                  <a:moveTo>
                    <a:pt x="139" y="0"/>
                  </a:moveTo>
                  <a:cubicBezTo>
                    <a:pt x="11" y="0"/>
                    <a:pt x="11" y="0"/>
                    <a:pt x="11" y="0"/>
                  </a:cubicBezTo>
                  <a:cubicBezTo>
                    <a:pt x="5" y="0"/>
                    <a:pt x="0" y="5"/>
                    <a:pt x="0" y="11"/>
                  </a:cubicBezTo>
                  <a:cubicBezTo>
                    <a:pt x="0" y="17"/>
                    <a:pt x="5" y="22"/>
                    <a:pt x="11" y="22"/>
                  </a:cubicBezTo>
                  <a:cubicBezTo>
                    <a:pt x="139" y="22"/>
                    <a:pt x="139" y="22"/>
                    <a:pt x="139" y="22"/>
                  </a:cubicBezTo>
                  <a:cubicBezTo>
                    <a:pt x="145" y="22"/>
                    <a:pt x="149" y="17"/>
                    <a:pt x="149" y="11"/>
                  </a:cubicBezTo>
                  <a:cubicBezTo>
                    <a:pt x="149" y="5"/>
                    <a:pt x="145" y="0"/>
                    <a:pt x="139" y="0"/>
                  </a:cubicBezTo>
                  <a:close/>
                </a:path>
              </a:pathLst>
            </a:custGeom>
            <a:grpFill/>
            <a:ln>
              <a:noFill/>
            </a:ln>
            <a:extLst>
              <a:ext uri="{91240B29-F687-4f45-9708-019B960494DF}">
                <a14:hiddenLine xmlns:a16="http://schemas.microsoft.com/office/drawing/2014/main" xmlns:p14="http://schemas.microsoft.com/office/powerpoint/2010/main"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 name="Freeform 342">
              <a:extLst>
                <a:ext uri="{FF2B5EF4-FFF2-40B4-BE49-F238E27FC236}">
                  <a16:creationId xmlns:a16="http://schemas.microsoft.com/office/drawing/2014/main" id="{9300B716-AF0C-E66C-EA8E-4A658393E8F2}"/>
                </a:ext>
              </a:extLst>
            </p:cNvPr>
            <p:cNvSpPr>
              <a:spLocks/>
            </p:cNvSpPr>
            <p:nvPr/>
          </p:nvSpPr>
          <p:spPr bwMode="auto">
            <a:xfrm>
              <a:off x="4340" y="1346"/>
              <a:ext cx="99" cy="14"/>
            </a:xfrm>
            <a:custGeom>
              <a:avLst/>
              <a:gdLst>
                <a:gd name="T0" fmla="*/ 139 w 149"/>
                <a:gd name="T1" fmla="*/ 0 h 21"/>
                <a:gd name="T2" fmla="*/ 11 w 149"/>
                <a:gd name="T3" fmla="*/ 0 h 21"/>
                <a:gd name="T4" fmla="*/ 0 w 149"/>
                <a:gd name="T5" fmla="*/ 10 h 21"/>
                <a:gd name="T6" fmla="*/ 11 w 149"/>
                <a:gd name="T7" fmla="*/ 21 h 21"/>
                <a:gd name="T8" fmla="*/ 139 w 149"/>
                <a:gd name="T9" fmla="*/ 21 h 21"/>
                <a:gd name="T10" fmla="*/ 149 w 149"/>
                <a:gd name="T11" fmla="*/ 10 h 21"/>
                <a:gd name="T12" fmla="*/ 139 w 149"/>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149" h="21">
                  <a:moveTo>
                    <a:pt x="139" y="0"/>
                  </a:moveTo>
                  <a:cubicBezTo>
                    <a:pt x="11" y="0"/>
                    <a:pt x="11" y="0"/>
                    <a:pt x="11" y="0"/>
                  </a:cubicBezTo>
                  <a:cubicBezTo>
                    <a:pt x="5" y="0"/>
                    <a:pt x="0" y="4"/>
                    <a:pt x="0" y="10"/>
                  </a:cubicBezTo>
                  <a:cubicBezTo>
                    <a:pt x="0" y="16"/>
                    <a:pt x="5" y="21"/>
                    <a:pt x="11" y="21"/>
                  </a:cubicBezTo>
                  <a:cubicBezTo>
                    <a:pt x="139" y="21"/>
                    <a:pt x="139" y="21"/>
                    <a:pt x="139" y="21"/>
                  </a:cubicBezTo>
                  <a:cubicBezTo>
                    <a:pt x="145" y="21"/>
                    <a:pt x="149" y="16"/>
                    <a:pt x="149" y="10"/>
                  </a:cubicBezTo>
                  <a:cubicBezTo>
                    <a:pt x="149" y="4"/>
                    <a:pt x="145" y="0"/>
                    <a:pt x="139" y="0"/>
                  </a:cubicBezTo>
                  <a:close/>
                </a:path>
              </a:pathLst>
            </a:custGeom>
            <a:grpFill/>
            <a:ln>
              <a:noFill/>
            </a:ln>
            <a:extLst>
              <a:ext uri="{91240B29-F687-4f45-9708-019B960494DF}">
                <a14:hiddenLine xmlns:a16="http://schemas.microsoft.com/office/drawing/2014/main" xmlns:p14="http://schemas.microsoft.com/office/powerpoint/2010/main"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25" name="Oval 5">
            <a:extLst>
              <a:ext uri="{FF2B5EF4-FFF2-40B4-BE49-F238E27FC236}">
                <a16:creationId xmlns:a16="http://schemas.microsoft.com/office/drawing/2014/main" id="{A01EA2A6-D51E-9550-22BE-C106B82AA1E4}"/>
              </a:ext>
            </a:extLst>
          </p:cNvPr>
          <p:cNvSpPr/>
          <p:nvPr/>
        </p:nvSpPr>
        <p:spPr>
          <a:xfrm>
            <a:off x="5389118" y="1940004"/>
            <a:ext cx="682792" cy="658778"/>
          </a:xfrm>
          <a:prstGeom prst="ellipse">
            <a:avLst/>
          </a:prstGeom>
          <a:solidFill>
            <a:schemeClr val="accent1"/>
          </a:solidFill>
          <a:ln w="76200">
            <a:solidFill>
              <a:srgbClr val="0000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8800">
              <a:solidFill>
                <a:schemeClr val="bg1"/>
              </a:solidFill>
              <a:latin typeface="+mj-lt"/>
            </a:endParaRPr>
          </a:p>
        </p:txBody>
      </p:sp>
      <p:sp>
        <p:nvSpPr>
          <p:cNvPr id="26" name="Text Box 10">
            <a:extLst>
              <a:ext uri="{FF2B5EF4-FFF2-40B4-BE49-F238E27FC236}">
                <a16:creationId xmlns:a16="http://schemas.microsoft.com/office/drawing/2014/main" id="{FF982E95-769B-D995-04CD-39F0B587BDC7}"/>
              </a:ext>
            </a:extLst>
          </p:cNvPr>
          <p:cNvSpPr txBox="1">
            <a:spLocks noChangeArrowheads="1"/>
          </p:cNvSpPr>
          <p:nvPr/>
        </p:nvSpPr>
        <p:spPr bwMode="auto">
          <a:xfrm>
            <a:off x="9597773" y="2753285"/>
            <a:ext cx="2339398" cy="323165"/>
          </a:xfrm>
          <a:prstGeom prst="rect">
            <a:avLst/>
          </a:prstGeom>
          <a:noFill/>
          <a:ln w="9525">
            <a:noFill/>
            <a:miter lim="800000"/>
            <a:headEnd/>
            <a:tailEnd/>
          </a:ln>
        </p:spPr>
        <p:txBody>
          <a:bodyPr wrap="square" lIns="45720" tIns="22860" rIns="45720" bIns="22860">
            <a:spAutoFit/>
          </a:bodyPr>
          <a:lstStyle/>
          <a:p>
            <a:pPr algn="ctr" defTabSz="1088232"/>
            <a:r>
              <a:rPr lang="en-US" altLang="zh-CN" b="1">
                <a:solidFill>
                  <a:schemeClr val="bg1"/>
                </a:solidFill>
                <a:ea typeface="Open Sans" pitchFamily="34" charset="0"/>
                <a:cs typeface="Open Sans" pitchFamily="34" charset="0"/>
              </a:rPr>
              <a:t>Group (Super)</a:t>
            </a:r>
          </a:p>
        </p:txBody>
      </p:sp>
      <p:grpSp>
        <p:nvGrpSpPr>
          <p:cNvPr id="27" name="Group 299">
            <a:extLst>
              <a:ext uri="{FF2B5EF4-FFF2-40B4-BE49-F238E27FC236}">
                <a16:creationId xmlns:a16="http://schemas.microsoft.com/office/drawing/2014/main" id="{B742755F-4D9F-42D6-9F3D-ADD845080E54}"/>
              </a:ext>
            </a:extLst>
          </p:cNvPr>
          <p:cNvGrpSpPr>
            <a:grpSpLocks noChangeAspect="1"/>
          </p:cNvGrpSpPr>
          <p:nvPr/>
        </p:nvGrpSpPr>
        <p:grpSpPr bwMode="auto">
          <a:xfrm>
            <a:off x="5479928" y="2019866"/>
            <a:ext cx="497128" cy="495670"/>
            <a:chOff x="1166" y="1121"/>
            <a:chExt cx="341" cy="340"/>
          </a:xfrm>
          <a:solidFill>
            <a:schemeClr val="bg1"/>
          </a:solidFill>
        </p:grpSpPr>
        <p:sp>
          <p:nvSpPr>
            <p:cNvPr id="28" name="Freeform 300">
              <a:extLst>
                <a:ext uri="{FF2B5EF4-FFF2-40B4-BE49-F238E27FC236}">
                  <a16:creationId xmlns:a16="http://schemas.microsoft.com/office/drawing/2014/main" id="{4AC5494B-2AA0-3652-188A-79E4AA7BF93D}"/>
                </a:ext>
              </a:extLst>
            </p:cNvPr>
            <p:cNvSpPr>
              <a:spLocks noEditPoints="1"/>
            </p:cNvSpPr>
            <p:nvPr/>
          </p:nvSpPr>
          <p:spPr bwMode="auto">
            <a:xfrm>
              <a:off x="1230" y="1213"/>
              <a:ext cx="213" cy="170"/>
            </a:xfrm>
            <a:custGeom>
              <a:avLst/>
              <a:gdLst>
                <a:gd name="T0" fmla="*/ 309 w 320"/>
                <a:gd name="T1" fmla="*/ 0 h 256"/>
                <a:gd name="T2" fmla="*/ 10 w 320"/>
                <a:gd name="T3" fmla="*/ 0 h 256"/>
                <a:gd name="T4" fmla="*/ 0 w 320"/>
                <a:gd name="T5" fmla="*/ 11 h 256"/>
                <a:gd name="T6" fmla="*/ 0 w 320"/>
                <a:gd name="T7" fmla="*/ 203 h 256"/>
                <a:gd name="T8" fmla="*/ 10 w 320"/>
                <a:gd name="T9" fmla="*/ 214 h 256"/>
                <a:gd name="T10" fmla="*/ 149 w 320"/>
                <a:gd name="T11" fmla="*/ 214 h 256"/>
                <a:gd name="T12" fmla="*/ 149 w 320"/>
                <a:gd name="T13" fmla="*/ 235 h 256"/>
                <a:gd name="T14" fmla="*/ 106 w 320"/>
                <a:gd name="T15" fmla="*/ 235 h 256"/>
                <a:gd name="T16" fmla="*/ 96 w 320"/>
                <a:gd name="T17" fmla="*/ 246 h 256"/>
                <a:gd name="T18" fmla="*/ 106 w 320"/>
                <a:gd name="T19" fmla="*/ 256 h 256"/>
                <a:gd name="T20" fmla="*/ 213 w 320"/>
                <a:gd name="T21" fmla="*/ 256 h 256"/>
                <a:gd name="T22" fmla="*/ 224 w 320"/>
                <a:gd name="T23" fmla="*/ 246 h 256"/>
                <a:gd name="T24" fmla="*/ 213 w 320"/>
                <a:gd name="T25" fmla="*/ 235 h 256"/>
                <a:gd name="T26" fmla="*/ 170 w 320"/>
                <a:gd name="T27" fmla="*/ 235 h 256"/>
                <a:gd name="T28" fmla="*/ 170 w 320"/>
                <a:gd name="T29" fmla="*/ 214 h 256"/>
                <a:gd name="T30" fmla="*/ 309 w 320"/>
                <a:gd name="T31" fmla="*/ 214 h 256"/>
                <a:gd name="T32" fmla="*/ 320 w 320"/>
                <a:gd name="T33" fmla="*/ 203 h 256"/>
                <a:gd name="T34" fmla="*/ 320 w 320"/>
                <a:gd name="T35" fmla="*/ 11 h 256"/>
                <a:gd name="T36" fmla="*/ 309 w 320"/>
                <a:gd name="T37" fmla="*/ 0 h 256"/>
                <a:gd name="T38" fmla="*/ 298 w 320"/>
                <a:gd name="T39" fmla="*/ 192 h 256"/>
                <a:gd name="T40" fmla="*/ 21 w 320"/>
                <a:gd name="T41" fmla="*/ 192 h 256"/>
                <a:gd name="T42" fmla="*/ 21 w 320"/>
                <a:gd name="T43" fmla="*/ 22 h 256"/>
                <a:gd name="T44" fmla="*/ 298 w 320"/>
                <a:gd name="T45" fmla="*/ 22 h 256"/>
                <a:gd name="T46" fmla="*/ 298 w 320"/>
                <a:gd name="T47" fmla="*/ 192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20" h="256">
                  <a:moveTo>
                    <a:pt x="309" y="0"/>
                  </a:moveTo>
                  <a:cubicBezTo>
                    <a:pt x="10" y="0"/>
                    <a:pt x="10" y="0"/>
                    <a:pt x="10" y="0"/>
                  </a:cubicBezTo>
                  <a:cubicBezTo>
                    <a:pt x="4" y="0"/>
                    <a:pt x="0" y="5"/>
                    <a:pt x="0" y="11"/>
                  </a:cubicBezTo>
                  <a:cubicBezTo>
                    <a:pt x="0" y="203"/>
                    <a:pt x="0" y="203"/>
                    <a:pt x="0" y="203"/>
                  </a:cubicBezTo>
                  <a:cubicBezTo>
                    <a:pt x="0" y="209"/>
                    <a:pt x="4" y="214"/>
                    <a:pt x="10" y="214"/>
                  </a:cubicBezTo>
                  <a:cubicBezTo>
                    <a:pt x="149" y="214"/>
                    <a:pt x="149" y="214"/>
                    <a:pt x="149" y="214"/>
                  </a:cubicBezTo>
                  <a:cubicBezTo>
                    <a:pt x="149" y="235"/>
                    <a:pt x="149" y="235"/>
                    <a:pt x="149" y="235"/>
                  </a:cubicBezTo>
                  <a:cubicBezTo>
                    <a:pt x="106" y="235"/>
                    <a:pt x="106" y="235"/>
                    <a:pt x="106" y="235"/>
                  </a:cubicBezTo>
                  <a:cubicBezTo>
                    <a:pt x="100" y="235"/>
                    <a:pt x="96" y="240"/>
                    <a:pt x="96" y="246"/>
                  </a:cubicBezTo>
                  <a:cubicBezTo>
                    <a:pt x="96" y="252"/>
                    <a:pt x="100" y="256"/>
                    <a:pt x="106" y="256"/>
                  </a:cubicBezTo>
                  <a:cubicBezTo>
                    <a:pt x="213" y="256"/>
                    <a:pt x="213" y="256"/>
                    <a:pt x="213" y="256"/>
                  </a:cubicBezTo>
                  <a:cubicBezTo>
                    <a:pt x="219" y="256"/>
                    <a:pt x="224" y="252"/>
                    <a:pt x="224" y="246"/>
                  </a:cubicBezTo>
                  <a:cubicBezTo>
                    <a:pt x="224" y="240"/>
                    <a:pt x="219" y="235"/>
                    <a:pt x="213" y="235"/>
                  </a:cubicBezTo>
                  <a:cubicBezTo>
                    <a:pt x="170" y="235"/>
                    <a:pt x="170" y="235"/>
                    <a:pt x="170" y="235"/>
                  </a:cubicBezTo>
                  <a:cubicBezTo>
                    <a:pt x="170" y="214"/>
                    <a:pt x="170" y="214"/>
                    <a:pt x="170" y="214"/>
                  </a:cubicBezTo>
                  <a:cubicBezTo>
                    <a:pt x="309" y="214"/>
                    <a:pt x="309" y="214"/>
                    <a:pt x="309" y="214"/>
                  </a:cubicBezTo>
                  <a:cubicBezTo>
                    <a:pt x="315" y="214"/>
                    <a:pt x="320" y="209"/>
                    <a:pt x="320" y="203"/>
                  </a:cubicBezTo>
                  <a:cubicBezTo>
                    <a:pt x="320" y="11"/>
                    <a:pt x="320" y="11"/>
                    <a:pt x="320" y="11"/>
                  </a:cubicBezTo>
                  <a:cubicBezTo>
                    <a:pt x="320" y="5"/>
                    <a:pt x="315" y="0"/>
                    <a:pt x="309" y="0"/>
                  </a:cubicBezTo>
                  <a:close/>
                  <a:moveTo>
                    <a:pt x="298" y="192"/>
                  </a:moveTo>
                  <a:cubicBezTo>
                    <a:pt x="21" y="192"/>
                    <a:pt x="21" y="192"/>
                    <a:pt x="21" y="192"/>
                  </a:cubicBezTo>
                  <a:cubicBezTo>
                    <a:pt x="21" y="22"/>
                    <a:pt x="21" y="22"/>
                    <a:pt x="21" y="22"/>
                  </a:cubicBezTo>
                  <a:cubicBezTo>
                    <a:pt x="298" y="22"/>
                    <a:pt x="298" y="22"/>
                    <a:pt x="298" y="22"/>
                  </a:cubicBezTo>
                  <a:lnTo>
                    <a:pt x="298" y="192"/>
                  </a:lnTo>
                  <a:close/>
                </a:path>
              </a:pathLst>
            </a:custGeom>
            <a:grpFill/>
            <a:ln>
              <a:noFill/>
            </a:ln>
            <a:extLst>
              <a:ext uri="{91240B29-F687-4f45-9708-019B960494DF}">
                <a14:hiddenLine xmlns:a16="http://schemas.microsoft.com/office/drawing/2014/main" xmlns:p14="http://schemas.microsoft.com/office/powerpoint/2010/main"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 name="Freeform 301">
              <a:extLst>
                <a:ext uri="{FF2B5EF4-FFF2-40B4-BE49-F238E27FC236}">
                  <a16:creationId xmlns:a16="http://schemas.microsoft.com/office/drawing/2014/main" id="{8C2F19A0-BBC9-CE07-FB6C-3E01633BDE79}"/>
                </a:ext>
              </a:extLst>
            </p:cNvPr>
            <p:cNvSpPr>
              <a:spLocks noEditPoints="1"/>
            </p:cNvSpPr>
            <p:nvPr/>
          </p:nvSpPr>
          <p:spPr bwMode="auto">
            <a:xfrm>
              <a:off x="1166" y="1121"/>
              <a:ext cx="341"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a16="http://schemas.microsoft.com/office/drawing/2014/main" xmlns:p14="http://schemas.microsoft.com/office/powerpoint/2010/main"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30" name="Oval 6">
            <a:extLst>
              <a:ext uri="{FF2B5EF4-FFF2-40B4-BE49-F238E27FC236}">
                <a16:creationId xmlns:a16="http://schemas.microsoft.com/office/drawing/2014/main" id="{855DA72F-B096-5FB9-30C7-C66DAC8514B5}"/>
              </a:ext>
            </a:extLst>
          </p:cNvPr>
          <p:cNvSpPr/>
          <p:nvPr/>
        </p:nvSpPr>
        <p:spPr>
          <a:xfrm>
            <a:off x="7995083" y="1945019"/>
            <a:ext cx="682792" cy="658778"/>
          </a:xfrm>
          <a:prstGeom prst="ellipse">
            <a:avLst/>
          </a:prstGeom>
          <a:solidFill>
            <a:schemeClr val="accent1"/>
          </a:solidFill>
          <a:ln w="76200">
            <a:solidFill>
              <a:srgbClr val="0000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8800">
              <a:solidFill>
                <a:schemeClr val="bg1"/>
              </a:solidFill>
              <a:latin typeface="+mj-lt"/>
            </a:endParaRPr>
          </a:p>
        </p:txBody>
      </p:sp>
      <p:sp>
        <p:nvSpPr>
          <p:cNvPr id="31" name="Text Box 10">
            <a:extLst>
              <a:ext uri="{FF2B5EF4-FFF2-40B4-BE49-F238E27FC236}">
                <a16:creationId xmlns:a16="http://schemas.microsoft.com/office/drawing/2014/main" id="{588DFE50-4580-8BE4-88F5-4C5E5304EF55}"/>
              </a:ext>
            </a:extLst>
          </p:cNvPr>
          <p:cNvSpPr txBox="1">
            <a:spLocks noChangeArrowheads="1"/>
          </p:cNvSpPr>
          <p:nvPr/>
        </p:nvSpPr>
        <p:spPr bwMode="auto">
          <a:xfrm>
            <a:off x="2095621" y="2720746"/>
            <a:ext cx="2339398" cy="523220"/>
          </a:xfrm>
          <a:prstGeom prst="rect">
            <a:avLst/>
          </a:prstGeom>
          <a:noFill/>
          <a:ln w="9525">
            <a:noFill/>
            <a:miter lim="800000"/>
            <a:headEnd/>
            <a:tailEnd/>
          </a:ln>
        </p:spPr>
        <p:txBody>
          <a:bodyPr wrap="square" lIns="45720" tIns="22860" rIns="45720" bIns="22860">
            <a:spAutoFit/>
          </a:bodyPr>
          <a:lstStyle/>
          <a:p>
            <a:pPr algn="ctr" defTabSz="1088232"/>
            <a:r>
              <a:rPr lang="en-US" altLang="zh-CN" b="1">
                <a:solidFill>
                  <a:schemeClr val="bg1"/>
                </a:solidFill>
                <a:ea typeface="Open Sans" pitchFamily="34" charset="0"/>
                <a:cs typeface="Open Sans" pitchFamily="34" charset="0"/>
              </a:rPr>
              <a:t>New Business</a:t>
            </a:r>
          </a:p>
          <a:p>
            <a:pPr algn="ctr" defTabSz="1088232"/>
            <a:endParaRPr lang="en-US" altLang="zh-CN" sz="1300" b="1">
              <a:solidFill>
                <a:schemeClr val="bg1"/>
              </a:solidFill>
              <a:ea typeface="Open Sans" pitchFamily="34" charset="0"/>
              <a:cs typeface="Open Sans" pitchFamily="34" charset="0"/>
            </a:endParaRPr>
          </a:p>
        </p:txBody>
      </p:sp>
      <p:grpSp>
        <p:nvGrpSpPr>
          <p:cNvPr id="32" name="Group 531">
            <a:extLst>
              <a:ext uri="{FF2B5EF4-FFF2-40B4-BE49-F238E27FC236}">
                <a16:creationId xmlns:a16="http://schemas.microsoft.com/office/drawing/2014/main" id="{17E4E90E-4B7D-781A-A6E5-AE9AF7B1C6D6}"/>
              </a:ext>
            </a:extLst>
          </p:cNvPr>
          <p:cNvGrpSpPr>
            <a:grpSpLocks noChangeAspect="1"/>
          </p:cNvGrpSpPr>
          <p:nvPr/>
        </p:nvGrpSpPr>
        <p:grpSpPr bwMode="auto">
          <a:xfrm>
            <a:off x="8105857" y="2027754"/>
            <a:ext cx="495670" cy="495670"/>
            <a:chOff x="4216" y="2000"/>
            <a:chExt cx="340" cy="340"/>
          </a:xfrm>
          <a:solidFill>
            <a:schemeClr val="bg1"/>
          </a:solidFill>
        </p:grpSpPr>
        <p:sp>
          <p:nvSpPr>
            <p:cNvPr id="33" name="Freeform 532">
              <a:extLst>
                <a:ext uri="{FF2B5EF4-FFF2-40B4-BE49-F238E27FC236}">
                  <a16:creationId xmlns:a16="http://schemas.microsoft.com/office/drawing/2014/main" id="{4446F38C-B313-28E0-7725-D873599A2E39}"/>
                </a:ext>
              </a:extLst>
            </p:cNvPr>
            <p:cNvSpPr>
              <a:spLocks noEditPoints="1"/>
            </p:cNvSpPr>
            <p:nvPr/>
          </p:nvSpPr>
          <p:spPr bwMode="auto">
            <a:xfrm>
              <a:off x="4216" y="2000"/>
              <a:ext cx="340"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a16="http://schemas.microsoft.com/office/drawing/2014/main" xmlns:p14="http://schemas.microsoft.com/office/powerpoint/2010/main"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 name="Freeform 533">
              <a:extLst>
                <a:ext uri="{FF2B5EF4-FFF2-40B4-BE49-F238E27FC236}">
                  <a16:creationId xmlns:a16="http://schemas.microsoft.com/office/drawing/2014/main" id="{37ACEB12-D522-DBF5-3BC5-CAFC16D1F029}"/>
                </a:ext>
              </a:extLst>
            </p:cNvPr>
            <p:cNvSpPr>
              <a:spLocks noEditPoints="1"/>
            </p:cNvSpPr>
            <p:nvPr/>
          </p:nvSpPr>
          <p:spPr bwMode="auto">
            <a:xfrm>
              <a:off x="4286" y="2064"/>
              <a:ext cx="178" cy="212"/>
            </a:xfrm>
            <a:custGeom>
              <a:avLst/>
              <a:gdLst>
                <a:gd name="T0" fmla="*/ 267 w 267"/>
                <a:gd name="T1" fmla="*/ 10 h 320"/>
                <a:gd name="T2" fmla="*/ 267 w 267"/>
                <a:gd name="T3" fmla="*/ 309 h 320"/>
                <a:gd name="T4" fmla="*/ 256 w 267"/>
                <a:gd name="T5" fmla="*/ 320 h 320"/>
                <a:gd name="T6" fmla="*/ 96 w 267"/>
                <a:gd name="T7" fmla="*/ 320 h 320"/>
                <a:gd name="T8" fmla="*/ 86 w 267"/>
                <a:gd name="T9" fmla="*/ 309 h 320"/>
                <a:gd name="T10" fmla="*/ 86 w 267"/>
                <a:gd name="T11" fmla="*/ 213 h 320"/>
                <a:gd name="T12" fmla="*/ 96 w 267"/>
                <a:gd name="T13" fmla="*/ 202 h 320"/>
                <a:gd name="T14" fmla="*/ 107 w 267"/>
                <a:gd name="T15" fmla="*/ 213 h 320"/>
                <a:gd name="T16" fmla="*/ 107 w 267"/>
                <a:gd name="T17" fmla="*/ 298 h 320"/>
                <a:gd name="T18" fmla="*/ 246 w 267"/>
                <a:gd name="T19" fmla="*/ 298 h 320"/>
                <a:gd name="T20" fmla="*/ 246 w 267"/>
                <a:gd name="T21" fmla="*/ 21 h 320"/>
                <a:gd name="T22" fmla="*/ 107 w 267"/>
                <a:gd name="T23" fmla="*/ 21 h 320"/>
                <a:gd name="T24" fmla="*/ 107 w 267"/>
                <a:gd name="T25" fmla="*/ 106 h 320"/>
                <a:gd name="T26" fmla="*/ 96 w 267"/>
                <a:gd name="T27" fmla="*/ 117 h 320"/>
                <a:gd name="T28" fmla="*/ 86 w 267"/>
                <a:gd name="T29" fmla="*/ 106 h 320"/>
                <a:gd name="T30" fmla="*/ 86 w 267"/>
                <a:gd name="T31" fmla="*/ 10 h 320"/>
                <a:gd name="T32" fmla="*/ 96 w 267"/>
                <a:gd name="T33" fmla="*/ 0 h 320"/>
                <a:gd name="T34" fmla="*/ 256 w 267"/>
                <a:gd name="T35" fmla="*/ 0 h 320"/>
                <a:gd name="T36" fmla="*/ 267 w 267"/>
                <a:gd name="T37" fmla="*/ 10 h 320"/>
                <a:gd name="T38" fmla="*/ 142 w 267"/>
                <a:gd name="T39" fmla="*/ 195 h 320"/>
                <a:gd name="T40" fmla="*/ 142 w 267"/>
                <a:gd name="T41" fmla="*/ 210 h 320"/>
                <a:gd name="T42" fmla="*/ 150 w 267"/>
                <a:gd name="T43" fmla="*/ 213 h 320"/>
                <a:gd name="T44" fmla="*/ 157 w 267"/>
                <a:gd name="T45" fmla="*/ 210 h 320"/>
                <a:gd name="T46" fmla="*/ 200 w 267"/>
                <a:gd name="T47" fmla="*/ 167 h 320"/>
                <a:gd name="T48" fmla="*/ 202 w 267"/>
                <a:gd name="T49" fmla="*/ 164 h 320"/>
                <a:gd name="T50" fmla="*/ 202 w 267"/>
                <a:gd name="T51" fmla="*/ 156 h 320"/>
                <a:gd name="T52" fmla="*/ 200 w 267"/>
                <a:gd name="T53" fmla="*/ 152 h 320"/>
                <a:gd name="T54" fmla="*/ 157 w 267"/>
                <a:gd name="T55" fmla="*/ 109 h 320"/>
                <a:gd name="T56" fmla="*/ 142 w 267"/>
                <a:gd name="T57" fmla="*/ 109 h 320"/>
                <a:gd name="T58" fmla="*/ 142 w 267"/>
                <a:gd name="T59" fmla="*/ 125 h 320"/>
                <a:gd name="T60" fmla="*/ 167 w 267"/>
                <a:gd name="T61" fmla="*/ 149 h 320"/>
                <a:gd name="T62" fmla="*/ 11 w 267"/>
                <a:gd name="T63" fmla="*/ 149 h 320"/>
                <a:gd name="T64" fmla="*/ 0 w 267"/>
                <a:gd name="T65" fmla="*/ 160 h 320"/>
                <a:gd name="T66" fmla="*/ 11 w 267"/>
                <a:gd name="T67" fmla="*/ 170 h 320"/>
                <a:gd name="T68" fmla="*/ 167 w 267"/>
                <a:gd name="T69" fmla="*/ 170 h 320"/>
                <a:gd name="T70" fmla="*/ 142 w 267"/>
                <a:gd name="T71" fmla="*/ 195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67" h="320">
                  <a:moveTo>
                    <a:pt x="267" y="10"/>
                  </a:moveTo>
                  <a:cubicBezTo>
                    <a:pt x="267" y="309"/>
                    <a:pt x="267" y="309"/>
                    <a:pt x="267" y="309"/>
                  </a:cubicBezTo>
                  <a:cubicBezTo>
                    <a:pt x="267" y="315"/>
                    <a:pt x="262" y="320"/>
                    <a:pt x="256" y="320"/>
                  </a:cubicBezTo>
                  <a:cubicBezTo>
                    <a:pt x="96" y="320"/>
                    <a:pt x="96" y="320"/>
                    <a:pt x="96" y="320"/>
                  </a:cubicBezTo>
                  <a:cubicBezTo>
                    <a:pt x="90" y="320"/>
                    <a:pt x="86" y="315"/>
                    <a:pt x="86" y="309"/>
                  </a:cubicBezTo>
                  <a:cubicBezTo>
                    <a:pt x="86" y="213"/>
                    <a:pt x="86" y="213"/>
                    <a:pt x="86" y="213"/>
                  </a:cubicBezTo>
                  <a:cubicBezTo>
                    <a:pt x="86" y="207"/>
                    <a:pt x="90" y="202"/>
                    <a:pt x="96" y="202"/>
                  </a:cubicBezTo>
                  <a:cubicBezTo>
                    <a:pt x="102" y="202"/>
                    <a:pt x="107" y="207"/>
                    <a:pt x="107" y="213"/>
                  </a:cubicBezTo>
                  <a:cubicBezTo>
                    <a:pt x="107" y="298"/>
                    <a:pt x="107" y="298"/>
                    <a:pt x="107" y="298"/>
                  </a:cubicBezTo>
                  <a:cubicBezTo>
                    <a:pt x="246" y="298"/>
                    <a:pt x="246" y="298"/>
                    <a:pt x="246" y="298"/>
                  </a:cubicBezTo>
                  <a:cubicBezTo>
                    <a:pt x="246" y="21"/>
                    <a:pt x="246" y="21"/>
                    <a:pt x="246" y="21"/>
                  </a:cubicBezTo>
                  <a:cubicBezTo>
                    <a:pt x="107" y="21"/>
                    <a:pt x="107" y="21"/>
                    <a:pt x="107" y="21"/>
                  </a:cubicBezTo>
                  <a:cubicBezTo>
                    <a:pt x="107" y="106"/>
                    <a:pt x="107" y="106"/>
                    <a:pt x="107" y="106"/>
                  </a:cubicBezTo>
                  <a:cubicBezTo>
                    <a:pt x="107" y="112"/>
                    <a:pt x="102" y="117"/>
                    <a:pt x="96" y="117"/>
                  </a:cubicBezTo>
                  <a:cubicBezTo>
                    <a:pt x="90" y="117"/>
                    <a:pt x="86" y="112"/>
                    <a:pt x="86" y="106"/>
                  </a:cubicBezTo>
                  <a:cubicBezTo>
                    <a:pt x="86" y="10"/>
                    <a:pt x="86" y="10"/>
                    <a:pt x="86" y="10"/>
                  </a:cubicBezTo>
                  <a:cubicBezTo>
                    <a:pt x="86" y="4"/>
                    <a:pt x="90" y="0"/>
                    <a:pt x="96" y="0"/>
                  </a:cubicBezTo>
                  <a:cubicBezTo>
                    <a:pt x="256" y="0"/>
                    <a:pt x="256" y="0"/>
                    <a:pt x="256" y="0"/>
                  </a:cubicBezTo>
                  <a:cubicBezTo>
                    <a:pt x="262" y="0"/>
                    <a:pt x="267" y="4"/>
                    <a:pt x="267" y="10"/>
                  </a:cubicBezTo>
                  <a:close/>
                  <a:moveTo>
                    <a:pt x="142" y="195"/>
                  </a:moveTo>
                  <a:cubicBezTo>
                    <a:pt x="138" y="199"/>
                    <a:pt x="138" y="206"/>
                    <a:pt x="142" y="210"/>
                  </a:cubicBezTo>
                  <a:cubicBezTo>
                    <a:pt x="144" y="212"/>
                    <a:pt x="147" y="213"/>
                    <a:pt x="150" y="213"/>
                  </a:cubicBezTo>
                  <a:cubicBezTo>
                    <a:pt x="152" y="213"/>
                    <a:pt x="155" y="212"/>
                    <a:pt x="157" y="210"/>
                  </a:cubicBezTo>
                  <a:cubicBezTo>
                    <a:pt x="200" y="167"/>
                    <a:pt x="200" y="167"/>
                    <a:pt x="200" y="167"/>
                  </a:cubicBezTo>
                  <a:cubicBezTo>
                    <a:pt x="201" y="166"/>
                    <a:pt x="202" y="165"/>
                    <a:pt x="202" y="164"/>
                  </a:cubicBezTo>
                  <a:cubicBezTo>
                    <a:pt x="203" y="161"/>
                    <a:pt x="203" y="158"/>
                    <a:pt x="202" y="156"/>
                  </a:cubicBezTo>
                  <a:cubicBezTo>
                    <a:pt x="202" y="154"/>
                    <a:pt x="201" y="153"/>
                    <a:pt x="200" y="152"/>
                  </a:cubicBezTo>
                  <a:cubicBezTo>
                    <a:pt x="157" y="109"/>
                    <a:pt x="157" y="109"/>
                    <a:pt x="157" y="109"/>
                  </a:cubicBezTo>
                  <a:cubicBezTo>
                    <a:pt x="153" y="105"/>
                    <a:pt x="146" y="105"/>
                    <a:pt x="142" y="109"/>
                  </a:cubicBezTo>
                  <a:cubicBezTo>
                    <a:pt x="138" y="114"/>
                    <a:pt x="138" y="120"/>
                    <a:pt x="142" y="125"/>
                  </a:cubicBezTo>
                  <a:cubicBezTo>
                    <a:pt x="167" y="149"/>
                    <a:pt x="167" y="149"/>
                    <a:pt x="167" y="149"/>
                  </a:cubicBezTo>
                  <a:cubicBezTo>
                    <a:pt x="11" y="149"/>
                    <a:pt x="11" y="149"/>
                    <a:pt x="11" y="149"/>
                  </a:cubicBezTo>
                  <a:cubicBezTo>
                    <a:pt x="5" y="149"/>
                    <a:pt x="0" y="154"/>
                    <a:pt x="0" y="160"/>
                  </a:cubicBezTo>
                  <a:cubicBezTo>
                    <a:pt x="0" y="166"/>
                    <a:pt x="5" y="170"/>
                    <a:pt x="11" y="170"/>
                  </a:cubicBezTo>
                  <a:cubicBezTo>
                    <a:pt x="167" y="170"/>
                    <a:pt x="167" y="170"/>
                    <a:pt x="167" y="170"/>
                  </a:cubicBezTo>
                  <a:lnTo>
                    <a:pt x="142" y="195"/>
                  </a:lnTo>
                  <a:close/>
                </a:path>
              </a:pathLst>
            </a:custGeom>
            <a:grpFill/>
            <a:ln>
              <a:noFill/>
            </a:ln>
            <a:extLst>
              <a:ext uri="{91240B29-F687-4f45-9708-019B960494DF}">
                <a14:hiddenLine xmlns:a16="http://schemas.microsoft.com/office/drawing/2014/main" xmlns:p14="http://schemas.microsoft.com/office/powerpoint/2010/main"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35" name="Oval 7">
            <a:extLst>
              <a:ext uri="{FF2B5EF4-FFF2-40B4-BE49-F238E27FC236}">
                <a16:creationId xmlns:a16="http://schemas.microsoft.com/office/drawing/2014/main" id="{049545F3-2CC5-3BC3-8C79-4A0F50903A52}"/>
              </a:ext>
            </a:extLst>
          </p:cNvPr>
          <p:cNvSpPr/>
          <p:nvPr/>
        </p:nvSpPr>
        <p:spPr>
          <a:xfrm>
            <a:off x="10322585" y="2002662"/>
            <a:ext cx="682792" cy="658778"/>
          </a:xfrm>
          <a:prstGeom prst="ellipse">
            <a:avLst/>
          </a:prstGeom>
          <a:solidFill>
            <a:schemeClr val="accent1"/>
          </a:solidFill>
          <a:ln w="76200">
            <a:solidFill>
              <a:srgbClr val="0000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8800">
              <a:solidFill>
                <a:schemeClr val="bg1"/>
              </a:solidFill>
              <a:latin typeface="+mj-lt"/>
            </a:endParaRPr>
          </a:p>
        </p:txBody>
      </p:sp>
      <p:grpSp>
        <p:nvGrpSpPr>
          <p:cNvPr id="37" name="Group 57">
            <a:extLst>
              <a:ext uri="{FF2B5EF4-FFF2-40B4-BE49-F238E27FC236}">
                <a16:creationId xmlns:a16="http://schemas.microsoft.com/office/drawing/2014/main" id="{AC66CAB2-B321-C993-BF0C-7D46B3467CE0}"/>
              </a:ext>
            </a:extLst>
          </p:cNvPr>
          <p:cNvGrpSpPr>
            <a:grpSpLocks noChangeAspect="1"/>
          </p:cNvGrpSpPr>
          <p:nvPr/>
        </p:nvGrpSpPr>
        <p:grpSpPr bwMode="auto">
          <a:xfrm>
            <a:off x="10416146" y="2073863"/>
            <a:ext cx="495670" cy="495670"/>
            <a:chOff x="3880" y="2160"/>
            <a:chExt cx="340" cy="340"/>
          </a:xfrm>
          <a:solidFill>
            <a:schemeClr val="bg1"/>
          </a:solidFill>
        </p:grpSpPr>
        <p:sp>
          <p:nvSpPr>
            <p:cNvPr id="38" name="Freeform 58">
              <a:extLst>
                <a:ext uri="{FF2B5EF4-FFF2-40B4-BE49-F238E27FC236}">
                  <a16:creationId xmlns:a16="http://schemas.microsoft.com/office/drawing/2014/main" id="{B9BBD752-2A47-2483-DE04-ECBEAE37522F}"/>
                </a:ext>
              </a:extLst>
            </p:cNvPr>
            <p:cNvSpPr>
              <a:spLocks noEditPoints="1"/>
            </p:cNvSpPr>
            <p:nvPr/>
          </p:nvSpPr>
          <p:spPr bwMode="auto">
            <a:xfrm>
              <a:off x="3880" y="2160"/>
              <a:ext cx="340"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a16="http://schemas.microsoft.com/office/drawing/2014/main" xmlns:p14="http://schemas.microsoft.com/office/powerpoint/2010/main"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 name="Freeform 59">
              <a:extLst>
                <a:ext uri="{FF2B5EF4-FFF2-40B4-BE49-F238E27FC236}">
                  <a16:creationId xmlns:a16="http://schemas.microsoft.com/office/drawing/2014/main" id="{0339B572-1B3F-EB65-4532-DF993FAC8D78}"/>
                </a:ext>
              </a:extLst>
            </p:cNvPr>
            <p:cNvSpPr>
              <a:spLocks noEditPoints="1"/>
            </p:cNvSpPr>
            <p:nvPr/>
          </p:nvSpPr>
          <p:spPr bwMode="auto">
            <a:xfrm>
              <a:off x="3944" y="2252"/>
              <a:ext cx="212" cy="184"/>
            </a:xfrm>
            <a:custGeom>
              <a:avLst/>
              <a:gdLst>
                <a:gd name="T0" fmla="*/ 64 w 320"/>
                <a:gd name="T1" fmla="*/ 278 h 278"/>
                <a:gd name="T2" fmla="*/ 60 w 320"/>
                <a:gd name="T3" fmla="*/ 277 h 278"/>
                <a:gd name="T4" fmla="*/ 53 w 320"/>
                <a:gd name="T5" fmla="*/ 267 h 278"/>
                <a:gd name="T6" fmla="*/ 53 w 320"/>
                <a:gd name="T7" fmla="*/ 214 h 278"/>
                <a:gd name="T8" fmla="*/ 10 w 320"/>
                <a:gd name="T9" fmla="*/ 214 h 278"/>
                <a:gd name="T10" fmla="*/ 0 w 320"/>
                <a:gd name="T11" fmla="*/ 203 h 278"/>
                <a:gd name="T12" fmla="*/ 0 w 320"/>
                <a:gd name="T13" fmla="*/ 11 h 278"/>
                <a:gd name="T14" fmla="*/ 10 w 320"/>
                <a:gd name="T15" fmla="*/ 0 h 278"/>
                <a:gd name="T16" fmla="*/ 309 w 320"/>
                <a:gd name="T17" fmla="*/ 0 h 278"/>
                <a:gd name="T18" fmla="*/ 320 w 320"/>
                <a:gd name="T19" fmla="*/ 11 h 278"/>
                <a:gd name="T20" fmla="*/ 320 w 320"/>
                <a:gd name="T21" fmla="*/ 203 h 278"/>
                <a:gd name="T22" fmla="*/ 309 w 320"/>
                <a:gd name="T23" fmla="*/ 214 h 278"/>
                <a:gd name="T24" fmla="*/ 122 w 320"/>
                <a:gd name="T25" fmla="*/ 214 h 278"/>
                <a:gd name="T26" fmla="*/ 72 w 320"/>
                <a:gd name="T27" fmla="*/ 274 h 278"/>
                <a:gd name="T28" fmla="*/ 64 w 320"/>
                <a:gd name="T29" fmla="*/ 278 h 278"/>
                <a:gd name="T30" fmla="*/ 21 w 320"/>
                <a:gd name="T31" fmla="*/ 192 h 278"/>
                <a:gd name="T32" fmla="*/ 64 w 320"/>
                <a:gd name="T33" fmla="*/ 192 h 278"/>
                <a:gd name="T34" fmla="*/ 74 w 320"/>
                <a:gd name="T35" fmla="*/ 203 h 278"/>
                <a:gd name="T36" fmla="*/ 74 w 320"/>
                <a:gd name="T37" fmla="*/ 238 h 278"/>
                <a:gd name="T38" fmla="*/ 109 w 320"/>
                <a:gd name="T39" fmla="*/ 196 h 278"/>
                <a:gd name="T40" fmla="*/ 117 w 320"/>
                <a:gd name="T41" fmla="*/ 192 h 278"/>
                <a:gd name="T42" fmla="*/ 298 w 320"/>
                <a:gd name="T43" fmla="*/ 192 h 278"/>
                <a:gd name="T44" fmla="*/ 298 w 320"/>
                <a:gd name="T45" fmla="*/ 22 h 278"/>
                <a:gd name="T46" fmla="*/ 21 w 320"/>
                <a:gd name="T47" fmla="*/ 22 h 278"/>
                <a:gd name="T48" fmla="*/ 21 w 320"/>
                <a:gd name="T49" fmla="*/ 192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20" h="278">
                  <a:moveTo>
                    <a:pt x="64" y="278"/>
                  </a:moveTo>
                  <a:cubicBezTo>
                    <a:pt x="62" y="278"/>
                    <a:pt x="61" y="277"/>
                    <a:pt x="60" y="277"/>
                  </a:cubicBezTo>
                  <a:cubicBezTo>
                    <a:pt x="56" y="276"/>
                    <a:pt x="53" y="271"/>
                    <a:pt x="53" y="267"/>
                  </a:cubicBezTo>
                  <a:cubicBezTo>
                    <a:pt x="53" y="214"/>
                    <a:pt x="53" y="214"/>
                    <a:pt x="53" y="214"/>
                  </a:cubicBezTo>
                  <a:cubicBezTo>
                    <a:pt x="10" y="214"/>
                    <a:pt x="10" y="214"/>
                    <a:pt x="10" y="214"/>
                  </a:cubicBezTo>
                  <a:cubicBezTo>
                    <a:pt x="4" y="214"/>
                    <a:pt x="0" y="209"/>
                    <a:pt x="0" y="203"/>
                  </a:cubicBezTo>
                  <a:cubicBezTo>
                    <a:pt x="0" y="11"/>
                    <a:pt x="0" y="11"/>
                    <a:pt x="0" y="11"/>
                  </a:cubicBezTo>
                  <a:cubicBezTo>
                    <a:pt x="0" y="5"/>
                    <a:pt x="4" y="0"/>
                    <a:pt x="10" y="0"/>
                  </a:cubicBezTo>
                  <a:cubicBezTo>
                    <a:pt x="309" y="0"/>
                    <a:pt x="309" y="0"/>
                    <a:pt x="309" y="0"/>
                  </a:cubicBezTo>
                  <a:cubicBezTo>
                    <a:pt x="315" y="0"/>
                    <a:pt x="320" y="5"/>
                    <a:pt x="320" y="11"/>
                  </a:cubicBezTo>
                  <a:cubicBezTo>
                    <a:pt x="320" y="203"/>
                    <a:pt x="320" y="203"/>
                    <a:pt x="320" y="203"/>
                  </a:cubicBezTo>
                  <a:cubicBezTo>
                    <a:pt x="320" y="209"/>
                    <a:pt x="315" y="214"/>
                    <a:pt x="309" y="214"/>
                  </a:cubicBezTo>
                  <a:cubicBezTo>
                    <a:pt x="122" y="214"/>
                    <a:pt x="122" y="214"/>
                    <a:pt x="122" y="214"/>
                  </a:cubicBezTo>
                  <a:cubicBezTo>
                    <a:pt x="72" y="274"/>
                    <a:pt x="72" y="274"/>
                    <a:pt x="72" y="274"/>
                  </a:cubicBezTo>
                  <a:cubicBezTo>
                    <a:pt x="70" y="276"/>
                    <a:pt x="67" y="278"/>
                    <a:pt x="64" y="278"/>
                  </a:cubicBezTo>
                  <a:close/>
                  <a:moveTo>
                    <a:pt x="21" y="192"/>
                  </a:moveTo>
                  <a:cubicBezTo>
                    <a:pt x="64" y="192"/>
                    <a:pt x="64" y="192"/>
                    <a:pt x="64" y="192"/>
                  </a:cubicBezTo>
                  <a:cubicBezTo>
                    <a:pt x="70" y="192"/>
                    <a:pt x="74" y="197"/>
                    <a:pt x="74" y="203"/>
                  </a:cubicBezTo>
                  <a:cubicBezTo>
                    <a:pt x="74" y="238"/>
                    <a:pt x="74" y="238"/>
                    <a:pt x="74" y="238"/>
                  </a:cubicBezTo>
                  <a:cubicBezTo>
                    <a:pt x="109" y="196"/>
                    <a:pt x="109" y="196"/>
                    <a:pt x="109" y="196"/>
                  </a:cubicBezTo>
                  <a:cubicBezTo>
                    <a:pt x="111" y="194"/>
                    <a:pt x="114" y="192"/>
                    <a:pt x="117" y="192"/>
                  </a:cubicBezTo>
                  <a:cubicBezTo>
                    <a:pt x="298" y="192"/>
                    <a:pt x="298" y="192"/>
                    <a:pt x="298" y="192"/>
                  </a:cubicBezTo>
                  <a:cubicBezTo>
                    <a:pt x="298" y="22"/>
                    <a:pt x="298" y="22"/>
                    <a:pt x="298" y="22"/>
                  </a:cubicBezTo>
                  <a:cubicBezTo>
                    <a:pt x="21" y="22"/>
                    <a:pt x="21" y="22"/>
                    <a:pt x="21" y="22"/>
                  </a:cubicBezTo>
                  <a:lnTo>
                    <a:pt x="21" y="192"/>
                  </a:lnTo>
                  <a:close/>
                </a:path>
              </a:pathLst>
            </a:custGeom>
            <a:grpFill/>
            <a:ln>
              <a:noFill/>
            </a:ln>
            <a:extLst>
              <a:ext uri="{91240B29-F687-4f45-9708-019B960494DF}">
                <a14:hiddenLine xmlns:a16="http://schemas.microsoft.com/office/drawing/2014/main" xmlns:p14="http://schemas.microsoft.com/office/powerpoint/2010/main"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 name="Oval 60">
              <a:extLst>
                <a:ext uri="{FF2B5EF4-FFF2-40B4-BE49-F238E27FC236}">
                  <a16:creationId xmlns:a16="http://schemas.microsoft.com/office/drawing/2014/main" id="{78AE49B0-5742-A38E-62D7-D17E71B111D7}"/>
                </a:ext>
              </a:extLst>
            </p:cNvPr>
            <p:cNvSpPr>
              <a:spLocks noChangeArrowheads="1"/>
            </p:cNvSpPr>
            <p:nvPr/>
          </p:nvSpPr>
          <p:spPr bwMode="auto">
            <a:xfrm>
              <a:off x="4014" y="2315"/>
              <a:ext cx="15" cy="15"/>
            </a:xfrm>
            <a:prstGeom prst="ellipse">
              <a:avLst/>
            </a:prstGeom>
            <a:grpFill/>
            <a:ln>
              <a:noFill/>
            </a:ln>
            <a:extLst>
              <a:ext uri="{91240B29-F687-4f45-9708-019B960494DF}">
                <a14:hiddenLine xmlns:a16="http://schemas.microsoft.com/office/drawing/2014/main" xmlns:p14="http://schemas.microsoft.com/office/powerpoint/2010/main"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 name="Oval 61">
              <a:extLst>
                <a:ext uri="{FF2B5EF4-FFF2-40B4-BE49-F238E27FC236}">
                  <a16:creationId xmlns:a16="http://schemas.microsoft.com/office/drawing/2014/main" id="{F0CE8947-0611-CD3A-FDD9-0146870097E8}"/>
                </a:ext>
              </a:extLst>
            </p:cNvPr>
            <p:cNvSpPr>
              <a:spLocks noChangeArrowheads="1"/>
            </p:cNvSpPr>
            <p:nvPr/>
          </p:nvSpPr>
          <p:spPr bwMode="auto">
            <a:xfrm>
              <a:off x="4043" y="2315"/>
              <a:ext cx="14" cy="15"/>
            </a:xfrm>
            <a:prstGeom prst="ellipse">
              <a:avLst/>
            </a:prstGeom>
            <a:grpFill/>
            <a:ln>
              <a:noFill/>
            </a:ln>
            <a:extLst>
              <a:ext uri="{91240B29-F687-4f45-9708-019B960494DF}">
                <a14:hiddenLine xmlns:a16="http://schemas.microsoft.com/office/drawing/2014/main" xmlns:p14="http://schemas.microsoft.com/office/powerpoint/2010/main"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 name="Oval 62">
              <a:extLst>
                <a:ext uri="{FF2B5EF4-FFF2-40B4-BE49-F238E27FC236}">
                  <a16:creationId xmlns:a16="http://schemas.microsoft.com/office/drawing/2014/main" id="{8C63139C-988C-95E9-B578-918FDBA658D5}"/>
                </a:ext>
              </a:extLst>
            </p:cNvPr>
            <p:cNvSpPr>
              <a:spLocks noChangeArrowheads="1"/>
            </p:cNvSpPr>
            <p:nvPr/>
          </p:nvSpPr>
          <p:spPr bwMode="auto">
            <a:xfrm>
              <a:off x="4071" y="2315"/>
              <a:ext cx="14" cy="15"/>
            </a:xfrm>
            <a:prstGeom prst="ellipse">
              <a:avLst/>
            </a:prstGeom>
            <a:grpFill/>
            <a:ln>
              <a:noFill/>
            </a:ln>
            <a:extLst>
              <a:ext uri="{91240B29-F687-4f45-9708-019B960494DF}">
                <a14:hiddenLine xmlns:a16="http://schemas.microsoft.com/office/drawing/2014/main" xmlns:p14="http://schemas.microsoft.com/office/powerpoint/2010/main"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45" name="Rectangle 3">
            <a:extLst>
              <a:ext uri="{FF2B5EF4-FFF2-40B4-BE49-F238E27FC236}">
                <a16:creationId xmlns:a16="http://schemas.microsoft.com/office/drawing/2014/main" id="{E32A59AC-4069-2323-7D19-3A6F87E84778}"/>
              </a:ext>
            </a:extLst>
          </p:cNvPr>
          <p:cNvSpPr/>
          <p:nvPr/>
        </p:nvSpPr>
        <p:spPr>
          <a:xfrm>
            <a:off x="127000" y="3929170"/>
            <a:ext cx="11804453" cy="788868"/>
          </a:xfrm>
          <a:prstGeom prst="round2Same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46" name="Rectangle 3">
            <a:extLst>
              <a:ext uri="{FF2B5EF4-FFF2-40B4-BE49-F238E27FC236}">
                <a16:creationId xmlns:a16="http://schemas.microsoft.com/office/drawing/2014/main" id="{2C893FAF-BB06-56EF-E01B-A7B6B23ABB10}"/>
              </a:ext>
            </a:extLst>
          </p:cNvPr>
          <p:cNvSpPr/>
          <p:nvPr/>
        </p:nvSpPr>
        <p:spPr>
          <a:xfrm>
            <a:off x="127000" y="4756242"/>
            <a:ext cx="11804453" cy="1958865"/>
          </a:xfrm>
          <a:prstGeom prst="round2Same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47" name="Text Box 10">
            <a:extLst>
              <a:ext uri="{FF2B5EF4-FFF2-40B4-BE49-F238E27FC236}">
                <a16:creationId xmlns:a16="http://schemas.microsoft.com/office/drawing/2014/main" id="{EB813979-F4E3-0A59-AEA4-19C7165C4DC9}"/>
              </a:ext>
            </a:extLst>
          </p:cNvPr>
          <p:cNvSpPr txBox="1">
            <a:spLocks noChangeArrowheads="1"/>
          </p:cNvSpPr>
          <p:nvPr/>
        </p:nvSpPr>
        <p:spPr bwMode="auto">
          <a:xfrm>
            <a:off x="-259011" y="3281788"/>
            <a:ext cx="2339398" cy="353943"/>
          </a:xfrm>
          <a:prstGeom prst="rect">
            <a:avLst/>
          </a:prstGeom>
          <a:noFill/>
          <a:ln w="9525">
            <a:noFill/>
            <a:miter lim="800000"/>
            <a:headEnd/>
            <a:tailEnd/>
          </a:ln>
        </p:spPr>
        <p:txBody>
          <a:bodyPr wrap="square" lIns="45720" tIns="22860" rIns="45720" bIns="22860">
            <a:spAutoFit/>
          </a:bodyPr>
          <a:lstStyle/>
          <a:p>
            <a:pPr algn="ctr" defTabSz="1088232"/>
            <a:r>
              <a:rPr lang="en-US" altLang="zh-CN" sz="2000" b="1">
                <a:solidFill>
                  <a:schemeClr val="accent1">
                    <a:lumMod val="60000"/>
                    <a:lumOff val="40000"/>
                  </a:schemeClr>
                </a:solidFill>
                <a:ea typeface="Open Sans" pitchFamily="34" charset="0"/>
                <a:cs typeface="Open Sans" pitchFamily="34" charset="0"/>
              </a:rPr>
              <a:t>Priority</a:t>
            </a:r>
            <a:endParaRPr lang="en-US" altLang="zh-CN" sz="2000">
              <a:solidFill>
                <a:schemeClr val="accent1">
                  <a:lumMod val="60000"/>
                  <a:lumOff val="40000"/>
                </a:schemeClr>
              </a:solidFill>
              <a:ea typeface="Open Sans" pitchFamily="34" charset="0"/>
              <a:cs typeface="Open Sans" pitchFamily="34" charset="0"/>
            </a:endParaRPr>
          </a:p>
        </p:txBody>
      </p:sp>
      <p:sp>
        <p:nvSpPr>
          <p:cNvPr id="48" name="Text Box 10">
            <a:extLst>
              <a:ext uri="{FF2B5EF4-FFF2-40B4-BE49-F238E27FC236}">
                <a16:creationId xmlns:a16="http://schemas.microsoft.com/office/drawing/2014/main" id="{1B3C30AB-C1D1-F554-449E-1F001954111F}"/>
              </a:ext>
            </a:extLst>
          </p:cNvPr>
          <p:cNvSpPr txBox="1">
            <a:spLocks noChangeArrowheads="1"/>
          </p:cNvSpPr>
          <p:nvPr/>
        </p:nvSpPr>
        <p:spPr bwMode="auto">
          <a:xfrm>
            <a:off x="327011" y="4146631"/>
            <a:ext cx="1536688" cy="353943"/>
          </a:xfrm>
          <a:prstGeom prst="rect">
            <a:avLst/>
          </a:prstGeom>
          <a:noFill/>
          <a:ln w="9525">
            <a:noFill/>
            <a:miter lim="800000"/>
            <a:headEnd/>
            <a:tailEnd/>
          </a:ln>
        </p:spPr>
        <p:txBody>
          <a:bodyPr wrap="square" lIns="45720" tIns="22860" rIns="45720" bIns="22860">
            <a:spAutoFit/>
          </a:bodyPr>
          <a:lstStyle/>
          <a:p>
            <a:pPr algn="ctr" defTabSz="1088232"/>
            <a:r>
              <a:rPr lang="en-US" altLang="zh-CN" sz="2000" b="1">
                <a:solidFill>
                  <a:schemeClr val="accent1">
                    <a:lumMod val="60000"/>
                    <a:lumOff val="40000"/>
                  </a:schemeClr>
                </a:solidFill>
                <a:ea typeface="Open Sans" pitchFamily="34" charset="0"/>
                <a:cs typeface="Open Sans" pitchFamily="34" charset="0"/>
              </a:rPr>
              <a:t>Ease of Fix</a:t>
            </a:r>
            <a:endParaRPr lang="en-US" altLang="zh-CN" sz="2000">
              <a:solidFill>
                <a:schemeClr val="accent1">
                  <a:lumMod val="60000"/>
                  <a:lumOff val="40000"/>
                </a:schemeClr>
              </a:solidFill>
              <a:ea typeface="Open Sans" pitchFamily="34" charset="0"/>
              <a:cs typeface="Open Sans" pitchFamily="34" charset="0"/>
            </a:endParaRPr>
          </a:p>
        </p:txBody>
      </p:sp>
      <p:sp>
        <p:nvSpPr>
          <p:cNvPr id="50" name="TextBox 49">
            <a:extLst>
              <a:ext uri="{FF2B5EF4-FFF2-40B4-BE49-F238E27FC236}">
                <a16:creationId xmlns:a16="http://schemas.microsoft.com/office/drawing/2014/main" id="{04E2E38A-8B3F-ADC9-4B0D-3D4E42F83B4B}"/>
              </a:ext>
            </a:extLst>
          </p:cNvPr>
          <p:cNvSpPr txBox="1"/>
          <p:nvPr/>
        </p:nvSpPr>
        <p:spPr>
          <a:xfrm>
            <a:off x="5000350" y="3171852"/>
            <a:ext cx="1656507" cy="646331"/>
          </a:xfrm>
          <a:prstGeom prst="rect">
            <a:avLst/>
          </a:prstGeom>
          <a:noFill/>
        </p:spPr>
        <p:txBody>
          <a:bodyPr wrap="square">
            <a:spAutoFit/>
          </a:bodyPr>
          <a:lstStyle/>
          <a:p>
            <a:pPr algn="ctr" defTabSz="1088232"/>
            <a:r>
              <a:rPr lang="en-US" altLang="zh-CN" sz="1800">
                <a:solidFill>
                  <a:schemeClr val="bg1"/>
                </a:solidFill>
                <a:ea typeface="Open Sans" pitchFamily="34" charset="0"/>
                <a:cs typeface="Open Sans" pitchFamily="34" charset="0"/>
              </a:rPr>
              <a:t>Improve Sustainability</a:t>
            </a:r>
          </a:p>
        </p:txBody>
      </p:sp>
      <p:sp>
        <p:nvSpPr>
          <p:cNvPr id="51" name="TextBox 50">
            <a:extLst>
              <a:ext uri="{FF2B5EF4-FFF2-40B4-BE49-F238E27FC236}">
                <a16:creationId xmlns:a16="http://schemas.microsoft.com/office/drawing/2014/main" id="{10EBD88F-E84B-54AB-B588-8A73269195DA}"/>
              </a:ext>
            </a:extLst>
          </p:cNvPr>
          <p:cNvSpPr txBox="1"/>
          <p:nvPr/>
        </p:nvSpPr>
        <p:spPr>
          <a:xfrm>
            <a:off x="2582203" y="3170469"/>
            <a:ext cx="1303473" cy="646331"/>
          </a:xfrm>
          <a:prstGeom prst="rect">
            <a:avLst/>
          </a:prstGeom>
          <a:noFill/>
        </p:spPr>
        <p:txBody>
          <a:bodyPr wrap="square">
            <a:spAutoFit/>
          </a:bodyPr>
          <a:lstStyle/>
          <a:p>
            <a:pPr algn="ctr" defTabSz="1088232"/>
            <a:r>
              <a:rPr lang="en-US" altLang="zh-CN" sz="1800">
                <a:solidFill>
                  <a:schemeClr val="bg1"/>
                </a:solidFill>
                <a:ea typeface="Open Sans" pitchFamily="34" charset="0"/>
                <a:cs typeface="Open Sans" pitchFamily="34" charset="0"/>
              </a:rPr>
              <a:t>Enable Growth</a:t>
            </a:r>
          </a:p>
        </p:txBody>
      </p:sp>
      <p:sp>
        <p:nvSpPr>
          <p:cNvPr id="52" name="TextBox 51">
            <a:extLst>
              <a:ext uri="{FF2B5EF4-FFF2-40B4-BE49-F238E27FC236}">
                <a16:creationId xmlns:a16="http://schemas.microsoft.com/office/drawing/2014/main" id="{20154F2C-B46A-21AE-D99D-FA498DCCC1C5}"/>
              </a:ext>
            </a:extLst>
          </p:cNvPr>
          <p:cNvSpPr txBox="1"/>
          <p:nvPr/>
        </p:nvSpPr>
        <p:spPr>
          <a:xfrm>
            <a:off x="7535716" y="4116514"/>
            <a:ext cx="1656507" cy="369332"/>
          </a:xfrm>
          <a:prstGeom prst="rect">
            <a:avLst/>
          </a:prstGeom>
          <a:noFill/>
        </p:spPr>
        <p:txBody>
          <a:bodyPr wrap="square">
            <a:spAutoFit/>
          </a:bodyPr>
          <a:lstStyle/>
          <a:p>
            <a:pPr algn="ctr" defTabSz="1088232"/>
            <a:r>
              <a:rPr lang="en-US" altLang="zh-CN" sz="1800">
                <a:solidFill>
                  <a:schemeClr val="bg1"/>
                </a:solidFill>
                <a:ea typeface="Open Sans" pitchFamily="34" charset="0"/>
                <a:cs typeface="Open Sans" pitchFamily="34" charset="0"/>
              </a:rPr>
              <a:t>Hard</a:t>
            </a:r>
          </a:p>
        </p:txBody>
      </p:sp>
      <p:sp>
        <p:nvSpPr>
          <p:cNvPr id="53" name="TextBox 52">
            <a:extLst>
              <a:ext uri="{FF2B5EF4-FFF2-40B4-BE49-F238E27FC236}">
                <a16:creationId xmlns:a16="http://schemas.microsoft.com/office/drawing/2014/main" id="{32296F20-F64F-45F4-D2E5-D9BA43BE9A7F}"/>
              </a:ext>
            </a:extLst>
          </p:cNvPr>
          <p:cNvSpPr txBox="1"/>
          <p:nvPr/>
        </p:nvSpPr>
        <p:spPr>
          <a:xfrm>
            <a:off x="9859326" y="4123365"/>
            <a:ext cx="1656507" cy="369332"/>
          </a:xfrm>
          <a:prstGeom prst="rect">
            <a:avLst/>
          </a:prstGeom>
          <a:noFill/>
        </p:spPr>
        <p:txBody>
          <a:bodyPr wrap="square">
            <a:spAutoFit/>
          </a:bodyPr>
          <a:lstStyle/>
          <a:p>
            <a:pPr algn="ctr" defTabSz="1088232"/>
            <a:r>
              <a:rPr lang="en-US" altLang="zh-CN" sz="1800">
                <a:solidFill>
                  <a:schemeClr val="bg1"/>
                </a:solidFill>
                <a:ea typeface="Open Sans" pitchFamily="34" charset="0"/>
                <a:cs typeface="Open Sans" pitchFamily="34" charset="0"/>
              </a:rPr>
              <a:t>Medium</a:t>
            </a:r>
          </a:p>
        </p:txBody>
      </p:sp>
      <p:sp>
        <p:nvSpPr>
          <p:cNvPr id="54" name="TextBox 53">
            <a:extLst>
              <a:ext uri="{FF2B5EF4-FFF2-40B4-BE49-F238E27FC236}">
                <a16:creationId xmlns:a16="http://schemas.microsoft.com/office/drawing/2014/main" id="{4C88D01D-FAA8-4670-4D0B-AE08990804AC}"/>
              </a:ext>
            </a:extLst>
          </p:cNvPr>
          <p:cNvSpPr txBox="1"/>
          <p:nvPr/>
        </p:nvSpPr>
        <p:spPr>
          <a:xfrm>
            <a:off x="4932846" y="4138811"/>
            <a:ext cx="1656507" cy="369332"/>
          </a:xfrm>
          <a:prstGeom prst="rect">
            <a:avLst/>
          </a:prstGeom>
          <a:noFill/>
        </p:spPr>
        <p:txBody>
          <a:bodyPr wrap="square">
            <a:spAutoFit/>
          </a:bodyPr>
          <a:lstStyle/>
          <a:p>
            <a:pPr algn="ctr" defTabSz="1088232"/>
            <a:r>
              <a:rPr lang="en-US" altLang="zh-CN" sz="1800">
                <a:solidFill>
                  <a:schemeClr val="bg1"/>
                </a:solidFill>
                <a:ea typeface="Open Sans" pitchFamily="34" charset="0"/>
                <a:cs typeface="Open Sans" pitchFamily="34" charset="0"/>
              </a:rPr>
              <a:t>Hard</a:t>
            </a:r>
          </a:p>
        </p:txBody>
      </p:sp>
      <p:sp>
        <p:nvSpPr>
          <p:cNvPr id="55" name="TextBox 54">
            <a:extLst>
              <a:ext uri="{FF2B5EF4-FFF2-40B4-BE49-F238E27FC236}">
                <a16:creationId xmlns:a16="http://schemas.microsoft.com/office/drawing/2014/main" id="{923EAE0C-840F-D08E-B4D7-BB684C9D426B}"/>
              </a:ext>
            </a:extLst>
          </p:cNvPr>
          <p:cNvSpPr txBox="1"/>
          <p:nvPr/>
        </p:nvSpPr>
        <p:spPr>
          <a:xfrm>
            <a:off x="2454583" y="4122495"/>
            <a:ext cx="1656507" cy="369332"/>
          </a:xfrm>
          <a:prstGeom prst="rect">
            <a:avLst/>
          </a:prstGeom>
          <a:noFill/>
        </p:spPr>
        <p:txBody>
          <a:bodyPr wrap="square">
            <a:spAutoFit/>
          </a:bodyPr>
          <a:lstStyle/>
          <a:p>
            <a:pPr algn="ctr" defTabSz="1088232"/>
            <a:r>
              <a:rPr lang="en-US" altLang="zh-CN" sz="1800">
                <a:solidFill>
                  <a:schemeClr val="bg1"/>
                </a:solidFill>
                <a:ea typeface="Open Sans" pitchFamily="34" charset="0"/>
                <a:cs typeface="Open Sans" pitchFamily="34" charset="0"/>
              </a:rPr>
              <a:t>Easier</a:t>
            </a:r>
          </a:p>
        </p:txBody>
      </p:sp>
      <p:sp>
        <p:nvSpPr>
          <p:cNvPr id="56" name="Text Box 10">
            <a:extLst>
              <a:ext uri="{FF2B5EF4-FFF2-40B4-BE49-F238E27FC236}">
                <a16:creationId xmlns:a16="http://schemas.microsoft.com/office/drawing/2014/main" id="{2D680E4B-6446-B83B-1169-E78816EA4AA5}"/>
              </a:ext>
            </a:extLst>
          </p:cNvPr>
          <p:cNvSpPr txBox="1">
            <a:spLocks noChangeArrowheads="1"/>
          </p:cNvSpPr>
          <p:nvPr/>
        </p:nvSpPr>
        <p:spPr bwMode="auto">
          <a:xfrm>
            <a:off x="326849" y="5159538"/>
            <a:ext cx="1478760" cy="1277273"/>
          </a:xfrm>
          <a:prstGeom prst="rect">
            <a:avLst/>
          </a:prstGeom>
          <a:noFill/>
          <a:ln w="9525">
            <a:noFill/>
            <a:miter lim="800000"/>
            <a:headEnd/>
            <a:tailEnd/>
          </a:ln>
        </p:spPr>
        <p:txBody>
          <a:bodyPr wrap="square" lIns="45720" tIns="22860" rIns="45720" bIns="22860">
            <a:spAutoFit/>
          </a:bodyPr>
          <a:lstStyle/>
          <a:p>
            <a:pPr algn="ctr" defTabSz="1088232"/>
            <a:r>
              <a:rPr lang="en-US" altLang="zh-CN" sz="2000" b="1">
                <a:solidFill>
                  <a:schemeClr val="accent1">
                    <a:lumMod val="60000"/>
                    <a:lumOff val="40000"/>
                  </a:schemeClr>
                </a:solidFill>
                <a:ea typeface="Open Sans" pitchFamily="34" charset="0"/>
                <a:cs typeface="Open Sans" pitchFamily="34" charset="0"/>
              </a:rPr>
              <a:t>Implication from Product Design</a:t>
            </a:r>
            <a:endParaRPr lang="en-US" altLang="zh-CN" sz="2000">
              <a:solidFill>
                <a:schemeClr val="accent1">
                  <a:lumMod val="60000"/>
                  <a:lumOff val="40000"/>
                </a:schemeClr>
              </a:solidFill>
              <a:ea typeface="Open Sans" pitchFamily="34" charset="0"/>
              <a:cs typeface="Open Sans" pitchFamily="34" charset="0"/>
            </a:endParaRPr>
          </a:p>
        </p:txBody>
      </p:sp>
      <p:sp>
        <p:nvSpPr>
          <p:cNvPr id="58" name="TextBox 57">
            <a:extLst>
              <a:ext uri="{FF2B5EF4-FFF2-40B4-BE49-F238E27FC236}">
                <a16:creationId xmlns:a16="http://schemas.microsoft.com/office/drawing/2014/main" id="{42E060CD-9C90-00FB-E3EE-6961E8D37783}"/>
              </a:ext>
            </a:extLst>
          </p:cNvPr>
          <p:cNvSpPr txBox="1"/>
          <p:nvPr/>
        </p:nvSpPr>
        <p:spPr>
          <a:xfrm>
            <a:off x="4506797" y="4764582"/>
            <a:ext cx="2500532" cy="1708160"/>
          </a:xfrm>
          <a:prstGeom prst="rect">
            <a:avLst/>
          </a:prstGeom>
          <a:noFill/>
        </p:spPr>
        <p:txBody>
          <a:bodyPr wrap="square">
            <a:spAutoFit/>
          </a:bodyPr>
          <a:lstStyle/>
          <a:p>
            <a:pPr marL="285750" indent="-285750">
              <a:buFont typeface="Arial" panose="020B0604020202020204" pitchFamily="34" charset="0"/>
              <a:buChar char="•"/>
            </a:pPr>
            <a:r>
              <a:rPr lang="en-AU" sz="1500">
                <a:solidFill>
                  <a:schemeClr val="bg1"/>
                </a:solidFill>
              </a:rPr>
              <a:t>No clear mechanism to transition from legacy to new products, may increase complexity and confusion</a:t>
            </a:r>
          </a:p>
          <a:p>
            <a:pPr marL="285750" indent="-285750">
              <a:buFont typeface="Arial" panose="020B0604020202020204" pitchFamily="34" charset="0"/>
              <a:buChar char="•"/>
            </a:pPr>
            <a:r>
              <a:rPr lang="en-AU" sz="1500">
                <a:solidFill>
                  <a:schemeClr val="bg1"/>
                </a:solidFill>
              </a:rPr>
              <a:t>Requires product, claims and legacy design fixes</a:t>
            </a:r>
          </a:p>
        </p:txBody>
      </p:sp>
      <p:sp>
        <p:nvSpPr>
          <p:cNvPr id="59" name="TextBox 58">
            <a:extLst>
              <a:ext uri="{FF2B5EF4-FFF2-40B4-BE49-F238E27FC236}">
                <a16:creationId xmlns:a16="http://schemas.microsoft.com/office/drawing/2014/main" id="{D91951F0-6B7C-40B4-B37A-A0201CB3F102}"/>
              </a:ext>
            </a:extLst>
          </p:cNvPr>
          <p:cNvSpPr txBox="1"/>
          <p:nvPr/>
        </p:nvSpPr>
        <p:spPr>
          <a:xfrm>
            <a:off x="2315381" y="4764582"/>
            <a:ext cx="2066001" cy="1477328"/>
          </a:xfrm>
          <a:prstGeom prst="rect">
            <a:avLst/>
          </a:prstGeom>
          <a:noFill/>
        </p:spPr>
        <p:txBody>
          <a:bodyPr wrap="square">
            <a:spAutoFit/>
          </a:bodyPr>
          <a:lstStyle>
            <a:defPPr>
              <a:defRPr lang="en-US"/>
            </a:defPPr>
            <a:lvl1pPr marL="285750" indent="-285750">
              <a:buFont typeface="Arial" panose="020B0604020202020204" pitchFamily="34" charset="0"/>
              <a:buChar char="•"/>
              <a:defRPr sz="1300">
                <a:solidFill>
                  <a:schemeClr val="bg1"/>
                </a:solidFill>
              </a:defRPr>
            </a:lvl1pPr>
          </a:lstStyle>
          <a:p>
            <a:r>
              <a:rPr lang="en-AU" sz="1500"/>
              <a:t>Changing TPD definitions may resolve core issues</a:t>
            </a:r>
          </a:p>
          <a:p>
            <a:r>
              <a:rPr lang="en-AU" sz="1500"/>
              <a:t>Opportunity to simplify and reset design</a:t>
            </a:r>
          </a:p>
        </p:txBody>
      </p:sp>
      <p:sp>
        <p:nvSpPr>
          <p:cNvPr id="87" name="Text Box 10">
            <a:extLst>
              <a:ext uri="{FF2B5EF4-FFF2-40B4-BE49-F238E27FC236}">
                <a16:creationId xmlns:a16="http://schemas.microsoft.com/office/drawing/2014/main" id="{9A8CA94D-6F19-703A-D5D2-028B5746CE35}"/>
              </a:ext>
            </a:extLst>
          </p:cNvPr>
          <p:cNvSpPr txBox="1">
            <a:spLocks noChangeArrowheads="1"/>
          </p:cNvSpPr>
          <p:nvPr/>
        </p:nvSpPr>
        <p:spPr bwMode="auto">
          <a:xfrm>
            <a:off x="4621272" y="2685142"/>
            <a:ext cx="2339398" cy="323165"/>
          </a:xfrm>
          <a:prstGeom prst="rect">
            <a:avLst/>
          </a:prstGeom>
          <a:noFill/>
          <a:ln w="9525">
            <a:noFill/>
            <a:miter lim="800000"/>
            <a:headEnd/>
            <a:tailEnd/>
          </a:ln>
        </p:spPr>
        <p:txBody>
          <a:bodyPr wrap="square" lIns="45720" tIns="22860" rIns="45720" bIns="22860">
            <a:spAutoFit/>
          </a:bodyPr>
          <a:lstStyle/>
          <a:p>
            <a:pPr algn="ctr" defTabSz="1088232"/>
            <a:r>
              <a:rPr lang="en-US" altLang="zh-CN" b="1">
                <a:solidFill>
                  <a:schemeClr val="bg1"/>
                </a:solidFill>
                <a:ea typeface="Open Sans" pitchFamily="34" charset="0"/>
                <a:cs typeface="Open Sans" pitchFamily="34" charset="0"/>
              </a:rPr>
              <a:t>Existing Business</a:t>
            </a:r>
          </a:p>
        </p:txBody>
      </p:sp>
      <p:sp>
        <p:nvSpPr>
          <p:cNvPr id="89" name="TextBox 88">
            <a:extLst>
              <a:ext uri="{FF2B5EF4-FFF2-40B4-BE49-F238E27FC236}">
                <a16:creationId xmlns:a16="http://schemas.microsoft.com/office/drawing/2014/main" id="{01CD56DC-E667-CFB4-5473-EE1C16A413C4}"/>
              </a:ext>
            </a:extLst>
          </p:cNvPr>
          <p:cNvSpPr txBox="1"/>
          <p:nvPr/>
        </p:nvSpPr>
        <p:spPr>
          <a:xfrm>
            <a:off x="9507861" y="4773594"/>
            <a:ext cx="2659970" cy="1477328"/>
          </a:xfrm>
          <a:prstGeom prst="rect">
            <a:avLst/>
          </a:prstGeom>
          <a:noFill/>
        </p:spPr>
        <p:txBody>
          <a:bodyPr wrap="square">
            <a:spAutoFit/>
          </a:bodyPr>
          <a:lstStyle>
            <a:defPPr>
              <a:defRPr lang="en-US"/>
            </a:defPPr>
            <a:lvl1pPr marL="285750" indent="-285750">
              <a:buFont typeface="Arial" panose="020B0604020202020204" pitchFamily="34" charset="0"/>
              <a:buChar char="•"/>
              <a:defRPr sz="1300">
                <a:solidFill>
                  <a:schemeClr val="bg1"/>
                </a:solidFill>
              </a:defRPr>
            </a:lvl1pPr>
          </a:lstStyle>
          <a:p>
            <a:r>
              <a:rPr lang="en-US" altLang="zh-CN" sz="1500"/>
              <a:t>Trustee constraints – poor design may conflict with obligations to members</a:t>
            </a:r>
          </a:p>
          <a:p>
            <a:r>
              <a:rPr lang="en-US" altLang="zh-CN" sz="1500"/>
              <a:t>Superannuation permanency test limits benefit access</a:t>
            </a:r>
          </a:p>
        </p:txBody>
      </p:sp>
      <p:sp>
        <p:nvSpPr>
          <p:cNvPr id="93" name="TextBox 92">
            <a:extLst>
              <a:ext uri="{FF2B5EF4-FFF2-40B4-BE49-F238E27FC236}">
                <a16:creationId xmlns:a16="http://schemas.microsoft.com/office/drawing/2014/main" id="{AB316853-3FDD-3D75-5292-3846AD7F4D24}"/>
              </a:ext>
            </a:extLst>
          </p:cNvPr>
          <p:cNvSpPr txBox="1"/>
          <p:nvPr/>
        </p:nvSpPr>
        <p:spPr>
          <a:xfrm>
            <a:off x="7232291" y="4827186"/>
            <a:ext cx="2275819" cy="1938992"/>
          </a:xfrm>
          <a:prstGeom prst="rect">
            <a:avLst/>
          </a:prstGeom>
          <a:noFill/>
        </p:spPr>
        <p:txBody>
          <a:bodyPr wrap="square">
            <a:spAutoFit/>
          </a:bodyPr>
          <a:lstStyle/>
          <a:p>
            <a:pPr marL="285750" indent="-285750">
              <a:buFont typeface="Arial" panose="020B0604020202020204" pitchFamily="34" charset="0"/>
              <a:buChar char="•"/>
            </a:pPr>
            <a:r>
              <a:rPr lang="en-AU" sz="1500">
                <a:solidFill>
                  <a:schemeClr val="bg1"/>
                </a:solidFill>
              </a:rPr>
              <a:t>High-cost advised model and complex products create structural strain</a:t>
            </a:r>
          </a:p>
          <a:p>
            <a:pPr marL="285750" indent="-285750">
              <a:buFont typeface="Arial" panose="020B0604020202020204" pitchFamily="34" charset="0"/>
              <a:buChar char="•"/>
            </a:pPr>
            <a:r>
              <a:rPr lang="en-AU" sz="1500">
                <a:solidFill>
                  <a:schemeClr val="bg1"/>
                </a:solidFill>
              </a:rPr>
              <a:t>Rebalance growth to alternative segments and distribution channels</a:t>
            </a:r>
          </a:p>
        </p:txBody>
      </p:sp>
      <p:sp>
        <p:nvSpPr>
          <p:cNvPr id="94" name="TextBox 93">
            <a:extLst>
              <a:ext uri="{FF2B5EF4-FFF2-40B4-BE49-F238E27FC236}">
                <a16:creationId xmlns:a16="http://schemas.microsoft.com/office/drawing/2014/main" id="{37840219-2467-E9B9-23A7-58105EFED223}"/>
              </a:ext>
            </a:extLst>
          </p:cNvPr>
          <p:cNvSpPr txBox="1"/>
          <p:nvPr/>
        </p:nvSpPr>
        <p:spPr>
          <a:xfrm>
            <a:off x="7541948" y="3172348"/>
            <a:ext cx="1656507" cy="646331"/>
          </a:xfrm>
          <a:prstGeom prst="rect">
            <a:avLst/>
          </a:prstGeom>
          <a:noFill/>
        </p:spPr>
        <p:txBody>
          <a:bodyPr wrap="square">
            <a:spAutoFit/>
          </a:bodyPr>
          <a:lstStyle/>
          <a:p>
            <a:pPr algn="ctr" defTabSz="1088232"/>
            <a:r>
              <a:rPr lang="en-US" altLang="zh-CN" sz="1800">
                <a:solidFill>
                  <a:schemeClr val="bg1"/>
                </a:solidFill>
                <a:ea typeface="Open Sans" pitchFamily="34" charset="0"/>
                <a:cs typeface="Open Sans" pitchFamily="34" charset="0"/>
              </a:rPr>
              <a:t>Ensure ongoing insurability</a:t>
            </a:r>
          </a:p>
        </p:txBody>
      </p:sp>
      <p:sp>
        <p:nvSpPr>
          <p:cNvPr id="95" name="TextBox 94">
            <a:extLst>
              <a:ext uri="{FF2B5EF4-FFF2-40B4-BE49-F238E27FC236}">
                <a16:creationId xmlns:a16="http://schemas.microsoft.com/office/drawing/2014/main" id="{4FB56418-8ADD-C028-BD8C-9B48A06D2916}"/>
              </a:ext>
            </a:extLst>
          </p:cNvPr>
          <p:cNvSpPr txBox="1"/>
          <p:nvPr/>
        </p:nvSpPr>
        <p:spPr>
          <a:xfrm>
            <a:off x="9889490" y="3225079"/>
            <a:ext cx="1656507" cy="646331"/>
          </a:xfrm>
          <a:prstGeom prst="rect">
            <a:avLst/>
          </a:prstGeom>
          <a:noFill/>
        </p:spPr>
        <p:txBody>
          <a:bodyPr wrap="square">
            <a:spAutoFit/>
          </a:bodyPr>
          <a:lstStyle/>
          <a:p>
            <a:pPr algn="ctr" defTabSz="1088232"/>
            <a:r>
              <a:rPr lang="en-US" altLang="zh-CN" sz="1800">
                <a:solidFill>
                  <a:schemeClr val="bg1"/>
                </a:solidFill>
                <a:ea typeface="Open Sans" pitchFamily="34" charset="0"/>
                <a:cs typeface="Open Sans" pitchFamily="34" charset="0"/>
              </a:rPr>
              <a:t>Align with objectives</a:t>
            </a:r>
          </a:p>
        </p:txBody>
      </p:sp>
      <p:grpSp>
        <p:nvGrpSpPr>
          <p:cNvPr id="36" name="Group 432">
            <a:extLst>
              <a:ext uri="{FF2B5EF4-FFF2-40B4-BE49-F238E27FC236}">
                <a16:creationId xmlns:a16="http://schemas.microsoft.com/office/drawing/2014/main" id="{395FB1F4-5F1B-AA9B-27F8-19DEECB97BB9}"/>
              </a:ext>
            </a:extLst>
          </p:cNvPr>
          <p:cNvGrpSpPr>
            <a:grpSpLocks noChangeAspect="1"/>
          </p:cNvGrpSpPr>
          <p:nvPr/>
        </p:nvGrpSpPr>
        <p:grpSpPr bwMode="auto">
          <a:xfrm>
            <a:off x="6602965" y="1335732"/>
            <a:ext cx="729375" cy="731520"/>
            <a:chOff x="3505" y="1546"/>
            <a:chExt cx="340" cy="341"/>
          </a:xfrm>
          <a:solidFill>
            <a:schemeClr val="bg1"/>
          </a:solidFill>
        </p:grpSpPr>
        <p:sp>
          <p:nvSpPr>
            <p:cNvPr id="49" name="Freeform 433">
              <a:extLst>
                <a:ext uri="{FF2B5EF4-FFF2-40B4-BE49-F238E27FC236}">
                  <a16:creationId xmlns:a16="http://schemas.microsoft.com/office/drawing/2014/main" id="{B4C59876-DD22-03FE-F0CA-26C4676EA80D}"/>
                </a:ext>
              </a:extLst>
            </p:cNvPr>
            <p:cNvSpPr>
              <a:spLocks noEditPoints="1"/>
            </p:cNvSpPr>
            <p:nvPr/>
          </p:nvSpPr>
          <p:spPr bwMode="auto">
            <a:xfrm>
              <a:off x="3569" y="1610"/>
              <a:ext cx="212" cy="213"/>
            </a:xfrm>
            <a:custGeom>
              <a:avLst/>
              <a:gdLst>
                <a:gd name="T0" fmla="*/ 309 w 320"/>
                <a:gd name="T1" fmla="*/ 149 h 320"/>
                <a:gd name="T2" fmla="*/ 287 w 320"/>
                <a:gd name="T3" fmla="*/ 149 h 320"/>
                <a:gd name="T4" fmla="*/ 170 w 320"/>
                <a:gd name="T5" fmla="*/ 32 h 320"/>
                <a:gd name="T6" fmla="*/ 170 w 320"/>
                <a:gd name="T7" fmla="*/ 10 h 320"/>
                <a:gd name="T8" fmla="*/ 160 w 320"/>
                <a:gd name="T9" fmla="*/ 0 h 320"/>
                <a:gd name="T10" fmla="*/ 149 w 320"/>
                <a:gd name="T11" fmla="*/ 10 h 320"/>
                <a:gd name="T12" fmla="*/ 149 w 320"/>
                <a:gd name="T13" fmla="*/ 32 h 320"/>
                <a:gd name="T14" fmla="*/ 32 w 320"/>
                <a:gd name="T15" fmla="*/ 149 h 320"/>
                <a:gd name="T16" fmla="*/ 10 w 320"/>
                <a:gd name="T17" fmla="*/ 149 h 320"/>
                <a:gd name="T18" fmla="*/ 0 w 320"/>
                <a:gd name="T19" fmla="*/ 160 h 320"/>
                <a:gd name="T20" fmla="*/ 10 w 320"/>
                <a:gd name="T21" fmla="*/ 170 h 320"/>
                <a:gd name="T22" fmla="*/ 32 w 320"/>
                <a:gd name="T23" fmla="*/ 170 h 320"/>
                <a:gd name="T24" fmla="*/ 149 w 320"/>
                <a:gd name="T25" fmla="*/ 287 h 320"/>
                <a:gd name="T26" fmla="*/ 149 w 320"/>
                <a:gd name="T27" fmla="*/ 309 h 320"/>
                <a:gd name="T28" fmla="*/ 160 w 320"/>
                <a:gd name="T29" fmla="*/ 320 h 320"/>
                <a:gd name="T30" fmla="*/ 170 w 320"/>
                <a:gd name="T31" fmla="*/ 309 h 320"/>
                <a:gd name="T32" fmla="*/ 170 w 320"/>
                <a:gd name="T33" fmla="*/ 287 h 320"/>
                <a:gd name="T34" fmla="*/ 287 w 320"/>
                <a:gd name="T35" fmla="*/ 170 h 320"/>
                <a:gd name="T36" fmla="*/ 309 w 320"/>
                <a:gd name="T37" fmla="*/ 170 h 320"/>
                <a:gd name="T38" fmla="*/ 320 w 320"/>
                <a:gd name="T39" fmla="*/ 160 h 320"/>
                <a:gd name="T40" fmla="*/ 309 w 320"/>
                <a:gd name="T41" fmla="*/ 149 h 320"/>
                <a:gd name="T42" fmla="*/ 266 w 320"/>
                <a:gd name="T43" fmla="*/ 149 h 320"/>
                <a:gd name="T44" fmla="*/ 233 w 320"/>
                <a:gd name="T45" fmla="*/ 149 h 320"/>
                <a:gd name="T46" fmla="*/ 170 w 320"/>
                <a:gd name="T47" fmla="*/ 86 h 320"/>
                <a:gd name="T48" fmla="*/ 170 w 320"/>
                <a:gd name="T49" fmla="*/ 54 h 320"/>
                <a:gd name="T50" fmla="*/ 266 w 320"/>
                <a:gd name="T51" fmla="*/ 149 h 320"/>
                <a:gd name="T52" fmla="*/ 149 w 320"/>
                <a:gd name="T53" fmla="*/ 149 h 320"/>
                <a:gd name="T54" fmla="*/ 107 w 320"/>
                <a:gd name="T55" fmla="*/ 149 h 320"/>
                <a:gd name="T56" fmla="*/ 149 w 320"/>
                <a:gd name="T57" fmla="*/ 107 h 320"/>
                <a:gd name="T58" fmla="*/ 149 w 320"/>
                <a:gd name="T59" fmla="*/ 149 h 320"/>
                <a:gd name="T60" fmla="*/ 149 w 320"/>
                <a:gd name="T61" fmla="*/ 170 h 320"/>
                <a:gd name="T62" fmla="*/ 149 w 320"/>
                <a:gd name="T63" fmla="*/ 212 h 320"/>
                <a:gd name="T64" fmla="*/ 107 w 320"/>
                <a:gd name="T65" fmla="*/ 170 h 320"/>
                <a:gd name="T66" fmla="*/ 149 w 320"/>
                <a:gd name="T67" fmla="*/ 170 h 320"/>
                <a:gd name="T68" fmla="*/ 170 w 320"/>
                <a:gd name="T69" fmla="*/ 170 h 320"/>
                <a:gd name="T70" fmla="*/ 212 w 320"/>
                <a:gd name="T71" fmla="*/ 170 h 320"/>
                <a:gd name="T72" fmla="*/ 170 w 320"/>
                <a:gd name="T73" fmla="*/ 212 h 320"/>
                <a:gd name="T74" fmla="*/ 170 w 320"/>
                <a:gd name="T75" fmla="*/ 170 h 320"/>
                <a:gd name="T76" fmla="*/ 170 w 320"/>
                <a:gd name="T77" fmla="*/ 149 h 320"/>
                <a:gd name="T78" fmla="*/ 170 w 320"/>
                <a:gd name="T79" fmla="*/ 107 h 320"/>
                <a:gd name="T80" fmla="*/ 212 w 320"/>
                <a:gd name="T81" fmla="*/ 149 h 320"/>
                <a:gd name="T82" fmla="*/ 170 w 320"/>
                <a:gd name="T83" fmla="*/ 149 h 320"/>
                <a:gd name="T84" fmla="*/ 149 w 320"/>
                <a:gd name="T85" fmla="*/ 54 h 320"/>
                <a:gd name="T86" fmla="*/ 149 w 320"/>
                <a:gd name="T87" fmla="*/ 86 h 320"/>
                <a:gd name="T88" fmla="*/ 86 w 320"/>
                <a:gd name="T89" fmla="*/ 149 h 320"/>
                <a:gd name="T90" fmla="*/ 54 w 320"/>
                <a:gd name="T91" fmla="*/ 149 h 320"/>
                <a:gd name="T92" fmla="*/ 149 w 320"/>
                <a:gd name="T93" fmla="*/ 54 h 320"/>
                <a:gd name="T94" fmla="*/ 54 w 320"/>
                <a:gd name="T95" fmla="*/ 170 h 320"/>
                <a:gd name="T96" fmla="*/ 86 w 320"/>
                <a:gd name="T97" fmla="*/ 170 h 320"/>
                <a:gd name="T98" fmla="*/ 149 w 320"/>
                <a:gd name="T99" fmla="*/ 233 h 320"/>
                <a:gd name="T100" fmla="*/ 149 w 320"/>
                <a:gd name="T101" fmla="*/ 266 h 320"/>
                <a:gd name="T102" fmla="*/ 54 w 320"/>
                <a:gd name="T103" fmla="*/ 170 h 320"/>
                <a:gd name="T104" fmla="*/ 170 w 320"/>
                <a:gd name="T105" fmla="*/ 266 h 320"/>
                <a:gd name="T106" fmla="*/ 170 w 320"/>
                <a:gd name="T107" fmla="*/ 233 h 320"/>
                <a:gd name="T108" fmla="*/ 233 w 320"/>
                <a:gd name="T109" fmla="*/ 170 h 320"/>
                <a:gd name="T110" fmla="*/ 266 w 320"/>
                <a:gd name="T111" fmla="*/ 170 h 320"/>
                <a:gd name="T112" fmla="*/ 170 w 320"/>
                <a:gd name="T113" fmla="*/ 266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20" h="320">
                  <a:moveTo>
                    <a:pt x="309" y="149"/>
                  </a:moveTo>
                  <a:cubicBezTo>
                    <a:pt x="287" y="149"/>
                    <a:pt x="287" y="149"/>
                    <a:pt x="287" y="149"/>
                  </a:cubicBezTo>
                  <a:cubicBezTo>
                    <a:pt x="282" y="87"/>
                    <a:pt x="232" y="37"/>
                    <a:pt x="170" y="32"/>
                  </a:cubicBezTo>
                  <a:cubicBezTo>
                    <a:pt x="170" y="10"/>
                    <a:pt x="170" y="10"/>
                    <a:pt x="170" y="10"/>
                  </a:cubicBezTo>
                  <a:cubicBezTo>
                    <a:pt x="170" y="4"/>
                    <a:pt x="166" y="0"/>
                    <a:pt x="160" y="0"/>
                  </a:cubicBezTo>
                  <a:cubicBezTo>
                    <a:pt x="154" y="0"/>
                    <a:pt x="149" y="4"/>
                    <a:pt x="149" y="10"/>
                  </a:cubicBezTo>
                  <a:cubicBezTo>
                    <a:pt x="149" y="32"/>
                    <a:pt x="149" y="32"/>
                    <a:pt x="149" y="32"/>
                  </a:cubicBezTo>
                  <a:cubicBezTo>
                    <a:pt x="87" y="37"/>
                    <a:pt x="37" y="87"/>
                    <a:pt x="32" y="149"/>
                  </a:cubicBezTo>
                  <a:cubicBezTo>
                    <a:pt x="10" y="149"/>
                    <a:pt x="10" y="149"/>
                    <a:pt x="10" y="149"/>
                  </a:cubicBezTo>
                  <a:cubicBezTo>
                    <a:pt x="4" y="149"/>
                    <a:pt x="0" y="154"/>
                    <a:pt x="0" y="160"/>
                  </a:cubicBezTo>
                  <a:cubicBezTo>
                    <a:pt x="0" y="166"/>
                    <a:pt x="4" y="170"/>
                    <a:pt x="10" y="170"/>
                  </a:cubicBezTo>
                  <a:cubicBezTo>
                    <a:pt x="32" y="170"/>
                    <a:pt x="32" y="170"/>
                    <a:pt x="32" y="170"/>
                  </a:cubicBezTo>
                  <a:cubicBezTo>
                    <a:pt x="37" y="232"/>
                    <a:pt x="87" y="282"/>
                    <a:pt x="149" y="287"/>
                  </a:cubicBezTo>
                  <a:cubicBezTo>
                    <a:pt x="149" y="309"/>
                    <a:pt x="149" y="309"/>
                    <a:pt x="149" y="309"/>
                  </a:cubicBezTo>
                  <a:cubicBezTo>
                    <a:pt x="149" y="315"/>
                    <a:pt x="154" y="320"/>
                    <a:pt x="160" y="320"/>
                  </a:cubicBezTo>
                  <a:cubicBezTo>
                    <a:pt x="166" y="320"/>
                    <a:pt x="170" y="315"/>
                    <a:pt x="170" y="309"/>
                  </a:cubicBezTo>
                  <a:cubicBezTo>
                    <a:pt x="170" y="287"/>
                    <a:pt x="170" y="287"/>
                    <a:pt x="170" y="287"/>
                  </a:cubicBezTo>
                  <a:cubicBezTo>
                    <a:pt x="232" y="282"/>
                    <a:pt x="282" y="232"/>
                    <a:pt x="287" y="170"/>
                  </a:cubicBezTo>
                  <a:cubicBezTo>
                    <a:pt x="309" y="170"/>
                    <a:pt x="309" y="170"/>
                    <a:pt x="309" y="170"/>
                  </a:cubicBezTo>
                  <a:cubicBezTo>
                    <a:pt x="315" y="170"/>
                    <a:pt x="320" y="166"/>
                    <a:pt x="320" y="160"/>
                  </a:cubicBezTo>
                  <a:cubicBezTo>
                    <a:pt x="320" y="154"/>
                    <a:pt x="315" y="149"/>
                    <a:pt x="309" y="149"/>
                  </a:cubicBezTo>
                  <a:close/>
                  <a:moveTo>
                    <a:pt x="266" y="149"/>
                  </a:moveTo>
                  <a:cubicBezTo>
                    <a:pt x="233" y="149"/>
                    <a:pt x="233" y="149"/>
                    <a:pt x="233" y="149"/>
                  </a:cubicBezTo>
                  <a:cubicBezTo>
                    <a:pt x="229" y="116"/>
                    <a:pt x="203" y="91"/>
                    <a:pt x="170" y="86"/>
                  </a:cubicBezTo>
                  <a:cubicBezTo>
                    <a:pt x="170" y="54"/>
                    <a:pt x="170" y="54"/>
                    <a:pt x="170" y="54"/>
                  </a:cubicBezTo>
                  <a:cubicBezTo>
                    <a:pt x="221" y="59"/>
                    <a:pt x="261" y="99"/>
                    <a:pt x="266" y="149"/>
                  </a:cubicBezTo>
                  <a:close/>
                  <a:moveTo>
                    <a:pt x="149" y="149"/>
                  </a:moveTo>
                  <a:cubicBezTo>
                    <a:pt x="107" y="149"/>
                    <a:pt x="107" y="149"/>
                    <a:pt x="107" y="149"/>
                  </a:cubicBezTo>
                  <a:cubicBezTo>
                    <a:pt x="112" y="128"/>
                    <a:pt x="128" y="112"/>
                    <a:pt x="149" y="107"/>
                  </a:cubicBezTo>
                  <a:lnTo>
                    <a:pt x="149" y="149"/>
                  </a:lnTo>
                  <a:close/>
                  <a:moveTo>
                    <a:pt x="149" y="170"/>
                  </a:moveTo>
                  <a:cubicBezTo>
                    <a:pt x="149" y="212"/>
                    <a:pt x="149" y="212"/>
                    <a:pt x="149" y="212"/>
                  </a:cubicBezTo>
                  <a:cubicBezTo>
                    <a:pt x="128" y="208"/>
                    <a:pt x="112" y="191"/>
                    <a:pt x="107" y="170"/>
                  </a:cubicBezTo>
                  <a:lnTo>
                    <a:pt x="149" y="170"/>
                  </a:lnTo>
                  <a:close/>
                  <a:moveTo>
                    <a:pt x="170" y="170"/>
                  </a:moveTo>
                  <a:cubicBezTo>
                    <a:pt x="212" y="170"/>
                    <a:pt x="212" y="170"/>
                    <a:pt x="212" y="170"/>
                  </a:cubicBezTo>
                  <a:cubicBezTo>
                    <a:pt x="208" y="191"/>
                    <a:pt x="191" y="208"/>
                    <a:pt x="170" y="212"/>
                  </a:cubicBezTo>
                  <a:lnTo>
                    <a:pt x="170" y="170"/>
                  </a:lnTo>
                  <a:close/>
                  <a:moveTo>
                    <a:pt x="170" y="149"/>
                  </a:moveTo>
                  <a:cubicBezTo>
                    <a:pt x="170" y="107"/>
                    <a:pt x="170" y="107"/>
                    <a:pt x="170" y="107"/>
                  </a:cubicBezTo>
                  <a:cubicBezTo>
                    <a:pt x="191" y="112"/>
                    <a:pt x="208" y="128"/>
                    <a:pt x="212" y="149"/>
                  </a:cubicBezTo>
                  <a:lnTo>
                    <a:pt x="170" y="149"/>
                  </a:lnTo>
                  <a:close/>
                  <a:moveTo>
                    <a:pt x="149" y="54"/>
                  </a:moveTo>
                  <a:cubicBezTo>
                    <a:pt x="149" y="86"/>
                    <a:pt x="149" y="86"/>
                    <a:pt x="149" y="86"/>
                  </a:cubicBezTo>
                  <a:cubicBezTo>
                    <a:pt x="116" y="91"/>
                    <a:pt x="91" y="116"/>
                    <a:pt x="86" y="149"/>
                  </a:cubicBezTo>
                  <a:cubicBezTo>
                    <a:pt x="54" y="149"/>
                    <a:pt x="54" y="149"/>
                    <a:pt x="54" y="149"/>
                  </a:cubicBezTo>
                  <a:cubicBezTo>
                    <a:pt x="59" y="99"/>
                    <a:pt x="99" y="59"/>
                    <a:pt x="149" y="54"/>
                  </a:cubicBezTo>
                  <a:close/>
                  <a:moveTo>
                    <a:pt x="54" y="170"/>
                  </a:moveTo>
                  <a:cubicBezTo>
                    <a:pt x="86" y="170"/>
                    <a:pt x="86" y="170"/>
                    <a:pt x="86" y="170"/>
                  </a:cubicBezTo>
                  <a:cubicBezTo>
                    <a:pt x="91" y="203"/>
                    <a:pt x="116" y="229"/>
                    <a:pt x="149" y="233"/>
                  </a:cubicBezTo>
                  <a:cubicBezTo>
                    <a:pt x="149" y="266"/>
                    <a:pt x="149" y="266"/>
                    <a:pt x="149" y="266"/>
                  </a:cubicBezTo>
                  <a:cubicBezTo>
                    <a:pt x="99" y="261"/>
                    <a:pt x="59" y="221"/>
                    <a:pt x="54" y="170"/>
                  </a:cubicBezTo>
                  <a:close/>
                  <a:moveTo>
                    <a:pt x="170" y="266"/>
                  </a:moveTo>
                  <a:cubicBezTo>
                    <a:pt x="170" y="233"/>
                    <a:pt x="170" y="233"/>
                    <a:pt x="170" y="233"/>
                  </a:cubicBezTo>
                  <a:cubicBezTo>
                    <a:pt x="203" y="229"/>
                    <a:pt x="229" y="203"/>
                    <a:pt x="233" y="170"/>
                  </a:cubicBezTo>
                  <a:cubicBezTo>
                    <a:pt x="266" y="170"/>
                    <a:pt x="266" y="170"/>
                    <a:pt x="266" y="170"/>
                  </a:cubicBezTo>
                  <a:cubicBezTo>
                    <a:pt x="261" y="221"/>
                    <a:pt x="221" y="261"/>
                    <a:pt x="170" y="266"/>
                  </a:cubicBezTo>
                  <a:close/>
                </a:path>
              </a:pathLst>
            </a:custGeom>
            <a:grpFill/>
            <a:ln>
              <a:noFill/>
            </a:ln>
            <a:extLst>
              <a:ext uri="{91240B29-F687-4f45-9708-019B960494DF}">
                <a14:hiddenLine xmlns:a16="http://schemas.microsoft.com/office/drawing/2014/main" xmlns:p14="http://schemas.microsoft.com/office/powerpoint/2010/main"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7" name="Freeform 434">
              <a:extLst>
                <a:ext uri="{FF2B5EF4-FFF2-40B4-BE49-F238E27FC236}">
                  <a16:creationId xmlns:a16="http://schemas.microsoft.com/office/drawing/2014/main" id="{4DF4A8EC-9552-40EB-E355-5D643309E424}"/>
                </a:ext>
              </a:extLst>
            </p:cNvPr>
            <p:cNvSpPr>
              <a:spLocks noEditPoints="1"/>
            </p:cNvSpPr>
            <p:nvPr/>
          </p:nvSpPr>
          <p:spPr bwMode="auto">
            <a:xfrm>
              <a:off x="3505" y="1546"/>
              <a:ext cx="340" cy="341"/>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a16="http://schemas.microsoft.com/office/drawing/2014/main" xmlns:p14="http://schemas.microsoft.com/office/powerpoint/2010/main"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60" name="Footer Placeholder 4">
            <a:extLst>
              <a:ext uri="{FF2B5EF4-FFF2-40B4-BE49-F238E27FC236}">
                <a16:creationId xmlns:a16="http://schemas.microsoft.com/office/drawing/2014/main" id="{7CEBDB35-9B1B-26BB-F23F-AB53E32C3A4A}"/>
              </a:ext>
            </a:extLst>
          </p:cNvPr>
          <p:cNvSpPr txBox="1">
            <a:spLocks/>
          </p:cNvSpPr>
          <p:nvPr/>
        </p:nvSpPr>
        <p:spPr>
          <a:xfrm>
            <a:off x="4038600" y="6616554"/>
            <a:ext cx="4114800" cy="186484"/>
          </a:xfrm>
          <a:prstGeom prst="rect">
            <a:avLst/>
          </a:prstGeom>
        </p:spPr>
        <p:txBody>
          <a:bodyPr vert="horz" lIns="0" tIns="0" rIns="0" bIns="0" rtlCol="0" anchor="b"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Presented at the 2026 All Actuaries Summit</a:t>
            </a:r>
          </a:p>
        </p:txBody>
      </p:sp>
    </p:spTree>
    <p:extLst>
      <p:ext uri="{BB962C8B-B14F-4D97-AF65-F5344CB8AC3E}">
        <p14:creationId xmlns:p14="http://schemas.microsoft.com/office/powerpoint/2010/main" val="1962410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50" fill="hold"/>
                                        <p:tgtEl>
                                          <p:spTgt spid="3"/>
                                        </p:tgtEl>
                                        <p:attrNameLst>
                                          <p:attrName>ppt_x</p:attrName>
                                        </p:attrNameLst>
                                      </p:cBhvr>
                                      <p:tavLst>
                                        <p:tav tm="0">
                                          <p:val>
                                            <p:strVal val="#ppt_x"/>
                                          </p:val>
                                        </p:tav>
                                        <p:tav tm="100000">
                                          <p:val>
                                            <p:strVal val="#ppt_x"/>
                                          </p:val>
                                        </p:tav>
                                      </p:tavLst>
                                    </p:anim>
                                    <p:anim calcmode="lin" valueType="num">
                                      <p:cBhvr additive="base">
                                        <p:cTn id="8" dur="25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250"/>
                            </p:stCondLst>
                            <p:childTnLst>
                              <p:par>
                                <p:cTn id="10" presetID="2" presetClass="entr" presetSubtype="4"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250" fill="hold"/>
                                        <p:tgtEl>
                                          <p:spTgt spid="4"/>
                                        </p:tgtEl>
                                        <p:attrNameLst>
                                          <p:attrName>ppt_x</p:attrName>
                                        </p:attrNameLst>
                                      </p:cBhvr>
                                      <p:tavLst>
                                        <p:tav tm="0">
                                          <p:val>
                                            <p:strVal val="#ppt_x"/>
                                          </p:val>
                                        </p:tav>
                                        <p:tav tm="100000">
                                          <p:val>
                                            <p:strVal val="#ppt_x"/>
                                          </p:val>
                                        </p:tav>
                                      </p:tavLst>
                                    </p:anim>
                                    <p:anim calcmode="lin" valueType="num">
                                      <p:cBhvr additive="base">
                                        <p:cTn id="13" dur="250" fill="hold"/>
                                        <p:tgtEl>
                                          <p:spTgt spid="4"/>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2" presetClass="entr" presetSubtype="4" fill="hold" grpId="0" nodeType="afterEffect">
                                  <p:stCondLst>
                                    <p:cond delay="0"/>
                                  </p:stCondLst>
                                  <p:childTnLst>
                                    <p:set>
                                      <p:cBhvr>
                                        <p:cTn id="16" dur="1" fill="hold">
                                          <p:stCondLst>
                                            <p:cond delay="0"/>
                                          </p:stCondLst>
                                        </p:cTn>
                                        <p:tgtEl>
                                          <p:spTgt spid="45"/>
                                        </p:tgtEl>
                                        <p:attrNameLst>
                                          <p:attrName>style.visibility</p:attrName>
                                        </p:attrNameLst>
                                      </p:cBhvr>
                                      <p:to>
                                        <p:strVal val="visible"/>
                                      </p:to>
                                    </p:set>
                                    <p:anim calcmode="lin" valueType="num">
                                      <p:cBhvr additive="base">
                                        <p:cTn id="17" dur="250" fill="hold"/>
                                        <p:tgtEl>
                                          <p:spTgt spid="45"/>
                                        </p:tgtEl>
                                        <p:attrNameLst>
                                          <p:attrName>ppt_x</p:attrName>
                                        </p:attrNameLst>
                                      </p:cBhvr>
                                      <p:tavLst>
                                        <p:tav tm="0">
                                          <p:val>
                                            <p:strVal val="#ppt_x"/>
                                          </p:val>
                                        </p:tav>
                                        <p:tav tm="100000">
                                          <p:val>
                                            <p:strVal val="#ppt_x"/>
                                          </p:val>
                                        </p:tav>
                                      </p:tavLst>
                                    </p:anim>
                                    <p:anim calcmode="lin" valueType="num">
                                      <p:cBhvr additive="base">
                                        <p:cTn id="18" dur="250" fill="hold"/>
                                        <p:tgtEl>
                                          <p:spTgt spid="45"/>
                                        </p:tgtEl>
                                        <p:attrNameLst>
                                          <p:attrName>ppt_y</p:attrName>
                                        </p:attrNameLst>
                                      </p:cBhvr>
                                      <p:tavLst>
                                        <p:tav tm="0">
                                          <p:val>
                                            <p:strVal val="1+#ppt_h/2"/>
                                          </p:val>
                                        </p:tav>
                                        <p:tav tm="100000">
                                          <p:val>
                                            <p:strVal val="#ppt_y"/>
                                          </p:val>
                                        </p:tav>
                                      </p:tavLst>
                                    </p:anim>
                                  </p:childTnLst>
                                </p:cTn>
                              </p:par>
                            </p:childTnLst>
                          </p:cTn>
                        </p:par>
                        <p:par>
                          <p:cTn id="19" fill="hold">
                            <p:stCondLst>
                              <p:cond delay="750"/>
                            </p:stCondLst>
                            <p:childTnLst>
                              <p:par>
                                <p:cTn id="20" presetID="2" presetClass="entr" presetSubtype="4" fill="hold" grpId="0" nodeType="afterEffect">
                                  <p:stCondLst>
                                    <p:cond delay="0"/>
                                  </p:stCondLst>
                                  <p:childTnLst>
                                    <p:set>
                                      <p:cBhvr>
                                        <p:cTn id="21" dur="1" fill="hold">
                                          <p:stCondLst>
                                            <p:cond delay="0"/>
                                          </p:stCondLst>
                                        </p:cTn>
                                        <p:tgtEl>
                                          <p:spTgt spid="46"/>
                                        </p:tgtEl>
                                        <p:attrNameLst>
                                          <p:attrName>style.visibility</p:attrName>
                                        </p:attrNameLst>
                                      </p:cBhvr>
                                      <p:to>
                                        <p:strVal val="visible"/>
                                      </p:to>
                                    </p:set>
                                    <p:anim calcmode="lin" valueType="num">
                                      <p:cBhvr additive="base">
                                        <p:cTn id="22" dur="250" fill="hold"/>
                                        <p:tgtEl>
                                          <p:spTgt spid="46"/>
                                        </p:tgtEl>
                                        <p:attrNameLst>
                                          <p:attrName>ppt_x</p:attrName>
                                        </p:attrNameLst>
                                      </p:cBhvr>
                                      <p:tavLst>
                                        <p:tav tm="0">
                                          <p:val>
                                            <p:strVal val="#ppt_x"/>
                                          </p:val>
                                        </p:tav>
                                        <p:tav tm="100000">
                                          <p:val>
                                            <p:strVal val="#ppt_x"/>
                                          </p:val>
                                        </p:tav>
                                      </p:tavLst>
                                    </p:anim>
                                    <p:anim calcmode="lin" valueType="num">
                                      <p:cBhvr additive="base">
                                        <p:cTn id="23" dur="250" fill="hold"/>
                                        <p:tgtEl>
                                          <p:spTgt spid="46"/>
                                        </p:tgtEl>
                                        <p:attrNameLst>
                                          <p:attrName>ppt_y</p:attrName>
                                        </p:attrNameLst>
                                      </p:cBhvr>
                                      <p:tavLst>
                                        <p:tav tm="0">
                                          <p:val>
                                            <p:strVal val="1+#ppt_h/2"/>
                                          </p:val>
                                        </p:tav>
                                        <p:tav tm="100000">
                                          <p:val>
                                            <p:strVal val="#ppt_y"/>
                                          </p:val>
                                        </p:tav>
                                      </p:tavLst>
                                    </p:anim>
                                  </p:childTnLst>
                                </p:cTn>
                              </p:par>
                            </p:childTnLst>
                          </p:cTn>
                        </p:par>
                        <p:par>
                          <p:cTn id="24" fill="hold">
                            <p:stCondLst>
                              <p:cond delay="1000"/>
                            </p:stCondLst>
                            <p:childTnLst>
                              <p:par>
                                <p:cTn id="25" presetID="2" presetClass="entr" presetSubtype="4"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250" fill="hold"/>
                                        <p:tgtEl>
                                          <p:spTgt spid="12"/>
                                        </p:tgtEl>
                                        <p:attrNameLst>
                                          <p:attrName>ppt_x</p:attrName>
                                        </p:attrNameLst>
                                      </p:cBhvr>
                                      <p:tavLst>
                                        <p:tav tm="0">
                                          <p:val>
                                            <p:strVal val="#ppt_x"/>
                                          </p:val>
                                        </p:tav>
                                        <p:tav tm="100000">
                                          <p:val>
                                            <p:strVal val="#ppt_x"/>
                                          </p:val>
                                        </p:tav>
                                      </p:tavLst>
                                    </p:anim>
                                    <p:anim calcmode="lin" valueType="num">
                                      <p:cBhvr additive="base">
                                        <p:cTn id="28" dur="25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animBg="1"/>
      <p:bldP spid="3" grpId="0" animBg="1"/>
      <p:bldP spid="45" grpId="0" animBg="1"/>
      <p:bldP spid="4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E2E37-0AAC-641F-45A8-101F79E61301}"/>
              </a:ext>
            </a:extLst>
          </p:cNvPr>
          <p:cNvSpPr>
            <a:spLocks noGrp="1"/>
          </p:cNvSpPr>
          <p:nvPr>
            <p:ph type="title"/>
          </p:nvPr>
        </p:nvSpPr>
        <p:spPr>
          <a:xfrm>
            <a:off x="326849" y="288389"/>
            <a:ext cx="9811450" cy="1232435"/>
          </a:xfrm>
        </p:spPr>
        <p:txBody>
          <a:bodyPr/>
          <a:lstStyle/>
          <a:p>
            <a:r>
              <a:rPr lang="en-US">
                <a:solidFill>
                  <a:schemeClr val="accent1"/>
                </a:solidFill>
              </a:rPr>
              <a:t>Product Ratings Frameworks and TPD Sustainability</a:t>
            </a:r>
            <a:br>
              <a:rPr lang="en-AU">
                <a:solidFill>
                  <a:schemeClr val="accent1"/>
                </a:solidFill>
                <a:latin typeface="Open Sans Light" panose="020B0306030504020204" pitchFamily="34" charset="0"/>
                <a:ea typeface="Open Sans Light" panose="020B0306030504020204" pitchFamily="34" charset="0"/>
                <a:cs typeface="Open Sans Light" panose="020B0306030504020204" pitchFamily="34" charset="0"/>
              </a:rPr>
            </a:br>
            <a:endParaRPr lang="en-AU">
              <a:solidFill>
                <a:schemeClr val="accent1"/>
              </a:solidFill>
            </a:endParaRPr>
          </a:p>
        </p:txBody>
      </p:sp>
      <p:sp>
        <p:nvSpPr>
          <p:cNvPr id="4" name="Slide Number Placeholder 3">
            <a:extLst>
              <a:ext uri="{FF2B5EF4-FFF2-40B4-BE49-F238E27FC236}">
                <a16:creationId xmlns:a16="http://schemas.microsoft.com/office/drawing/2014/main" id="{DB9F0E9E-B296-D944-8650-10B3D6D4B6AC}"/>
              </a:ext>
            </a:extLst>
          </p:cNvPr>
          <p:cNvSpPr>
            <a:spLocks noGrp="1"/>
          </p:cNvSpPr>
          <p:nvPr>
            <p:ph type="sldNum" sz="quarter" idx="12"/>
          </p:nvPr>
        </p:nvSpPr>
        <p:spPr/>
        <p:txBody>
          <a:bodyPr/>
          <a:lstStyle/>
          <a:p>
            <a:fld id="{741AFF56-1126-4107-9C02-BC0EFBF16431}" type="slidenum">
              <a:rPr lang="en-GB" smtClean="0"/>
              <a:pPr/>
              <a:t>15</a:t>
            </a:fld>
            <a:endParaRPr lang="en-GB"/>
          </a:p>
        </p:txBody>
      </p:sp>
      <p:sp>
        <p:nvSpPr>
          <p:cNvPr id="5" name="Text Placeholder 5">
            <a:extLst>
              <a:ext uri="{FF2B5EF4-FFF2-40B4-BE49-F238E27FC236}">
                <a16:creationId xmlns:a16="http://schemas.microsoft.com/office/drawing/2014/main" id="{9087A65E-65B8-A2F5-BA83-A48E4CFE62FF}"/>
              </a:ext>
            </a:extLst>
          </p:cNvPr>
          <p:cNvSpPr txBox="1">
            <a:spLocks/>
          </p:cNvSpPr>
          <p:nvPr/>
        </p:nvSpPr>
        <p:spPr>
          <a:xfrm>
            <a:off x="314325" y="929974"/>
            <a:ext cx="9293122" cy="4251199"/>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2400" kern="1200">
                <a:solidFill>
                  <a:schemeClr val="bg1"/>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2400" kern="1200">
                <a:solidFill>
                  <a:schemeClr val="bg1"/>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2400" kern="1200">
                <a:solidFill>
                  <a:schemeClr val="bg1"/>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2400" kern="1200">
                <a:solidFill>
                  <a:schemeClr val="bg1"/>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2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Product ratings frameworks tend to assess the generosity of product features and benefits, rather than their long‑term sustainability.</a:t>
            </a:r>
            <a:endParaRPr lang="en-AU">
              <a:latin typeface="Open Sans Light" panose="020B0306030504020204" pitchFamily="34" charset="0"/>
              <a:ea typeface="Open Sans Light" panose="020B0306030504020204" pitchFamily="34" charset="0"/>
              <a:cs typeface="Open Sans Light" panose="020B0306030504020204" pitchFamily="34" charset="0"/>
            </a:endParaRPr>
          </a:p>
        </p:txBody>
      </p:sp>
      <p:grpSp>
        <p:nvGrpSpPr>
          <p:cNvPr id="6" name="Group 5">
            <a:extLst>
              <a:ext uri="{FF2B5EF4-FFF2-40B4-BE49-F238E27FC236}">
                <a16:creationId xmlns:a16="http://schemas.microsoft.com/office/drawing/2014/main" id="{553922B0-B181-24B4-EAC2-63C32198A6CB}"/>
              </a:ext>
            </a:extLst>
          </p:cNvPr>
          <p:cNvGrpSpPr/>
          <p:nvPr/>
        </p:nvGrpSpPr>
        <p:grpSpPr>
          <a:xfrm>
            <a:off x="340541" y="1840230"/>
            <a:ext cx="3514929" cy="4054568"/>
            <a:chOff x="340541" y="1840230"/>
            <a:chExt cx="3514929" cy="4054568"/>
          </a:xfrm>
        </p:grpSpPr>
        <p:grpSp>
          <p:nvGrpSpPr>
            <p:cNvPr id="7" name="Graphic 4">
              <a:extLst>
                <a:ext uri="{FF2B5EF4-FFF2-40B4-BE49-F238E27FC236}">
                  <a16:creationId xmlns:a16="http://schemas.microsoft.com/office/drawing/2014/main" id="{DB07DF82-C707-69C6-0204-81AE07423AAD}"/>
                </a:ext>
              </a:extLst>
            </p:cNvPr>
            <p:cNvGrpSpPr>
              <a:grpSpLocks noChangeAspect="1"/>
            </p:cNvGrpSpPr>
            <p:nvPr/>
          </p:nvGrpSpPr>
          <p:grpSpPr>
            <a:xfrm>
              <a:off x="340541" y="3061765"/>
              <a:ext cx="633600" cy="633004"/>
              <a:chOff x="8840477" y="2855717"/>
              <a:chExt cx="362312" cy="361971"/>
            </a:xfrm>
            <a:solidFill>
              <a:schemeClr val="accent2"/>
            </a:solidFill>
          </p:grpSpPr>
          <p:sp>
            <p:nvSpPr>
              <p:cNvPr id="13" name="Graphic 4">
                <a:extLst>
                  <a:ext uri="{FF2B5EF4-FFF2-40B4-BE49-F238E27FC236}">
                    <a16:creationId xmlns:a16="http://schemas.microsoft.com/office/drawing/2014/main" id="{B35CB937-E55C-228C-48ED-2D697770F1BD}"/>
                  </a:ext>
                </a:extLst>
              </p:cNvPr>
              <p:cNvSpPr/>
              <p:nvPr/>
            </p:nvSpPr>
            <p:spPr>
              <a:xfrm>
                <a:off x="8840477" y="2855717"/>
                <a:ext cx="362312" cy="361971"/>
              </a:xfrm>
              <a:custGeom>
                <a:avLst/>
                <a:gdLst>
                  <a:gd name="connsiteX0" fmla="*/ 181474 w 362312"/>
                  <a:gd name="connsiteY0" fmla="*/ 0 h 361971"/>
                  <a:gd name="connsiteX1" fmla="*/ 0 w 362312"/>
                  <a:gd name="connsiteY1" fmla="*/ 180667 h 361971"/>
                  <a:gd name="connsiteX2" fmla="*/ 180836 w 362312"/>
                  <a:gd name="connsiteY2" fmla="*/ 361972 h 361971"/>
                  <a:gd name="connsiteX3" fmla="*/ 362309 w 362312"/>
                  <a:gd name="connsiteY3" fmla="*/ 181305 h 361971"/>
                  <a:gd name="connsiteX4" fmla="*/ 362309 w 362312"/>
                  <a:gd name="connsiteY4" fmla="*/ 181305 h 361971"/>
                  <a:gd name="connsiteX5" fmla="*/ 181474 w 362312"/>
                  <a:gd name="connsiteY5" fmla="*/ 0 h 361971"/>
                  <a:gd name="connsiteX6" fmla="*/ 181474 w 362312"/>
                  <a:gd name="connsiteY6" fmla="*/ 349204 h 361971"/>
                  <a:gd name="connsiteX7" fmla="*/ 12780 w 362312"/>
                  <a:gd name="connsiteY7" fmla="*/ 181305 h 361971"/>
                  <a:gd name="connsiteX8" fmla="*/ 180836 w 362312"/>
                  <a:gd name="connsiteY8" fmla="*/ 12768 h 361971"/>
                  <a:gd name="connsiteX9" fmla="*/ 349529 w 362312"/>
                  <a:gd name="connsiteY9" fmla="*/ 180667 h 361971"/>
                  <a:gd name="connsiteX10" fmla="*/ 349529 w 362312"/>
                  <a:gd name="connsiteY10" fmla="*/ 180667 h 361971"/>
                  <a:gd name="connsiteX11" fmla="*/ 181474 w 362312"/>
                  <a:gd name="connsiteY11" fmla="*/ 349204 h 36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2312" h="361971">
                    <a:moveTo>
                      <a:pt x="181474" y="0"/>
                    </a:moveTo>
                    <a:cubicBezTo>
                      <a:pt x="81152" y="0"/>
                      <a:pt x="0" y="81076"/>
                      <a:pt x="0" y="180667"/>
                    </a:cubicBezTo>
                    <a:cubicBezTo>
                      <a:pt x="0" y="280895"/>
                      <a:pt x="81152" y="361972"/>
                      <a:pt x="180836" y="361972"/>
                    </a:cubicBezTo>
                    <a:cubicBezTo>
                      <a:pt x="281157" y="361972"/>
                      <a:pt x="362309" y="280895"/>
                      <a:pt x="362309" y="181305"/>
                    </a:cubicBezTo>
                    <a:cubicBezTo>
                      <a:pt x="362309" y="181305"/>
                      <a:pt x="362309" y="181305"/>
                      <a:pt x="362309" y="181305"/>
                    </a:cubicBezTo>
                    <a:cubicBezTo>
                      <a:pt x="362949" y="81076"/>
                      <a:pt x="281796" y="0"/>
                      <a:pt x="181474" y="0"/>
                    </a:cubicBezTo>
                    <a:close/>
                    <a:moveTo>
                      <a:pt x="181474" y="349204"/>
                    </a:moveTo>
                    <a:cubicBezTo>
                      <a:pt x="88181" y="349204"/>
                      <a:pt x="12780" y="273873"/>
                      <a:pt x="12780" y="181305"/>
                    </a:cubicBezTo>
                    <a:cubicBezTo>
                      <a:pt x="12780" y="88099"/>
                      <a:pt x="88181" y="12768"/>
                      <a:pt x="180836" y="12768"/>
                    </a:cubicBezTo>
                    <a:cubicBezTo>
                      <a:pt x="274128" y="12768"/>
                      <a:pt x="349529" y="88099"/>
                      <a:pt x="349529" y="180667"/>
                    </a:cubicBezTo>
                    <a:cubicBezTo>
                      <a:pt x="349529" y="180667"/>
                      <a:pt x="349529" y="180667"/>
                      <a:pt x="349529" y="180667"/>
                    </a:cubicBezTo>
                    <a:cubicBezTo>
                      <a:pt x="350169" y="273234"/>
                      <a:pt x="274767" y="348565"/>
                      <a:pt x="181474" y="349204"/>
                    </a:cubicBezTo>
                    <a:close/>
                  </a:path>
                </a:pathLst>
              </a:custGeom>
              <a:grpFill/>
              <a:ln w="6390" cap="flat">
                <a:noFill/>
                <a:prstDash val="solid"/>
                <a:miter/>
              </a:ln>
            </p:spPr>
            <p:txBody>
              <a:bodyPr rtlCol="0" anchor="ctr"/>
              <a:lstStyle/>
              <a:p>
                <a:endParaRPr lang="en-US">
                  <a:latin typeface="+mj-lt"/>
                </a:endParaRPr>
              </a:p>
            </p:txBody>
          </p:sp>
          <p:sp>
            <p:nvSpPr>
              <p:cNvPr id="14" name="Graphic 4">
                <a:extLst>
                  <a:ext uri="{FF2B5EF4-FFF2-40B4-BE49-F238E27FC236}">
                    <a16:creationId xmlns:a16="http://schemas.microsoft.com/office/drawing/2014/main" id="{6BF93310-A675-2DDD-B5F5-5959E8EB9A5F}"/>
                  </a:ext>
                </a:extLst>
              </p:cNvPr>
              <p:cNvSpPr/>
              <p:nvPr/>
            </p:nvSpPr>
            <p:spPr>
              <a:xfrm>
                <a:off x="8942716" y="2925941"/>
                <a:ext cx="159109" cy="220885"/>
              </a:xfrm>
              <a:custGeom>
                <a:avLst/>
                <a:gdLst>
                  <a:gd name="connsiteX0" fmla="*/ 152720 w 159109"/>
                  <a:gd name="connsiteY0" fmla="*/ 15960 h 220885"/>
                  <a:gd name="connsiteX1" fmla="*/ 116297 w 159109"/>
                  <a:gd name="connsiteY1" fmla="*/ 15960 h 220885"/>
                  <a:gd name="connsiteX2" fmla="*/ 116297 w 159109"/>
                  <a:gd name="connsiteY2" fmla="*/ 6384 h 220885"/>
                  <a:gd name="connsiteX3" fmla="*/ 109907 w 159109"/>
                  <a:gd name="connsiteY3" fmla="*/ 0 h 220885"/>
                  <a:gd name="connsiteX4" fmla="*/ 49202 w 159109"/>
                  <a:gd name="connsiteY4" fmla="*/ 0 h 220885"/>
                  <a:gd name="connsiteX5" fmla="*/ 42812 w 159109"/>
                  <a:gd name="connsiteY5" fmla="*/ 6384 h 220885"/>
                  <a:gd name="connsiteX6" fmla="*/ 42812 w 159109"/>
                  <a:gd name="connsiteY6" fmla="*/ 15960 h 220885"/>
                  <a:gd name="connsiteX7" fmla="*/ 6390 w 159109"/>
                  <a:gd name="connsiteY7" fmla="*/ 15960 h 220885"/>
                  <a:gd name="connsiteX8" fmla="*/ 0 w 159109"/>
                  <a:gd name="connsiteY8" fmla="*/ 22344 h 220885"/>
                  <a:gd name="connsiteX9" fmla="*/ 0 w 159109"/>
                  <a:gd name="connsiteY9" fmla="*/ 214502 h 220885"/>
                  <a:gd name="connsiteX10" fmla="*/ 6390 w 159109"/>
                  <a:gd name="connsiteY10" fmla="*/ 220886 h 220885"/>
                  <a:gd name="connsiteX11" fmla="*/ 152720 w 159109"/>
                  <a:gd name="connsiteY11" fmla="*/ 220886 h 220885"/>
                  <a:gd name="connsiteX12" fmla="*/ 159110 w 159109"/>
                  <a:gd name="connsiteY12" fmla="*/ 214502 h 220885"/>
                  <a:gd name="connsiteX13" fmla="*/ 159110 w 159109"/>
                  <a:gd name="connsiteY13" fmla="*/ 22344 h 220885"/>
                  <a:gd name="connsiteX14" fmla="*/ 152720 w 159109"/>
                  <a:gd name="connsiteY14" fmla="*/ 15960 h 220885"/>
                  <a:gd name="connsiteX15" fmla="*/ 55592 w 159109"/>
                  <a:gd name="connsiteY15" fmla="*/ 12768 h 220885"/>
                  <a:gd name="connsiteX16" fmla="*/ 103517 w 159109"/>
                  <a:gd name="connsiteY16" fmla="*/ 12768 h 220885"/>
                  <a:gd name="connsiteX17" fmla="*/ 103517 w 159109"/>
                  <a:gd name="connsiteY17" fmla="*/ 31281 h 220885"/>
                  <a:gd name="connsiteX18" fmla="*/ 55592 w 159109"/>
                  <a:gd name="connsiteY18" fmla="*/ 31281 h 220885"/>
                  <a:gd name="connsiteX19" fmla="*/ 55592 w 159109"/>
                  <a:gd name="connsiteY19" fmla="*/ 12768 h 220885"/>
                  <a:gd name="connsiteX20" fmla="*/ 146330 w 159109"/>
                  <a:gd name="connsiteY20" fmla="*/ 208118 h 220885"/>
                  <a:gd name="connsiteX21" fmla="*/ 12780 w 159109"/>
                  <a:gd name="connsiteY21" fmla="*/ 208118 h 220885"/>
                  <a:gd name="connsiteX22" fmla="*/ 12780 w 159109"/>
                  <a:gd name="connsiteY22" fmla="*/ 28728 h 220885"/>
                  <a:gd name="connsiteX23" fmla="*/ 42812 w 159109"/>
                  <a:gd name="connsiteY23" fmla="*/ 28728 h 220885"/>
                  <a:gd name="connsiteX24" fmla="*/ 42812 w 159109"/>
                  <a:gd name="connsiteY24" fmla="*/ 37665 h 220885"/>
                  <a:gd name="connsiteX25" fmla="*/ 49202 w 159109"/>
                  <a:gd name="connsiteY25" fmla="*/ 44049 h 220885"/>
                  <a:gd name="connsiteX26" fmla="*/ 109907 w 159109"/>
                  <a:gd name="connsiteY26" fmla="*/ 44049 h 220885"/>
                  <a:gd name="connsiteX27" fmla="*/ 116297 w 159109"/>
                  <a:gd name="connsiteY27" fmla="*/ 37665 h 220885"/>
                  <a:gd name="connsiteX28" fmla="*/ 116297 w 159109"/>
                  <a:gd name="connsiteY28" fmla="*/ 28728 h 220885"/>
                  <a:gd name="connsiteX29" fmla="*/ 146330 w 159109"/>
                  <a:gd name="connsiteY29" fmla="*/ 28728 h 220885"/>
                  <a:gd name="connsiteX30" fmla="*/ 146330 w 159109"/>
                  <a:gd name="connsiteY30" fmla="*/ 208118 h 220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59109" h="220885">
                    <a:moveTo>
                      <a:pt x="152720" y="15960"/>
                    </a:moveTo>
                    <a:lnTo>
                      <a:pt x="116297" y="15960"/>
                    </a:lnTo>
                    <a:lnTo>
                      <a:pt x="116297" y="6384"/>
                    </a:lnTo>
                    <a:cubicBezTo>
                      <a:pt x="116297" y="2554"/>
                      <a:pt x="113741" y="0"/>
                      <a:pt x="109907" y="0"/>
                    </a:cubicBezTo>
                    <a:lnTo>
                      <a:pt x="49202" y="0"/>
                    </a:lnTo>
                    <a:cubicBezTo>
                      <a:pt x="45368" y="0"/>
                      <a:pt x="42812" y="2554"/>
                      <a:pt x="42812" y="6384"/>
                    </a:cubicBezTo>
                    <a:lnTo>
                      <a:pt x="42812" y="15960"/>
                    </a:lnTo>
                    <a:lnTo>
                      <a:pt x="6390" y="15960"/>
                    </a:lnTo>
                    <a:cubicBezTo>
                      <a:pt x="2556" y="15960"/>
                      <a:pt x="0" y="18514"/>
                      <a:pt x="0" y="22344"/>
                    </a:cubicBezTo>
                    <a:lnTo>
                      <a:pt x="0" y="214502"/>
                    </a:lnTo>
                    <a:cubicBezTo>
                      <a:pt x="0" y="218332"/>
                      <a:pt x="2556" y="220886"/>
                      <a:pt x="6390" y="220886"/>
                    </a:cubicBezTo>
                    <a:lnTo>
                      <a:pt x="152720" y="220886"/>
                    </a:lnTo>
                    <a:cubicBezTo>
                      <a:pt x="156553" y="220886"/>
                      <a:pt x="159110" y="218332"/>
                      <a:pt x="159110" y="214502"/>
                    </a:cubicBezTo>
                    <a:lnTo>
                      <a:pt x="159110" y="22344"/>
                    </a:lnTo>
                    <a:cubicBezTo>
                      <a:pt x="159110" y="18514"/>
                      <a:pt x="155915" y="15960"/>
                      <a:pt x="152720" y="15960"/>
                    </a:cubicBezTo>
                    <a:close/>
                    <a:moveTo>
                      <a:pt x="55592" y="12768"/>
                    </a:moveTo>
                    <a:lnTo>
                      <a:pt x="103517" y="12768"/>
                    </a:lnTo>
                    <a:lnTo>
                      <a:pt x="103517" y="31281"/>
                    </a:lnTo>
                    <a:lnTo>
                      <a:pt x="55592" y="31281"/>
                    </a:lnTo>
                    <a:lnTo>
                      <a:pt x="55592" y="12768"/>
                    </a:lnTo>
                    <a:close/>
                    <a:moveTo>
                      <a:pt x="146330" y="208118"/>
                    </a:moveTo>
                    <a:lnTo>
                      <a:pt x="12780" y="208118"/>
                    </a:lnTo>
                    <a:lnTo>
                      <a:pt x="12780" y="28728"/>
                    </a:lnTo>
                    <a:lnTo>
                      <a:pt x="42812" y="28728"/>
                    </a:lnTo>
                    <a:lnTo>
                      <a:pt x="42812" y="37665"/>
                    </a:lnTo>
                    <a:cubicBezTo>
                      <a:pt x="42812" y="41496"/>
                      <a:pt x="45368" y="44049"/>
                      <a:pt x="49202" y="44049"/>
                    </a:cubicBezTo>
                    <a:lnTo>
                      <a:pt x="109907" y="44049"/>
                    </a:lnTo>
                    <a:cubicBezTo>
                      <a:pt x="113741" y="44049"/>
                      <a:pt x="116297" y="41496"/>
                      <a:pt x="116297" y="37665"/>
                    </a:cubicBezTo>
                    <a:lnTo>
                      <a:pt x="116297" y="28728"/>
                    </a:lnTo>
                    <a:lnTo>
                      <a:pt x="146330" y="28728"/>
                    </a:lnTo>
                    <a:lnTo>
                      <a:pt x="146330" y="208118"/>
                    </a:lnTo>
                    <a:close/>
                  </a:path>
                </a:pathLst>
              </a:custGeom>
              <a:grpFill/>
              <a:ln w="6390" cap="flat">
                <a:noFill/>
                <a:prstDash val="solid"/>
                <a:miter/>
              </a:ln>
            </p:spPr>
            <p:txBody>
              <a:bodyPr rtlCol="0" anchor="ctr"/>
              <a:lstStyle/>
              <a:p>
                <a:endParaRPr lang="en-US">
                  <a:latin typeface="+mj-lt"/>
                </a:endParaRPr>
              </a:p>
            </p:txBody>
          </p:sp>
        </p:grpSp>
        <p:grpSp>
          <p:nvGrpSpPr>
            <p:cNvPr id="8" name="Group 7">
              <a:extLst>
                <a:ext uri="{FF2B5EF4-FFF2-40B4-BE49-F238E27FC236}">
                  <a16:creationId xmlns:a16="http://schemas.microsoft.com/office/drawing/2014/main" id="{C52F6EBC-ADF5-97E3-8B43-FC36CE13119F}"/>
                </a:ext>
              </a:extLst>
            </p:cNvPr>
            <p:cNvGrpSpPr/>
            <p:nvPr/>
          </p:nvGrpSpPr>
          <p:grpSpPr>
            <a:xfrm>
              <a:off x="470053" y="1840230"/>
              <a:ext cx="3385417" cy="4054568"/>
              <a:chOff x="1917700" y="1840230"/>
              <a:chExt cx="3385417" cy="4054568"/>
            </a:xfrm>
          </p:grpSpPr>
          <p:sp>
            <p:nvSpPr>
              <p:cNvPr id="9" name="Rectangle 8">
                <a:extLst>
                  <a:ext uri="{FF2B5EF4-FFF2-40B4-BE49-F238E27FC236}">
                    <a16:creationId xmlns:a16="http://schemas.microsoft.com/office/drawing/2014/main" id="{16B2D611-DCFE-F6B5-F76A-23C99DCBC96D}"/>
                  </a:ext>
                </a:extLst>
              </p:cNvPr>
              <p:cNvSpPr/>
              <p:nvPr/>
            </p:nvSpPr>
            <p:spPr>
              <a:xfrm>
                <a:off x="3017446" y="3925028"/>
                <a:ext cx="2285671" cy="1969770"/>
              </a:xfrm>
              <a:prstGeom prst="rect">
                <a:avLst/>
              </a:prstGeom>
            </p:spPr>
            <p:txBody>
              <a:bodyPr wrap="square" lIns="0" tIns="0" rIns="0" bIns="0">
                <a:spAutoFit/>
              </a:bodyPr>
              <a:lstStyle/>
              <a:p>
                <a:r>
                  <a:rPr lang="en-AU" sz="1600" b="1" noProof="0">
                    <a:solidFill>
                      <a:schemeClr val="bg1"/>
                    </a:solidFill>
                    <a:latin typeface="+mj-lt"/>
                  </a:rPr>
                  <a:t>What they do well</a:t>
                </a:r>
              </a:p>
              <a:p>
                <a:r>
                  <a:rPr lang="en-AU" sz="1600" noProof="0">
                    <a:solidFill>
                      <a:srgbClr val="00B050"/>
                    </a:solidFill>
                    <a:latin typeface="+mj-lt"/>
                  </a:rPr>
                  <a:t>✔</a:t>
                </a:r>
                <a:r>
                  <a:rPr lang="en-AU" sz="1600" noProof="0">
                    <a:solidFill>
                      <a:schemeClr val="bg1"/>
                    </a:solidFill>
                    <a:latin typeface="+mj-lt"/>
                  </a:rPr>
                  <a:t> Product features &amp; definitions</a:t>
                </a:r>
              </a:p>
              <a:p>
                <a:r>
                  <a:rPr lang="en-AU" sz="1600" noProof="0">
                    <a:solidFill>
                      <a:srgbClr val="00B050"/>
                    </a:solidFill>
                    <a:latin typeface="+mj-lt"/>
                  </a:rPr>
                  <a:t>✔</a:t>
                </a:r>
                <a:r>
                  <a:rPr lang="en-AU" sz="1600" noProof="0">
                    <a:solidFill>
                      <a:schemeClr val="bg1"/>
                    </a:solidFill>
                    <a:latin typeface="+mj-lt"/>
                  </a:rPr>
                  <a:t> Benefit generosity</a:t>
                </a:r>
              </a:p>
              <a:p>
                <a:r>
                  <a:rPr lang="en-AU" sz="1600" noProof="0">
                    <a:solidFill>
                      <a:srgbClr val="00B050"/>
                    </a:solidFill>
                    <a:latin typeface="+mj-lt"/>
                  </a:rPr>
                  <a:t>✔</a:t>
                </a:r>
                <a:r>
                  <a:rPr lang="en-AU" sz="1600" noProof="0">
                    <a:solidFill>
                      <a:schemeClr val="bg1"/>
                    </a:solidFill>
                    <a:latin typeface="+mj-lt"/>
                  </a:rPr>
                  <a:t> Policy wording comparison</a:t>
                </a:r>
              </a:p>
              <a:p>
                <a:r>
                  <a:rPr lang="en-AU" sz="1600" noProof="0">
                    <a:solidFill>
                      <a:srgbClr val="00B050"/>
                    </a:solidFill>
                    <a:latin typeface="+mj-lt"/>
                  </a:rPr>
                  <a:t>✔</a:t>
                </a:r>
                <a:r>
                  <a:rPr lang="en-AU" sz="1600" noProof="0">
                    <a:solidFill>
                      <a:schemeClr val="bg1"/>
                    </a:solidFill>
                    <a:latin typeface="+mj-lt"/>
                  </a:rPr>
                  <a:t> Adviser usability</a:t>
                </a:r>
              </a:p>
              <a:p>
                <a:endParaRPr lang="en-AU" sz="1600" b="1" noProof="0">
                  <a:solidFill>
                    <a:schemeClr val="bg1"/>
                  </a:solidFill>
                  <a:latin typeface="+mj-lt"/>
                </a:endParaRPr>
              </a:p>
            </p:txBody>
          </p:sp>
          <p:sp>
            <p:nvSpPr>
              <p:cNvPr id="10" name="TextBox 9">
                <a:extLst>
                  <a:ext uri="{FF2B5EF4-FFF2-40B4-BE49-F238E27FC236}">
                    <a16:creationId xmlns:a16="http://schemas.microsoft.com/office/drawing/2014/main" id="{F3D867AB-3F40-0607-F526-E39A769C27F0}"/>
                  </a:ext>
                </a:extLst>
              </p:cNvPr>
              <p:cNvSpPr txBox="1"/>
              <p:nvPr/>
            </p:nvSpPr>
            <p:spPr>
              <a:xfrm>
                <a:off x="3429869" y="3261106"/>
                <a:ext cx="385737" cy="688256"/>
              </a:xfrm>
              <a:prstGeom prst="rect">
                <a:avLst/>
              </a:prstGeom>
              <a:noFill/>
            </p:spPr>
            <p:txBody>
              <a:bodyPr wrap="square" lIns="36000" tIns="36000" rIns="36000" bIns="36000" rtlCol="0">
                <a:spAutoFit/>
              </a:bodyPr>
              <a:lstStyle>
                <a:defPPr>
                  <a:defRPr lang="en-US"/>
                </a:defPPr>
                <a:lvl1pPr>
                  <a:defRPr sz="4000" b="1">
                    <a:solidFill>
                      <a:schemeClr val="accent2"/>
                    </a:solidFill>
                  </a:defRPr>
                </a:lvl1pPr>
              </a:lstStyle>
              <a:p>
                <a:r>
                  <a:rPr lang="en-AU" noProof="0">
                    <a:solidFill>
                      <a:schemeClr val="accent1">
                        <a:lumMod val="75000"/>
                      </a:schemeClr>
                    </a:solidFill>
                    <a:latin typeface="+mj-lt"/>
                  </a:rPr>
                  <a:t>1</a:t>
                </a:r>
              </a:p>
            </p:txBody>
          </p:sp>
          <p:sp>
            <p:nvSpPr>
              <p:cNvPr id="11" name="Diagonal Stripe 10">
                <a:extLst>
                  <a:ext uri="{FF2B5EF4-FFF2-40B4-BE49-F238E27FC236}">
                    <a16:creationId xmlns:a16="http://schemas.microsoft.com/office/drawing/2014/main" id="{643B74F9-8894-5083-989B-77E803D19DC0}"/>
                  </a:ext>
                </a:extLst>
              </p:cNvPr>
              <p:cNvSpPr/>
              <p:nvPr/>
            </p:nvSpPr>
            <p:spPr>
              <a:xfrm>
                <a:off x="1917700" y="3420074"/>
                <a:ext cx="1512168" cy="1512168"/>
              </a:xfrm>
              <a:prstGeom prst="diagStripe">
                <a:avLst/>
              </a:prstGeom>
              <a:solidFill>
                <a:schemeClr val="accent1">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algn="ctr"/>
                <a:endParaRPr lang="en-AU" sz="1400" noProof="0">
                  <a:solidFill>
                    <a:schemeClr val="tx2"/>
                  </a:solidFill>
                  <a:latin typeface="+mj-lt"/>
                </a:endParaRPr>
              </a:p>
            </p:txBody>
          </p:sp>
          <p:sp>
            <p:nvSpPr>
              <p:cNvPr id="12" name="Diagonal Stripe 11">
                <a:extLst>
                  <a:ext uri="{FF2B5EF4-FFF2-40B4-BE49-F238E27FC236}">
                    <a16:creationId xmlns:a16="http://schemas.microsoft.com/office/drawing/2014/main" id="{2F49D6E8-5D2D-37CE-6E3D-FFED856A3D35}"/>
                  </a:ext>
                </a:extLst>
              </p:cNvPr>
              <p:cNvSpPr/>
              <p:nvPr/>
            </p:nvSpPr>
            <p:spPr>
              <a:xfrm flipV="1">
                <a:off x="1917700" y="1840230"/>
                <a:ext cx="1512168" cy="1512168"/>
              </a:xfrm>
              <a:prstGeom prst="diagStripe">
                <a:avLst/>
              </a:prstGeom>
              <a:solidFill>
                <a:schemeClr val="accent1">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algn="ctr"/>
                <a:endParaRPr lang="en-AU" sz="1400" noProof="0">
                  <a:solidFill>
                    <a:schemeClr val="tx2"/>
                  </a:solidFill>
                  <a:latin typeface="+mj-lt"/>
                </a:endParaRPr>
              </a:p>
            </p:txBody>
          </p:sp>
        </p:grpSp>
      </p:grpSp>
      <p:grpSp>
        <p:nvGrpSpPr>
          <p:cNvPr id="15" name="Group 14">
            <a:extLst>
              <a:ext uri="{FF2B5EF4-FFF2-40B4-BE49-F238E27FC236}">
                <a16:creationId xmlns:a16="http://schemas.microsoft.com/office/drawing/2014/main" id="{1F1150C9-74B5-9FFF-B243-3920F1EA82D1}"/>
              </a:ext>
            </a:extLst>
          </p:cNvPr>
          <p:cNvGrpSpPr/>
          <p:nvPr/>
        </p:nvGrpSpPr>
        <p:grpSpPr>
          <a:xfrm>
            <a:off x="4206024" y="1840230"/>
            <a:ext cx="3510992" cy="3315904"/>
            <a:chOff x="4206024" y="1840230"/>
            <a:chExt cx="3510992" cy="3315904"/>
          </a:xfrm>
        </p:grpSpPr>
        <p:grpSp>
          <p:nvGrpSpPr>
            <p:cNvPr id="16" name="Graphic 4">
              <a:extLst>
                <a:ext uri="{FF2B5EF4-FFF2-40B4-BE49-F238E27FC236}">
                  <a16:creationId xmlns:a16="http://schemas.microsoft.com/office/drawing/2014/main" id="{55D6A1A1-1C13-5151-8907-F6FCB4C09682}"/>
                </a:ext>
              </a:extLst>
            </p:cNvPr>
            <p:cNvGrpSpPr>
              <a:grpSpLocks noChangeAspect="1"/>
            </p:cNvGrpSpPr>
            <p:nvPr/>
          </p:nvGrpSpPr>
          <p:grpSpPr>
            <a:xfrm>
              <a:off x="4206024" y="3064975"/>
              <a:ext cx="633600" cy="633010"/>
              <a:chOff x="467743" y="3824168"/>
              <a:chExt cx="361670" cy="361333"/>
            </a:xfrm>
            <a:solidFill>
              <a:srgbClr val="53565A"/>
            </a:solidFill>
          </p:grpSpPr>
          <p:sp>
            <p:nvSpPr>
              <p:cNvPr id="22" name="Graphic 4">
                <a:extLst>
                  <a:ext uri="{FF2B5EF4-FFF2-40B4-BE49-F238E27FC236}">
                    <a16:creationId xmlns:a16="http://schemas.microsoft.com/office/drawing/2014/main" id="{63D5E195-3EDB-1698-D6FE-809C7101A019}"/>
                  </a:ext>
                </a:extLst>
              </p:cNvPr>
              <p:cNvSpPr/>
              <p:nvPr/>
            </p:nvSpPr>
            <p:spPr>
              <a:xfrm>
                <a:off x="467743" y="3824168"/>
                <a:ext cx="361670" cy="361333"/>
              </a:xfrm>
              <a:custGeom>
                <a:avLst/>
                <a:gdLst>
                  <a:gd name="connsiteX0" fmla="*/ 180835 w 361670"/>
                  <a:gd name="connsiteY0" fmla="*/ 349204 h 361333"/>
                  <a:gd name="connsiteX1" fmla="*/ 12780 w 361670"/>
                  <a:gd name="connsiteY1" fmla="*/ 181305 h 361333"/>
                  <a:gd name="connsiteX2" fmla="*/ 180835 w 361670"/>
                  <a:gd name="connsiteY2" fmla="*/ 13406 h 361333"/>
                  <a:gd name="connsiteX3" fmla="*/ 348891 w 361670"/>
                  <a:gd name="connsiteY3" fmla="*/ 181305 h 361333"/>
                  <a:gd name="connsiteX4" fmla="*/ 180835 w 361670"/>
                  <a:gd name="connsiteY4" fmla="*/ 349204 h 361333"/>
                  <a:gd name="connsiteX5" fmla="*/ 180835 w 361670"/>
                  <a:gd name="connsiteY5" fmla="*/ 0 h 361333"/>
                  <a:gd name="connsiteX6" fmla="*/ 0 w 361670"/>
                  <a:gd name="connsiteY6" fmla="*/ 180667 h 361333"/>
                  <a:gd name="connsiteX7" fmla="*/ 180835 w 361670"/>
                  <a:gd name="connsiteY7" fmla="*/ 361333 h 361333"/>
                  <a:gd name="connsiteX8" fmla="*/ 361670 w 361670"/>
                  <a:gd name="connsiteY8" fmla="*/ 180667 h 361333"/>
                  <a:gd name="connsiteX9" fmla="*/ 180835 w 361670"/>
                  <a:gd name="connsiteY9" fmla="*/ 0 h 361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670" h="361333">
                    <a:moveTo>
                      <a:pt x="180835" y="349204"/>
                    </a:moveTo>
                    <a:cubicBezTo>
                      <a:pt x="88181" y="349204"/>
                      <a:pt x="12780" y="273873"/>
                      <a:pt x="12780" y="181305"/>
                    </a:cubicBezTo>
                    <a:cubicBezTo>
                      <a:pt x="12780" y="88737"/>
                      <a:pt x="88181" y="13406"/>
                      <a:pt x="180835" y="13406"/>
                    </a:cubicBezTo>
                    <a:cubicBezTo>
                      <a:pt x="273489" y="13406"/>
                      <a:pt x="348891" y="88737"/>
                      <a:pt x="348891" y="181305"/>
                    </a:cubicBezTo>
                    <a:cubicBezTo>
                      <a:pt x="348891" y="273873"/>
                      <a:pt x="273489" y="349204"/>
                      <a:pt x="180835" y="349204"/>
                    </a:cubicBezTo>
                    <a:moveTo>
                      <a:pt x="180835" y="0"/>
                    </a:moveTo>
                    <a:cubicBezTo>
                      <a:pt x="80513" y="0"/>
                      <a:pt x="0" y="81076"/>
                      <a:pt x="0" y="180667"/>
                    </a:cubicBezTo>
                    <a:cubicBezTo>
                      <a:pt x="0" y="280895"/>
                      <a:pt x="81152" y="361333"/>
                      <a:pt x="180835" y="361333"/>
                    </a:cubicBezTo>
                    <a:cubicBezTo>
                      <a:pt x="280518" y="361333"/>
                      <a:pt x="361670" y="280257"/>
                      <a:pt x="361670" y="180667"/>
                    </a:cubicBezTo>
                    <a:cubicBezTo>
                      <a:pt x="361670" y="81076"/>
                      <a:pt x="280518" y="0"/>
                      <a:pt x="180835" y="0"/>
                    </a:cubicBezTo>
                  </a:path>
                </a:pathLst>
              </a:custGeom>
              <a:solidFill>
                <a:srgbClr val="FFC000"/>
              </a:solidFill>
              <a:ln w="6390" cap="flat">
                <a:noFill/>
                <a:prstDash val="solid"/>
                <a:miter/>
              </a:ln>
            </p:spPr>
            <p:txBody>
              <a:bodyPr rtlCol="0" anchor="ctr"/>
              <a:lstStyle/>
              <a:p>
                <a:endParaRPr lang="en-US">
                  <a:latin typeface="+mj-lt"/>
                </a:endParaRPr>
              </a:p>
            </p:txBody>
          </p:sp>
          <p:sp>
            <p:nvSpPr>
              <p:cNvPr id="23" name="Graphic 4">
                <a:extLst>
                  <a:ext uri="{FF2B5EF4-FFF2-40B4-BE49-F238E27FC236}">
                    <a16:creationId xmlns:a16="http://schemas.microsoft.com/office/drawing/2014/main" id="{195D2FFF-48C8-3E63-C195-585388BA9FD9}"/>
                  </a:ext>
                </a:extLst>
              </p:cNvPr>
              <p:cNvSpPr/>
              <p:nvPr/>
            </p:nvSpPr>
            <p:spPr>
              <a:xfrm>
                <a:off x="544422" y="3926950"/>
                <a:ext cx="207672" cy="156407"/>
              </a:xfrm>
              <a:custGeom>
                <a:avLst/>
                <a:gdLst>
                  <a:gd name="connsiteX0" fmla="*/ 194893 w 207672"/>
                  <a:gd name="connsiteY0" fmla="*/ 81715 h 156407"/>
                  <a:gd name="connsiteX1" fmla="*/ 185947 w 207672"/>
                  <a:gd name="connsiteY1" fmla="*/ 99590 h 156407"/>
                  <a:gd name="connsiteX2" fmla="*/ 170611 w 207672"/>
                  <a:gd name="connsiteY2" fmla="*/ 95121 h 156407"/>
                  <a:gd name="connsiteX3" fmla="*/ 148247 w 207672"/>
                  <a:gd name="connsiteY3" fmla="*/ 80438 h 156407"/>
                  <a:gd name="connsiteX4" fmla="*/ 144413 w 207672"/>
                  <a:gd name="connsiteY4" fmla="*/ 86184 h 156407"/>
                  <a:gd name="connsiteX5" fmla="*/ 144413 w 207672"/>
                  <a:gd name="connsiteY5" fmla="*/ 143640 h 156407"/>
                  <a:gd name="connsiteX6" fmla="*/ 13419 w 207672"/>
                  <a:gd name="connsiteY6" fmla="*/ 143640 h 156407"/>
                  <a:gd name="connsiteX7" fmla="*/ 13419 w 207672"/>
                  <a:gd name="connsiteY7" fmla="*/ 12130 h 156407"/>
                  <a:gd name="connsiteX8" fmla="*/ 50481 w 207672"/>
                  <a:gd name="connsiteY8" fmla="*/ 12130 h 156407"/>
                  <a:gd name="connsiteX9" fmla="*/ 46008 w 207672"/>
                  <a:gd name="connsiteY9" fmla="*/ 15960 h 156407"/>
                  <a:gd name="connsiteX10" fmla="*/ 37701 w 207672"/>
                  <a:gd name="connsiteY10" fmla="*/ 45326 h 156407"/>
                  <a:gd name="connsiteX11" fmla="*/ 67733 w 207672"/>
                  <a:gd name="connsiteY11" fmla="*/ 62563 h 156407"/>
                  <a:gd name="connsiteX12" fmla="*/ 89459 w 207672"/>
                  <a:gd name="connsiteY12" fmla="*/ 62563 h 156407"/>
                  <a:gd name="connsiteX13" fmla="*/ 119492 w 207672"/>
                  <a:gd name="connsiteY13" fmla="*/ 45326 h 156407"/>
                  <a:gd name="connsiteX14" fmla="*/ 111185 w 207672"/>
                  <a:gd name="connsiteY14" fmla="*/ 15960 h 156407"/>
                  <a:gd name="connsiteX15" fmla="*/ 106712 w 207672"/>
                  <a:gd name="connsiteY15" fmla="*/ 12130 h 156407"/>
                  <a:gd name="connsiteX16" fmla="*/ 143774 w 207672"/>
                  <a:gd name="connsiteY16" fmla="*/ 12130 h 156407"/>
                  <a:gd name="connsiteX17" fmla="*/ 143774 w 207672"/>
                  <a:gd name="connsiteY17" fmla="*/ 55541 h 156407"/>
                  <a:gd name="connsiteX18" fmla="*/ 147608 w 207672"/>
                  <a:gd name="connsiteY18" fmla="*/ 61286 h 156407"/>
                  <a:gd name="connsiteX19" fmla="*/ 169972 w 207672"/>
                  <a:gd name="connsiteY19" fmla="*/ 46603 h 156407"/>
                  <a:gd name="connsiteX20" fmla="*/ 185308 w 207672"/>
                  <a:gd name="connsiteY20" fmla="*/ 42134 h 156407"/>
                  <a:gd name="connsiteX21" fmla="*/ 194254 w 207672"/>
                  <a:gd name="connsiteY21" fmla="*/ 60010 h 156407"/>
                  <a:gd name="connsiteX22" fmla="*/ 194254 w 207672"/>
                  <a:gd name="connsiteY22" fmla="*/ 81715 h 156407"/>
                  <a:gd name="connsiteX23" fmla="*/ 190420 w 207672"/>
                  <a:gd name="connsiteY23" fmla="*/ 30005 h 156407"/>
                  <a:gd name="connsiteX24" fmla="*/ 161026 w 207672"/>
                  <a:gd name="connsiteY24" fmla="*/ 38304 h 156407"/>
                  <a:gd name="connsiteX25" fmla="*/ 157192 w 207672"/>
                  <a:gd name="connsiteY25" fmla="*/ 42773 h 156407"/>
                  <a:gd name="connsiteX26" fmla="*/ 157192 w 207672"/>
                  <a:gd name="connsiteY26" fmla="*/ 6384 h 156407"/>
                  <a:gd name="connsiteX27" fmla="*/ 150803 w 207672"/>
                  <a:gd name="connsiteY27" fmla="*/ 0 h 156407"/>
                  <a:gd name="connsiteX28" fmla="*/ 93932 w 207672"/>
                  <a:gd name="connsiteY28" fmla="*/ 0 h 156407"/>
                  <a:gd name="connsiteX29" fmla="*/ 88181 w 207672"/>
                  <a:gd name="connsiteY29" fmla="*/ 3830 h 156407"/>
                  <a:gd name="connsiteX30" fmla="*/ 102878 w 207672"/>
                  <a:gd name="connsiteY30" fmla="*/ 26174 h 156407"/>
                  <a:gd name="connsiteX31" fmla="*/ 107351 w 207672"/>
                  <a:gd name="connsiteY31" fmla="*/ 41496 h 156407"/>
                  <a:gd name="connsiteX32" fmla="*/ 89459 w 207672"/>
                  <a:gd name="connsiteY32" fmla="*/ 50434 h 156407"/>
                  <a:gd name="connsiteX33" fmla="*/ 67733 w 207672"/>
                  <a:gd name="connsiteY33" fmla="*/ 50434 h 156407"/>
                  <a:gd name="connsiteX34" fmla="*/ 49842 w 207672"/>
                  <a:gd name="connsiteY34" fmla="*/ 41496 h 156407"/>
                  <a:gd name="connsiteX35" fmla="*/ 54314 w 207672"/>
                  <a:gd name="connsiteY35" fmla="*/ 26174 h 156407"/>
                  <a:gd name="connsiteX36" fmla="*/ 69011 w 207672"/>
                  <a:gd name="connsiteY36" fmla="*/ 3830 h 156407"/>
                  <a:gd name="connsiteX37" fmla="*/ 63260 w 207672"/>
                  <a:gd name="connsiteY37" fmla="*/ 0 h 156407"/>
                  <a:gd name="connsiteX38" fmla="*/ 6390 w 207672"/>
                  <a:gd name="connsiteY38" fmla="*/ 0 h 156407"/>
                  <a:gd name="connsiteX39" fmla="*/ 0 w 207672"/>
                  <a:gd name="connsiteY39" fmla="*/ 6384 h 156407"/>
                  <a:gd name="connsiteX40" fmla="*/ 0 w 207672"/>
                  <a:gd name="connsiteY40" fmla="*/ 150024 h 156407"/>
                  <a:gd name="connsiteX41" fmla="*/ 6390 w 207672"/>
                  <a:gd name="connsiteY41" fmla="*/ 156408 h 156407"/>
                  <a:gd name="connsiteX42" fmla="*/ 150803 w 207672"/>
                  <a:gd name="connsiteY42" fmla="*/ 156408 h 156407"/>
                  <a:gd name="connsiteX43" fmla="*/ 157192 w 207672"/>
                  <a:gd name="connsiteY43" fmla="*/ 150024 h 156407"/>
                  <a:gd name="connsiteX44" fmla="*/ 157192 w 207672"/>
                  <a:gd name="connsiteY44" fmla="*/ 98952 h 156407"/>
                  <a:gd name="connsiteX45" fmla="*/ 161026 w 207672"/>
                  <a:gd name="connsiteY45" fmla="*/ 103421 h 156407"/>
                  <a:gd name="connsiteX46" fmla="*/ 190420 w 207672"/>
                  <a:gd name="connsiteY46" fmla="*/ 111720 h 156407"/>
                  <a:gd name="connsiteX47" fmla="*/ 207673 w 207672"/>
                  <a:gd name="connsiteY47" fmla="*/ 81715 h 156407"/>
                  <a:gd name="connsiteX48" fmla="*/ 207673 w 207672"/>
                  <a:gd name="connsiteY48" fmla="*/ 60010 h 156407"/>
                  <a:gd name="connsiteX49" fmla="*/ 190420 w 207672"/>
                  <a:gd name="connsiteY49" fmla="*/ 30005 h 156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207672" h="156407">
                    <a:moveTo>
                      <a:pt x="194893" y="81715"/>
                    </a:moveTo>
                    <a:cubicBezTo>
                      <a:pt x="194893" y="91291"/>
                      <a:pt x="191698" y="97675"/>
                      <a:pt x="185947" y="99590"/>
                    </a:cubicBezTo>
                    <a:cubicBezTo>
                      <a:pt x="180835" y="101505"/>
                      <a:pt x="175084" y="99590"/>
                      <a:pt x="170611" y="95121"/>
                    </a:cubicBezTo>
                    <a:cubicBezTo>
                      <a:pt x="157192" y="80438"/>
                      <a:pt x="152720" y="78523"/>
                      <a:pt x="148247" y="80438"/>
                    </a:cubicBezTo>
                    <a:cubicBezTo>
                      <a:pt x="145691" y="81715"/>
                      <a:pt x="144413" y="83630"/>
                      <a:pt x="144413" y="86184"/>
                    </a:cubicBezTo>
                    <a:lnTo>
                      <a:pt x="144413" y="143640"/>
                    </a:lnTo>
                    <a:lnTo>
                      <a:pt x="13419" y="143640"/>
                    </a:lnTo>
                    <a:lnTo>
                      <a:pt x="13419" y="12130"/>
                    </a:lnTo>
                    <a:lnTo>
                      <a:pt x="50481" y="12130"/>
                    </a:lnTo>
                    <a:cubicBezTo>
                      <a:pt x="49203" y="13406"/>
                      <a:pt x="47925" y="14683"/>
                      <a:pt x="46008" y="15960"/>
                    </a:cubicBezTo>
                    <a:cubicBezTo>
                      <a:pt x="37062" y="23621"/>
                      <a:pt x="33867" y="35112"/>
                      <a:pt x="37701" y="45326"/>
                    </a:cubicBezTo>
                    <a:cubicBezTo>
                      <a:pt x="41535" y="56179"/>
                      <a:pt x="53036" y="62563"/>
                      <a:pt x="67733" y="62563"/>
                    </a:cubicBezTo>
                    <a:lnTo>
                      <a:pt x="89459" y="62563"/>
                    </a:lnTo>
                    <a:cubicBezTo>
                      <a:pt x="104156" y="62563"/>
                      <a:pt x="115658" y="56179"/>
                      <a:pt x="119492" y="45326"/>
                    </a:cubicBezTo>
                    <a:cubicBezTo>
                      <a:pt x="123326" y="35112"/>
                      <a:pt x="120131" y="23621"/>
                      <a:pt x="111185" y="15960"/>
                    </a:cubicBezTo>
                    <a:cubicBezTo>
                      <a:pt x="109268" y="14683"/>
                      <a:pt x="107990" y="13406"/>
                      <a:pt x="106712" y="12130"/>
                    </a:cubicBezTo>
                    <a:lnTo>
                      <a:pt x="143774" y="12130"/>
                    </a:lnTo>
                    <a:lnTo>
                      <a:pt x="143774" y="55541"/>
                    </a:lnTo>
                    <a:cubicBezTo>
                      <a:pt x="143774" y="58094"/>
                      <a:pt x="145052" y="60648"/>
                      <a:pt x="147608" y="61286"/>
                    </a:cubicBezTo>
                    <a:cubicBezTo>
                      <a:pt x="152081" y="63202"/>
                      <a:pt x="156553" y="61286"/>
                      <a:pt x="169972" y="46603"/>
                    </a:cubicBezTo>
                    <a:cubicBezTo>
                      <a:pt x="174445" y="42134"/>
                      <a:pt x="180196" y="40219"/>
                      <a:pt x="185308" y="42134"/>
                    </a:cubicBezTo>
                    <a:cubicBezTo>
                      <a:pt x="191059" y="44050"/>
                      <a:pt x="194254" y="51072"/>
                      <a:pt x="194254" y="60010"/>
                    </a:cubicBezTo>
                    <a:lnTo>
                      <a:pt x="194254" y="81715"/>
                    </a:lnTo>
                    <a:close/>
                    <a:moveTo>
                      <a:pt x="190420" y="30005"/>
                    </a:moveTo>
                    <a:cubicBezTo>
                      <a:pt x="180196" y="26174"/>
                      <a:pt x="168694" y="29366"/>
                      <a:pt x="161026" y="38304"/>
                    </a:cubicBezTo>
                    <a:cubicBezTo>
                      <a:pt x="159748" y="40219"/>
                      <a:pt x="158470" y="41496"/>
                      <a:pt x="157192" y="42773"/>
                    </a:cubicBezTo>
                    <a:lnTo>
                      <a:pt x="157192" y="6384"/>
                    </a:lnTo>
                    <a:cubicBezTo>
                      <a:pt x="157192" y="2554"/>
                      <a:pt x="154637" y="0"/>
                      <a:pt x="150803" y="0"/>
                    </a:cubicBezTo>
                    <a:lnTo>
                      <a:pt x="93932" y="0"/>
                    </a:lnTo>
                    <a:cubicBezTo>
                      <a:pt x="91376" y="0"/>
                      <a:pt x="88820" y="1277"/>
                      <a:pt x="88181" y="3830"/>
                    </a:cubicBezTo>
                    <a:cubicBezTo>
                      <a:pt x="86264" y="8299"/>
                      <a:pt x="88181" y="12768"/>
                      <a:pt x="102878" y="26174"/>
                    </a:cubicBezTo>
                    <a:cubicBezTo>
                      <a:pt x="107351" y="30643"/>
                      <a:pt x="109268" y="36389"/>
                      <a:pt x="107351" y="41496"/>
                    </a:cubicBezTo>
                    <a:cubicBezTo>
                      <a:pt x="105434" y="47242"/>
                      <a:pt x="98405" y="50434"/>
                      <a:pt x="89459" y="50434"/>
                    </a:cubicBezTo>
                    <a:lnTo>
                      <a:pt x="67733" y="50434"/>
                    </a:lnTo>
                    <a:cubicBezTo>
                      <a:pt x="58148" y="50434"/>
                      <a:pt x="51759" y="47242"/>
                      <a:pt x="49842" y="41496"/>
                    </a:cubicBezTo>
                    <a:cubicBezTo>
                      <a:pt x="47925" y="36389"/>
                      <a:pt x="49842" y="30643"/>
                      <a:pt x="54314" y="26174"/>
                    </a:cubicBezTo>
                    <a:cubicBezTo>
                      <a:pt x="69011" y="12768"/>
                      <a:pt x="70928" y="8299"/>
                      <a:pt x="69011" y="3830"/>
                    </a:cubicBezTo>
                    <a:cubicBezTo>
                      <a:pt x="67733" y="1277"/>
                      <a:pt x="65816" y="0"/>
                      <a:pt x="63260" y="0"/>
                    </a:cubicBezTo>
                    <a:lnTo>
                      <a:pt x="6390" y="0"/>
                    </a:lnTo>
                    <a:cubicBezTo>
                      <a:pt x="2556" y="0"/>
                      <a:pt x="0" y="2554"/>
                      <a:pt x="0" y="6384"/>
                    </a:cubicBezTo>
                    <a:lnTo>
                      <a:pt x="0" y="150024"/>
                    </a:lnTo>
                    <a:cubicBezTo>
                      <a:pt x="0" y="153854"/>
                      <a:pt x="2556" y="156408"/>
                      <a:pt x="6390" y="156408"/>
                    </a:cubicBezTo>
                    <a:lnTo>
                      <a:pt x="150803" y="156408"/>
                    </a:lnTo>
                    <a:cubicBezTo>
                      <a:pt x="154637" y="156408"/>
                      <a:pt x="157192" y="153854"/>
                      <a:pt x="157192" y="150024"/>
                    </a:cubicBezTo>
                    <a:lnTo>
                      <a:pt x="157192" y="98952"/>
                    </a:lnTo>
                    <a:cubicBezTo>
                      <a:pt x="158470" y="100229"/>
                      <a:pt x="159748" y="101505"/>
                      <a:pt x="161026" y="103421"/>
                    </a:cubicBezTo>
                    <a:cubicBezTo>
                      <a:pt x="168694" y="112358"/>
                      <a:pt x="180196" y="115550"/>
                      <a:pt x="190420" y="111720"/>
                    </a:cubicBezTo>
                    <a:cubicBezTo>
                      <a:pt x="201283" y="107889"/>
                      <a:pt x="207673" y="96398"/>
                      <a:pt x="207673" y="81715"/>
                    </a:cubicBezTo>
                    <a:lnTo>
                      <a:pt x="207673" y="60010"/>
                    </a:lnTo>
                    <a:cubicBezTo>
                      <a:pt x="207673" y="45326"/>
                      <a:pt x="201283" y="34474"/>
                      <a:pt x="190420" y="30005"/>
                    </a:cubicBezTo>
                  </a:path>
                </a:pathLst>
              </a:custGeom>
              <a:solidFill>
                <a:srgbClr val="FFC000"/>
              </a:solidFill>
              <a:ln w="6390" cap="flat">
                <a:noFill/>
                <a:prstDash val="solid"/>
                <a:miter/>
              </a:ln>
            </p:spPr>
            <p:txBody>
              <a:bodyPr rtlCol="0" anchor="ctr"/>
              <a:lstStyle/>
              <a:p>
                <a:endParaRPr lang="en-US">
                  <a:latin typeface="+mj-lt"/>
                </a:endParaRPr>
              </a:p>
            </p:txBody>
          </p:sp>
        </p:grpSp>
        <p:grpSp>
          <p:nvGrpSpPr>
            <p:cNvPr id="17" name="Group 16">
              <a:extLst>
                <a:ext uri="{FF2B5EF4-FFF2-40B4-BE49-F238E27FC236}">
                  <a16:creationId xmlns:a16="http://schemas.microsoft.com/office/drawing/2014/main" id="{85879C4C-6140-9823-D983-A085C2984681}"/>
                </a:ext>
              </a:extLst>
            </p:cNvPr>
            <p:cNvGrpSpPr/>
            <p:nvPr/>
          </p:nvGrpSpPr>
          <p:grpSpPr>
            <a:xfrm>
              <a:off x="4281560" y="1840230"/>
              <a:ext cx="3435456" cy="3315904"/>
              <a:chOff x="4710091" y="1840230"/>
              <a:chExt cx="3435456" cy="3315904"/>
            </a:xfrm>
          </p:grpSpPr>
          <p:sp>
            <p:nvSpPr>
              <p:cNvPr id="18" name="Rectangle 17">
                <a:extLst>
                  <a:ext uri="{FF2B5EF4-FFF2-40B4-BE49-F238E27FC236}">
                    <a16:creationId xmlns:a16="http://schemas.microsoft.com/office/drawing/2014/main" id="{816E78AA-018F-4C3D-42A7-6FA6108F71C6}"/>
                  </a:ext>
                </a:extLst>
              </p:cNvPr>
              <p:cNvSpPr/>
              <p:nvPr/>
            </p:nvSpPr>
            <p:spPr>
              <a:xfrm>
                <a:off x="5805547" y="3925028"/>
                <a:ext cx="2340000" cy="1231106"/>
              </a:xfrm>
              <a:prstGeom prst="rect">
                <a:avLst/>
              </a:prstGeom>
            </p:spPr>
            <p:txBody>
              <a:bodyPr wrap="square" lIns="0" tIns="0" rIns="0" bIns="0">
                <a:spAutoFit/>
              </a:bodyPr>
              <a:lstStyle/>
              <a:p>
                <a:r>
                  <a:rPr lang="en-AU" sz="1600" b="1" noProof="0">
                    <a:solidFill>
                      <a:schemeClr val="bg1"/>
                    </a:solidFill>
                    <a:latin typeface="+mj-lt"/>
                  </a:rPr>
                  <a:t>The Gap</a:t>
                </a:r>
              </a:p>
              <a:p>
                <a:r>
                  <a:rPr lang="en-AU" sz="1600" noProof="0">
                    <a:solidFill>
                      <a:srgbClr val="FFC000"/>
                    </a:solidFill>
                    <a:latin typeface="+mj-lt"/>
                  </a:rPr>
                  <a:t>✖</a:t>
                </a:r>
                <a:r>
                  <a:rPr lang="en-AU" sz="1600" noProof="0">
                    <a:solidFill>
                      <a:schemeClr val="bg1"/>
                    </a:solidFill>
                    <a:latin typeface="+mj-lt"/>
                  </a:rPr>
                  <a:t> Product sustainability</a:t>
                </a:r>
              </a:p>
              <a:p>
                <a:r>
                  <a:rPr lang="en-AU" sz="1600" noProof="0">
                    <a:solidFill>
                      <a:srgbClr val="FFC000"/>
                    </a:solidFill>
                    <a:latin typeface="+mj-lt"/>
                  </a:rPr>
                  <a:t>✖</a:t>
                </a:r>
                <a:r>
                  <a:rPr lang="en-AU" sz="1600" noProof="0">
                    <a:solidFill>
                      <a:schemeClr val="bg1"/>
                    </a:solidFill>
                    <a:latin typeface="+mj-lt"/>
                  </a:rPr>
                  <a:t> Long‑term claims volatility</a:t>
                </a:r>
              </a:p>
              <a:p>
                <a:r>
                  <a:rPr lang="en-AU" sz="1600" noProof="0">
                    <a:solidFill>
                      <a:srgbClr val="FFC000"/>
                    </a:solidFill>
                    <a:latin typeface="+mj-lt"/>
                  </a:rPr>
                  <a:t>✖</a:t>
                </a:r>
                <a:r>
                  <a:rPr lang="en-AU" sz="1600" noProof="0">
                    <a:solidFill>
                      <a:schemeClr val="bg1"/>
                    </a:solidFill>
                    <a:latin typeface="+mj-lt"/>
                  </a:rPr>
                  <a:t> Price–benefit balance</a:t>
                </a:r>
              </a:p>
            </p:txBody>
          </p:sp>
          <p:sp>
            <p:nvSpPr>
              <p:cNvPr id="19" name="TextBox 18">
                <a:extLst>
                  <a:ext uri="{FF2B5EF4-FFF2-40B4-BE49-F238E27FC236}">
                    <a16:creationId xmlns:a16="http://schemas.microsoft.com/office/drawing/2014/main" id="{BFF77CD3-FAA9-08A6-1027-7B10E3CED607}"/>
                  </a:ext>
                </a:extLst>
              </p:cNvPr>
              <p:cNvSpPr txBox="1"/>
              <p:nvPr/>
            </p:nvSpPr>
            <p:spPr>
              <a:xfrm>
                <a:off x="6238264" y="3261106"/>
                <a:ext cx="385737" cy="688256"/>
              </a:xfrm>
              <a:prstGeom prst="rect">
                <a:avLst/>
              </a:prstGeom>
              <a:noFill/>
            </p:spPr>
            <p:txBody>
              <a:bodyPr wrap="square" lIns="36000" tIns="36000" rIns="36000" bIns="36000" rtlCol="0">
                <a:spAutoFit/>
              </a:bodyPr>
              <a:lstStyle/>
              <a:p>
                <a:r>
                  <a:rPr lang="en-AU" sz="4000" b="1" noProof="0">
                    <a:solidFill>
                      <a:srgbClr val="FFC000"/>
                    </a:solidFill>
                    <a:latin typeface="+mj-lt"/>
                  </a:rPr>
                  <a:t>2</a:t>
                </a:r>
              </a:p>
            </p:txBody>
          </p:sp>
          <p:sp>
            <p:nvSpPr>
              <p:cNvPr id="20" name="Diagonal Stripe 19">
                <a:extLst>
                  <a:ext uri="{FF2B5EF4-FFF2-40B4-BE49-F238E27FC236}">
                    <a16:creationId xmlns:a16="http://schemas.microsoft.com/office/drawing/2014/main" id="{FA7A65CA-8B2C-E0A3-54F9-1B71985B2E70}"/>
                  </a:ext>
                </a:extLst>
              </p:cNvPr>
              <p:cNvSpPr/>
              <p:nvPr/>
            </p:nvSpPr>
            <p:spPr>
              <a:xfrm>
                <a:off x="4710091" y="3420074"/>
                <a:ext cx="1512168" cy="1512168"/>
              </a:xfrm>
              <a:prstGeom prst="diagStripe">
                <a:avLst/>
              </a:prstGeom>
              <a:solidFill>
                <a:srgbClr val="FFC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algn="ctr"/>
                <a:endParaRPr lang="en-AU" sz="1400" noProof="0">
                  <a:solidFill>
                    <a:schemeClr val="tx2"/>
                  </a:solidFill>
                  <a:latin typeface="+mj-lt"/>
                </a:endParaRPr>
              </a:p>
            </p:txBody>
          </p:sp>
          <p:sp>
            <p:nvSpPr>
              <p:cNvPr id="21" name="Diagonal Stripe 20">
                <a:extLst>
                  <a:ext uri="{FF2B5EF4-FFF2-40B4-BE49-F238E27FC236}">
                    <a16:creationId xmlns:a16="http://schemas.microsoft.com/office/drawing/2014/main" id="{390F4940-9483-62AE-4E0F-2ACDDEC5BE5A}"/>
                  </a:ext>
                </a:extLst>
              </p:cNvPr>
              <p:cNvSpPr/>
              <p:nvPr/>
            </p:nvSpPr>
            <p:spPr>
              <a:xfrm flipV="1">
                <a:off x="4710091" y="1840230"/>
                <a:ext cx="1512168" cy="1512168"/>
              </a:xfrm>
              <a:prstGeom prst="diagStripe">
                <a:avLst/>
              </a:prstGeom>
              <a:solidFill>
                <a:srgbClr val="FFC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algn="ctr"/>
                <a:endParaRPr lang="en-AU" sz="1400" noProof="0">
                  <a:solidFill>
                    <a:schemeClr val="tx2"/>
                  </a:solidFill>
                  <a:latin typeface="+mj-lt"/>
                </a:endParaRPr>
              </a:p>
            </p:txBody>
          </p:sp>
        </p:grpSp>
      </p:grpSp>
      <p:grpSp>
        <p:nvGrpSpPr>
          <p:cNvPr id="24" name="Group 23">
            <a:extLst>
              <a:ext uri="{FF2B5EF4-FFF2-40B4-BE49-F238E27FC236}">
                <a16:creationId xmlns:a16="http://schemas.microsoft.com/office/drawing/2014/main" id="{1CF7681D-EE5D-3032-4FA9-1F1C060D0D83}"/>
              </a:ext>
            </a:extLst>
          </p:cNvPr>
          <p:cNvGrpSpPr/>
          <p:nvPr/>
        </p:nvGrpSpPr>
        <p:grpSpPr>
          <a:xfrm>
            <a:off x="7989098" y="1840230"/>
            <a:ext cx="3888577" cy="4054568"/>
            <a:chOff x="7989098" y="1840230"/>
            <a:chExt cx="3888577" cy="4054568"/>
          </a:xfrm>
        </p:grpSpPr>
        <p:grpSp>
          <p:nvGrpSpPr>
            <p:cNvPr id="25" name="Graphic 4">
              <a:extLst>
                <a:ext uri="{FF2B5EF4-FFF2-40B4-BE49-F238E27FC236}">
                  <a16:creationId xmlns:a16="http://schemas.microsoft.com/office/drawing/2014/main" id="{C34382CE-B53D-EEB2-6799-0E03BD1E7FA1}"/>
                </a:ext>
              </a:extLst>
            </p:cNvPr>
            <p:cNvGrpSpPr>
              <a:grpSpLocks noChangeAspect="1"/>
            </p:cNvGrpSpPr>
            <p:nvPr/>
          </p:nvGrpSpPr>
          <p:grpSpPr>
            <a:xfrm>
              <a:off x="7989098" y="3055574"/>
              <a:ext cx="633600" cy="635247"/>
              <a:chOff x="467743" y="1893013"/>
              <a:chExt cx="361670" cy="362610"/>
            </a:xfrm>
            <a:solidFill>
              <a:srgbClr val="C5A420"/>
            </a:solidFill>
          </p:grpSpPr>
          <p:sp>
            <p:nvSpPr>
              <p:cNvPr id="31" name="Graphic 4">
                <a:extLst>
                  <a:ext uri="{FF2B5EF4-FFF2-40B4-BE49-F238E27FC236}">
                    <a16:creationId xmlns:a16="http://schemas.microsoft.com/office/drawing/2014/main" id="{DC744DB7-C23F-EEC3-D464-133215BC9069}"/>
                  </a:ext>
                </a:extLst>
              </p:cNvPr>
              <p:cNvSpPr/>
              <p:nvPr/>
            </p:nvSpPr>
            <p:spPr>
              <a:xfrm>
                <a:off x="467743" y="1893013"/>
                <a:ext cx="361670" cy="362610"/>
              </a:xfrm>
              <a:custGeom>
                <a:avLst/>
                <a:gdLst>
                  <a:gd name="connsiteX0" fmla="*/ 180835 w 361670"/>
                  <a:gd name="connsiteY0" fmla="*/ 0 h 362610"/>
                  <a:gd name="connsiteX1" fmla="*/ 0 w 361670"/>
                  <a:gd name="connsiteY1" fmla="*/ 181305 h 362610"/>
                  <a:gd name="connsiteX2" fmla="*/ 180835 w 361670"/>
                  <a:gd name="connsiteY2" fmla="*/ 362610 h 362610"/>
                  <a:gd name="connsiteX3" fmla="*/ 361670 w 361670"/>
                  <a:gd name="connsiteY3" fmla="*/ 181305 h 362610"/>
                  <a:gd name="connsiteX4" fmla="*/ 361670 w 361670"/>
                  <a:gd name="connsiteY4" fmla="*/ 181305 h 362610"/>
                  <a:gd name="connsiteX5" fmla="*/ 180835 w 361670"/>
                  <a:gd name="connsiteY5" fmla="*/ 0 h 362610"/>
                  <a:gd name="connsiteX6" fmla="*/ 180835 w 361670"/>
                  <a:gd name="connsiteY6" fmla="*/ 0 h 362610"/>
                  <a:gd name="connsiteX7" fmla="*/ 180835 w 361670"/>
                  <a:gd name="connsiteY7" fmla="*/ 349204 h 362610"/>
                  <a:gd name="connsiteX8" fmla="*/ 12780 w 361670"/>
                  <a:gd name="connsiteY8" fmla="*/ 180667 h 362610"/>
                  <a:gd name="connsiteX9" fmla="*/ 180835 w 361670"/>
                  <a:gd name="connsiteY9" fmla="*/ 12130 h 362610"/>
                  <a:gd name="connsiteX10" fmla="*/ 348891 w 361670"/>
                  <a:gd name="connsiteY10" fmla="*/ 180667 h 362610"/>
                  <a:gd name="connsiteX11" fmla="*/ 180835 w 361670"/>
                  <a:gd name="connsiteY11" fmla="*/ 349204 h 362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1670" h="362610">
                    <a:moveTo>
                      <a:pt x="180835" y="0"/>
                    </a:moveTo>
                    <a:cubicBezTo>
                      <a:pt x="80513" y="0"/>
                      <a:pt x="0" y="81077"/>
                      <a:pt x="0" y="181305"/>
                    </a:cubicBezTo>
                    <a:cubicBezTo>
                      <a:pt x="0" y="281534"/>
                      <a:pt x="81152" y="362610"/>
                      <a:pt x="180835" y="362610"/>
                    </a:cubicBezTo>
                    <a:cubicBezTo>
                      <a:pt x="280518" y="362610"/>
                      <a:pt x="361670" y="281534"/>
                      <a:pt x="361670" y="181305"/>
                    </a:cubicBezTo>
                    <a:cubicBezTo>
                      <a:pt x="361670" y="181305"/>
                      <a:pt x="361670" y="181305"/>
                      <a:pt x="361670" y="181305"/>
                    </a:cubicBezTo>
                    <a:cubicBezTo>
                      <a:pt x="361670" y="81077"/>
                      <a:pt x="281157" y="0"/>
                      <a:pt x="180835" y="0"/>
                    </a:cubicBezTo>
                    <a:cubicBezTo>
                      <a:pt x="180835" y="0"/>
                      <a:pt x="180835" y="0"/>
                      <a:pt x="180835" y="0"/>
                    </a:cubicBezTo>
                    <a:close/>
                    <a:moveTo>
                      <a:pt x="180835" y="349204"/>
                    </a:moveTo>
                    <a:cubicBezTo>
                      <a:pt x="87542" y="349204"/>
                      <a:pt x="12780" y="273873"/>
                      <a:pt x="12780" y="180667"/>
                    </a:cubicBezTo>
                    <a:cubicBezTo>
                      <a:pt x="12780" y="87461"/>
                      <a:pt x="88181" y="12130"/>
                      <a:pt x="180835" y="12130"/>
                    </a:cubicBezTo>
                    <a:cubicBezTo>
                      <a:pt x="273489" y="12130"/>
                      <a:pt x="348891" y="87461"/>
                      <a:pt x="348891" y="180667"/>
                    </a:cubicBezTo>
                    <a:cubicBezTo>
                      <a:pt x="348891" y="273873"/>
                      <a:pt x="273489" y="349204"/>
                      <a:pt x="180835" y="349204"/>
                    </a:cubicBezTo>
                    <a:close/>
                  </a:path>
                </a:pathLst>
              </a:custGeom>
              <a:solidFill>
                <a:srgbClr val="7030A0"/>
              </a:solidFill>
              <a:ln w="6390" cap="flat">
                <a:solidFill>
                  <a:schemeClr val="accent3"/>
                </a:solidFill>
                <a:prstDash val="solid"/>
                <a:miter/>
              </a:ln>
            </p:spPr>
            <p:txBody>
              <a:bodyPr rtlCol="0" anchor="ctr"/>
              <a:lstStyle/>
              <a:p>
                <a:endParaRPr lang="en-US">
                  <a:ln>
                    <a:solidFill>
                      <a:srgbClr val="7030A0"/>
                    </a:solidFill>
                  </a:ln>
                  <a:solidFill>
                    <a:srgbClr val="7030A0"/>
                  </a:solidFill>
                  <a:latin typeface="+mj-lt"/>
                </a:endParaRPr>
              </a:p>
            </p:txBody>
          </p:sp>
          <p:sp>
            <p:nvSpPr>
              <p:cNvPr id="32" name="Graphic 4">
                <a:extLst>
                  <a:ext uri="{FF2B5EF4-FFF2-40B4-BE49-F238E27FC236}">
                    <a16:creationId xmlns:a16="http://schemas.microsoft.com/office/drawing/2014/main" id="{F5A29550-8E51-CBFE-4E78-3EFDD1AE05C7}"/>
                  </a:ext>
                </a:extLst>
              </p:cNvPr>
              <p:cNvSpPr/>
              <p:nvPr/>
            </p:nvSpPr>
            <p:spPr>
              <a:xfrm>
                <a:off x="532281" y="1979807"/>
                <a:ext cx="232374" cy="187107"/>
              </a:xfrm>
              <a:custGeom>
                <a:avLst/>
                <a:gdLst>
                  <a:gd name="connsiteX0" fmla="*/ 231955 w 232374"/>
                  <a:gd name="connsiteY0" fmla="*/ 91958 h 187107"/>
                  <a:gd name="connsiteX1" fmla="*/ 230677 w 232374"/>
                  <a:gd name="connsiteY1" fmla="*/ 90043 h 187107"/>
                  <a:gd name="connsiteX2" fmla="*/ 204478 w 232374"/>
                  <a:gd name="connsiteY2" fmla="*/ 63868 h 187107"/>
                  <a:gd name="connsiteX3" fmla="*/ 195532 w 232374"/>
                  <a:gd name="connsiteY3" fmla="*/ 63868 h 187107"/>
                  <a:gd name="connsiteX4" fmla="*/ 195532 w 232374"/>
                  <a:gd name="connsiteY4" fmla="*/ 63868 h 187107"/>
                  <a:gd name="connsiteX5" fmla="*/ 195532 w 232374"/>
                  <a:gd name="connsiteY5" fmla="*/ 72806 h 187107"/>
                  <a:gd name="connsiteX6" fmla="*/ 210868 w 232374"/>
                  <a:gd name="connsiteY6" fmla="*/ 88127 h 187107"/>
                  <a:gd name="connsiteX7" fmla="*/ 182752 w 232374"/>
                  <a:gd name="connsiteY7" fmla="*/ 88127 h 187107"/>
                  <a:gd name="connsiteX8" fmla="*/ 171889 w 232374"/>
                  <a:gd name="connsiteY8" fmla="*/ 77275 h 187107"/>
                  <a:gd name="connsiteX9" fmla="*/ 171889 w 232374"/>
                  <a:gd name="connsiteY9" fmla="*/ 24926 h 187107"/>
                  <a:gd name="connsiteX10" fmla="*/ 147608 w 232374"/>
                  <a:gd name="connsiteY10" fmla="*/ 667 h 187107"/>
                  <a:gd name="connsiteX11" fmla="*/ 123326 w 232374"/>
                  <a:gd name="connsiteY11" fmla="*/ 24926 h 187107"/>
                  <a:gd name="connsiteX12" fmla="*/ 123326 w 232374"/>
                  <a:gd name="connsiteY12" fmla="*/ 165373 h 187107"/>
                  <a:gd name="connsiteX13" fmla="*/ 111185 w 232374"/>
                  <a:gd name="connsiteY13" fmla="*/ 175588 h 187107"/>
                  <a:gd name="connsiteX14" fmla="*/ 100961 w 232374"/>
                  <a:gd name="connsiteY14" fmla="*/ 165373 h 187107"/>
                  <a:gd name="connsiteX15" fmla="*/ 100961 w 232374"/>
                  <a:gd name="connsiteY15" fmla="*/ 24926 h 187107"/>
                  <a:gd name="connsiteX16" fmla="*/ 77957 w 232374"/>
                  <a:gd name="connsiteY16" fmla="*/ 28 h 187107"/>
                  <a:gd name="connsiteX17" fmla="*/ 53036 w 232374"/>
                  <a:gd name="connsiteY17" fmla="*/ 23011 h 187107"/>
                  <a:gd name="connsiteX18" fmla="*/ 53036 w 232374"/>
                  <a:gd name="connsiteY18" fmla="*/ 25564 h 187107"/>
                  <a:gd name="connsiteX19" fmla="*/ 53036 w 232374"/>
                  <a:gd name="connsiteY19" fmla="*/ 166012 h 187107"/>
                  <a:gd name="connsiteX20" fmla="*/ 40896 w 232374"/>
                  <a:gd name="connsiteY20" fmla="*/ 176226 h 187107"/>
                  <a:gd name="connsiteX21" fmla="*/ 30672 w 232374"/>
                  <a:gd name="connsiteY21" fmla="*/ 166012 h 187107"/>
                  <a:gd name="connsiteX22" fmla="*/ 30672 w 232374"/>
                  <a:gd name="connsiteY22" fmla="*/ 111748 h 187107"/>
                  <a:gd name="connsiteX23" fmla="*/ 6390 w 232374"/>
                  <a:gd name="connsiteY23" fmla="*/ 87489 h 187107"/>
                  <a:gd name="connsiteX24" fmla="*/ 6390 w 232374"/>
                  <a:gd name="connsiteY24" fmla="*/ 87489 h 187107"/>
                  <a:gd name="connsiteX25" fmla="*/ 0 w 232374"/>
                  <a:gd name="connsiteY25" fmla="*/ 93873 h 187107"/>
                  <a:gd name="connsiteX26" fmla="*/ 6390 w 232374"/>
                  <a:gd name="connsiteY26" fmla="*/ 100257 h 187107"/>
                  <a:gd name="connsiteX27" fmla="*/ 17253 w 232374"/>
                  <a:gd name="connsiteY27" fmla="*/ 111748 h 187107"/>
                  <a:gd name="connsiteX28" fmla="*/ 17253 w 232374"/>
                  <a:gd name="connsiteY28" fmla="*/ 164097 h 187107"/>
                  <a:gd name="connsiteX29" fmla="*/ 42174 w 232374"/>
                  <a:gd name="connsiteY29" fmla="*/ 187079 h 187107"/>
                  <a:gd name="connsiteX30" fmla="*/ 65177 w 232374"/>
                  <a:gd name="connsiteY30" fmla="*/ 164097 h 187107"/>
                  <a:gd name="connsiteX31" fmla="*/ 65177 w 232374"/>
                  <a:gd name="connsiteY31" fmla="*/ 23649 h 187107"/>
                  <a:gd name="connsiteX32" fmla="*/ 75401 w 232374"/>
                  <a:gd name="connsiteY32" fmla="*/ 11519 h 187107"/>
                  <a:gd name="connsiteX33" fmla="*/ 87542 w 232374"/>
                  <a:gd name="connsiteY33" fmla="*/ 21734 h 187107"/>
                  <a:gd name="connsiteX34" fmla="*/ 87542 w 232374"/>
                  <a:gd name="connsiteY34" fmla="*/ 23649 h 187107"/>
                  <a:gd name="connsiteX35" fmla="*/ 87542 w 232374"/>
                  <a:gd name="connsiteY35" fmla="*/ 164097 h 187107"/>
                  <a:gd name="connsiteX36" fmla="*/ 112463 w 232374"/>
                  <a:gd name="connsiteY36" fmla="*/ 187079 h 187107"/>
                  <a:gd name="connsiteX37" fmla="*/ 135467 w 232374"/>
                  <a:gd name="connsiteY37" fmla="*/ 164097 h 187107"/>
                  <a:gd name="connsiteX38" fmla="*/ 135467 w 232374"/>
                  <a:gd name="connsiteY38" fmla="*/ 23649 h 187107"/>
                  <a:gd name="connsiteX39" fmla="*/ 146969 w 232374"/>
                  <a:gd name="connsiteY39" fmla="*/ 12158 h 187107"/>
                  <a:gd name="connsiteX40" fmla="*/ 158470 w 232374"/>
                  <a:gd name="connsiteY40" fmla="*/ 23649 h 187107"/>
                  <a:gd name="connsiteX41" fmla="*/ 158470 w 232374"/>
                  <a:gd name="connsiteY41" fmla="*/ 75998 h 187107"/>
                  <a:gd name="connsiteX42" fmla="*/ 182113 w 232374"/>
                  <a:gd name="connsiteY42" fmla="*/ 99619 h 187107"/>
                  <a:gd name="connsiteX43" fmla="*/ 210229 w 232374"/>
                  <a:gd name="connsiteY43" fmla="*/ 99619 h 187107"/>
                  <a:gd name="connsiteX44" fmla="*/ 194893 w 232374"/>
                  <a:gd name="connsiteY44" fmla="*/ 114940 h 187107"/>
                  <a:gd name="connsiteX45" fmla="*/ 194893 w 232374"/>
                  <a:gd name="connsiteY45" fmla="*/ 123878 h 187107"/>
                  <a:gd name="connsiteX46" fmla="*/ 199366 w 232374"/>
                  <a:gd name="connsiteY46" fmla="*/ 125793 h 187107"/>
                  <a:gd name="connsiteX47" fmla="*/ 203839 w 232374"/>
                  <a:gd name="connsiteY47" fmla="*/ 123878 h 187107"/>
                  <a:gd name="connsiteX48" fmla="*/ 230038 w 232374"/>
                  <a:gd name="connsiteY48" fmla="*/ 97703 h 187107"/>
                  <a:gd name="connsiteX49" fmla="*/ 231316 w 232374"/>
                  <a:gd name="connsiteY49" fmla="*/ 95788 h 187107"/>
                  <a:gd name="connsiteX50" fmla="*/ 231955 w 232374"/>
                  <a:gd name="connsiteY50" fmla="*/ 91958 h 187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32374" h="187107">
                    <a:moveTo>
                      <a:pt x="231955" y="91958"/>
                    </a:moveTo>
                    <a:cubicBezTo>
                      <a:pt x="231316" y="91319"/>
                      <a:pt x="231316" y="90681"/>
                      <a:pt x="230677" y="90043"/>
                    </a:cubicBezTo>
                    <a:lnTo>
                      <a:pt x="204478" y="63868"/>
                    </a:lnTo>
                    <a:cubicBezTo>
                      <a:pt x="201922" y="61315"/>
                      <a:pt x="198088" y="61315"/>
                      <a:pt x="195532" y="63868"/>
                    </a:cubicBezTo>
                    <a:cubicBezTo>
                      <a:pt x="195532" y="63868"/>
                      <a:pt x="195532" y="63868"/>
                      <a:pt x="195532" y="63868"/>
                    </a:cubicBezTo>
                    <a:cubicBezTo>
                      <a:pt x="192976" y="66422"/>
                      <a:pt x="192976" y="70252"/>
                      <a:pt x="195532" y="72806"/>
                    </a:cubicBezTo>
                    <a:lnTo>
                      <a:pt x="210868" y="88127"/>
                    </a:lnTo>
                    <a:lnTo>
                      <a:pt x="182752" y="88127"/>
                    </a:lnTo>
                    <a:cubicBezTo>
                      <a:pt x="176362" y="88127"/>
                      <a:pt x="171889" y="83020"/>
                      <a:pt x="171889" y="77275"/>
                    </a:cubicBezTo>
                    <a:lnTo>
                      <a:pt x="171889" y="24926"/>
                    </a:lnTo>
                    <a:cubicBezTo>
                      <a:pt x="171889" y="11519"/>
                      <a:pt x="161026" y="667"/>
                      <a:pt x="147608" y="667"/>
                    </a:cubicBezTo>
                    <a:cubicBezTo>
                      <a:pt x="134189" y="667"/>
                      <a:pt x="123326" y="11519"/>
                      <a:pt x="123326" y="24926"/>
                    </a:cubicBezTo>
                    <a:lnTo>
                      <a:pt x="123326" y="165373"/>
                    </a:lnTo>
                    <a:cubicBezTo>
                      <a:pt x="122687" y="171757"/>
                      <a:pt x="117575" y="176226"/>
                      <a:pt x="111185" y="175588"/>
                    </a:cubicBezTo>
                    <a:cubicBezTo>
                      <a:pt x="105434" y="174949"/>
                      <a:pt x="101600" y="170481"/>
                      <a:pt x="100961" y="165373"/>
                    </a:cubicBezTo>
                    <a:lnTo>
                      <a:pt x="100961" y="24926"/>
                    </a:lnTo>
                    <a:cubicBezTo>
                      <a:pt x="101600" y="11519"/>
                      <a:pt x="91376" y="667"/>
                      <a:pt x="77957" y="28"/>
                    </a:cubicBezTo>
                    <a:cubicBezTo>
                      <a:pt x="64538" y="-610"/>
                      <a:pt x="53675" y="9604"/>
                      <a:pt x="53036" y="23011"/>
                    </a:cubicBezTo>
                    <a:cubicBezTo>
                      <a:pt x="53036" y="23649"/>
                      <a:pt x="53036" y="24926"/>
                      <a:pt x="53036" y="25564"/>
                    </a:cubicBezTo>
                    <a:lnTo>
                      <a:pt x="53036" y="166012"/>
                    </a:lnTo>
                    <a:cubicBezTo>
                      <a:pt x="52397" y="172396"/>
                      <a:pt x="47285" y="176865"/>
                      <a:pt x="40896" y="176226"/>
                    </a:cubicBezTo>
                    <a:cubicBezTo>
                      <a:pt x="35145" y="175588"/>
                      <a:pt x="31311" y="171119"/>
                      <a:pt x="30672" y="166012"/>
                    </a:cubicBezTo>
                    <a:lnTo>
                      <a:pt x="30672" y="111748"/>
                    </a:lnTo>
                    <a:cubicBezTo>
                      <a:pt x="30672" y="98342"/>
                      <a:pt x="19809" y="87489"/>
                      <a:pt x="6390" y="87489"/>
                    </a:cubicBezTo>
                    <a:lnTo>
                      <a:pt x="6390" y="87489"/>
                    </a:lnTo>
                    <a:cubicBezTo>
                      <a:pt x="2556" y="87489"/>
                      <a:pt x="0" y="90043"/>
                      <a:pt x="0" y="93873"/>
                    </a:cubicBezTo>
                    <a:cubicBezTo>
                      <a:pt x="0" y="97703"/>
                      <a:pt x="2556" y="100257"/>
                      <a:pt x="6390" y="100257"/>
                    </a:cubicBezTo>
                    <a:cubicBezTo>
                      <a:pt x="12780" y="100257"/>
                      <a:pt x="17253" y="105364"/>
                      <a:pt x="17253" y="111748"/>
                    </a:cubicBezTo>
                    <a:lnTo>
                      <a:pt x="17253" y="164097"/>
                    </a:lnTo>
                    <a:cubicBezTo>
                      <a:pt x="17892" y="177503"/>
                      <a:pt x="29394" y="187717"/>
                      <a:pt x="42174" y="187079"/>
                    </a:cubicBezTo>
                    <a:cubicBezTo>
                      <a:pt x="54314" y="186441"/>
                      <a:pt x="64538" y="176865"/>
                      <a:pt x="65177" y="164097"/>
                    </a:cubicBezTo>
                    <a:lnTo>
                      <a:pt x="65177" y="23649"/>
                    </a:lnTo>
                    <a:cubicBezTo>
                      <a:pt x="64538" y="17265"/>
                      <a:pt x="69011" y="12158"/>
                      <a:pt x="75401" y="11519"/>
                    </a:cubicBezTo>
                    <a:cubicBezTo>
                      <a:pt x="81791" y="10881"/>
                      <a:pt x="86903" y="15350"/>
                      <a:pt x="87542" y="21734"/>
                    </a:cubicBezTo>
                    <a:cubicBezTo>
                      <a:pt x="87542" y="22372"/>
                      <a:pt x="87542" y="23011"/>
                      <a:pt x="87542" y="23649"/>
                    </a:cubicBezTo>
                    <a:lnTo>
                      <a:pt x="87542" y="164097"/>
                    </a:lnTo>
                    <a:cubicBezTo>
                      <a:pt x="88181" y="177503"/>
                      <a:pt x="99683" y="187717"/>
                      <a:pt x="112463" y="187079"/>
                    </a:cubicBezTo>
                    <a:cubicBezTo>
                      <a:pt x="124604" y="186441"/>
                      <a:pt x="134828" y="176865"/>
                      <a:pt x="135467" y="164097"/>
                    </a:cubicBezTo>
                    <a:lnTo>
                      <a:pt x="135467" y="23649"/>
                    </a:lnTo>
                    <a:cubicBezTo>
                      <a:pt x="135467" y="17265"/>
                      <a:pt x="140579" y="12158"/>
                      <a:pt x="146969" y="12158"/>
                    </a:cubicBezTo>
                    <a:cubicBezTo>
                      <a:pt x="153358" y="12158"/>
                      <a:pt x="158470" y="17265"/>
                      <a:pt x="158470" y="23649"/>
                    </a:cubicBezTo>
                    <a:lnTo>
                      <a:pt x="158470" y="75998"/>
                    </a:lnTo>
                    <a:cubicBezTo>
                      <a:pt x="158470" y="89404"/>
                      <a:pt x="169333" y="99619"/>
                      <a:pt x="182113" y="99619"/>
                    </a:cubicBezTo>
                    <a:lnTo>
                      <a:pt x="210229" y="99619"/>
                    </a:lnTo>
                    <a:lnTo>
                      <a:pt x="194893" y="114940"/>
                    </a:lnTo>
                    <a:cubicBezTo>
                      <a:pt x="192337" y="117494"/>
                      <a:pt x="192337" y="121324"/>
                      <a:pt x="194893" y="123878"/>
                    </a:cubicBezTo>
                    <a:cubicBezTo>
                      <a:pt x="196171" y="125154"/>
                      <a:pt x="197449" y="125793"/>
                      <a:pt x="199366" y="125793"/>
                    </a:cubicBezTo>
                    <a:cubicBezTo>
                      <a:pt x="201283" y="125793"/>
                      <a:pt x="202561" y="125154"/>
                      <a:pt x="203839" y="123878"/>
                    </a:cubicBezTo>
                    <a:lnTo>
                      <a:pt x="230038" y="97703"/>
                    </a:lnTo>
                    <a:cubicBezTo>
                      <a:pt x="230677" y="97065"/>
                      <a:pt x="231316" y="96427"/>
                      <a:pt x="231316" y="95788"/>
                    </a:cubicBezTo>
                    <a:cubicBezTo>
                      <a:pt x="232594" y="95150"/>
                      <a:pt x="232594" y="93235"/>
                      <a:pt x="231955" y="91958"/>
                    </a:cubicBezTo>
                    <a:close/>
                  </a:path>
                </a:pathLst>
              </a:custGeom>
              <a:solidFill>
                <a:srgbClr val="7030A0"/>
              </a:solidFill>
              <a:ln w="6390" cap="flat">
                <a:noFill/>
                <a:prstDash val="solid"/>
                <a:miter/>
              </a:ln>
            </p:spPr>
            <p:txBody>
              <a:bodyPr rtlCol="0" anchor="ctr"/>
              <a:lstStyle/>
              <a:p>
                <a:endParaRPr lang="en-US">
                  <a:solidFill>
                    <a:srgbClr val="7030A0"/>
                  </a:solidFill>
                  <a:latin typeface="+mj-lt"/>
                </a:endParaRPr>
              </a:p>
            </p:txBody>
          </p:sp>
        </p:grpSp>
        <p:grpSp>
          <p:nvGrpSpPr>
            <p:cNvPr id="26" name="Group 25">
              <a:extLst>
                <a:ext uri="{FF2B5EF4-FFF2-40B4-BE49-F238E27FC236}">
                  <a16:creationId xmlns:a16="http://schemas.microsoft.com/office/drawing/2014/main" id="{9426F7DF-8210-BA9D-D14E-4F4CCEEC42D9}"/>
                </a:ext>
              </a:extLst>
            </p:cNvPr>
            <p:cNvGrpSpPr/>
            <p:nvPr/>
          </p:nvGrpSpPr>
          <p:grpSpPr>
            <a:xfrm>
              <a:off x="8095279" y="1840230"/>
              <a:ext cx="3782396" cy="4054568"/>
              <a:chOff x="7502482" y="1840230"/>
              <a:chExt cx="3782396" cy="4054568"/>
            </a:xfrm>
          </p:grpSpPr>
          <p:sp>
            <p:nvSpPr>
              <p:cNvPr id="27" name="Rectangle 26">
                <a:extLst>
                  <a:ext uri="{FF2B5EF4-FFF2-40B4-BE49-F238E27FC236}">
                    <a16:creationId xmlns:a16="http://schemas.microsoft.com/office/drawing/2014/main" id="{DC576DC8-46A3-6100-6C0E-224D1A953912}"/>
                  </a:ext>
                </a:extLst>
              </p:cNvPr>
              <p:cNvSpPr/>
              <p:nvPr/>
            </p:nvSpPr>
            <p:spPr>
              <a:xfrm>
                <a:off x="8598692" y="3925028"/>
                <a:ext cx="2686186" cy="1969770"/>
              </a:xfrm>
              <a:prstGeom prst="rect">
                <a:avLst/>
              </a:prstGeom>
            </p:spPr>
            <p:txBody>
              <a:bodyPr wrap="square" lIns="0" tIns="0" rIns="0" bIns="0">
                <a:spAutoFit/>
              </a:bodyPr>
              <a:lstStyle/>
              <a:p>
                <a:r>
                  <a:rPr lang="en-AU" sz="1600" b="1" noProof="0">
                    <a:solidFill>
                      <a:srgbClr val="7030A0"/>
                    </a:solidFill>
                    <a:latin typeface="+mj-lt"/>
                  </a:rPr>
                  <a:t>Industry Consequences</a:t>
                </a:r>
              </a:p>
              <a:p>
                <a:pPr marL="285750" indent="-285750">
                  <a:buClr>
                    <a:srgbClr val="7030A0"/>
                  </a:buClr>
                  <a:buFont typeface="Wingdings" panose="05000000000000000000" pitchFamily="2" charset="2"/>
                  <a:buChar char="à"/>
                </a:pPr>
                <a:r>
                  <a:rPr lang="en-AU" sz="1600">
                    <a:solidFill>
                      <a:schemeClr val="bg1"/>
                    </a:solidFill>
                  </a:rPr>
                  <a:t>Favour feature richness without adequately factoring in durability</a:t>
                </a:r>
              </a:p>
              <a:p>
                <a:pPr marL="285750" indent="-285750">
                  <a:buClr>
                    <a:srgbClr val="7030A0"/>
                  </a:buClr>
                  <a:buFont typeface="Wingdings" panose="05000000000000000000" pitchFamily="2" charset="2"/>
                  <a:buChar char="à"/>
                </a:pPr>
                <a:r>
                  <a:rPr lang="en-AU" sz="1600">
                    <a:solidFill>
                      <a:schemeClr val="bg1"/>
                    </a:solidFill>
                  </a:rPr>
                  <a:t>Contributes to </a:t>
                </a:r>
                <a:r>
                  <a:rPr lang="en-AU" sz="1600" b="1">
                    <a:solidFill>
                      <a:schemeClr val="bg1"/>
                    </a:solidFill>
                  </a:rPr>
                  <a:t>premium volatility</a:t>
                </a:r>
                <a:r>
                  <a:rPr lang="en-AU" sz="1600">
                    <a:solidFill>
                      <a:schemeClr val="bg1"/>
                    </a:solidFill>
                  </a:rPr>
                  <a:t>, </a:t>
                </a:r>
                <a:r>
                  <a:rPr lang="en-AU" sz="1600" b="1">
                    <a:solidFill>
                      <a:schemeClr val="bg1"/>
                    </a:solidFill>
                  </a:rPr>
                  <a:t>product cycling </a:t>
                </a:r>
                <a:r>
                  <a:rPr lang="en-AU" sz="1600">
                    <a:solidFill>
                      <a:schemeClr val="bg1"/>
                    </a:solidFill>
                  </a:rPr>
                  <a:t>and </a:t>
                </a:r>
                <a:r>
                  <a:rPr lang="en-AU" sz="1600" b="1">
                    <a:solidFill>
                      <a:schemeClr val="bg1"/>
                    </a:solidFill>
                  </a:rPr>
                  <a:t>reduced innovation</a:t>
                </a:r>
                <a:endParaRPr lang="en-AU" sz="1600">
                  <a:solidFill>
                    <a:schemeClr val="bg1"/>
                  </a:solidFill>
                </a:endParaRPr>
              </a:p>
              <a:p>
                <a:pPr>
                  <a:buClr>
                    <a:srgbClr val="7030A0"/>
                  </a:buClr>
                </a:pPr>
                <a:endParaRPr lang="en-AU" sz="1600" noProof="0">
                  <a:solidFill>
                    <a:schemeClr val="bg1"/>
                  </a:solidFill>
                  <a:latin typeface="+mj-lt"/>
                </a:endParaRPr>
              </a:p>
            </p:txBody>
          </p:sp>
          <p:sp>
            <p:nvSpPr>
              <p:cNvPr id="28" name="TextBox 27">
                <a:extLst>
                  <a:ext uri="{FF2B5EF4-FFF2-40B4-BE49-F238E27FC236}">
                    <a16:creationId xmlns:a16="http://schemas.microsoft.com/office/drawing/2014/main" id="{A07EA5B0-D2DB-78ED-1C66-2E724004476D}"/>
                  </a:ext>
                </a:extLst>
              </p:cNvPr>
              <p:cNvSpPr txBox="1"/>
              <p:nvPr/>
            </p:nvSpPr>
            <p:spPr>
              <a:xfrm>
                <a:off x="9024908" y="3261106"/>
                <a:ext cx="385737" cy="688256"/>
              </a:xfrm>
              <a:prstGeom prst="rect">
                <a:avLst/>
              </a:prstGeom>
              <a:noFill/>
            </p:spPr>
            <p:txBody>
              <a:bodyPr wrap="square" lIns="36000" tIns="36000" rIns="36000" bIns="36000" rtlCol="0">
                <a:spAutoFit/>
              </a:bodyPr>
              <a:lstStyle/>
              <a:p>
                <a:r>
                  <a:rPr lang="en-AU" sz="4000" b="1" noProof="0">
                    <a:solidFill>
                      <a:srgbClr val="7030A0"/>
                    </a:solidFill>
                    <a:latin typeface="+mj-lt"/>
                  </a:rPr>
                  <a:t>3</a:t>
                </a:r>
              </a:p>
            </p:txBody>
          </p:sp>
          <p:sp>
            <p:nvSpPr>
              <p:cNvPr id="29" name="Diagonal Stripe 28">
                <a:extLst>
                  <a:ext uri="{FF2B5EF4-FFF2-40B4-BE49-F238E27FC236}">
                    <a16:creationId xmlns:a16="http://schemas.microsoft.com/office/drawing/2014/main" id="{B5F05004-8536-9213-609A-7DFE9CCA4802}"/>
                  </a:ext>
                </a:extLst>
              </p:cNvPr>
              <p:cNvSpPr/>
              <p:nvPr/>
            </p:nvSpPr>
            <p:spPr>
              <a:xfrm>
                <a:off x="7502482" y="3420074"/>
                <a:ext cx="1512168" cy="1512168"/>
              </a:xfrm>
              <a:prstGeom prst="diagStripe">
                <a:avLst/>
              </a:prstGeom>
              <a:solidFill>
                <a:srgbClr val="7030A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algn="ctr"/>
                <a:endParaRPr lang="en-AU" sz="1400" noProof="0">
                  <a:solidFill>
                    <a:schemeClr val="tx2"/>
                  </a:solidFill>
                  <a:latin typeface="+mj-lt"/>
                </a:endParaRPr>
              </a:p>
            </p:txBody>
          </p:sp>
          <p:sp>
            <p:nvSpPr>
              <p:cNvPr id="30" name="Diagonal Stripe 29">
                <a:extLst>
                  <a:ext uri="{FF2B5EF4-FFF2-40B4-BE49-F238E27FC236}">
                    <a16:creationId xmlns:a16="http://schemas.microsoft.com/office/drawing/2014/main" id="{AF7D0E05-33AE-2CD9-BF19-99568191AF58}"/>
                  </a:ext>
                </a:extLst>
              </p:cNvPr>
              <p:cNvSpPr/>
              <p:nvPr/>
            </p:nvSpPr>
            <p:spPr>
              <a:xfrm flipV="1">
                <a:off x="7502482" y="1840230"/>
                <a:ext cx="1512168" cy="1512168"/>
              </a:xfrm>
              <a:prstGeom prst="diagStripe">
                <a:avLst/>
              </a:prstGeom>
              <a:solidFill>
                <a:srgbClr val="7030A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algn="ctr"/>
                <a:endParaRPr lang="en-AU" sz="1400" noProof="0">
                  <a:solidFill>
                    <a:schemeClr val="tx2"/>
                  </a:solidFill>
                  <a:latin typeface="+mj-lt"/>
                </a:endParaRPr>
              </a:p>
            </p:txBody>
          </p:sp>
        </p:grpSp>
      </p:grpSp>
      <p:sp>
        <p:nvSpPr>
          <p:cNvPr id="3" name="Footer Placeholder 4">
            <a:extLst>
              <a:ext uri="{FF2B5EF4-FFF2-40B4-BE49-F238E27FC236}">
                <a16:creationId xmlns:a16="http://schemas.microsoft.com/office/drawing/2014/main" id="{23EF4ACF-E07B-B4D3-7559-6E804816E44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4273904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6B45A5-D2EB-2ED5-805A-1B6443456BD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01B9612-C5C2-44ED-65F9-F0732BD5A5A2}"/>
              </a:ext>
            </a:extLst>
          </p:cNvPr>
          <p:cNvSpPr>
            <a:spLocks noGrp="1"/>
          </p:cNvSpPr>
          <p:nvPr>
            <p:ph type="title"/>
          </p:nvPr>
        </p:nvSpPr>
        <p:spPr>
          <a:xfrm>
            <a:off x="524635" y="2542327"/>
            <a:ext cx="5781678" cy="886673"/>
          </a:xfrm>
        </p:spPr>
        <p:txBody>
          <a:bodyPr/>
          <a:lstStyle/>
          <a:p>
            <a:r>
              <a:rPr lang="en-AU"/>
              <a:t>Looking Forward:</a:t>
            </a:r>
            <a:br>
              <a:rPr lang="en-AU"/>
            </a:br>
            <a:r>
              <a:rPr lang="en-AU"/>
              <a:t>Opportunities for actions</a:t>
            </a:r>
          </a:p>
        </p:txBody>
      </p:sp>
      <p:sp>
        <p:nvSpPr>
          <p:cNvPr id="4" name="Slide Number Placeholder 3">
            <a:extLst>
              <a:ext uri="{FF2B5EF4-FFF2-40B4-BE49-F238E27FC236}">
                <a16:creationId xmlns:a16="http://schemas.microsoft.com/office/drawing/2014/main" id="{9EC15455-94F5-78C7-FC50-C5C969A1A21B}"/>
              </a:ext>
            </a:extLst>
          </p:cNvPr>
          <p:cNvSpPr>
            <a:spLocks noGrp="1"/>
          </p:cNvSpPr>
          <p:nvPr>
            <p:ph type="sldNum" sz="quarter" idx="4294967295"/>
          </p:nvPr>
        </p:nvSpPr>
        <p:spPr>
          <a:xfrm>
            <a:off x="11776075" y="6400800"/>
            <a:ext cx="415925" cy="185738"/>
          </a:xfrm>
        </p:spPr>
        <p:txBody>
          <a:bodyPr/>
          <a:lstStyle/>
          <a:p>
            <a:fld id="{741AFF56-1126-4107-9C02-BC0EFBF16431}" type="slidenum">
              <a:rPr lang="en-GB" smtClean="0"/>
              <a:pPr/>
              <a:t>16</a:t>
            </a:fld>
            <a:endParaRPr lang="en-GB"/>
          </a:p>
        </p:txBody>
      </p:sp>
    </p:spTree>
    <p:extLst>
      <p:ext uri="{BB962C8B-B14F-4D97-AF65-F5344CB8AC3E}">
        <p14:creationId xmlns:p14="http://schemas.microsoft.com/office/powerpoint/2010/main" val="8234599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4713E-A0ED-0602-F696-A4E029B19A3A}"/>
              </a:ext>
            </a:extLst>
          </p:cNvPr>
          <p:cNvSpPr>
            <a:spLocks noGrp="1"/>
          </p:cNvSpPr>
          <p:nvPr>
            <p:ph type="title"/>
          </p:nvPr>
        </p:nvSpPr>
        <p:spPr>
          <a:xfrm>
            <a:off x="326849" y="288389"/>
            <a:ext cx="10554568" cy="1232435"/>
          </a:xfrm>
        </p:spPr>
        <p:txBody>
          <a:bodyPr/>
          <a:lstStyle/>
          <a:p>
            <a:r>
              <a:rPr lang="en-AU">
                <a:solidFill>
                  <a:schemeClr val="accent1"/>
                </a:solidFill>
              </a:rPr>
              <a:t>Call to Action: What can actuaries do ?</a:t>
            </a:r>
          </a:p>
        </p:txBody>
      </p:sp>
      <p:sp>
        <p:nvSpPr>
          <p:cNvPr id="4" name="Slide Number Placeholder 3">
            <a:extLst>
              <a:ext uri="{FF2B5EF4-FFF2-40B4-BE49-F238E27FC236}">
                <a16:creationId xmlns:a16="http://schemas.microsoft.com/office/drawing/2014/main" id="{69A32ABB-98C7-F3ED-DE62-AF1B82872825}"/>
              </a:ext>
            </a:extLst>
          </p:cNvPr>
          <p:cNvSpPr>
            <a:spLocks noGrp="1"/>
          </p:cNvSpPr>
          <p:nvPr>
            <p:ph type="sldNum" sz="quarter" idx="12"/>
          </p:nvPr>
        </p:nvSpPr>
        <p:spPr/>
        <p:txBody>
          <a:bodyPr/>
          <a:lstStyle/>
          <a:p>
            <a:fld id="{741AFF56-1126-4107-9C02-BC0EFBF16431}" type="slidenum">
              <a:rPr lang="en-GB" smtClean="0"/>
              <a:pPr/>
              <a:t>17</a:t>
            </a:fld>
            <a:endParaRPr lang="en-GB"/>
          </a:p>
        </p:txBody>
      </p:sp>
      <p:sp>
        <p:nvSpPr>
          <p:cNvPr id="33" name="Rectangle 5">
            <a:extLst>
              <a:ext uri="{FF2B5EF4-FFF2-40B4-BE49-F238E27FC236}">
                <a16:creationId xmlns:a16="http://schemas.microsoft.com/office/drawing/2014/main" id="{C98C7C36-87DF-2405-8AB0-7BE13A681BDF}"/>
              </a:ext>
            </a:extLst>
          </p:cNvPr>
          <p:cNvSpPr txBox="1">
            <a:spLocks noChangeArrowheads="1"/>
          </p:cNvSpPr>
          <p:nvPr/>
        </p:nvSpPr>
        <p:spPr bwMode="gray">
          <a:xfrm>
            <a:off x="2179861" y="1979220"/>
            <a:ext cx="8361747" cy="4062651"/>
          </a:xfrm>
          <a:prstGeom prst="rect">
            <a:avLst/>
          </a:prstGeom>
          <a:noFill/>
          <a:ln w="9525" algn="ctr">
            <a:noFill/>
            <a:miter lim="800000"/>
            <a:headEnd/>
            <a:tailEnd/>
          </a:ln>
        </p:spPr>
        <p:txBody>
          <a:bodyPr vert="horz" wrap="square" lIns="0" tIns="0" rIns="0" bIns="0" numCol="1" anchor="t" anchorCtr="0" compatLnSpc="1">
            <a:prstTxWarp prst="textNoShape">
              <a:avLst/>
            </a:prstTxWarp>
            <a:spAutoFit/>
          </a:bodyPr>
          <a:lstStyle/>
          <a:p>
            <a:pPr marL="0" lvl="2" defTabSz="1219170">
              <a:spcAft>
                <a:spcPts val="600"/>
              </a:spcAft>
              <a:buSzPct val="100000"/>
              <a:tabLst>
                <a:tab pos="8972326" algn="r"/>
              </a:tabLst>
            </a:pPr>
            <a:r>
              <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rPr>
              <a:t>Are we clearly identifying and elevating the key risks, trade‑offs and system pressures, especially  where action is possible but not taken?</a:t>
            </a:r>
          </a:p>
          <a:p>
            <a:pPr marL="285750" lvl="2" indent="-285750" defTabSz="1219170">
              <a:spcAft>
                <a:spcPts val="600"/>
              </a:spcAft>
              <a:buSzPct val="100000"/>
              <a:buFont typeface="Arial" panose="020B0604020202020204" pitchFamily="34" charset="0"/>
              <a:buChar char="•"/>
              <a:tabLst>
                <a:tab pos="8972326" algn="r"/>
              </a:tabLst>
            </a:pPr>
            <a:endPar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0" lvl="2" defTabSz="1219170">
              <a:spcAft>
                <a:spcPts val="600"/>
              </a:spcAft>
              <a:buSzPct val="100000"/>
              <a:tabLst>
                <a:tab pos="8972326" algn="r"/>
              </a:tabLst>
            </a:pPr>
            <a:r>
              <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rPr>
              <a:t>Are we proposing solutions that are realistic, practical and implementable within today’s system, rather than purely analytically sound?</a:t>
            </a:r>
          </a:p>
          <a:p>
            <a:pPr marL="285750" lvl="2" indent="-285750" defTabSz="1219170">
              <a:spcAft>
                <a:spcPts val="600"/>
              </a:spcAft>
              <a:buSzPct val="100000"/>
              <a:buFont typeface="Arial" panose="020B0604020202020204" pitchFamily="34" charset="0"/>
              <a:buChar char="•"/>
              <a:tabLst>
                <a:tab pos="8972326" algn="r"/>
              </a:tabLst>
            </a:pPr>
            <a:endPar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0" lvl="2" defTabSz="1219170">
              <a:spcAft>
                <a:spcPts val="600"/>
              </a:spcAft>
              <a:buSzPct val="100000"/>
              <a:tabLst>
                <a:tab pos="8972326" algn="r"/>
              </a:tabLst>
            </a:pPr>
            <a:r>
              <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rPr>
              <a:t>Are we sufficiently exploring alternative models that balance community insurance objectives with sustainable industry growth?</a:t>
            </a:r>
          </a:p>
          <a:p>
            <a:pPr marL="285750" lvl="2" indent="-285750" defTabSz="1219170">
              <a:spcAft>
                <a:spcPts val="600"/>
              </a:spcAft>
              <a:buSzPct val="100000"/>
              <a:buFont typeface="Arial" panose="020B0604020202020204" pitchFamily="34" charset="0"/>
              <a:buChar char="•"/>
              <a:tabLst>
                <a:tab pos="8972326" algn="r"/>
              </a:tabLst>
            </a:pPr>
            <a:endPar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0" lvl="2" defTabSz="1219170">
              <a:spcAft>
                <a:spcPts val="600"/>
              </a:spcAft>
              <a:buSzPct val="100000"/>
              <a:tabLst>
                <a:tab pos="8972326" algn="r"/>
              </a:tabLst>
            </a:pPr>
            <a:r>
              <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rPr>
              <a:t>Do we have the right data, evidence and insights needed to support our recommendations? Where are the gaps?</a:t>
            </a:r>
          </a:p>
          <a:p>
            <a:pPr marL="285750" lvl="2" indent="-285750" defTabSz="1219170">
              <a:spcAft>
                <a:spcPts val="600"/>
              </a:spcAft>
              <a:buSzPct val="100000"/>
              <a:buFont typeface="Arial" panose="020B0604020202020204" pitchFamily="34" charset="0"/>
              <a:buChar char="•"/>
              <a:tabLst>
                <a:tab pos="8972326" algn="r"/>
              </a:tabLst>
            </a:pPr>
            <a:endPar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0" lvl="2" defTabSz="1219170">
              <a:spcAft>
                <a:spcPts val="600"/>
              </a:spcAft>
              <a:buSzPct val="100000"/>
              <a:tabLst>
                <a:tab pos="8972326" algn="r"/>
              </a:tabLst>
            </a:pPr>
            <a:r>
              <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rPr>
              <a:t>Are our voices being heard where decisions are made, and do we have the professional frameworks and standards needed to strengthen our influence and impact?</a:t>
            </a:r>
          </a:p>
        </p:txBody>
      </p:sp>
      <p:sp>
        <p:nvSpPr>
          <p:cNvPr id="34" name="Text Placeholder 5">
            <a:extLst>
              <a:ext uri="{FF2B5EF4-FFF2-40B4-BE49-F238E27FC236}">
                <a16:creationId xmlns:a16="http://schemas.microsoft.com/office/drawing/2014/main" id="{572F9C3B-A00F-AC65-86FE-E890226E9647}"/>
              </a:ext>
            </a:extLst>
          </p:cNvPr>
          <p:cNvSpPr>
            <a:spLocks noGrp="1"/>
          </p:cNvSpPr>
          <p:nvPr>
            <p:ph idx="1"/>
          </p:nvPr>
        </p:nvSpPr>
        <p:spPr>
          <a:xfrm>
            <a:off x="326849" y="904606"/>
            <a:ext cx="10637562" cy="975147"/>
          </a:xfrm>
        </p:spPr>
        <p:txBody>
          <a:bodyPr/>
          <a:lstStyle/>
          <a:p>
            <a:r>
              <a:rPr lang="en-US"/>
              <a:t>The mental health challenge is not just a claims issue – it is a defining test of the life insurance industry’s societal relevance</a:t>
            </a:r>
          </a:p>
        </p:txBody>
      </p:sp>
      <p:grpSp>
        <p:nvGrpSpPr>
          <p:cNvPr id="35" name="Graphic 4">
            <a:extLst>
              <a:ext uri="{FF2B5EF4-FFF2-40B4-BE49-F238E27FC236}">
                <a16:creationId xmlns:a16="http://schemas.microsoft.com/office/drawing/2014/main" id="{3BB6C144-3B80-60BD-5779-0525DC521334}"/>
              </a:ext>
            </a:extLst>
          </p:cNvPr>
          <p:cNvGrpSpPr/>
          <p:nvPr/>
        </p:nvGrpSpPr>
        <p:grpSpPr>
          <a:xfrm>
            <a:off x="1485498" y="5513127"/>
            <a:ext cx="502258" cy="482169"/>
            <a:chOff x="4046108" y="4308712"/>
            <a:chExt cx="361670" cy="361333"/>
          </a:xfrm>
          <a:solidFill>
            <a:schemeClr val="accent1"/>
          </a:solidFill>
        </p:grpSpPr>
        <p:sp>
          <p:nvSpPr>
            <p:cNvPr id="36" name="Graphic 4">
              <a:extLst>
                <a:ext uri="{FF2B5EF4-FFF2-40B4-BE49-F238E27FC236}">
                  <a16:creationId xmlns:a16="http://schemas.microsoft.com/office/drawing/2014/main" id="{1731BEB6-C407-168E-CA94-57F326DE1821}"/>
                </a:ext>
              </a:extLst>
            </p:cNvPr>
            <p:cNvSpPr/>
            <p:nvPr/>
          </p:nvSpPr>
          <p:spPr>
            <a:xfrm>
              <a:off x="4208412" y="4486825"/>
              <a:ext cx="38339" cy="51071"/>
            </a:xfrm>
            <a:custGeom>
              <a:avLst/>
              <a:gdLst>
                <a:gd name="connsiteX0" fmla="*/ 0 w 38339"/>
                <a:gd name="connsiteY0" fmla="*/ 0 h 51071"/>
                <a:gd name="connsiteX1" fmla="*/ 38339 w 38339"/>
                <a:gd name="connsiteY1" fmla="*/ 0 h 51071"/>
                <a:gd name="connsiteX2" fmla="*/ 38339 w 38339"/>
                <a:gd name="connsiteY2" fmla="*/ 51072 h 51071"/>
                <a:gd name="connsiteX3" fmla="*/ 0 w 38339"/>
                <a:gd name="connsiteY3" fmla="*/ 51072 h 51071"/>
              </a:gdLst>
              <a:ahLst/>
              <a:cxnLst>
                <a:cxn ang="0">
                  <a:pos x="connsiteX0" y="connsiteY0"/>
                </a:cxn>
                <a:cxn ang="0">
                  <a:pos x="connsiteX1" y="connsiteY1"/>
                </a:cxn>
                <a:cxn ang="0">
                  <a:pos x="connsiteX2" y="connsiteY2"/>
                </a:cxn>
                <a:cxn ang="0">
                  <a:pos x="connsiteX3" y="connsiteY3"/>
                </a:cxn>
              </a:cxnLst>
              <a:rect l="l" t="t" r="r" b="b"/>
              <a:pathLst>
                <a:path w="38339" h="51071">
                  <a:moveTo>
                    <a:pt x="0" y="0"/>
                  </a:moveTo>
                  <a:lnTo>
                    <a:pt x="38339" y="0"/>
                  </a:lnTo>
                  <a:lnTo>
                    <a:pt x="38339" y="51072"/>
                  </a:lnTo>
                  <a:lnTo>
                    <a:pt x="0" y="51072"/>
                  </a:lnTo>
                  <a:close/>
                </a:path>
              </a:pathLst>
            </a:custGeom>
            <a:grpFill/>
            <a:ln w="6390" cap="flat">
              <a:noFill/>
              <a:prstDash val="solid"/>
              <a:miter/>
            </a:ln>
          </p:spPr>
          <p:txBody>
            <a:bodyPr rtlCol="0" anchor="ctr"/>
            <a:lstStyle/>
            <a:p>
              <a:endParaRPr lang="en-US">
                <a:solidFill>
                  <a:schemeClr val="bg1"/>
                </a:solidFill>
              </a:endParaRPr>
            </a:p>
          </p:txBody>
        </p:sp>
        <p:sp>
          <p:nvSpPr>
            <p:cNvPr id="37" name="Graphic 4">
              <a:extLst>
                <a:ext uri="{FF2B5EF4-FFF2-40B4-BE49-F238E27FC236}">
                  <a16:creationId xmlns:a16="http://schemas.microsoft.com/office/drawing/2014/main" id="{AB7B2495-02BD-1158-0050-66927754E9B3}"/>
                </a:ext>
              </a:extLst>
            </p:cNvPr>
            <p:cNvSpPr/>
            <p:nvPr/>
          </p:nvSpPr>
          <p:spPr>
            <a:xfrm>
              <a:off x="4220553" y="4436391"/>
              <a:ext cx="14057" cy="14044"/>
            </a:xfrm>
            <a:custGeom>
              <a:avLst/>
              <a:gdLst>
                <a:gd name="connsiteX0" fmla="*/ 7029 w 14057"/>
                <a:gd name="connsiteY0" fmla="*/ 14045 h 14044"/>
                <a:gd name="connsiteX1" fmla="*/ 14058 w 14057"/>
                <a:gd name="connsiteY1" fmla="*/ 7023 h 14044"/>
                <a:gd name="connsiteX2" fmla="*/ 7029 w 14057"/>
                <a:gd name="connsiteY2" fmla="*/ 0 h 14044"/>
                <a:gd name="connsiteX3" fmla="*/ 0 w 14057"/>
                <a:gd name="connsiteY3" fmla="*/ 7023 h 14044"/>
                <a:gd name="connsiteX4" fmla="*/ 7029 w 14057"/>
                <a:gd name="connsiteY4" fmla="*/ 14045 h 14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57" h="14044">
                  <a:moveTo>
                    <a:pt x="7029" y="14045"/>
                  </a:moveTo>
                  <a:cubicBezTo>
                    <a:pt x="10863" y="14045"/>
                    <a:pt x="14058" y="10853"/>
                    <a:pt x="14058" y="7023"/>
                  </a:cubicBezTo>
                  <a:cubicBezTo>
                    <a:pt x="14058" y="3192"/>
                    <a:pt x="10863" y="0"/>
                    <a:pt x="7029" y="0"/>
                  </a:cubicBezTo>
                  <a:cubicBezTo>
                    <a:pt x="3195" y="0"/>
                    <a:pt x="0" y="3192"/>
                    <a:pt x="0" y="7023"/>
                  </a:cubicBezTo>
                  <a:cubicBezTo>
                    <a:pt x="0" y="10853"/>
                    <a:pt x="3195" y="14045"/>
                    <a:pt x="7029" y="14045"/>
                  </a:cubicBezTo>
                  <a:close/>
                </a:path>
              </a:pathLst>
            </a:custGeom>
            <a:grpFill/>
            <a:ln w="6390" cap="flat">
              <a:noFill/>
              <a:prstDash val="solid"/>
              <a:miter/>
            </a:ln>
          </p:spPr>
          <p:txBody>
            <a:bodyPr rtlCol="0" anchor="ctr"/>
            <a:lstStyle/>
            <a:p>
              <a:endParaRPr lang="en-US">
                <a:solidFill>
                  <a:schemeClr val="bg1"/>
                </a:solidFill>
              </a:endParaRPr>
            </a:p>
          </p:txBody>
        </p:sp>
        <p:sp>
          <p:nvSpPr>
            <p:cNvPr id="38" name="Graphic 4">
              <a:extLst>
                <a:ext uri="{FF2B5EF4-FFF2-40B4-BE49-F238E27FC236}">
                  <a16:creationId xmlns:a16="http://schemas.microsoft.com/office/drawing/2014/main" id="{E96A78C2-DB03-C08C-DD37-8C9ACFD4A0DD}"/>
                </a:ext>
              </a:extLst>
            </p:cNvPr>
            <p:cNvSpPr/>
            <p:nvPr/>
          </p:nvSpPr>
          <p:spPr>
            <a:xfrm>
              <a:off x="4136206" y="4439583"/>
              <a:ext cx="38339" cy="51071"/>
            </a:xfrm>
            <a:custGeom>
              <a:avLst/>
              <a:gdLst>
                <a:gd name="connsiteX0" fmla="*/ 0 w 38339"/>
                <a:gd name="connsiteY0" fmla="*/ 0 h 51071"/>
                <a:gd name="connsiteX1" fmla="*/ 38340 w 38339"/>
                <a:gd name="connsiteY1" fmla="*/ 0 h 51071"/>
                <a:gd name="connsiteX2" fmla="*/ 38340 w 38339"/>
                <a:gd name="connsiteY2" fmla="*/ 51072 h 51071"/>
                <a:gd name="connsiteX3" fmla="*/ 0 w 38339"/>
                <a:gd name="connsiteY3" fmla="*/ 51072 h 51071"/>
              </a:gdLst>
              <a:ahLst/>
              <a:cxnLst>
                <a:cxn ang="0">
                  <a:pos x="connsiteX0" y="connsiteY0"/>
                </a:cxn>
                <a:cxn ang="0">
                  <a:pos x="connsiteX1" y="connsiteY1"/>
                </a:cxn>
                <a:cxn ang="0">
                  <a:pos x="connsiteX2" y="connsiteY2"/>
                </a:cxn>
                <a:cxn ang="0">
                  <a:pos x="connsiteX3" y="connsiteY3"/>
                </a:cxn>
              </a:cxnLst>
              <a:rect l="l" t="t" r="r" b="b"/>
              <a:pathLst>
                <a:path w="38339" h="51071">
                  <a:moveTo>
                    <a:pt x="0" y="0"/>
                  </a:moveTo>
                  <a:lnTo>
                    <a:pt x="38340" y="0"/>
                  </a:lnTo>
                  <a:lnTo>
                    <a:pt x="38340" y="51072"/>
                  </a:lnTo>
                  <a:lnTo>
                    <a:pt x="0" y="51072"/>
                  </a:lnTo>
                  <a:close/>
                </a:path>
              </a:pathLst>
            </a:custGeom>
            <a:grpFill/>
            <a:ln w="6390" cap="flat">
              <a:noFill/>
              <a:prstDash val="solid"/>
              <a:miter/>
            </a:ln>
          </p:spPr>
          <p:txBody>
            <a:bodyPr rtlCol="0" anchor="ctr"/>
            <a:lstStyle/>
            <a:p>
              <a:endParaRPr lang="en-US">
                <a:solidFill>
                  <a:schemeClr val="bg1"/>
                </a:solidFill>
              </a:endParaRPr>
            </a:p>
          </p:txBody>
        </p:sp>
        <p:sp>
          <p:nvSpPr>
            <p:cNvPr id="39" name="Graphic 4">
              <a:extLst>
                <a:ext uri="{FF2B5EF4-FFF2-40B4-BE49-F238E27FC236}">
                  <a16:creationId xmlns:a16="http://schemas.microsoft.com/office/drawing/2014/main" id="{49DC6279-C02B-5AB8-38FA-199D30ECB189}"/>
                </a:ext>
              </a:extLst>
            </p:cNvPr>
            <p:cNvSpPr/>
            <p:nvPr/>
          </p:nvSpPr>
          <p:spPr>
            <a:xfrm>
              <a:off x="4148347" y="4389788"/>
              <a:ext cx="14057" cy="14044"/>
            </a:xfrm>
            <a:custGeom>
              <a:avLst/>
              <a:gdLst>
                <a:gd name="connsiteX0" fmla="*/ 14058 w 14057"/>
                <a:gd name="connsiteY0" fmla="*/ 7022 h 14044"/>
                <a:gd name="connsiteX1" fmla="*/ 7029 w 14057"/>
                <a:gd name="connsiteY1" fmla="*/ 14044 h 14044"/>
                <a:gd name="connsiteX2" fmla="*/ 0 w 14057"/>
                <a:gd name="connsiteY2" fmla="*/ 7022 h 14044"/>
                <a:gd name="connsiteX3" fmla="*/ 7029 w 14057"/>
                <a:gd name="connsiteY3" fmla="*/ 0 h 14044"/>
                <a:gd name="connsiteX4" fmla="*/ 14058 w 14057"/>
                <a:gd name="connsiteY4" fmla="*/ 7022 h 14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57" h="14044">
                  <a:moveTo>
                    <a:pt x="14058" y="7022"/>
                  </a:moveTo>
                  <a:cubicBezTo>
                    <a:pt x="14058" y="10900"/>
                    <a:pt x="10911" y="14044"/>
                    <a:pt x="7029" y="14044"/>
                  </a:cubicBezTo>
                  <a:cubicBezTo>
                    <a:pt x="3147" y="14044"/>
                    <a:pt x="0" y="10900"/>
                    <a:pt x="0" y="7022"/>
                  </a:cubicBezTo>
                  <a:cubicBezTo>
                    <a:pt x="0" y="3144"/>
                    <a:pt x="3147" y="0"/>
                    <a:pt x="7029" y="0"/>
                  </a:cubicBezTo>
                  <a:cubicBezTo>
                    <a:pt x="10911" y="0"/>
                    <a:pt x="14058" y="3144"/>
                    <a:pt x="14058" y="7022"/>
                  </a:cubicBezTo>
                  <a:close/>
                </a:path>
              </a:pathLst>
            </a:custGeom>
            <a:grpFill/>
            <a:ln w="6390" cap="flat">
              <a:noFill/>
              <a:prstDash val="solid"/>
              <a:miter/>
            </a:ln>
          </p:spPr>
          <p:txBody>
            <a:bodyPr rtlCol="0" anchor="ctr"/>
            <a:lstStyle/>
            <a:p>
              <a:endParaRPr lang="en-US">
                <a:solidFill>
                  <a:schemeClr val="bg1"/>
                </a:solidFill>
              </a:endParaRPr>
            </a:p>
          </p:txBody>
        </p:sp>
        <p:sp>
          <p:nvSpPr>
            <p:cNvPr id="40" name="Graphic 4">
              <a:extLst>
                <a:ext uri="{FF2B5EF4-FFF2-40B4-BE49-F238E27FC236}">
                  <a16:creationId xmlns:a16="http://schemas.microsoft.com/office/drawing/2014/main" id="{F7710140-C0CC-4C7F-1EBB-EA6B0932E01F}"/>
                </a:ext>
              </a:extLst>
            </p:cNvPr>
            <p:cNvSpPr/>
            <p:nvPr/>
          </p:nvSpPr>
          <p:spPr>
            <a:xfrm>
              <a:off x="4046108" y="4308712"/>
              <a:ext cx="361670" cy="361333"/>
            </a:xfrm>
            <a:custGeom>
              <a:avLst/>
              <a:gdLst>
                <a:gd name="connsiteX0" fmla="*/ 180835 w 361670"/>
                <a:gd name="connsiteY0" fmla="*/ 0 h 361333"/>
                <a:gd name="connsiteX1" fmla="*/ 0 w 361670"/>
                <a:gd name="connsiteY1" fmla="*/ 180667 h 361333"/>
                <a:gd name="connsiteX2" fmla="*/ 180835 w 361670"/>
                <a:gd name="connsiteY2" fmla="*/ 361334 h 361333"/>
                <a:gd name="connsiteX3" fmla="*/ 361670 w 361670"/>
                <a:gd name="connsiteY3" fmla="*/ 180667 h 361333"/>
                <a:gd name="connsiteX4" fmla="*/ 180835 w 361670"/>
                <a:gd name="connsiteY4" fmla="*/ 0 h 361333"/>
                <a:gd name="connsiteX5" fmla="*/ 252403 w 361670"/>
                <a:gd name="connsiteY5" fmla="*/ 68309 h 361333"/>
                <a:gd name="connsiteX6" fmla="*/ 272211 w 361670"/>
                <a:gd name="connsiteY6" fmla="*/ 88099 h 361333"/>
                <a:gd name="connsiteX7" fmla="*/ 252403 w 361670"/>
                <a:gd name="connsiteY7" fmla="*/ 107889 h 361333"/>
                <a:gd name="connsiteX8" fmla="*/ 232593 w 361670"/>
                <a:gd name="connsiteY8" fmla="*/ 88099 h 361333"/>
                <a:gd name="connsiteX9" fmla="*/ 252403 w 361670"/>
                <a:gd name="connsiteY9" fmla="*/ 68309 h 361333"/>
                <a:gd name="connsiteX10" fmla="*/ 181474 w 361670"/>
                <a:gd name="connsiteY10" fmla="*/ 115550 h 361333"/>
                <a:gd name="connsiteX11" fmla="*/ 201283 w 361670"/>
                <a:gd name="connsiteY11" fmla="*/ 135341 h 361333"/>
                <a:gd name="connsiteX12" fmla="*/ 181474 w 361670"/>
                <a:gd name="connsiteY12" fmla="*/ 155131 h 361333"/>
                <a:gd name="connsiteX13" fmla="*/ 161665 w 361670"/>
                <a:gd name="connsiteY13" fmla="*/ 135341 h 361333"/>
                <a:gd name="connsiteX14" fmla="*/ 181474 w 361670"/>
                <a:gd name="connsiteY14" fmla="*/ 115550 h 361333"/>
                <a:gd name="connsiteX15" fmla="*/ 109268 w 361670"/>
                <a:gd name="connsiteY15" fmla="*/ 68309 h 361333"/>
                <a:gd name="connsiteX16" fmla="*/ 129077 w 361670"/>
                <a:gd name="connsiteY16" fmla="*/ 88099 h 361333"/>
                <a:gd name="connsiteX17" fmla="*/ 109268 w 361670"/>
                <a:gd name="connsiteY17" fmla="*/ 107889 h 361333"/>
                <a:gd name="connsiteX18" fmla="*/ 89459 w 361670"/>
                <a:gd name="connsiteY18" fmla="*/ 88099 h 361333"/>
                <a:gd name="connsiteX19" fmla="*/ 109268 w 361670"/>
                <a:gd name="connsiteY19" fmla="*/ 68309 h 361333"/>
                <a:gd name="connsiteX20" fmla="*/ 70928 w 361670"/>
                <a:gd name="connsiteY20" fmla="*/ 181944 h 361333"/>
                <a:gd name="connsiteX21" fmla="*/ 64538 w 361670"/>
                <a:gd name="connsiteY21" fmla="*/ 188327 h 361333"/>
                <a:gd name="connsiteX22" fmla="*/ 58148 w 361670"/>
                <a:gd name="connsiteY22" fmla="*/ 181944 h 361333"/>
                <a:gd name="connsiteX23" fmla="*/ 58148 w 361670"/>
                <a:gd name="connsiteY23" fmla="*/ 125765 h 361333"/>
                <a:gd name="connsiteX24" fmla="*/ 64538 w 361670"/>
                <a:gd name="connsiteY24" fmla="*/ 119381 h 361333"/>
                <a:gd name="connsiteX25" fmla="*/ 70928 w 361670"/>
                <a:gd name="connsiteY25" fmla="*/ 125765 h 361333"/>
                <a:gd name="connsiteX26" fmla="*/ 70928 w 361670"/>
                <a:gd name="connsiteY26" fmla="*/ 181944 h 361333"/>
                <a:gd name="connsiteX27" fmla="*/ 141217 w 361670"/>
                <a:gd name="connsiteY27" fmla="*/ 187689 h 361333"/>
                <a:gd name="connsiteX28" fmla="*/ 134828 w 361670"/>
                <a:gd name="connsiteY28" fmla="*/ 194073 h 361333"/>
                <a:gd name="connsiteX29" fmla="*/ 129716 w 361670"/>
                <a:gd name="connsiteY29" fmla="*/ 194073 h 361333"/>
                <a:gd name="connsiteX30" fmla="*/ 129716 w 361670"/>
                <a:gd name="connsiteY30" fmla="*/ 252167 h 361333"/>
                <a:gd name="connsiteX31" fmla="*/ 123326 w 361670"/>
                <a:gd name="connsiteY31" fmla="*/ 258551 h 361333"/>
                <a:gd name="connsiteX32" fmla="*/ 116936 w 361670"/>
                <a:gd name="connsiteY32" fmla="*/ 252167 h 361333"/>
                <a:gd name="connsiteX33" fmla="*/ 116936 w 361670"/>
                <a:gd name="connsiteY33" fmla="*/ 194073 h 361333"/>
                <a:gd name="connsiteX34" fmla="*/ 103517 w 361670"/>
                <a:gd name="connsiteY34" fmla="*/ 194073 h 361333"/>
                <a:gd name="connsiteX35" fmla="*/ 103517 w 361670"/>
                <a:gd name="connsiteY35" fmla="*/ 252167 h 361333"/>
                <a:gd name="connsiteX36" fmla="*/ 97127 w 361670"/>
                <a:gd name="connsiteY36" fmla="*/ 258551 h 361333"/>
                <a:gd name="connsiteX37" fmla="*/ 90737 w 361670"/>
                <a:gd name="connsiteY37" fmla="*/ 252167 h 361333"/>
                <a:gd name="connsiteX38" fmla="*/ 90737 w 361670"/>
                <a:gd name="connsiteY38" fmla="*/ 194073 h 361333"/>
                <a:gd name="connsiteX39" fmla="*/ 83708 w 361670"/>
                <a:gd name="connsiteY39" fmla="*/ 194073 h 361333"/>
                <a:gd name="connsiteX40" fmla="*/ 77318 w 361670"/>
                <a:gd name="connsiteY40" fmla="*/ 187689 h 361333"/>
                <a:gd name="connsiteX41" fmla="*/ 77318 w 361670"/>
                <a:gd name="connsiteY41" fmla="*/ 123849 h 361333"/>
                <a:gd name="connsiteX42" fmla="*/ 83708 w 361670"/>
                <a:gd name="connsiteY42" fmla="*/ 117465 h 361333"/>
                <a:gd name="connsiteX43" fmla="*/ 134828 w 361670"/>
                <a:gd name="connsiteY43" fmla="*/ 117465 h 361333"/>
                <a:gd name="connsiteX44" fmla="*/ 141217 w 361670"/>
                <a:gd name="connsiteY44" fmla="*/ 123849 h 361333"/>
                <a:gd name="connsiteX45" fmla="*/ 141217 w 361670"/>
                <a:gd name="connsiteY45" fmla="*/ 187689 h 361333"/>
                <a:gd name="connsiteX46" fmla="*/ 213424 w 361670"/>
                <a:gd name="connsiteY46" fmla="*/ 234930 h 361333"/>
                <a:gd name="connsiteX47" fmla="*/ 207034 w 361670"/>
                <a:gd name="connsiteY47" fmla="*/ 241314 h 361333"/>
                <a:gd name="connsiteX48" fmla="*/ 201922 w 361670"/>
                <a:gd name="connsiteY48" fmla="*/ 241314 h 361333"/>
                <a:gd name="connsiteX49" fmla="*/ 201922 w 361670"/>
                <a:gd name="connsiteY49" fmla="*/ 299409 h 361333"/>
                <a:gd name="connsiteX50" fmla="*/ 195532 w 361670"/>
                <a:gd name="connsiteY50" fmla="*/ 305793 h 361333"/>
                <a:gd name="connsiteX51" fmla="*/ 189142 w 361670"/>
                <a:gd name="connsiteY51" fmla="*/ 299409 h 361333"/>
                <a:gd name="connsiteX52" fmla="*/ 189142 w 361670"/>
                <a:gd name="connsiteY52" fmla="*/ 241314 h 361333"/>
                <a:gd name="connsiteX53" fmla="*/ 175723 w 361670"/>
                <a:gd name="connsiteY53" fmla="*/ 241314 h 361333"/>
                <a:gd name="connsiteX54" fmla="*/ 175723 w 361670"/>
                <a:gd name="connsiteY54" fmla="*/ 299409 h 361333"/>
                <a:gd name="connsiteX55" fmla="*/ 169333 w 361670"/>
                <a:gd name="connsiteY55" fmla="*/ 305793 h 361333"/>
                <a:gd name="connsiteX56" fmla="*/ 162943 w 361670"/>
                <a:gd name="connsiteY56" fmla="*/ 299409 h 361333"/>
                <a:gd name="connsiteX57" fmla="*/ 162943 w 361670"/>
                <a:gd name="connsiteY57" fmla="*/ 241314 h 361333"/>
                <a:gd name="connsiteX58" fmla="*/ 155914 w 361670"/>
                <a:gd name="connsiteY58" fmla="*/ 241314 h 361333"/>
                <a:gd name="connsiteX59" fmla="*/ 149524 w 361670"/>
                <a:gd name="connsiteY59" fmla="*/ 234930 h 361333"/>
                <a:gd name="connsiteX60" fmla="*/ 149524 w 361670"/>
                <a:gd name="connsiteY60" fmla="*/ 171091 h 361333"/>
                <a:gd name="connsiteX61" fmla="*/ 155914 w 361670"/>
                <a:gd name="connsiteY61" fmla="*/ 164707 h 361333"/>
                <a:gd name="connsiteX62" fmla="*/ 207034 w 361670"/>
                <a:gd name="connsiteY62" fmla="*/ 164707 h 361333"/>
                <a:gd name="connsiteX63" fmla="*/ 213424 w 361670"/>
                <a:gd name="connsiteY63" fmla="*/ 171091 h 361333"/>
                <a:gd name="connsiteX64" fmla="*/ 213424 w 361670"/>
                <a:gd name="connsiteY64" fmla="*/ 234930 h 361333"/>
                <a:gd name="connsiteX65" fmla="*/ 284352 w 361670"/>
                <a:gd name="connsiteY65" fmla="*/ 187689 h 361333"/>
                <a:gd name="connsiteX66" fmla="*/ 277962 w 361670"/>
                <a:gd name="connsiteY66" fmla="*/ 194073 h 361333"/>
                <a:gd name="connsiteX67" fmla="*/ 272850 w 361670"/>
                <a:gd name="connsiteY67" fmla="*/ 194073 h 361333"/>
                <a:gd name="connsiteX68" fmla="*/ 272850 w 361670"/>
                <a:gd name="connsiteY68" fmla="*/ 252167 h 361333"/>
                <a:gd name="connsiteX69" fmla="*/ 266460 w 361670"/>
                <a:gd name="connsiteY69" fmla="*/ 258551 h 361333"/>
                <a:gd name="connsiteX70" fmla="*/ 260071 w 361670"/>
                <a:gd name="connsiteY70" fmla="*/ 252167 h 361333"/>
                <a:gd name="connsiteX71" fmla="*/ 260071 w 361670"/>
                <a:gd name="connsiteY71" fmla="*/ 194073 h 361333"/>
                <a:gd name="connsiteX72" fmla="*/ 246651 w 361670"/>
                <a:gd name="connsiteY72" fmla="*/ 194073 h 361333"/>
                <a:gd name="connsiteX73" fmla="*/ 246651 w 361670"/>
                <a:gd name="connsiteY73" fmla="*/ 252167 h 361333"/>
                <a:gd name="connsiteX74" fmla="*/ 240261 w 361670"/>
                <a:gd name="connsiteY74" fmla="*/ 258551 h 361333"/>
                <a:gd name="connsiteX75" fmla="*/ 233872 w 361670"/>
                <a:gd name="connsiteY75" fmla="*/ 252167 h 361333"/>
                <a:gd name="connsiteX76" fmla="*/ 233872 w 361670"/>
                <a:gd name="connsiteY76" fmla="*/ 194073 h 361333"/>
                <a:gd name="connsiteX77" fmla="*/ 226843 w 361670"/>
                <a:gd name="connsiteY77" fmla="*/ 194073 h 361333"/>
                <a:gd name="connsiteX78" fmla="*/ 220453 w 361670"/>
                <a:gd name="connsiteY78" fmla="*/ 187689 h 361333"/>
                <a:gd name="connsiteX79" fmla="*/ 220453 w 361670"/>
                <a:gd name="connsiteY79" fmla="*/ 123849 h 361333"/>
                <a:gd name="connsiteX80" fmla="*/ 226843 w 361670"/>
                <a:gd name="connsiteY80" fmla="*/ 117465 h 361333"/>
                <a:gd name="connsiteX81" fmla="*/ 277962 w 361670"/>
                <a:gd name="connsiteY81" fmla="*/ 117465 h 361333"/>
                <a:gd name="connsiteX82" fmla="*/ 284352 w 361670"/>
                <a:gd name="connsiteY82" fmla="*/ 123849 h 361333"/>
                <a:gd name="connsiteX83" fmla="*/ 284352 w 361670"/>
                <a:gd name="connsiteY83" fmla="*/ 187689 h 361333"/>
                <a:gd name="connsiteX84" fmla="*/ 303522 w 361670"/>
                <a:gd name="connsiteY84" fmla="*/ 181944 h 361333"/>
                <a:gd name="connsiteX85" fmla="*/ 297132 w 361670"/>
                <a:gd name="connsiteY85" fmla="*/ 188327 h 361333"/>
                <a:gd name="connsiteX86" fmla="*/ 290742 w 361670"/>
                <a:gd name="connsiteY86" fmla="*/ 181944 h 361333"/>
                <a:gd name="connsiteX87" fmla="*/ 290742 w 361670"/>
                <a:gd name="connsiteY87" fmla="*/ 125765 h 361333"/>
                <a:gd name="connsiteX88" fmla="*/ 297132 w 361670"/>
                <a:gd name="connsiteY88" fmla="*/ 119381 h 361333"/>
                <a:gd name="connsiteX89" fmla="*/ 303522 w 361670"/>
                <a:gd name="connsiteY89" fmla="*/ 125765 h 361333"/>
                <a:gd name="connsiteX90" fmla="*/ 303522 w 361670"/>
                <a:gd name="connsiteY90" fmla="*/ 181944 h 361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361670" h="361333">
                  <a:moveTo>
                    <a:pt x="180835" y="0"/>
                  </a:moveTo>
                  <a:cubicBezTo>
                    <a:pt x="80513" y="0"/>
                    <a:pt x="0" y="81077"/>
                    <a:pt x="0" y="180667"/>
                  </a:cubicBezTo>
                  <a:cubicBezTo>
                    <a:pt x="0" y="280895"/>
                    <a:pt x="81152" y="361334"/>
                    <a:pt x="180835" y="361334"/>
                  </a:cubicBezTo>
                  <a:cubicBezTo>
                    <a:pt x="280518" y="361334"/>
                    <a:pt x="361670" y="280257"/>
                    <a:pt x="361670" y="180667"/>
                  </a:cubicBezTo>
                  <a:cubicBezTo>
                    <a:pt x="361670" y="81077"/>
                    <a:pt x="280518" y="0"/>
                    <a:pt x="180835" y="0"/>
                  </a:cubicBezTo>
                  <a:close/>
                  <a:moveTo>
                    <a:pt x="252403" y="68309"/>
                  </a:moveTo>
                  <a:cubicBezTo>
                    <a:pt x="263266" y="68309"/>
                    <a:pt x="272211" y="77246"/>
                    <a:pt x="272211" y="88099"/>
                  </a:cubicBezTo>
                  <a:cubicBezTo>
                    <a:pt x="272211" y="98952"/>
                    <a:pt x="263266" y="107889"/>
                    <a:pt x="252403" y="107889"/>
                  </a:cubicBezTo>
                  <a:cubicBezTo>
                    <a:pt x="241540" y="107889"/>
                    <a:pt x="232593" y="98952"/>
                    <a:pt x="232593" y="88099"/>
                  </a:cubicBezTo>
                  <a:cubicBezTo>
                    <a:pt x="232593" y="77246"/>
                    <a:pt x="241540" y="68309"/>
                    <a:pt x="252403" y="68309"/>
                  </a:cubicBezTo>
                  <a:close/>
                  <a:moveTo>
                    <a:pt x="181474" y="115550"/>
                  </a:moveTo>
                  <a:cubicBezTo>
                    <a:pt x="192337" y="115550"/>
                    <a:pt x="201283" y="124488"/>
                    <a:pt x="201283" y="135341"/>
                  </a:cubicBezTo>
                  <a:cubicBezTo>
                    <a:pt x="201283" y="146193"/>
                    <a:pt x="192337" y="155131"/>
                    <a:pt x="181474" y="155131"/>
                  </a:cubicBezTo>
                  <a:cubicBezTo>
                    <a:pt x="170611" y="155131"/>
                    <a:pt x="161665" y="146193"/>
                    <a:pt x="161665" y="135341"/>
                  </a:cubicBezTo>
                  <a:cubicBezTo>
                    <a:pt x="161665" y="124488"/>
                    <a:pt x="170611" y="115550"/>
                    <a:pt x="181474" y="115550"/>
                  </a:cubicBezTo>
                  <a:close/>
                  <a:moveTo>
                    <a:pt x="109268" y="68309"/>
                  </a:moveTo>
                  <a:cubicBezTo>
                    <a:pt x="120131" y="68309"/>
                    <a:pt x="129077" y="77246"/>
                    <a:pt x="129077" y="88099"/>
                  </a:cubicBezTo>
                  <a:cubicBezTo>
                    <a:pt x="129077" y="98952"/>
                    <a:pt x="120131" y="107889"/>
                    <a:pt x="109268" y="107889"/>
                  </a:cubicBezTo>
                  <a:cubicBezTo>
                    <a:pt x="98405" y="107889"/>
                    <a:pt x="89459" y="98952"/>
                    <a:pt x="89459" y="88099"/>
                  </a:cubicBezTo>
                  <a:cubicBezTo>
                    <a:pt x="89459" y="77246"/>
                    <a:pt x="98405" y="68309"/>
                    <a:pt x="109268" y="68309"/>
                  </a:cubicBezTo>
                  <a:close/>
                  <a:moveTo>
                    <a:pt x="70928" y="181944"/>
                  </a:moveTo>
                  <a:cubicBezTo>
                    <a:pt x="70928" y="185774"/>
                    <a:pt x="68372" y="188327"/>
                    <a:pt x="64538" y="188327"/>
                  </a:cubicBezTo>
                  <a:cubicBezTo>
                    <a:pt x="60704" y="188327"/>
                    <a:pt x="58148" y="185774"/>
                    <a:pt x="58148" y="181944"/>
                  </a:cubicBezTo>
                  <a:lnTo>
                    <a:pt x="58148" y="125765"/>
                  </a:lnTo>
                  <a:cubicBezTo>
                    <a:pt x="58148" y="121934"/>
                    <a:pt x="60704" y="119381"/>
                    <a:pt x="64538" y="119381"/>
                  </a:cubicBezTo>
                  <a:cubicBezTo>
                    <a:pt x="68372" y="119381"/>
                    <a:pt x="70928" y="121934"/>
                    <a:pt x="70928" y="125765"/>
                  </a:cubicBezTo>
                  <a:lnTo>
                    <a:pt x="70928" y="181944"/>
                  </a:lnTo>
                  <a:close/>
                  <a:moveTo>
                    <a:pt x="141217" y="187689"/>
                  </a:moveTo>
                  <a:cubicBezTo>
                    <a:pt x="141217" y="191519"/>
                    <a:pt x="138662" y="194073"/>
                    <a:pt x="134828" y="194073"/>
                  </a:cubicBezTo>
                  <a:lnTo>
                    <a:pt x="129716" y="194073"/>
                  </a:lnTo>
                  <a:lnTo>
                    <a:pt x="129716" y="252167"/>
                  </a:lnTo>
                  <a:cubicBezTo>
                    <a:pt x="129716" y="255998"/>
                    <a:pt x="127160" y="258551"/>
                    <a:pt x="123326" y="258551"/>
                  </a:cubicBezTo>
                  <a:cubicBezTo>
                    <a:pt x="119492" y="258551"/>
                    <a:pt x="116936" y="255998"/>
                    <a:pt x="116936" y="252167"/>
                  </a:cubicBezTo>
                  <a:lnTo>
                    <a:pt x="116936" y="194073"/>
                  </a:lnTo>
                  <a:lnTo>
                    <a:pt x="103517" y="194073"/>
                  </a:lnTo>
                  <a:lnTo>
                    <a:pt x="103517" y="252167"/>
                  </a:lnTo>
                  <a:cubicBezTo>
                    <a:pt x="103517" y="255998"/>
                    <a:pt x="100961" y="258551"/>
                    <a:pt x="97127" y="258551"/>
                  </a:cubicBezTo>
                  <a:cubicBezTo>
                    <a:pt x="93293" y="258551"/>
                    <a:pt x="90737" y="255998"/>
                    <a:pt x="90737" y="252167"/>
                  </a:cubicBezTo>
                  <a:lnTo>
                    <a:pt x="90737" y="194073"/>
                  </a:lnTo>
                  <a:lnTo>
                    <a:pt x="83708" y="194073"/>
                  </a:lnTo>
                  <a:cubicBezTo>
                    <a:pt x="79874" y="194073"/>
                    <a:pt x="77318" y="191519"/>
                    <a:pt x="77318" y="187689"/>
                  </a:cubicBezTo>
                  <a:lnTo>
                    <a:pt x="77318" y="123849"/>
                  </a:lnTo>
                  <a:cubicBezTo>
                    <a:pt x="77318" y="120019"/>
                    <a:pt x="79874" y="117465"/>
                    <a:pt x="83708" y="117465"/>
                  </a:cubicBezTo>
                  <a:lnTo>
                    <a:pt x="134828" y="117465"/>
                  </a:lnTo>
                  <a:cubicBezTo>
                    <a:pt x="138662" y="117465"/>
                    <a:pt x="141217" y="120019"/>
                    <a:pt x="141217" y="123849"/>
                  </a:cubicBezTo>
                  <a:lnTo>
                    <a:pt x="141217" y="187689"/>
                  </a:lnTo>
                  <a:close/>
                  <a:moveTo>
                    <a:pt x="213424" y="234930"/>
                  </a:moveTo>
                  <a:cubicBezTo>
                    <a:pt x="213424" y="238761"/>
                    <a:pt x="210868" y="241314"/>
                    <a:pt x="207034" y="241314"/>
                  </a:cubicBezTo>
                  <a:lnTo>
                    <a:pt x="201922" y="241314"/>
                  </a:lnTo>
                  <a:lnTo>
                    <a:pt x="201922" y="299409"/>
                  </a:lnTo>
                  <a:cubicBezTo>
                    <a:pt x="201922" y="303239"/>
                    <a:pt x="199366" y="305793"/>
                    <a:pt x="195532" y="305793"/>
                  </a:cubicBezTo>
                  <a:cubicBezTo>
                    <a:pt x="191698" y="305793"/>
                    <a:pt x="189142" y="303239"/>
                    <a:pt x="189142" y="299409"/>
                  </a:cubicBezTo>
                  <a:lnTo>
                    <a:pt x="189142" y="241314"/>
                  </a:lnTo>
                  <a:lnTo>
                    <a:pt x="175723" y="241314"/>
                  </a:lnTo>
                  <a:lnTo>
                    <a:pt x="175723" y="299409"/>
                  </a:lnTo>
                  <a:cubicBezTo>
                    <a:pt x="175723" y="303239"/>
                    <a:pt x="173167" y="305793"/>
                    <a:pt x="169333" y="305793"/>
                  </a:cubicBezTo>
                  <a:cubicBezTo>
                    <a:pt x="165499" y="305793"/>
                    <a:pt x="162943" y="303239"/>
                    <a:pt x="162943" y="299409"/>
                  </a:cubicBezTo>
                  <a:lnTo>
                    <a:pt x="162943" y="241314"/>
                  </a:lnTo>
                  <a:lnTo>
                    <a:pt x="155914" y="241314"/>
                  </a:lnTo>
                  <a:cubicBezTo>
                    <a:pt x="152080" y="241314"/>
                    <a:pt x="149524" y="238761"/>
                    <a:pt x="149524" y="234930"/>
                  </a:cubicBezTo>
                  <a:lnTo>
                    <a:pt x="149524" y="171091"/>
                  </a:lnTo>
                  <a:cubicBezTo>
                    <a:pt x="149524" y="167260"/>
                    <a:pt x="152080" y="164707"/>
                    <a:pt x="155914" y="164707"/>
                  </a:cubicBezTo>
                  <a:lnTo>
                    <a:pt x="207034" y="164707"/>
                  </a:lnTo>
                  <a:cubicBezTo>
                    <a:pt x="210868" y="164707"/>
                    <a:pt x="213424" y="167260"/>
                    <a:pt x="213424" y="171091"/>
                  </a:cubicBezTo>
                  <a:lnTo>
                    <a:pt x="213424" y="234930"/>
                  </a:lnTo>
                  <a:close/>
                  <a:moveTo>
                    <a:pt x="284352" y="187689"/>
                  </a:moveTo>
                  <a:cubicBezTo>
                    <a:pt x="284352" y="191519"/>
                    <a:pt x="281796" y="194073"/>
                    <a:pt x="277962" y="194073"/>
                  </a:cubicBezTo>
                  <a:lnTo>
                    <a:pt x="272850" y="194073"/>
                  </a:lnTo>
                  <a:lnTo>
                    <a:pt x="272850" y="252167"/>
                  </a:lnTo>
                  <a:cubicBezTo>
                    <a:pt x="272850" y="255998"/>
                    <a:pt x="270294" y="258551"/>
                    <a:pt x="266460" y="258551"/>
                  </a:cubicBezTo>
                  <a:cubicBezTo>
                    <a:pt x="262626" y="258551"/>
                    <a:pt x="260071" y="255998"/>
                    <a:pt x="260071" y="252167"/>
                  </a:cubicBezTo>
                  <a:lnTo>
                    <a:pt x="260071" y="194073"/>
                  </a:lnTo>
                  <a:lnTo>
                    <a:pt x="246651" y="194073"/>
                  </a:lnTo>
                  <a:lnTo>
                    <a:pt x="246651" y="252167"/>
                  </a:lnTo>
                  <a:cubicBezTo>
                    <a:pt x="246651" y="255998"/>
                    <a:pt x="244096" y="258551"/>
                    <a:pt x="240261" y="258551"/>
                  </a:cubicBezTo>
                  <a:cubicBezTo>
                    <a:pt x="236428" y="258551"/>
                    <a:pt x="233872" y="255998"/>
                    <a:pt x="233872" y="252167"/>
                  </a:cubicBezTo>
                  <a:lnTo>
                    <a:pt x="233872" y="194073"/>
                  </a:lnTo>
                  <a:lnTo>
                    <a:pt x="226843" y="194073"/>
                  </a:lnTo>
                  <a:cubicBezTo>
                    <a:pt x="223009" y="194073"/>
                    <a:pt x="220453" y="191519"/>
                    <a:pt x="220453" y="187689"/>
                  </a:cubicBezTo>
                  <a:lnTo>
                    <a:pt x="220453" y="123849"/>
                  </a:lnTo>
                  <a:cubicBezTo>
                    <a:pt x="220453" y="120019"/>
                    <a:pt x="223009" y="117465"/>
                    <a:pt x="226843" y="117465"/>
                  </a:cubicBezTo>
                  <a:lnTo>
                    <a:pt x="277962" y="117465"/>
                  </a:lnTo>
                  <a:cubicBezTo>
                    <a:pt x="281796" y="117465"/>
                    <a:pt x="284352" y="120019"/>
                    <a:pt x="284352" y="123849"/>
                  </a:cubicBezTo>
                  <a:lnTo>
                    <a:pt x="284352" y="187689"/>
                  </a:lnTo>
                  <a:close/>
                  <a:moveTo>
                    <a:pt x="303522" y="181944"/>
                  </a:moveTo>
                  <a:cubicBezTo>
                    <a:pt x="303522" y="185774"/>
                    <a:pt x="300966" y="188327"/>
                    <a:pt x="297132" y="188327"/>
                  </a:cubicBezTo>
                  <a:cubicBezTo>
                    <a:pt x="293298" y="188327"/>
                    <a:pt x="290742" y="185774"/>
                    <a:pt x="290742" y="181944"/>
                  </a:cubicBezTo>
                  <a:lnTo>
                    <a:pt x="290742" y="125765"/>
                  </a:lnTo>
                  <a:cubicBezTo>
                    <a:pt x="290742" y="121934"/>
                    <a:pt x="293298" y="119381"/>
                    <a:pt x="297132" y="119381"/>
                  </a:cubicBezTo>
                  <a:cubicBezTo>
                    <a:pt x="300966" y="119381"/>
                    <a:pt x="303522" y="121934"/>
                    <a:pt x="303522" y="125765"/>
                  </a:cubicBezTo>
                  <a:lnTo>
                    <a:pt x="303522" y="181944"/>
                  </a:lnTo>
                  <a:close/>
                </a:path>
              </a:pathLst>
            </a:custGeom>
            <a:grpFill/>
            <a:ln w="6390" cap="flat">
              <a:noFill/>
              <a:prstDash val="solid"/>
              <a:miter/>
            </a:ln>
          </p:spPr>
          <p:txBody>
            <a:bodyPr rtlCol="0" anchor="ctr"/>
            <a:lstStyle/>
            <a:p>
              <a:endParaRPr lang="en-US">
                <a:solidFill>
                  <a:schemeClr val="bg1"/>
                </a:solidFill>
              </a:endParaRPr>
            </a:p>
          </p:txBody>
        </p:sp>
        <p:sp>
          <p:nvSpPr>
            <p:cNvPr id="41" name="Graphic 4">
              <a:extLst>
                <a:ext uri="{FF2B5EF4-FFF2-40B4-BE49-F238E27FC236}">
                  <a16:creationId xmlns:a16="http://schemas.microsoft.com/office/drawing/2014/main" id="{2618661F-22D8-715C-2C92-33478DFBF1FA}"/>
                </a:ext>
              </a:extLst>
            </p:cNvPr>
            <p:cNvSpPr/>
            <p:nvPr/>
          </p:nvSpPr>
          <p:spPr>
            <a:xfrm>
              <a:off x="4291481" y="4389788"/>
              <a:ext cx="14057" cy="14044"/>
            </a:xfrm>
            <a:custGeom>
              <a:avLst/>
              <a:gdLst>
                <a:gd name="connsiteX0" fmla="*/ 7029 w 14057"/>
                <a:gd name="connsiteY0" fmla="*/ 14045 h 14044"/>
                <a:gd name="connsiteX1" fmla="*/ 14058 w 14057"/>
                <a:gd name="connsiteY1" fmla="*/ 7022 h 14044"/>
                <a:gd name="connsiteX2" fmla="*/ 7029 w 14057"/>
                <a:gd name="connsiteY2" fmla="*/ 0 h 14044"/>
                <a:gd name="connsiteX3" fmla="*/ 0 w 14057"/>
                <a:gd name="connsiteY3" fmla="*/ 7022 h 14044"/>
                <a:gd name="connsiteX4" fmla="*/ 7029 w 14057"/>
                <a:gd name="connsiteY4" fmla="*/ 14045 h 14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57" h="14044">
                  <a:moveTo>
                    <a:pt x="7029" y="14045"/>
                  </a:moveTo>
                  <a:cubicBezTo>
                    <a:pt x="10863" y="14045"/>
                    <a:pt x="14058" y="10853"/>
                    <a:pt x="14058" y="7022"/>
                  </a:cubicBezTo>
                  <a:cubicBezTo>
                    <a:pt x="14058" y="3192"/>
                    <a:pt x="10863" y="0"/>
                    <a:pt x="7029" y="0"/>
                  </a:cubicBezTo>
                  <a:cubicBezTo>
                    <a:pt x="3195" y="0"/>
                    <a:pt x="0" y="3192"/>
                    <a:pt x="0" y="7022"/>
                  </a:cubicBezTo>
                  <a:cubicBezTo>
                    <a:pt x="0" y="10853"/>
                    <a:pt x="3195" y="14045"/>
                    <a:pt x="7029" y="14045"/>
                  </a:cubicBezTo>
                  <a:close/>
                </a:path>
              </a:pathLst>
            </a:custGeom>
            <a:grpFill/>
            <a:ln w="6390" cap="flat">
              <a:noFill/>
              <a:prstDash val="solid"/>
              <a:miter/>
            </a:ln>
          </p:spPr>
          <p:txBody>
            <a:bodyPr rtlCol="0" anchor="ctr"/>
            <a:lstStyle/>
            <a:p>
              <a:endParaRPr lang="en-US">
                <a:solidFill>
                  <a:schemeClr val="bg1"/>
                </a:solidFill>
              </a:endParaRPr>
            </a:p>
          </p:txBody>
        </p:sp>
        <p:sp>
          <p:nvSpPr>
            <p:cNvPr id="42" name="Graphic 4">
              <a:extLst>
                <a:ext uri="{FF2B5EF4-FFF2-40B4-BE49-F238E27FC236}">
                  <a16:creationId xmlns:a16="http://schemas.microsoft.com/office/drawing/2014/main" id="{F506939C-BC17-7FE4-D18A-5A34F05FF3B0}"/>
                </a:ext>
              </a:extLst>
            </p:cNvPr>
            <p:cNvSpPr/>
            <p:nvPr/>
          </p:nvSpPr>
          <p:spPr>
            <a:xfrm>
              <a:off x="4279340" y="4439583"/>
              <a:ext cx="38339" cy="51071"/>
            </a:xfrm>
            <a:custGeom>
              <a:avLst/>
              <a:gdLst>
                <a:gd name="connsiteX0" fmla="*/ 0 w 38339"/>
                <a:gd name="connsiteY0" fmla="*/ 0 h 51071"/>
                <a:gd name="connsiteX1" fmla="*/ 38340 w 38339"/>
                <a:gd name="connsiteY1" fmla="*/ 0 h 51071"/>
                <a:gd name="connsiteX2" fmla="*/ 38340 w 38339"/>
                <a:gd name="connsiteY2" fmla="*/ 51072 h 51071"/>
                <a:gd name="connsiteX3" fmla="*/ 0 w 38339"/>
                <a:gd name="connsiteY3" fmla="*/ 51072 h 51071"/>
              </a:gdLst>
              <a:ahLst/>
              <a:cxnLst>
                <a:cxn ang="0">
                  <a:pos x="connsiteX0" y="connsiteY0"/>
                </a:cxn>
                <a:cxn ang="0">
                  <a:pos x="connsiteX1" y="connsiteY1"/>
                </a:cxn>
                <a:cxn ang="0">
                  <a:pos x="connsiteX2" y="connsiteY2"/>
                </a:cxn>
                <a:cxn ang="0">
                  <a:pos x="connsiteX3" y="connsiteY3"/>
                </a:cxn>
              </a:cxnLst>
              <a:rect l="l" t="t" r="r" b="b"/>
              <a:pathLst>
                <a:path w="38339" h="51071">
                  <a:moveTo>
                    <a:pt x="0" y="0"/>
                  </a:moveTo>
                  <a:lnTo>
                    <a:pt x="38340" y="0"/>
                  </a:lnTo>
                  <a:lnTo>
                    <a:pt x="38340" y="51072"/>
                  </a:lnTo>
                  <a:lnTo>
                    <a:pt x="0" y="51072"/>
                  </a:lnTo>
                  <a:close/>
                </a:path>
              </a:pathLst>
            </a:custGeom>
            <a:grpFill/>
            <a:ln w="6390" cap="flat">
              <a:noFill/>
              <a:prstDash val="solid"/>
              <a:miter/>
            </a:ln>
          </p:spPr>
          <p:txBody>
            <a:bodyPr rtlCol="0" anchor="ctr"/>
            <a:lstStyle/>
            <a:p>
              <a:endParaRPr lang="en-US">
                <a:solidFill>
                  <a:schemeClr val="bg1"/>
                </a:solidFill>
              </a:endParaRPr>
            </a:p>
          </p:txBody>
        </p:sp>
      </p:grpSp>
      <p:grpSp>
        <p:nvGrpSpPr>
          <p:cNvPr id="43" name="Graphic 4">
            <a:extLst>
              <a:ext uri="{FF2B5EF4-FFF2-40B4-BE49-F238E27FC236}">
                <a16:creationId xmlns:a16="http://schemas.microsoft.com/office/drawing/2014/main" id="{A0BD18B2-39C0-8CF2-E135-2AD19E273DF2}"/>
              </a:ext>
            </a:extLst>
          </p:cNvPr>
          <p:cNvGrpSpPr/>
          <p:nvPr/>
        </p:nvGrpSpPr>
        <p:grpSpPr>
          <a:xfrm>
            <a:off x="1475338" y="3748311"/>
            <a:ext cx="502254" cy="482173"/>
            <a:chOff x="6147119" y="3339623"/>
            <a:chExt cx="361670" cy="361333"/>
          </a:xfrm>
          <a:solidFill>
            <a:schemeClr val="accent1"/>
          </a:solidFill>
        </p:grpSpPr>
        <p:sp>
          <p:nvSpPr>
            <p:cNvPr id="44" name="Graphic 4">
              <a:extLst>
                <a:ext uri="{FF2B5EF4-FFF2-40B4-BE49-F238E27FC236}">
                  <a16:creationId xmlns:a16="http://schemas.microsoft.com/office/drawing/2014/main" id="{ED91C985-A599-3BA9-362F-DA22CD103809}"/>
                </a:ext>
              </a:extLst>
            </p:cNvPr>
            <p:cNvSpPr/>
            <p:nvPr/>
          </p:nvSpPr>
          <p:spPr>
            <a:xfrm>
              <a:off x="6330510" y="3573915"/>
              <a:ext cx="45368" cy="45326"/>
            </a:xfrm>
            <a:custGeom>
              <a:avLst/>
              <a:gdLst>
                <a:gd name="connsiteX0" fmla="*/ 21726 w 45368"/>
                <a:gd name="connsiteY0" fmla="*/ 3830 h 45326"/>
                <a:gd name="connsiteX1" fmla="*/ 21087 w 45368"/>
                <a:gd name="connsiteY1" fmla="*/ 3192 h 45326"/>
                <a:gd name="connsiteX2" fmla="*/ 12780 w 45368"/>
                <a:gd name="connsiteY2" fmla="*/ 0 h 45326"/>
                <a:gd name="connsiteX3" fmla="*/ 3834 w 45368"/>
                <a:gd name="connsiteY3" fmla="*/ 3830 h 45326"/>
                <a:gd name="connsiteX4" fmla="*/ 0 w 45368"/>
                <a:gd name="connsiteY4" fmla="*/ 12768 h 45326"/>
                <a:gd name="connsiteX5" fmla="*/ 3834 w 45368"/>
                <a:gd name="connsiteY5" fmla="*/ 21705 h 45326"/>
                <a:gd name="connsiteX6" fmla="*/ 23643 w 45368"/>
                <a:gd name="connsiteY6" fmla="*/ 41496 h 45326"/>
                <a:gd name="connsiteX7" fmla="*/ 41535 w 45368"/>
                <a:gd name="connsiteY7" fmla="*/ 41496 h 45326"/>
                <a:gd name="connsiteX8" fmla="*/ 45368 w 45368"/>
                <a:gd name="connsiteY8" fmla="*/ 32558 h 45326"/>
                <a:gd name="connsiteX9" fmla="*/ 42173 w 45368"/>
                <a:gd name="connsiteY9" fmla="*/ 24259 h 45326"/>
                <a:gd name="connsiteX10" fmla="*/ 41535 w 45368"/>
                <a:gd name="connsiteY10" fmla="*/ 24259 h 45326"/>
                <a:gd name="connsiteX11" fmla="*/ 21726 w 45368"/>
                <a:gd name="connsiteY11" fmla="*/ 3830 h 45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368" h="45326">
                  <a:moveTo>
                    <a:pt x="21726" y="3830"/>
                  </a:moveTo>
                  <a:cubicBezTo>
                    <a:pt x="21726" y="3830"/>
                    <a:pt x="21087" y="3192"/>
                    <a:pt x="21087" y="3192"/>
                  </a:cubicBezTo>
                  <a:cubicBezTo>
                    <a:pt x="18531" y="638"/>
                    <a:pt x="15336" y="0"/>
                    <a:pt x="12780" y="0"/>
                  </a:cubicBezTo>
                  <a:cubicBezTo>
                    <a:pt x="9585" y="0"/>
                    <a:pt x="6390" y="1277"/>
                    <a:pt x="3834" y="3830"/>
                  </a:cubicBezTo>
                  <a:cubicBezTo>
                    <a:pt x="1278" y="6384"/>
                    <a:pt x="0" y="9576"/>
                    <a:pt x="0" y="12768"/>
                  </a:cubicBezTo>
                  <a:cubicBezTo>
                    <a:pt x="0" y="15960"/>
                    <a:pt x="1278" y="19152"/>
                    <a:pt x="3834" y="21705"/>
                  </a:cubicBezTo>
                  <a:lnTo>
                    <a:pt x="23643" y="41496"/>
                  </a:lnTo>
                  <a:cubicBezTo>
                    <a:pt x="28755" y="46603"/>
                    <a:pt x="36423" y="46603"/>
                    <a:pt x="41535" y="41496"/>
                  </a:cubicBezTo>
                  <a:cubicBezTo>
                    <a:pt x="44090" y="38942"/>
                    <a:pt x="45368" y="35750"/>
                    <a:pt x="45368" y="32558"/>
                  </a:cubicBezTo>
                  <a:cubicBezTo>
                    <a:pt x="45368" y="29366"/>
                    <a:pt x="44090" y="26813"/>
                    <a:pt x="42173" y="24259"/>
                  </a:cubicBezTo>
                  <a:cubicBezTo>
                    <a:pt x="42173" y="24259"/>
                    <a:pt x="42173" y="24259"/>
                    <a:pt x="41535" y="24259"/>
                  </a:cubicBezTo>
                  <a:lnTo>
                    <a:pt x="21726" y="3830"/>
                  </a:lnTo>
                  <a:close/>
                </a:path>
              </a:pathLst>
            </a:custGeom>
            <a:grpFill/>
            <a:ln w="6390" cap="flat">
              <a:noFill/>
              <a:prstDash val="solid"/>
              <a:miter/>
            </a:ln>
          </p:spPr>
          <p:txBody>
            <a:bodyPr rtlCol="0" anchor="ctr"/>
            <a:lstStyle/>
            <a:p>
              <a:endParaRPr lang="en-US">
                <a:solidFill>
                  <a:schemeClr val="bg1"/>
                </a:solidFill>
              </a:endParaRPr>
            </a:p>
          </p:txBody>
        </p:sp>
        <p:sp>
          <p:nvSpPr>
            <p:cNvPr id="45" name="Graphic 4">
              <a:extLst>
                <a:ext uri="{FF2B5EF4-FFF2-40B4-BE49-F238E27FC236}">
                  <a16:creationId xmlns:a16="http://schemas.microsoft.com/office/drawing/2014/main" id="{3AED45DB-F1E6-D2AA-836E-D6BFC73A72E7}"/>
                </a:ext>
              </a:extLst>
            </p:cNvPr>
            <p:cNvSpPr/>
            <p:nvPr/>
          </p:nvSpPr>
          <p:spPr>
            <a:xfrm>
              <a:off x="6357491" y="3547103"/>
              <a:ext cx="45225" cy="44847"/>
            </a:xfrm>
            <a:custGeom>
              <a:avLst/>
              <a:gdLst>
                <a:gd name="connsiteX0" fmla="*/ 21583 w 45225"/>
                <a:gd name="connsiteY0" fmla="*/ 3830 h 44847"/>
                <a:gd name="connsiteX1" fmla="*/ 21583 w 45225"/>
                <a:gd name="connsiteY1" fmla="*/ 3830 h 44847"/>
                <a:gd name="connsiteX2" fmla="*/ 12637 w 45225"/>
                <a:gd name="connsiteY2" fmla="*/ 0 h 44847"/>
                <a:gd name="connsiteX3" fmla="*/ 3691 w 45225"/>
                <a:gd name="connsiteY3" fmla="*/ 3830 h 44847"/>
                <a:gd name="connsiteX4" fmla="*/ 3052 w 45225"/>
                <a:gd name="connsiteY4" fmla="*/ 21067 h 44847"/>
                <a:gd name="connsiteX5" fmla="*/ 3691 w 45225"/>
                <a:gd name="connsiteY5" fmla="*/ 21067 h 44847"/>
                <a:gd name="connsiteX6" fmla="*/ 23500 w 45225"/>
                <a:gd name="connsiteY6" fmla="*/ 40858 h 44847"/>
                <a:gd name="connsiteX7" fmla="*/ 24139 w 45225"/>
                <a:gd name="connsiteY7" fmla="*/ 41496 h 44847"/>
                <a:gd name="connsiteX8" fmla="*/ 41392 w 45225"/>
                <a:gd name="connsiteY8" fmla="*/ 41496 h 44847"/>
                <a:gd name="connsiteX9" fmla="*/ 45226 w 45225"/>
                <a:gd name="connsiteY9" fmla="*/ 32558 h 44847"/>
                <a:gd name="connsiteX10" fmla="*/ 41392 w 45225"/>
                <a:gd name="connsiteY10" fmla="*/ 23621 h 44847"/>
                <a:gd name="connsiteX11" fmla="*/ 41392 w 45225"/>
                <a:gd name="connsiteY11" fmla="*/ 23621 h 44847"/>
                <a:gd name="connsiteX12" fmla="*/ 21583 w 45225"/>
                <a:gd name="connsiteY12" fmla="*/ 3830 h 44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225" h="44847">
                  <a:moveTo>
                    <a:pt x="21583" y="3830"/>
                  </a:moveTo>
                  <a:cubicBezTo>
                    <a:pt x="21583" y="3830"/>
                    <a:pt x="21583" y="3192"/>
                    <a:pt x="21583" y="3830"/>
                  </a:cubicBezTo>
                  <a:cubicBezTo>
                    <a:pt x="19027" y="1277"/>
                    <a:pt x="15832" y="0"/>
                    <a:pt x="12637" y="0"/>
                  </a:cubicBezTo>
                  <a:cubicBezTo>
                    <a:pt x="9442" y="0"/>
                    <a:pt x="6247" y="1277"/>
                    <a:pt x="3691" y="3830"/>
                  </a:cubicBezTo>
                  <a:cubicBezTo>
                    <a:pt x="-782" y="8299"/>
                    <a:pt x="-1421" y="15960"/>
                    <a:pt x="3052" y="21067"/>
                  </a:cubicBezTo>
                  <a:cubicBezTo>
                    <a:pt x="3052" y="21067"/>
                    <a:pt x="3052" y="21067"/>
                    <a:pt x="3691" y="21067"/>
                  </a:cubicBezTo>
                  <a:lnTo>
                    <a:pt x="23500" y="40858"/>
                  </a:lnTo>
                  <a:cubicBezTo>
                    <a:pt x="23500" y="40858"/>
                    <a:pt x="24139" y="41496"/>
                    <a:pt x="24139" y="41496"/>
                  </a:cubicBezTo>
                  <a:cubicBezTo>
                    <a:pt x="29251" y="45965"/>
                    <a:pt x="36919" y="45965"/>
                    <a:pt x="41392" y="41496"/>
                  </a:cubicBezTo>
                  <a:cubicBezTo>
                    <a:pt x="43948" y="38942"/>
                    <a:pt x="45226" y="35750"/>
                    <a:pt x="45226" y="32558"/>
                  </a:cubicBezTo>
                  <a:cubicBezTo>
                    <a:pt x="45226" y="29366"/>
                    <a:pt x="43948" y="26174"/>
                    <a:pt x="41392" y="23621"/>
                  </a:cubicBezTo>
                  <a:cubicBezTo>
                    <a:pt x="41392" y="23621"/>
                    <a:pt x="41392" y="23621"/>
                    <a:pt x="41392" y="23621"/>
                  </a:cubicBezTo>
                  <a:lnTo>
                    <a:pt x="21583" y="3830"/>
                  </a:lnTo>
                  <a:close/>
                </a:path>
              </a:pathLst>
            </a:custGeom>
            <a:grpFill/>
            <a:ln w="6390" cap="flat">
              <a:noFill/>
              <a:prstDash val="solid"/>
              <a:miter/>
            </a:ln>
          </p:spPr>
          <p:txBody>
            <a:bodyPr rtlCol="0" anchor="ctr"/>
            <a:lstStyle/>
            <a:p>
              <a:endParaRPr lang="en-US">
                <a:solidFill>
                  <a:schemeClr val="bg1"/>
                </a:solidFill>
              </a:endParaRPr>
            </a:p>
          </p:txBody>
        </p:sp>
        <p:sp>
          <p:nvSpPr>
            <p:cNvPr id="46" name="Graphic 4">
              <a:extLst>
                <a:ext uri="{FF2B5EF4-FFF2-40B4-BE49-F238E27FC236}">
                  <a16:creationId xmlns:a16="http://schemas.microsoft.com/office/drawing/2014/main" id="{FC54FFC0-AC13-42D4-2F51-E450F3C1F523}"/>
                </a:ext>
              </a:extLst>
            </p:cNvPr>
            <p:cNvSpPr/>
            <p:nvPr/>
          </p:nvSpPr>
          <p:spPr>
            <a:xfrm>
              <a:off x="6213629" y="3433468"/>
              <a:ext cx="153285" cy="102781"/>
            </a:xfrm>
            <a:custGeom>
              <a:avLst/>
              <a:gdLst>
                <a:gd name="connsiteX0" fmla="*/ 87487 w 153285"/>
                <a:gd name="connsiteY0" fmla="*/ 27451 h 102781"/>
                <a:gd name="connsiteX1" fmla="*/ 91960 w 153285"/>
                <a:gd name="connsiteY1" fmla="*/ 29366 h 102781"/>
                <a:gd name="connsiteX2" fmla="*/ 119437 w 153285"/>
                <a:gd name="connsiteY2" fmla="*/ 56817 h 102781"/>
                <a:gd name="connsiteX3" fmla="*/ 151387 w 153285"/>
                <a:gd name="connsiteY3" fmla="*/ 59371 h 102781"/>
                <a:gd name="connsiteX4" fmla="*/ 152026 w 153285"/>
                <a:gd name="connsiteY4" fmla="*/ 52987 h 102781"/>
                <a:gd name="connsiteX5" fmla="*/ 116242 w 153285"/>
                <a:gd name="connsiteY5" fmla="*/ 17237 h 102781"/>
                <a:gd name="connsiteX6" fmla="*/ 114964 w 153285"/>
                <a:gd name="connsiteY6" fmla="*/ 15960 h 102781"/>
                <a:gd name="connsiteX7" fmla="*/ 74069 w 153285"/>
                <a:gd name="connsiteY7" fmla="*/ 0 h 102781"/>
                <a:gd name="connsiteX8" fmla="*/ 66401 w 153285"/>
                <a:gd name="connsiteY8" fmla="*/ 0 h 102781"/>
                <a:gd name="connsiteX9" fmla="*/ 584 w 153285"/>
                <a:gd name="connsiteY9" fmla="*/ 62563 h 102781"/>
                <a:gd name="connsiteX10" fmla="*/ 8891 w 153285"/>
                <a:gd name="connsiteY10" fmla="*/ 102782 h 102781"/>
                <a:gd name="connsiteX11" fmla="*/ 11447 w 153285"/>
                <a:gd name="connsiteY11" fmla="*/ 100229 h 102781"/>
                <a:gd name="connsiteX12" fmla="*/ 82376 w 153285"/>
                <a:gd name="connsiteY12" fmla="*/ 29366 h 102781"/>
                <a:gd name="connsiteX13" fmla="*/ 87487 w 153285"/>
                <a:gd name="connsiteY13" fmla="*/ 27451 h 102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3285" h="102781">
                  <a:moveTo>
                    <a:pt x="87487" y="27451"/>
                  </a:moveTo>
                  <a:cubicBezTo>
                    <a:pt x="89405" y="27451"/>
                    <a:pt x="90682" y="28089"/>
                    <a:pt x="91960" y="29366"/>
                  </a:cubicBezTo>
                  <a:cubicBezTo>
                    <a:pt x="91960" y="29366"/>
                    <a:pt x="107296" y="45326"/>
                    <a:pt x="119437" y="56817"/>
                  </a:cubicBezTo>
                  <a:cubicBezTo>
                    <a:pt x="129661" y="66393"/>
                    <a:pt x="146914" y="63201"/>
                    <a:pt x="151387" y="59371"/>
                  </a:cubicBezTo>
                  <a:cubicBezTo>
                    <a:pt x="152665" y="58733"/>
                    <a:pt x="154582" y="56179"/>
                    <a:pt x="152026" y="52987"/>
                  </a:cubicBezTo>
                  <a:cubicBezTo>
                    <a:pt x="152026" y="52987"/>
                    <a:pt x="123910" y="24259"/>
                    <a:pt x="116242" y="17237"/>
                  </a:cubicBezTo>
                  <a:lnTo>
                    <a:pt x="114964" y="15960"/>
                  </a:lnTo>
                  <a:cubicBezTo>
                    <a:pt x="107935" y="8937"/>
                    <a:pt x="97712" y="0"/>
                    <a:pt x="74069" y="0"/>
                  </a:cubicBezTo>
                  <a:cubicBezTo>
                    <a:pt x="71513" y="0"/>
                    <a:pt x="68957" y="0"/>
                    <a:pt x="66401" y="0"/>
                  </a:cubicBezTo>
                  <a:cubicBezTo>
                    <a:pt x="35729" y="1915"/>
                    <a:pt x="4418" y="39581"/>
                    <a:pt x="584" y="62563"/>
                  </a:cubicBezTo>
                  <a:cubicBezTo>
                    <a:pt x="-1972" y="79800"/>
                    <a:pt x="4418" y="94483"/>
                    <a:pt x="8891" y="102782"/>
                  </a:cubicBezTo>
                  <a:cubicBezTo>
                    <a:pt x="9531" y="102144"/>
                    <a:pt x="10808" y="100867"/>
                    <a:pt x="11447" y="100229"/>
                  </a:cubicBezTo>
                  <a:lnTo>
                    <a:pt x="82376" y="29366"/>
                  </a:lnTo>
                  <a:cubicBezTo>
                    <a:pt x="84292" y="28089"/>
                    <a:pt x="85571" y="27451"/>
                    <a:pt x="87487" y="27451"/>
                  </a:cubicBezTo>
                  <a:close/>
                </a:path>
              </a:pathLst>
            </a:custGeom>
            <a:grpFill/>
            <a:ln w="6390" cap="flat">
              <a:noFill/>
              <a:prstDash val="solid"/>
              <a:miter/>
            </a:ln>
          </p:spPr>
          <p:txBody>
            <a:bodyPr rtlCol="0" anchor="ctr"/>
            <a:lstStyle/>
            <a:p>
              <a:endParaRPr lang="en-US">
                <a:solidFill>
                  <a:schemeClr val="bg1"/>
                </a:solidFill>
              </a:endParaRPr>
            </a:p>
          </p:txBody>
        </p:sp>
        <p:sp>
          <p:nvSpPr>
            <p:cNvPr id="47" name="Graphic 4">
              <a:extLst>
                <a:ext uri="{FF2B5EF4-FFF2-40B4-BE49-F238E27FC236}">
                  <a16:creationId xmlns:a16="http://schemas.microsoft.com/office/drawing/2014/main" id="{07BFCA13-7537-0006-B0B1-E28DF2C201C2}"/>
                </a:ext>
              </a:extLst>
            </p:cNvPr>
            <p:cNvSpPr/>
            <p:nvPr/>
          </p:nvSpPr>
          <p:spPr>
            <a:xfrm>
              <a:off x="6302394" y="3599451"/>
              <a:ext cx="45368" cy="44847"/>
            </a:xfrm>
            <a:custGeom>
              <a:avLst/>
              <a:gdLst>
                <a:gd name="connsiteX0" fmla="*/ 21726 w 45368"/>
                <a:gd name="connsiteY0" fmla="*/ 3830 h 44847"/>
                <a:gd name="connsiteX1" fmla="*/ 12780 w 45368"/>
                <a:gd name="connsiteY1" fmla="*/ 0 h 44847"/>
                <a:gd name="connsiteX2" fmla="*/ 3834 w 45368"/>
                <a:gd name="connsiteY2" fmla="*/ 3830 h 44847"/>
                <a:gd name="connsiteX3" fmla="*/ 3834 w 45368"/>
                <a:gd name="connsiteY3" fmla="*/ 21705 h 44847"/>
                <a:gd name="connsiteX4" fmla="*/ 23643 w 45368"/>
                <a:gd name="connsiteY4" fmla="*/ 41496 h 44847"/>
                <a:gd name="connsiteX5" fmla="*/ 41535 w 45368"/>
                <a:gd name="connsiteY5" fmla="*/ 41496 h 44847"/>
                <a:gd name="connsiteX6" fmla="*/ 41535 w 45368"/>
                <a:gd name="connsiteY6" fmla="*/ 23621 h 44847"/>
                <a:gd name="connsiteX7" fmla="*/ 21726 w 45368"/>
                <a:gd name="connsiteY7" fmla="*/ 3830 h 44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368" h="44847">
                  <a:moveTo>
                    <a:pt x="21726" y="3830"/>
                  </a:moveTo>
                  <a:cubicBezTo>
                    <a:pt x="19170" y="1277"/>
                    <a:pt x="15975" y="0"/>
                    <a:pt x="12780" y="0"/>
                  </a:cubicBezTo>
                  <a:cubicBezTo>
                    <a:pt x="9585" y="0"/>
                    <a:pt x="6390" y="1277"/>
                    <a:pt x="3834" y="3830"/>
                  </a:cubicBezTo>
                  <a:cubicBezTo>
                    <a:pt x="-1278" y="8937"/>
                    <a:pt x="-1278" y="16598"/>
                    <a:pt x="3834" y="21705"/>
                  </a:cubicBezTo>
                  <a:lnTo>
                    <a:pt x="23643" y="41496"/>
                  </a:lnTo>
                  <a:cubicBezTo>
                    <a:pt x="28116" y="45965"/>
                    <a:pt x="36423" y="45965"/>
                    <a:pt x="41535" y="41496"/>
                  </a:cubicBezTo>
                  <a:cubicBezTo>
                    <a:pt x="46646" y="36389"/>
                    <a:pt x="46646" y="28728"/>
                    <a:pt x="41535" y="23621"/>
                  </a:cubicBezTo>
                  <a:lnTo>
                    <a:pt x="21726" y="3830"/>
                  </a:lnTo>
                  <a:close/>
                </a:path>
              </a:pathLst>
            </a:custGeom>
            <a:grpFill/>
            <a:ln w="6390" cap="flat">
              <a:noFill/>
              <a:prstDash val="solid"/>
              <a:miter/>
            </a:ln>
          </p:spPr>
          <p:txBody>
            <a:bodyPr rtlCol="0" anchor="ctr"/>
            <a:lstStyle/>
            <a:p>
              <a:endParaRPr lang="en-US">
                <a:solidFill>
                  <a:schemeClr val="bg1"/>
                </a:solidFill>
              </a:endParaRPr>
            </a:p>
          </p:txBody>
        </p:sp>
        <p:sp>
          <p:nvSpPr>
            <p:cNvPr id="48" name="Graphic 4">
              <a:extLst>
                <a:ext uri="{FF2B5EF4-FFF2-40B4-BE49-F238E27FC236}">
                  <a16:creationId xmlns:a16="http://schemas.microsoft.com/office/drawing/2014/main" id="{A6294E84-C8A9-E122-024D-3EBDF4CB779E}"/>
                </a:ext>
              </a:extLst>
            </p:cNvPr>
            <p:cNvSpPr/>
            <p:nvPr/>
          </p:nvSpPr>
          <p:spPr>
            <a:xfrm>
              <a:off x="6228181" y="3432181"/>
              <a:ext cx="214204" cy="185784"/>
            </a:xfrm>
            <a:custGeom>
              <a:avLst/>
              <a:gdLst>
                <a:gd name="connsiteX0" fmla="*/ 154727 w 214204"/>
                <a:gd name="connsiteY0" fmla="*/ 1287 h 185784"/>
                <a:gd name="connsiteX1" fmla="*/ 109997 w 214204"/>
                <a:gd name="connsiteY1" fmla="*/ 8948 h 185784"/>
                <a:gd name="connsiteX2" fmla="*/ 146419 w 214204"/>
                <a:gd name="connsiteY2" fmla="*/ 45337 h 185784"/>
                <a:gd name="connsiteX3" fmla="*/ 151532 w 214204"/>
                <a:gd name="connsiteY3" fmla="*/ 57466 h 185784"/>
                <a:gd name="connsiteX4" fmla="*/ 145781 w 214204"/>
                <a:gd name="connsiteY4" fmla="*/ 69596 h 185784"/>
                <a:gd name="connsiteX5" fmla="*/ 95939 w 214204"/>
                <a:gd name="connsiteY5" fmla="*/ 67042 h 185784"/>
                <a:gd name="connsiteX6" fmla="*/ 72935 w 214204"/>
                <a:gd name="connsiteY6" fmla="*/ 44060 h 185784"/>
                <a:gd name="connsiteX7" fmla="*/ 5841 w 214204"/>
                <a:gd name="connsiteY7" fmla="*/ 111092 h 185784"/>
                <a:gd name="connsiteX8" fmla="*/ 2007 w 214204"/>
                <a:gd name="connsiteY8" fmla="*/ 128967 h 185784"/>
                <a:gd name="connsiteX9" fmla="*/ 9675 w 214204"/>
                <a:gd name="connsiteY9" fmla="*/ 134074 h 185784"/>
                <a:gd name="connsiteX10" fmla="*/ 20538 w 214204"/>
                <a:gd name="connsiteY10" fmla="*/ 130244 h 185784"/>
                <a:gd name="connsiteX11" fmla="*/ 65906 w 214204"/>
                <a:gd name="connsiteY11" fmla="*/ 85556 h 185784"/>
                <a:gd name="connsiteX12" fmla="*/ 74852 w 214204"/>
                <a:gd name="connsiteY12" fmla="*/ 85556 h 185784"/>
                <a:gd name="connsiteX13" fmla="*/ 74852 w 214204"/>
                <a:gd name="connsiteY13" fmla="*/ 94493 h 185784"/>
                <a:gd name="connsiteX14" fmla="*/ 31401 w 214204"/>
                <a:gd name="connsiteY14" fmla="*/ 137904 h 185784"/>
                <a:gd name="connsiteX15" fmla="*/ 31401 w 214204"/>
                <a:gd name="connsiteY15" fmla="*/ 137904 h 185784"/>
                <a:gd name="connsiteX16" fmla="*/ 31401 w 214204"/>
                <a:gd name="connsiteY16" fmla="*/ 157056 h 185784"/>
                <a:gd name="connsiteX17" fmla="*/ 48015 w 214204"/>
                <a:gd name="connsiteY17" fmla="*/ 156418 h 185784"/>
                <a:gd name="connsiteX18" fmla="*/ 92744 w 214204"/>
                <a:gd name="connsiteY18" fmla="*/ 111730 h 185784"/>
                <a:gd name="connsiteX19" fmla="*/ 101690 w 214204"/>
                <a:gd name="connsiteY19" fmla="*/ 111730 h 185784"/>
                <a:gd name="connsiteX20" fmla="*/ 101690 w 214204"/>
                <a:gd name="connsiteY20" fmla="*/ 120668 h 185784"/>
                <a:gd name="connsiteX21" fmla="*/ 56321 w 214204"/>
                <a:gd name="connsiteY21" fmla="*/ 165356 h 185784"/>
                <a:gd name="connsiteX22" fmla="*/ 55683 w 214204"/>
                <a:gd name="connsiteY22" fmla="*/ 165994 h 185784"/>
                <a:gd name="connsiteX23" fmla="*/ 55683 w 214204"/>
                <a:gd name="connsiteY23" fmla="*/ 165994 h 185784"/>
                <a:gd name="connsiteX24" fmla="*/ 53127 w 214204"/>
                <a:gd name="connsiteY24" fmla="*/ 173655 h 185784"/>
                <a:gd name="connsiteX25" fmla="*/ 56960 w 214204"/>
                <a:gd name="connsiteY25" fmla="*/ 182592 h 185784"/>
                <a:gd name="connsiteX26" fmla="*/ 62711 w 214204"/>
                <a:gd name="connsiteY26" fmla="*/ 185784 h 185784"/>
                <a:gd name="connsiteX27" fmla="*/ 69101 w 214204"/>
                <a:gd name="connsiteY27" fmla="*/ 161525 h 185784"/>
                <a:gd name="connsiteX28" fmla="*/ 89549 w 214204"/>
                <a:gd name="connsiteY28" fmla="*/ 154503 h 185784"/>
                <a:gd name="connsiteX29" fmla="*/ 89549 w 214204"/>
                <a:gd name="connsiteY29" fmla="*/ 153226 h 185784"/>
                <a:gd name="connsiteX30" fmla="*/ 97217 w 214204"/>
                <a:gd name="connsiteY30" fmla="*/ 135351 h 185784"/>
                <a:gd name="connsiteX31" fmla="*/ 117026 w 214204"/>
                <a:gd name="connsiteY31" fmla="*/ 128328 h 185784"/>
                <a:gd name="connsiteX32" fmla="*/ 124055 w 214204"/>
                <a:gd name="connsiteY32" fmla="*/ 109176 h 185784"/>
                <a:gd name="connsiteX33" fmla="*/ 143864 w 214204"/>
                <a:gd name="connsiteY33" fmla="*/ 102154 h 185784"/>
                <a:gd name="connsiteX34" fmla="*/ 150892 w 214204"/>
                <a:gd name="connsiteY34" fmla="*/ 82364 h 185784"/>
                <a:gd name="connsiteX35" fmla="*/ 186676 w 214204"/>
                <a:gd name="connsiteY35" fmla="*/ 82364 h 185784"/>
                <a:gd name="connsiteX36" fmla="*/ 206485 w 214204"/>
                <a:gd name="connsiteY36" fmla="*/ 102154 h 185784"/>
                <a:gd name="connsiteX37" fmla="*/ 209041 w 214204"/>
                <a:gd name="connsiteY37" fmla="*/ 47890 h 185784"/>
                <a:gd name="connsiteX38" fmla="*/ 154727 w 214204"/>
                <a:gd name="connsiteY38" fmla="*/ 1287 h 185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14204" h="185784">
                  <a:moveTo>
                    <a:pt x="154727" y="1287"/>
                  </a:moveTo>
                  <a:cubicBezTo>
                    <a:pt x="135557" y="-3182"/>
                    <a:pt x="117665" y="5117"/>
                    <a:pt x="109997" y="8948"/>
                  </a:cubicBezTo>
                  <a:cubicBezTo>
                    <a:pt x="118304" y="16609"/>
                    <a:pt x="145142" y="44060"/>
                    <a:pt x="146419" y="45337"/>
                  </a:cubicBezTo>
                  <a:cubicBezTo>
                    <a:pt x="147059" y="45975"/>
                    <a:pt x="151532" y="50444"/>
                    <a:pt x="151532" y="57466"/>
                  </a:cubicBezTo>
                  <a:cubicBezTo>
                    <a:pt x="151532" y="60658"/>
                    <a:pt x="150254" y="65127"/>
                    <a:pt x="145781" y="69596"/>
                  </a:cubicBezTo>
                  <a:cubicBezTo>
                    <a:pt x="136196" y="78533"/>
                    <a:pt x="111275" y="81087"/>
                    <a:pt x="95939" y="67042"/>
                  </a:cubicBezTo>
                  <a:cubicBezTo>
                    <a:pt x="87632" y="59381"/>
                    <a:pt x="78047" y="49805"/>
                    <a:pt x="72935" y="44060"/>
                  </a:cubicBezTo>
                  <a:lnTo>
                    <a:pt x="5841" y="111092"/>
                  </a:lnTo>
                  <a:cubicBezTo>
                    <a:pt x="4563" y="112368"/>
                    <a:pt x="-3744" y="120668"/>
                    <a:pt x="2007" y="128967"/>
                  </a:cubicBezTo>
                  <a:cubicBezTo>
                    <a:pt x="4563" y="132159"/>
                    <a:pt x="7119" y="134074"/>
                    <a:pt x="9675" y="134074"/>
                  </a:cubicBezTo>
                  <a:cubicBezTo>
                    <a:pt x="13509" y="134712"/>
                    <a:pt x="17982" y="132159"/>
                    <a:pt x="20538" y="130244"/>
                  </a:cubicBezTo>
                  <a:cubicBezTo>
                    <a:pt x="25650" y="126413"/>
                    <a:pt x="55043" y="97047"/>
                    <a:pt x="65906" y="85556"/>
                  </a:cubicBezTo>
                  <a:cubicBezTo>
                    <a:pt x="68463" y="83002"/>
                    <a:pt x="72296" y="83002"/>
                    <a:pt x="74852" y="85556"/>
                  </a:cubicBezTo>
                  <a:cubicBezTo>
                    <a:pt x="77408" y="88109"/>
                    <a:pt x="77408" y="91940"/>
                    <a:pt x="74852" y="94493"/>
                  </a:cubicBezTo>
                  <a:cubicBezTo>
                    <a:pt x="71018" y="98324"/>
                    <a:pt x="41625" y="128328"/>
                    <a:pt x="31401" y="137904"/>
                  </a:cubicBezTo>
                  <a:cubicBezTo>
                    <a:pt x="31401" y="137904"/>
                    <a:pt x="31401" y="137904"/>
                    <a:pt x="31401" y="137904"/>
                  </a:cubicBezTo>
                  <a:cubicBezTo>
                    <a:pt x="21816" y="148119"/>
                    <a:pt x="28845" y="155141"/>
                    <a:pt x="31401" y="157056"/>
                  </a:cubicBezTo>
                  <a:cubicBezTo>
                    <a:pt x="39069" y="164079"/>
                    <a:pt x="47375" y="157056"/>
                    <a:pt x="48015" y="156418"/>
                  </a:cubicBezTo>
                  <a:lnTo>
                    <a:pt x="92744" y="111730"/>
                  </a:lnTo>
                  <a:cubicBezTo>
                    <a:pt x="95300" y="109176"/>
                    <a:pt x="99134" y="109176"/>
                    <a:pt x="101690" y="111730"/>
                  </a:cubicBezTo>
                  <a:cubicBezTo>
                    <a:pt x="104246" y="114284"/>
                    <a:pt x="104246" y="118114"/>
                    <a:pt x="101690" y="120668"/>
                  </a:cubicBezTo>
                  <a:lnTo>
                    <a:pt x="56321" y="165356"/>
                  </a:lnTo>
                  <a:cubicBezTo>
                    <a:pt x="56321" y="165356"/>
                    <a:pt x="55683" y="165994"/>
                    <a:pt x="55683" y="165994"/>
                  </a:cubicBezTo>
                  <a:cubicBezTo>
                    <a:pt x="55683" y="165994"/>
                    <a:pt x="55683" y="165994"/>
                    <a:pt x="55683" y="165994"/>
                  </a:cubicBezTo>
                  <a:cubicBezTo>
                    <a:pt x="54405" y="167271"/>
                    <a:pt x="53127" y="170463"/>
                    <a:pt x="53127" y="173655"/>
                  </a:cubicBezTo>
                  <a:cubicBezTo>
                    <a:pt x="53127" y="176847"/>
                    <a:pt x="54405" y="180039"/>
                    <a:pt x="56960" y="182592"/>
                  </a:cubicBezTo>
                  <a:cubicBezTo>
                    <a:pt x="58878" y="184508"/>
                    <a:pt x="60795" y="185784"/>
                    <a:pt x="62711" y="185784"/>
                  </a:cubicBezTo>
                  <a:cubicBezTo>
                    <a:pt x="60155" y="177485"/>
                    <a:pt x="62711" y="167909"/>
                    <a:pt x="69101" y="161525"/>
                  </a:cubicBezTo>
                  <a:cubicBezTo>
                    <a:pt x="74852" y="155780"/>
                    <a:pt x="81881" y="153864"/>
                    <a:pt x="89549" y="154503"/>
                  </a:cubicBezTo>
                  <a:cubicBezTo>
                    <a:pt x="89549" y="153864"/>
                    <a:pt x="89549" y="153864"/>
                    <a:pt x="89549" y="153226"/>
                  </a:cubicBezTo>
                  <a:cubicBezTo>
                    <a:pt x="89549" y="146204"/>
                    <a:pt x="92105" y="139820"/>
                    <a:pt x="97217" y="135351"/>
                  </a:cubicBezTo>
                  <a:cubicBezTo>
                    <a:pt x="102968" y="129605"/>
                    <a:pt x="109997" y="127690"/>
                    <a:pt x="117026" y="128328"/>
                  </a:cubicBezTo>
                  <a:cubicBezTo>
                    <a:pt x="117026" y="121306"/>
                    <a:pt x="118943" y="114284"/>
                    <a:pt x="124055" y="109176"/>
                  </a:cubicBezTo>
                  <a:cubicBezTo>
                    <a:pt x="129167" y="104069"/>
                    <a:pt x="136835" y="101516"/>
                    <a:pt x="143864" y="102154"/>
                  </a:cubicBezTo>
                  <a:cubicBezTo>
                    <a:pt x="143224" y="95132"/>
                    <a:pt x="145781" y="88109"/>
                    <a:pt x="150892" y="82364"/>
                  </a:cubicBezTo>
                  <a:cubicBezTo>
                    <a:pt x="160477" y="72788"/>
                    <a:pt x="177091" y="72788"/>
                    <a:pt x="186676" y="82364"/>
                  </a:cubicBezTo>
                  <a:lnTo>
                    <a:pt x="206485" y="102154"/>
                  </a:lnTo>
                  <a:cubicBezTo>
                    <a:pt x="221821" y="75980"/>
                    <a:pt x="209680" y="49167"/>
                    <a:pt x="209041" y="47890"/>
                  </a:cubicBezTo>
                  <a:cubicBezTo>
                    <a:pt x="203929" y="37037"/>
                    <a:pt x="180925" y="7033"/>
                    <a:pt x="154727" y="1287"/>
                  </a:cubicBezTo>
                  <a:close/>
                </a:path>
              </a:pathLst>
            </a:custGeom>
            <a:grpFill/>
            <a:ln w="6390" cap="flat">
              <a:noFill/>
              <a:prstDash val="solid"/>
              <a:miter/>
            </a:ln>
          </p:spPr>
          <p:txBody>
            <a:bodyPr rtlCol="0" anchor="ctr"/>
            <a:lstStyle/>
            <a:p>
              <a:endParaRPr lang="en-US">
                <a:solidFill>
                  <a:schemeClr val="bg1"/>
                </a:solidFill>
              </a:endParaRPr>
            </a:p>
          </p:txBody>
        </p:sp>
        <p:sp>
          <p:nvSpPr>
            <p:cNvPr id="49" name="Graphic 4">
              <a:extLst>
                <a:ext uri="{FF2B5EF4-FFF2-40B4-BE49-F238E27FC236}">
                  <a16:creationId xmlns:a16="http://schemas.microsoft.com/office/drawing/2014/main" id="{A773616F-51FA-B9AC-45A6-D4C0C5237F49}"/>
                </a:ext>
              </a:extLst>
            </p:cNvPr>
            <p:cNvSpPr/>
            <p:nvPr/>
          </p:nvSpPr>
          <p:spPr>
            <a:xfrm>
              <a:off x="6384186" y="3519652"/>
              <a:ext cx="45368" cy="44847"/>
            </a:xfrm>
            <a:custGeom>
              <a:avLst/>
              <a:gdLst>
                <a:gd name="connsiteX0" fmla="*/ 21726 w 45368"/>
                <a:gd name="connsiteY0" fmla="*/ 3830 h 44847"/>
                <a:gd name="connsiteX1" fmla="*/ 12780 w 45368"/>
                <a:gd name="connsiteY1" fmla="*/ 0 h 44847"/>
                <a:gd name="connsiteX2" fmla="*/ 3834 w 45368"/>
                <a:gd name="connsiteY2" fmla="*/ 3830 h 44847"/>
                <a:gd name="connsiteX3" fmla="*/ 3834 w 45368"/>
                <a:gd name="connsiteY3" fmla="*/ 21705 h 44847"/>
                <a:gd name="connsiteX4" fmla="*/ 3834 w 45368"/>
                <a:gd name="connsiteY4" fmla="*/ 21705 h 44847"/>
                <a:gd name="connsiteX5" fmla="*/ 23643 w 45368"/>
                <a:gd name="connsiteY5" fmla="*/ 41496 h 44847"/>
                <a:gd name="connsiteX6" fmla="*/ 23643 w 45368"/>
                <a:gd name="connsiteY6" fmla="*/ 41496 h 44847"/>
                <a:gd name="connsiteX7" fmla="*/ 41534 w 45368"/>
                <a:gd name="connsiteY7" fmla="*/ 41496 h 44847"/>
                <a:gd name="connsiteX8" fmla="*/ 45368 w 45368"/>
                <a:gd name="connsiteY8" fmla="*/ 32558 h 44847"/>
                <a:gd name="connsiteX9" fmla="*/ 41534 w 45368"/>
                <a:gd name="connsiteY9" fmla="*/ 23621 h 44847"/>
                <a:gd name="connsiteX10" fmla="*/ 21726 w 45368"/>
                <a:gd name="connsiteY10" fmla="*/ 3830 h 44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368" h="44847">
                  <a:moveTo>
                    <a:pt x="21726" y="3830"/>
                  </a:moveTo>
                  <a:cubicBezTo>
                    <a:pt x="19170" y="1277"/>
                    <a:pt x="15975" y="0"/>
                    <a:pt x="12780" y="0"/>
                  </a:cubicBezTo>
                  <a:cubicBezTo>
                    <a:pt x="9585" y="0"/>
                    <a:pt x="6390" y="1277"/>
                    <a:pt x="3834" y="3830"/>
                  </a:cubicBezTo>
                  <a:cubicBezTo>
                    <a:pt x="-1278" y="8937"/>
                    <a:pt x="-1278" y="16598"/>
                    <a:pt x="3834" y="21705"/>
                  </a:cubicBezTo>
                  <a:cubicBezTo>
                    <a:pt x="3834" y="21705"/>
                    <a:pt x="3834" y="21705"/>
                    <a:pt x="3834" y="21705"/>
                  </a:cubicBezTo>
                  <a:lnTo>
                    <a:pt x="23643" y="41496"/>
                  </a:lnTo>
                  <a:cubicBezTo>
                    <a:pt x="23643" y="41496"/>
                    <a:pt x="23643" y="41496"/>
                    <a:pt x="23643" y="41496"/>
                  </a:cubicBezTo>
                  <a:cubicBezTo>
                    <a:pt x="28116" y="45965"/>
                    <a:pt x="36422" y="45965"/>
                    <a:pt x="41534" y="41496"/>
                  </a:cubicBezTo>
                  <a:cubicBezTo>
                    <a:pt x="44090" y="38942"/>
                    <a:pt x="45368" y="35750"/>
                    <a:pt x="45368" y="32558"/>
                  </a:cubicBezTo>
                  <a:cubicBezTo>
                    <a:pt x="45368" y="29366"/>
                    <a:pt x="44090" y="26174"/>
                    <a:pt x="41534" y="23621"/>
                  </a:cubicBezTo>
                  <a:lnTo>
                    <a:pt x="21726" y="3830"/>
                  </a:lnTo>
                  <a:close/>
                </a:path>
              </a:pathLst>
            </a:custGeom>
            <a:grpFill/>
            <a:ln w="6390" cap="flat">
              <a:noFill/>
              <a:prstDash val="solid"/>
              <a:miter/>
            </a:ln>
          </p:spPr>
          <p:txBody>
            <a:bodyPr rtlCol="0" anchor="ctr"/>
            <a:lstStyle/>
            <a:p>
              <a:endParaRPr lang="en-US">
                <a:solidFill>
                  <a:schemeClr val="bg1"/>
                </a:solidFill>
              </a:endParaRPr>
            </a:p>
          </p:txBody>
        </p:sp>
        <p:sp>
          <p:nvSpPr>
            <p:cNvPr id="50" name="Graphic 4">
              <a:extLst>
                <a:ext uri="{FF2B5EF4-FFF2-40B4-BE49-F238E27FC236}">
                  <a16:creationId xmlns:a16="http://schemas.microsoft.com/office/drawing/2014/main" id="{A0CA324A-ABA5-8817-23EA-C0FF4C3E2CA2}"/>
                </a:ext>
              </a:extLst>
            </p:cNvPr>
            <p:cNvSpPr/>
            <p:nvPr/>
          </p:nvSpPr>
          <p:spPr>
            <a:xfrm>
              <a:off x="6147119" y="3339623"/>
              <a:ext cx="361670" cy="361333"/>
            </a:xfrm>
            <a:custGeom>
              <a:avLst/>
              <a:gdLst>
                <a:gd name="connsiteX0" fmla="*/ 180835 w 361670"/>
                <a:gd name="connsiteY0" fmla="*/ 0 h 361333"/>
                <a:gd name="connsiteX1" fmla="*/ 0 w 361670"/>
                <a:gd name="connsiteY1" fmla="*/ 180667 h 361333"/>
                <a:gd name="connsiteX2" fmla="*/ 180835 w 361670"/>
                <a:gd name="connsiteY2" fmla="*/ 361333 h 361333"/>
                <a:gd name="connsiteX3" fmla="*/ 361670 w 361670"/>
                <a:gd name="connsiteY3" fmla="*/ 180667 h 361333"/>
                <a:gd name="connsiteX4" fmla="*/ 180835 w 361670"/>
                <a:gd name="connsiteY4" fmla="*/ 0 h 361333"/>
                <a:gd name="connsiteX5" fmla="*/ 294576 w 361670"/>
                <a:gd name="connsiteY5" fmla="*/ 212587 h 361333"/>
                <a:gd name="connsiteX6" fmla="*/ 286908 w 361670"/>
                <a:gd name="connsiteY6" fmla="*/ 230462 h 361333"/>
                <a:gd name="connsiteX7" fmla="*/ 269016 w 361670"/>
                <a:gd name="connsiteY7" fmla="*/ 238122 h 361333"/>
                <a:gd name="connsiteX8" fmla="*/ 267099 w 361670"/>
                <a:gd name="connsiteY8" fmla="*/ 238122 h 361333"/>
                <a:gd name="connsiteX9" fmla="*/ 267099 w 361670"/>
                <a:gd name="connsiteY9" fmla="*/ 240038 h 361333"/>
                <a:gd name="connsiteX10" fmla="*/ 259431 w 361670"/>
                <a:gd name="connsiteY10" fmla="*/ 257913 h 361333"/>
                <a:gd name="connsiteX11" fmla="*/ 241540 w 361670"/>
                <a:gd name="connsiteY11" fmla="*/ 265574 h 361333"/>
                <a:gd name="connsiteX12" fmla="*/ 239623 w 361670"/>
                <a:gd name="connsiteY12" fmla="*/ 265574 h 361333"/>
                <a:gd name="connsiteX13" fmla="*/ 239623 w 361670"/>
                <a:gd name="connsiteY13" fmla="*/ 266850 h 361333"/>
                <a:gd name="connsiteX14" fmla="*/ 231955 w 361670"/>
                <a:gd name="connsiteY14" fmla="*/ 284725 h 361333"/>
                <a:gd name="connsiteX15" fmla="*/ 214063 w 361670"/>
                <a:gd name="connsiteY15" fmla="*/ 292386 h 361333"/>
                <a:gd name="connsiteX16" fmla="*/ 211507 w 361670"/>
                <a:gd name="connsiteY16" fmla="*/ 292386 h 361333"/>
                <a:gd name="connsiteX17" fmla="*/ 204478 w 361670"/>
                <a:gd name="connsiteY17" fmla="*/ 311538 h 361333"/>
                <a:gd name="connsiteX18" fmla="*/ 186586 w 361670"/>
                <a:gd name="connsiteY18" fmla="*/ 319199 h 361333"/>
                <a:gd name="connsiteX19" fmla="*/ 168695 w 361670"/>
                <a:gd name="connsiteY19" fmla="*/ 311538 h 361333"/>
                <a:gd name="connsiteX20" fmla="*/ 150164 w 361670"/>
                <a:gd name="connsiteY20" fmla="*/ 293025 h 361333"/>
                <a:gd name="connsiteX21" fmla="*/ 144412 w 361670"/>
                <a:gd name="connsiteY21" fmla="*/ 293663 h 361333"/>
                <a:gd name="connsiteX22" fmla="*/ 128438 w 361670"/>
                <a:gd name="connsiteY22" fmla="*/ 286641 h 361333"/>
                <a:gd name="connsiteX23" fmla="*/ 120131 w 361670"/>
                <a:gd name="connsiteY23" fmla="*/ 268127 h 361333"/>
                <a:gd name="connsiteX24" fmla="*/ 120131 w 361670"/>
                <a:gd name="connsiteY24" fmla="*/ 266850 h 361333"/>
                <a:gd name="connsiteX25" fmla="*/ 117575 w 361670"/>
                <a:gd name="connsiteY25" fmla="*/ 266850 h 361333"/>
                <a:gd name="connsiteX26" fmla="*/ 101600 w 361670"/>
                <a:gd name="connsiteY26" fmla="*/ 259828 h 361333"/>
                <a:gd name="connsiteX27" fmla="*/ 93293 w 361670"/>
                <a:gd name="connsiteY27" fmla="*/ 240038 h 361333"/>
                <a:gd name="connsiteX28" fmla="*/ 90737 w 361670"/>
                <a:gd name="connsiteY28" fmla="*/ 240038 h 361333"/>
                <a:gd name="connsiteX29" fmla="*/ 88181 w 361670"/>
                <a:gd name="connsiteY29" fmla="*/ 240038 h 361333"/>
                <a:gd name="connsiteX30" fmla="*/ 71567 w 361670"/>
                <a:gd name="connsiteY30" fmla="*/ 229185 h 361333"/>
                <a:gd name="connsiteX31" fmla="*/ 67733 w 361670"/>
                <a:gd name="connsiteY31" fmla="*/ 210033 h 361333"/>
                <a:gd name="connsiteX32" fmla="*/ 53676 w 361670"/>
                <a:gd name="connsiteY32" fmla="*/ 155131 h 361333"/>
                <a:gd name="connsiteX33" fmla="*/ 130994 w 361670"/>
                <a:gd name="connsiteY33" fmla="*/ 81715 h 361333"/>
                <a:gd name="connsiteX34" fmla="*/ 180196 w 361670"/>
                <a:gd name="connsiteY34" fmla="*/ 93206 h 361333"/>
                <a:gd name="connsiteX35" fmla="*/ 238345 w 361670"/>
                <a:gd name="connsiteY35" fmla="*/ 81715 h 361333"/>
                <a:gd name="connsiteX36" fmla="*/ 300966 w 361670"/>
                <a:gd name="connsiteY36" fmla="*/ 135341 h 361333"/>
                <a:gd name="connsiteX37" fmla="*/ 293298 w 361670"/>
                <a:gd name="connsiteY37" fmla="*/ 207479 h 361333"/>
                <a:gd name="connsiteX38" fmla="*/ 294576 w 361670"/>
                <a:gd name="connsiteY38" fmla="*/ 212587 h 361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61670" h="361333">
                  <a:moveTo>
                    <a:pt x="180835" y="0"/>
                  </a:moveTo>
                  <a:cubicBezTo>
                    <a:pt x="80513" y="0"/>
                    <a:pt x="0" y="81077"/>
                    <a:pt x="0" y="180667"/>
                  </a:cubicBezTo>
                  <a:cubicBezTo>
                    <a:pt x="0" y="280257"/>
                    <a:pt x="81152" y="361333"/>
                    <a:pt x="180835" y="361333"/>
                  </a:cubicBezTo>
                  <a:cubicBezTo>
                    <a:pt x="281157" y="361333"/>
                    <a:pt x="361670" y="280257"/>
                    <a:pt x="361670" y="180667"/>
                  </a:cubicBezTo>
                  <a:cubicBezTo>
                    <a:pt x="361670" y="81077"/>
                    <a:pt x="280518" y="0"/>
                    <a:pt x="180835" y="0"/>
                  </a:cubicBezTo>
                  <a:close/>
                  <a:moveTo>
                    <a:pt x="294576" y="212587"/>
                  </a:moveTo>
                  <a:cubicBezTo>
                    <a:pt x="294576" y="219609"/>
                    <a:pt x="292020" y="225993"/>
                    <a:pt x="286908" y="230462"/>
                  </a:cubicBezTo>
                  <a:cubicBezTo>
                    <a:pt x="281796" y="234930"/>
                    <a:pt x="276045" y="238122"/>
                    <a:pt x="269016" y="238122"/>
                  </a:cubicBezTo>
                  <a:cubicBezTo>
                    <a:pt x="268377" y="238122"/>
                    <a:pt x="267739" y="238122"/>
                    <a:pt x="267099" y="238122"/>
                  </a:cubicBezTo>
                  <a:cubicBezTo>
                    <a:pt x="267099" y="238761"/>
                    <a:pt x="267099" y="239399"/>
                    <a:pt x="267099" y="240038"/>
                  </a:cubicBezTo>
                  <a:cubicBezTo>
                    <a:pt x="267099" y="247060"/>
                    <a:pt x="264544" y="253444"/>
                    <a:pt x="259431" y="257913"/>
                  </a:cubicBezTo>
                  <a:cubicBezTo>
                    <a:pt x="254319" y="263020"/>
                    <a:pt x="247929" y="265574"/>
                    <a:pt x="241540" y="265574"/>
                  </a:cubicBezTo>
                  <a:cubicBezTo>
                    <a:pt x="240901" y="265574"/>
                    <a:pt x="240261" y="265574"/>
                    <a:pt x="239623" y="265574"/>
                  </a:cubicBezTo>
                  <a:cubicBezTo>
                    <a:pt x="239623" y="266212"/>
                    <a:pt x="239623" y="266212"/>
                    <a:pt x="239623" y="266850"/>
                  </a:cubicBezTo>
                  <a:cubicBezTo>
                    <a:pt x="239623" y="273873"/>
                    <a:pt x="237067" y="280257"/>
                    <a:pt x="231955" y="284725"/>
                  </a:cubicBezTo>
                  <a:cubicBezTo>
                    <a:pt x="226843" y="289833"/>
                    <a:pt x="220453" y="292386"/>
                    <a:pt x="214063" y="292386"/>
                  </a:cubicBezTo>
                  <a:cubicBezTo>
                    <a:pt x="213424" y="292386"/>
                    <a:pt x="212146" y="292386"/>
                    <a:pt x="211507" y="292386"/>
                  </a:cubicBezTo>
                  <a:cubicBezTo>
                    <a:pt x="212146" y="299409"/>
                    <a:pt x="209590" y="306431"/>
                    <a:pt x="204478" y="311538"/>
                  </a:cubicBezTo>
                  <a:cubicBezTo>
                    <a:pt x="199366" y="316645"/>
                    <a:pt x="193615" y="319199"/>
                    <a:pt x="186586" y="319199"/>
                  </a:cubicBezTo>
                  <a:cubicBezTo>
                    <a:pt x="179557" y="319199"/>
                    <a:pt x="173167" y="316645"/>
                    <a:pt x="168695" y="311538"/>
                  </a:cubicBezTo>
                  <a:lnTo>
                    <a:pt x="150164" y="293025"/>
                  </a:lnTo>
                  <a:cubicBezTo>
                    <a:pt x="148885" y="293663"/>
                    <a:pt x="146969" y="293663"/>
                    <a:pt x="144412" y="293663"/>
                  </a:cubicBezTo>
                  <a:cubicBezTo>
                    <a:pt x="139940" y="293663"/>
                    <a:pt x="134189" y="291748"/>
                    <a:pt x="128438" y="286641"/>
                  </a:cubicBezTo>
                  <a:cubicBezTo>
                    <a:pt x="121409" y="280257"/>
                    <a:pt x="120131" y="273234"/>
                    <a:pt x="120131" y="268127"/>
                  </a:cubicBezTo>
                  <a:cubicBezTo>
                    <a:pt x="120131" y="267489"/>
                    <a:pt x="120131" y="267489"/>
                    <a:pt x="120131" y="266850"/>
                  </a:cubicBezTo>
                  <a:cubicBezTo>
                    <a:pt x="119492" y="266850"/>
                    <a:pt x="118853" y="266850"/>
                    <a:pt x="117575" y="266850"/>
                  </a:cubicBezTo>
                  <a:cubicBezTo>
                    <a:pt x="112463" y="266850"/>
                    <a:pt x="106712" y="264935"/>
                    <a:pt x="101600" y="259828"/>
                  </a:cubicBezTo>
                  <a:cubicBezTo>
                    <a:pt x="94571" y="253444"/>
                    <a:pt x="92654" y="246422"/>
                    <a:pt x="93293" y="240038"/>
                  </a:cubicBezTo>
                  <a:cubicBezTo>
                    <a:pt x="92654" y="240038"/>
                    <a:pt x="91376" y="240038"/>
                    <a:pt x="90737" y="240038"/>
                  </a:cubicBezTo>
                  <a:cubicBezTo>
                    <a:pt x="90098" y="240038"/>
                    <a:pt x="88820" y="240038"/>
                    <a:pt x="88181" y="240038"/>
                  </a:cubicBezTo>
                  <a:cubicBezTo>
                    <a:pt x="83708" y="239399"/>
                    <a:pt x="77318" y="236846"/>
                    <a:pt x="71567" y="229185"/>
                  </a:cubicBezTo>
                  <a:cubicBezTo>
                    <a:pt x="67094" y="222801"/>
                    <a:pt x="66456" y="215779"/>
                    <a:pt x="67733" y="210033"/>
                  </a:cubicBezTo>
                  <a:cubicBezTo>
                    <a:pt x="63261" y="204287"/>
                    <a:pt x="49203" y="182582"/>
                    <a:pt x="53676" y="155131"/>
                  </a:cubicBezTo>
                  <a:cubicBezTo>
                    <a:pt x="58148" y="127680"/>
                    <a:pt x="92654" y="84269"/>
                    <a:pt x="130994" y="81715"/>
                  </a:cubicBezTo>
                  <a:cubicBezTo>
                    <a:pt x="156553" y="79800"/>
                    <a:pt x="170611" y="86822"/>
                    <a:pt x="180196" y="93206"/>
                  </a:cubicBezTo>
                  <a:cubicBezTo>
                    <a:pt x="184669" y="90014"/>
                    <a:pt x="209590" y="75331"/>
                    <a:pt x="238345" y="81715"/>
                  </a:cubicBezTo>
                  <a:cubicBezTo>
                    <a:pt x="269655" y="88738"/>
                    <a:pt x="295215" y="122573"/>
                    <a:pt x="300966" y="135341"/>
                  </a:cubicBezTo>
                  <a:cubicBezTo>
                    <a:pt x="301605" y="136617"/>
                    <a:pt x="318219" y="174283"/>
                    <a:pt x="293298" y="207479"/>
                  </a:cubicBezTo>
                  <a:cubicBezTo>
                    <a:pt x="294576" y="208756"/>
                    <a:pt x="294576" y="210671"/>
                    <a:pt x="294576" y="212587"/>
                  </a:cubicBezTo>
                  <a:close/>
                </a:path>
              </a:pathLst>
            </a:custGeom>
            <a:grpFill/>
            <a:ln w="6390" cap="flat">
              <a:noFill/>
              <a:prstDash val="solid"/>
              <a:miter/>
            </a:ln>
          </p:spPr>
          <p:txBody>
            <a:bodyPr rtlCol="0" anchor="ctr"/>
            <a:lstStyle/>
            <a:p>
              <a:endParaRPr lang="en-US">
                <a:solidFill>
                  <a:schemeClr val="bg1"/>
                </a:solidFill>
              </a:endParaRPr>
            </a:p>
          </p:txBody>
        </p:sp>
      </p:grpSp>
      <p:grpSp>
        <p:nvGrpSpPr>
          <p:cNvPr id="51" name="Graphic 4">
            <a:extLst>
              <a:ext uri="{FF2B5EF4-FFF2-40B4-BE49-F238E27FC236}">
                <a16:creationId xmlns:a16="http://schemas.microsoft.com/office/drawing/2014/main" id="{0A81CA47-11F8-E71E-D5FF-E37F638EF993}"/>
              </a:ext>
            </a:extLst>
          </p:cNvPr>
          <p:cNvGrpSpPr/>
          <p:nvPr/>
        </p:nvGrpSpPr>
        <p:grpSpPr>
          <a:xfrm>
            <a:off x="1479264" y="2873986"/>
            <a:ext cx="502254" cy="482166"/>
            <a:chOff x="9278188" y="917540"/>
            <a:chExt cx="361674" cy="361971"/>
          </a:xfrm>
          <a:solidFill>
            <a:schemeClr val="accent1"/>
          </a:solidFill>
        </p:grpSpPr>
        <p:sp>
          <p:nvSpPr>
            <p:cNvPr id="52" name="Graphic 4">
              <a:extLst>
                <a:ext uri="{FF2B5EF4-FFF2-40B4-BE49-F238E27FC236}">
                  <a16:creationId xmlns:a16="http://schemas.microsoft.com/office/drawing/2014/main" id="{D475C14D-6C6B-F6AF-3362-BE3DABF7ADD3}"/>
                </a:ext>
              </a:extLst>
            </p:cNvPr>
            <p:cNvSpPr/>
            <p:nvPr/>
          </p:nvSpPr>
          <p:spPr>
            <a:xfrm>
              <a:off x="9370203" y="1052242"/>
              <a:ext cx="46646" cy="82353"/>
            </a:xfrm>
            <a:custGeom>
              <a:avLst/>
              <a:gdLst>
                <a:gd name="connsiteX0" fmla="*/ 0 w 46646"/>
                <a:gd name="connsiteY0" fmla="*/ 82353 h 82353"/>
                <a:gd name="connsiteX1" fmla="*/ 46646 w 46646"/>
                <a:gd name="connsiteY1" fmla="*/ 82353 h 82353"/>
                <a:gd name="connsiteX2" fmla="*/ 26199 w 46646"/>
                <a:gd name="connsiteY2" fmla="*/ 0 h 82353"/>
              </a:gdLst>
              <a:ahLst/>
              <a:cxnLst>
                <a:cxn ang="0">
                  <a:pos x="connsiteX0" y="connsiteY0"/>
                </a:cxn>
                <a:cxn ang="0">
                  <a:pos x="connsiteX1" y="connsiteY1"/>
                </a:cxn>
                <a:cxn ang="0">
                  <a:pos x="connsiteX2" y="connsiteY2"/>
                </a:cxn>
              </a:cxnLst>
              <a:rect l="l" t="t" r="r" b="b"/>
              <a:pathLst>
                <a:path w="46646" h="82353">
                  <a:moveTo>
                    <a:pt x="0" y="82353"/>
                  </a:moveTo>
                  <a:lnTo>
                    <a:pt x="46646" y="82353"/>
                  </a:lnTo>
                  <a:lnTo>
                    <a:pt x="26199" y="0"/>
                  </a:lnTo>
                  <a:close/>
                </a:path>
              </a:pathLst>
            </a:custGeom>
            <a:grpFill/>
            <a:ln w="6390" cap="flat">
              <a:noFill/>
              <a:prstDash val="solid"/>
              <a:miter/>
            </a:ln>
          </p:spPr>
          <p:txBody>
            <a:bodyPr rtlCol="0" anchor="ctr"/>
            <a:lstStyle/>
            <a:p>
              <a:endParaRPr lang="en-US">
                <a:solidFill>
                  <a:schemeClr val="bg1"/>
                </a:solidFill>
              </a:endParaRPr>
            </a:p>
          </p:txBody>
        </p:sp>
        <p:sp>
          <p:nvSpPr>
            <p:cNvPr id="53" name="Graphic 4">
              <a:extLst>
                <a:ext uri="{FF2B5EF4-FFF2-40B4-BE49-F238E27FC236}">
                  <a16:creationId xmlns:a16="http://schemas.microsoft.com/office/drawing/2014/main" id="{D154097B-5E4B-6EB8-A8D3-47DE9F284DB0}"/>
                </a:ext>
              </a:extLst>
            </p:cNvPr>
            <p:cNvSpPr/>
            <p:nvPr/>
          </p:nvSpPr>
          <p:spPr>
            <a:xfrm>
              <a:off x="9503753" y="1052242"/>
              <a:ext cx="46646" cy="82353"/>
            </a:xfrm>
            <a:custGeom>
              <a:avLst/>
              <a:gdLst>
                <a:gd name="connsiteX0" fmla="*/ 0 w 46646"/>
                <a:gd name="connsiteY0" fmla="*/ 82353 h 82353"/>
                <a:gd name="connsiteX1" fmla="*/ 46646 w 46646"/>
                <a:gd name="connsiteY1" fmla="*/ 82353 h 82353"/>
                <a:gd name="connsiteX2" fmla="*/ 26199 w 46646"/>
                <a:gd name="connsiteY2" fmla="*/ 0 h 82353"/>
              </a:gdLst>
              <a:ahLst/>
              <a:cxnLst>
                <a:cxn ang="0">
                  <a:pos x="connsiteX0" y="connsiteY0"/>
                </a:cxn>
                <a:cxn ang="0">
                  <a:pos x="connsiteX1" y="connsiteY1"/>
                </a:cxn>
                <a:cxn ang="0">
                  <a:pos x="connsiteX2" y="connsiteY2"/>
                </a:cxn>
              </a:cxnLst>
              <a:rect l="l" t="t" r="r" b="b"/>
              <a:pathLst>
                <a:path w="46646" h="82353">
                  <a:moveTo>
                    <a:pt x="0" y="82353"/>
                  </a:moveTo>
                  <a:lnTo>
                    <a:pt x="46646" y="82353"/>
                  </a:lnTo>
                  <a:lnTo>
                    <a:pt x="26199" y="0"/>
                  </a:lnTo>
                  <a:close/>
                </a:path>
              </a:pathLst>
            </a:custGeom>
            <a:grpFill/>
            <a:ln w="6390" cap="flat">
              <a:noFill/>
              <a:prstDash val="solid"/>
              <a:miter/>
            </a:ln>
          </p:spPr>
          <p:txBody>
            <a:bodyPr rtlCol="0" anchor="ctr"/>
            <a:lstStyle/>
            <a:p>
              <a:endParaRPr lang="en-US">
                <a:solidFill>
                  <a:schemeClr val="bg1"/>
                </a:solidFill>
              </a:endParaRPr>
            </a:p>
          </p:txBody>
        </p:sp>
        <p:sp>
          <p:nvSpPr>
            <p:cNvPr id="54" name="Graphic 4">
              <a:extLst>
                <a:ext uri="{FF2B5EF4-FFF2-40B4-BE49-F238E27FC236}">
                  <a16:creationId xmlns:a16="http://schemas.microsoft.com/office/drawing/2014/main" id="{6EC24984-3DDD-B81D-318A-D30AC0042ABB}"/>
                </a:ext>
              </a:extLst>
            </p:cNvPr>
            <p:cNvSpPr/>
            <p:nvPr/>
          </p:nvSpPr>
          <p:spPr>
            <a:xfrm>
              <a:off x="9278188" y="917540"/>
              <a:ext cx="361674" cy="361971"/>
            </a:xfrm>
            <a:custGeom>
              <a:avLst/>
              <a:gdLst>
                <a:gd name="connsiteX0" fmla="*/ 285630 w 361674"/>
                <a:gd name="connsiteY0" fmla="*/ 227270 h 361971"/>
                <a:gd name="connsiteX1" fmla="*/ 280518 w 361674"/>
                <a:gd name="connsiteY1" fmla="*/ 229823 h 361971"/>
                <a:gd name="connsiteX2" fmla="*/ 217258 w 361674"/>
                <a:gd name="connsiteY2" fmla="*/ 229823 h 361971"/>
                <a:gd name="connsiteX3" fmla="*/ 210868 w 361674"/>
                <a:gd name="connsiteY3" fmla="*/ 223439 h 361971"/>
                <a:gd name="connsiteX4" fmla="*/ 210868 w 361674"/>
                <a:gd name="connsiteY4" fmla="*/ 221524 h 361971"/>
                <a:gd name="connsiteX5" fmla="*/ 243456 w 361674"/>
                <a:gd name="connsiteY5" fmla="*/ 117465 h 361971"/>
                <a:gd name="connsiteX6" fmla="*/ 187864 w 361674"/>
                <a:gd name="connsiteY6" fmla="*/ 117465 h 361971"/>
                <a:gd name="connsiteX7" fmla="*/ 187864 w 361674"/>
                <a:gd name="connsiteY7" fmla="*/ 273234 h 361971"/>
                <a:gd name="connsiteX8" fmla="*/ 223648 w 361674"/>
                <a:gd name="connsiteY8" fmla="*/ 273234 h 361971"/>
                <a:gd name="connsiteX9" fmla="*/ 230038 w 361674"/>
                <a:gd name="connsiteY9" fmla="*/ 279618 h 361971"/>
                <a:gd name="connsiteX10" fmla="*/ 223648 w 361674"/>
                <a:gd name="connsiteY10" fmla="*/ 286002 h 361971"/>
                <a:gd name="connsiteX11" fmla="*/ 139301 w 361674"/>
                <a:gd name="connsiteY11" fmla="*/ 286002 h 361971"/>
                <a:gd name="connsiteX12" fmla="*/ 132911 w 361674"/>
                <a:gd name="connsiteY12" fmla="*/ 279618 h 361971"/>
                <a:gd name="connsiteX13" fmla="*/ 139301 w 361674"/>
                <a:gd name="connsiteY13" fmla="*/ 273234 h 361971"/>
                <a:gd name="connsiteX14" fmla="*/ 175084 w 361674"/>
                <a:gd name="connsiteY14" fmla="*/ 273234 h 361971"/>
                <a:gd name="connsiteX15" fmla="*/ 175084 w 361674"/>
                <a:gd name="connsiteY15" fmla="*/ 117465 h 361971"/>
                <a:gd name="connsiteX16" fmla="*/ 126521 w 361674"/>
                <a:gd name="connsiteY16" fmla="*/ 117465 h 361971"/>
                <a:gd name="connsiteX17" fmla="*/ 152720 w 361674"/>
                <a:gd name="connsiteY17" fmla="*/ 222163 h 361971"/>
                <a:gd name="connsiteX18" fmla="*/ 151441 w 361674"/>
                <a:gd name="connsiteY18" fmla="*/ 227908 h 361971"/>
                <a:gd name="connsiteX19" fmla="*/ 146330 w 361674"/>
                <a:gd name="connsiteY19" fmla="*/ 230462 h 361971"/>
                <a:gd name="connsiteX20" fmla="*/ 83069 w 361674"/>
                <a:gd name="connsiteY20" fmla="*/ 230462 h 361971"/>
                <a:gd name="connsiteX21" fmla="*/ 76679 w 361674"/>
                <a:gd name="connsiteY21" fmla="*/ 224078 h 361971"/>
                <a:gd name="connsiteX22" fmla="*/ 76679 w 361674"/>
                <a:gd name="connsiteY22" fmla="*/ 222163 h 361971"/>
                <a:gd name="connsiteX23" fmla="*/ 111824 w 361674"/>
                <a:gd name="connsiteY23" fmla="*/ 109804 h 361971"/>
                <a:gd name="connsiteX24" fmla="*/ 111824 w 361674"/>
                <a:gd name="connsiteY24" fmla="*/ 109166 h 361971"/>
                <a:gd name="connsiteX25" fmla="*/ 112463 w 361674"/>
                <a:gd name="connsiteY25" fmla="*/ 108528 h 361971"/>
                <a:gd name="connsiteX26" fmla="*/ 113102 w 361674"/>
                <a:gd name="connsiteY26" fmla="*/ 107251 h 361971"/>
                <a:gd name="connsiteX27" fmla="*/ 113741 w 361674"/>
                <a:gd name="connsiteY27" fmla="*/ 106612 h 361971"/>
                <a:gd name="connsiteX28" fmla="*/ 115019 w 361674"/>
                <a:gd name="connsiteY28" fmla="*/ 105974 h 361971"/>
                <a:gd name="connsiteX29" fmla="*/ 115658 w 361674"/>
                <a:gd name="connsiteY29" fmla="*/ 105336 h 361971"/>
                <a:gd name="connsiteX30" fmla="*/ 117575 w 361674"/>
                <a:gd name="connsiteY30" fmla="*/ 104697 h 361971"/>
                <a:gd name="connsiteX31" fmla="*/ 118214 w 361674"/>
                <a:gd name="connsiteY31" fmla="*/ 104697 h 361971"/>
                <a:gd name="connsiteX32" fmla="*/ 175084 w 361674"/>
                <a:gd name="connsiteY32" fmla="*/ 104697 h 361971"/>
                <a:gd name="connsiteX33" fmla="*/ 175084 w 361674"/>
                <a:gd name="connsiteY33" fmla="*/ 82992 h 361971"/>
                <a:gd name="connsiteX34" fmla="*/ 181474 w 361674"/>
                <a:gd name="connsiteY34" fmla="*/ 76608 h 361971"/>
                <a:gd name="connsiteX35" fmla="*/ 187864 w 361674"/>
                <a:gd name="connsiteY35" fmla="*/ 82992 h 361971"/>
                <a:gd name="connsiteX36" fmla="*/ 187864 w 361674"/>
                <a:gd name="connsiteY36" fmla="*/ 104697 h 361971"/>
                <a:gd name="connsiteX37" fmla="*/ 251764 w 361674"/>
                <a:gd name="connsiteY37" fmla="*/ 104697 h 361971"/>
                <a:gd name="connsiteX38" fmla="*/ 253680 w 361674"/>
                <a:gd name="connsiteY38" fmla="*/ 105336 h 361971"/>
                <a:gd name="connsiteX39" fmla="*/ 254320 w 361674"/>
                <a:gd name="connsiteY39" fmla="*/ 105336 h 361971"/>
                <a:gd name="connsiteX40" fmla="*/ 255597 w 361674"/>
                <a:gd name="connsiteY40" fmla="*/ 105974 h 361971"/>
                <a:gd name="connsiteX41" fmla="*/ 256236 w 361674"/>
                <a:gd name="connsiteY41" fmla="*/ 106612 h 361971"/>
                <a:gd name="connsiteX42" fmla="*/ 256875 w 361674"/>
                <a:gd name="connsiteY42" fmla="*/ 107889 h 361971"/>
                <a:gd name="connsiteX43" fmla="*/ 257515 w 361674"/>
                <a:gd name="connsiteY43" fmla="*/ 108528 h 361971"/>
                <a:gd name="connsiteX44" fmla="*/ 257515 w 361674"/>
                <a:gd name="connsiteY44" fmla="*/ 109166 h 361971"/>
                <a:gd name="connsiteX45" fmla="*/ 285630 w 361674"/>
                <a:gd name="connsiteY45" fmla="*/ 221524 h 361971"/>
                <a:gd name="connsiteX46" fmla="*/ 284352 w 361674"/>
                <a:gd name="connsiteY46" fmla="*/ 227270 h 361971"/>
                <a:gd name="connsiteX47" fmla="*/ 180836 w 361674"/>
                <a:gd name="connsiteY47" fmla="*/ 0 h 361971"/>
                <a:gd name="connsiteX48" fmla="*/ 0 w 361674"/>
                <a:gd name="connsiteY48" fmla="*/ 180667 h 361971"/>
                <a:gd name="connsiteX49" fmla="*/ 180836 w 361674"/>
                <a:gd name="connsiteY49" fmla="*/ 361972 h 361971"/>
                <a:gd name="connsiteX50" fmla="*/ 361670 w 361674"/>
                <a:gd name="connsiteY50" fmla="*/ 181305 h 361971"/>
                <a:gd name="connsiteX51" fmla="*/ 361670 w 361674"/>
                <a:gd name="connsiteY51" fmla="*/ 181305 h 361971"/>
                <a:gd name="connsiteX52" fmla="*/ 180836 w 361674"/>
                <a:gd name="connsiteY52" fmla="*/ 0 h 361971"/>
                <a:gd name="connsiteX53" fmla="*/ 180836 w 361674"/>
                <a:gd name="connsiteY53" fmla="*/ 0 h 36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61674" h="361971">
                  <a:moveTo>
                    <a:pt x="285630" y="227270"/>
                  </a:moveTo>
                  <a:cubicBezTo>
                    <a:pt x="284352" y="228546"/>
                    <a:pt x="282435" y="229823"/>
                    <a:pt x="280518" y="229823"/>
                  </a:cubicBezTo>
                  <a:lnTo>
                    <a:pt x="217258" y="229823"/>
                  </a:lnTo>
                  <a:cubicBezTo>
                    <a:pt x="213424" y="229823"/>
                    <a:pt x="210868" y="227270"/>
                    <a:pt x="210868" y="223439"/>
                  </a:cubicBezTo>
                  <a:cubicBezTo>
                    <a:pt x="210868" y="222801"/>
                    <a:pt x="210868" y="222163"/>
                    <a:pt x="210868" y="221524"/>
                  </a:cubicBezTo>
                  <a:lnTo>
                    <a:pt x="243456" y="117465"/>
                  </a:lnTo>
                  <a:lnTo>
                    <a:pt x="187864" y="117465"/>
                  </a:lnTo>
                  <a:lnTo>
                    <a:pt x="187864" y="273234"/>
                  </a:lnTo>
                  <a:lnTo>
                    <a:pt x="223648" y="273234"/>
                  </a:lnTo>
                  <a:cubicBezTo>
                    <a:pt x="227482" y="273234"/>
                    <a:pt x="230038" y="275788"/>
                    <a:pt x="230038" y="279618"/>
                  </a:cubicBezTo>
                  <a:cubicBezTo>
                    <a:pt x="230038" y="283449"/>
                    <a:pt x="227482" y="286002"/>
                    <a:pt x="223648" y="286002"/>
                  </a:cubicBezTo>
                  <a:lnTo>
                    <a:pt x="139301" y="286002"/>
                  </a:lnTo>
                  <a:cubicBezTo>
                    <a:pt x="135466" y="286002"/>
                    <a:pt x="132911" y="283449"/>
                    <a:pt x="132911" y="279618"/>
                  </a:cubicBezTo>
                  <a:cubicBezTo>
                    <a:pt x="132911" y="275788"/>
                    <a:pt x="135466" y="273234"/>
                    <a:pt x="139301" y="273234"/>
                  </a:cubicBezTo>
                  <a:lnTo>
                    <a:pt x="175084" y="273234"/>
                  </a:lnTo>
                  <a:lnTo>
                    <a:pt x="175084" y="117465"/>
                  </a:lnTo>
                  <a:lnTo>
                    <a:pt x="126521" y="117465"/>
                  </a:lnTo>
                  <a:lnTo>
                    <a:pt x="152720" y="222163"/>
                  </a:lnTo>
                  <a:cubicBezTo>
                    <a:pt x="153358" y="224078"/>
                    <a:pt x="152720" y="225993"/>
                    <a:pt x="151441" y="227908"/>
                  </a:cubicBezTo>
                  <a:cubicBezTo>
                    <a:pt x="150164" y="229185"/>
                    <a:pt x="148246" y="230462"/>
                    <a:pt x="146330" y="230462"/>
                  </a:cubicBezTo>
                  <a:lnTo>
                    <a:pt x="83069" y="230462"/>
                  </a:lnTo>
                  <a:cubicBezTo>
                    <a:pt x="79235" y="230462"/>
                    <a:pt x="76679" y="227908"/>
                    <a:pt x="76679" y="224078"/>
                  </a:cubicBezTo>
                  <a:cubicBezTo>
                    <a:pt x="76679" y="223439"/>
                    <a:pt x="76679" y="222801"/>
                    <a:pt x="76679" y="222163"/>
                  </a:cubicBezTo>
                  <a:lnTo>
                    <a:pt x="111824" y="109804"/>
                  </a:lnTo>
                  <a:cubicBezTo>
                    <a:pt x="111824" y="109804"/>
                    <a:pt x="111824" y="109804"/>
                    <a:pt x="111824" y="109166"/>
                  </a:cubicBezTo>
                  <a:lnTo>
                    <a:pt x="112463" y="108528"/>
                  </a:lnTo>
                  <a:lnTo>
                    <a:pt x="113102" y="107251"/>
                  </a:lnTo>
                  <a:lnTo>
                    <a:pt x="113741" y="106612"/>
                  </a:lnTo>
                  <a:lnTo>
                    <a:pt x="115019" y="105974"/>
                  </a:lnTo>
                  <a:lnTo>
                    <a:pt x="115658" y="105336"/>
                  </a:lnTo>
                  <a:cubicBezTo>
                    <a:pt x="116297" y="105336"/>
                    <a:pt x="116936" y="105336"/>
                    <a:pt x="117575" y="104697"/>
                  </a:cubicBezTo>
                  <a:lnTo>
                    <a:pt x="118214" y="104697"/>
                  </a:lnTo>
                  <a:lnTo>
                    <a:pt x="175084" y="104697"/>
                  </a:lnTo>
                  <a:lnTo>
                    <a:pt x="175084" y="82992"/>
                  </a:lnTo>
                  <a:cubicBezTo>
                    <a:pt x="175084" y="79161"/>
                    <a:pt x="177641" y="76608"/>
                    <a:pt x="181474" y="76608"/>
                  </a:cubicBezTo>
                  <a:cubicBezTo>
                    <a:pt x="185308" y="76608"/>
                    <a:pt x="187864" y="79161"/>
                    <a:pt x="187864" y="82992"/>
                  </a:cubicBezTo>
                  <a:lnTo>
                    <a:pt x="187864" y="104697"/>
                  </a:lnTo>
                  <a:lnTo>
                    <a:pt x="251764" y="104697"/>
                  </a:lnTo>
                  <a:cubicBezTo>
                    <a:pt x="252403" y="104697"/>
                    <a:pt x="253041" y="104697"/>
                    <a:pt x="253680" y="105336"/>
                  </a:cubicBezTo>
                  <a:lnTo>
                    <a:pt x="254320" y="105336"/>
                  </a:lnTo>
                  <a:cubicBezTo>
                    <a:pt x="254959" y="105336"/>
                    <a:pt x="254959" y="105974"/>
                    <a:pt x="255597" y="105974"/>
                  </a:cubicBezTo>
                  <a:cubicBezTo>
                    <a:pt x="255597" y="105974"/>
                    <a:pt x="256236" y="106612"/>
                    <a:pt x="256236" y="106612"/>
                  </a:cubicBezTo>
                  <a:cubicBezTo>
                    <a:pt x="256875" y="107251"/>
                    <a:pt x="256875" y="107251"/>
                    <a:pt x="256875" y="107889"/>
                  </a:cubicBezTo>
                  <a:lnTo>
                    <a:pt x="257515" y="108528"/>
                  </a:lnTo>
                  <a:cubicBezTo>
                    <a:pt x="257515" y="108528"/>
                    <a:pt x="257515" y="109166"/>
                    <a:pt x="257515" y="109166"/>
                  </a:cubicBezTo>
                  <a:lnTo>
                    <a:pt x="285630" y="221524"/>
                  </a:lnTo>
                  <a:cubicBezTo>
                    <a:pt x="286270" y="223439"/>
                    <a:pt x="285630" y="225355"/>
                    <a:pt x="284352" y="227270"/>
                  </a:cubicBezTo>
                  <a:moveTo>
                    <a:pt x="180836" y="0"/>
                  </a:moveTo>
                  <a:cubicBezTo>
                    <a:pt x="80513" y="0"/>
                    <a:pt x="0" y="81077"/>
                    <a:pt x="0" y="180667"/>
                  </a:cubicBezTo>
                  <a:cubicBezTo>
                    <a:pt x="0" y="280895"/>
                    <a:pt x="81152" y="361972"/>
                    <a:pt x="180836" y="361972"/>
                  </a:cubicBezTo>
                  <a:cubicBezTo>
                    <a:pt x="281157" y="361972"/>
                    <a:pt x="361670" y="280895"/>
                    <a:pt x="361670" y="181305"/>
                  </a:cubicBezTo>
                  <a:lnTo>
                    <a:pt x="361670" y="181305"/>
                  </a:lnTo>
                  <a:cubicBezTo>
                    <a:pt x="362309" y="81077"/>
                    <a:pt x="281157" y="0"/>
                    <a:pt x="180836" y="0"/>
                  </a:cubicBezTo>
                  <a:cubicBezTo>
                    <a:pt x="180836" y="0"/>
                    <a:pt x="180836" y="0"/>
                    <a:pt x="180836" y="0"/>
                  </a:cubicBezTo>
                </a:path>
              </a:pathLst>
            </a:custGeom>
            <a:grpFill/>
            <a:ln w="6390" cap="flat">
              <a:noFill/>
              <a:prstDash val="solid"/>
              <a:miter/>
            </a:ln>
          </p:spPr>
          <p:txBody>
            <a:bodyPr rtlCol="0" anchor="ctr"/>
            <a:lstStyle/>
            <a:p>
              <a:endParaRPr lang="en-US">
                <a:solidFill>
                  <a:schemeClr val="bg1"/>
                </a:solidFill>
              </a:endParaRPr>
            </a:p>
          </p:txBody>
        </p:sp>
      </p:grpSp>
      <p:grpSp>
        <p:nvGrpSpPr>
          <p:cNvPr id="55" name="Graphic 4">
            <a:extLst>
              <a:ext uri="{FF2B5EF4-FFF2-40B4-BE49-F238E27FC236}">
                <a16:creationId xmlns:a16="http://schemas.microsoft.com/office/drawing/2014/main" id="{6CC02DFE-A3C6-01D3-352F-7DF21175BFF5}"/>
              </a:ext>
            </a:extLst>
          </p:cNvPr>
          <p:cNvGrpSpPr/>
          <p:nvPr/>
        </p:nvGrpSpPr>
        <p:grpSpPr>
          <a:xfrm>
            <a:off x="1482786" y="1980260"/>
            <a:ext cx="502253" cy="482168"/>
            <a:chOff x="4046108" y="918179"/>
            <a:chExt cx="361670" cy="361333"/>
          </a:xfrm>
          <a:solidFill>
            <a:schemeClr val="accent1"/>
          </a:solidFill>
        </p:grpSpPr>
        <p:sp>
          <p:nvSpPr>
            <p:cNvPr id="56" name="Graphic 4">
              <a:extLst>
                <a:ext uri="{FF2B5EF4-FFF2-40B4-BE49-F238E27FC236}">
                  <a16:creationId xmlns:a16="http://schemas.microsoft.com/office/drawing/2014/main" id="{0B347836-487C-C5EF-7F29-7A93F0E4BFBF}"/>
                </a:ext>
              </a:extLst>
            </p:cNvPr>
            <p:cNvSpPr/>
            <p:nvPr/>
          </p:nvSpPr>
          <p:spPr>
            <a:xfrm>
              <a:off x="4046108" y="918179"/>
              <a:ext cx="361670" cy="361333"/>
            </a:xfrm>
            <a:custGeom>
              <a:avLst/>
              <a:gdLst>
                <a:gd name="connsiteX0" fmla="*/ 180835 w 361670"/>
                <a:gd name="connsiteY0" fmla="*/ 0 h 361333"/>
                <a:gd name="connsiteX1" fmla="*/ 0 w 361670"/>
                <a:gd name="connsiteY1" fmla="*/ 180667 h 361333"/>
                <a:gd name="connsiteX2" fmla="*/ 180835 w 361670"/>
                <a:gd name="connsiteY2" fmla="*/ 361333 h 361333"/>
                <a:gd name="connsiteX3" fmla="*/ 361670 w 361670"/>
                <a:gd name="connsiteY3" fmla="*/ 180667 h 361333"/>
                <a:gd name="connsiteX4" fmla="*/ 180835 w 361670"/>
                <a:gd name="connsiteY4" fmla="*/ 0 h 361333"/>
                <a:gd name="connsiteX5" fmla="*/ 284991 w 361670"/>
                <a:gd name="connsiteY5" fmla="*/ 236207 h 361333"/>
                <a:gd name="connsiteX6" fmla="*/ 275406 w 361670"/>
                <a:gd name="connsiteY6" fmla="*/ 259190 h 361333"/>
                <a:gd name="connsiteX7" fmla="*/ 274128 w 361670"/>
                <a:gd name="connsiteY7" fmla="*/ 260467 h 361333"/>
                <a:gd name="connsiteX8" fmla="*/ 275406 w 361670"/>
                <a:gd name="connsiteY8" fmla="*/ 269404 h 361333"/>
                <a:gd name="connsiteX9" fmla="*/ 265821 w 361670"/>
                <a:gd name="connsiteY9" fmla="*/ 292386 h 361333"/>
                <a:gd name="connsiteX10" fmla="*/ 242818 w 361670"/>
                <a:gd name="connsiteY10" fmla="*/ 301962 h 361333"/>
                <a:gd name="connsiteX11" fmla="*/ 216619 w 361670"/>
                <a:gd name="connsiteY11" fmla="*/ 301962 h 361333"/>
                <a:gd name="connsiteX12" fmla="*/ 215341 w 361670"/>
                <a:gd name="connsiteY12" fmla="*/ 301962 h 361333"/>
                <a:gd name="connsiteX13" fmla="*/ 203839 w 361670"/>
                <a:gd name="connsiteY13" fmla="*/ 301962 h 361333"/>
                <a:gd name="connsiteX14" fmla="*/ 186586 w 361670"/>
                <a:gd name="connsiteY14" fmla="*/ 301962 h 361333"/>
                <a:gd name="connsiteX15" fmla="*/ 161027 w 361670"/>
                <a:gd name="connsiteY15" fmla="*/ 301324 h 361333"/>
                <a:gd name="connsiteX16" fmla="*/ 120770 w 361670"/>
                <a:gd name="connsiteY16" fmla="*/ 286002 h 361333"/>
                <a:gd name="connsiteX17" fmla="*/ 109907 w 361670"/>
                <a:gd name="connsiteY17" fmla="*/ 280895 h 361333"/>
                <a:gd name="connsiteX18" fmla="*/ 87542 w 361670"/>
                <a:gd name="connsiteY18" fmla="*/ 280895 h 361333"/>
                <a:gd name="connsiteX19" fmla="*/ 76040 w 361670"/>
                <a:gd name="connsiteY19" fmla="*/ 276426 h 361333"/>
                <a:gd name="connsiteX20" fmla="*/ 71567 w 361670"/>
                <a:gd name="connsiteY20" fmla="*/ 264935 h 361333"/>
                <a:gd name="connsiteX21" fmla="*/ 72206 w 361670"/>
                <a:gd name="connsiteY21" fmla="*/ 169176 h 361333"/>
                <a:gd name="connsiteX22" fmla="*/ 88181 w 361670"/>
                <a:gd name="connsiteY22" fmla="*/ 153216 h 361333"/>
                <a:gd name="connsiteX23" fmla="*/ 111185 w 361670"/>
                <a:gd name="connsiteY23" fmla="*/ 153216 h 361333"/>
                <a:gd name="connsiteX24" fmla="*/ 112463 w 361670"/>
                <a:gd name="connsiteY24" fmla="*/ 152577 h 361333"/>
                <a:gd name="connsiteX25" fmla="*/ 145052 w 361670"/>
                <a:gd name="connsiteY25" fmla="*/ 110443 h 361333"/>
                <a:gd name="connsiteX26" fmla="*/ 154637 w 361670"/>
                <a:gd name="connsiteY26" fmla="*/ 94483 h 361333"/>
                <a:gd name="connsiteX27" fmla="*/ 162304 w 361670"/>
                <a:gd name="connsiteY27" fmla="*/ 65755 h 361333"/>
                <a:gd name="connsiteX28" fmla="*/ 186586 w 361670"/>
                <a:gd name="connsiteY28" fmla="*/ 49795 h 361333"/>
                <a:gd name="connsiteX29" fmla="*/ 212785 w 361670"/>
                <a:gd name="connsiteY29" fmla="*/ 67032 h 361333"/>
                <a:gd name="connsiteX30" fmla="*/ 210229 w 361670"/>
                <a:gd name="connsiteY30" fmla="*/ 139171 h 361333"/>
                <a:gd name="connsiteX31" fmla="*/ 248568 w 361670"/>
                <a:gd name="connsiteY31" fmla="*/ 139171 h 361333"/>
                <a:gd name="connsiteX32" fmla="*/ 281157 w 361670"/>
                <a:gd name="connsiteY32" fmla="*/ 171091 h 361333"/>
                <a:gd name="connsiteX33" fmla="*/ 279240 w 361670"/>
                <a:gd name="connsiteY33" fmla="*/ 181305 h 361333"/>
                <a:gd name="connsiteX34" fmla="*/ 288186 w 361670"/>
                <a:gd name="connsiteY34" fmla="*/ 203649 h 361333"/>
                <a:gd name="connsiteX35" fmla="*/ 281157 w 361670"/>
                <a:gd name="connsiteY35" fmla="*/ 224078 h 361333"/>
                <a:gd name="connsiteX36" fmla="*/ 284991 w 361670"/>
                <a:gd name="connsiteY36" fmla="*/ 236207 h 361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61670" h="361333">
                  <a:moveTo>
                    <a:pt x="180835" y="0"/>
                  </a:moveTo>
                  <a:cubicBezTo>
                    <a:pt x="80513" y="0"/>
                    <a:pt x="0" y="81077"/>
                    <a:pt x="0" y="180667"/>
                  </a:cubicBezTo>
                  <a:cubicBezTo>
                    <a:pt x="0" y="280895"/>
                    <a:pt x="81152" y="361333"/>
                    <a:pt x="180835" y="361333"/>
                  </a:cubicBezTo>
                  <a:cubicBezTo>
                    <a:pt x="281157" y="361333"/>
                    <a:pt x="361670" y="280257"/>
                    <a:pt x="361670" y="180667"/>
                  </a:cubicBezTo>
                  <a:cubicBezTo>
                    <a:pt x="361670" y="81077"/>
                    <a:pt x="280518" y="0"/>
                    <a:pt x="180835" y="0"/>
                  </a:cubicBezTo>
                  <a:close/>
                  <a:moveTo>
                    <a:pt x="284991" y="236207"/>
                  </a:moveTo>
                  <a:cubicBezTo>
                    <a:pt x="284991" y="245145"/>
                    <a:pt x="281796" y="252806"/>
                    <a:pt x="275406" y="259190"/>
                  </a:cubicBezTo>
                  <a:cubicBezTo>
                    <a:pt x="274767" y="259828"/>
                    <a:pt x="274767" y="259828"/>
                    <a:pt x="274128" y="260467"/>
                  </a:cubicBezTo>
                  <a:cubicBezTo>
                    <a:pt x="274767" y="263020"/>
                    <a:pt x="275406" y="266212"/>
                    <a:pt x="275406" y="269404"/>
                  </a:cubicBezTo>
                  <a:cubicBezTo>
                    <a:pt x="275406" y="278342"/>
                    <a:pt x="272211" y="286002"/>
                    <a:pt x="265821" y="292386"/>
                  </a:cubicBezTo>
                  <a:cubicBezTo>
                    <a:pt x="259431" y="298770"/>
                    <a:pt x="251763" y="301962"/>
                    <a:pt x="242818" y="301962"/>
                  </a:cubicBezTo>
                  <a:lnTo>
                    <a:pt x="216619" y="301962"/>
                  </a:lnTo>
                  <a:cubicBezTo>
                    <a:pt x="215980" y="301962"/>
                    <a:pt x="215980" y="301962"/>
                    <a:pt x="215341" y="301962"/>
                  </a:cubicBezTo>
                  <a:cubicBezTo>
                    <a:pt x="214063" y="301962"/>
                    <a:pt x="209590" y="301962"/>
                    <a:pt x="203839" y="301962"/>
                  </a:cubicBezTo>
                  <a:cubicBezTo>
                    <a:pt x="198727" y="301962"/>
                    <a:pt x="192337" y="301962"/>
                    <a:pt x="186586" y="301962"/>
                  </a:cubicBezTo>
                  <a:cubicBezTo>
                    <a:pt x="177001" y="301962"/>
                    <a:pt x="168055" y="301962"/>
                    <a:pt x="161027" y="301324"/>
                  </a:cubicBezTo>
                  <a:cubicBezTo>
                    <a:pt x="139301" y="300686"/>
                    <a:pt x="128438" y="291748"/>
                    <a:pt x="120770" y="286002"/>
                  </a:cubicBezTo>
                  <a:cubicBezTo>
                    <a:pt x="115658" y="282172"/>
                    <a:pt x="114380" y="280895"/>
                    <a:pt x="109907" y="280895"/>
                  </a:cubicBezTo>
                  <a:cubicBezTo>
                    <a:pt x="93932" y="280895"/>
                    <a:pt x="87542" y="280895"/>
                    <a:pt x="87542" y="280895"/>
                  </a:cubicBezTo>
                  <a:cubicBezTo>
                    <a:pt x="83069" y="280895"/>
                    <a:pt x="79235" y="278980"/>
                    <a:pt x="76040" y="276426"/>
                  </a:cubicBezTo>
                  <a:cubicBezTo>
                    <a:pt x="72845" y="273234"/>
                    <a:pt x="71567" y="269404"/>
                    <a:pt x="71567" y="264935"/>
                  </a:cubicBezTo>
                  <a:lnTo>
                    <a:pt x="72206" y="169176"/>
                  </a:lnTo>
                  <a:cubicBezTo>
                    <a:pt x="72206" y="160238"/>
                    <a:pt x="79235" y="153216"/>
                    <a:pt x="88181" y="153216"/>
                  </a:cubicBezTo>
                  <a:lnTo>
                    <a:pt x="111185" y="153216"/>
                  </a:lnTo>
                  <a:cubicBezTo>
                    <a:pt x="111824" y="153216"/>
                    <a:pt x="112463" y="152577"/>
                    <a:pt x="112463" y="152577"/>
                  </a:cubicBezTo>
                  <a:cubicBezTo>
                    <a:pt x="122687" y="134064"/>
                    <a:pt x="137384" y="118104"/>
                    <a:pt x="145052" y="110443"/>
                  </a:cubicBezTo>
                  <a:cubicBezTo>
                    <a:pt x="149524" y="105974"/>
                    <a:pt x="152719" y="100229"/>
                    <a:pt x="154637" y="94483"/>
                  </a:cubicBezTo>
                  <a:lnTo>
                    <a:pt x="162304" y="65755"/>
                  </a:lnTo>
                  <a:cubicBezTo>
                    <a:pt x="165499" y="54902"/>
                    <a:pt x="175723" y="47880"/>
                    <a:pt x="186586" y="49795"/>
                  </a:cubicBezTo>
                  <a:cubicBezTo>
                    <a:pt x="198088" y="51710"/>
                    <a:pt x="207034" y="57456"/>
                    <a:pt x="212785" y="67032"/>
                  </a:cubicBezTo>
                  <a:cubicBezTo>
                    <a:pt x="221731" y="82353"/>
                    <a:pt x="221092" y="105974"/>
                    <a:pt x="210229" y="139171"/>
                  </a:cubicBezTo>
                  <a:lnTo>
                    <a:pt x="248568" y="139171"/>
                  </a:lnTo>
                  <a:cubicBezTo>
                    <a:pt x="266460" y="139171"/>
                    <a:pt x="281157" y="153854"/>
                    <a:pt x="281157" y="171091"/>
                  </a:cubicBezTo>
                  <a:cubicBezTo>
                    <a:pt x="281157" y="174921"/>
                    <a:pt x="280518" y="178113"/>
                    <a:pt x="279240" y="181305"/>
                  </a:cubicBezTo>
                  <a:cubicBezTo>
                    <a:pt x="284991" y="187051"/>
                    <a:pt x="288186" y="194711"/>
                    <a:pt x="288186" y="203649"/>
                  </a:cubicBezTo>
                  <a:cubicBezTo>
                    <a:pt x="288186" y="211310"/>
                    <a:pt x="285630" y="218332"/>
                    <a:pt x="281157" y="224078"/>
                  </a:cubicBezTo>
                  <a:cubicBezTo>
                    <a:pt x="284352" y="227908"/>
                    <a:pt x="284991" y="231739"/>
                    <a:pt x="284991" y="236207"/>
                  </a:cubicBezTo>
                  <a:close/>
                </a:path>
              </a:pathLst>
            </a:custGeom>
            <a:grpFill/>
            <a:ln w="6390" cap="flat">
              <a:noFill/>
              <a:prstDash val="solid"/>
              <a:miter/>
            </a:ln>
          </p:spPr>
          <p:txBody>
            <a:bodyPr rtlCol="0" anchor="ctr"/>
            <a:lstStyle/>
            <a:p>
              <a:endParaRPr lang="en-US">
                <a:solidFill>
                  <a:schemeClr val="accent1"/>
                </a:solidFill>
              </a:endParaRPr>
            </a:p>
          </p:txBody>
        </p:sp>
        <p:sp>
          <p:nvSpPr>
            <p:cNvPr id="57" name="Graphic 4">
              <a:extLst>
                <a:ext uri="{FF2B5EF4-FFF2-40B4-BE49-F238E27FC236}">
                  <a16:creationId xmlns:a16="http://schemas.microsoft.com/office/drawing/2014/main" id="{F8998B7C-7EE4-F331-35F5-6199442163CE}"/>
                </a:ext>
              </a:extLst>
            </p:cNvPr>
            <p:cNvSpPr/>
            <p:nvPr/>
          </p:nvSpPr>
          <p:spPr>
            <a:xfrm>
              <a:off x="4129816" y="977305"/>
              <a:ext cx="197449" cy="231344"/>
            </a:xfrm>
            <a:custGeom>
              <a:avLst/>
              <a:gdLst>
                <a:gd name="connsiteX0" fmla="*/ 185308 w 197449"/>
                <a:gd name="connsiteY0" fmla="*/ 125371 h 231344"/>
                <a:gd name="connsiteX1" fmla="*/ 189781 w 197449"/>
                <a:gd name="connsiteY1" fmla="*/ 112603 h 231344"/>
                <a:gd name="connsiteX2" fmla="*/ 166778 w 197449"/>
                <a:gd name="connsiteY2" fmla="*/ 90259 h 231344"/>
                <a:gd name="connsiteX3" fmla="*/ 142496 w 197449"/>
                <a:gd name="connsiteY3" fmla="*/ 90259 h 231344"/>
                <a:gd name="connsiteX4" fmla="*/ 115658 w 197449"/>
                <a:gd name="connsiteY4" fmla="*/ 90259 h 231344"/>
                <a:gd name="connsiteX5" fmla="*/ 123326 w 197449"/>
                <a:gd name="connsiteY5" fmla="*/ 13013 h 231344"/>
                <a:gd name="connsiteX6" fmla="*/ 104156 w 197449"/>
                <a:gd name="connsiteY6" fmla="*/ 245 h 231344"/>
                <a:gd name="connsiteX7" fmla="*/ 90098 w 197449"/>
                <a:gd name="connsiteY7" fmla="*/ 9182 h 231344"/>
                <a:gd name="connsiteX8" fmla="*/ 82430 w 197449"/>
                <a:gd name="connsiteY8" fmla="*/ 37910 h 231344"/>
                <a:gd name="connsiteX9" fmla="*/ 70289 w 197449"/>
                <a:gd name="connsiteY9" fmla="*/ 58339 h 231344"/>
                <a:gd name="connsiteX10" fmla="*/ 38979 w 197449"/>
                <a:gd name="connsiteY10" fmla="*/ 98558 h 231344"/>
                <a:gd name="connsiteX11" fmla="*/ 29394 w 197449"/>
                <a:gd name="connsiteY11" fmla="*/ 104304 h 231344"/>
                <a:gd name="connsiteX12" fmla="*/ 6390 w 197449"/>
                <a:gd name="connsiteY12" fmla="*/ 104304 h 231344"/>
                <a:gd name="connsiteX13" fmla="*/ 0 w 197449"/>
                <a:gd name="connsiteY13" fmla="*/ 110688 h 231344"/>
                <a:gd name="connsiteX14" fmla="*/ 6390 w 197449"/>
                <a:gd name="connsiteY14" fmla="*/ 117072 h 231344"/>
                <a:gd name="connsiteX15" fmla="*/ 29394 w 197449"/>
                <a:gd name="connsiteY15" fmla="*/ 117072 h 231344"/>
                <a:gd name="connsiteX16" fmla="*/ 50481 w 197449"/>
                <a:gd name="connsiteY16" fmla="*/ 104942 h 231344"/>
                <a:gd name="connsiteX17" fmla="*/ 79874 w 197449"/>
                <a:gd name="connsiteY17" fmla="*/ 67276 h 231344"/>
                <a:gd name="connsiteX18" fmla="*/ 95210 w 197449"/>
                <a:gd name="connsiteY18" fmla="*/ 41102 h 231344"/>
                <a:gd name="connsiteX19" fmla="*/ 102878 w 197449"/>
                <a:gd name="connsiteY19" fmla="*/ 13013 h 231344"/>
                <a:gd name="connsiteX20" fmla="*/ 112463 w 197449"/>
                <a:gd name="connsiteY20" fmla="*/ 19397 h 231344"/>
                <a:gd name="connsiteX21" fmla="*/ 100961 w 197449"/>
                <a:gd name="connsiteY21" fmla="*/ 94089 h 231344"/>
                <a:gd name="connsiteX22" fmla="*/ 100322 w 197449"/>
                <a:gd name="connsiteY22" fmla="*/ 96004 h 231344"/>
                <a:gd name="connsiteX23" fmla="*/ 100322 w 197449"/>
                <a:gd name="connsiteY23" fmla="*/ 96004 h 231344"/>
                <a:gd name="connsiteX24" fmla="*/ 100322 w 197449"/>
                <a:gd name="connsiteY24" fmla="*/ 96643 h 231344"/>
                <a:gd name="connsiteX25" fmla="*/ 100322 w 197449"/>
                <a:gd name="connsiteY25" fmla="*/ 97281 h 231344"/>
                <a:gd name="connsiteX26" fmla="*/ 101600 w 197449"/>
                <a:gd name="connsiteY26" fmla="*/ 107496 h 231344"/>
                <a:gd name="connsiteX27" fmla="*/ 71567 w 197449"/>
                <a:gd name="connsiteY27" fmla="*/ 148353 h 231344"/>
                <a:gd name="connsiteX28" fmla="*/ 68372 w 197449"/>
                <a:gd name="connsiteY28" fmla="*/ 156652 h 231344"/>
                <a:gd name="connsiteX29" fmla="*/ 74124 w 197449"/>
                <a:gd name="connsiteY29" fmla="*/ 160483 h 231344"/>
                <a:gd name="connsiteX30" fmla="*/ 76679 w 197449"/>
                <a:gd name="connsiteY30" fmla="*/ 159844 h 231344"/>
                <a:gd name="connsiteX31" fmla="*/ 114380 w 197449"/>
                <a:gd name="connsiteY31" fmla="*/ 107496 h 231344"/>
                <a:gd name="connsiteX32" fmla="*/ 114380 w 197449"/>
                <a:gd name="connsiteY32" fmla="*/ 102388 h 231344"/>
                <a:gd name="connsiteX33" fmla="*/ 122687 w 197449"/>
                <a:gd name="connsiteY33" fmla="*/ 102388 h 231344"/>
                <a:gd name="connsiteX34" fmla="*/ 120131 w 197449"/>
                <a:gd name="connsiteY34" fmla="*/ 111964 h 231344"/>
                <a:gd name="connsiteX35" fmla="*/ 125243 w 197449"/>
                <a:gd name="connsiteY35" fmla="*/ 126009 h 231344"/>
                <a:gd name="connsiteX36" fmla="*/ 115658 w 197449"/>
                <a:gd name="connsiteY36" fmla="*/ 144523 h 231344"/>
                <a:gd name="connsiteX37" fmla="*/ 121409 w 197449"/>
                <a:gd name="connsiteY37" fmla="*/ 159206 h 231344"/>
                <a:gd name="connsiteX38" fmla="*/ 119492 w 197449"/>
                <a:gd name="connsiteY38" fmla="*/ 161121 h 231344"/>
                <a:gd name="connsiteX39" fmla="*/ 113102 w 197449"/>
                <a:gd name="connsiteY39" fmla="*/ 177081 h 231344"/>
                <a:gd name="connsiteX40" fmla="*/ 120770 w 197449"/>
                <a:gd name="connsiteY40" fmla="*/ 193679 h 231344"/>
                <a:gd name="connsiteX41" fmla="*/ 114380 w 197449"/>
                <a:gd name="connsiteY41" fmla="*/ 209639 h 231344"/>
                <a:gd name="connsiteX42" fmla="*/ 116936 w 197449"/>
                <a:gd name="connsiteY42" fmla="*/ 219215 h 231344"/>
                <a:gd name="connsiteX43" fmla="*/ 85625 w 197449"/>
                <a:gd name="connsiteY43" fmla="*/ 219215 h 231344"/>
                <a:gd name="connsiteX44" fmla="*/ 50481 w 197449"/>
                <a:gd name="connsiteY44" fmla="*/ 205171 h 231344"/>
                <a:gd name="connsiteX45" fmla="*/ 33867 w 197449"/>
                <a:gd name="connsiteY45" fmla="*/ 198148 h 231344"/>
                <a:gd name="connsiteX46" fmla="*/ 6390 w 197449"/>
                <a:gd name="connsiteY46" fmla="*/ 198148 h 231344"/>
                <a:gd name="connsiteX47" fmla="*/ 0 w 197449"/>
                <a:gd name="connsiteY47" fmla="*/ 204532 h 231344"/>
                <a:gd name="connsiteX48" fmla="*/ 6390 w 197449"/>
                <a:gd name="connsiteY48" fmla="*/ 210916 h 231344"/>
                <a:gd name="connsiteX49" fmla="*/ 33867 w 197449"/>
                <a:gd name="connsiteY49" fmla="*/ 210916 h 231344"/>
                <a:gd name="connsiteX50" fmla="*/ 41535 w 197449"/>
                <a:gd name="connsiteY50" fmla="*/ 214108 h 231344"/>
                <a:gd name="connsiteX51" fmla="*/ 84986 w 197449"/>
                <a:gd name="connsiteY51" fmla="*/ 231345 h 231344"/>
                <a:gd name="connsiteX52" fmla="*/ 143774 w 197449"/>
                <a:gd name="connsiteY52" fmla="*/ 231345 h 231344"/>
                <a:gd name="connsiteX53" fmla="*/ 143774 w 197449"/>
                <a:gd name="connsiteY53" fmla="*/ 231345 h 231344"/>
                <a:gd name="connsiteX54" fmla="*/ 161665 w 197449"/>
                <a:gd name="connsiteY54" fmla="*/ 231345 h 231344"/>
                <a:gd name="connsiteX55" fmla="*/ 177640 w 197449"/>
                <a:gd name="connsiteY55" fmla="*/ 224961 h 231344"/>
                <a:gd name="connsiteX56" fmla="*/ 184030 w 197449"/>
                <a:gd name="connsiteY56" fmla="*/ 209001 h 231344"/>
                <a:gd name="connsiteX57" fmla="*/ 180196 w 197449"/>
                <a:gd name="connsiteY57" fmla="*/ 196871 h 231344"/>
                <a:gd name="connsiteX58" fmla="*/ 186586 w 197449"/>
                <a:gd name="connsiteY58" fmla="*/ 192403 h 231344"/>
                <a:gd name="connsiteX59" fmla="*/ 192976 w 197449"/>
                <a:gd name="connsiteY59" fmla="*/ 176443 h 231344"/>
                <a:gd name="connsiteX60" fmla="*/ 187864 w 197449"/>
                <a:gd name="connsiteY60" fmla="*/ 162398 h 231344"/>
                <a:gd name="connsiteX61" fmla="*/ 191059 w 197449"/>
                <a:gd name="connsiteY61" fmla="*/ 159844 h 231344"/>
                <a:gd name="connsiteX62" fmla="*/ 197449 w 197449"/>
                <a:gd name="connsiteY62" fmla="*/ 143884 h 231344"/>
                <a:gd name="connsiteX63" fmla="*/ 185308 w 197449"/>
                <a:gd name="connsiteY63" fmla="*/ 125371 h 231344"/>
                <a:gd name="connsiteX64" fmla="*/ 141857 w 197449"/>
                <a:gd name="connsiteY64" fmla="*/ 102388 h 231344"/>
                <a:gd name="connsiteX65" fmla="*/ 166138 w 197449"/>
                <a:gd name="connsiteY65" fmla="*/ 102388 h 231344"/>
                <a:gd name="connsiteX66" fmla="*/ 176363 w 197449"/>
                <a:gd name="connsiteY66" fmla="*/ 111964 h 231344"/>
                <a:gd name="connsiteX67" fmla="*/ 173168 w 197449"/>
                <a:gd name="connsiteY67" fmla="*/ 118987 h 231344"/>
                <a:gd name="connsiteX68" fmla="*/ 166778 w 197449"/>
                <a:gd name="connsiteY68" fmla="*/ 121540 h 231344"/>
                <a:gd name="connsiteX69" fmla="*/ 140579 w 197449"/>
                <a:gd name="connsiteY69" fmla="*/ 121540 h 231344"/>
                <a:gd name="connsiteX70" fmla="*/ 134189 w 197449"/>
                <a:gd name="connsiteY70" fmla="*/ 118987 h 231344"/>
                <a:gd name="connsiteX71" fmla="*/ 130994 w 197449"/>
                <a:gd name="connsiteY71" fmla="*/ 111964 h 231344"/>
                <a:gd name="connsiteX72" fmla="*/ 141857 w 197449"/>
                <a:gd name="connsiteY72" fmla="*/ 102388 h 231344"/>
                <a:gd name="connsiteX73" fmla="*/ 166778 w 197449"/>
                <a:gd name="connsiteY73" fmla="*/ 216662 h 231344"/>
                <a:gd name="connsiteX74" fmla="*/ 159748 w 197449"/>
                <a:gd name="connsiteY74" fmla="*/ 219854 h 231344"/>
                <a:gd name="connsiteX75" fmla="*/ 134189 w 197449"/>
                <a:gd name="connsiteY75" fmla="*/ 219854 h 231344"/>
                <a:gd name="connsiteX76" fmla="*/ 128438 w 197449"/>
                <a:gd name="connsiteY76" fmla="*/ 217300 h 231344"/>
                <a:gd name="connsiteX77" fmla="*/ 125243 w 197449"/>
                <a:gd name="connsiteY77" fmla="*/ 210278 h 231344"/>
                <a:gd name="connsiteX78" fmla="*/ 135467 w 197449"/>
                <a:gd name="connsiteY78" fmla="*/ 200702 h 231344"/>
                <a:gd name="connsiteX79" fmla="*/ 137384 w 197449"/>
                <a:gd name="connsiteY79" fmla="*/ 200702 h 231344"/>
                <a:gd name="connsiteX80" fmla="*/ 160388 w 197449"/>
                <a:gd name="connsiteY80" fmla="*/ 200702 h 231344"/>
                <a:gd name="connsiteX81" fmla="*/ 169973 w 197449"/>
                <a:gd name="connsiteY81" fmla="*/ 210278 h 231344"/>
                <a:gd name="connsiteX82" fmla="*/ 166778 w 197449"/>
                <a:gd name="connsiteY82" fmla="*/ 216662 h 231344"/>
                <a:gd name="connsiteX83" fmla="*/ 176363 w 197449"/>
                <a:gd name="connsiteY83" fmla="*/ 184103 h 231344"/>
                <a:gd name="connsiteX84" fmla="*/ 169333 w 197449"/>
                <a:gd name="connsiteY84" fmla="*/ 187295 h 231344"/>
                <a:gd name="connsiteX85" fmla="*/ 160388 w 197449"/>
                <a:gd name="connsiteY85" fmla="*/ 187295 h 231344"/>
                <a:gd name="connsiteX86" fmla="*/ 160388 w 197449"/>
                <a:gd name="connsiteY86" fmla="*/ 187295 h 231344"/>
                <a:gd name="connsiteX87" fmla="*/ 143774 w 197449"/>
                <a:gd name="connsiteY87" fmla="*/ 187295 h 231344"/>
                <a:gd name="connsiteX88" fmla="*/ 143774 w 197449"/>
                <a:gd name="connsiteY88" fmla="*/ 187295 h 231344"/>
                <a:gd name="connsiteX89" fmla="*/ 143135 w 197449"/>
                <a:gd name="connsiteY89" fmla="*/ 187295 h 231344"/>
                <a:gd name="connsiteX90" fmla="*/ 143135 w 197449"/>
                <a:gd name="connsiteY90" fmla="*/ 187295 h 231344"/>
                <a:gd name="connsiteX91" fmla="*/ 136106 w 197449"/>
                <a:gd name="connsiteY91" fmla="*/ 187295 h 231344"/>
                <a:gd name="connsiteX92" fmla="*/ 135467 w 197449"/>
                <a:gd name="connsiteY92" fmla="*/ 187295 h 231344"/>
                <a:gd name="connsiteX93" fmla="*/ 125243 w 197449"/>
                <a:gd name="connsiteY93" fmla="*/ 177719 h 231344"/>
                <a:gd name="connsiteX94" fmla="*/ 128438 w 197449"/>
                <a:gd name="connsiteY94" fmla="*/ 170697 h 231344"/>
                <a:gd name="connsiteX95" fmla="*/ 135467 w 197449"/>
                <a:gd name="connsiteY95" fmla="*/ 167505 h 231344"/>
                <a:gd name="connsiteX96" fmla="*/ 138662 w 197449"/>
                <a:gd name="connsiteY96" fmla="*/ 167505 h 231344"/>
                <a:gd name="connsiteX97" fmla="*/ 138662 w 197449"/>
                <a:gd name="connsiteY97" fmla="*/ 167505 h 231344"/>
                <a:gd name="connsiteX98" fmla="*/ 171250 w 197449"/>
                <a:gd name="connsiteY98" fmla="*/ 167505 h 231344"/>
                <a:gd name="connsiteX99" fmla="*/ 180196 w 197449"/>
                <a:gd name="connsiteY99" fmla="*/ 177081 h 231344"/>
                <a:gd name="connsiteX100" fmla="*/ 176363 w 197449"/>
                <a:gd name="connsiteY100" fmla="*/ 184103 h 231344"/>
                <a:gd name="connsiteX101" fmla="*/ 180835 w 197449"/>
                <a:gd name="connsiteY101" fmla="*/ 151545 h 231344"/>
                <a:gd name="connsiteX102" fmla="*/ 173806 w 197449"/>
                <a:gd name="connsiteY102" fmla="*/ 154737 h 231344"/>
                <a:gd name="connsiteX103" fmla="*/ 170611 w 197449"/>
                <a:gd name="connsiteY103" fmla="*/ 154737 h 231344"/>
                <a:gd name="connsiteX104" fmla="*/ 169333 w 197449"/>
                <a:gd name="connsiteY104" fmla="*/ 154737 h 231344"/>
                <a:gd name="connsiteX105" fmla="*/ 137384 w 197449"/>
                <a:gd name="connsiteY105" fmla="*/ 154737 h 231344"/>
                <a:gd name="connsiteX106" fmla="*/ 130355 w 197449"/>
                <a:gd name="connsiteY106" fmla="*/ 151545 h 231344"/>
                <a:gd name="connsiteX107" fmla="*/ 127160 w 197449"/>
                <a:gd name="connsiteY107" fmla="*/ 144523 h 231344"/>
                <a:gd name="connsiteX108" fmla="*/ 137384 w 197449"/>
                <a:gd name="connsiteY108" fmla="*/ 134947 h 231344"/>
                <a:gd name="connsiteX109" fmla="*/ 141218 w 197449"/>
                <a:gd name="connsiteY109" fmla="*/ 134947 h 231344"/>
                <a:gd name="connsiteX110" fmla="*/ 142496 w 197449"/>
                <a:gd name="connsiteY110" fmla="*/ 134947 h 231344"/>
                <a:gd name="connsiteX111" fmla="*/ 166778 w 197449"/>
                <a:gd name="connsiteY111" fmla="*/ 134947 h 231344"/>
                <a:gd name="connsiteX112" fmla="*/ 168055 w 197449"/>
                <a:gd name="connsiteY112" fmla="*/ 134947 h 231344"/>
                <a:gd name="connsiteX113" fmla="*/ 173806 w 197449"/>
                <a:gd name="connsiteY113" fmla="*/ 134947 h 231344"/>
                <a:gd name="connsiteX114" fmla="*/ 174445 w 197449"/>
                <a:gd name="connsiteY114" fmla="*/ 134947 h 231344"/>
                <a:gd name="connsiteX115" fmla="*/ 183391 w 197449"/>
                <a:gd name="connsiteY115" fmla="*/ 144523 h 231344"/>
                <a:gd name="connsiteX116" fmla="*/ 180835 w 197449"/>
                <a:gd name="connsiteY116" fmla="*/ 151545 h 23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197449" h="231344">
                  <a:moveTo>
                    <a:pt x="185308" y="125371"/>
                  </a:moveTo>
                  <a:cubicBezTo>
                    <a:pt x="187864" y="121540"/>
                    <a:pt x="189781" y="117072"/>
                    <a:pt x="189781" y="112603"/>
                  </a:cubicBezTo>
                  <a:cubicBezTo>
                    <a:pt x="189781" y="99835"/>
                    <a:pt x="179557" y="90259"/>
                    <a:pt x="166778" y="90259"/>
                  </a:cubicBezTo>
                  <a:lnTo>
                    <a:pt x="142496" y="90259"/>
                  </a:lnTo>
                  <a:lnTo>
                    <a:pt x="115658" y="90259"/>
                  </a:lnTo>
                  <a:cubicBezTo>
                    <a:pt x="129077" y="53232"/>
                    <a:pt x="131633" y="27696"/>
                    <a:pt x="123326" y="13013"/>
                  </a:cubicBezTo>
                  <a:cubicBezTo>
                    <a:pt x="119492" y="5990"/>
                    <a:pt x="112463" y="1521"/>
                    <a:pt x="104156" y="245"/>
                  </a:cubicBezTo>
                  <a:cubicBezTo>
                    <a:pt x="97766" y="-1032"/>
                    <a:pt x="92015" y="2798"/>
                    <a:pt x="90098" y="9182"/>
                  </a:cubicBezTo>
                  <a:lnTo>
                    <a:pt x="82430" y="37910"/>
                  </a:lnTo>
                  <a:cubicBezTo>
                    <a:pt x="80513" y="45571"/>
                    <a:pt x="76040" y="52593"/>
                    <a:pt x="70289" y="58339"/>
                  </a:cubicBezTo>
                  <a:cubicBezTo>
                    <a:pt x="62621" y="66000"/>
                    <a:pt x="49203" y="80683"/>
                    <a:pt x="38979" y="98558"/>
                  </a:cubicBezTo>
                  <a:cubicBezTo>
                    <a:pt x="37062" y="102388"/>
                    <a:pt x="33228" y="104304"/>
                    <a:pt x="29394" y="104304"/>
                  </a:cubicBezTo>
                  <a:lnTo>
                    <a:pt x="6390" y="104304"/>
                  </a:lnTo>
                  <a:cubicBezTo>
                    <a:pt x="2556" y="104304"/>
                    <a:pt x="0" y="106857"/>
                    <a:pt x="0" y="110688"/>
                  </a:cubicBezTo>
                  <a:cubicBezTo>
                    <a:pt x="0" y="114518"/>
                    <a:pt x="2556" y="117072"/>
                    <a:pt x="6390" y="117072"/>
                  </a:cubicBezTo>
                  <a:lnTo>
                    <a:pt x="29394" y="117072"/>
                  </a:lnTo>
                  <a:cubicBezTo>
                    <a:pt x="38340" y="117072"/>
                    <a:pt x="46008" y="112603"/>
                    <a:pt x="50481" y="104942"/>
                  </a:cubicBezTo>
                  <a:cubicBezTo>
                    <a:pt x="60066" y="88982"/>
                    <a:pt x="72845" y="74299"/>
                    <a:pt x="79874" y="67276"/>
                  </a:cubicBezTo>
                  <a:cubicBezTo>
                    <a:pt x="86903" y="59616"/>
                    <a:pt x="92654" y="50678"/>
                    <a:pt x="95210" y="41102"/>
                  </a:cubicBezTo>
                  <a:lnTo>
                    <a:pt x="102878" y="13013"/>
                  </a:lnTo>
                  <a:cubicBezTo>
                    <a:pt x="107351" y="13651"/>
                    <a:pt x="110546" y="16205"/>
                    <a:pt x="112463" y="19397"/>
                  </a:cubicBezTo>
                  <a:cubicBezTo>
                    <a:pt x="116936" y="27696"/>
                    <a:pt x="118853" y="47486"/>
                    <a:pt x="100961" y="94089"/>
                  </a:cubicBezTo>
                  <a:cubicBezTo>
                    <a:pt x="100961" y="94728"/>
                    <a:pt x="100322" y="95366"/>
                    <a:pt x="100322" y="96004"/>
                  </a:cubicBezTo>
                  <a:cubicBezTo>
                    <a:pt x="100322" y="96004"/>
                    <a:pt x="100322" y="96004"/>
                    <a:pt x="100322" y="96004"/>
                  </a:cubicBezTo>
                  <a:cubicBezTo>
                    <a:pt x="100322" y="96004"/>
                    <a:pt x="100322" y="96004"/>
                    <a:pt x="100322" y="96643"/>
                  </a:cubicBezTo>
                  <a:cubicBezTo>
                    <a:pt x="100322" y="96643"/>
                    <a:pt x="100322" y="97281"/>
                    <a:pt x="100322" y="97281"/>
                  </a:cubicBezTo>
                  <a:cubicBezTo>
                    <a:pt x="100961" y="100473"/>
                    <a:pt x="101600" y="104304"/>
                    <a:pt x="101600" y="107496"/>
                  </a:cubicBezTo>
                  <a:cubicBezTo>
                    <a:pt x="101600" y="126648"/>
                    <a:pt x="92015" y="140054"/>
                    <a:pt x="71567" y="148353"/>
                  </a:cubicBezTo>
                  <a:cubicBezTo>
                    <a:pt x="68372" y="149630"/>
                    <a:pt x="67094" y="153460"/>
                    <a:pt x="68372" y="156652"/>
                  </a:cubicBezTo>
                  <a:cubicBezTo>
                    <a:pt x="69650" y="159206"/>
                    <a:pt x="71567" y="160483"/>
                    <a:pt x="74124" y="160483"/>
                  </a:cubicBezTo>
                  <a:cubicBezTo>
                    <a:pt x="74762" y="160483"/>
                    <a:pt x="76040" y="160483"/>
                    <a:pt x="76679" y="159844"/>
                  </a:cubicBezTo>
                  <a:cubicBezTo>
                    <a:pt x="101600" y="149630"/>
                    <a:pt x="114380" y="131116"/>
                    <a:pt x="114380" y="107496"/>
                  </a:cubicBezTo>
                  <a:cubicBezTo>
                    <a:pt x="114380" y="105580"/>
                    <a:pt x="114380" y="103665"/>
                    <a:pt x="114380" y="102388"/>
                  </a:cubicBezTo>
                  <a:lnTo>
                    <a:pt x="122687" y="102388"/>
                  </a:lnTo>
                  <a:cubicBezTo>
                    <a:pt x="121409" y="105580"/>
                    <a:pt x="120131" y="108772"/>
                    <a:pt x="120131" y="111964"/>
                  </a:cubicBezTo>
                  <a:cubicBezTo>
                    <a:pt x="120131" y="117072"/>
                    <a:pt x="122048" y="122179"/>
                    <a:pt x="125243" y="126009"/>
                  </a:cubicBezTo>
                  <a:cubicBezTo>
                    <a:pt x="119492" y="129839"/>
                    <a:pt x="115658" y="136862"/>
                    <a:pt x="115658" y="144523"/>
                  </a:cubicBezTo>
                  <a:cubicBezTo>
                    <a:pt x="115658" y="150268"/>
                    <a:pt x="117575" y="155375"/>
                    <a:pt x="121409" y="159206"/>
                  </a:cubicBezTo>
                  <a:cubicBezTo>
                    <a:pt x="120770" y="159844"/>
                    <a:pt x="120131" y="160483"/>
                    <a:pt x="119492" y="161121"/>
                  </a:cubicBezTo>
                  <a:cubicBezTo>
                    <a:pt x="115019" y="165590"/>
                    <a:pt x="113102" y="171335"/>
                    <a:pt x="113102" y="177081"/>
                  </a:cubicBezTo>
                  <a:cubicBezTo>
                    <a:pt x="113102" y="183465"/>
                    <a:pt x="115658" y="189211"/>
                    <a:pt x="120770" y="193679"/>
                  </a:cubicBezTo>
                  <a:cubicBezTo>
                    <a:pt x="116936" y="197510"/>
                    <a:pt x="114380" y="203255"/>
                    <a:pt x="114380" y="209639"/>
                  </a:cubicBezTo>
                  <a:cubicBezTo>
                    <a:pt x="114380" y="212831"/>
                    <a:pt x="115019" y="216662"/>
                    <a:pt x="116936" y="219215"/>
                  </a:cubicBezTo>
                  <a:lnTo>
                    <a:pt x="85625" y="219215"/>
                  </a:lnTo>
                  <a:cubicBezTo>
                    <a:pt x="72845" y="219215"/>
                    <a:pt x="60066" y="214108"/>
                    <a:pt x="50481" y="205171"/>
                  </a:cubicBezTo>
                  <a:cubicBezTo>
                    <a:pt x="46008" y="200702"/>
                    <a:pt x="40257" y="198148"/>
                    <a:pt x="33867" y="198148"/>
                  </a:cubicBezTo>
                  <a:lnTo>
                    <a:pt x="6390" y="198148"/>
                  </a:lnTo>
                  <a:cubicBezTo>
                    <a:pt x="2556" y="198148"/>
                    <a:pt x="0" y="200702"/>
                    <a:pt x="0" y="204532"/>
                  </a:cubicBezTo>
                  <a:cubicBezTo>
                    <a:pt x="0" y="208363"/>
                    <a:pt x="2556" y="210916"/>
                    <a:pt x="6390" y="210916"/>
                  </a:cubicBezTo>
                  <a:lnTo>
                    <a:pt x="33867" y="210916"/>
                  </a:lnTo>
                  <a:cubicBezTo>
                    <a:pt x="37062" y="210916"/>
                    <a:pt x="39618" y="212193"/>
                    <a:pt x="41535" y="214108"/>
                  </a:cubicBezTo>
                  <a:cubicBezTo>
                    <a:pt x="53676" y="225599"/>
                    <a:pt x="69011" y="231345"/>
                    <a:pt x="84986" y="231345"/>
                  </a:cubicBezTo>
                  <a:lnTo>
                    <a:pt x="143774" y="231345"/>
                  </a:lnTo>
                  <a:cubicBezTo>
                    <a:pt x="143774" y="231345"/>
                    <a:pt x="143774" y="231345"/>
                    <a:pt x="143774" y="231345"/>
                  </a:cubicBezTo>
                  <a:lnTo>
                    <a:pt x="161665" y="231345"/>
                  </a:lnTo>
                  <a:cubicBezTo>
                    <a:pt x="167416" y="231345"/>
                    <a:pt x="173168" y="228791"/>
                    <a:pt x="177640" y="224961"/>
                  </a:cubicBezTo>
                  <a:cubicBezTo>
                    <a:pt x="182113" y="220492"/>
                    <a:pt x="184030" y="214746"/>
                    <a:pt x="184030" y="209001"/>
                  </a:cubicBezTo>
                  <a:cubicBezTo>
                    <a:pt x="184030" y="204532"/>
                    <a:pt x="182752" y="200063"/>
                    <a:pt x="180196" y="196871"/>
                  </a:cubicBezTo>
                  <a:cubicBezTo>
                    <a:pt x="182752" y="195595"/>
                    <a:pt x="184669" y="194318"/>
                    <a:pt x="186586" y="192403"/>
                  </a:cubicBezTo>
                  <a:cubicBezTo>
                    <a:pt x="191059" y="187934"/>
                    <a:pt x="192976" y="182188"/>
                    <a:pt x="192976" y="176443"/>
                  </a:cubicBezTo>
                  <a:cubicBezTo>
                    <a:pt x="192976" y="171335"/>
                    <a:pt x="191059" y="166228"/>
                    <a:pt x="187864" y="162398"/>
                  </a:cubicBezTo>
                  <a:cubicBezTo>
                    <a:pt x="189142" y="161759"/>
                    <a:pt x="189781" y="161121"/>
                    <a:pt x="191059" y="159844"/>
                  </a:cubicBezTo>
                  <a:cubicBezTo>
                    <a:pt x="195532" y="155375"/>
                    <a:pt x="197449" y="149630"/>
                    <a:pt x="197449" y="143884"/>
                  </a:cubicBezTo>
                  <a:cubicBezTo>
                    <a:pt x="196171" y="136223"/>
                    <a:pt x="191698" y="129201"/>
                    <a:pt x="185308" y="125371"/>
                  </a:cubicBezTo>
                  <a:close/>
                  <a:moveTo>
                    <a:pt x="141857" y="102388"/>
                  </a:moveTo>
                  <a:lnTo>
                    <a:pt x="166138" y="102388"/>
                  </a:lnTo>
                  <a:cubicBezTo>
                    <a:pt x="171889" y="102388"/>
                    <a:pt x="176363" y="106857"/>
                    <a:pt x="176363" y="111964"/>
                  </a:cubicBezTo>
                  <a:cubicBezTo>
                    <a:pt x="176363" y="114518"/>
                    <a:pt x="175084" y="117072"/>
                    <a:pt x="173168" y="118987"/>
                  </a:cubicBezTo>
                  <a:cubicBezTo>
                    <a:pt x="171250" y="120902"/>
                    <a:pt x="169333" y="121540"/>
                    <a:pt x="166778" y="121540"/>
                  </a:cubicBezTo>
                  <a:lnTo>
                    <a:pt x="140579" y="121540"/>
                  </a:lnTo>
                  <a:cubicBezTo>
                    <a:pt x="138023" y="121540"/>
                    <a:pt x="136106" y="120264"/>
                    <a:pt x="134189" y="118987"/>
                  </a:cubicBezTo>
                  <a:cubicBezTo>
                    <a:pt x="132272" y="117072"/>
                    <a:pt x="130994" y="114518"/>
                    <a:pt x="130994" y="111964"/>
                  </a:cubicBezTo>
                  <a:cubicBezTo>
                    <a:pt x="132272" y="106857"/>
                    <a:pt x="136745" y="102388"/>
                    <a:pt x="141857" y="102388"/>
                  </a:cubicBezTo>
                  <a:close/>
                  <a:moveTo>
                    <a:pt x="166778" y="216662"/>
                  </a:moveTo>
                  <a:cubicBezTo>
                    <a:pt x="164860" y="218577"/>
                    <a:pt x="162305" y="219854"/>
                    <a:pt x="159748" y="219854"/>
                  </a:cubicBezTo>
                  <a:lnTo>
                    <a:pt x="134189" y="219854"/>
                  </a:lnTo>
                  <a:cubicBezTo>
                    <a:pt x="131633" y="219854"/>
                    <a:pt x="129716" y="218577"/>
                    <a:pt x="128438" y="217300"/>
                  </a:cubicBezTo>
                  <a:cubicBezTo>
                    <a:pt x="126521" y="215385"/>
                    <a:pt x="125243" y="212831"/>
                    <a:pt x="125243" y="210278"/>
                  </a:cubicBezTo>
                  <a:cubicBezTo>
                    <a:pt x="125243" y="204532"/>
                    <a:pt x="129716" y="200702"/>
                    <a:pt x="135467" y="200702"/>
                  </a:cubicBezTo>
                  <a:lnTo>
                    <a:pt x="137384" y="200702"/>
                  </a:lnTo>
                  <a:lnTo>
                    <a:pt x="160388" y="200702"/>
                  </a:lnTo>
                  <a:cubicBezTo>
                    <a:pt x="165500" y="200702"/>
                    <a:pt x="169973" y="205171"/>
                    <a:pt x="169973" y="210278"/>
                  </a:cubicBezTo>
                  <a:cubicBezTo>
                    <a:pt x="169973" y="212193"/>
                    <a:pt x="168695" y="214746"/>
                    <a:pt x="166778" y="216662"/>
                  </a:cubicBezTo>
                  <a:close/>
                  <a:moveTo>
                    <a:pt x="176363" y="184103"/>
                  </a:moveTo>
                  <a:cubicBezTo>
                    <a:pt x="174445" y="186019"/>
                    <a:pt x="171889" y="187295"/>
                    <a:pt x="169333" y="187295"/>
                  </a:cubicBezTo>
                  <a:lnTo>
                    <a:pt x="160388" y="187295"/>
                  </a:lnTo>
                  <a:cubicBezTo>
                    <a:pt x="160388" y="187295"/>
                    <a:pt x="160388" y="187295"/>
                    <a:pt x="160388" y="187295"/>
                  </a:cubicBezTo>
                  <a:lnTo>
                    <a:pt x="143774" y="187295"/>
                  </a:lnTo>
                  <a:cubicBezTo>
                    <a:pt x="143774" y="187295"/>
                    <a:pt x="143774" y="187295"/>
                    <a:pt x="143774" y="187295"/>
                  </a:cubicBezTo>
                  <a:lnTo>
                    <a:pt x="143135" y="187295"/>
                  </a:lnTo>
                  <a:cubicBezTo>
                    <a:pt x="143135" y="187295"/>
                    <a:pt x="143135" y="187295"/>
                    <a:pt x="143135" y="187295"/>
                  </a:cubicBezTo>
                  <a:lnTo>
                    <a:pt x="136106" y="187295"/>
                  </a:lnTo>
                  <a:lnTo>
                    <a:pt x="135467" y="187295"/>
                  </a:lnTo>
                  <a:cubicBezTo>
                    <a:pt x="129716" y="187295"/>
                    <a:pt x="125243" y="182827"/>
                    <a:pt x="125243" y="177719"/>
                  </a:cubicBezTo>
                  <a:cubicBezTo>
                    <a:pt x="125243" y="175166"/>
                    <a:pt x="126521" y="172612"/>
                    <a:pt x="128438" y="170697"/>
                  </a:cubicBezTo>
                  <a:cubicBezTo>
                    <a:pt x="130355" y="168782"/>
                    <a:pt x="132911" y="167505"/>
                    <a:pt x="135467" y="167505"/>
                  </a:cubicBezTo>
                  <a:lnTo>
                    <a:pt x="138662" y="167505"/>
                  </a:lnTo>
                  <a:cubicBezTo>
                    <a:pt x="138662" y="167505"/>
                    <a:pt x="138662" y="167505"/>
                    <a:pt x="138662" y="167505"/>
                  </a:cubicBezTo>
                  <a:lnTo>
                    <a:pt x="171250" y="167505"/>
                  </a:lnTo>
                  <a:cubicBezTo>
                    <a:pt x="176363" y="168143"/>
                    <a:pt x="180196" y="171974"/>
                    <a:pt x="180196" y="177081"/>
                  </a:cubicBezTo>
                  <a:cubicBezTo>
                    <a:pt x="178918" y="179635"/>
                    <a:pt x="178279" y="182188"/>
                    <a:pt x="176363" y="184103"/>
                  </a:cubicBezTo>
                  <a:close/>
                  <a:moveTo>
                    <a:pt x="180835" y="151545"/>
                  </a:moveTo>
                  <a:cubicBezTo>
                    <a:pt x="178918" y="153460"/>
                    <a:pt x="176363" y="154737"/>
                    <a:pt x="173806" y="154737"/>
                  </a:cubicBezTo>
                  <a:lnTo>
                    <a:pt x="170611" y="154737"/>
                  </a:lnTo>
                  <a:cubicBezTo>
                    <a:pt x="169973" y="154737"/>
                    <a:pt x="169973" y="154737"/>
                    <a:pt x="169333" y="154737"/>
                  </a:cubicBezTo>
                  <a:lnTo>
                    <a:pt x="137384" y="154737"/>
                  </a:lnTo>
                  <a:cubicBezTo>
                    <a:pt x="134828" y="154737"/>
                    <a:pt x="132272" y="153460"/>
                    <a:pt x="130355" y="151545"/>
                  </a:cubicBezTo>
                  <a:cubicBezTo>
                    <a:pt x="128438" y="149630"/>
                    <a:pt x="127160" y="147076"/>
                    <a:pt x="127160" y="144523"/>
                  </a:cubicBezTo>
                  <a:cubicBezTo>
                    <a:pt x="127160" y="138777"/>
                    <a:pt x="131633" y="134947"/>
                    <a:pt x="137384" y="134947"/>
                  </a:cubicBezTo>
                  <a:lnTo>
                    <a:pt x="141218" y="134947"/>
                  </a:lnTo>
                  <a:cubicBezTo>
                    <a:pt x="141857" y="134947"/>
                    <a:pt x="141857" y="134947"/>
                    <a:pt x="142496" y="134947"/>
                  </a:cubicBezTo>
                  <a:lnTo>
                    <a:pt x="166778" y="134947"/>
                  </a:lnTo>
                  <a:cubicBezTo>
                    <a:pt x="167416" y="134947"/>
                    <a:pt x="167416" y="134947"/>
                    <a:pt x="168055" y="134947"/>
                  </a:cubicBezTo>
                  <a:lnTo>
                    <a:pt x="173806" y="134947"/>
                  </a:lnTo>
                  <a:lnTo>
                    <a:pt x="174445" y="134947"/>
                  </a:lnTo>
                  <a:cubicBezTo>
                    <a:pt x="179557" y="135585"/>
                    <a:pt x="183391" y="139415"/>
                    <a:pt x="183391" y="144523"/>
                  </a:cubicBezTo>
                  <a:cubicBezTo>
                    <a:pt x="183391" y="147076"/>
                    <a:pt x="182752" y="149630"/>
                    <a:pt x="180835" y="151545"/>
                  </a:cubicBezTo>
                  <a:close/>
                </a:path>
              </a:pathLst>
            </a:custGeom>
            <a:grpFill/>
            <a:ln w="6390" cap="flat">
              <a:noFill/>
              <a:prstDash val="solid"/>
              <a:miter/>
            </a:ln>
          </p:spPr>
          <p:txBody>
            <a:bodyPr rtlCol="0" anchor="ctr"/>
            <a:lstStyle/>
            <a:p>
              <a:endParaRPr lang="en-US">
                <a:solidFill>
                  <a:schemeClr val="accent1"/>
                </a:solidFill>
              </a:endParaRPr>
            </a:p>
          </p:txBody>
        </p:sp>
      </p:grpSp>
      <p:grpSp>
        <p:nvGrpSpPr>
          <p:cNvPr id="58" name="Graphic 4">
            <a:extLst>
              <a:ext uri="{FF2B5EF4-FFF2-40B4-BE49-F238E27FC236}">
                <a16:creationId xmlns:a16="http://schemas.microsoft.com/office/drawing/2014/main" id="{9B4FF9F7-32A6-98C1-5C51-7ABB266EDDC4}"/>
              </a:ext>
            </a:extLst>
          </p:cNvPr>
          <p:cNvGrpSpPr/>
          <p:nvPr/>
        </p:nvGrpSpPr>
        <p:grpSpPr>
          <a:xfrm>
            <a:off x="1485501" y="4622532"/>
            <a:ext cx="502252" cy="498475"/>
            <a:chOff x="4046108" y="3824168"/>
            <a:chExt cx="361670" cy="361333"/>
          </a:xfrm>
          <a:solidFill>
            <a:schemeClr val="accent1"/>
          </a:solidFill>
        </p:grpSpPr>
        <p:sp>
          <p:nvSpPr>
            <p:cNvPr id="59" name="Graphic 4">
              <a:extLst>
                <a:ext uri="{FF2B5EF4-FFF2-40B4-BE49-F238E27FC236}">
                  <a16:creationId xmlns:a16="http://schemas.microsoft.com/office/drawing/2014/main" id="{D68DBC60-150C-222B-6600-A5561C7FEB10}"/>
                </a:ext>
              </a:extLst>
            </p:cNvPr>
            <p:cNvSpPr/>
            <p:nvPr/>
          </p:nvSpPr>
          <p:spPr>
            <a:xfrm>
              <a:off x="4126621" y="3928865"/>
              <a:ext cx="201283" cy="131510"/>
            </a:xfrm>
            <a:custGeom>
              <a:avLst/>
              <a:gdLst>
                <a:gd name="connsiteX0" fmla="*/ 187864 w 201283"/>
                <a:gd name="connsiteY0" fmla="*/ 17237 h 131510"/>
                <a:gd name="connsiteX1" fmla="*/ 187864 w 201283"/>
                <a:gd name="connsiteY1" fmla="*/ 17237 h 131510"/>
                <a:gd name="connsiteX2" fmla="*/ 187864 w 201283"/>
                <a:gd name="connsiteY2" fmla="*/ 17237 h 131510"/>
                <a:gd name="connsiteX3" fmla="*/ 187864 w 201283"/>
                <a:gd name="connsiteY3" fmla="*/ 18514 h 131510"/>
                <a:gd name="connsiteX4" fmla="*/ 182752 w 201283"/>
                <a:gd name="connsiteY4" fmla="*/ 31920 h 131510"/>
                <a:gd name="connsiteX5" fmla="*/ 174445 w 201283"/>
                <a:gd name="connsiteY5" fmla="*/ 35751 h 131510"/>
                <a:gd name="connsiteX6" fmla="*/ 170611 w 201283"/>
                <a:gd name="connsiteY6" fmla="*/ 30643 h 131510"/>
                <a:gd name="connsiteX7" fmla="*/ 118214 w 201283"/>
                <a:gd name="connsiteY7" fmla="*/ 62563 h 131510"/>
                <a:gd name="connsiteX8" fmla="*/ 111185 w 201283"/>
                <a:gd name="connsiteY8" fmla="*/ 61925 h 131510"/>
                <a:gd name="connsiteX9" fmla="*/ 90098 w 201283"/>
                <a:gd name="connsiteY9" fmla="*/ 45327 h 131510"/>
                <a:gd name="connsiteX10" fmla="*/ 17253 w 201283"/>
                <a:gd name="connsiteY10" fmla="*/ 81715 h 131510"/>
                <a:gd name="connsiteX11" fmla="*/ 14697 w 201283"/>
                <a:gd name="connsiteY11" fmla="*/ 82354 h 131510"/>
                <a:gd name="connsiteX12" fmla="*/ 8946 w 201283"/>
                <a:gd name="connsiteY12" fmla="*/ 78523 h 131510"/>
                <a:gd name="connsiteX13" fmla="*/ 11502 w 201283"/>
                <a:gd name="connsiteY13" fmla="*/ 70224 h 131510"/>
                <a:gd name="connsiteX14" fmla="*/ 87542 w 201283"/>
                <a:gd name="connsiteY14" fmla="*/ 31920 h 131510"/>
                <a:gd name="connsiteX15" fmla="*/ 94571 w 201283"/>
                <a:gd name="connsiteY15" fmla="*/ 32559 h 131510"/>
                <a:gd name="connsiteX16" fmla="*/ 115019 w 201283"/>
                <a:gd name="connsiteY16" fmla="*/ 48519 h 131510"/>
                <a:gd name="connsiteX17" fmla="*/ 162943 w 201283"/>
                <a:gd name="connsiteY17" fmla="*/ 19152 h 131510"/>
                <a:gd name="connsiteX18" fmla="*/ 160388 w 201283"/>
                <a:gd name="connsiteY18" fmla="*/ 13407 h 131510"/>
                <a:gd name="connsiteX19" fmla="*/ 167416 w 201283"/>
                <a:gd name="connsiteY19" fmla="*/ 7661 h 131510"/>
                <a:gd name="connsiteX20" fmla="*/ 182113 w 201283"/>
                <a:gd name="connsiteY20" fmla="*/ 8938 h 131510"/>
                <a:gd name="connsiteX21" fmla="*/ 182752 w 201283"/>
                <a:gd name="connsiteY21" fmla="*/ 8938 h 131510"/>
                <a:gd name="connsiteX22" fmla="*/ 182752 w 201283"/>
                <a:gd name="connsiteY22" fmla="*/ 8938 h 131510"/>
                <a:gd name="connsiteX23" fmla="*/ 182752 w 201283"/>
                <a:gd name="connsiteY23" fmla="*/ 8938 h 131510"/>
                <a:gd name="connsiteX24" fmla="*/ 183391 w 201283"/>
                <a:gd name="connsiteY24" fmla="*/ 8938 h 131510"/>
                <a:gd name="connsiteX25" fmla="*/ 183391 w 201283"/>
                <a:gd name="connsiteY25" fmla="*/ 8938 h 131510"/>
                <a:gd name="connsiteX26" fmla="*/ 187225 w 201283"/>
                <a:gd name="connsiteY26" fmla="*/ 11491 h 131510"/>
                <a:gd name="connsiteX27" fmla="*/ 187225 w 201283"/>
                <a:gd name="connsiteY27" fmla="*/ 11491 h 131510"/>
                <a:gd name="connsiteX28" fmla="*/ 187225 w 201283"/>
                <a:gd name="connsiteY28" fmla="*/ 11491 h 131510"/>
                <a:gd name="connsiteX29" fmla="*/ 187225 w 201283"/>
                <a:gd name="connsiteY29" fmla="*/ 11491 h 131510"/>
                <a:gd name="connsiteX30" fmla="*/ 187225 w 201283"/>
                <a:gd name="connsiteY30" fmla="*/ 11491 h 131510"/>
                <a:gd name="connsiteX31" fmla="*/ 187225 w 201283"/>
                <a:gd name="connsiteY31" fmla="*/ 11491 h 131510"/>
                <a:gd name="connsiteX32" fmla="*/ 187225 w 201283"/>
                <a:gd name="connsiteY32" fmla="*/ 11491 h 131510"/>
                <a:gd name="connsiteX33" fmla="*/ 187864 w 201283"/>
                <a:gd name="connsiteY33" fmla="*/ 17237 h 131510"/>
                <a:gd name="connsiteX34" fmla="*/ 177001 w 201283"/>
                <a:gd name="connsiteY34" fmla="*/ 115550 h 131510"/>
                <a:gd name="connsiteX35" fmla="*/ 170611 w 201283"/>
                <a:gd name="connsiteY35" fmla="*/ 121934 h 131510"/>
                <a:gd name="connsiteX36" fmla="*/ 164221 w 201283"/>
                <a:gd name="connsiteY36" fmla="*/ 115550 h 131510"/>
                <a:gd name="connsiteX37" fmla="*/ 164221 w 201283"/>
                <a:gd name="connsiteY37" fmla="*/ 52349 h 131510"/>
                <a:gd name="connsiteX38" fmla="*/ 170611 w 201283"/>
                <a:gd name="connsiteY38" fmla="*/ 45965 h 131510"/>
                <a:gd name="connsiteX39" fmla="*/ 177001 w 201283"/>
                <a:gd name="connsiteY39" fmla="*/ 52349 h 131510"/>
                <a:gd name="connsiteX40" fmla="*/ 177001 w 201283"/>
                <a:gd name="connsiteY40" fmla="*/ 115550 h 131510"/>
                <a:gd name="connsiteX41" fmla="*/ 148247 w 201283"/>
                <a:gd name="connsiteY41" fmla="*/ 115550 h 131510"/>
                <a:gd name="connsiteX42" fmla="*/ 141857 w 201283"/>
                <a:gd name="connsiteY42" fmla="*/ 121934 h 131510"/>
                <a:gd name="connsiteX43" fmla="*/ 135467 w 201283"/>
                <a:gd name="connsiteY43" fmla="*/ 115550 h 131510"/>
                <a:gd name="connsiteX44" fmla="*/ 135467 w 201283"/>
                <a:gd name="connsiteY44" fmla="*/ 66394 h 131510"/>
                <a:gd name="connsiteX45" fmla="*/ 141857 w 201283"/>
                <a:gd name="connsiteY45" fmla="*/ 60010 h 131510"/>
                <a:gd name="connsiteX46" fmla="*/ 148247 w 201283"/>
                <a:gd name="connsiteY46" fmla="*/ 66394 h 131510"/>
                <a:gd name="connsiteX47" fmla="*/ 148247 w 201283"/>
                <a:gd name="connsiteY47" fmla="*/ 115550 h 131510"/>
                <a:gd name="connsiteX48" fmla="*/ 119492 w 201283"/>
                <a:gd name="connsiteY48" fmla="*/ 115550 h 131510"/>
                <a:gd name="connsiteX49" fmla="*/ 113102 w 201283"/>
                <a:gd name="connsiteY49" fmla="*/ 121934 h 131510"/>
                <a:gd name="connsiteX50" fmla="*/ 106712 w 201283"/>
                <a:gd name="connsiteY50" fmla="*/ 115550 h 131510"/>
                <a:gd name="connsiteX51" fmla="*/ 106712 w 201283"/>
                <a:gd name="connsiteY51" fmla="*/ 80438 h 131510"/>
                <a:gd name="connsiteX52" fmla="*/ 113102 w 201283"/>
                <a:gd name="connsiteY52" fmla="*/ 74054 h 131510"/>
                <a:gd name="connsiteX53" fmla="*/ 119492 w 201283"/>
                <a:gd name="connsiteY53" fmla="*/ 80438 h 131510"/>
                <a:gd name="connsiteX54" fmla="*/ 119492 w 201283"/>
                <a:gd name="connsiteY54" fmla="*/ 115550 h 131510"/>
                <a:gd name="connsiteX55" fmla="*/ 91376 w 201283"/>
                <a:gd name="connsiteY55" fmla="*/ 115550 h 131510"/>
                <a:gd name="connsiteX56" fmla="*/ 84986 w 201283"/>
                <a:gd name="connsiteY56" fmla="*/ 121934 h 131510"/>
                <a:gd name="connsiteX57" fmla="*/ 78596 w 201283"/>
                <a:gd name="connsiteY57" fmla="*/ 115550 h 131510"/>
                <a:gd name="connsiteX58" fmla="*/ 78596 w 201283"/>
                <a:gd name="connsiteY58" fmla="*/ 67670 h 131510"/>
                <a:gd name="connsiteX59" fmla="*/ 84986 w 201283"/>
                <a:gd name="connsiteY59" fmla="*/ 61286 h 131510"/>
                <a:gd name="connsiteX60" fmla="*/ 91376 w 201283"/>
                <a:gd name="connsiteY60" fmla="*/ 67670 h 131510"/>
                <a:gd name="connsiteX61" fmla="*/ 91376 w 201283"/>
                <a:gd name="connsiteY61" fmla="*/ 115550 h 131510"/>
                <a:gd name="connsiteX62" fmla="*/ 62621 w 201283"/>
                <a:gd name="connsiteY62" fmla="*/ 115550 h 131510"/>
                <a:gd name="connsiteX63" fmla="*/ 56231 w 201283"/>
                <a:gd name="connsiteY63" fmla="*/ 121934 h 131510"/>
                <a:gd name="connsiteX64" fmla="*/ 49841 w 201283"/>
                <a:gd name="connsiteY64" fmla="*/ 115550 h 131510"/>
                <a:gd name="connsiteX65" fmla="*/ 49841 w 201283"/>
                <a:gd name="connsiteY65" fmla="*/ 84907 h 131510"/>
                <a:gd name="connsiteX66" fmla="*/ 56231 w 201283"/>
                <a:gd name="connsiteY66" fmla="*/ 78523 h 131510"/>
                <a:gd name="connsiteX67" fmla="*/ 62621 w 201283"/>
                <a:gd name="connsiteY67" fmla="*/ 84907 h 131510"/>
                <a:gd name="connsiteX68" fmla="*/ 62621 w 201283"/>
                <a:gd name="connsiteY68" fmla="*/ 115550 h 131510"/>
                <a:gd name="connsiteX69" fmla="*/ 33867 w 201283"/>
                <a:gd name="connsiteY69" fmla="*/ 113635 h 131510"/>
                <a:gd name="connsiteX70" fmla="*/ 27477 w 201283"/>
                <a:gd name="connsiteY70" fmla="*/ 120019 h 131510"/>
                <a:gd name="connsiteX71" fmla="*/ 21087 w 201283"/>
                <a:gd name="connsiteY71" fmla="*/ 113635 h 131510"/>
                <a:gd name="connsiteX72" fmla="*/ 21087 w 201283"/>
                <a:gd name="connsiteY72" fmla="*/ 93206 h 131510"/>
                <a:gd name="connsiteX73" fmla="*/ 27477 w 201283"/>
                <a:gd name="connsiteY73" fmla="*/ 86822 h 131510"/>
                <a:gd name="connsiteX74" fmla="*/ 33867 w 201283"/>
                <a:gd name="connsiteY74" fmla="*/ 93206 h 131510"/>
                <a:gd name="connsiteX75" fmla="*/ 33867 w 201283"/>
                <a:gd name="connsiteY75" fmla="*/ 113635 h 131510"/>
                <a:gd name="connsiteX76" fmla="*/ 185308 w 201283"/>
                <a:gd name="connsiteY76" fmla="*/ 0 h 131510"/>
                <a:gd name="connsiteX77" fmla="*/ 15975 w 201283"/>
                <a:gd name="connsiteY77" fmla="*/ 0 h 131510"/>
                <a:gd name="connsiteX78" fmla="*/ 0 w 201283"/>
                <a:gd name="connsiteY78" fmla="*/ 15960 h 131510"/>
                <a:gd name="connsiteX79" fmla="*/ 0 w 201283"/>
                <a:gd name="connsiteY79" fmla="*/ 115550 h 131510"/>
                <a:gd name="connsiteX80" fmla="*/ 15975 w 201283"/>
                <a:gd name="connsiteY80" fmla="*/ 131510 h 131510"/>
                <a:gd name="connsiteX81" fmla="*/ 185308 w 201283"/>
                <a:gd name="connsiteY81" fmla="*/ 131510 h 131510"/>
                <a:gd name="connsiteX82" fmla="*/ 201283 w 201283"/>
                <a:gd name="connsiteY82" fmla="*/ 115550 h 131510"/>
                <a:gd name="connsiteX83" fmla="*/ 201283 w 201283"/>
                <a:gd name="connsiteY83" fmla="*/ 15960 h 131510"/>
                <a:gd name="connsiteX84" fmla="*/ 185308 w 201283"/>
                <a:gd name="connsiteY84" fmla="*/ 0 h 131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201283" h="131510">
                  <a:moveTo>
                    <a:pt x="187864" y="17237"/>
                  </a:moveTo>
                  <a:cubicBezTo>
                    <a:pt x="187864" y="17237"/>
                    <a:pt x="187864" y="17875"/>
                    <a:pt x="187864" y="17237"/>
                  </a:cubicBezTo>
                  <a:cubicBezTo>
                    <a:pt x="187864" y="17875"/>
                    <a:pt x="187864" y="17875"/>
                    <a:pt x="187864" y="17237"/>
                  </a:cubicBezTo>
                  <a:cubicBezTo>
                    <a:pt x="187864" y="17875"/>
                    <a:pt x="187864" y="17875"/>
                    <a:pt x="187864" y="18514"/>
                  </a:cubicBezTo>
                  <a:lnTo>
                    <a:pt x="182752" y="31920"/>
                  </a:lnTo>
                  <a:cubicBezTo>
                    <a:pt x="181474" y="35112"/>
                    <a:pt x="177640" y="37027"/>
                    <a:pt x="174445" y="35751"/>
                  </a:cubicBezTo>
                  <a:cubicBezTo>
                    <a:pt x="171889" y="35112"/>
                    <a:pt x="170611" y="33197"/>
                    <a:pt x="170611" y="30643"/>
                  </a:cubicBezTo>
                  <a:lnTo>
                    <a:pt x="118214" y="62563"/>
                  </a:lnTo>
                  <a:cubicBezTo>
                    <a:pt x="115658" y="63840"/>
                    <a:pt x="113102" y="63840"/>
                    <a:pt x="111185" y="61925"/>
                  </a:cubicBezTo>
                  <a:lnTo>
                    <a:pt x="90098" y="45327"/>
                  </a:lnTo>
                  <a:lnTo>
                    <a:pt x="17253" y="81715"/>
                  </a:lnTo>
                  <a:cubicBezTo>
                    <a:pt x="16614" y="82354"/>
                    <a:pt x="15336" y="82354"/>
                    <a:pt x="14697" y="82354"/>
                  </a:cubicBezTo>
                  <a:cubicBezTo>
                    <a:pt x="12141" y="82354"/>
                    <a:pt x="10224" y="81077"/>
                    <a:pt x="8946" y="78523"/>
                  </a:cubicBezTo>
                  <a:cubicBezTo>
                    <a:pt x="7668" y="75331"/>
                    <a:pt x="8946" y="71501"/>
                    <a:pt x="11502" y="70224"/>
                  </a:cubicBezTo>
                  <a:lnTo>
                    <a:pt x="87542" y="31920"/>
                  </a:lnTo>
                  <a:cubicBezTo>
                    <a:pt x="89459" y="30643"/>
                    <a:pt x="92654" y="31282"/>
                    <a:pt x="94571" y="32559"/>
                  </a:cubicBezTo>
                  <a:lnTo>
                    <a:pt x="115019" y="48519"/>
                  </a:lnTo>
                  <a:lnTo>
                    <a:pt x="162943" y="19152"/>
                  </a:lnTo>
                  <a:cubicBezTo>
                    <a:pt x="161027" y="17875"/>
                    <a:pt x="159748" y="15322"/>
                    <a:pt x="160388" y="13407"/>
                  </a:cubicBezTo>
                  <a:cubicBezTo>
                    <a:pt x="161027" y="10215"/>
                    <a:pt x="163583" y="7661"/>
                    <a:pt x="167416" y="7661"/>
                  </a:cubicBezTo>
                  <a:lnTo>
                    <a:pt x="182113" y="8938"/>
                  </a:lnTo>
                  <a:cubicBezTo>
                    <a:pt x="182113" y="8938"/>
                    <a:pt x="182752" y="8938"/>
                    <a:pt x="182752" y="8938"/>
                  </a:cubicBezTo>
                  <a:cubicBezTo>
                    <a:pt x="182752" y="8938"/>
                    <a:pt x="182752" y="8938"/>
                    <a:pt x="182752" y="8938"/>
                  </a:cubicBezTo>
                  <a:lnTo>
                    <a:pt x="182752" y="8938"/>
                  </a:lnTo>
                  <a:cubicBezTo>
                    <a:pt x="182752" y="8938"/>
                    <a:pt x="183391" y="8938"/>
                    <a:pt x="183391" y="8938"/>
                  </a:cubicBezTo>
                  <a:cubicBezTo>
                    <a:pt x="183391" y="8938"/>
                    <a:pt x="183391" y="8938"/>
                    <a:pt x="183391" y="8938"/>
                  </a:cubicBezTo>
                  <a:cubicBezTo>
                    <a:pt x="184669" y="9576"/>
                    <a:pt x="185947" y="10215"/>
                    <a:pt x="187225" y="11491"/>
                  </a:cubicBezTo>
                  <a:lnTo>
                    <a:pt x="187225" y="11491"/>
                  </a:lnTo>
                  <a:cubicBezTo>
                    <a:pt x="187225" y="11491"/>
                    <a:pt x="187225" y="11491"/>
                    <a:pt x="187225" y="11491"/>
                  </a:cubicBezTo>
                  <a:cubicBezTo>
                    <a:pt x="187225" y="11491"/>
                    <a:pt x="187225" y="11491"/>
                    <a:pt x="187225" y="11491"/>
                  </a:cubicBezTo>
                  <a:lnTo>
                    <a:pt x="187225" y="11491"/>
                  </a:lnTo>
                  <a:lnTo>
                    <a:pt x="187225" y="11491"/>
                  </a:lnTo>
                  <a:cubicBezTo>
                    <a:pt x="187225" y="11491"/>
                    <a:pt x="187225" y="11491"/>
                    <a:pt x="187225" y="11491"/>
                  </a:cubicBezTo>
                  <a:cubicBezTo>
                    <a:pt x="187864" y="14045"/>
                    <a:pt x="188503" y="15960"/>
                    <a:pt x="187864" y="17237"/>
                  </a:cubicBezTo>
                  <a:moveTo>
                    <a:pt x="177001" y="115550"/>
                  </a:moveTo>
                  <a:cubicBezTo>
                    <a:pt x="177001" y="119381"/>
                    <a:pt x="174445" y="121934"/>
                    <a:pt x="170611" y="121934"/>
                  </a:cubicBezTo>
                  <a:cubicBezTo>
                    <a:pt x="166778" y="121934"/>
                    <a:pt x="164221" y="119381"/>
                    <a:pt x="164221" y="115550"/>
                  </a:cubicBezTo>
                  <a:lnTo>
                    <a:pt x="164221" y="52349"/>
                  </a:lnTo>
                  <a:cubicBezTo>
                    <a:pt x="164221" y="48519"/>
                    <a:pt x="166778" y="45965"/>
                    <a:pt x="170611" y="45965"/>
                  </a:cubicBezTo>
                  <a:cubicBezTo>
                    <a:pt x="174445" y="45965"/>
                    <a:pt x="177001" y="48519"/>
                    <a:pt x="177001" y="52349"/>
                  </a:cubicBezTo>
                  <a:lnTo>
                    <a:pt x="177001" y="115550"/>
                  </a:lnTo>
                  <a:close/>
                  <a:moveTo>
                    <a:pt x="148247" y="115550"/>
                  </a:moveTo>
                  <a:cubicBezTo>
                    <a:pt x="148247" y="119381"/>
                    <a:pt x="145690" y="121934"/>
                    <a:pt x="141857" y="121934"/>
                  </a:cubicBezTo>
                  <a:cubicBezTo>
                    <a:pt x="138023" y="121934"/>
                    <a:pt x="135467" y="119381"/>
                    <a:pt x="135467" y="115550"/>
                  </a:cubicBezTo>
                  <a:lnTo>
                    <a:pt x="135467" y="66394"/>
                  </a:lnTo>
                  <a:cubicBezTo>
                    <a:pt x="135467" y="62563"/>
                    <a:pt x="138023" y="60010"/>
                    <a:pt x="141857" y="60010"/>
                  </a:cubicBezTo>
                  <a:cubicBezTo>
                    <a:pt x="145690" y="60010"/>
                    <a:pt x="148247" y="62563"/>
                    <a:pt x="148247" y="66394"/>
                  </a:cubicBezTo>
                  <a:lnTo>
                    <a:pt x="148247" y="115550"/>
                  </a:lnTo>
                  <a:close/>
                  <a:moveTo>
                    <a:pt x="119492" y="115550"/>
                  </a:moveTo>
                  <a:cubicBezTo>
                    <a:pt x="119492" y="119381"/>
                    <a:pt x="116936" y="121934"/>
                    <a:pt x="113102" y="121934"/>
                  </a:cubicBezTo>
                  <a:cubicBezTo>
                    <a:pt x="109268" y="121934"/>
                    <a:pt x="106712" y="119381"/>
                    <a:pt x="106712" y="115550"/>
                  </a:cubicBezTo>
                  <a:lnTo>
                    <a:pt x="106712" y="80438"/>
                  </a:lnTo>
                  <a:cubicBezTo>
                    <a:pt x="106712" y="76608"/>
                    <a:pt x="109268" y="74054"/>
                    <a:pt x="113102" y="74054"/>
                  </a:cubicBezTo>
                  <a:cubicBezTo>
                    <a:pt x="116936" y="74054"/>
                    <a:pt x="119492" y="76608"/>
                    <a:pt x="119492" y="80438"/>
                  </a:cubicBezTo>
                  <a:lnTo>
                    <a:pt x="119492" y="115550"/>
                  </a:lnTo>
                  <a:close/>
                  <a:moveTo>
                    <a:pt x="91376" y="115550"/>
                  </a:moveTo>
                  <a:cubicBezTo>
                    <a:pt x="91376" y="119381"/>
                    <a:pt x="88820" y="121934"/>
                    <a:pt x="84986" y="121934"/>
                  </a:cubicBezTo>
                  <a:cubicBezTo>
                    <a:pt x="81152" y="121934"/>
                    <a:pt x="78596" y="119381"/>
                    <a:pt x="78596" y="115550"/>
                  </a:cubicBezTo>
                  <a:lnTo>
                    <a:pt x="78596" y="67670"/>
                  </a:lnTo>
                  <a:cubicBezTo>
                    <a:pt x="78596" y="63840"/>
                    <a:pt x="81152" y="61286"/>
                    <a:pt x="84986" y="61286"/>
                  </a:cubicBezTo>
                  <a:cubicBezTo>
                    <a:pt x="88820" y="61286"/>
                    <a:pt x="91376" y="63840"/>
                    <a:pt x="91376" y="67670"/>
                  </a:cubicBezTo>
                  <a:lnTo>
                    <a:pt x="91376" y="115550"/>
                  </a:lnTo>
                  <a:close/>
                  <a:moveTo>
                    <a:pt x="62621" y="115550"/>
                  </a:moveTo>
                  <a:cubicBezTo>
                    <a:pt x="62621" y="119381"/>
                    <a:pt x="60066" y="121934"/>
                    <a:pt x="56231" y="121934"/>
                  </a:cubicBezTo>
                  <a:cubicBezTo>
                    <a:pt x="52398" y="121934"/>
                    <a:pt x="49841" y="119381"/>
                    <a:pt x="49841" y="115550"/>
                  </a:cubicBezTo>
                  <a:lnTo>
                    <a:pt x="49841" y="84907"/>
                  </a:lnTo>
                  <a:cubicBezTo>
                    <a:pt x="49841" y="81077"/>
                    <a:pt x="52398" y="78523"/>
                    <a:pt x="56231" y="78523"/>
                  </a:cubicBezTo>
                  <a:cubicBezTo>
                    <a:pt x="60066" y="78523"/>
                    <a:pt x="62621" y="81077"/>
                    <a:pt x="62621" y="84907"/>
                  </a:cubicBezTo>
                  <a:lnTo>
                    <a:pt x="62621" y="115550"/>
                  </a:lnTo>
                  <a:close/>
                  <a:moveTo>
                    <a:pt x="33867" y="113635"/>
                  </a:moveTo>
                  <a:cubicBezTo>
                    <a:pt x="33867" y="117465"/>
                    <a:pt x="31311" y="120019"/>
                    <a:pt x="27477" y="120019"/>
                  </a:cubicBezTo>
                  <a:cubicBezTo>
                    <a:pt x="23643" y="120019"/>
                    <a:pt x="21087" y="117465"/>
                    <a:pt x="21087" y="113635"/>
                  </a:cubicBezTo>
                  <a:lnTo>
                    <a:pt x="21087" y="93206"/>
                  </a:lnTo>
                  <a:cubicBezTo>
                    <a:pt x="21087" y="89376"/>
                    <a:pt x="23643" y="86822"/>
                    <a:pt x="27477" y="86822"/>
                  </a:cubicBezTo>
                  <a:cubicBezTo>
                    <a:pt x="31311" y="86822"/>
                    <a:pt x="33867" y="89376"/>
                    <a:pt x="33867" y="93206"/>
                  </a:cubicBezTo>
                  <a:lnTo>
                    <a:pt x="33867" y="113635"/>
                  </a:lnTo>
                  <a:close/>
                  <a:moveTo>
                    <a:pt x="185308" y="0"/>
                  </a:moveTo>
                  <a:lnTo>
                    <a:pt x="15975" y="0"/>
                  </a:lnTo>
                  <a:cubicBezTo>
                    <a:pt x="7029" y="0"/>
                    <a:pt x="0" y="7023"/>
                    <a:pt x="0" y="15960"/>
                  </a:cubicBezTo>
                  <a:lnTo>
                    <a:pt x="0" y="115550"/>
                  </a:lnTo>
                  <a:cubicBezTo>
                    <a:pt x="0" y="124488"/>
                    <a:pt x="7029" y="131510"/>
                    <a:pt x="15975" y="131510"/>
                  </a:cubicBezTo>
                  <a:lnTo>
                    <a:pt x="185308" y="131510"/>
                  </a:lnTo>
                  <a:cubicBezTo>
                    <a:pt x="194254" y="131510"/>
                    <a:pt x="201283" y="124488"/>
                    <a:pt x="201283" y="115550"/>
                  </a:cubicBezTo>
                  <a:lnTo>
                    <a:pt x="201283" y="15960"/>
                  </a:lnTo>
                  <a:cubicBezTo>
                    <a:pt x="200644" y="7023"/>
                    <a:pt x="193615" y="0"/>
                    <a:pt x="185308" y="0"/>
                  </a:cubicBezTo>
                </a:path>
              </a:pathLst>
            </a:custGeom>
            <a:grpFill/>
            <a:ln w="6390" cap="flat">
              <a:noFill/>
              <a:prstDash val="solid"/>
              <a:miter/>
            </a:ln>
          </p:spPr>
          <p:txBody>
            <a:bodyPr rtlCol="0" anchor="ctr"/>
            <a:lstStyle/>
            <a:p>
              <a:endParaRPr lang="en-US">
                <a:solidFill>
                  <a:schemeClr val="bg1"/>
                </a:solidFill>
              </a:endParaRPr>
            </a:p>
          </p:txBody>
        </p:sp>
        <p:sp>
          <p:nvSpPr>
            <p:cNvPr id="60" name="Graphic 4">
              <a:extLst>
                <a:ext uri="{FF2B5EF4-FFF2-40B4-BE49-F238E27FC236}">
                  <a16:creationId xmlns:a16="http://schemas.microsoft.com/office/drawing/2014/main" id="{358885A7-89C0-3085-57C0-371EB0043988}"/>
                </a:ext>
              </a:extLst>
            </p:cNvPr>
            <p:cNvSpPr/>
            <p:nvPr/>
          </p:nvSpPr>
          <p:spPr>
            <a:xfrm>
              <a:off x="4046108" y="3824168"/>
              <a:ext cx="361670" cy="361333"/>
            </a:xfrm>
            <a:custGeom>
              <a:avLst/>
              <a:gdLst>
                <a:gd name="connsiteX0" fmla="*/ 293937 w 361670"/>
                <a:gd name="connsiteY0" fmla="*/ 219609 h 361333"/>
                <a:gd name="connsiteX1" fmla="*/ 265182 w 361670"/>
                <a:gd name="connsiteY1" fmla="*/ 248337 h 361333"/>
                <a:gd name="connsiteX2" fmla="*/ 95849 w 361670"/>
                <a:gd name="connsiteY2" fmla="*/ 248337 h 361333"/>
                <a:gd name="connsiteX3" fmla="*/ 67094 w 361670"/>
                <a:gd name="connsiteY3" fmla="*/ 219609 h 361333"/>
                <a:gd name="connsiteX4" fmla="*/ 67094 w 361670"/>
                <a:gd name="connsiteY4" fmla="*/ 120019 h 361333"/>
                <a:gd name="connsiteX5" fmla="*/ 95849 w 361670"/>
                <a:gd name="connsiteY5" fmla="*/ 91291 h 361333"/>
                <a:gd name="connsiteX6" fmla="*/ 265182 w 361670"/>
                <a:gd name="connsiteY6" fmla="*/ 91291 h 361333"/>
                <a:gd name="connsiteX7" fmla="*/ 293937 w 361670"/>
                <a:gd name="connsiteY7" fmla="*/ 120019 h 361333"/>
                <a:gd name="connsiteX8" fmla="*/ 293937 w 361670"/>
                <a:gd name="connsiteY8" fmla="*/ 219609 h 361333"/>
                <a:gd name="connsiteX9" fmla="*/ 253681 w 361670"/>
                <a:gd name="connsiteY9" fmla="*/ 270042 h 361333"/>
                <a:gd name="connsiteX10" fmla="*/ 107351 w 361670"/>
                <a:gd name="connsiteY10" fmla="*/ 270042 h 361333"/>
                <a:gd name="connsiteX11" fmla="*/ 100961 w 361670"/>
                <a:gd name="connsiteY11" fmla="*/ 263658 h 361333"/>
                <a:gd name="connsiteX12" fmla="*/ 107351 w 361670"/>
                <a:gd name="connsiteY12" fmla="*/ 257274 h 361333"/>
                <a:gd name="connsiteX13" fmla="*/ 253681 w 361670"/>
                <a:gd name="connsiteY13" fmla="*/ 257274 h 361333"/>
                <a:gd name="connsiteX14" fmla="*/ 260071 w 361670"/>
                <a:gd name="connsiteY14" fmla="*/ 263658 h 361333"/>
                <a:gd name="connsiteX15" fmla="*/ 253681 w 361670"/>
                <a:gd name="connsiteY15" fmla="*/ 270042 h 361333"/>
                <a:gd name="connsiteX16" fmla="*/ 180835 w 361670"/>
                <a:gd name="connsiteY16" fmla="*/ 0 h 361333"/>
                <a:gd name="connsiteX17" fmla="*/ 0 w 361670"/>
                <a:gd name="connsiteY17" fmla="*/ 180667 h 361333"/>
                <a:gd name="connsiteX18" fmla="*/ 180835 w 361670"/>
                <a:gd name="connsiteY18" fmla="*/ 361333 h 361333"/>
                <a:gd name="connsiteX19" fmla="*/ 361670 w 361670"/>
                <a:gd name="connsiteY19" fmla="*/ 180667 h 361333"/>
                <a:gd name="connsiteX20" fmla="*/ 180835 w 361670"/>
                <a:gd name="connsiteY20" fmla="*/ 0 h 361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61670" h="361333">
                  <a:moveTo>
                    <a:pt x="293937" y="219609"/>
                  </a:moveTo>
                  <a:cubicBezTo>
                    <a:pt x="293937" y="235569"/>
                    <a:pt x="281157" y="248337"/>
                    <a:pt x="265182" y="248337"/>
                  </a:cubicBezTo>
                  <a:lnTo>
                    <a:pt x="95849" y="248337"/>
                  </a:lnTo>
                  <a:cubicBezTo>
                    <a:pt x="79874" y="248337"/>
                    <a:pt x="67094" y="235569"/>
                    <a:pt x="67094" y="219609"/>
                  </a:cubicBezTo>
                  <a:lnTo>
                    <a:pt x="67094" y="120019"/>
                  </a:lnTo>
                  <a:cubicBezTo>
                    <a:pt x="67094" y="104059"/>
                    <a:pt x="79874" y="91291"/>
                    <a:pt x="95849" y="91291"/>
                  </a:cubicBezTo>
                  <a:lnTo>
                    <a:pt x="265182" y="91291"/>
                  </a:lnTo>
                  <a:cubicBezTo>
                    <a:pt x="281157" y="91291"/>
                    <a:pt x="293937" y="104059"/>
                    <a:pt x="293937" y="120019"/>
                  </a:cubicBezTo>
                  <a:lnTo>
                    <a:pt x="293937" y="219609"/>
                  </a:lnTo>
                  <a:close/>
                  <a:moveTo>
                    <a:pt x="253681" y="270042"/>
                  </a:moveTo>
                  <a:lnTo>
                    <a:pt x="107351" y="270042"/>
                  </a:lnTo>
                  <a:cubicBezTo>
                    <a:pt x="103517" y="270042"/>
                    <a:pt x="100961" y="267489"/>
                    <a:pt x="100961" y="263658"/>
                  </a:cubicBezTo>
                  <a:cubicBezTo>
                    <a:pt x="100961" y="259828"/>
                    <a:pt x="103517" y="257274"/>
                    <a:pt x="107351" y="257274"/>
                  </a:cubicBezTo>
                  <a:lnTo>
                    <a:pt x="253681" y="257274"/>
                  </a:lnTo>
                  <a:cubicBezTo>
                    <a:pt x="257514" y="257274"/>
                    <a:pt x="260071" y="259828"/>
                    <a:pt x="260071" y="263658"/>
                  </a:cubicBezTo>
                  <a:cubicBezTo>
                    <a:pt x="260071" y="266850"/>
                    <a:pt x="257514" y="270042"/>
                    <a:pt x="253681" y="270042"/>
                  </a:cubicBezTo>
                  <a:moveTo>
                    <a:pt x="180835" y="0"/>
                  </a:moveTo>
                  <a:cubicBezTo>
                    <a:pt x="81152" y="0"/>
                    <a:pt x="0" y="81076"/>
                    <a:pt x="0" y="180667"/>
                  </a:cubicBezTo>
                  <a:cubicBezTo>
                    <a:pt x="0" y="280257"/>
                    <a:pt x="81152" y="361333"/>
                    <a:pt x="180835" y="361333"/>
                  </a:cubicBezTo>
                  <a:cubicBezTo>
                    <a:pt x="280518" y="361333"/>
                    <a:pt x="361670" y="280257"/>
                    <a:pt x="361670" y="180667"/>
                  </a:cubicBezTo>
                  <a:cubicBezTo>
                    <a:pt x="361670" y="81076"/>
                    <a:pt x="280518" y="0"/>
                    <a:pt x="180835" y="0"/>
                  </a:cubicBezTo>
                </a:path>
              </a:pathLst>
            </a:custGeom>
            <a:grpFill/>
            <a:ln w="6390" cap="flat">
              <a:noFill/>
              <a:prstDash val="solid"/>
              <a:miter/>
            </a:ln>
          </p:spPr>
          <p:txBody>
            <a:bodyPr rtlCol="0" anchor="ctr"/>
            <a:lstStyle/>
            <a:p>
              <a:endParaRPr lang="en-US">
                <a:solidFill>
                  <a:schemeClr val="bg1"/>
                </a:solidFill>
              </a:endParaRPr>
            </a:p>
          </p:txBody>
        </p:sp>
      </p:grpSp>
      <p:sp>
        <p:nvSpPr>
          <p:cNvPr id="3" name="Footer Placeholder 4">
            <a:extLst>
              <a:ext uri="{FF2B5EF4-FFF2-40B4-BE49-F238E27FC236}">
                <a16:creationId xmlns:a16="http://schemas.microsoft.com/office/drawing/2014/main" id="{16AF797B-1539-65EF-A037-C76C2E8DFA1D}"/>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41024986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FDF82-F0F3-C73B-B964-95007E7C0021}"/>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020F555B-4738-01E4-0C21-F286E2C3E4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760" y="1157897"/>
            <a:ext cx="6156917" cy="4927290"/>
          </a:xfrm>
          <a:prstGeom prst="rect">
            <a:avLst/>
          </a:prstGeom>
        </p:spPr>
      </p:pic>
      <p:sp>
        <p:nvSpPr>
          <p:cNvPr id="9" name="TextBox 8">
            <a:extLst>
              <a:ext uri="{FF2B5EF4-FFF2-40B4-BE49-F238E27FC236}">
                <a16:creationId xmlns:a16="http://schemas.microsoft.com/office/drawing/2014/main" id="{5E9C06B3-5A41-D60E-B2BC-ADFC50D34138}"/>
              </a:ext>
            </a:extLst>
          </p:cNvPr>
          <p:cNvSpPr txBox="1"/>
          <p:nvPr/>
        </p:nvSpPr>
        <p:spPr>
          <a:xfrm>
            <a:off x="7656309" y="1281414"/>
            <a:ext cx="3623510" cy="3421899"/>
          </a:xfrm>
          <a:prstGeom prst="rect">
            <a:avLst/>
          </a:prstGeom>
          <a:noFill/>
        </p:spPr>
        <p:txBody>
          <a:bodyPr wrap="square">
            <a:spAutoFit/>
          </a:bodyPr>
          <a:lstStyle/>
          <a:p>
            <a:r>
              <a:rPr lang="en-AU" sz="2400" b="1" i="1">
                <a:solidFill>
                  <a:schemeClr val="bg1"/>
                </a:solidFill>
              </a:rPr>
              <a:t>Silent claims now rise,</a:t>
            </a:r>
            <a:br>
              <a:rPr lang="en-AU" sz="2400" b="1" i="1">
                <a:solidFill>
                  <a:schemeClr val="bg1"/>
                </a:solidFill>
              </a:rPr>
            </a:br>
            <a:endParaRPr lang="en-AU" sz="2400" b="1" i="1">
              <a:solidFill>
                <a:schemeClr val="bg1"/>
              </a:solidFill>
            </a:endParaRPr>
          </a:p>
          <a:p>
            <a:endParaRPr lang="en-AU" sz="2400" b="1" i="1">
              <a:solidFill>
                <a:schemeClr val="bg1"/>
              </a:solidFill>
            </a:endParaRPr>
          </a:p>
          <a:p>
            <a:r>
              <a:rPr lang="en-AU" sz="2400" b="1" i="1">
                <a:solidFill>
                  <a:schemeClr val="bg1"/>
                </a:solidFill>
              </a:rPr>
              <a:t>Minds weigh more than broken limbs,</a:t>
            </a:r>
            <a:br>
              <a:rPr lang="en-AU" sz="2400" b="1" i="1">
                <a:solidFill>
                  <a:schemeClr val="bg1"/>
                </a:solidFill>
              </a:rPr>
            </a:br>
            <a:endParaRPr lang="en-AU" sz="2400" b="1" i="1">
              <a:solidFill>
                <a:schemeClr val="bg1"/>
              </a:solidFill>
            </a:endParaRPr>
          </a:p>
          <a:p>
            <a:endParaRPr lang="en-AU" sz="2400" b="1" i="1">
              <a:solidFill>
                <a:schemeClr val="bg1"/>
              </a:solidFill>
            </a:endParaRPr>
          </a:p>
          <a:p>
            <a:r>
              <a:rPr lang="en-AU" sz="2400" b="1" i="1">
                <a:solidFill>
                  <a:schemeClr val="bg1"/>
                </a:solidFill>
              </a:rPr>
              <a:t>Insurance must change.</a:t>
            </a:r>
          </a:p>
          <a:p>
            <a:pPr algn="ctr">
              <a:lnSpc>
                <a:spcPct val="106000"/>
              </a:lnSpc>
              <a:buFont typeface="Wingdings 2" pitchFamily="18" charset="2"/>
              <a:buNone/>
            </a:pPr>
            <a:endParaRPr lang="en-AU" sz="2400" b="1" i="1">
              <a:solidFill>
                <a:schemeClr val="bg1"/>
              </a:solidFill>
            </a:endParaRPr>
          </a:p>
        </p:txBody>
      </p:sp>
      <p:sp>
        <p:nvSpPr>
          <p:cNvPr id="10" name="Title 9">
            <a:extLst>
              <a:ext uri="{FF2B5EF4-FFF2-40B4-BE49-F238E27FC236}">
                <a16:creationId xmlns:a16="http://schemas.microsoft.com/office/drawing/2014/main" id="{39A6A365-FD62-F389-EB7E-C5D68BDBF324}"/>
              </a:ext>
            </a:extLst>
          </p:cNvPr>
          <p:cNvSpPr>
            <a:spLocks noGrp="1"/>
          </p:cNvSpPr>
          <p:nvPr>
            <p:ph type="title"/>
          </p:nvPr>
        </p:nvSpPr>
        <p:spPr>
          <a:xfrm>
            <a:off x="326849" y="288389"/>
            <a:ext cx="5403810" cy="709901"/>
          </a:xfrm>
        </p:spPr>
        <p:txBody>
          <a:bodyPr/>
          <a:lstStyle/>
          <a:p>
            <a:r>
              <a:rPr lang="en-AU">
                <a:solidFill>
                  <a:schemeClr val="accent1"/>
                </a:solidFill>
              </a:rPr>
              <a:t>Wrap Up</a:t>
            </a:r>
          </a:p>
        </p:txBody>
      </p:sp>
      <p:sp>
        <p:nvSpPr>
          <p:cNvPr id="2" name="Footer Placeholder 4">
            <a:extLst>
              <a:ext uri="{FF2B5EF4-FFF2-40B4-BE49-F238E27FC236}">
                <a16:creationId xmlns:a16="http://schemas.microsoft.com/office/drawing/2014/main" id="{04AF13E9-B7E1-758B-20A6-A72C957D250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1184861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1A496-4C39-2B00-0D43-49A224521298}"/>
              </a:ext>
            </a:extLst>
          </p:cNvPr>
          <p:cNvSpPr>
            <a:spLocks noGrp="1"/>
          </p:cNvSpPr>
          <p:nvPr>
            <p:ph type="ctrTitle"/>
          </p:nvPr>
        </p:nvSpPr>
        <p:spPr/>
        <p:txBody>
          <a:bodyPr/>
          <a:lstStyle/>
          <a:p>
            <a:r>
              <a:rPr lang="en-US"/>
              <a:t>Thank you</a:t>
            </a:r>
          </a:p>
        </p:txBody>
      </p:sp>
      <p:sp>
        <p:nvSpPr>
          <p:cNvPr id="3" name="Subtitle 2">
            <a:extLst>
              <a:ext uri="{FF2B5EF4-FFF2-40B4-BE49-F238E27FC236}">
                <a16:creationId xmlns:a16="http://schemas.microsoft.com/office/drawing/2014/main" id="{40216AD9-8DFE-D1F2-E19F-6CC337BFA40C}"/>
              </a:ext>
            </a:extLst>
          </p:cNvPr>
          <p:cNvSpPr>
            <a:spLocks noGrp="1"/>
          </p:cNvSpPr>
          <p:nvPr>
            <p:ph type="subTitle" idx="1"/>
          </p:nvPr>
        </p:nvSpPr>
        <p:spPr/>
        <p:txBody>
          <a:bodyPr/>
          <a:lstStyle/>
          <a:p>
            <a:r>
              <a:rPr lang="en-US"/>
              <a:t>Actuaries Institute</a:t>
            </a:r>
          </a:p>
          <a:p>
            <a:r>
              <a:rPr lang="en-US" err="1"/>
              <a:t>actuaries.asn.au</a:t>
            </a:r>
            <a:endParaRPr lang="en-US"/>
          </a:p>
        </p:txBody>
      </p:sp>
      <p:sp>
        <p:nvSpPr>
          <p:cNvPr id="4" name="Footer Placeholder 4">
            <a:extLst>
              <a:ext uri="{FF2B5EF4-FFF2-40B4-BE49-F238E27FC236}">
                <a16:creationId xmlns:a16="http://schemas.microsoft.com/office/drawing/2014/main" id="{18378F98-3ADB-4368-F405-BE3EFC9CF42A}"/>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2451909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7019E-F8B9-8EE1-D1FE-61314FE5B201}"/>
              </a:ext>
            </a:extLst>
          </p:cNvPr>
          <p:cNvSpPr>
            <a:spLocks noGrp="1"/>
          </p:cNvSpPr>
          <p:nvPr>
            <p:ph type="title"/>
          </p:nvPr>
        </p:nvSpPr>
        <p:spPr/>
        <p:txBody>
          <a:bodyPr/>
          <a:lstStyle/>
          <a:p>
            <a:r>
              <a:rPr lang="en-US"/>
              <a:t>The Actuaries Institute acknowledges the traditional custodians of the lands and waters where we live and work, travel, and trade. </a:t>
            </a:r>
            <a:br>
              <a:rPr lang="en-US"/>
            </a:br>
            <a:r>
              <a:rPr lang="en-US"/>
              <a:t>We pay our respect to the members of those communities, Elders past and present, and </a:t>
            </a:r>
            <a:r>
              <a:rPr lang="en-US" err="1"/>
              <a:t>recognise</a:t>
            </a:r>
            <a:r>
              <a:rPr lang="en-US"/>
              <a:t> and celebrate their continuing custodianship and culture.</a:t>
            </a:r>
          </a:p>
        </p:txBody>
      </p:sp>
      <p:sp>
        <p:nvSpPr>
          <p:cNvPr id="3" name="Slide Number Placeholder 2">
            <a:extLst>
              <a:ext uri="{FF2B5EF4-FFF2-40B4-BE49-F238E27FC236}">
                <a16:creationId xmlns:a16="http://schemas.microsoft.com/office/drawing/2014/main" id="{89F6F405-2C4C-B402-54D7-D345A403C6BC}"/>
              </a:ext>
            </a:extLst>
          </p:cNvPr>
          <p:cNvSpPr>
            <a:spLocks noGrp="1"/>
          </p:cNvSpPr>
          <p:nvPr>
            <p:ph type="sldNum" sz="quarter" idx="12"/>
          </p:nvPr>
        </p:nvSpPr>
        <p:spPr/>
        <p:txBody>
          <a:bodyPr/>
          <a:lstStyle/>
          <a:p>
            <a:fld id="{741AFF56-1126-4107-9C02-BC0EFBF16431}" type="slidenum">
              <a:rPr lang="en-GB" smtClean="0"/>
              <a:pPr/>
              <a:t>2</a:t>
            </a:fld>
            <a:endParaRPr lang="en-GB"/>
          </a:p>
        </p:txBody>
      </p:sp>
      <p:sp>
        <p:nvSpPr>
          <p:cNvPr id="4" name="Footer Placeholder 4">
            <a:extLst>
              <a:ext uri="{FF2B5EF4-FFF2-40B4-BE49-F238E27FC236}">
                <a16:creationId xmlns:a16="http://schemas.microsoft.com/office/drawing/2014/main" id="{0A824449-EC7E-6616-E362-A6C7C664F8BF}"/>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solidFill>
                  <a:schemeClr val="tx1"/>
                </a:solidFill>
              </a:rPr>
              <a:t>Presented at the 2026 All Actuaries Summit</a:t>
            </a:r>
          </a:p>
        </p:txBody>
      </p:sp>
    </p:spTree>
    <p:extLst>
      <p:ext uri="{BB962C8B-B14F-4D97-AF65-F5344CB8AC3E}">
        <p14:creationId xmlns:p14="http://schemas.microsoft.com/office/powerpoint/2010/main" val="7965355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0774F-1DA5-4F1B-AA74-07E1497F056F}"/>
              </a:ext>
            </a:extLst>
          </p:cNvPr>
          <p:cNvSpPr>
            <a:spLocks noGrp="1"/>
          </p:cNvSpPr>
          <p:nvPr>
            <p:ph type="title"/>
          </p:nvPr>
        </p:nvSpPr>
        <p:spPr/>
        <p:txBody>
          <a:bodyPr/>
          <a:lstStyle/>
          <a:p>
            <a:r>
              <a:rPr lang="en-AU">
                <a:solidFill>
                  <a:schemeClr val="accent1"/>
                </a:solidFill>
              </a:rPr>
              <a:t>Gaps in the system</a:t>
            </a:r>
          </a:p>
        </p:txBody>
      </p:sp>
      <p:sp>
        <p:nvSpPr>
          <p:cNvPr id="4" name="Slide Number Placeholder 3">
            <a:extLst>
              <a:ext uri="{FF2B5EF4-FFF2-40B4-BE49-F238E27FC236}">
                <a16:creationId xmlns:a16="http://schemas.microsoft.com/office/drawing/2014/main" id="{0E8E6FC5-6AFF-988D-7641-E8CD899AF70C}"/>
              </a:ext>
            </a:extLst>
          </p:cNvPr>
          <p:cNvSpPr>
            <a:spLocks noGrp="1"/>
          </p:cNvSpPr>
          <p:nvPr>
            <p:ph type="sldNum" sz="quarter" idx="12"/>
          </p:nvPr>
        </p:nvSpPr>
        <p:spPr/>
        <p:txBody>
          <a:bodyPr/>
          <a:lstStyle/>
          <a:p>
            <a:fld id="{741AFF56-1126-4107-9C02-BC0EFBF16431}" type="slidenum">
              <a:rPr lang="en-GB" smtClean="0"/>
              <a:pPr/>
              <a:t>20</a:t>
            </a:fld>
            <a:endParaRPr lang="en-GB"/>
          </a:p>
        </p:txBody>
      </p:sp>
      <p:grpSp>
        <p:nvGrpSpPr>
          <p:cNvPr id="5" name="Group 4">
            <a:extLst>
              <a:ext uri="{FF2B5EF4-FFF2-40B4-BE49-F238E27FC236}">
                <a16:creationId xmlns:a16="http://schemas.microsoft.com/office/drawing/2014/main" id="{4A876500-16E2-1776-FBA9-5EFE80EC95EB}"/>
              </a:ext>
            </a:extLst>
          </p:cNvPr>
          <p:cNvGrpSpPr>
            <a:grpSpLocks noChangeAspect="1"/>
          </p:cNvGrpSpPr>
          <p:nvPr/>
        </p:nvGrpSpPr>
        <p:grpSpPr>
          <a:xfrm>
            <a:off x="4283851" y="1719855"/>
            <a:ext cx="6882955" cy="229152"/>
            <a:chOff x="833432" y="2410505"/>
            <a:chExt cx="6882955" cy="229152"/>
          </a:xfrm>
        </p:grpSpPr>
        <p:sp>
          <p:nvSpPr>
            <p:cNvPr id="6" name="Isosceles Triangle 31">
              <a:extLst>
                <a:ext uri="{FF2B5EF4-FFF2-40B4-BE49-F238E27FC236}">
                  <a16:creationId xmlns:a16="http://schemas.microsoft.com/office/drawing/2014/main" id="{18C82399-1C8C-05A0-52ED-4F19047C1A59}"/>
                </a:ext>
              </a:extLst>
            </p:cNvPr>
            <p:cNvSpPr/>
            <p:nvPr/>
          </p:nvSpPr>
          <p:spPr bwMode="gray">
            <a:xfrm>
              <a:off x="7550652" y="2411057"/>
              <a:ext cx="165735" cy="228600"/>
            </a:xfrm>
            <a:prstGeom prst="triangle">
              <a:avLst/>
            </a:prstGeom>
            <a:solidFill>
              <a:schemeClr val="tx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latin typeface="+mj-lt"/>
              </a:endParaRPr>
            </a:p>
          </p:txBody>
        </p:sp>
        <p:sp>
          <p:nvSpPr>
            <p:cNvPr id="7" name="Isosceles Triangle 5">
              <a:extLst>
                <a:ext uri="{FF2B5EF4-FFF2-40B4-BE49-F238E27FC236}">
                  <a16:creationId xmlns:a16="http://schemas.microsoft.com/office/drawing/2014/main" id="{29BDCF9C-37F3-1DAA-40EC-1A58AEE81E21}"/>
                </a:ext>
              </a:extLst>
            </p:cNvPr>
            <p:cNvSpPr/>
            <p:nvPr/>
          </p:nvSpPr>
          <p:spPr bwMode="gray">
            <a:xfrm>
              <a:off x="833432" y="2410505"/>
              <a:ext cx="165735" cy="228600"/>
            </a:xfrm>
            <a:prstGeom prst="triangle">
              <a:avLst/>
            </a:prstGeom>
            <a:solidFill>
              <a:schemeClr val="tx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err="1">
                <a:solidFill>
                  <a:schemeClr val="bg1"/>
                </a:solidFill>
                <a:latin typeface="+mj-lt"/>
              </a:endParaRPr>
            </a:p>
          </p:txBody>
        </p:sp>
      </p:grpSp>
      <p:sp>
        <p:nvSpPr>
          <p:cNvPr id="8" name="Text Placeholder 5">
            <a:extLst>
              <a:ext uri="{FF2B5EF4-FFF2-40B4-BE49-F238E27FC236}">
                <a16:creationId xmlns:a16="http://schemas.microsoft.com/office/drawing/2014/main" id="{A706BB00-452A-2735-94D2-3FF1C16FCB44}"/>
              </a:ext>
            </a:extLst>
          </p:cNvPr>
          <p:cNvSpPr txBox="1">
            <a:spLocks/>
          </p:cNvSpPr>
          <p:nvPr/>
        </p:nvSpPr>
        <p:spPr>
          <a:xfrm>
            <a:off x="248380" y="758803"/>
            <a:ext cx="11506393" cy="4251199"/>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2400" kern="1200">
                <a:solidFill>
                  <a:schemeClr val="bg1"/>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2400" kern="1200">
                <a:solidFill>
                  <a:schemeClr val="bg1"/>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2400" kern="1200">
                <a:solidFill>
                  <a:schemeClr val="bg1"/>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2400" kern="1200">
                <a:solidFill>
                  <a:schemeClr val="bg1"/>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2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mj-lt"/>
                <a:ea typeface="Open sans" panose="020B0606030504020204" pitchFamily="34" charset="0"/>
                <a:cs typeface="Open sans" panose="020B0606030504020204" pitchFamily="34" charset="0"/>
              </a:rPr>
              <a:t>Insights from the Life Insurance Code of Practice (LICOP) review &amp; a case study highlighting safety net fragmentation</a:t>
            </a:r>
          </a:p>
        </p:txBody>
      </p:sp>
      <p:grpSp>
        <p:nvGrpSpPr>
          <p:cNvPr id="9" name="Group 8">
            <a:extLst>
              <a:ext uri="{FF2B5EF4-FFF2-40B4-BE49-F238E27FC236}">
                <a16:creationId xmlns:a16="http://schemas.microsoft.com/office/drawing/2014/main" id="{0E7E1FAE-5570-FA2F-2331-6F30592542AB}"/>
              </a:ext>
            </a:extLst>
          </p:cNvPr>
          <p:cNvGrpSpPr/>
          <p:nvPr/>
        </p:nvGrpSpPr>
        <p:grpSpPr>
          <a:xfrm>
            <a:off x="569035" y="1718026"/>
            <a:ext cx="2908937" cy="228600"/>
            <a:chOff x="833432" y="2405743"/>
            <a:chExt cx="2908937" cy="228600"/>
          </a:xfrm>
        </p:grpSpPr>
        <p:sp>
          <p:nvSpPr>
            <p:cNvPr id="10" name="Isosceles Triangle 31">
              <a:extLst>
                <a:ext uri="{FF2B5EF4-FFF2-40B4-BE49-F238E27FC236}">
                  <a16:creationId xmlns:a16="http://schemas.microsoft.com/office/drawing/2014/main" id="{C0CE30F3-FD41-AC51-9B5F-2E2E7D128621}"/>
                </a:ext>
              </a:extLst>
            </p:cNvPr>
            <p:cNvSpPr/>
            <p:nvPr/>
          </p:nvSpPr>
          <p:spPr bwMode="gray">
            <a:xfrm>
              <a:off x="3576634" y="2405743"/>
              <a:ext cx="165735" cy="228600"/>
            </a:xfrm>
            <a:prstGeom prst="triangle">
              <a:avLst/>
            </a:prstGeom>
            <a:solidFill>
              <a:schemeClr val="tx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err="1">
                <a:solidFill>
                  <a:schemeClr val="bg1"/>
                </a:solidFill>
                <a:latin typeface="+mj-lt"/>
              </a:endParaRPr>
            </a:p>
          </p:txBody>
        </p:sp>
        <p:sp>
          <p:nvSpPr>
            <p:cNvPr id="11" name="Isosceles Triangle 5">
              <a:extLst>
                <a:ext uri="{FF2B5EF4-FFF2-40B4-BE49-F238E27FC236}">
                  <a16:creationId xmlns:a16="http://schemas.microsoft.com/office/drawing/2014/main" id="{652D1CAC-3F56-00CE-3B42-45B46E2129F3}"/>
                </a:ext>
              </a:extLst>
            </p:cNvPr>
            <p:cNvSpPr/>
            <p:nvPr/>
          </p:nvSpPr>
          <p:spPr bwMode="gray">
            <a:xfrm>
              <a:off x="833432" y="2405743"/>
              <a:ext cx="165735" cy="228600"/>
            </a:xfrm>
            <a:prstGeom prst="triangle">
              <a:avLst/>
            </a:prstGeom>
            <a:solidFill>
              <a:schemeClr val="tx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err="1">
                <a:solidFill>
                  <a:schemeClr val="bg1"/>
                </a:solidFill>
                <a:latin typeface="+mj-lt"/>
              </a:endParaRPr>
            </a:p>
          </p:txBody>
        </p:sp>
      </p:grpSp>
      <p:sp>
        <p:nvSpPr>
          <p:cNvPr id="12" name="Rectangle: Rounded Corners 7">
            <a:extLst>
              <a:ext uri="{FF2B5EF4-FFF2-40B4-BE49-F238E27FC236}">
                <a16:creationId xmlns:a16="http://schemas.microsoft.com/office/drawing/2014/main" id="{051E704F-2C1A-A3BB-8489-3F4736B1D79A}"/>
              </a:ext>
            </a:extLst>
          </p:cNvPr>
          <p:cNvSpPr/>
          <p:nvPr/>
        </p:nvSpPr>
        <p:spPr bwMode="gray">
          <a:xfrm>
            <a:off x="313483" y="1926643"/>
            <a:ext cx="3306163" cy="4343482"/>
          </a:xfrm>
          <a:prstGeom prst="roundRect">
            <a:avLst>
              <a:gd name="adj" fmla="val 6603"/>
            </a:avLst>
          </a:prstGeom>
          <a:solidFill>
            <a:schemeClr val="accent1">
              <a:lumMod val="20000"/>
              <a:lumOff val="80000"/>
            </a:schemeClr>
          </a:solidFill>
          <a:ln w="19050" algn="ctr">
            <a:solidFill>
              <a:schemeClr val="accent1"/>
            </a:solidFill>
            <a:miter lim="800000"/>
            <a:headEnd/>
            <a:tailEnd/>
          </a:ln>
        </p:spPr>
        <p:txBody>
          <a:bodyPr wrap="square" lIns="88900" tIns="182880" rIns="88900" bIns="88900" rtlCol="0" anchor="t"/>
          <a:lstStyle/>
          <a:p>
            <a:pPr marL="173736" lvl="1" indent="-173736">
              <a:spcAft>
                <a:spcPts val="600"/>
              </a:spcAft>
              <a:buFont typeface="Arial" panose="020B0604020202020204" pitchFamily="34" charset="0"/>
              <a:buChar char="•"/>
            </a:pPr>
            <a:endParaRPr lang="en-US" sz="1100">
              <a:latin typeface="+mj-lt"/>
            </a:endParaRPr>
          </a:p>
          <a:p>
            <a:pPr marL="173736" lvl="1" indent="-173736">
              <a:spcAft>
                <a:spcPts val="600"/>
              </a:spcAft>
              <a:buFont typeface="Arial" panose="020B0604020202020204" pitchFamily="34" charset="0"/>
              <a:buChar char="•"/>
            </a:pPr>
            <a:endParaRPr lang="en-US" sz="1100">
              <a:latin typeface="+mj-lt"/>
            </a:endParaRPr>
          </a:p>
        </p:txBody>
      </p:sp>
      <p:sp>
        <p:nvSpPr>
          <p:cNvPr id="13" name="Rectangle: Top Corners Rounded 12">
            <a:extLst>
              <a:ext uri="{FF2B5EF4-FFF2-40B4-BE49-F238E27FC236}">
                <a16:creationId xmlns:a16="http://schemas.microsoft.com/office/drawing/2014/main" id="{B2318971-13AE-CFEC-579E-B3ACAE00FBF9}"/>
              </a:ext>
            </a:extLst>
          </p:cNvPr>
          <p:cNvSpPr/>
          <p:nvPr/>
        </p:nvSpPr>
        <p:spPr bwMode="gray">
          <a:xfrm flipV="1">
            <a:off x="651902" y="1718026"/>
            <a:ext cx="2743200" cy="457200"/>
          </a:xfrm>
          <a:prstGeom prst="round2SameRect">
            <a:avLst/>
          </a:prstGeom>
          <a:solidFill>
            <a:schemeClr val="accent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GB" sz="1200" b="1">
              <a:solidFill>
                <a:schemeClr val="bg1"/>
              </a:solidFill>
              <a:latin typeface="+mj-lt"/>
            </a:endParaRPr>
          </a:p>
        </p:txBody>
      </p:sp>
      <p:sp>
        <p:nvSpPr>
          <p:cNvPr id="14" name="Rectangle 13">
            <a:extLst>
              <a:ext uri="{FF2B5EF4-FFF2-40B4-BE49-F238E27FC236}">
                <a16:creationId xmlns:a16="http://schemas.microsoft.com/office/drawing/2014/main" id="{F2EC4E06-CE1B-E17E-709A-880CAC00F77C}"/>
              </a:ext>
            </a:extLst>
          </p:cNvPr>
          <p:cNvSpPr/>
          <p:nvPr/>
        </p:nvSpPr>
        <p:spPr>
          <a:xfrm>
            <a:off x="1068185" y="1854293"/>
            <a:ext cx="1910651" cy="246221"/>
          </a:xfrm>
          <a:prstGeom prst="rect">
            <a:avLst/>
          </a:prstGeom>
        </p:spPr>
        <p:txBody>
          <a:bodyPr wrap="none" lIns="0" tIns="0" rIns="0" bIns="0">
            <a:spAutoFit/>
          </a:bodyPr>
          <a:lstStyle/>
          <a:p>
            <a:pPr lvl="0" algn="ctr"/>
            <a:r>
              <a:rPr lang="en-GB" sz="1600" b="1">
                <a:solidFill>
                  <a:srgbClr val="FFFFFF"/>
                </a:solidFill>
                <a:latin typeface="+mj-lt"/>
              </a:rPr>
              <a:t>LICOP Review Findings</a:t>
            </a:r>
          </a:p>
        </p:txBody>
      </p:sp>
      <p:sp>
        <p:nvSpPr>
          <p:cNvPr id="15" name="TextBox 14">
            <a:extLst>
              <a:ext uri="{FF2B5EF4-FFF2-40B4-BE49-F238E27FC236}">
                <a16:creationId xmlns:a16="http://schemas.microsoft.com/office/drawing/2014/main" id="{D29CF33B-76BC-5527-E752-33866D87BA7D}"/>
              </a:ext>
            </a:extLst>
          </p:cNvPr>
          <p:cNvSpPr txBox="1"/>
          <p:nvPr/>
        </p:nvSpPr>
        <p:spPr>
          <a:xfrm>
            <a:off x="464992" y="2298156"/>
            <a:ext cx="3154653" cy="3939540"/>
          </a:xfrm>
          <a:prstGeom prst="rect">
            <a:avLst/>
          </a:prstGeom>
          <a:noFill/>
        </p:spPr>
        <p:txBody>
          <a:bodyPr wrap="square">
            <a:spAutoFit/>
          </a:bodyPr>
          <a:lstStyle/>
          <a:p>
            <a:pPr marL="173736" lvl="1" indent="-173736">
              <a:spcAft>
                <a:spcPts val="600"/>
              </a:spcAft>
              <a:buFont typeface="Arial" panose="020B0604020202020204" pitchFamily="34" charset="0"/>
              <a:buChar char="•"/>
            </a:pPr>
            <a:r>
              <a:rPr lang="en-US" sz="1600" b="1">
                <a:latin typeface="+mj-lt"/>
              </a:rPr>
              <a:t>Unclear and contested approach to coverage design</a:t>
            </a:r>
            <a:r>
              <a:rPr lang="en-US" sz="1600">
                <a:latin typeface="+mj-lt"/>
              </a:rPr>
              <a:t>, particularly ongoing debate over “blanket” mental health exclusions in standard policies.</a:t>
            </a:r>
          </a:p>
          <a:p>
            <a:pPr marL="173736" lvl="1" indent="-173736">
              <a:spcAft>
                <a:spcPts val="600"/>
              </a:spcAft>
              <a:buFont typeface="Arial" panose="020B0604020202020204" pitchFamily="34" charset="0"/>
              <a:buChar char="•"/>
            </a:pPr>
            <a:r>
              <a:rPr lang="en-US" sz="1600" b="1">
                <a:latin typeface="+mj-lt"/>
              </a:rPr>
              <a:t>Mental health commitments poorly signposted</a:t>
            </a:r>
            <a:r>
              <a:rPr lang="en-US" sz="1600">
                <a:latin typeface="+mj-lt"/>
              </a:rPr>
              <a:t>, currently scattered and largely hidden in an appendix, reducing consumer awareness and trust.</a:t>
            </a:r>
          </a:p>
          <a:p>
            <a:pPr marL="173736" lvl="1" indent="-173736">
              <a:spcAft>
                <a:spcPts val="600"/>
              </a:spcAft>
              <a:buFont typeface="Arial" panose="020B0604020202020204" pitchFamily="34" charset="0"/>
              <a:buChar char="•"/>
            </a:pPr>
            <a:r>
              <a:rPr lang="en-US" sz="1600" b="1">
                <a:latin typeface="+mj-lt"/>
              </a:rPr>
              <a:t>Confusion about disclosure obligations</a:t>
            </a:r>
            <a:r>
              <a:rPr lang="en-US" sz="1600">
                <a:latin typeface="+mj-lt"/>
              </a:rPr>
              <a:t>, with consumers uncertain what mental health information must (and must not) be disclosed.</a:t>
            </a:r>
          </a:p>
        </p:txBody>
      </p:sp>
      <p:sp>
        <p:nvSpPr>
          <p:cNvPr id="16" name="Rectangle: Rounded Corners 7">
            <a:extLst>
              <a:ext uri="{FF2B5EF4-FFF2-40B4-BE49-F238E27FC236}">
                <a16:creationId xmlns:a16="http://schemas.microsoft.com/office/drawing/2014/main" id="{DB9431F2-B7D3-AC73-5A7A-CD260D7FF978}"/>
              </a:ext>
            </a:extLst>
          </p:cNvPr>
          <p:cNvSpPr/>
          <p:nvPr/>
        </p:nvSpPr>
        <p:spPr bwMode="gray">
          <a:xfrm>
            <a:off x="3826405" y="1919313"/>
            <a:ext cx="7928369" cy="4350810"/>
          </a:xfrm>
          <a:prstGeom prst="roundRect">
            <a:avLst>
              <a:gd name="adj" fmla="val 6603"/>
            </a:avLst>
          </a:prstGeom>
          <a:solidFill>
            <a:schemeClr val="accent2">
              <a:lumMod val="20000"/>
              <a:lumOff val="80000"/>
            </a:schemeClr>
          </a:solidFill>
          <a:ln w="19050" algn="ctr">
            <a:solidFill>
              <a:schemeClr val="accent2"/>
            </a:solidFill>
            <a:miter lim="800000"/>
            <a:headEnd/>
            <a:tailEnd/>
          </a:ln>
        </p:spPr>
        <p:txBody>
          <a:bodyPr wrap="square" lIns="88900" tIns="182880" rIns="88900" bIns="88900" rtlCol="0" anchor="t"/>
          <a:lstStyle/>
          <a:p>
            <a:pPr marL="173736" lvl="1" indent="-173736">
              <a:spcAft>
                <a:spcPts val="600"/>
              </a:spcAft>
              <a:buFont typeface="Arial" panose="020B0604020202020204" pitchFamily="34" charset="0"/>
              <a:buChar char="•"/>
            </a:pPr>
            <a:endParaRPr lang="en-US" sz="1100">
              <a:latin typeface="+mj-lt"/>
            </a:endParaRPr>
          </a:p>
          <a:p>
            <a:pPr marL="173736" lvl="1" indent="-173736">
              <a:spcAft>
                <a:spcPts val="600"/>
              </a:spcAft>
              <a:buFont typeface="Arial" panose="020B0604020202020204" pitchFamily="34" charset="0"/>
              <a:buChar char="•"/>
            </a:pPr>
            <a:endParaRPr lang="en-US" sz="1100">
              <a:latin typeface="+mj-lt"/>
            </a:endParaRPr>
          </a:p>
        </p:txBody>
      </p:sp>
      <p:sp>
        <p:nvSpPr>
          <p:cNvPr id="17" name="Rectangle: Top Corners Rounded 12">
            <a:extLst>
              <a:ext uri="{FF2B5EF4-FFF2-40B4-BE49-F238E27FC236}">
                <a16:creationId xmlns:a16="http://schemas.microsoft.com/office/drawing/2014/main" id="{81B23615-BE2E-70D0-2ADD-A6458C9A972F}"/>
              </a:ext>
            </a:extLst>
          </p:cNvPr>
          <p:cNvSpPr/>
          <p:nvPr/>
        </p:nvSpPr>
        <p:spPr bwMode="gray">
          <a:xfrm flipV="1">
            <a:off x="4366718" y="1719846"/>
            <a:ext cx="6714834" cy="457200"/>
          </a:xfrm>
          <a:prstGeom prst="round2SameRect">
            <a:avLst/>
          </a:prstGeom>
          <a:solidFill>
            <a:schemeClr val="accent2"/>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GB" sz="1200" b="1">
              <a:solidFill>
                <a:schemeClr val="bg1"/>
              </a:solidFill>
              <a:latin typeface="+mj-lt"/>
            </a:endParaRPr>
          </a:p>
        </p:txBody>
      </p:sp>
      <p:sp>
        <p:nvSpPr>
          <p:cNvPr id="18" name="Rectangle 17">
            <a:extLst>
              <a:ext uri="{FF2B5EF4-FFF2-40B4-BE49-F238E27FC236}">
                <a16:creationId xmlns:a16="http://schemas.microsoft.com/office/drawing/2014/main" id="{6175B77A-B14D-6F25-C9A7-388EFD28D3E3}"/>
              </a:ext>
            </a:extLst>
          </p:cNvPr>
          <p:cNvSpPr/>
          <p:nvPr/>
        </p:nvSpPr>
        <p:spPr>
          <a:xfrm>
            <a:off x="4950930" y="1811693"/>
            <a:ext cx="5623783" cy="246221"/>
          </a:xfrm>
          <a:prstGeom prst="rect">
            <a:avLst/>
          </a:prstGeom>
        </p:spPr>
        <p:txBody>
          <a:bodyPr wrap="none" lIns="0" tIns="0" rIns="0" bIns="0">
            <a:spAutoFit/>
          </a:bodyPr>
          <a:lstStyle/>
          <a:p>
            <a:pPr lvl="0" algn="ctr"/>
            <a:r>
              <a:rPr lang="en-US" sz="1600" b="1">
                <a:solidFill>
                  <a:srgbClr val="FFFFFF"/>
                </a:solidFill>
                <a:latin typeface="+mj-lt"/>
              </a:rPr>
              <a:t>Case study: When design assumptions meet mental health reality</a:t>
            </a:r>
            <a:r>
              <a:rPr lang="en-US" sz="1600" b="1" baseline="30000">
                <a:solidFill>
                  <a:srgbClr val="FFFFFF"/>
                </a:solidFill>
              </a:rPr>
              <a:t>1</a:t>
            </a:r>
            <a:endParaRPr lang="en-GB" sz="1600" b="1">
              <a:solidFill>
                <a:srgbClr val="FFFFFF"/>
              </a:solidFill>
              <a:latin typeface="+mj-lt"/>
            </a:endParaRPr>
          </a:p>
        </p:txBody>
      </p:sp>
      <p:sp>
        <p:nvSpPr>
          <p:cNvPr id="19" name="TextBox 18">
            <a:extLst>
              <a:ext uri="{FF2B5EF4-FFF2-40B4-BE49-F238E27FC236}">
                <a16:creationId xmlns:a16="http://schemas.microsoft.com/office/drawing/2014/main" id="{B00100AA-C705-7C22-58D3-F03B5F8CB646}"/>
              </a:ext>
            </a:extLst>
          </p:cNvPr>
          <p:cNvSpPr txBox="1"/>
          <p:nvPr/>
        </p:nvSpPr>
        <p:spPr>
          <a:xfrm>
            <a:off x="2171694" y="6380231"/>
            <a:ext cx="11182253" cy="246221"/>
          </a:xfrm>
          <a:prstGeom prst="rect">
            <a:avLst/>
          </a:prstGeom>
          <a:noFill/>
        </p:spPr>
        <p:txBody>
          <a:bodyPr wrap="square">
            <a:spAutoFit/>
          </a:bodyPr>
          <a:lstStyle/>
          <a:p>
            <a:r>
              <a:rPr lang="en-US" sz="1000" b="1" i="1" baseline="30000">
                <a:solidFill>
                  <a:schemeClr val="bg1"/>
                </a:solidFill>
                <a:latin typeface="+mj-lt"/>
              </a:rPr>
              <a:t>1</a:t>
            </a:r>
            <a:r>
              <a:rPr lang="en-US" sz="1000" i="1">
                <a:solidFill>
                  <a:schemeClr val="bg1"/>
                </a:solidFill>
                <a:latin typeface="+mj-lt"/>
              </a:rPr>
              <a:t>Case study adapted from </a:t>
            </a:r>
            <a:r>
              <a:rPr lang="en-US" sz="1000" i="1" err="1">
                <a:solidFill>
                  <a:schemeClr val="bg1"/>
                </a:solidFill>
                <a:latin typeface="+mj-lt"/>
              </a:rPr>
              <a:t>SuperFriend</a:t>
            </a:r>
            <a:r>
              <a:rPr lang="en-US" sz="1000" i="1">
                <a:solidFill>
                  <a:schemeClr val="bg1"/>
                </a:solidFill>
                <a:latin typeface="+mj-lt"/>
              </a:rPr>
              <a:t> (2025), Cross Sector Project Update: Mapping Australia’s ecosystem of income supports, commissioned by the Council of Australian Life Insurers.</a:t>
            </a:r>
            <a:endParaRPr lang="en-AU" sz="1000" i="1">
              <a:solidFill>
                <a:schemeClr val="bg1"/>
              </a:solidFill>
              <a:latin typeface="+mj-lt"/>
            </a:endParaRPr>
          </a:p>
        </p:txBody>
      </p:sp>
      <p:sp>
        <p:nvSpPr>
          <p:cNvPr id="20" name="TextBox 19">
            <a:extLst>
              <a:ext uri="{FF2B5EF4-FFF2-40B4-BE49-F238E27FC236}">
                <a16:creationId xmlns:a16="http://schemas.microsoft.com/office/drawing/2014/main" id="{2897FAA4-2254-5EE1-C451-DCD849BACAFD}"/>
              </a:ext>
            </a:extLst>
          </p:cNvPr>
          <p:cNvSpPr txBox="1"/>
          <p:nvPr/>
        </p:nvSpPr>
        <p:spPr>
          <a:xfrm>
            <a:off x="3988897" y="2299806"/>
            <a:ext cx="7765877" cy="3539430"/>
          </a:xfrm>
          <a:prstGeom prst="rect">
            <a:avLst/>
          </a:prstGeom>
          <a:noFill/>
        </p:spPr>
        <p:txBody>
          <a:bodyPr wrap="square">
            <a:spAutoFit/>
          </a:bodyPr>
          <a:lstStyle/>
          <a:p>
            <a:pPr marL="171450" indent="-171450">
              <a:buFont typeface="Arial" panose="020B0604020202020204" pitchFamily="34" charset="0"/>
              <a:buChar char="•"/>
            </a:pPr>
            <a:r>
              <a:rPr lang="en-US" sz="1600">
                <a:latin typeface="+mj-lt"/>
              </a:rPr>
              <a:t>An individual develops </a:t>
            </a:r>
            <a:r>
              <a:rPr lang="en-US" sz="1600" b="1">
                <a:latin typeface="+mj-lt"/>
              </a:rPr>
              <a:t>anxiety</a:t>
            </a:r>
            <a:r>
              <a:rPr lang="en-US" sz="1600">
                <a:latin typeface="+mj-lt"/>
              </a:rPr>
              <a:t> and </a:t>
            </a:r>
            <a:r>
              <a:rPr lang="en-US" sz="1600" b="1">
                <a:latin typeface="+mj-lt"/>
              </a:rPr>
              <a:t>depression</a:t>
            </a:r>
            <a:r>
              <a:rPr lang="en-US" sz="1600">
                <a:latin typeface="+mj-lt"/>
              </a:rPr>
              <a:t> and becomes </a:t>
            </a:r>
            <a:r>
              <a:rPr lang="en-US" sz="1600" b="1">
                <a:latin typeface="+mj-lt"/>
              </a:rPr>
              <a:t>unable to work</a:t>
            </a:r>
            <a:r>
              <a:rPr lang="en-US" sz="1600">
                <a:latin typeface="+mj-lt"/>
              </a:rPr>
              <a:t>, initially relying on employer sick leave, which is quickly exhausted.</a:t>
            </a:r>
          </a:p>
          <a:p>
            <a:pPr marL="171450" indent="-171450">
              <a:buFont typeface="Arial" panose="020B0604020202020204" pitchFamily="34" charset="0"/>
              <a:buChar char="•"/>
            </a:pPr>
            <a:r>
              <a:rPr lang="en-US" sz="1600">
                <a:latin typeface="+mj-lt"/>
              </a:rPr>
              <a:t>A </a:t>
            </a:r>
            <a:r>
              <a:rPr lang="en-US" sz="1600" b="1">
                <a:latin typeface="+mj-lt"/>
              </a:rPr>
              <a:t>Workers’ Compensation </a:t>
            </a:r>
            <a:r>
              <a:rPr lang="en-US" sz="1600">
                <a:latin typeface="+mj-lt"/>
              </a:rPr>
              <a:t>claim is </a:t>
            </a:r>
            <a:r>
              <a:rPr lang="en-US" sz="1600" b="1">
                <a:latin typeface="+mj-lt"/>
              </a:rPr>
              <a:t>declined</a:t>
            </a:r>
            <a:r>
              <a:rPr lang="en-US" sz="1600">
                <a:latin typeface="+mj-lt"/>
              </a:rPr>
              <a:t>, because work is </a:t>
            </a:r>
            <a:r>
              <a:rPr lang="en-US" sz="1600" i="1">
                <a:latin typeface="+mj-lt"/>
              </a:rPr>
              <a:t>not deemed </a:t>
            </a:r>
            <a:r>
              <a:rPr lang="en-US" sz="1600">
                <a:latin typeface="+mj-lt"/>
              </a:rPr>
              <a:t>the primary contributing cause, leaving the individual without income or funded treatment.</a:t>
            </a:r>
          </a:p>
          <a:p>
            <a:pPr marL="171450" indent="-171450">
              <a:buFont typeface="Arial" panose="020B0604020202020204" pitchFamily="34" charset="0"/>
              <a:buChar char="•"/>
            </a:pPr>
            <a:r>
              <a:rPr lang="en-US" sz="1600">
                <a:latin typeface="+mj-lt"/>
              </a:rPr>
              <a:t>Access to Social Security is </a:t>
            </a:r>
            <a:r>
              <a:rPr lang="en-US" sz="1600" b="1">
                <a:latin typeface="+mj-lt"/>
              </a:rPr>
              <a:t>restricted</a:t>
            </a:r>
            <a:r>
              <a:rPr lang="en-US" sz="1600">
                <a:latin typeface="+mj-lt"/>
              </a:rPr>
              <a:t> due to partner income testing.</a:t>
            </a:r>
          </a:p>
          <a:p>
            <a:pPr marL="171450" indent="-171450">
              <a:buFont typeface="Arial" panose="020B0604020202020204" pitchFamily="34" charset="0"/>
              <a:buChar char="•"/>
            </a:pPr>
            <a:r>
              <a:rPr lang="en-US" sz="1600">
                <a:latin typeface="+mj-lt"/>
              </a:rPr>
              <a:t>Although life insurance cover exists within superannuation, it is </a:t>
            </a:r>
            <a:r>
              <a:rPr lang="en-US" sz="1600" b="1">
                <a:latin typeface="+mj-lt"/>
              </a:rPr>
              <a:t>poorly understood </a:t>
            </a:r>
            <a:r>
              <a:rPr lang="en-US" sz="1600">
                <a:latin typeface="+mj-lt"/>
              </a:rPr>
              <a:t>and </a:t>
            </a:r>
            <a:r>
              <a:rPr lang="en-US" sz="1600" b="1">
                <a:latin typeface="+mj-lt"/>
              </a:rPr>
              <a:t>accessed late</a:t>
            </a:r>
            <a:r>
              <a:rPr lang="en-US" sz="1600">
                <a:latin typeface="+mj-lt"/>
              </a:rPr>
              <a:t>, limiting its ability to support early recovery or return‑to‑work.</a:t>
            </a:r>
          </a:p>
          <a:p>
            <a:pPr marL="171450" indent="-171450">
              <a:buFont typeface="Arial" panose="020B0604020202020204" pitchFamily="34" charset="0"/>
              <a:buChar char="•"/>
            </a:pPr>
            <a:r>
              <a:rPr lang="en-US" sz="1600">
                <a:latin typeface="+mj-lt"/>
              </a:rPr>
              <a:t>With no system funding mental health treatment, the individual relies on the public system, facing long wait times that delay care, worsen health outcomes, and </a:t>
            </a:r>
            <a:r>
              <a:rPr lang="en-US" sz="1600" b="1">
                <a:latin typeface="+mj-lt"/>
              </a:rPr>
              <a:t>prolong workforce disconnection.</a:t>
            </a:r>
          </a:p>
          <a:p>
            <a:endParaRPr lang="en-US" sz="1600" b="1">
              <a:latin typeface="+mj-lt"/>
            </a:endParaRPr>
          </a:p>
          <a:p>
            <a:pPr marL="171450" indent="-171450">
              <a:buFont typeface="Arial" panose="020B0604020202020204" pitchFamily="34" charset="0"/>
              <a:buChar char="•"/>
            </a:pPr>
            <a:endParaRPr lang="en-US" sz="1600" b="1">
              <a:latin typeface="+mj-lt"/>
            </a:endParaRPr>
          </a:p>
          <a:p>
            <a:r>
              <a:rPr lang="en-US" sz="1600" i="1">
                <a:latin typeface="+mj-lt"/>
              </a:rPr>
              <a:t>This case study demonstrates how confusion, poor signposting and fragmented system design can materially worsen outcomes for people with mental health conditions.</a:t>
            </a:r>
          </a:p>
        </p:txBody>
      </p:sp>
      <p:sp>
        <p:nvSpPr>
          <p:cNvPr id="3" name="Footer Placeholder 4">
            <a:extLst>
              <a:ext uri="{FF2B5EF4-FFF2-40B4-BE49-F238E27FC236}">
                <a16:creationId xmlns:a16="http://schemas.microsoft.com/office/drawing/2014/main" id="{DAF4D6CC-B9F0-B182-10D6-1A44869DF3AE}"/>
              </a:ext>
            </a:extLst>
          </p:cNvPr>
          <p:cNvSpPr>
            <a:spLocks noGrp="1"/>
          </p:cNvSpPr>
          <p:nvPr>
            <p:ph type="ftr" sz="quarter" idx="3"/>
          </p:nvPr>
        </p:nvSpPr>
        <p:spPr>
          <a:xfrm>
            <a:off x="4038600" y="6620922"/>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2371740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2C728A-50DF-2B63-5A4E-56465B4CF7E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A272D4E-3FF2-FEB5-203A-1CCB302E25DC}"/>
              </a:ext>
            </a:extLst>
          </p:cNvPr>
          <p:cNvPicPr>
            <a:picLocks noChangeAspect="1"/>
          </p:cNvPicPr>
          <p:nvPr/>
        </p:nvPicPr>
        <p:blipFill>
          <a:blip r:embed="rId3"/>
          <a:stretch>
            <a:fillRect/>
          </a:stretch>
        </p:blipFill>
        <p:spPr>
          <a:xfrm>
            <a:off x="865605" y="1044036"/>
            <a:ext cx="7545235" cy="5030157"/>
          </a:xfrm>
          <a:prstGeom prst="rect">
            <a:avLst/>
          </a:prstGeom>
        </p:spPr>
      </p:pic>
      <p:sp>
        <p:nvSpPr>
          <p:cNvPr id="10" name="TextBox 9">
            <a:extLst>
              <a:ext uri="{FF2B5EF4-FFF2-40B4-BE49-F238E27FC236}">
                <a16:creationId xmlns:a16="http://schemas.microsoft.com/office/drawing/2014/main" id="{09770FC1-F88D-FB3A-81BE-28B9A84C103B}"/>
              </a:ext>
            </a:extLst>
          </p:cNvPr>
          <p:cNvSpPr txBox="1"/>
          <p:nvPr/>
        </p:nvSpPr>
        <p:spPr>
          <a:xfrm>
            <a:off x="8568490" y="980492"/>
            <a:ext cx="3623510" cy="5093702"/>
          </a:xfrm>
          <a:prstGeom prst="rect">
            <a:avLst/>
          </a:prstGeom>
          <a:noFill/>
        </p:spPr>
        <p:txBody>
          <a:bodyPr wrap="square">
            <a:spAutoFit/>
          </a:bodyPr>
          <a:lstStyle/>
          <a:p>
            <a:r>
              <a:rPr lang="en-AU" sz="2500" b="1" i="1">
                <a:solidFill>
                  <a:schemeClr val="bg1"/>
                </a:solidFill>
              </a:rPr>
              <a:t>There once was a market in plight,</a:t>
            </a:r>
          </a:p>
          <a:p>
            <a:br>
              <a:rPr lang="en-AU" sz="2500" b="1" i="1">
                <a:solidFill>
                  <a:schemeClr val="bg1"/>
                </a:solidFill>
              </a:rPr>
            </a:br>
            <a:r>
              <a:rPr lang="en-AU" sz="2500" b="1" i="1">
                <a:solidFill>
                  <a:schemeClr val="bg1"/>
                </a:solidFill>
              </a:rPr>
              <a:t>Where TPD claims soared in flight;</a:t>
            </a:r>
          </a:p>
          <a:p>
            <a:br>
              <a:rPr lang="en-AU" sz="2500" b="1" i="1">
                <a:solidFill>
                  <a:schemeClr val="bg1"/>
                </a:solidFill>
              </a:rPr>
            </a:br>
            <a:r>
              <a:rPr lang="en-AU" sz="2500" b="1" i="1">
                <a:solidFill>
                  <a:schemeClr val="bg1"/>
                </a:solidFill>
              </a:rPr>
              <a:t>With minds under strain,</a:t>
            </a:r>
          </a:p>
          <a:p>
            <a:br>
              <a:rPr lang="en-AU" sz="2500" b="1" i="1">
                <a:solidFill>
                  <a:schemeClr val="bg1"/>
                </a:solidFill>
              </a:rPr>
            </a:br>
            <a:r>
              <a:rPr lang="en-AU" sz="2500" b="1" i="1">
                <a:solidFill>
                  <a:schemeClr val="bg1"/>
                </a:solidFill>
              </a:rPr>
              <a:t>Young workers now claim,</a:t>
            </a:r>
          </a:p>
          <a:p>
            <a:br>
              <a:rPr lang="en-AU" sz="2500" b="1" i="1">
                <a:solidFill>
                  <a:schemeClr val="bg1"/>
                </a:solidFill>
              </a:rPr>
            </a:br>
            <a:r>
              <a:rPr lang="en-AU" sz="2500" b="1" i="1">
                <a:solidFill>
                  <a:schemeClr val="bg1"/>
                </a:solidFill>
              </a:rPr>
              <a:t>For insurers, the path needs rewrite.</a:t>
            </a:r>
          </a:p>
          <a:p>
            <a:endParaRPr lang="en-AU" sz="2500" b="1" i="1">
              <a:solidFill>
                <a:schemeClr val="bg1"/>
              </a:solidFill>
            </a:endParaRPr>
          </a:p>
        </p:txBody>
      </p:sp>
      <p:sp>
        <p:nvSpPr>
          <p:cNvPr id="9" name="Title 8">
            <a:extLst>
              <a:ext uri="{FF2B5EF4-FFF2-40B4-BE49-F238E27FC236}">
                <a16:creationId xmlns:a16="http://schemas.microsoft.com/office/drawing/2014/main" id="{0162EC6E-4F41-7C71-1918-1D67E198304B}"/>
              </a:ext>
            </a:extLst>
          </p:cNvPr>
          <p:cNvSpPr>
            <a:spLocks noGrp="1"/>
          </p:cNvSpPr>
          <p:nvPr>
            <p:ph type="title"/>
          </p:nvPr>
        </p:nvSpPr>
        <p:spPr>
          <a:xfrm>
            <a:off x="326848" y="288389"/>
            <a:ext cx="7545235" cy="1232435"/>
          </a:xfrm>
        </p:spPr>
        <p:txBody>
          <a:bodyPr/>
          <a:lstStyle/>
          <a:p>
            <a:r>
              <a:rPr lang="en-US">
                <a:solidFill>
                  <a:schemeClr val="accent1"/>
                </a:solidFill>
              </a:rPr>
              <a:t>What Copilot thinks of this session:</a:t>
            </a:r>
            <a:endParaRPr lang="en-AU">
              <a:solidFill>
                <a:schemeClr val="accent1"/>
              </a:solidFill>
            </a:endParaRPr>
          </a:p>
        </p:txBody>
      </p:sp>
      <p:sp>
        <p:nvSpPr>
          <p:cNvPr id="3" name="Footer Placeholder 4">
            <a:extLst>
              <a:ext uri="{FF2B5EF4-FFF2-40B4-BE49-F238E27FC236}">
                <a16:creationId xmlns:a16="http://schemas.microsoft.com/office/drawing/2014/main" id="{6E792C6E-8ADD-801C-6FFE-568308490F0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7709037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F22447BB-0481-0BA7-2C1F-E76BCE63BE0E}"/>
              </a:ext>
            </a:extLst>
          </p:cNvPr>
          <p:cNvSpPr>
            <a:spLocks noGrp="1"/>
          </p:cNvSpPr>
          <p:nvPr>
            <p:ph type="title"/>
          </p:nvPr>
        </p:nvSpPr>
        <p:spPr/>
        <p:txBody>
          <a:bodyPr/>
          <a:lstStyle/>
          <a:p>
            <a:r>
              <a:rPr lang="en-US">
                <a:solidFill>
                  <a:schemeClr val="accent1"/>
                </a:solidFill>
              </a:rPr>
              <a:t>Agenda</a:t>
            </a:r>
            <a:endParaRPr lang="en-AU">
              <a:solidFill>
                <a:schemeClr val="accent1"/>
              </a:solidFill>
            </a:endParaRPr>
          </a:p>
        </p:txBody>
      </p:sp>
      <p:sp>
        <p:nvSpPr>
          <p:cNvPr id="11" name="Content Placeholder 10">
            <a:extLst>
              <a:ext uri="{FF2B5EF4-FFF2-40B4-BE49-F238E27FC236}">
                <a16:creationId xmlns:a16="http://schemas.microsoft.com/office/drawing/2014/main" id="{93D47A27-10FB-9416-F155-CBC1F6809F05}"/>
              </a:ext>
            </a:extLst>
          </p:cNvPr>
          <p:cNvSpPr>
            <a:spLocks noGrp="1"/>
          </p:cNvSpPr>
          <p:nvPr>
            <p:ph idx="1"/>
          </p:nvPr>
        </p:nvSpPr>
        <p:spPr/>
        <p:txBody>
          <a:bodyPr/>
          <a:lstStyle/>
          <a:p>
            <a:pPr>
              <a:lnSpc>
                <a:spcPct val="120000"/>
              </a:lnSpc>
              <a:spcAft>
                <a:spcPts val="900"/>
              </a:spcAft>
              <a:defRPr/>
            </a:pPr>
            <a:r>
              <a:rPr lang="en-AU">
                <a:ea typeface="Open Sans Light"/>
                <a:cs typeface="Open Sans Light"/>
              </a:rPr>
              <a:t>01| The system context: rising mental health pressure</a:t>
            </a:r>
          </a:p>
          <a:p>
            <a:pPr>
              <a:lnSpc>
                <a:spcPct val="120000"/>
              </a:lnSpc>
              <a:spcAft>
                <a:spcPts val="900"/>
              </a:spcAft>
              <a:defRPr/>
            </a:pPr>
            <a:r>
              <a:rPr lang="en-AU">
                <a:ea typeface="Open Sans Light"/>
                <a:cs typeface="Open Sans Light"/>
              </a:rPr>
              <a:t>02| Underlying structural drivers</a:t>
            </a:r>
          </a:p>
          <a:p>
            <a:pPr>
              <a:lnSpc>
                <a:spcPct val="120000"/>
              </a:lnSpc>
              <a:spcAft>
                <a:spcPts val="900"/>
              </a:spcAft>
              <a:defRPr/>
            </a:pPr>
            <a:r>
              <a:rPr lang="en-AU">
                <a:ea typeface="Open Sans Light"/>
                <a:cs typeface="Open Sans Light"/>
              </a:rPr>
              <a:t>03| Implications across the insurance value chain</a:t>
            </a:r>
          </a:p>
          <a:p>
            <a:pPr>
              <a:lnSpc>
                <a:spcPct val="120000"/>
              </a:lnSpc>
              <a:spcAft>
                <a:spcPts val="900"/>
              </a:spcAft>
              <a:defRPr/>
            </a:pPr>
            <a:r>
              <a:rPr lang="en-AU">
                <a:ea typeface="Open Sans Light"/>
                <a:cs typeface="Open Sans Light"/>
              </a:rPr>
              <a:t>04| Exploring solutions</a:t>
            </a:r>
          </a:p>
          <a:p>
            <a:pPr>
              <a:lnSpc>
                <a:spcPct val="120000"/>
              </a:lnSpc>
              <a:spcAft>
                <a:spcPts val="900"/>
              </a:spcAft>
              <a:defRPr/>
            </a:pPr>
            <a:r>
              <a:rPr lang="en-AU">
                <a:ea typeface="Open Sans Light"/>
                <a:cs typeface="Open Sans Light"/>
              </a:rPr>
              <a:t>05| Looking forward: opportunities for action</a:t>
            </a:r>
            <a:endParaRPr lang="en-AU"/>
          </a:p>
        </p:txBody>
      </p:sp>
      <p:sp>
        <p:nvSpPr>
          <p:cNvPr id="4" name="Slide Number Placeholder 3">
            <a:extLst>
              <a:ext uri="{FF2B5EF4-FFF2-40B4-BE49-F238E27FC236}">
                <a16:creationId xmlns:a16="http://schemas.microsoft.com/office/drawing/2014/main" id="{7B9E70DC-B905-725D-1D47-F3EF01246C87}"/>
              </a:ext>
            </a:extLst>
          </p:cNvPr>
          <p:cNvSpPr>
            <a:spLocks noGrp="1"/>
          </p:cNvSpPr>
          <p:nvPr>
            <p:ph type="sldNum" sz="quarter" idx="12"/>
          </p:nvPr>
        </p:nvSpPr>
        <p:spPr/>
        <p:txBody>
          <a:bodyPr/>
          <a:lstStyle/>
          <a:p>
            <a:fld id="{741AFF56-1126-4107-9C02-BC0EFBF16431}" type="slidenum">
              <a:rPr lang="en-GB" smtClean="0"/>
              <a:t>4</a:t>
            </a:fld>
            <a:endParaRPr lang="en-GB"/>
          </a:p>
        </p:txBody>
      </p:sp>
      <p:sp>
        <p:nvSpPr>
          <p:cNvPr id="5" name="Footer Placeholder 4">
            <a:extLst>
              <a:ext uri="{FF2B5EF4-FFF2-40B4-BE49-F238E27FC236}">
                <a16:creationId xmlns:a16="http://schemas.microsoft.com/office/drawing/2014/main" id="{F3933ED7-840D-6087-4FE1-1B72F84A90DE}"/>
              </a:ext>
            </a:extLst>
          </p:cNvPr>
          <p:cNvSpPr>
            <a:spLocks noGrp="1"/>
          </p:cNvSpPr>
          <p:nvPr>
            <p:ph type="ftr" sz="quarter" idx="3"/>
          </p:nvPr>
        </p:nvSpPr>
        <p:spPr>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6329004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D086492-F950-D1E2-E7DD-330E37AFA88C}"/>
              </a:ext>
            </a:extLst>
          </p:cNvPr>
          <p:cNvSpPr>
            <a:spLocks noGrp="1"/>
          </p:cNvSpPr>
          <p:nvPr>
            <p:ph type="title"/>
          </p:nvPr>
        </p:nvSpPr>
        <p:spPr>
          <a:xfrm>
            <a:off x="359550" y="2542327"/>
            <a:ext cx="5781678" cy="886673"/>
          </a:xfrm>
        </p:spPr>
        <p:txBody>
          <a:bodyPr/>
          <a:lstStyle/>
          <a:p>
            <a:r>
              <a:rPr lang="en-AU"/>
              <a:t>The System Context</a:t>
            </a:r>
          </a:p>
        </p:txBody>
      </p:sp>
      <p:sp>
        <p:nvSpPr>
          <p:cNvPr id="4" name="Slide Number Placeholder 3">
            <a:extLst>
              <a:ext uri="{FF2B5EF4-FFF2-40B4-BE49-F238E27FC236}">
                <a16:creationId xmlns:a16="http://schemas.microsoft.com/office/drawing/2014/main" id="{DCCD15E3-5425-7210-EF5D-51BF1C35CDA3}"/>
              </a:ext>
            </a:extLst>
          </p:cNvPr>
          <p:cNvSpPr>
            <a:spLocks noGrp="1"/>
          </p:cNvSpPr>
          <p:nvPr>
            <p:ph type="sldNum" sz="quarter" idx="4294967295"/>
          </p:nvPr>
        </p:nvSpPr>
        <p:spPr>
          <a:xfrm>
            <a:off x="11776075" y="6400800"/>
            <a:ext cx="415925" cy="185738"/>
          </a:xfrm>
        </p:spPr>
        <p:txBody>
          <a:bodyPr/>
          <a:lstStyle/>
          <a:p>
            <a:fld id="{741AFF56-1126-4107-9C02-BC0EFBF16431}" type="slidenum">
              <a:rPr lang="en-GB" smtClean="0"/>
              <a:pPr/>
              <a:t>5</a:t>
            </a:fld>
            <a:endParaRPr lang="en-GB"/>
          </a:p>
        </p:txBody>
      </p:sp>
    </p:spTree>
    <p:extLst>
      <p:ext uri="{BB962C8B-B14F-4D97-AF65-F5344CB8AC3E}">
        <p14:creationId xmlns:p14="http://schemas.microsoft.com/office/powerpoint/2010/main" val="1357135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2669C-6516-0842-B4CB-95733E90080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6BC91B8-8A6B-90EC-AE51-BB6116C1007F}"/>
              </a:ext>
            </a:extLst>
          </p:cNvPr>
          <p:cNvSpPr>
            <a:spLocks noGrp="1"/>
          </p:cNvSpPr>
          <p:nvPr>
            <p:ph type="title"/>
          </p:nvPr>
        </p:nvSpPr>
        <p:spPr/>
        <p:txBody>
          <a:bodyPr/>
          <a:lstStyle/>
          <a:p>
            <a:r>
              <a:rPr lang="en-US">
                <a:solidFill>
                  <a:schemeClr val="accent1"/>
                </a:solidFill>
              </a:rPr>
              <a:t>The Great Recalibration</a:t>
            </a:r>
            <a:endParaRPr lang="en-AU">
              <a:solidFill>
                <a:schemeClr val="accent1"/>
              </a:solidFill>
            </a:endParaRPr>
          </a:p>
        </p:txBody>
      </p:sp>
      <p:sp>
        <p:nvSpPr>
          <p:cNvPr id="6" name="Text Placeholder 5">
            <a:extLst>
              <a:ext uri="{FF2B5EF4-FFF2-40B4-BE49-F238E27FC236}">
                <a16:creationId xmlns:a16="http://schemas.microsoft.com/office/drawing/2014/main" id="{0BE8921F-3561-4F7D-5215-95402DA7DCEE}"/>
              </a:ext>
            </a:extLst>
          </p:cNvPr>
          <p:cNvSpPr>
            <a:spLocks noGrp="1"/>
          </p:cNvSpPr>
          <p:nvPr>
            <p:ph idx="1"/>
          </p:nvPr>
        </p:nvSpPr>
        <p:spPr>
          <a:xfrm>
            <a:off x="333635" y="1468062"/>
            <a:ext cx="4414534" cy="727700"/>
          </a:xfrm>
        </p:spPr>
        <p:txBody>
          <a:bodyPr/>
          <a:lstStyle/>
          <a:p>
            <a:r>
              <a:rPr lang="en-US" sz="1600">
                <a:solidFill>
                  <a:srgbClr val="92D050"/>
                </a:solidFill>
                <a:latin typeface="Open Sans" panose="020B0606030504020204" pitchFamily="34" charset="0"/>
                <a:ea typeface="Open Sans" panose="020B0606030504020204" pitchFamily="34" charset="0"/>
                <a:cs typeface="Open Sans" panose="020B0606030504020204" pitchFamily="34" charset="0"/>
              </a:rPr>
              <a:t>Insurance is operating in a </a:t>
            </a:r>
            <a:r>
              <a:rPr lang="en-US" sz="1600" b="1">
                <a:solidFill>
                  <a:srgbClr val="92D050"/>
                </a:solidFill>
                <a:latin typeface="Open Sans" panose="020B0606030504020204" pitchFamily="34" charset="0"/>
                <a:ea typeface="Open Sans" panose="020B0606030504020204" pitchFamily="34" charset="0"/>
                <a:cs typeface="Open Sans" panose="020B0606030504020204" pitchFamily="34" charset="0"/>
              </a:rPr>
              <a:t>structurally different </a:t>
            </a:r>
            <a:r>
              <a:rPr lang="en-US" sz="1600">
                <a:solidFill>
                  <a:srgbClr val="92D050"/>
                </a:solidFill>
                <a:latin typeface="Open Sans" panose="020B0606030504020204" pitchFamily="34" charset="0"/>
                <a:ea typeface="Open Sans" panose="020B0606030504020204" pitchFamily="34" charset="0"/>
                <a:cs typeface="Open Sans" panose="020B0606030504020204" pitchFamily="34" charset="0"/>
              </a:rPr>
              <a:t>environment</a:t>
            </a:r>
          </a:p>
        </p:txBody>
      </p:sp>
      <p:sp>
        <p:nvSpPr>
          <p:cNvPr id="4" name="Freeform 6">
            <a:extLst>
              <a:ext uri="{FF2B5EF4-FFF2-40B4-BE49-F238E27FC236}">
                <a16:creationId xmlns:a16="http://schemas.microsoft.com/office/drawing/2014/main" id="{68FB9D42-3000-8E5E-DE23-4B026D36F2CD}"/>
              </a:ext>
            </a:extLst>
          </p:cNvPr>
          <p:cNvSpPr>
            <a:spLocks/>
          </p:cNvSpPr>
          <p:nvPr/>
        </p:nvSpPr>
        <p:spPr bwMode="auto">
          <a:xfrm>
            <a:off x="5542127" y="3856611"/>
            <a:ext cx="1787353" cy="1567163"/>
          </a:xfrm>
          <a:custGeom>
            <a:avLst/>
            <a:gdLst>
              <a:gd name="T0" fmla="*/ 415 w 673"/>
              <a:gd name="T1" fmla="*/ 0 h 589"/>
              <a:gd name="T2" fmla="*/ 514 w 673"/>
              <a:gd name="T3" fmla="*/ 0 h 589"/>
              <a:gd name="T4" fmla="*/ 516 w 673"/>
              <a:gd name="T5" fmla="*/ 9 h 589"/>
              <a:gd name="T6" fmla="*/ 502 w 673"/>
              <a:gd name="T7" fmla="*/ 45 h 589"/>
              <a:gd name="T8" fmla="*/ 537 w 673"/>
              <a:gd name="T9" fmla="*/ 80 h 589"/>
              <a:gd name="T10" fmla="*/ 572 w 673"/>
              <a:gd name="T11" fmla="*/ 45 h 589"/>
              <a:gd name="T12" fmla="*/ 558 w 673"/>
              <a:gd name="T13" fmla="*/ 9 h 589"/>
              <a:gd name="T14" fmla="*/ 560 w 673"/>
              <a:gd name="T15" fmla="*/ 0 h 589"/>
              <a:gd name="T16" fmla="*/ 673 w 673"/>
              <a:gd name="T17" fmla="*/ 0 h 589"/>
              <a:gd name="T18" fmla="*/ 528 w 673"/>
              <a:gd name="T19" fmla="*/ 387 h 589"/>
              <a:gd name="T20" fmla="*/ 534 w 673"/>
              <a:gd name="T21" fmla="*/ 399 h 589"/>
              <a:gd name="T22" fmla="*/ 570 w 673"/>
              <a:gd name="T23" fmla="*/ 415 h 589"/>
              <a:gd name="T24" fmla="*/ 570 w 673"/>
              <a:gd name="T25" fmla="*/ 464 h 589"/>
              <a:gd name="T26" fmla="*/ 521 w 673"/>
              <a:gd name="T27" fmla="*/ 464 h 589"/>
              <a:gd name="T28" fmla="*/ 505 w 673"/>
              <a:gd name="T29" fmla="*/ 429 h 589"/>
              <a:gd name="T30" fmla="*/ 494 w 673"/>
              <a:gd name="T31" fmla="*/ 423 h 589"/>
              <a:gd name="T32" fmla="*/ 84 w 673"/>
              <a:gd name="T33" fmla="*/ 589 h 589"/>
              <a:gd name="T34" fmla="*/ 84 w 673"/>
              <a:gd name="T35" fmla="*/ 480 h 589"/>
              <a:gd name="T36" fmla="*/ 71 w 673"/>
              <a:gd name="T37" fmla="*/ 475 h 589"/>
              <a:gd name="T38" fmla="*/ 35 w 673"/>
              <a:gd name="T39" fmla="*/ 489 h 589"/>
              <a:gd name="T40" fmla="*/ 0 w 673"/>
              <a:gd name="T41" fmla="*/ 455 h 589"/>
              <a:gd name="T42" fmla="*/ 35 w 673"/>
              <a:gd name="T43" fmla="*/ 420 h 589"/>
              <a:gd name="T44" fmla="*/ 71 w 673"/>
              <a:gd name="T45" fmla="*/ 434 h 589"/>
              <a:gd name="T46" fmla="*/ 84 w 673"/>
              <a:gd name="T47" fmla="*/ 430 h 589"/>
              <a:gd name="T48" fmla="*/ 84 w 673"/>
              <a:gd name="T49" fmla="*/ 332 h 589"/>
              <a:gd name="T50" fmla="*/ 309 w 673"/>
              <a:gd name="T51" fmla="*/ 243 h 589"/>
              <a:gd name="T52" fmla="*/ 304 w 673"/>
              <a:gd name="T53" fmla="*/ 234 h 589"/>
              <a:gd name="T54" fmla="*/ 268 w 673"/>
              <a:gd name="T55" fmla="*/ 219 h 589"/>
              <a:gd name="T56" fmla="*/ 268 w 673"/>
              <a:gd name="T57" fmla="*/ 169 h 589"/>
              <a:gd name="T58" fmla="*/ 318 w 673"/>
              <a:gd name="T59" fmla="*/ 169 h 589"/>
              <a:gd name="T60" fmla="*/ 333 w 673"/>
              <a:gd name="T61" fmla="*/ 205 h 589"/>
              <a:gd name="T62" fmla="*/ 341 w 673"/>
              <a:gd name="T63" fmla="*/ 210 h 589"/>
              <a:gd name="T64" fmla="*/ 415 w 673"/>
              <a:gd name="T65" fmla="*/ 0 h 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73" h="589">
                <a:moveTo>
                  <a:pt x="415" y="0"/>
                </a:moveTo>
                <a:cubicBezTo>
                  <a:pt x="514" y="0"/>
                  <a:pt x="514" y="0"/>
                  <a:pt x="514" y="0"/>
                </a:cubicBezTo>
                <a:cubicBezTo>
                  <a:pt x="516" y="3"/>
                  <a:pt x="516" y="5"/>
                  <a:pt x="516" y="9"/>
                </a:cubicBezTo>
                <a:cubicBezTo>
                  <a:pt x="516" y="20"/>
                  <a:pt x="502" y="26"/>
                  <a:pt x="502" y="45"/>
                </a:cubicBezTo>
                <a:cubicBezTo>
                  <a:pt x="502" y="64"/>
                  <a:pt x="518" y="80"/>
                  <a:pt x="537" y="80"/>
                </a:cubicBezTo>
                <a:cubicBezTo>
                  <a:pt x="556" y="80"/>
                  <a:pt x="572" y="64"/>
                  <a:pt x="572" y="45"/>
                </a:cubicBezTo>
                <a:cubicBezTo>
                  <a:pt x="572" y="25"/>
                  <a:pt x="558" y="22"/>
                  <a:pt x="558" y="9"/>
                </a:cubicBezTo>
                <a:cubicBezTo>
                  <a:pt x="558" y="5"/>
                  <a:pt x="558" y="3"/>
                  <a:pt x="560" y="0"/>
                </a:cubicBezTo>
                <a:cubicBezTo>
                  <a:pt x="673" y="0"/>
                  <a:pt x="673" y="0"/>
                  <a:pt x="673" y="0"/>
                </a:cubicBezTo>
                <a:cubicBezTo>
                  <a:pt x="673" y="148"/>
                  <a:pt x="619" y="283"/>
                  <a:pt x="528" y="387"/>
                </a:cubicBezTo>
                <a:cubicBezTo>
                  <a:pt x="529" y="391"/>
                  <a:pt x="531" y="396"/>
                  <a:pt x="534" y="399"/>
                </a:cubicBezTo>
                <a:cubicBezTo>
                  <a:pt x="542" y="407"/>
                  <a:pt x="557" y="402"/>
                  <a:pt x="570" y="415"/>
                </a:cubicBezTo>
                <a:cubicBezTo>
                  <a:pt x="583" y="429"/>
                  <a:pt x="583" y="451"/>
                  <a:pt x="570" y="464"/>
                </a:cubicBezTo>
                <a:cubicBezTo>
                  <a:pt x="556" y="478"/>
                  <a:pt x="534" y="478"/>
                  <a:pt x="521" y="464"/>
                </a:cubicBezTo>
                <a:cubicBezTo>
                  <a:pt x="506" y="450"/>
                  <a:pt x="515" y="438"/>
                  <a:pt x="505" y="429"/>
                </a:cubicBezTo>
                <a:cubicBezTo>
                  <a:pt x="502" y="426"/>
                  <a:pt x="498" y="424"/>
                  <a:pt x="494" y="423"/>
                </a:cubicBezTo>
                <a:cubicBezTo>
                  <a:pt x="388" y="526"/>
                  <a:pt x="243" y="589"/>
                  <a:pt x="84" y="589"/>
                </a:cubicBezTo>
                <a:cubicBezTo>
                  <a:pt x="84" y="480"/>
                  <a:pt x="84" y="480"/>
                  <a:pt x="84" y="480"/>
                </a:cubicBezTo>
                <a:cubicBezTo>
                  <a:pt x="80" y="477"/>
                  <a:pt x="76" y="475"/>
                  <a:pt x="71" y="475"/>
                </a:cubicBezTo>
                <a:cubicBezTo>
                  <a:pt x="60" y="475"/>
                  <a:pt x="53" y="489"/>
                  <a:pt x="35" y="489"/>
                </a:cubicBezTo>
                <a:cubicBezTo>
                  <a:pt x="16" y="489"/>
                  <a:pt x="0" y="474"/>
                  <a:pt x="0" y="455"/>
                </a:cubicBezTo>
                <a:cubicBezTo>
                  <a:pt x="0" y="435"/>
                  <a:pt x="16" y="420"/>
                  <a:pt x="35" y="420"/>
                </a:cubicBezTo>
                <a:cubicBezTo>
                  <a:pt x="55" y="420"/>
                  <a:pt x="57" y="434"/>
                  <a:pt x="71" y="434"/>
                </a:cubicBezTo>
                <a:cubicBezTo>
                  <a:pt x="76" y="434"/>
                  <a:pt x="80" y="432"/>
                  <a:pt x="84" y="430"/>
                </a:cubicBezTo>
                <a:cubicBezTo>
                  <a:pt x="84" y="332"/>
                  <a:pt x="84" y="332"/>
                  <a:pt x="84" y="332"/>
                </a:cubicBezTo>
                <a:cubicBezTo>
                  <a:pt x="171" y="332"/>
                  <a:pt x="250" y="298"/>
                  <a:pt x="309" y="243"/>
                </a:cubicBezTo>
                <a:cubicBezTo>
                  <a:pt x="308" y="240"/>
                  <a:pt x="307" y="237"/>
                  <a:pt x="304" y="234"/>
                </a:cubicBezTo>
                <a:cubicBezTo>
                  <a:pt x="296" y="226"/>
                  <a:pt x="281" y="231"/>
                  <a:pt x="268" y="219"/>
                </a:cubicBezTo>
                <a:cubicBezTo>
                  <a:pt x="255" y="205"/>
                  <a:pt x="255" y="183"/>
                  <a:pt x="268" y="169"/>
                </a:cubicBezTo>
                <a:cubicBezTo>
                  <a:pt x="282" y="156"/>
                  <a:pt x="304" y="156"/>
                  <a:pt x="318" y="169"/>
                </a:cubicBezTo>
                <a:cubicBezTo>
                  <a:pt x="332" y="184"/>
                  <a:pt x="323" y="195"/>
                  <a:pt x="333" y="205"/>
                </a:cubicBezTo>
                <a:cubicBezTo>
                  <a:pt x="335" y="207"/>
                  <a:pt x="338" y="209"/>
                  <a:pt x="341" y="210"/>
                </a:cubicBezTo>
                <a:cubicBezTo>
                  <a:pt x="387" y="152"/>
                  <a:pt x="415" y="79"/>
                  <a:pt x="415" y="0"/>
                </a:cubicBezTo>
                <a:close/>
              </a:path>
            </a:pathLst>
          </a:custGeom>
          <a:solidFill>
            <a:srgbClr val="E3A699"/>
          </a:solidFill>
          <a:ln>
            <a:noFill/>
          </a:ln>
          <a:effectLst/>
        </p:spPr>
        <p:txBody>
          <a:bodyPr vert="horz" wrap="square" lIns="91440" tIns="45720" rIns="91440" bIns="45720" numCol="1" anchor="t" anchorCtr="0" compatLnSpc="1">
            <a:prstTxWarp prst="textNoShape">
              <a:avLst/>
            </a:prstTxWarp>
          </a:bodyPr>
          <a:lstStyle/>
          <a:p>
            <a:endParaRPr lang="en-US">
              <a:solidFill>
                <a:prstClr val="black"/>
              </a:solidFill>
              <a:latin typeface="Calibri Light"/>
            </a:endParaRPr>
          </a:p>
        </p:txBody>
      </p:sp>
      <p:sp>
        <p:nvSpPr>
          <p:cNvPr id="12" name="Freeform 7">
            <a:extLst>
              <a:ext uri="{FF2B5EF4-FFF2-40B4-BE49-F238E27FC236}">
                <a16:creationId xmlns:a16="http://schemas.microsoft.com/office/drawing/2014/main" id="{A527E1E8-3F94-C8C0-F0FA-CE1ED76A19EA}"/>
              </a:ext>
            </a:extLst>
          </p:cNvPr>
          <p:cNvSpPr>
            <a:spLocks/>
          </p:cNvSpPr>
          <p:nvPr/>
        </p:nvSpPr>
        <p:spPr bwMode="auto">
          <a:xfrm>
            <a:off x="4197400" y="3638669"/>
            <a:ext cx="1567164" cy="1785106"/>
          </a:xfrm>
          <a:custGeom>
            <a:avLst/>
            <a:gdLst>
              <a:gd name="T0" fmla="*/ 590 w 590"/>
              <a:gd name="T1" fmla="*/ 414 h 671"/>
              <a:gd name="T2" fmla="*/ 590 w 590"/>
              <a:gd name="T3" fmla="*/ 512 h 671"/>
              <a:gd name="T4" fmla="*/ 577 w 590"/>
              <a:gd name="T5" fmla="*/ 516 h 671"/>
              <a:gd name="T6" fmla="*/ 541 w 590"/>
              <a:gd name="T7" fmla="*/ 502 h 671"/>
              <a:gd name="T8" fmla="*/ 506 w 590"/>
              <a:gd name="T9" fmla="*/ 537 h 671"/>
              <a:gd name="T10" fmla="*/ 541 w 590"/>
              <a:gd name="T11" fmla="*/ 571 h 671"/>
              <a:gd name="T12" fmla="*/ 577 w 590"/>
              <a:gd name="T13" fmla="*/ 557 h 671"/>
              <a:gd name="T14" fmla="*/ 590 w 590"/>
              <a:gd name="T15" fmla="*/ 562 h 671"/>
              <a:gd name="T16" fmla="*/ 590 w 590"/>
              <a:gd name="T17" fmla="*/ 671 h 671"/>
              <a:gd name="T18" fmla="*/ 180 w 590"/>
              <a:gd name="T19" fmla="*/ 506 h 671"/>
              <a:gd name="T20" fmla="*/ 172 w 590"/>
              <a:gd name="T21" fmla="*/ 511 h 671"/>
              <a:gd name="T22" fmla="*/ 156 w 590"/>
              <a:gd name="T23" fmla="*/ 546 h 671"/>
              <a:gd name="T24" fmla="*/ 107 w 590"/>
              <a:gd name="T25" fmla="*/ 546 h 671"/>
              <a:gd name="T26" fmla="*/ 107 w 590"/>
              <a:gd name="T27" fmla="*/ 497 h 671"/>
              <a:gd name="T28" fmla="*/ 142 w 590"/>
              <a:gd name="T29" fmla="*/ 481 h 671"/>
              <a:gd name="T30" fmla="*/ 148 w 590"/>
              <a:gd name="T31" fmla="*/ 472 h 671"/>
              <a:gd name="T32" fmla="*/ 0 w 590"/>
              <a:gd name="T33" fmla="*/ 82 h 671"/>
              <a:gd name="T34" fmla="*/ 109 w 590"/>
              <a:gd name="T35" fmla="*/ 82 h 671"/>
              <a:gd name="T36" fmla="*/ 113 w 590"/>
              <a:gd name="T37" fmla="*/ 71 h 671"/>
              <a:gd name="T38" fmla="*/ 99 w 590"/>
              <a:gd name="T39" fmla="*/ 35 h 671"/>
              <a:gd name="T40" fmla="*/ 133 w 590"/>
              <a:gd name="T41" fmla="*/ 0 h 671"/>
              <a:gd name="T42" fmla="*/ 168 w 590"/>
              <a:gd name="T43" fmla="*/ 35 h 671"/>
              <a:gd name="T44" fmla="*/ 154 w 590"/>
              <a:gd name="T45" fmla="*/ 71 h 671"/>
              <a:gd name="T46" fmla="*/ 157 w 590"/>
              <a:gd name="T47" fmla="*/ 82 h 671"/>
              <a:gd name="T48" fmla="*/ 258 w 590"/>
              <a:gd name="T49" fmla="*/ 82 h 671"/>
              <a:gd name="T50" fmla="*/ 333 w 590"/>
              <a:gd name="T51" fmla="*/ 292 h 671"/>
              <a:gd name="T52" fmla="*/ 340 w 590"/>
              <a:gd name="T53" fmla="*/ 287 h 671"/>
              <a:gd name="T54" fmla="*/ 356 w 590"/>
              <a:gd name="T55" fmla="*/ 251 h 671"/>
              <a:gd name="T56" fmla="*/ 405 w 590"/>
              <a:gd name="T57" fmla="*/ 251 h 671"/>
              <a:gd name="T58" fmla="*/ 405 w 590"/>
              <a:gd name="T59" fmla="*/ 301 h 671"/>
              <a:gd name="T60" fmla="*/ 369 w 590"/>
              <a:gd name="T61" fmla="*/ 316 h 671"/>
              <a:gd name="T62" fmla="*/ 364 w 590"/>
              <a:gd name="T63" fmla="*/ 325 h 671"/>
              <a:gd name="T64" fmla="*/ 590 w 590"/>
              <a:gd name="T65" fmla="*/ 414 h 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90" h="671">
                <a:moveTo>
                  <a:pt x="590" y="414"/>
                </a:moveTo>
                <a:cubicBezTo>
                  <a:pt x="590" y="512"/>
                  <a:pt x="590" y="512"/>
                  <a:pt x="590" y="512"/>
                </a:cubicBezTo>
                <a:cubicBezTo>
                  <a:pt x="586" y="514"/>
                  <a:pt x="582" y="516"/>
                  <a:pt x="577" y="516"/>
                </a:cubicBezTo>
                <a:cubicBezTo>
                  <a:pt x="563" y="516"/>
                  <a:pt x="561" y="502"/>
                  <a:pt x="541" y="502"/>
                </a:cubicBezTo>
                <a:cubicBezTo>
                  <a:pt x="522" y="502"/>
                  <a:pt x="506" y="517"/>
                  <a:pt x="506" y="537"/>
                </a:cubicBezTo>
                <a:cubicBezTo>
                  <a:pt x="506" y="556"/>
                  <a:pt x="522" y="571"/>
                  <a:pt x="541" y="571"/>
                </a:cubicBezTo>
                <a:cubicBezTo>
                  <a:pt x="559" y="571"/>
                  <a:pt x="566" y="557"/>
                  <a:pt x="577" y="557"/>
                </a:cubicBezTo>
                <a:cubicBezTo>
                  <a:pt x="582" y="557"/>
                  <a:pt x="586" y="559"/>
                  <a:pt x="590" y="562"/>
                </a:cubicBezTo>
                <a:cubicBezTo>
                  <a:pt x="590" y="671"/>
                  <a:pt x="590" y="671"/>
                  <a:pt x="590" y="671"/>
                </a:cubicBezTo>
                <a:cubicBezTo>
                  <a:pt x="430" y="671"/>
                  <a:pt x="286" y="608"/>
                  <a:pt x="180" y="506"/>
                </a:cubicBezTo>
                <a:cubicBezTo>
                  <a:pt x="177" y="507"/>
                  <a:pt x="174" y="508"/>
                  <a:pt x="172" y="511"/>
                </a:cubicBezTo>
                <a:cubicBezTo>
                  <a:pt x="162" y="520"/>
                  <a:pt x="170" y="532"/>
                  <a:pt x="156" y="546"/>
                </a:cubicBezTo>
                <a:cubicBezTo>
                  <a:pt x="142" y="560"/>
                  <a:pt x="120" y="560"/>
                  <a:pt x="107" y="546"/>
                </a:cubicBezTo>
                <a:cubicBezTo>
                  <a:pt x="93" y="533"/>
                  <a:pt x="93" y="511"/>
                  <a:pt x="107" y="497"/>
                </a:cubicBezTo>
                <a:cubicBezTo>
                  <a:pt x="120" y="484"/>
                  <a:pt x="134" y="489"/>
                  <a:pt x="142" y="481"/>
                </a:cubicBezTo>
                <a:cubicBezTo>
                  <a:pt x="145" y="479"/>
                  <a:pt x="147" y="475"/>
                  <a:pt x="148" y="472"/>
                </a:cubicBezTo>
                <a:cubicBezTo>
                  <a:pt x="56" y="368"/>
                  <a:pt x="0" y="231"/>
                  <a:pt x="0" y="82"/>
                </a:cubicBezTo>
                <a:cubicBezTo>
                  <a:pt x="109" y="82"/>
                  <a:pt x="109" y="82"/>
                  <a:pt x="109" y="82"/>
                </a:cubicBezTo>
                <a:cubicBezTo>
                  <a:pt x="111" y="79"/>
                  <a:pt x="113" y="75"/>
                  <a:pt x="113" y="71"/>
                </a:cubicBezTo>
                <a:cubicBezTo>
                  <a:pt x="113" y="60"/>
                  <a:pt x="99" y="53"/>
                  <a:pt x="99" y="35"/>
                </a:cubicBezTo>
                <a:cubicBezTo>
                  <a:pt x="99" y="16"/>
                  <a:pt x="114" y="0"/>
                  <a:pt x="133" y="0"/>
                </a:cubicBezTo>
                <a:cubicBezTo>
                  <a:pt x="153" y="0"/>
                  <a:pt x="168" y="16"/>
                  <a:pt x="168" y="35"/>
                </a:cubicBezTo>
                <a:cubicBezTo>
                  <a:pt x="168" y="55"/>
                  <a:pt x="154" y="57"/>
                  <a:pt x="154" y="71"/>
                </a:cubicBezTo>
                <a:cubicBezTo>
                  <a:pt x="154" y="75"/>
                  <a:pt x="155" y="79"/>
                  <a:pt x="157" y="82"/>
                </a:cubicBezTo>
                <a:cubicBezTo>
                  <a:pt x="258" y="82"/>
                  <a:pt x="258" y="82"/>
                  <a:pt x="258" y="82"/>
                </a:cubicBezTo>
                <a:cubicBezTo>
                  <a:pt x="258" y="161"/>
                  <a:pt x="286" y="234"/>
                  <a:pt x="333" y="292"/>
                </a:cubicBezTo>
                <a:cubicBezTo>
                  <a:pt x="335" y="291"/>
                  <a:pt x="338" y="289"/>
                  <a:pt x="340" y="287"/>
                </a:cubicBezTo>
                <a:cubicBezTo>
                  <a:pt x="350" y="277"/>
                  <a:pt x="341" y="266"/>
                  <a:pt x="356" y="251"/>
                </a:cubicBezTo>
                <a:cubicBezTo>
                  <a:pt x="369" y="238"/>
                  <a:pt x="391" y="238"/>
                  <a:pt x="405" y="251"/>
                </a:cubicBezTo>
                <a:cubicBezTo>
                  <a:pt x="418" y="265"/>
                  <a:pt x="418" y="287"/>
                  <a:pt x="405" y="301"/>
                </a:cubicBezTo>
                <a:cubicBezTo>
                  <a:pt x="392" y="313"/>
                  <a:pt x="377" y="308"/>
                  <a:pt x="369" y="316"/>
                </a:cubicBezTo>
                <a:cubicBezTo>
                  <a:pt x="367" y="319"/>
                  <a:pt x="365" y="322"/>
                  <a:pt x="364" y="325"/>
                </a:cubicBezTo>
                <a:cubicBezTo>
                  <a:pt x="423" y="380"/>
                  <a:pt x="503" y="414"/>
                  <a:pt x="590" y="414"/>
                </a:cubicBezTo>
                <a:close/>
              </a:path>
            </a:pathLst>
          </a:custGeom>
          <a:solidFill>
            <a:srgbClr val="EFD054"/>
          </a:solidFill>
          <a:ln>
            <a:noFill/>
          </a:ln>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Light"/>
            </a:endParaRPr>
          </a:p>
        </p:txBody>
      </p:sp>
      <p:sp>
        <p:nvSpPr>
          <p:cNvPr id="13" name="Freeform 8">
            <a:extLst>
              <a:ext uri="{FF2B5EF4-FFF2-40B4-BE49-F238E27FC236}">
                <a16:creationId xmlns:a16="http://schemas.microsoft.com/office/drawing/2014/main" id="{1B9DE03D-2CB9-3BB9-CAE5-2820503B569E}"/>
              </a:ext>
            </a:extLst>
          </p:cNvPr>
          <p:cNvSpPr>
            <a:spLocks/>
          </p:cNvSpPr>
          <p:nvPr/>
        </p:nvSpPr>
        <p:spPr bwMode="auto">
          <a:xfrm>
            <a:off x="5764564" y="2288325"/>
            <a:ext cx="1564917" cy="1781735"/>
          </a:xfrm>
          <a:custGeom>
            <a:avLst/>
            <a:gdLst>
              <a:gd name="T0" fmla="*/ 0 w 589"/>
              <a:gd name="T1" fmla="*/ 258 h 670"/>
              <a:gd name="T2" fmla="*/ 0 w 589"/>
              <a:gd name="T3" fmla="*/ 153 h 670"/>
              <a:gd name="T4" fmla="*/ 13 w 589"/>
              <a:gd name="T5" fmla="*/ 148 h 670"/>
              <a:gd name="T6" fmla="*/ 49 w 589"/>
              <a:gd name="T7" fmla="*/ 162 h 670"/>
              <a:gd name="T8" fmla="*/ 84 w 589"/>
              <a:gd name="T9" fmla="*/ 127 h 670"/>
              <a:gd name="T10" fmla="*/ 49 w 589"/>
              <a:gd name="T11" fmla="*/ 92 h 670"/>
              <a:gd name="T12" fmla="*/ 13 w 589"/>
              <a:gd name="T13" fmla="*/ 107 h 670"/>
              <a:gd name="T14" fmla="*/ 0 w 589"/>
              <a:gd name="T15" fmla="*/ 102 h 670"/>
              <a:gd name="T16" fmla="*/ 0 w 589"/>
              <a:gd name="T17" fmla="*/ 0 h 670"/>
              <a:gd name="T18" fmla="*/ 409 w 589"/>
              <a:gd name="T19" fmla="*/ 166 h 670"/>
              <a:gd name="T20" fmla="*/ 421 w 589"/>
              <a:gd name="T21" fmla="*/ 160 h 670"/>
              <a:gd name="T22" fmla="*/ 437 w 589"/>
              <a:gd name="T23" fmla="*/ 125 h 670"/>
              <a:gd name="T24" fmla="*/ 486 w 589"/>
              <a:gd name="T25" fmla="*/ 125 h 670"/>
              <a:gd name="T26" fmla="*/ 486 w 589"/>
              <a:gd name="T27" fmla="*/ 174 h 670"/>
              <a:gd name="T28" fmla="*/ 450 w 589"/>
              <a:gd name="T29" fmla="*/ 190 h 670"/>
              <a:gd name="T30" fmla="*/ 444 w 589"/>
              <a:gd name="T31" fmla="*/ 203 h 670"/>
              <a:gd name="T32" fmla="*/ 589 w 589"/>
              <a:gd name="T33" fmla="*/ 590 h 670"/>
              <a:gd name="T34" fmla="*/ 476 w 589"/>
              <a:gd name="T35" fmla="*/ 590 h 670"/>
              <a:gd name="T36" fmla="*/ 474 w 589"/>
              <a:gd name="T37" fmla="*/ 599 h 670"/>
              <a:gd name="T38" fmla="*/ 488 w 589"/>
              <a:gd name="T39" fmla="*/ 635 h 670"/>
              <a:gd name="T40" fmla="*/ 453 w 589"/>
              <a:gd name="T41" fmla="*/ 670 h 670"/>
              <a:gd name="T42" fmla="*/ 418 w 589"/>
              <a:gd name="T43" fmla="*/ 635 h 670"/>
              <a:gd name="T44" fmla="*/ 432 w 589"/>
              <a:gd name="T45" fmla="*/ 599 h 670"/>
              <a:gd name="T46" fmla="*/ 430 w 589"/>
              <a:gd name="T47" fmla="*/ 590 h 670"/>
              <a:gd name="T48" fmla="*/ 331 w 589"/>
              <a:gd name="T49" fmla="*/ 590 h 670"/>
              <a:gd name="T50" fmla="*/ 256 w 589"/>
              <a:gd name="T51" fmla="*/ 379 h 670"/>
              <a:gd name="T52" fmla="*/ 249 w 589"/>
              <a:gd name="T53" fmla="*/ 383 h 670"/>
              <a:gd name="T54" fmla="*/ 234 w 589"/>
              <a:gd name="T55" fmla="*/ 419 h 670"/>
              <a:gd name="T56" fmla="*/ 184 w 589"/>
              <a:gd name="T57" fmla="*/ 419 h 670"/>
              <a:gd name="T58" fmla="*/ 184 w 589"/>
              <a:gd name="T59" fmla="*/ 370 h 670"/>
              <a:gd name="T60" fmla="*/ 220 w 589"/>
              <a:gd name="T61" fmla="*/ 354 h 670"/>
              <a:gd name="T62" fmla="*/ 225 w 589"/>
              <a:gd name="T63" fmla="*/ 346 h 670"/>
              <a:gd name="T64" fmla="*/ 0 w 589"/>
              <a:gd name="T65" fmla="*/ 258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89" h="670">
                <a:moveTo>
                  <a:pt x="0" y="258"/>
                </a:moveTo>
                <a:cubicBezTo>
                  <a:pt x="0" y="153"/>
                  <a:pt x="0" y="153"/>
                  <a:pt x="0" y="153"/>
                </a:cubicBezTo>
                <a:cubicBezTo>
                  <a:pt x="3" y="150"/>
                  <a:pt x="8" y="148"/>
                  <a:pt x="13" y="148"/>
                </a:cubicBezTo>
                <a:cubicBezTo>
                  <a:pt x="24" y="148"/>
                  <a:pt x="31" y="162"/>
                  <a:pt x="49" y="162"/>
                </a:cubicBezTo>
                <a:cubicBezTo>
                  <a:pt x="68" y="162"/>
                  <a:pt x="84" y="146"/>
                  <a:pt x="84" y="127"/>
                </a:cubicBezTo>
                <a:cubicBezTo>
                  <a:pt x="84" y="108"/>
                  <a:pt x="68" y="92"/>
                  <a:pt x="49" y="92"/>
                </a:cubicBezTo>
                <a:cubicBezTo>
                  <a:pt x="29" y="92"/>
                  <a:pt x="27" y="107"/>
                  <a:pt x="13" y="107"/>
                </a:cubicBezTo>
                <a:cubicBezTo>
                  <a:pt x="8" y="107"/>
                  <a:pt x="3" y="105"/>
                  <a:pt x="0" y="102"/>
                </a:cubicBezTo>
                <a:cubicBezTo>
                  <a:pt x="0" y="0"/>
                  <a:pt x="0" y="0"/>
                  <a:pt x="0" y="0"/>
                </a:cubicBezTo>
                <a:cubicBezTo>
                  <a:pt x="159" y="0"/>
                  <a:pt x="303" y="63"/>
                  <a:pt x="409" y="166"/>
                </a:cubicBezTo>
                <a:cubicBezTo>
                  <a:pt x="414" y="166"/>
                  <a:pt x="418" y="164"/>
                  <a:pt x="421" y="160"/>
                </a:cubicBezTo>
                <a:cubicBezTo>
                  <a:pt x="431" y="151"/>
                  <a:pt x="422" y="139"/>
                  <a:pt x="437" y="125"/>
                </a:cubicBezTo>
                <a:cubicBezTo>
                  <a:pt x="450" y="111"/>
                  <a:pt x="472" y="111"/>
                  <a:pt x="486" y="125"/>
                </a:cubicBezTo>
                <a:cubicBezTo>
                  <a:pt x="499" y="138"/>
                  <a:pt x="499" y="160"/>
                  <a:pt x="486" y="174"/>
                </a:cubicBezTo>
                <a:cubicBezTo>
                  <a:pt x="473" y="187"/>
                  <a:pt x="458" y="182"/>
                  <a:pt x="450" y="190"/>
                </a:cubicBezTo>
                <a:cubicBezTo>
                  <a:pt x="446" y="193"/>
                  <a:pt x="445" y="198"/>
                  <a:pt x="444" y="203"/>
                </a:cubicBezTo>
                <a:cubicBezTo>
                  <a:pt x="535" y="306"/>
                  <a:pt x="589" y="442"/>
                  <a:pt x="589" y="590"/>
                </a:cubicBezTo>
                <a:cubicBezTo>
                  <a:pt x="476" y="590"/>
                  <a:pt x="476" y="590"/>
                  <a:pt x="476" y="590"/>
                </a:cubicBezTo>
                <a:cubicBezTo>
                  <a:pt x="474" y="593"/>
                  <a:pt x="474" y="595"/>
                  <a:pt x="474" y="599"/>
                </a:cubicBezTo>
                <a:cubicBezTo>
                  <a:pt x="474" y="612"/>
                  <a:pt x="488" y="615"/>
                  <a:pt x="488" y="635"/>
                </a:cubicBezTo>
                <a:cubicBezTo>
                  <a:pt x="488" y="654"/>
                  <a:pt x="472" y="670"/>
                  <a:pt x="453" y="670"/>
                </a:cubicBezTo>
                <a:cubicBezTo>
                  <a:pt x="434" y="670"/>
                  <a:pt x="418" y="654"/>
                  <a:pt x="418" y="635"/>
                </a:cubicBezTo>
                <a:cubicBezTo>
                  <a:pt x="418" y="616"/>
                  <a:pt x="432" y="610"/>
                  <a:pt x="432" y="599"/>
                </a:cubicBezTo>
                <a:cubicBezTo>
                  <a:pt x="432" y="595"/>
                  <a:pt x="432" y="593"/>
                  <a:pt x="430" y="590"/>
                </a:cubicBezTo>
                <a:cubicBezTo>
                  <a:pt x="331" y="590"/>
                  <a:pt x="331" y="590"/>
                  <a:pt x="331" y="590"/>
                </a:cubicBezTo>
                <a:cubicBezTo>
                  <a:pt x="331" y="510"/>
                  <a:pt x="303" y="436"/>
                  <a:pt x="256" y="379"/>
                </a:cubicBezTo>
                <a:cubicBezTo>
                  <a:pt x="253" y="380"/>
                  <a:pt x="251" y="381"/>
                  <a:pt x="249" y="383"/>
                </a:cubicBezTo>
                <a:cubicBezTo>
                  <a:pt x="239" y="393"/>
                  <a:pt x="248" y="405"/>
                  <a:pt x="234" y="419"/>
                </a:cubicBezTo>
                <a:cubicBezTo>
                  <a:pt x="220" y="432"/>
                  <a:pt x="198" y="432"/>
                  <a:pt x="184" y="419"/>
                </a:cubicBezTo>
                <a:cubicBezTo>
                  <a:pt x="171" y="405"/>
                  <a:pt x="171" y="383"/>
                  <a:pt x="184" y="370"/>
                </a:cubicBezTo>
                <a:cubicBezTo>
                  <a:pt x="197" y="357"/>
                  <a:pt x="212" y="362"/>
                  <a:pt x="220" y="354"/>
                </a:cubicBezTo>
                <a:cubicBezTo>
                  <a:pt x="222" y="352"/>
                  <a:pt x="224" y="349"/>
                  <a:pt x="225" y="346"/>
                </a:cubicBezTo>
                <a:cubicBezTo>
                  <a:pt x="166" y="292"/>
                  <a:pt x="87" y="258"/>
                  <a:pt x="0" y="258"/>
                </a:cubicBezTo>
                <a:close/>
              </a:path>
            </a:pathLst>
          </a:custGeom>
          <a:solidFill>
            <a:schemeClr val="accent1"/>
          </a:solidFill>
          <a:ln>
            <a:noFill/>
          </a:ln>
          <a:effectLst/>
        </p:spPr>
        <p:txBody>
          <a:bodyPr vert="horz" wrap="square" lIns="91440" tIns="45720" rIns="91440" bIns="45720" numCol="1" anchor="t" anchorCtr="0" compatLnSpc="1">
            <a:prstTxWarp prst="textNoShape">
              <a:avLst/>
            </a:prstTxWarp>
          </a:bodyPr>
          <a:lstStyle/>
          <a:p>
            <a:endParaRPr lang="en-US">
              <a:solidFill>
                <a:prstClr val="black"/>
              </a:solidFill>
              <a:latin typeface="Calibri Light"/>
            </a:endParaRPr>
          </a:p>
        </p:txBody>
      </p:sp>
      <p:sp>
        <p:nvSpPr>
          <p:cNvPr id="14" name="Freeform 9">
            <a:extLst>
              <a:ext uri="{FF2B5EF4-FFF2-40B4-BE49-F238E27FC236}">
                <a16:creationId xmlns:a16="http://schemas.microsoft.com/office/drawing/2014/main" id="{7AF0816E-6071-0131-D18B-E9F1D3B79EB1}"/>
              </a:ext>
            </a:extLst>
          </p:cNvPr>
          <p:cNvSpPr>
            <a:spLocks/>
          </p:cNvSpPr>
          <p:nvPr/>
        </p:nvSpPr>
        <p:spPr bwMode="auto">
          <a:xfrm>
            <a:off x="4197400" y="2288325"/>
            <a:ext cx="1790723" cy="1568287"/>
          </a:xfrm>
          <a:custGeom>
            <a:avLst/>
            <a:gdLst>
              <a:gd name="T0" fmla="*/ 148 w 674"/>
              <a:gd name="T1" fmla="*/ 200 h 590"/>
              <a:gd name="T2" fmla="*/ 142 w 674"/>
              <a:gd name="T3" fmla="*/ 190 h 590"/>
              <a:gd name="T4" fmla="*/ 107 w 674"/>
              <a:gd name="T5" fmla="*/ 174 h 590"/>
              <a:gd name="T6" fmla="*/ 107 w 674"/>
              <a:gd name="T7" fmla="*/ 125 h 590"/>
              <a:gd name="T8" fmla="*/ 156 w 674"/>
              <a:gd name="T9" fmla="*/ 125 h 590"/>
              <a:gd name="T10" fmla="*/ 172 w 674"/>
              <a:gd name="T11" fmla="*/ 160 h 590"/>
              <a:gd name="T12" fmla="*/ 181 w 674"/>
              <a:gd name="T13" fmla="*/ 166 h 590"/>
              <a:gd name="T14" fmla="*/ 590 w 674"/>
              <a:gd name="T15" fmla="*/ 0 h 590"/>
              <a:gd name="T16" fmla="*/ 590 w 674"/>
              <a:gd name="T17" fmla="*/ 102 h 590"/>
              <a:gd name="T18" fmla="*/ 603 w 674"/>
              <a:gd name="T19" fmla="*/ 107 h 590"/>
              <a:gd name="T20" fmla="*/ 639 w 674"/>
              <a:gd name="T21" fmla="*/ 92 h 590"/>
              <a:gd name="T22" fmla="*/ 674 w 674"/>
              <a:gd name="T23" fmla="*/ 127 h 590"/>
              <a:gd name="T24" fmla="*/ 639 w 674"/>
              <a:gd name="T25" fmla="*/ 162 h 590"/>
              <a:gd name="T26" fmla="*/ 603 w 674"/>
              <a:gd name="T27" fmla="*/ 148 h 590"/>
              <a:gd name="T28" fmla="*/ 590 w 674"/>
              <a:gd name="T29" fmla="*/ 153 h 590"/>
              <a:gd name="T30" fmla="*/ 590 w 674"/>
              <a:gd name="T31" fmla="*/ 258 h 590"/>
              <a:gd name="T32" fmla="*/ 365 w 674"/>
              <a:gd name="T33" fmla="*/ 346 h 590"/>
              <a:gd name="T34" fmla="*/ 369 w 674"/>
              <a:gd name="T35" fmla="*/ 354 h 590"/>
              <a:gd name="T36" fmla="*/ 405 w 674"/>
              <a:gd name="T37" fmla="*/ 370 h 590"/>
              <a:gd name="T38" fmla="*/ 405 w 674"/>
              <a:gd name="T39" fmla="*/ 419 h 590"/>
              <a:gd name="T40" fmla="*/ 356 w 674"/>
              <a:gd name="T41" fmla="*/ 419 h 590"/>
              <a:gd name="T42" fmla="*/ 340 w 674"/>
              <a:gd name="T43" fmla="*/ 383 h 590"/>
              <a:gd name="T44" fmla="*/ 334 w 674"/>
              <a:gd name="T45" fmla="*/ 379 h 590"/>
              <a:gd name="T46" fmla="*/ 258 w 674"/>
              <a:gd name="T47" fmla="*/ 590 h 590"/>
              <a:gd name="T48" fmla="*/ 157 w 674"/>
              <a:gd name="T49" fmla="*/ 590 h 590"/>
              <a:gd name="T50" fmla="*/ 154 w 674"/>
              <a:gd name="T51" fmla="*/ 579 h 590"/>
              <a:gd name="T52" fmla="*/ 168 w 674"/>
              <a:gd name="T53" fmla="*/ 543 h 590"/>
              <a:gd name="T54" fmla="*/ 133 w 674"/>
              <a:gd name="T55" fmla="*/ 508 h 590"/>
              <a:gd name="T56" fmla="*/ 99 w 674"/>
              <a:gd name="T57" fmla="*/ 543 h 590"/>
              <a:gd name="T58" fmla="*/ 113 w 674"/>
              <a:gd name="T59" fmla="*/ 579 h 590"/>
              <a:gd name="T60" fmla="*/ 109 w 674"/>
              <a:gd name="T61" fmla="*/ 590 h 590"/>
              <a:gd name="T62" fmla="*/ 0 w 674"/>
              <a:gd name="T63" fmla="*/ 590 h 590"/>
              <a:gd name="T64" fmla="*/ 148 w 674"/>
              <a:gd name="T65" fmla="*/ 200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74" h="590">
                <a:moveTo>
                  <a:pt x="148" y="200"/>
                </a:moveTo>
                <a:cubicBezTo>
                  <a:pt x="147" y="196"/>
                  <a:pt x="145" y="193"/>
                  <a:pt x="142" y="190"/>
                </a:cubicBezTo>
                <a:cubicBezTo>
                  <a:pt x="134" y="182"/>
                  <a:pt x="120" y="187"/>
                  <a:pt x="107" y="174"/>
                </a:cubicBezTo>
                <a:cubicBezTo>
                  <a:pt x="93" y="160"/>
                  <a:pt x="93" y="138"/>
                  <a:pt x="107" y="125"/>
                </a:cubicBezTo>
                <a:cubicBezTo>
                  <a:pt x="120" y="111"/>
                  <a:pt x="142" y="111"/>
                  <a:pt x="156" y="125"/>
                </a:cubicBezTo>
                <a:cubicBezTo>
                  <a:pt x="170" y="139"/>
                  <a:pt x="162" y="151"/>
                  <a:pt x="172" y="160"/>
                </a:cubicBezTo>
                <a:cubicBezTo>
                  <a:pt x="174" y="163"/>
                  <a:pt x="177" y="165"/>
                  <a:pt x="181" y="166"/>
                </a:cubicBezTo>
                <a:cubicBezTo>
                  <a:pt x="287" y="63"/>
                  <a:pt x="431" y="0"/>
                  <a:pt x="590" y="0"/>
                </a:cubicBezTo>
                <a:cubicBezTo>
                  <a:pt x="590" y="102"/>
                  <a:pt x="590" y="102"/>
                  <a:pt x="590" y="102"/>
                </a:cubicBezTo>
                <a:cubicBezTo>
                  <a:pt x="593" y="105"/>
                  <a:pt x="598" y="107"/>
                  <a:pt x="603" y="107"/>
                </a:cubicBezTo>
                <a:cubicBezTo>
                  <a:pt x="617" y="107"/>
                  <a:pt x="619" y="92"/>
                  <a:pt x="639" y="92"/>
                </a:cubicBezTo>
                <a:cubicBezTo>
                  <a:pt x="658" y="92"/>
                  <a:pt x="674" y="108"/>
                  <a:pt x="674" y="127"/>
                </a:cubicBezTo>
                <a:cubicBezTo>
                  <a:pt x="674" y="146"/>
                  <a:pt x="658" y="162"/>
                  <a:pt x="639" y="162"/>
                </a:cubicBezTo>
                <a:cubicBezTo>
                  <a:pt x="621" y="162"/>
                  <a:pt x="614" y="148"/>
                  <a:pt x="603" y="148"/>
                </a:cubicBezTo>
                <a:cubicBezTo>
                  <a:pt x="598" y="148"/>
                  <a:pt x="593" y="150"/>
                  <a:pt x="590" y="153"/>
                </a:cubicBezTo>
                <a:cubicBezTo>
                  <a:pt x="590" y="258"/>
                  <a:pt x="590" y="258"/>
                  <a:pt x="590" y="258"/>
                </a:cubicBezTo>
                <a:cubicBezTo>
                  <a:pt x="503" y="258"/>
                  <a:pt x="424" y="292"/>
                  <a:pt x="365" y="346"/>
                </a:cubicBezTo>
                <a:cubicBezTo>
                  <a:pt x="365" y="349"/>
                  <a:pt x="367" y="352"/>
                  <a:pt x="369" y="354"/>
                </a:cubicBezTo>
                <a:cubicBezTo>
                  <a:pt x="377" y="362"/>
                  <a:pt x="392" y="357"/>
                  <a:pt x="405" y="370"/>
                </a:cubicBezTo>
                <a:cubicBezTo>
                  <a:pt x="418" y="383"/>
                  <a:pt x="418" y="405"/>
                  <a:pt x="405" y="419"/>
                </a:cubicBezTo>
                <a:cubicBezTo>
                  <a:pt x="391" y="432"/>
                  <a:pt x="369" y="432"/>
                  <a:pt x="356" y="419"/>
                </a:cubicBezTo>
                <a:cubicBezTo>
                  <a:pt x="341" y="405"/>
                  <a:pt x="350" y="393"/>
                  <a:pt x="340" y="383"/>
                </a:cubicBezTo>
                <a:cubicBezTo>
                  <a:pt x="338" y="381"/>
                  <a:pt x="336" y="380"/>
                  <a:pt x="334" y="379"/>
                </a:cubicBezTo>
                <a:cubicBezTo>
                  <a:pt x="286" y="436"/>
                  <a:pt x="258" y="510"/>
                  <a:pt x="258" y="590"/>
                </a:cubicBezTo>
                <a:cubicBezTo>
                  <a:pt x="157" y="590"/>
                  <a:pt x="157" y="590"/>
                  <a:pt x="157" y="590"/>
                </a:cubicBezTo>
                <a:cubicBezTo>
                  <a:pt x="155" y="587"/>
                  <a:pt x="154" y="583"/>
                  <a:pt x="154" y="579"/>
                </a:cubicBezTo>
                <a:cubicBezTo>
                  <a:pt x="154" y="565"/>
                  <a:pt x="168" y="563"/>
                  <a:pt x="168" y="543"/>
                </a:cubicBezTo>
                <a:cubicBezTo>
                  <a:pt x="168" y="524"/>
                  <a:pt x="153" y="508"/>
                  <a:pt x="133" y="508"/>
                </a:cubicBezTo>
                <a:cubicBezTo>
                  <a:pt x="114" y="508"/>
                  <a:pt x="99" y="524"/>
                  <a:pt x="99" y="543"/>
                </a:cubicBezTo>
                <a:cubicBezTo>
                  <a:pt x="99" y="561"/>
                  <a:pt x="113" y="568"/>
                  <a:pt x="113" y="579"/>
                </a:cubicBezTo>
                <a:cubicBezTo>
                  <a:pt x="113" y="583"/>
                  <a:pt x="111" y="587"/>
                  <a:pt x="109" y="590"/>
                </a:cubicBezTo>
                <a:cubicBezTo>
                  <a:pt x="0" y="590"/>
                  <a:pt x="0" y="590"/>
                  <a:pt x="0" y="590"/>
                </a:cubicBezTo>
                <a:cubicBezTo>
                  <a:pt x="0" y="440"/>
                  <a:pt x="56" y="304"/>
                  <a:pt x="148" y="200"/>
                </a:cubicBezTo>
                <a:close/>
              </a:path>
            </a:pathLst>
          </a:custGeom>
          <a:solidFill>
            <a:srgbClr val="43B02A"/>
          </a:solidFill>
          <a:ln>
            <a:noFill/>
          </a:ln>
          <a:effectLst/>
        </p:spPr>
        <p:txBody>
          <a:bodyPr vert="horz" wrap="square" lIns="91440" tIns="45720" rIns="91440" bIns="45720" numCol="1" anchor="t" anchorCtr="0" compatLnSpc="1">
            <a:prstTxWarp prst="textNoShape">
              <a:avLst/>
            </a:prstTxWarp>
          </a:bodyPr>
          <a:lstStyle/>
          <a:p>
            <a:endParaRPr lang="en-US">
              <a:solidFill>
                <a:prstClr val="black"/>
              </a:solidFill>
              <a:latin typeface="Calibri Light"/>
            </a:endParaRPr>
          </a:p>
        </p:txBody>
      </p:sp>
      <p:sp>
        <p:nvSpPr>
          <p:cNvPr id="32" name="Freeform 14">
            <a:extLst>
              <a:ext uri="{FF2B5EF4-FFF2-40B4-BE49-F238E27FC236}">
                <a16:creationId xmlns:a16="http://schemas.microsoft.com/office/drawing/2014/main" id="{6D193549-845C-AA75-291C-35CA38235094}"/>
              </a:ext>
            </a:extLst>
          </p:cNvPr>
          <p:cNvSpPr>
            <a:spLocks noEditPoints="1"/>
          </p:cNvSpPr>
          <p:nvPr/>
        </p:nvSpPr>
        <p:spPr bwMode="auto">
          <a:xfrm>
            <a:off x="3751404" y="1894006"/>
            <a:ext cx="4033059" cy="3925210"/>
          </a:xfrm>
          <a:custGeom>
            <a:avLst/>
            <a:gdLst>
              <a:gd name="T0" fmla="*/ 0 w 1518"/>
              <a:gd name="T1" fmla="*/ 1349 h 1476"/>
              <a:gd name="T2" fmla="*/ 214 w 1518"/>
              <a:gd name="T3" fmla="*/ 1257 h 1476"/>
              <a:gd name="T4" fmla="*/ 283 w 1518"/>
              <a:gd name="T5" fmla="*/ 1170 h 1476"/>
              <a:gd name="T6" fmla="*/ 283 w 1518"/>
              <a:gd name="T7" fmla="*/ 306 h 1476"/>
              <a:gd name="T8" fmla="*/ 214 w 1518"/>
              <a:gd name="T9" fmla="*/ 218 h 1476"/>
              <a:gd name="T10" fmla="*/ 0 w 1518"/>
              <a:gd name="T11" fmla="*/ 126 h 1476"/>
              <a:gd name="T12" fmla="*/ 253 w 1518"/>
              <a:gd name="T13" fmla="*/ 126 h 1476"/>
              <a:gd name="T14" fmla="*/ 290 w 1518"/>
              <a:gd name="T15" fmla="*/ 283 h 1476"/>
              <a:gd name="T16" fmla="*/ 758 w 1518"/>
              <a:gd name="T17" fmla="*/ 96 h 1476"/>
              <a:gd name="T18" fmla="*/ 1228 w 1518"/>
              <a:gd name="T19" fmla="*/ 283 h 1476"/>
              <a:gd name="T20" fmla="*/ 1264 w 1518"/>
              <a:gd name="T21" fmla="*/ 126 h 1476"/>
              <a:gd name="T22" fmla="*/ 1518 w 1518"/>
              <a:gd name="T23" fmla="*/ 126 h 1476"/>
              <a:gd name="T24" fmla="*/ 1304 w 1518"/>
              <a:gd name="T25" fmla="*/ 218 h 1476"/>
              <a:gd name="T26" fmla="*/ 1234 w 1518"/>
              <a:gd name="T27" fmla="*/ 308 h 1476"/>
              <a:gd name="T28" fmla="*/ 1234 w 1518"/>
              <a:gd name="T29" fmla="*/ 1168 h 1476"/>
              <a:gd name="T30" fmla="*/ 1304 w 1518"/>
              <a:gd name="T31" fmla="*/ 1257 h 1476"/>
              <a:gd name="T32" fmla="*/ 1518 w 1518"/>
              <a:gd name="T33" fmla="*/ 1349 h 1476"/>
              <a:gd name="T34" fmla="*/ 1264 w 1518"/>
              <a:gd name="T35" fmla="*/ 1349 h 1476"/>
              <a:gd name="T36" fmla="*/ 1228 w 1518"/>
              <a:gd name="T37" fmla="*/ 1192 h 1476"/>
              <a:gd name="T38" fmla="*/ 758 w 1518"/>
              <a:gd name="T39" fmla="*/ 1380 h 1476"/>
              <a:gd name="T40" fmla="*/ 290 w 1518"/>
              <a:gd name="T41" fmla="*/ 1192 h 1476"/>
              <a:gd name="T42" fmla="*/ 253 w 1518"/>
              <a:gd name="T43" fmla="*/ 1349 h 1476"/>
              <a:gd name="T44" fmla="*/ 300 w 1518"/>
              <a:gd name="T45" fmla="*/ 1158 h 1476"/>
              <a:gd name="T46" fmla="*/ 313 w 1518"/>
              <a:gd name="T47" fmla="*/ 1189 h 1476"/>
              <a:gd name="T48" fmla="*/ 1204 w 1518"/>
              <a:gd name="T49" fmla="*/ 1188 h 1476"/>
              <a:gd name="T50" fmla="*/ 1391 w 1518"/>
              <a:gd name="T51" fmla="*/ 738 h 1476"/>
              <a:gd name="T52" fmla="*/ 1203 w 1518"/>
              <a:gd name="T53" fmla="*/ 288 h 1476"/>
              <a:gd name="T54" fmla="*/ 314 w 1518"/>
              <a:gd name="T55" fmla="*/ 286 h 1476"/>
              <a:gd name="T56" fmla="*/ 124 w 1518"/>
              <a:gd name="T57" fmla="*/ 738 h 1476"/>
              <a:gd name="T58" fmla="*/ 300 w 1518"/>
              <a:gd name="T59" fmla="*/ 1158 h 1476"/>
              <a:gd name="T60" fmla="*/ 1484 w 1518"/>
              <a:gd name="T61" fmla="*/ 126 h 1476"/>
              <a:gd name="T62" fmla="*/ 1298 w 1518"/>
              <a:gd name="T63" fmla="*/ 126 h 1476"/>
              <a:gd name="T64" fmla="*/ 127 w 1518"/>
              <a:gd name="T65" fmla="*/ 34 h 1476"/>
              <a:gd name="T66" fmla="*/ 127 w 1518"/>
              <a:gd name="T67" fmla="*/ 219 h 1476"/>
              <a:gd name="T68" fmla="*/ 127 w 1518"/>
              <a:gd name="T69" fmla="*/ 34 h 1476"/>
              <a:gd name="T70" fmla="*/ 1484 w 1518"/>
              <a:gd name="T71" fmla="*/ 1349 h 1476"/>
              <a:gd name="T72" fmla="*/ 1298 w 1518"/>
              <a:gd name="T73" fmla="*/ 1349 h 1476"/>
              <a:gd name="T74" fmla="*/ 127 w 1518"/>
              <a:gd name="T75" fmla="*/ 1442 h 1476"/>
              <a:gd name="T76" fmla="*/ 127 w 1518"/>
              <a:gd name="T77" fmla="*/ 1256 h 1476"/>
              <a:gd name="T78" fmla="*/ 127 w 1518"/>
              <a:gd name="T79" fmla="*/ 1442 h 1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18" h="1476">
                <a:moveTo>
                  <a:pt x="127" y="1476"/>
                </a:moveTo>
                <a:cubicBezTo>
                  <a:pt x="57" y="1476"/>
                  <a:pt x="0" y="1419"/>
                  <a:pt x="0" y="1349"/>
                </a:cubicBezTo>
                <a:cubicBezTo>
                  <a:pt x="0" y="1279"/>
                  <a:pt x="57" y="1222"/>
                  <a:pt x="127" y="1222"/>
                </a:cubicBezTo>
                <a:cubicBezTo>
                  <a:pt x="160" y="1222"/>
                  <a:pt x="191" y="1235"/>
                  <a:pt x="214" y="1257"/>
                </a:cubicBezTo>
                <a:cubicBezTo>
                  <a:pt x="284" y="1186"/>
                  <a:pt x="284" y="1186"/>
                  <a:pt x="284" y="1186"/>
                </a:cubicBezTo>
                <a:cubicBezTo>
                  <a:pt x="281" y="1181"/>
                  <a:pt x="281" y="1175"/>
                  <a:pt x="283" y="1170"/>
                </a:cubicBezTo>
                <a:cubicBezTo>
                  <a:pt x="179" y="1056"/>
                  <a:pt x="116" y="904"/>
                  <a:pt x="116" y="738"/>
                </a:cubicBezTo>
                <a:cubicBezTo>
                  <a:pt x="116" y="572"/>
                  <a:pt x="179" y="420"/>
                  <a:pt x="283" y="306"/>
                </a:cubicBezTo>
                <a:cubicBezTo>
                  <a:pt x="281" y="301"/>
                  <a:pt x="281" y="294"/>
                  <a:pt x="284" y="289"/>
                </a:cubicBezTo>
                <a:cubicBezTo>
                  <a:pt x="214" y="218"/>
                  <a:pt x="214" y="218"/>
                  <a:pt x="214" y="218"/>
                </a:cubicBezTo>
                <a:cubicBezTo>
                  <a:pt x="191" y="240"/>
                  <a:pt x="160" y="253"/>
                  <a:pt x="127" y="253"/>
                </a:cubicBezTo>
                <a:cubicBezTo>
                  <a:pt x="57" y="253"/>
                  <a:pt x="0" y="196"/>
                  <a:pt x="0" y="126"/>
                </a:cubicBezTo>
                <a:cubicBezTo>
                  <a:pt x="0" y="56"/>
                  <a:pt x="57" y="0"/>
                  <a:pt x="127" y="0"/>
                </a:cubicBezTo>
                <a:cubicBezTo>
                  <a:pt x="197" y="0"/>
                  <a:pt x="253" y="56"/>
                  <a:pt x="253" y="126"/>
                </a:cubicBezTo>
                <a:cubicBezTo>
                  <a:pt x="253" y="159"/>
                  <a:pt x="241" y="190"/>
                  <a:pt x="220" y="212"/>
                </a:cubicBezTo>
                <a:cubicBezTo>
                  <a:pt x="290" y="283"/>
                  <a:pt x="290" y="283"/>
                  <a:pt x="290" y="283"/>
                </a:cubicBezTo>
                <a:cubicBezTo>
                  <a:pt x="295" y="280"/>
                  <a:pt x="301" y="279"/>
                  <a:pt x="307" y="281"/>
                </a:cubicBezTo>
                <a:cubicBezTo>
                  <a:pt x="423" y="167"/>
                  <a:pt x="582" y="96"/>
                  <a:pt x="758" y="96"/>
                </a:cubicBezTo>
                <a:cubicBezTo>
                  <a:pt x="934" y="96"/>
                  <a:pt x="1094" y="167"/>
                  <a:pt x="1210" y="282"/>
                </a:cubicBezTo>
                <a:cubicBezTo>
                  <a:pt x="1215" y="279"/>
                  <a:pt x="1222" y="279"/>
                  <a:pt x="1228" y="283"/>
                </a:cubicBezTo>
                <a:cubicBezTo>
                  <a:pt x="1298" y="212"/>
                  <a:pt x="1298" y="212"/>
                  <a:pt x="1298" y="212"/>
                </a:cubicBezTo>
                <a:cubicBezTo>
                  <a:pt x="1277" y="190"/>
                  <a:pt x="1264" y="159"/>
                  <a:pt x="1264" y="126"/>
                </a:cubicBezTo>
                <a:cubicBezTo>
                  <a:pt x="1264" y="56"/>
                  <a:pt x="1321" y="0"/>
                  <a:pt x="1391" y="0"/>
                </a:cubicBezTo>
                <a:cubicBezTo>
                  <a:pt x="1461" y="0"/>
                  <a:pt x="1518" y="56"/>
                  <a:pt x="1518" y="126"/>
                </a:cubicBezTo>
                <a:cubicBezTo>
                  <a:pt x="1518" y="196"/>
                  <a:pt x="1461" y="253"/>
                  <a:pt x="1391" y="253"/>
                </a:cubicBezTo>
                <a:cubicBezTo>
                  <a:pt x="1357" y="253"/>
                  <a:pt x="1327" y="240"/>
                  <a:pt x="1304" y="218"/>
                </a:cubicBezTo>
                <a:cubicBezTo>
                  <a:pt x="1234" y="289"/>
                  <a:pt x="1234" y="289"/>
                  <a:pt x="1234" y="289"/>
                </a:cubicBezTo>
                <a:cubicBezTo>
                  <a:pt x="1237" y="295"/>
                  <a:pt x="1237" y="302"/>
                  <a:pt x="1234" y="308"/>
                </a:cubicBezTo>
                <a:cubicBezTo>
                  <a:pt x="1337" y="422"/>
                  <a:pt x="1399" y="572"/>
                  <a:pt x="1399" y="738"/>
                </a:cubicBezTo>
                <a:cubicBezTo>
                  <a:pt x="1399" y="903"/>
                  <a:pt x="1337" y="1054"/>
                  <a:pt x="1234" y="1168"/>
                </a:cubicBezTo>
                <a:cubicBezTo>
                  <a:pt x="1237" y="1173"/>
                  <a:pt x="1237" y="1181"/>
                  <a:pt x="1234" y="1186"/>
                </a:cubicBezTo>
                <a:cubicBezTo>
                  <a:pt x="1304" y="1257"/>
                  <a:pt x="1304" y="1257"/>
                  <a:pt x="1304" y="1257"/>
                </a:cubicBezTo>
                <a:cubicBezTo>
                  <a:pt x="1327" y="1235"/>
                  <a:pt x="1357" y="1222"/>
                  <a:pt x="1391" y="1222"/>
                </a:cubicBezTo>
                <a:cubicBezTo>
                  <a:pt x="1461" y="1222"/>
                  <a:pt x="1518" y="1279"/>
                  <a:pt x="1518" y="1349"/>
                </a:cubicBezTo>
                <a:cubicBezTo>
                  <a:pt x="1518" y="1419"/>
                  <a:pt x="1461" y="1476"/>
                  <a:pt x="1391" y="1476"/>
                </a:cubicBezTo>
                <a:cubicBezTo>
                  <a:pt x="1321" y="1476"/>
                  <a:pt x="1264" y="1419"/>
                  <a:pt x="1264" y="1349"/>
                </a:cubicBezTo>
                <a:cubicBezTo>
                  <a:pt x="1264" y="1316"/>
                  <a:pt x="1277" y="1285"/>
                  <a:pt x="1298" y="1263"/>
                </a:cubicBezTo>
                <a:cubicBezTo>
                  <a:pt x="1228" y="1192"/>
                  <a:pt x="1228" y="1192"/>
                  <a:pt x="1228" y="1192"/>
                </a:cubicBezTo>
                <a:cubicBezTo>
                  <a:pt x="1222" y="1195"/>
                  <a:pt x="1216" y="1196"/>
                  <a:pt x="1210" y="1193"/>
                </a:cubicBezTo>
                <a:cubicBezTo>
                  <a:pt x="1094" y="1308"/>
                  <a:pt x="934" y="1380"/>
                  <a:pt x="758" y="1380"/>
                </a:cubicBezTo>
                <a:cubicBezTo>
                  <a:pt x="582" y="1380"/>
                  <a:pt x="422" y="1309"/>
                  <a:pt x="306" y="1194"/>
                </a:cubicBezTo>
                <a:cubicBezTo>
                  <a:pt x="301" y="1196"/>
                  <a:pt x="295" y="1195"/>
                  <a:pt x="290" y="1192"/>
                </a:cubicBezTo>
                <a:cubicBezTo>
                  <a:pt x="220" y="1263"/>
                  <a:pt x="220" y="1263"/>
                  <a:pt x="220" y="1263"/>
                </a:cubicBezTo>
                <a:cubicBezTo>
                  <a:pt x="241" y="1285"/>
                  <a:pt x="253" y="1316"/>
                  <a:pt x="253" y="1349"/>
                </a:cubicBezTo>
                <a:cubicBezTo>
                  <a:pt x="253" y="1419"/>
                  <a:pt x="197" y="1476"/>
                  <a:pt x="127" y="1476"/>
                </a:cubicBezTo>
                <a:close/>
                <a:moveTo>
                  <a:pt x="300" y="1158"/>
                </a:moveTo>
                <a:cubicBezTo>
                  <a:pt x="310" y="1158"/>
                  <a:pt x="318" y="1166"/>
                  <a:pt x="318" y="1177"/>
                </a:cubicBezTo>
                <a:cubicBezTo>
                  <a:pt x="318" y="1181"/>
                  <a:pt x="316" y="1186"/>
                  <a:pt x="313" y="1189"/>
                </a:cubicBezTo>
                <a:cubicBezTo>
                  <a:pt x="428" y="1302"/>
                  <a:pt x="584" y="1371"/>
                  <a:pt x="758" y="1371"/>
                </a:cubicBezTo>
                <a:cubicBezTo>
                  <a:pt x="932" y="1371"/>
                  <a:pt x="1089" y="1301"/>
                  <a:pt x="1204" y="1188"/>
                </a:cubicBezTo>
                <a:cubicBezTo>
                  <a:pt x="1191" y="1171"/>
                  <a:pt x="1212" y="1150"/>
                  <a:pt x="1228" y="1161"/>
                </a:cubicBezTo>
                <a:cubicBezTo>
                  <a:pt x="1329" y="1049"/>
                  <a:pt x="1391" y="901"/>
                  <a:pt x="1391" y="738"/>
                </a:cubicBezTo>
                <a:cubicBezTo>
                  <a:pt x="1391" y="575"/>
                  <a:pt x="1329" y="426"/>
                  <a:pt x="1228" y="314"/>
                </a:cubicBezTo>
                <a:cubicBezTo>
                  <a:pt x="1211" y="324"/>
                  <a:pt x="1192" y="304"/>
                  <a:pt x="1203" y="288"/>
                </a:cubicBezTo>
                <a:cubicBezTo>
                  <a:pt x="1089" y="175"/>
                  <a:pt x="931" y="105"/>
                  <a:pt x="758" y="105"/>
                </a:cubicBezTo>
                <a:cubicBezTo>
                  <a:pt x="585" y="105"/>
                  <a:pt x="428" y="174"/>
                  <a:pt x="314" y="286"/>
                </a:cubicBezTo>
                <a:cubicBezTo>
                  <a:pt x="328" y="303"/>
                  <a:pt x="306" y="326"/>
                  <a:pt x="288" y="313"/>
                </a:cubicBezTo>
                <a:cubicBezTo>
                  <a:pt x="187" y="425"/>
                  <a:pt x="124" y="574"/>
                  <a:pt x="124" y="738"/>
                </a:cubicBezTo>
                <a:cubicBezTo>
                  <a:pt x="124" y="901"/>
                  <a:pt x="186" y="1050"/>
                  <a:pt x="288" y="1163"/>
                </a:cubicBezTo>
                <a:cubicBezTo>
                  <a:pt x="291" y="1160"/>
                  <a:pt x="295" y="1158"/>
                  <a:pt x="300" y="1158"/>
                </a:cubicBezTo>
                <a:close/>
                <a:moveTo>
                  <a:pt x="1391" y="34"/>
                </a:moveTo>
                <a:cubicBezTo>
                  <a:pt x="1442" y="34"/>
                  <a:pt x="1484" y="75"/>
                  <a:pt x="1484" y="126"/>
                </a:cubicBezTo>
                <a:cubicBezTo>
                  <a:pt x="1484" y="177"/>
                  <a:pt x="1442" y="219"/>
                  <a:pt x="1391" y="219"/>
                </a:cubicBezTo>
                <a:cubicBezTo>
                  <a:pt x="1340" y="219"/>
                  <a:pt x="1298" y="177"/>
                  <a:pt x="1298" y="126"/>
                </a:cubicBezTo>
                <a:cubicBezTo>
                  <a:pt x="1298" y="75"/>
                  <a:pt x="1340" y="34"/>
                  <a:pt x="1391" y="34"/>
                </a:cubicBezTo>
                <a:close/>
                <a:moveTo>
                  <a:pt x="127" y="34"/>
                </a:moveTo>
                <a:cubicBezTo>
                  <a:pt x="76" y="34"/>
                  <a:pt x="34" y="75"/>
                  <a:pt x="34" y="126"/>
                </a:cubicBezTo>
                <a:cubicBezTo>
                  <a:pt x="34" y="177"/>
                  <a:pt x="76" y="219"/>
                  <a:pt x="127" y="219"/>
                </a:cubicBezTo>
                <a:cubicBezTo>
                  <a:pt x="178" y="219"/>
                  <a:pt x="219" y="177"/>
                  <a:pt x="219" y="126"/>
                </a:cubicBezTo>
                <a:cubicBezTo>
                  <a:pt x="219" y="75"/>
                  <a:pt x="178" y="34"/>
                  <a:pt x="127" y="34"/>
                </a:cubicBezTo>
                <a:close/>
                <a:moveTo>
                  <a:pt x="1391" y="1442"/>
                </a:moveTo>
                <a:cubicBezTo>
                  <a:pt x="1442" y="1442"/>
                  <a:pt x="1484" y="1400"/>
                  <a:pt x="1484" y="1349"/>
                </a:cubicBezTo>
                <a:cubicBezTo>
                  <a:pt x="1484" y="1298"/>
                  <a:pt x="1442" y="1256"/>
                  <a:pt x="1391" y="1256"/>
                </a:cubicBezTo>
                <a:cubicBezTo>
                  <a:pt x="1340" y="1256"/>
                  <a:pt x="1298" y="1298"/>
                  <a:pt x="1298" y="1349"/>
                </a:cubicBezTo>
                <a:cubicBezTo>
                  <a:pt x="1298" y="1400"/>
                  <a:pt x="1340" y="1442"/>
                  <a:pt x="1391" y="1442"/>
                </a:cubicBezTo>
                <a:close/>
                <a:moveTo>
                  <a:pt x="127" y="1442"/>
                </a:moveTo>
                <a:cubicBezTo>
                  <a:pt x="76" y="1442"/>
                  <a:pt x="34" y="1400"/>
                  <a:pt x="34" y="1349"/>
                </a:cubicBezTo>
                <a:cubicBezTo>
                  <a:pt x="34" y="1298"/>
                  <a:pt x="76" y="1256"/>
                  <a:pt x="127" y="1256"/>
                </a:cubicBezTo>
                <a:cubicBezTo>
                  <a:pt x="178" y="1256"/>
                  <a:pt x="219" y="1298"/>
                  <a:pt x="219" y="1349"/>
                </a:cubicBezTo>
                <a:cubicBezTo>
                  <a:pt x="219" y="1400"/>
                  <a:pt x="178" y="1442"/>
                  <a:pt x="127" y="1442"/>
                </a:cubicBezTo>
                <a:close/>
              </a:path>
            </a:pathLst>
          </a:custGeom>
          <a:solidFill>
            <a:srgbClr val="53565A"/>
          </a:solidFill>
          <a:ln>
            <a:noFill/>
          </a:ln>
        </p:spPr>
        <p:txBody>
          <a:bodyPr vert="horz" wrap="square" lIns="91440" tIns="45720" rIns="91440" bIns="45720" numCol="1" anchor="t" anchorCtr="0" compatLnSpc="1">
            <a:prstTxWarp prst="textNoShape">
              <a:avLst/>
            </a:prstTxWarp>
          </a:bodyPr>
          <a:lstStyle/>
          <a:p>
            <a:endParaRPr lang="en-US">
              <a:solidFill>
                <a:prstClr val="black"/>
              </a:solidFill>
              <a:latin typeface="Calibri Light"/>
            </a:endParaRPr>
          </a:p>
        </p:txBody>
      </p:sp>
      <p:sp>
        <p:nvSpPr>
          <p:cNvPr id="33" name="Oval 10">
            <a:extLst>
              <a:ext uri="{FF2B5EF4-FFF2-40B4-BE49-F238E27FC236}">
                <a16:creationId xmlns:a16="http://schemas.microsoft.com/office/drawing/2014/main" id="{1709ED83-7BE4-E762-BBE9-746867634625}"/>
              </a:ext>
            </a:extLst>
          </p:cNvPr>
          <p:cNvSpPr>
            <a:spLocks noChangeArrowheads="1"/>
          </p:cNvSpPr>
          <p:nvPr/>
        </p:nvSpPr>
        <p:spPr bwMode="auto">
          <a:xfrm>
            <a:off x="7200288" y="1985003"/>
            <a:ext cx="493179" cy="492056"/>
          </a:xfrm>
          <a:prstGeom prst="ellipse">
            <a:avLst/>
          </a:prstGeom>
          <a:solidFill>
            <a:schemeClr val="accent1"/>
          </a:solidFill>
          <a:ln>
            <a:noFill/>
          </a:ln>
          <a:effectLst/>
        </p:spPr>
        <p:txBody>
          <a:bodyPr vert="horz" wrap="square" lIns="0" tIns="0" rIns="0" bIns="0" numCol="1" anchor="ctr" anchorCtr="0" compatLnSpc="1">
            <a:prstTxWarp prst="textNoShape">
              <a:avLst/>
            </a:prstTxWarp>
          </a:bodyPr>
          <a:lstStyle/>
          <a:p>
            <a:pPr algn="ctr"/>
            <a:r>
              <a:rPr lang="en-US" sz="1600" b="1">
                <a:solidFill>
                  <a:prstClr val="white"/>
                </a:solidFill>
                <a:latin typeface="Calibri Light"/>
              </a:rPr>
              <a:t>02</a:t>
            </a:r>
          </a:p>
        </p:txBody>
      </p:sp>
      <p:sp>
        <p:nvSpPr>
          <p:cNvPr id="34" name="Oval 11">
            <a:extLst>
              <a:ext uri="{FF2B5EF4-FFF2-40B4-BE49-F238E27FC236}">
                <a16:creationId xmlns:a16="http://schemas.microsoft.com/office/drawing/2014/main" id="{9E09EAD0-83FF-87F5-B54C-76ADE3E2F360}"/>
              </a:ext>
            </a:extLst>
          </p:cNvPr>
          <p:cNvSpPr>
            <a:spLocks noChangeArrowheads="1"/>
          </p:cNvSpPr>
          <p:nvPr/>
        </p:nvSpPr>
        <p:spPr bwMode="auto">
          <a:xfrm>
            <a:off x="3841277" y="1985003"/>
            <a:ext cx="492056" cy="492056"/>
          </a:xfrm>
          <a:prstGeom prst="ellipse">
            <a:avLst/>
          </a:prstGeom>
          <a:solidFill>
            <a:srgbClr val="43B02A"/>
          </a:solidFill>
          <a:ln>
            <a:noFill/>
          </a:ln>
          <a:effectLst/>
        </p:spPr>
        <p:txBody>
          <a:bodyPr vert="horz" wrap="square" lIns="0" tIns="0" rIns="0" bIns="0" numCol="1" anchor="ctr" anchorCtr="0" compatLnSpc="1">
            <a:prstTxWarp prst="textNoShape">
              <a:avLst/>
            </a:prstTxWarp>
          </a:bodyPr>
          <a:lstStyle/>
          <a:p>
            <a:pPr algn="ctr"/>
            <a:r>
              <a:rPr lang="en-US" sz="1600" b="1">
                <a:solidFill>
                  <a:prstClr val="white"/>
                </a:solidFill>
                <a:latin typeface="Calibri Light"/>
              </a:rPr>
              <a:t>01</a:t>
            </a:r>
          </a:p>
        </p:txBody>
      </p:sp>
      <p:sp>
        <p:nvSpPr>
          <p:cNvPr id="35" name="Oval 12">
            <a:extLst>
              <a:ext uri="{FF2B5EF4-FFF2-40B4-BE49-F238E27FC236}">
                <a16:creationId xmlns:a16="http://schemas.microsoft.com/office/drawing/2014/main" id="{8CCD0A82-5777-F89F-FAE8-A592AD4ED502}"/>
              </a:ext>
            </a:extLst>
          </p:cNvPr>
          <p:cNvSpPr>
            <a:spLocks noChangeArrowheads="1"/>
          </p:cNvSpPr>
          <p:nvPr/>
        </p:nvSpPr>
        <p:spPr bwMode="auto">
          <a:xfrm>
            <a:off x="7200288" y="5233917"/>
            <a:ext cx="493179" cy="495426"/>
          </a:xfrm>
          <a:prstGeom prst="ellipse">
            <a:avLst/>
          </a:prstGeom>
          <a:solidFill>
            <a:srgbClr val="E3A699"/>
          </a:solidFill>
          <a:ln>
            <a:noFill/>
          </a:ln>
          <a:effectLst/>
        </p:spPr>
        <p:txBody>
          <a:bodyPr vert="horz" wrap="square" lIns="0" tIns="0" rIns="0" bIns="0" numCol="1" anchor="ctr" anchorCtr="0" compatLnSpc="1">
            <a:prstTxWarp prst="textNoShape">
              <a:avLst/>
            </a:prstTxWarp>
          </a:bodyPr>
          <a:lstStyle/>
          <a:p>
            <a:pPr algn="ctr"/>
            <a:r>
              <a:rPr lang="en-US" sz="1600" b="1">
                <a:solidFill>
                  <a:prstClr val="white"/>
                </a:solidFill>
                <a:latin typeface="Calibri Light"/>
              </a:rPr>
              <a:t>03</a:t>
            </a:r>
          </a:p>
        </p:txBody>
      </p:sp>
      <p:sp>
        <p:nvSpPr>
          <p:cNvPr id="36" name="Oval 13">
            <a:extLst>
              <a:ext uri="{FF2B5EF4-FFF2-40B4-BE49-F238E27FC236}">
                <a16:creationId xmlns:a16="http://schemas.microsoft.com/office/drawing/2014/main" id="{285BD202-00F5-7F20-D92F-60E3F7072EF5}"/>
              </a:ext>
            </a:extLst>
          </p:cNvPr>
          <p:cNvSpPr>
            <a:spLocks noChangeArrowheads="1"/>
          </p:cNvSpPr>
          <p:nvPr/>
        </p:nvSpPr>
        <p:spPr bwMode="auto">
          <a:xfrm>
            <a:off x="3841277" y="5233917"/>
            <a:ext cx="492056" cy="495426"/>
          </a:xfrm>
          <a:prstGeom prst="ellipse">
            <a:avLst/>
          </a:prstGeom>
          <a:solidFill>
            <a:srgbClr val="EFD054"/>
          </a:solidFill>
          <a:ln>
            <a:noFill/>
          </a:ln>
          <a:effectLst/>
        </p:spPr>
        <p:txBody>
          <a:bodyPr vert="horz" wrap="square" lIns="0" tIns="0" rIns="0" bIns="0" numCol="1" anchor="ctr"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prstClr val="white"/>
                </a:solidFill>
                <a:effectLst/>
                <a:uLnTx/>
                <a:uFillTx/>
                <a:latin typeface="Calibri Light"/>
              </a:rPr>
              <a:t>04</a:t>
            </a:r>
          </a:p>
        </p:txBody>
      </p:sp>
      <p:sp>
        <p:nvSpPr>
          <p:cNvPr id="37" name="TextBox 20">
            <a:extLst>
              <a:ext uri="{FF2B5EF4-FFF2-40B4-BE49-F238E27FC236}">
                <a16:creationId xmlns:a16="http://schemas.microsoft.com/office/drawing/2014/main" id="{4CD3BCB6-7C4D-53A5-C969-AD76BFAAC093}"/>
              </a:ext>
            </a:extLst>
          </p:cNvPr>
          <p:cNvSpPr txBox="1"/>
          <p:nvPr/>
        </p:nvSpPr>
        <p:spPr>
          <a:xfrm>
            <a:off x="8002405" y="1484197"/>
            <a:ext cx="2721697" cy="338554"/>
          </a:xfrm>
          <a:prstGeom prst="rect">
            <a:avLst/>
          </a:prstGeom>
          <a:noFill/>
        </p:spPr>
        <p:txBody>
          <a:bodyPr wrap="square" rtlCol="0">
            <a:spAutoFit/>
          </a:bodyPr>
          <a:lstStyle/>
          <a:p>
            <a:r>
              <a:rPr lang="en-US" sz="1600" b="1">
                <a:solidFill>
                  <a:schemeClr val="accent1"/>
                </a:solidFill>
                <a:latin typeface="Open Sans" panose="020B0606030504020204" pitchFamily="34" charset="0"/>
                <a:ea typeface="Open Sans" panose="020B0606030504020204" pitchFamily="34" charset="0"/>
                <a:cs typeface="Open Sans" panose="020B0606030504020204" pitchFamily="34" charset="0"/>
              </a:rPr>
              <a:t>Changing work patterns</a:t>
            </a:r>
            <a:endParaRPr lang="id-ID" sz="1600" b="1">
              <a:solidFill>
                <a:schemeClr val="accent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8" name="TextBox 24">
            <a:extLst>
              <a:ext uri="{FF2B5EF4-FFF2-40B4-BE49-F238E27FC236}">
                <a16:creationId xmlns:a16="http://schemas.microsoft.com/office/drawing/2014/main" id="{032CBB80-E233-F30F-2404-7AE0B8C79A8D}"/>
              </a:ext>
            </a:extLst>
          </p:cNvPr>
          <p:cNvSpPr txBox="1"/>
          <p:nvPr/>
        </p:nvSpPr>
        <p:spPr>
          <a:xfrm>
            <a:off x="8002405" y="3761105"/>
            <a:ext cx="3586012" cy="584775"/>
          </a:xfrm>
          <a:prstGeom prst="rect">
            <a:avLst/>
          </a:prstGeom>
          <a:noFill/>
        </p:spPr>
        <p:txBody>
          <a:bodyPr wrap="square" rtlCol="0">
            <a:spAutoFit/>
          </a:bodyPr>
          <a:lstStyle/>
          <a:p>
            <a:r>
              <a:rPr lang="en-US" sz="1600" b="1">
                <a:solidFill>
                  <a:srgbClr val="E3A699"/>
                </a:solidFill>
                <a:latin typeface="Open Sans" panose="020B0606030504020204" pitchFamily="34" charset="0"/>
                <a:ea typeface="Open Sans" panose="020B0606030504020204" pitchFamily="34" charset="0"/>
                <a:cs typeface="Open Sans" panose="020B0606030504020204" pitchFamily="34" charset="0"/>
              </a:rPr>
              <a:t>Evolving expectations of wellbeing and employer support</a:t>
            </a:r>
            <a:endParaRPr lang="id-ID" sz="1600" b="1">
              <a:solidFill>
                <a:srgbClr val="E3A699"/>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0" name="TextBox 30">
            <a:extLst>
              <a:ext uri="{FF2B5EF4-FFF2-40B4-BE49-F238E27FC236}">
                <a16:creationId xmlns:a16="http://schemas.microsoft.com/office/drawing/2014/main" id="{2E7A5599-6201-0BB4-5358-5EE945CC6F8A}"/>
              </a:ext>
            </a:extLst>
          </p:cNvPr>
          <p:cNvSpPr txBox="1"/>
          <p:nvPr/>
        </p:nvSpPr>
        <p:spPr>
          <a:xfrm flipH="1">
            <a:off x="224106" y="3814379"/>
            <a:ext cx="3269964" cy="338554"/>
          </a:xfrm>
          <a:prstGeom prst="rect">
            <a:avLst/>
          </a:prstGeom>
          <a:noFill/>
        </p:spPr>
        <p:txBody>
          <a:bodyPr wrap="square" rtlCol="0">
            <a:spAutoFit/>
          </a:bodyPr>
          <a:lstStyle/>
          <a:p>
            <a:pPr algn="r"/>
            <a:r>
              <a:rPr lang="en-US" sz="1600" b="1">
                <a:solidFill>
                  <a:srgbClr val="E3B401"/>
                </a:solidFill>
                <a:latin typeface="Open Sans" panose="020B0606030504020204" pitchFamily="34" charset="0"/>
                <a:ea typeface="Open Sans" panose="020B0606030504020204" pitchFamily="34" charset="0"/>
                <a:cs typeface="Open Sans" panose="020B0606030504020204" pitchFamily="34" charset="0"/>
              </a:rPr>
              <a:t>Redefining financial security</a:t>
            </a:r>
            <a:endParaRPr lang="id-ID" sz="1600" b="1">
              <a:solidFill>
                <a:srgbClr val="E3B40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1" name="Rectangle 21">
            <a:extLst>
              <a:ext uri="{FF2B5EF4-FFF2-40B4-BE49-F238E27FC236}">
                <a16:creationId xmlns:a16="http://schemas.microsoft.com/office/drawing/2014/main" id="{332FAFBF-38C0-8153-B2E2-4FC40803CCF5}"/>
              </a:ext>
            </a:extLst>
          </p:cNvPr>
          <p:cNvSpPr/>
          <p:nvPr/>
        </p:nvSpPr>
        <p:spPr>
          <a:xfrm>
            <a:off x="5134096" y="3467116"/>
            <a:ext cx="1289912" cy="830997"/>
          </a:xfrm>
          <a:prstGeom prst="rect">
            <a:avLst/>
          </a:prstGeom>
        </p:spPr>
        <p:txBody>
          <a:bodyPr wrap="square">
            <a:spAutoFit/>
          </a:bodyPr>
          <a:lstStyle/>
          <a:p>
            <a:pPr algn="ctr"/>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No-growth Market Conditions</a:t>
            </a:r>
          </a:p>
        </p:txBody>
      </p:sp>
      <p:sp>
        <p:nvSpPr>
          <p:cNvPr id="42" name="Rectangle 41">
            <a:extLst>
              <a:ext uri="{FF2B5EF4-FFF2-40B4-BE49-F238E27FC236}">
                <a16:creationId xmlns:a16="http://schemas.microsoft.com/office/drawing/2014/main" id="{271239D0-5A14-209B-6554-AB33A09C529E}"/>
              </a:ext>
            </a:extLst>
          </p:cNvPr>
          <p:cNvSpPr/>
          <p:nvPr/>
        </p:nvSpPr>
        <p:spPr>
          <a:xfrm>
            <a:off x="450577" y="2315254"/>
            <a:ext cx="3209831" cy="727700"/>
          </a:xfrm>
          <a:prstGeom prst="rect">
            <a:avLst/>
          </a:prstGeom>
        </p:spPr>
        <p:txBody>
          <a:bodyPr wrap="square" lIns="0" tIns="0" rIns="0" bIns="0">
            <a:spAutoFit/>
          </a:bodyPr>
          <a:lstStyle/>
          <a:p>
            <a:pPr marL="171450" marR="54864" indent="-171450">
              <a:lnSpc>
                <a:spcPct val="115000"/>
              </a:lnSpc>
              <a:spcBef>
                <a:spcPts val="600"/>
              </a:spcBef>
              <a:buFont typeface="Arial" panose="020B0604020202020204" pitchFamily="34" charset="0"/>
              <a:buChar char="•"/>
              <a:tabLst>
                <a:tab pos="2311400" algn="ctr"/>
              </a:tabLst>
            </a:pPr>
            <a:r>
              <a:rPr lang="en-US" sz="1400">
                <a:solidFill>
                  <a:schemeClr val="bg1"/>
                </a:solidFill>
                <a:latin typeface="Open Sans" panose="020B0606030504020204" pitchFamily="34" charset="0"/>
                <a:ea typeface="Open Sans" panose="020B0606030504020204" pitchFamily="34" charset="0"/>
                <a:cs typeface="Open Sans" panose="020B0606030504020204" pitchFamily="34" charset="0"/>
              </a:rPr>
              <a:t>Shifts in </a:t>
            </a:r>
            <a:r>
              <a:rPr lang="en-US" sz="1400" err="1">
                <a:solidFill>
                  <a:schemeClr val="bg1"/>
                </a:solidFill>
                <a:latin typeface="Open Sans" panose="020B0606030504020204" pitchFamily="34" charset="0"/>
                <a:ea typeface="Open Sans" panose="020B0606030504020204" pitchFamily="34" charset="0"/>
                <a:cs typeface="Open Sans" panose="020B0606030504020204" pitchFamily="34" charset="0"/>
              </a:rPr>
              <a:t>labour</a:t>
            </a:r>
            <a:r>
              <a:rPr lang="en-US" sz="1400">
                <a:solidFill>
                  <a:schemeClr val="bg1"/>
                </a:solidFill>
                <a:latin typeface="Open Sans" panose="020B0606030504020204" pitchFamily="34" charset="0"/>
                <a:ea typeface="Open Sans" panose="020B0606030504020204" pitchFamily="34" charset="0"/>
                <a:cs typeface="Open Sans" panose="020B0606030504020204" pitchFamily="34" charset="0"/>
              </a:rPr>
              <a:t> markets, demographics and the nature of social risk</a:t>
            </a:r>
          </a:p>
        </p:txBody>
      </p:sp>
      <p:sp>
        <p:nvSpPr>
          <p:cNvPr id="43" name="Rectangle 42">
            <a:extLst>
              <a:ext uri="{FF2B5EF4-FFF2-40B4-BE49-F238E27FC236}">
                <a16:creationId xmlns:a16="http://schemas.microsoft.com/office/drawing/2014/main" id="{7C90527D-58AE-5B94-14E9-C626D540B982}"/>
              </a:ext>
            </a:extLst>
          </p:cNvPr>
          <p:cNvSpPr/>
          <p:nvPr/>
        </p:nvSpPr>
        <p:spPr>
          <a:xfrm>
            <a:off x="8077042" y="1882501"/>
            <a:ext cx="3668291" cy="1624868"/>
          </a:xfrm>
          <a:prstGeom prst="rect">
            <a:avLst/>
          </a:prstGeom>
        </p:spPr>
        <p:txBody>
          <a:bodyPr wrap="square" lIns="0" tIns="0" rIns="0" bIns="0">
            <a:spAutoFit/>
          </a:bodyPr>
          <a:lstStyle/>
          <a:p>
            <a:pPr marL="171450" marR="54864" indent="-171450">
              <a:lnSpc>
                <a:spcPct val="115000"/>
              </a:lnSpc>
              <a:spcBef>
                <a:spcPts val="600"/>
              </a:spcBef>
              <a:buFont typeface="Arial" panose="020B0604020202020204" pitchFamily="34" charset="0"/>
              <a:buChar char="•"/>
              <a:tabLst>
                <a:tab pos="2311400" algn="ctr"/>
              </a:tabLst>
            </a:pPr>
            <a:r>
              <a:rPr lang="en-US" sz="1400">
                <a:solidFill>
                  <a:schemeClr val="bg1"/>
                </a:solidFill>
                <a:latin typeface="Open Sans" panose="020B0606030504020204" pitchFamily="34" charset="0"/>
                <a:ea typeface="Open Sans" panose="020B0606030504020204" pitchFamily="34" charset="0"/>
                <a:cs typeface="Open Sans" panose="020B0606030504020204" pitchFamily="34" charset="0"/>
              </a:rPr>
              <a:t>More varied and less predictable employment trajectories</a:t>
            </a:r>
          </a:p>
          <a:p>
            <a:pPr marL="171450" marR="54864" indent="-171450">
              <a:lnSpc>
                <a:spcPct val="115000"/>
              </a:lnSpc>
              <a:spcBef>
                <a:spcPts val="600"/>
              </a:spcBef>
              <a:buFont typeface="Arial" panose="020B0604020202020204" pitchFamily="34" charset="0"/>
              <a:buChar char="•"/>
              <a:tabLst>
                <a:tab pos="2311400" algn="ctr"/>
              </a:tabLst>
            </a:pPr>
            <a:r>
              <a:rPr lang="en-US" sz="1400">
                <a:solidFill>
                  <a:schemeClr val="bg1"/>
                </a:solidFill>
                <a:latin typeface="Open Sans" panose="020B0606030504020204" pitchFamily="34" charset="0"/>
                <a:ea typeface="Open Sans" panose="020B0606030504020204" pitchFamily="34" charset="0"/>
                <a:cs typeface="Open Sans" panose="020B0606030504020204" pitchFamily="34" charset="0"/>
              </a:rPr>
              <a:t>Weaker attachment to a single employer or workplace safety net</a:t>
            </a:r>
          </a:p>
          <a:p>
            <a:pPr marL="171450" marR="54864" indent="-171450">
              <a:lnSpc>
                <a:spcPct val="115000"/>
              </a:lnSpc>
              <a:spcBef>
                <a:spcPts val="600"/>
              </a:spcBef>
              <a:buFont typeface="Arial" panose="020B0604020202020204" pitchFamily="34" charset="0"/>
              <a:buChar char="•"/>
              <a:tabLst>
                <a:tab pos="2311400" algn="ctr"/>
              </a:tabLst>
            </a:pPr>
            <a:r>
              <a:rPr lang="en-US" sz="1400">
                <a:solidFill>
                  <a:schemeClr val="bg1"/>
                </a:solidFill>
                <a:latin typeface="Open Sans" panose="020B0606030504020204" pitchFamily="34" charset="0"/>
                <a:ea typeface="Open Sans" panose="020B0606030504020204" pitchFamily="34" charset="0"/>
                <a:cs typeface="Open Sans" panose="020B0606030504020204" pitchFamily="34" charset="0"/>
              </a:rPr>
              <a:t>Greater psychological and income volatility across working lives</a:t>
            </a:r>
          </a:p>
        </p:txBody>
      </p:sp>
      <p:sp>
        <p:nvSpPr>
          <p:cNvPr id="44" name="Rectangle 43">
            <a:extLst>
              <a:ext uri="{FF2B5EF4-FFF2-40B4-BE49-F238E27FC236}">
                <a16:creationId xmlns:a16="http://schemas.microsoft.com/office/drawing/2014/main" id="{4FF79EE3-6167-199D-180D-A4DA03680F44}"/>
              </a:ext>
            </a:extLst>
          </p:cNvPr>
          <p:cNvSpPr/>
          <p:nvPr/>
        </p:nvSpPr>
        <p:spPr>
          <a:xfrm>
            <a:off x="8086745" y="4345880"/>
            <a:ext cx="4033059" cy="1624868"/>
          </a:xfrm>
          <a:prstGeom prst="rect">
            <a:avLst/>
          </a:prstGeom>
        </p:spPr>
        <p:txBody>
          <a:bodyPr wrap="square" lIns="0" tIns="0" rIns="0" bIns="0">
            <a:spAutoFit/>
          </a:bodyPr>
          <a:lstStyle/>
          <a:p>
            <a:pPr marL="171450" marR="54864" indent="-171450">
              <a:lnSpc>
                <a:spcPct val="115000"/>
              </a:lnSpc>
              <a:spcBef>
                <a:spcPts val="600"/>
              </a:spcBef>
              <a:buFont typeface="Arial" panose="020B0604020202020204" pitchFamily="34" charset="0"/>
              <a:buChar char="•"/>
              <a:tabLst>
                <a:tab pos="2311400" algn="ctr"/>
              </a:tabLst>
            </a:pPr>
            <a:r>
              <a:rPr lang="en-US" sz="1400">
                <a:solidFill>
                  <a:schemeClr val="bg1"/>
                </a:solidFill>
                <a:latin typeface="Open Sans" panose="020B0606030504020204" pitchFamily="34" charset="0"/>
                <a:ea typeface="Open Sans" panose="020B0606030504020204" pitchFamily="34" charset="0"/>
                <a:cs typeface="Open Sans" panose="020B0606030504020204" pitchFamily="34" charset="0"/>
              </a:rPr>
              <a:t>Mental health increasingly </a:t>
            </a:r>
            <a:r>
              <a:rPr lang="en-US" sz="1400" err="1">
                <a:solidFill>
                  <a:schemeClr val="bg1"/>
                </a:solidFill>
                <a:latin typeface="Open Sans" panose="020B0606030504020204" pitchFamily="34" charset="0"/>
                <a:ea typeface="Open Sans" panose="020B0606030504020204" pitchFamily="34" charset="0"/>
                <a:cs typeface="Open Sans" panose="020B0606030504020204" pitchFamily="34" charset="0"/>
              </a:rPr>
              <a:t>recognised</a:t>
            </a:r>
            <a:r>
              <a:rPr lang="en-US" sz="1400">
                <a:solidFill>
                  <a:schemeClr val="bg1"/>
                </a:solidFill>
                <a:latin typeface="Open Sans" panose="020B0606030504020204" pitchFamily="34" charset="0"/>
                <a:ea typeface="Open Sans" panose="020B0606030504020204" pitchFamily="34" charset="0"/>
                <a:cs typeface="Open Sans" panose="020B0606030504020204" pitchFamily="34" charset="0"/>
              </a:rPr>
              <a:t> as a legitimate cause of disability</a:t>
            </a:r>
          </a:p>
          <a:p>
            <a:pPr marL="171450" marR="54864" indent="-171450">
              <a:lnSpc>
                <a:spcPct val="115000"/>
              </a:lnSpc>
              <a:spcBef>
                <a:spcPts val="600"/>
              </a:spcBef>
              <a:buFont typeface="Arial" panose="020B0604020202020204" pitchFamily="34" charset="0"/>
              <a:buChar char="•"/>
              <a:tabLst>
                <a:tab pos="2311400" algn="ctr"/>
              </a:tabLst>
            </a:pPr>
            <a:r>
              <a:rPr lang="en-US" sz="1400">
                <a:solidFill>
                  <a:schemeClr val="bg1"/>
                </a:solidFill>
                <a:latin typeface="Open Sans" panose="020B0606030504020204" pitchFamily="34" charset="0"/>
                <a:ea typeface="Open Sans" panose="020B0606030504020204" pitchFamily="34" charset="0"/>
                <a:cs typeface="Open Sans" panose="020B0606030504020204" pitchFamily="34" charset="0"/>
              </a:rPr>
              <a:t>Expectations of earlier intervention and ongoing support, not just compensation</a:t>
            </a:r>
          </a:p>
          <a:p>
            <a:pPr marL="171450" marR="54864" indent="-171450">
              <a:lnSpc>
                <a:spcPct val="115000"/>
              </a:lnSpc>
              <a:spcBef>
                <a:spcPts val="600"/>
              </a:spcBef>
              <a:buFont typeface="Arial" panose="020B0604020202020204" pitchFamily="34" charset="0"/>
              <a:buChar char="•"/>
              <a:tabLst>
                <a:tab pos="2311400" algn="ctr"/>
              </a:tabLst>
            </a:pPr>
            <a:r>
              <a:rPr lang="en-US" sz="1400">
                <a:solidFill>
                  <a:schemeClr val="bg1"/>
                </a:solidFill>
                <a:latin typeface="Open Sans" panose="020B0606030504020204" pitchFamily="34" charset="0"/>
                <a:ea typeface="Open Sans" panose="020B0606030504020204" pitchFamily="34" charset="0"/>
                <a:cs typeface="Open Sans" panose="020B0606030504020204" pitchFamily="34" charset="0"/>
              </a:rPr>
              <a:t>Blurred boundaries between employer, insurer and public systems</a:t>
            </a:r>
          </a:p>
        </p:txBody>
      </p:sp>
      <p:sp>
        <p:nvSpPr>
          <p:cNvPr id="45" name="Rectangle 44">
            <a:extLst>
              <a:ext uri="{FF2B5EF4-FFF2-40B4-BE49-F238E27FC236}">
                <a16:creationId xmlns:a16="http://schemas.microsoft.com/office/drawing/2014/main" id="{B738D00B-A00C-19E1-C64C-30E438170D6A}"/>
              </a:ext>
            </a:extLst>
          </p:cNvPr>
          <p:cNvSpPr/>
          <p:nvPr/>
        </p:nvSpPr>
        <p:spPr>
          <a:xfrm>
            <a:off x="470598" y="4152933"/>
            <a:ext cx="3269964" cy="1547924"/>
          </a:xfrm>
          <a:prstGeom prst="rect">
            <a:avLst/>
          </a:prstGeom>
        </p:spPr>
        <p:txBody>
          <a:bodyPr wrap="square" lIns="0" tIns="0" rIns="0" bIns="0">
            <a:spAutoFit/>
          </a:bodyPr>
          <a:lstStyle/>
          <a:p>
            <a:pPr marL="171450" marR="54864" indent="-171450">
              <a:lnSpc>
                <a:spcPct val="115000"/>
              </a:lnSpc>
              <a:spcBef>
                <a:spcPts val="600"/>
              </a:spcBef>
              <a:buFont typeface="Arial" panose="020B0604020202020204" pitchFamily="34" charset="0"/>
              <a:buChar char="•"/>
              <a:tabLst>
                <a:tab pos="2311400" algn="ctr"/>
              </a:tabLst>
            </a:pPr>
            <a:r>
              <a:rPr lang="en-US" sz="1400">
                <a:solidFill>
                  <a:schemeClr val="bg1"/>
                </a:solidFill>
                <a:latin typeface="Open Sans" panose="020B0606030504020204" pitchFamily="34" charset="0"/>
                <a:ea typeface="Open Sans" panose="020B0606030504020204" pitchFamily="34" charset="0"/>
                <a:cs typeface="Open Sans" panose="020B0606030504020204" pitchFamily="34" charset="0"/>
              </a:rPr>
              <a:t>Growing reliance on insurance as a back‑stop when work participation breaks down</a:t>
            </a:r>
          </a:p>
          <a:p>
            <a:pPr marL="171450" marR="54864" indent="-171450">
              <a:lnSpc>
                <a:spcPct val="115000"/>
              </a:lnSpc>
              <a:spcBef>
                <a:spcPts val="600"/>
              </a:spcBef>
              <a:buFont typeface="Arial" panose="020B0604020202020204" pitchFamily="34" charset="0"/>
              <a:buChar char="•"/>
              <a:tabLst>
                <a:tab pos="2311400" algn="ctr"/>
              </a:tabLst>
            </a:pPr>
            <a:r>
              <a:rPr lang="en-US" sz="1400">
                <a:solidFill>
                  <a:schemeClr val="bg1"/>
                </a:solidFill>
                <a:latin typeface="Open Sans" panose="020B0606030504020204" pitchFamily="34" charset="0"/>
                <a:ea typeface="Open Sans" panose="020B0606030504020204" pitchFamily="34" charset="0"/>
                <a:cs typeface="Open Sans" panose="020B0606030504020204" pitchFamily="34" charset="0"/>
              </a:rPr>
              <a:t>Tension between traditional benefit design for disability and emerging claimant needs</a:t>
            </a:r>
          </a:p>
        </p:txBody>
      </p:sp>
      <p:sp>
        <p:nvSpPr>
          <p:cNvPr id="2" name="Footer Placeholder 4">
            <a:extLst>
              <a:ext uri="{FF2B5EF4-FFF2-40B4-BE49-F238E27FC236}">
                <a16:creationId xmlns:a16="http://schemas.microsoft.com/office/drawing/2014/main" id="{F07AE334-D542-C19B-312D-338E2548BCE6}"/>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4394317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624A6-CC24-9242-779D-E82A588B1387}"/>
              </a:ext>
            </a:extLst>
          </p:cNvPr>
          <p:cNvSpPr>
            <a:spLocks noGrp="1"/>
          </p:cNvSpPr>
          <p:nvPr>
            <p:ph type="title"/>
          </p:nvPr>
        </p:nvSpPr>
        <p:spPr>
          <a:xfrm>
            <a:off x="326849" y="288389"/>
            <a:ext cx="9225524" cy="1232435"/>
          </a:xfrm>
        </p:spPr>
        <p:txBody>
          <a:bodyPr/>
          <a:lstStyle/>
          <a:p>
            <a:r>
              <a:rPr lang="en-US">
                <a:solidFill>
                  <a:schemeClr val="accent1"/>
                </a:solidFill>
              </a:rPr>
              <a:t>The Life Insurance Industry at a Critical Juncture</a:t>
            </a:r>
            <a:br>
              <a:rPr lang="en-US">
                <a:solidFill>
                  <a:schemeClr val="accent1"/>
                </a:solidFill>
                <a:latin typeface="Open Sans Light" panose="020B0306030504020204" pitchFamily="34" charset="0"/>
                <a:ea typeface="Open Sans Light" panose="020B0306030504020204" pitchFamily="34" charset="0"/>
                <a:cs typeface="Open Sans Light" panose="020B0306030504020204" pitchFamily="34" charset="0"/>
              </a:rPr>
            </a:br>
            <a:endParaRPr lang="en-AU">
              <a:solidFill>
                <a:schemeClr val="accent1"/>
              </a:solidFill>
            </a:endParaRPr>
          </a:p>
        </p:txBody>
      </p:sp>
      <p:sp>
        <p:nvSpPr>
          <p:cNvPr id="4" name="Slide Number Placeholder 3">
            <a:extLst>
              <a:ext uri="{FF2B5EF4-FFF2-40B4-BE49-F238E27FC236}">
                <a16:creationId xmlns:a16="http://schemas.microsoft.com/office/drawing/2014/main" id="{B970D681-DDC6-3884-6CAE-1A21A493CBC2}"/>
              </a:ext>
            </a:extLst>
          </p:cNvPr>
          <p:cNvSpPr>
            <a:spLocks noGrp="1"/>
          </p:cNvSpPr>
          <p:nvPr>
            <p:ph type="sldNum" sz="quarter" idx="12"/>
          </p:nvPr>
        </p:nvSpPr>
        <p:spPr/>
        <p:txBody>
          <a:bodyPr/>
          <a:lstStyle/>
          <a:p>
            <a:fld id="{741AFF56-1126-4107-9C02-BC0EFBF16431}" type="slidenum">
              <a:rPr lang="en-GB" smtClean="0"/>
              <a:pPr/>
              <a:t>7</a:t>
            </a:fld>
            <a:endParaRPr lang="en-GB"/>
          </a:p>
        </p:txBody>
      </p:sp>
      <p:sp>
        <p:nvSpPr>
          <p:cNvPr id="5" name="Text Placeholder 5">
            <a:extLst>
              <a:ext uri="{FF2B5EF4-FFF2-40B4-BE49-F238E27FC236}">
                <a16:creationId xmlns:a16="http://schemas.microsoft.com/office/drawing/2014/main" id="{B92B4CC4-7F8C-A799-6476-970412C405E6}"/>
              </a:ext>
            </a:extLst>
          </p:cNvPr>
          <p:cNvSpPr txBox="1">
            <a:spLocks/>
          </p:cNvSpPr>
          <p:nvPr/>
        </p:nvSpPr>
        <p:spPr>
          <a:xfrm>
            <a:off x="369685" y="736064"/>
            <a:ext cx="7545236" cy="4251199"/>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2400" kern="1200">
                <a:solidFill>
                  <a:schemeClr val="bg1"/>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2400" kern="1200">
                <a:solidFill>
                  <a:schemeClr val="bg1"/>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2400" kern="1200">
                <a:solidFill>
                  <a:schemeClr val="bg1"/>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2400" kern="1200">
                <a:solidFill>
                  <a:schemeClr val="bg1"/>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2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Is this Cyclical or Structural?</a:t>
            </a:r>
            <a:endParaRPr lang="en-US">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 name="Pentagon 87">
            <a:extLst>
              <a:ext uri="{FF2B5EF4-FFF2-40B4-BE49-F238E27FC236}">
                <a16:creationId xmlns:a16="http://schemas.microsoft.com/office/drawing/2014/main" id="{7424DD22-9BA7-6D37-A28E-FBC4ED1EF039}"/>
              </a:ext>
            </a:extLst>
          </p:cNvPr>
          <p:cNvSpPr/>
          <p:nvPr/>
        </p:nvSpPr>
        <p:spPr bwMode="gray">
          <a:xfrm rot="5400000">
            <a:off x="591520" y="1933735"/>
            <a:ext cx="4514273" cy="3927762"/>
          </a:xfrm>
          <a:custGeom>
            <a:avLst/>
            <a:gdLst>
              <a:gd name="connsiteX0" fmla="*/ 0 w 4333557"/>
              <a:gd name="connsiteY0" fmla="*/ 0 h 3201722"/>
              <a:gd name="connsiteX1" fmla="*/ 3896714 w 4333557"/>
              <a:gd name="connsiteY1" fmla="*/ 0 h 3201722"/>
              <a:gd name="connsiteX2" fmla="*/ 4333557 w 4333557"/>
              <a:gd name="connsiteY2" fmla="*/ 1600861 h 3201722"/>
              <a:gd name="connsiteX3" fmla="*/ 3896714 w 4333557"/>
              <a:gd name="connsiteY3" fmla="*/ 3201722 h 3201722"/>
              <a:gd name="connsiteX4" fmla="*/ 0 w 4333557"/>
              <a:gd name="connsiteY4" fmla="*/ 3201722 h 3201722"/>
              <a:gd name="connsiteX5" fmla="*/ 0 w 4333557"/>
              <a:gd name="connsiteY5" fmla="*/ 0 h 3201722"/>
              <a:gd name="connsiteX0" fmla="*/ 0 w 3910479"/>
              <a:gd name="connsiteY0" fmla="*/ 0 h 3201722"/>
              <a:gd name="connsiteX1" fmla="*/ 3896714 w 3910479"/>
              <a:gd name="connsiteY1" fmla="*/ 0 h 3201722"/>
              <a:gd name="connsiteX2" fmla="*/ 3910479 w 3910479"/>
              <a:gd name="connsiteY2" fmla="*/ 1682747 h 3201722"/>
              <a:gd name="connsiteX3" fmla="*/ 3896714 w 3910479"/>
              <a:gd name="connsiteY3" fmla="*/ 3201722 h 3201722"/>
              <a:gd name="connsiteX4" fmla="*/ 0 w 3910479"/>
              <a:gd name="connsiteY4" fmla="*/ 3201722 h 3201722"/>
              <a:gd name="connsiteX5" fmla="*/ 0 w 3910479"/>
              <a:gd name="connsiteY5" fmla="*/ 0 h 320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10479" h="3201722">
                <a:moveTo>
                  <a:pt x="0" y="0"/>
                </a:moveTo>
                <a:lnTo>
                  <a:pt x="3896714" y="0"/>
                </a:lnTo>
                <a:lnTo>
                  <a:pt x="3910479" y="1682747"/>
                </a:lnTo>
                <a:lnTo>
                  <a:pt x="3896714" y="3201722"/>
                </a:lnTo>
                <a:lnTo>
                  <a:pt x="0" y="3201722"/>
                </a:lnTo>
                <a:lnTo>
                  <a:pt x="0" y="0"/>
                </a:lnTo>
                <a:close/>
              </a:path>
            </a:pathLst>
          </a:custGeom>
          <a:solidFill>
            <a:schemeClr val="accent1">
              <a:lumMod val="40000"/>
              <a:lumOff val="60000"/>
            </a:schemeClr>
          </a:solidFill>
          <a:ln w="19050" algn="ctr">
            <a:noFill/>
            <a:miter lim="800000"/>
            <a:headEnd/>
            <a:tailEnd/>
          </a:ln>
        </p:spPr>
        <p:txBody>
          <a:bodyPr wrap="square" lIns="88900" tIns="88900" rIns="88900" bIns="88900" rtlCol="0" anchor="ctr"/>
          <a:lstStyle/>
          <a:p>
            <a:pPr algn="ctr" defTabSz="1219170">
              <a:lnSpc>
                <a:spcPct val="106000"/>
              </a:lnSpc>
              <a:defRPr/>
            </a:pPr>
            <a:endParaRPr lang="en-GB" sz="1600" b="1" kern="0">
              <a:solidFill>
                <a:prstClr val="white"/>
              </a:solidFill>
            </a:endParaRPr>
          </a:p>
        </p:txBody>
      </p:sp>
      <p:sp>
        <p:nvSpPr>
          <p:cNvPr id="7" name="Rectangle 6">
            <a:extLst>
              <a:ext uri="{FF2B5EF4-FFF2-40B4-BE49-F238E27FC236}">
                <a16:creationId xmlns:a16="http://schemas.microsoft.com/office/drawing/2014/main" id="{3043CA1E-4FE5-5A67-FACC-2170437EBE32}"/>
              </a:ext>
            </a:extLst>
          </p:cNvPr>
          <p:cNvSpPr/>
          <p:nvPr/>
        </p:nvSpPr>
        <p:spPr bwMode="gray">
          <a:xfrm>
            <a:off x="671924" y="1366526"/>
            <a:ext cx="4350926" cy="467946"/>
          </a:xfrm>
          <a:prstGeom prst="rect">
            <a:avLst/>
          </a:prstGeom>
          <a:solidFill>
            <a:schemeClr val="accent1"/>
          </a:solidFill>
          <a:ln w="19050" algn="ctr">
            <a:noFill/>
            <a:miter lim="800000"/>
            <a:headEnd/>
            <a:tailEnd/>
          </a:ln>
        </p:spPr>
        <p:txBody>
          <a:bodyPr wrap="square" lIns="88900" tIns="88900" rIns="88900" bIns="88900" rtlCol="0" anchor="ctr"/>
          <a:lstStyle/>
          <a:p>
            <a:pPr algn="ctr" defTabSz="1219170">
              <a:lnSpc>
                <a:spcPct val="106000"/>
              </a:lnSpc>
              <a:defRPr/>
            </a:pPr>
            <a:endParaRPr lang="en-GB" sz="1400" b="1" kern="0">
              <a:solidFill>
                <a:prstClr val="whit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Right Triangle 7">
            <a:extLst>
              <a:ext uri="{FF2B5EF4-FFF2-40B4-BE49-F238E27FC236}">
                <a16:creationId xmlns:a16="http://schemas.microsoft.com/office/drawing/2014/main" id="{38562013-280A-B6AC-CE4C-5CEA8D9AAA66}"/>
              </a:ext>
            </a:extLst>
          </p:cNvPr>
          <p:cNvSpPr/>
          <p:nvPr/>
        </p:nvSpPr>
        <p:spPr bwMode="gray">
          <a:xfrm flipV="1">
            <a:off x="4812538" y="1833858"/>
            <a:ext cx="210312" cy="210312"/>
          </a:xfrm>
          <a:prstGeom prst="rtTriangle">
            <a:avLst/>
          </a:prstGeom>
          <a:solidFill>
            <a:schemeClr val="tx2"/>
          </a:solidFill>
          <a:ln w="19050" algn="ctr">
            <a:noFill/>
            <a:miter lim="800000"/>
            <a:headEnd/>
            <a:tailEnd/>
          </a:ln>
        </p:spPr>
        <p:txBody>
          <a:bodyPr wrap="square" lIns="88900" tIns="88900" rIns="88900" bIns="88900" rtlCol="0" anchor="ctr"/>
          <a:lstStyle/>
          <a:p>
            <a:pPr algn="ctr" defTabSz="1219170">
              <a:lnSpc>
                <a:spcPct val="106000"/>
              </a:lnSpc>
              <a:defRPr/>
            </a:pPr>
            <a:endParaRPr lang="en-GB" sz="1600" b="1" kern="0">
              <a:solidFill>
                <a:prstClr val="white"/>
              </a:solidFill>
            </a:endParaRPr>
          </a:p>
        </p:txBody>
      </p:sp>
      <p:sp>
        <p:nvSpPr>
          <p:cNvPr id="9" name="Right Triangle 8">
            <a:extLst>
              <a:ext uri="{FF2B5EF4-FFF2-40B4-BE49-F238E27FC236}">
                <a16:creationId xmlns:a16="http://schemas.microsoft.com/office/drawing/2014/main" id="{950E90DA-1A53-53FF-9A1C-FF7C44A566ED}"/>
              </a:ext>
            </a:extLst>
          </p:cNvPr>
          <p:cNvSpPr/>
          <p:nvPr/>
        </p:nvSpPr>
        <p:spPr bwMode="gray">
          <a:xfrm flipH="1" flipV="1">
            <a:off x="671926" y="1833858"/>
            <a:ext cx="210312" cy="210312"/>
          </a:xfrm>
          <a:prstGeom prst="rtTriangle">
            <a:avLst/>
          </a:prstGeom>
          <a:solidFill>
            <a:schemeClr val="tx2"/>
          </a:solidFill>
          <a:ln w="19050" algn="ctr">
            <a:noFill/>
            <a:miter lim="800000"/>
            <a:headEnd/>
            <a:tailEnd/>
          </a:ln>
        </p:spPr>
        <p:txBody>
          <a:bodyPr wrap="square" lIns="88900" tIns="88900" rIns="88900" bIns="88900" rtlCol="0" anchor="ctr"/>
          <a:lstStyle/>
          <a:p>
            <a:pPr algn="ctr" defTabSz="1219170">
              <a:lnSpc>
                <a:spcPct val="106000"/>
              </a:lnSpc>
              <a:defRPr/>
            </a:pPr>
            <a:endParaRPr lang="en-GB" sz="1600" b="1" kern="0">
              <a:solidFill>
                <a:prstClr val="white"/>
              </a:solidFill>
            </a:endParaRPr>
          </a:p>
        </p:txBody>
      </p:sp>
      <p:sp>
        <p:nvSpPr>
          <p:cNvPr id="10" name="Rectangle 5">
            <a:extLst>
              <a:ext uri="{FF2B5EF4-FFF2-40B4-BE49-F238E27FC236}">
                <a16:creationId xmlns:a16="http://schemas.microsoft.com/office/drawing/2014/main" id="{7301484F-ECDE-6485-A399-97F0123625B0}"/>
              </a:ext>
            </a:extLst>
          </p:cNvPr>
          <p:cNvSpPr txBox="1">
            <a:spLocks noChangeArrowheads="1"/>
          </p:cNvSpPr>
          <p:nvPr/>
        </p:nvSpPr>
        <p:spPr bwMode="gray">
          <a:xfrm>
            <a:off x="1110409" y="2001759"/>
            <a:ext cx="3489404" cy="3985706"/>
          </a:xfrm>
          <a:prstGeom prst="rect">
            <a:avLst/>
          </a:prstGeom>
          <a:noFill/>
          <a:ln w="9525" algn="ctr">
            <a:noFill/>
            <a:miter lim="800000"/>
            <a:headEnd/>
            <a:tailEnd/>
          </a:ln>
        </p:spPr>
        <p:txBody>
          <a:bodyPr vert="horz" wrap="square" lIns="0" tIns="0" rIns="0" bIns="0" numCol="1" anchor="t" anchorCtr="0" compatLnSpc="1">
            <a:prstTxWarp prst="textNoShape">
              <a:avLst/>
            </a:prstTxWarp>
            <a:spAutoFit/>
          </a:bodyPr>
          <a:lstStyle/>
          <a:p>
            <a:pPr marL="285750" lvl="2" indent="-285750" defTabSz="1219170">
              <a:spcAft>
                <a:spcPts val="600"/>
              </a:spcAft>
              <a:buSzPct val="100000"/>
              <a:buFont typeface="Arial" panose="020B0604020202020204" pitchFamily="34" charset="0"/>
              <a:buChar char="•"/>
              <a:tabLst>
                <a:tab pos="8972326" algn="r"/>
              </a:tabLst>
            </a:pPr>
            <a:r>
              <a:rPr lang="en-US" sz="1300" b="1">
                <a:solidFill>
                  <a:prstClr val="black"/>
                </a:solidFill>
                <a:latin typeface="Open Sans" panose="020B0606030504020204" pitchFamily="34" charset="0"/>
                <a:ea typeface="Open Sans" panose="020B0606030504020204" pitchFamily="34" charset="0"/>
                <a:cs typeface="Open Sans" panose="020B0606030504020204" pitchFamily="34" charset="0"/>
              </a:rPr>
              <a:t>Worsening TPD experience </a:t>
            </a:r>
            <a:r>
              <a:rPr lang="en-US" sz="1300">
                <a:solidFill>
                  <a:prstClr val="black"/>
                </a:solidFill>
                <a:latin typeface="Open Sans" panose="020B0606030504020204" pitchFamily="34" charset="0"/>
                <a:ea typeface="Open Sans" panose="020B0606030504020204" pitchFamily="34" charset="0"/>
                <a:cs typeface="Open Sans" panose="020B0606030504020204" pitchFamily="34" charset="0"/>
              </a:rPr>
              <a:t>is resulting in outcomes that are increasingly misaligned with historical expectations</a:t>
            </a:r>
          </a:p>
          <a:p>
            <a:pPr marL="285750" lvl="2" indent="-285750" defTabSz="1219170">
              <a:spcAft>
                <a:spcPts val="600"/>
              </a:spcAft>
              <a:buSzPct val="100000"/>
              <a:buFont typeface="Arial" panose="020B0604020202020204" pitchFamily="34" charset="0"/>
              <a:buChar char="•"/>
              <a:tabLst>
                <a:tab pos="8972326" algn="r"/>
              </a:tabLst>
            </a:pPr>
            <a:r>
              <a:rPr lang="en-US" sz="1300" b="1">
                <a:solidFill>
                  <a:prstClr val="black"/>
                </a:solidFill>
                <a:latin typeface="Open Sans" panose="020B0606030504020204" pitchFamily="34" charset="0"/>
                <a:ea typeface="Open Sans" panose="020B0606030504020204" pitchFamily="34" charset="0"/>
                <a:cs typeface="Open Sans" panose="020B0606030504020204" pitchFamily="34" charset="0"/>
              </a:rPr>
              <a:t>Income Protection sustainability </a:t>
            </a:r>
            <a:r>
              <a:rPr lang="en-US" sz="1300">
                <a:solidFill>
                  <a:prstClr val="black"/>
                </a:solidFill>
                <a:latin typeface="Open Sans" panose="020B0606030504020204" pitchFamily="34" charset="0"/>
                <a:ea typeface="Open Sans" panose="020B0606030504020204" pitchFamily="34" charset="0"/>
                <a:cs typeface="Open Sans" panose="020B0606030504020204" pitchFamily="34" charset="0"/>
              </a:rPr>
              <a:t>challenges are placing persistent pressure on product viability</a:t>
            </a:r>
          </a:p>
          <a:p>
            <a:pPr marL="285750" lvl="2" indent="-285750" defTabSz="1219170">
              <a:spcAft>
                <a:spcPts val="600"/>
              </a:spcAft>
              <a:buSzPct val="100000"/>
              <a:buFont typeface="Arial" panose="020B0604020202020204" pitchFamily="34" charset="0"/>
              <a:buChar char="•"/>
              <a:tabLst>
                <a:tab pos="8972326" algn="r"/>
              </a:tabLst>
            </a:pPr>
            <a:r>
              <a:rPr lang="en-US" sz="1300" b="1">
                <a:solidFill>
                  <a:prstClr val="black"/>
                </a:solidFill>
                <a:latin typeface="Open Sans" panose="020B0606030504020204" pitchFamily="34" charset="0"/>
                <a:ea typeface="Open Sans" panose="020B0606030504020204" pitchFamily="34" charset="0"/>
                <a:cs typeface="Open Sans" panose="020B0606030504020204" pitchFamily="34" charset="0"/>
              </a:rPr>
              <a:t>Regulatory intervention </a:t>
            </a:r>
            <a:r>
              <a:rPr lang="en-US" sz="1300">
                <a:solidFill>
                  <a:prstClr val="black"/>
                </a:solidFill>
                <a:latin typeface="Open Sans" panose="020B0606030504020204" pitchFamily="34" charset="0"/>
                <a:ea typeface="Open Sans" panose="020B0606030504020204" pitchFamily="34" charset="0"/>
                <a:cs typeface="Open Sans" panose="020B0606030504020204" pitchFamily="34" charset="0"/>
              </a:rPr>
              <a:t>and product redesign are being driven by sustainability, fairness and access concerns</a:t>
            </a:r>
          </a:p>
          <a:p>
            <a:pPr marL="285750" lvl="2" indent="-285750" defTabSz="1219170">
              <a:spcAft>
                <a:spcPts val="600"/>
              </a:spcAft>
              <a:buSzPct val="100000"/>
              <a:buFont typeface="Arial" panose="020B0604020202020204" pitchFamily="34" charset="0"/>
              <a:buChar char="•"/>
              <a:tabLst>
                <a:tab pos="8972326" algn="r"/>
              </a:tabLst>
            </a:pPr>
            <a:r>
              <a:rPr lang="en-US" sz="1300" b="1">
                <a:solidFill>
                  <a:prstClr val="black"/>
                </a:solidFill>
                <a:latin typeface="Open Sans" panose="020B0606030504020204" pitchFamily="34" charset="0"/>
                <a:ea typeface="Open Sans" panose="020B0606030504020204" pitchFamily="34" charset="0"/>
                <a:cs typeface="Open Sans" panose="020B0606030504020204" pitchFamily="34" charset="0"/>
              </a:rPr>
              <a:t>Affordability and availability pressures</a:t>
            </a:r>
            <a:r>
              <a:rPr lang="en-US" sz="1300">
                <a:solidFill>
                  <a:prstClr val="black"/>
                </a:solidFill>
                <a:latin typeface="Open Sans" panose="020B0606030504020204" pitchFamily="34" charset="0"/>
                <a:ea typeface="Open Sans" panose="020B0606030504020204" pitchFamily="34" charset="0"/>
                <a:cs typeface="Open Sans" panose="020B0606030504020204" pitchFamily="34" charset="0"/>
              </a:rPr>
              <a:t> are creating tension between consumer protection and price stability</a:t>
            </a:r>
          </a:p>
          <a:p>
            <a:pPr marL="285750" lvl="2" indent="-285750" defTabSz="1219170">
              <a:spcAft>
                <a:spcPts val="600"/>
              </a:spcAft>
              <a:buSzPct val="100000"/>
              <a:buFont typeface="Arial" panose="020B0604020202020204" pitchFamily="34" charset="0"/>
              <a:buChar char="•"/>
              <a:tabLst>
                <a:tab pos="8972326" algn="r"/>
              </a:tabLst>
            </a:pPr>
            <a:r>
              <a:rPr lang="en-US" sz="1300" b="1">
                <a:solidFill>
                  <a:prstClr val="black"/>
                </a:solidFill>
                <a:latin typeface="Open Sans" panose="020B0606030504020204" pitchFamily="34" charset="0"/>
                <a:ea typeface="Open Sans" panose="020B0606030504020204" pitchFamily="34" charset="0"/>
                <a:cs typeface="Open Sans" panose="020B0606030504020204" pitchFamily="34" charset="0"/>
              </a:rPr>
              <a:t>Mental health conditions </a:t>
            </a:r>
            <a:r>
              <a:rPr lang="en-US" sz="1300">
                <a:solidFill>
                  <a:prstClr val="black"/>
                </a:solidFill>
                <a:latin typeface="Open Sans" panose="020B0606030504020204" pitchFamily="34" charset="0"/>
                <a:ea typeface="Open Sans" panose="020B0606030504020204" pitchFamily="34" charset="0"/>
                <a:cs typeface="Open Sans" panose="020B0606030504020204" pitchFamily="34" charset="0"/>
              </a:rPr>
              <a:t>are increasingly driving disability claims experience</a:t>
            </a:r>
          </a:p>
          <a:p>
            <a:pPr marL="285750" lvl="2" indent="-285750" defTabSz="1219170">
              <a:spcAft>
                <a:spcPts val="600"/>
              </a:spcAft>
              <a:buSzPct val="100000"/>
              <a:buFont typeface="Arial" panose="020B0604020202020204" pitchFamily="34" charset="0"/>
              <a:buChar char="•"/>
              <a:tabLst>
                <a:tab pos="8972326" algn="r"/>
              </a:tabLst>
            </a:pPr>
            <a:r>
              <a:rPr lang="en-US" sz="1300" b="1">
                <a:solidFill>
                  <a:prstClr val="black"/>
                </a:solidFill>
                <a:latin typeface="Open Sans" panose="020B0606030504020204" pitchFamily="34" charset="0"/>
                <a:ea typeface="Open Sans" panose="020B0606030504020204" pitchFamily="34" charset="0"/>
                <a:cs typeface="Open Sans" panose="020B0606030504020204" pitchFamily="34" charset="0"/>
              </a:rPr>
              <a:t>Claims pathways </a:t>
            </a:r>
            <a:r>
              <a:rPr lang="en-US" sz="1300">
                <a:solidFill>
                  <a:prstClr val="black"/>
                </a:solidFill>
                <a:latin typeface="Open Sans" panose="020B0606030504020204" pitchFamily="34" charset="0"/>
                <a:ea typeface="Open Sans" panose="020B0606030504020204" pitchFamily="34" charset="0"/>
                <a:cs typeface="Open Sans" panose="020B0606030504020204" pitchFamily="34" charset="0"/>
              </a:rPr>
              <a:t>are becoming longer, more complex and more fragmented</a:t>
            </a:r>
          </a:p>
        </p:txBody>
      </p:sp>
      <p:sp>
        <p:nvSpPr>
          <p:cNvPr id="11" name="TextBox 10">
            <a:extLst>
              <a:ext uri="{FF2B5EF4-FFF2-40B4-BE49-F238E27FC236}">
                <a16:creationId xmlns:a16="http://schemas.microsoft.com/office/drawing/2014/main" id="{087E18C5-A96F-FE13-172B-A22BF63518AC}"/>
              </a:ext>
            </a:extLst>
          </p:cNvPr>
          <p:cNvSpPr txBox="1"/>
          <p:nvPr/>
        </p:nvSpPr>
        <p:spPr>
          <a:xfrm>
            <a:off x="1621679" y="1493660"/>
            <a:ext cx="2428883" cy="248786"/>
          </a:xfrm>
          <a:prstGeom prst="rect">
            <a:avLst/>
          </a:prstGeom>
        </p:spPr>
        <p:txBody>
          <a:bodyPr wrap="square" lIns="0" tIns="0" rIns="0" bIns="0" rtlCol="0">
            <a:spAutoFit/>
          </a:bodyPr>
          <a:lstStyle/>
          <a:p>
            <a:pPr>
              <a:lnSpc>
                <a:spcPct val="106000"/>
              </a:lnSpc>
              <a:defRPr/>
            </a:pPr>
            <a:r>
              <a:rPr lang="en-GB" sz="1600" b="1" kern="0">
                <a:solidFill>
                  <a:prstClr val="white"/>
                </a:solidFill>
                <a:latin typeface="Open Sans" panose="020B0606030504020204" pitchFamily="34" charset="0"/>
                <a:ea typeface="Open Sans" panose="020B0606030504020204" pitchFamily="34" charset="0"/>
                <a:cs typeface="Open Sans" panose="020B0606030504020204" pitchFamily="34" charset="0"/>
              </a:rPr>
              <a:t>Why this matters now</a:t>
            </a:r>
          </a:p>
        </p:txBody>
      </p:sp>
      <p:sp>
        <p:nvSpPr>
          <p:cNvPr id="12" name="Pentagon 87">
            <a:extLst>
              <a:ext uri="{FF2B5EF4-FFF2-40B4-BE49-F238E27FC236}">
                <a16:creationId xmlns:a16="http://schemas.microsoft.com/office/drawing/2014/main" id="{C077F62F-4DC6-A881-81B4-95CBD5809BA7}"/>
              </a:ext>
            </a:extLst>
          </p:cNvPr>
          <p:cNvSpPr/>
          <p:nvPr/>
        </p:nvSpPr>
        <p:spPr bwMode="gray">
          <a:xfrm rot="5400000">
            <a:off x="6724264" y="986349"/>
            <a:ext cx="3630910" cy="6640264"/>
          </a:xfrm>
          <a:custGeom>
            <a:avLst/>
            <a:gdLst>
              <a:gd name="connsiteX0" fmla="*/ 0 w 4333557"/>
              <a:gd name="connsiteY0" fmla="*/ 0 h 3201722"/>
              <a:gd name="connsiteX1" fmla="*/ 3896714 w 4333557"/>
              <a:gd name="connsiteY1" fmla="*/ 0 h 3201722"/>
              <a:gd name="connsiteX2" fmla="*/ 4333557 w 4333557"/>
              <a:gd name="connsiteY2" fmla="*/ 1600861 h 3201722"/>
              <a:gd name="connsiteX3" fmla="*/ 3896714 w 4333557"/>
              <a:gd name="connsiteY3" fmla="*/ 3201722 h 3201722"/>
              <a:gd name="connsiteX4" fmla="*/ 0 w 4333557"/>
              <a:gd name="connsiteY4" fmla="*/ 3201722 h 3201722"/>
              <a:gd name="connsiteX5" fmla="*/ 0 w 4333557"/>
              <a:gd name="connsiteY5" fmla="*/ 0 h 3201722"/>
              <a:gd name="connsiteX0" fmla="*/ 0 w 3910479"/>
              <a:gd name="connsiteY0" fmla="*/ 0 h 3201722"/>
              <a:gd name="connsiteX1" fmla="*/ 3896714 w 3910479"/>
              <a:gd name="connsiteY1" fmla="*/ 0 h 3201722"/>
              <a:gd name="connsiteX2" fmla="*/ 3910479 w 3910479"/>
              <a:gd name="connsiteY2" fmla="*/ 1682747 h 3201722"/>
              <a:gd name="connsiteX3" fmla="*/ 3896714 w 3910479"/>
              <a:gd name="connsiteY3" fmla="*/ 3201722 h 3201722"/>
              <a:gd name="connsiteX4" fmla="*/ 0 w 3910479"/>
              <a:gd name="connsiteY4" fmla="*/ 3201722 h 3201722"/>
              <a:gd name="connsiteX5" fmla="*/ 0 w 3910479"/>
              <a:gd name="connsiteY5" fmla="*/ 0 h 320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10479" h="3201722">
                <a:moveTo>
                  <a:pt x="0" y="0"/>
                </a:moveTo>
                <a:lnTo>
                  <a:pt x="3896714" y="0"/>
                </a:lnTo>
                <a:lnTo>
                  <a:pt x="3910479" y="1682747"/>
                </a:lnTo>
                <a:lnTo>
                  <a:pt x="3896714" y="3201722"/>
                </a:lnTo>
                <a:lnTo>
                  <a:pt x="0" y="3201722"/>
                </a:lnTo>
                <a:lnTo>
                  <a:pt x="0" y="0"/>
                </a:lnTo>
                <a:close/>
              </a:path>
            </a:pathLst>
          </a:custGeom>
          <a:solidFill>
            <a:schemeClr val="accent1">
              <a:lumMod val="20000"/>
              <a:lumOff val="80000"/>
            </a:schemeClr>
          </a:solidFill>
          <a:ln w="19050" algn="ctr">
            <a:solidFill>
              <a:srgbClr val="009A44"/>
            </a:solidFill>
            <a:miter lim="800000"/>
            <a:headEnd/>
            <a:tailEnd/>
          </a:ln>
        </p:spPr>
        <p:txBody>
          <a:bodyPr wrap="square" lIns="88900" tIns="88900" rIns="88900" bIns="88900" rtlCol="0" anchor="ctr"/>
          <a:lstStyle/>
          <a:p>
            <a:pPr algn="ctr" defTabSz="1219170">
              <a:lnSpc>
                <a:spcPct val="106000"/>
              </a:lnSpc>
              <a:defRPr/>
            </a:pPr>
            <a:endParaRPr lang="en-GB" sz="1600" b="1" kern="0">
              <a:solidFill>
                <a:prstClr val="white"/>
              </a:solidFill>
            </a:endParaRPr>
          </a:p>
        </p:txBody>
      </p:sp>
      <p:pic>
        <p:nvPicPr>
          <p:cNvPr id="13" name="Picture 12" descr="A green circle with a black background&#10;&#10;AI-generated content may be incorrect.">
            <a:extLst>
              <a:ext uri="{FF2B5EF4-FFF2-40B4-BE49-F238E27FC236}">
                <a16:creationId xmlns:a16="http://schemas.microsoft.com/office/drawing/2014/main" id="{27188256-3B57-79EA-7539-E0A0DF48C231}"/>
              </a:ext>
            </a:extLst>
          </p:cNvPr>
          <p:cNvPicPr>
            <a:picLocks noChangeAspect="1"/>
          </p:cNvPicPr>
          <p:nvPr/>
        </p:nvPicPr>
        <p:blipFill>
          <a:blip r:embed="rId3"/>
          <a:stretch>
            <a:fillRect/>
          </a:stretch>
        </p:blipFill>
        <p:spPr>
          <a:xfrm rot="-720000">
            <a:off x="8648358" y="3204284"/>
            <a:ext cx="2742748" cy="2986769"/>
          </a:xfrm>
          <a:prstGeom prst="rect">
            <a:avLst/>
          </a:prstGeom>
        </p:spPr>
      </p:pic>
      <p:pic>
        <p:nvPicPr>
          <p:cNvPr id="14" name="Picture 13" descr="A green circle with a black background&#10;&#10;AI-generated content may be incorrect.">
            <a:extLst>
              <a:ext uri="{FF2B5EF4-FFF2-40B4-BE49-F238E27FC236}">
                <a16:creationId xmlns:a16="http://schemas.microsoft.com/office/drawing/2014/main" id="{CC32BE6A-AFC8-CD60-0A14-800BD71EFE79}"/>
              </a:ext>
            </a:extLst>
          </p:cNvPr>
          <p:cNvPicPr>
            <a:picLocks noChangeAspect="1"/>
          </p:cNvPicPr>
          <p:nvPr/>
        </p:nvPicPr>
        <p:blipFill>
          <a:blip r:embed="rId4"/>
          <a:stretch>
            <a:fillRect/>
          </a:stretch>
        </p:blipFill>
        <p:spPr>
          <a:xfrm>
            <a:off x="5767153" y="3204284"/>
            <a:ext cx="2738665" cy="2995840"/>
          </a:xfrm>
          <a:prstGeom prst="rect">
            <a:avLst/>
          </a:prstGeom>
        </p:spPr>
      </p:pic>
      <p:sp>
        <p:nvSpPr>
          <p:cNvPr id="15" name="TextBox 14">
            <a:extLst>
              <a:ext uri="{FF2B5EF4-FFF2-40B4-BE49-F238E27FC236}">
                <a16:creationId xmlns:a16="http://schemas.microsoft.com/office/drawing/2014/main" id="{7181E92C-E1AC-994E-A938-39AEF1DB7179}"/>
              </a:ext>
            </a:extLst>
          </p:cNvPr>
          <p:cNvSpPr txBox="1"/>
          <p:nvPr/>
        </p:nvSpPr>
        <p:spPr>
          <a:xfrm>
            <a:off x="6758000" y="3059090"/>
            <a:ext cx="1475887" cy="460319"/>
          </a:xfrm>
          <a:prstGeom prst="rect">
            <a:avLst/>
          </a:prstGeom>
          <a:noFill/>
        </p:spPr>
        <p:txBody>
          <a:bodyPr wrap="square" rtlCol="0">
            <a:spAutoFit/>
          </a:bodyPr>
          <a:lstStyle/>
          <a:p>
            <a:pPr marL="0" marR="0" lvl="0" indent="0" algn="l" defTabSz="914400" rtl="0" eaLnBrk="1" fontAlgn="auto" latinLnBrk="0" hangingPunct="1">
              <a:lnSpc>
                <a:spcPts val="3000"/>
              </a:lnSpc>
              <a:spcBef>
                <a:spcPts val="0"/>
              </a:spcBef>
              <a:spcAft>
                <a:spcPts val="0"/>
              </a:spcAft>
              <a:buClrTx/>
              <a:buSzTx/>
              <a:buFontTx/>
              <a:buNone/>
              <a:tabLst/>
              <a:defRPr/>
            </a:pPr>
            <a:r>
              <a:rPr kumimoji="0" lang="en-US" sz="2400" b="1" i="0" u="none" strike="noStrike" kern="120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rPr>
              <a:t>2019</a:t>
            </a:r>
          </a:p>
        </p:txBody>
      </p:sp>
      <p:sp>
        <p:nvSpPr>
          <p:cNvPr id="16" name="TextBox 15">
            <a:extLst>
              <a:ext uri="{FF2B5EF4-FFF2-40B4-BE49-F238E27FC236}">
                <a16:creationId xmlns:a16="http://schemas.microsoft.com/office/drawing/2014/main" id="{03AA57B3-F73C-9E8A-D95F-69AFAA719AE9}"/>
              </a:ext>
            </a:extLst>
          </p:cNvPr>
          <p:cNvSpPr txBox="1"/>
          <p:nvPr/>
        </p:nvSpPr>
        <p:spPr>
          <a:xfrm>
            <a:off x="9411643" y="3059090"/>
            <a:ext cx="1524607" cy="477054"/>
          </a:xfrm>
          <a:prstGeom prst="rect">
            <a:avLst/>
          </a:prstGeom>
          <a:noFill/>
        </p:spPr>
        <p:txBody>
          <a:bodyPr wrap="square" rtlCol="0">
            <a:spAutoFit/>
          </a:bodyPr>
          <a:lstStyle/>
          <a:p>
            <a:pPr marL="0" marR="0" lvl="0" indent="0" algn="l" defTabSz="914400" rtl="0" eaLnBrk="1" fontAlgn="auto" latinLnBrk="0" hangingPunct="1">
              <a:lnSpc>
                <a:spcPts val="3000"/>
              </a:lnSpc>
              <a:spcBef>
                <a:spcPts val="0"/>
              </a:spcBef>
              <a:spcAft>
                <a:spcPts val="0"/>
              </a:spcAft>
              <a:buClrTx/>
              <a:buSzTx/>
              <a:buFontTx/>
              <a:buNone/>
              <a:tabLst/>
              <a:defRPr/>
            </a:pPr>
            <a:r>
              <a:rPr kumimoji="0" lang="en-US" sz="2400" b="1" i="0" u="none" strike="noStrike" kern="120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rPr>
              <a:t>2024</a:t>
            </a:r>
          </a:p>
        </p:txBody>
      </p:sp>
      <p:sp>
        <p:nvSpPr>
          <p:cNvPr id="17" name="Rectangle 16">
            <a:extLst>
              <a:ext uri="{FF2B5EF4-FFF2-40B4-BE49-F238E27FC236}">
                <a16:creationId xmlns:a16="http://schemas.microsoft.com/office/drawing/2014/main" id="{F52D492E-C7AC-400B-2438-0CCFF7A666D8}"/>
              </a:ext>
            </a:extLst>
          </p:cNvPr>
          <p:cNvSpPr/>
          <p:nvPr/>
        </p:nvSpPr>
        <p:spPr>
          <a:xfrm>
            <a:off x="6664669" y="4127571"/>
            <a:ext cx="944651" cy="53229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chemeClr val="accent4"/>
                </a:solidFill>
                <a:effectLst/>
                <a:uLnTx/>
                <a:uFillTx/>
                <a:latin typeface="Open Sans" panose="020B0606030504020204" pitchFamily="34" charset="0"/>
                <a:ea typeface="Open Sans" panose="020B0606030504020204" pitchFamily="34" charset="0"/>
                <a:cs typeface="Open Sans" panose="020B0606030504020204" pitchFamily="34" charset="0"/>
              </a:rPr>
              <a:t>25% </a:t>
            </a:r>
          </a:p>
        </p:txBody>
      </p:sp>
      <p:sp>
        <p:nvSpPr>
          <p:cNvPr id="18" name="Rectangle 17">
            <a:extLst>
              <a:ext uri="{FF2B5EF4-FFF2-40B4-BE49-F238E27FC236}">
                <a16:creationId xmlns:a16="http://schemas.microsoft.com/office/drawing/2014/main" id="{010DE688-4725-9976-9572-CDBD30BDA18D}"/>
              </a:ext>
            </a:extLst>
          </p:cNvPr>
          <p:cNvSpPr/>
          <p:nvPr/>
        </p:nvSpPr>
        <p:spPr>
          <a:xfrm>
            <a:off x="9432641" y="4128281"/>
            <a:ext cx="1071650"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chemeClr val="accent4"/>
                </a:solidFill>
                <a:effectLst/>
                <a:uLnTx/>
                <a:uFillTx/>
                <a:latin typeface="Open Sans" panose="020B0606030504020204" pitchFamily="34" charset="0"/>
                <a:ea typeface="Open Sans" panose="020B0606030504020204" pitchFamily="34" charset="0"/>
                <a:cs typeface="Open Sans" panose="020B0606030504020204" pitchFamily="34" charset="0"/>
              </a:rPr>
              <a:t>44%</a:t>
            </a:r>
            <a:r>
              <a:rPr kumimoji="0" lang="en-US" sz="1800" b="1" i="0" u="none" strike="noStrike" kern="1200" cap="none" spc="0" normalizeH="0" baseline="0" noProof="0">
                <a:ln>
                  <a:noFill/>
                </a:ln>
                <a:solidFill>
                  <a:schemeClr val="accent4"/>
                </a:solidFill>
                <a:effectLst/>
                <a:uLnTx/>
                <a:uFillTx/>
                <a:latin typeface="Open Sans" panose="020B0606030504020204" pitchFamily="34" charset="0"/>
                <a:ea typeface="Open Sans" panose="020B0606030504020204" pitchFamily="34" charset="0"/>
                <a:cs typeface="Open Sans" panose="020B0606030504020204" pitchFamily="34" charset="0"/>
              </a:rPr>
              <a:t> </a:t>
            </a:r>
          </a:p>
        </p:txBody>
      </p:sp>
      <p:sp>
        <p:nvSpPr>
          <p:cNvPr id="19" name="Right Arrow 191">
            <a:extLst>
              <a:ext uri="{FF2B5EF4-FFF2-40B4-BE49-F238E27FC236}">
                <a16:creationId xmlns:a16="http://schemas.microsoft.com/office/drawing/2014/main" id="{F22BAE39-CD37-D980-F068-5491D2CEC381}"/>
              </a:ext>
            </a:extLst>
          </p:cNvPr>
          <p:cNvSpPr/>
          <p:nvPr/>
        </p:nvSpPr>
        <p:spPr>
          <a:xfrm>
            <a:off x="8266556" y="4179300"/>
            <a:ext cx="507986" cy="353961"/>
          </a:xfrm>
          <a:prstGeom prst="right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Open Sans"/>
              <a:ea typeface="+mn-ea"/>
              <a:cs typeface="+mn-cs"/>
            </a:endParaRPr>
          </a:p>
        </p:txBody>
      </p:sp>
      <p:sp>
        <p:nvSpPr>
          <p:cNvPr id="20" name="Rectangle 19">
            <a:extLst>
              <a:ext uri="{FF2B5EF4-FFF2-40B4-BE49-F238E27FC236}">
                <a16:creationId xmlns:a16="http://schemas.microsoft.com/office/drawing/2014/main" id="{F12C2956-1BCB-2B08-0C67-481A5E1465BA}"/>
              </a:ext>
            </a:extLst>
          </p:cNvPr>
          <p:cNvSpPr/>
          <p:nvPr/>
        </p:nvSpPr>
        <p:spPr>
          <a:xfrm>
            <a:off x="5274808" y="2623658"/>
            <a:ext cx="6084774" cy="369332"/>
          </a:xfrm>
          <a:prstGeom prst="rect">
            <a:avLst/>
          </a:prstGeom>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9A44"/>
                </a:solidFill>
                <a:effectLst/>
                <a:uLnTx/>
                <a:uFillTx/>
                <a:latin typeface="Open Sans" panose="020B0606030504020204" pitchFamily="34" charset="0"/>
                <a:ea typeface="Open Sans" panose="020B0606030504020204" pitchFamily="34" charset="0"/>
                <a:cs typeface="Open Sans" panose="020B0606030504020204" pitchFamily="34" charset="0"/>
              </a:rPr>
              <a:t>Mental health claims </a:t>
            </a:r>
            <a:r>
              <a:rPr kumimoji="0" lang="en-US" sz="1800" b="0" i="0" u="none" strike="noStrike" kern="1200" cap="none" spc="0" normalizeH="0" baseline="0" noProof="0">
                <a:ln>
                  <a:noFill/>
                </a:ln>
                <a:solidFill>
                  <a:srgbClr val="53565A"/>
                </a:solidFill>
                <a:effectLst/>
                <a:uLnTx/>
                <a:uFillTx/>
                <a:latin typeface="Open Sans" panose="020B0606030504020204" pitchFamily="34" charset="0"/>
                <a:ea typeface="Open Sans" panose="020B0606030504020204" pitchFamily="34" charset="0"/>
                <a:cs typeface="Open Sans" panose="020B0606030504020204" pitchFamily="34" charset="0"/>
              </a:rPr>
              <a:t>% of total life insurance payouts</a:t>
            </a:r>
            <a:endParaRPr kumimoji="0" lang="en-US" sz="1800" b="0" i="0" u="none" strike="noStrike" kern="1200" cap="none" spc="0" normalizeH="0" baseline="0" noProof="0">
              <a:ln>
                <a:noFill/>
              </a:ln>
              <a:solidFill>
                <a:srgbClr val="53565A"/>
              </a:solidFill>
              <a:effectLst/>
              <a:uLnTx/>
              <a:uFillTx/>
              <a:latin typeface="Open Sans"/>
              <a:ea typeface="+mn-ea"/>
              <a:cs typeface="+mn-cs"/>
            </a:endParaRPr>
          </a:p>
        </p:txBody>
      </p:sp>
      <p:sp>
        <p:nvSpPr>
          <p:cNvPr id="21" name="Text Placeholder 5">
            <a:extLst>
              <a:ext uri="{FF2B5EF4-FFF2-40B4-BE49-F238E27FC236}">
                <a16:creationId xmlns:a16="http://schemas.microsoft.com/office/drawing/2014/main" id="{2104F62F-C78B-4414-8521-3AFF7EA23268}"/>
              </a:ext>
            </a:extLst>
          </p:cNvPr>
          <p:cNvSpPr txBox="1">
            <a:spLocks/>
          </p:cNvSpPr>
          <p:nvPr/>
        </p:nvSpPr>
        <p:spPr>
          <a:xfrm>
            <a:off x="5473290" y="5539433"/>
            <a:ext cx="6272932" cy="230974"/>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sz="1500" kern="1200" spc="-30">
                <a:solidFill>
                  <a:schemeClr val="tx2"/>
                </a:solidFill>
                <a:latin typeface="Open Sans" charset="0"/>
                <a:ea typeface="Open Sans" charset="0"/>
                <a:cs typeface="Open Sans" charset="0"/>
              </a:defRPr>
            </a:lvl1pPr>
            <a:lvl2pPr marL="457200" indent="0" algn="l" defTabSz="914400" rtl="0" eaLnBrk="1" latinLnBrk="0" hangingPunct="1">
              <a:lnSpc>
                <a:spcPct val="100000"/>
              </a:lnSpc>
              <a:spcBef>
                <a:spcPts val="500"/>
              </a:spcBef>
              <a:buClr>
                <a:schemeClr val="accent5"/>
              </a:buClr>
              <a:buSzPct val="75000"/>
              <a:buFont typeface="Arial" panose="020B0604020202020204" pitchFamily="34" charset="0"/>
              <a:buNone/>
              <a:defRPr sz="1800" kern="1200" spc="-30">
                <a:solidFill>
                  <a:schemeClr val="tx1"/>
                </a:solidFill>
                <a:latin typeface="Open Sans" charset="0"/>
                <a:ea typeface="Open Sans" charset="0"/>
                <a:cs typeface="Open Sans" charset="0"/>
              </a:defRPr>
            </a:lvl2pPr>
            <a:lvl3pPr marL="914400" indent="0" algn="l" defTabSz="914400" rtl="0" eaLnBrk="1" latinLnBrk="0" hangingPunct="1">
              <a:lnSpc>
                <a:spcPct val="100000"/>
              </a:lnSpc>
              <a:spcBef>
                <a:spcPts val="500"/>
              </a:spcBef>
              <a:buClr>
                <a:schemeClr val="accent5"/>
              </a:buClr>
              <a:buSzPct val="75000"/>
              <a:buFont typeface="Arial" panose="020B0604020202020204" pitchFamily="34" charset="0"/>
              <a:buNone/>
              <a:defRPr sz="1600" kern="1200" spc="-30">
                <a:solidFill>
                  <a:schemeClr val="tx1"/>
                </a:solidFill>
                <a:latin typeface="Open Sans" charset="0"/>
                <a:ea typeface="Open Sans" charset="0"/>
                <a:cs typeface="Open Sans" charset="0"/>
              </a:defRPr>
            </a:lvl3pPr>
            <a:lvl4pPr marL="1371600" indent="0" algn="l" defTabSz="914400" rtl="0" eaLnBrk="1" latinLnBrk="0" hangingPunct="1">
              <a:lnSpc>
                <a:spcPct val="100000"/>
              </a:lnSpc>
              <a:spcBef>
                <a:spcPts val="500"/>
              </a:spcBef>
              <a:buClr>
                <a:schemeClr val="accent5"/>
              </a:buClr>
              <a:buSzPct val="75000"/>
              <a:buFont typeface="Arial" panose="020B0604020202020204" pitchFamily="34" charset="0"/>
              <a:buNone/>
              <a:defRPr sz="1400" kern="1200" spc="-30">
                <a:solidFill>
                  <a:schemeClr val="tx1"/>
                </a:solidFill>
                <a:latin typeface="Open Sans" charset="0"/>
                <a:ea typeface="Open Sans" charset="0"/>
                <a:cs typeface="Open Sans" charset="0"/>
              </a:defRPr>
            </a:lvl4pPr>
            <a:lvl5pPr marL="1828800" indent="0" algn="l" defTabSz="914400" rtl="0" eaLnBrk="1" latinLnBrk="0" hangingPunct="1">
              <a:lnSpc>
                <a:spcPct val="100000"/>
              </a:lnSpc>
              <a:spcBef>
                <a:spcPts val="500"/>
              </a:spcBef>
              <a:buClr>
                <a:schemeClr val="accent5"/>
              </a:buClr>
              <a:buSzPct val="75000"/>
              <a:buFont typeface="Arial" panose="020B0604020202020204" pitchFamily="34" charset="0"/>
              <a:buNone/>
              <a:defRPr sz="1400" kern="1200" spc="-3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787878"/>
              </a:buClr>
              <a:defRPr/>
            </a:pPr>
            <a:r>
              <a:rPr kumimoji="0" lang="en-US" sz="1200" b="0" i="1" u="none" strike="noStrike" kern="1200" cap="none" spc="-30" normalizeH="0" baseline="0" noProof="0">
                <a:ln>
                  <a:noFill/>
                </a:ln>
                <a:solidFill>
                  <a:schemeClr val="tx1"/>
                </a:solidFill>
                <a:effectLst/>
                <a:uLnTx/>
                <a:uFillTx/>
                <a:latin typeface="Open Sans"/>
                <a:ea typeface="Open Sans" charset="0"/>
                <a:cs typeface="Open Sans" charset="0"/>
              </a:rPr>
              <a:t>Source: ’</a:t>
            </a:r>
            <a:r>
              <a:rPr lang="en-AU" sz="1200" i="1">
                <a:solidFill>
                  <a:schemeClr val="tx1"/>
                </a:solidFill>
              </a:rPr>
              <a:t>Millennial mental health claims help push life insurers to $2.2b crisis</a:t>
            </a:r>
            <a:r>
              <a:rPr lang="en-US" sz="1200" i="1">
                <a:solidFill>
                  <a:schemeClr val="tx1"/>
                </a:solidFill>
                <a:latin typeface="Open Sans"/>
              </a:rPr>
              <a:t>’. Australian Financial Review, 09 July 2025</a:t>
            </a:r>
            <a:endParaRPr lang="en-AU" sz="1200" i="1">
              <a:solidFill>
                <a:schemeClr val="tx1"/>
              </a:solidFill>
            </a:endParaRPr>
          </a:p>
        </p:txBody>
      </p:sp>
      <p:grpSp>
        <p:nvGrpSpPr>
          <p:cNvPr id="22" name="Group 690">
            <a:extLst>
              <a:ext uri="{FF2B5EF4-FFF2-40B4-BE49-F238E27FC236}">
                <a16:creationId xmlns:a16="http://schemas.microsoft.com/office/drawing/2014/main" id="{B3EABA37-4C83-5AC0-1BA2-8844D54993E8}"/>
              </a:ext>
            </a:extLst>
          </p:cNvPr>
          <p:cNvGrpSpPr>
            <a:grpSpLocks noChangeAspect="1"/>
          </p:cNvGrpSpPr>
          <p:nvPr/>
        </p:nvGrpSpPr>
        <p:grpSpPr bwMode="auto">
          <a:xfrm>
            <a:off x="5188658" y="1422533"/>
            <a:ext cx="703049" cy="703049"/>
            <a:chOff x="3494" y="2985"/>
            <a:chExt cx="340" cy="340"/>
          </a:xfrm>
          <a:solidFill>
            <a:schemeClr val="accent1"/>
          </a:solidFill>
        </p:grpSpPr>
        <p:sp>
          <p:nvSpPr>
            <p:cNvPr id="23" name="Freeform 691">
              <a:extLst>
                <a:ext uri="{FF2B5EF4-FFF2-40B4-BE49-F238E27FC236}">
                  <a16:creationId xmlns:a16="http://schemas.microsoft.com/office/drawing/2014/main" id="{6ED657A3-07CC-FD8D-65EA-EB6F4530FEFA}"/>
                </a:ext>
              </a:extLst>
            </p:cNvPr>
            <p:cNvSpPr>
              <a:spLocks noEditPoints="1"/>
            </p:cNvSpPr>
            <p:nvPr/>
          </p:nvSpPr>
          <p:spPr bwMode="auto">
            <a:xfrm>
              <a:off x="3494" y="2985"/>
              <a:ext cx="340"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a14="http://schemas.microsoft.com/office/drawing/2010/main" xmlns:p14="http://schemas.microsoft.com/office/powerpoint/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 name="Freeform 692">
              <a:extLst>
                <a:ext uri="{FF2B5EF4-FFF2-40B4-BE49-F238E27FC236}">
                  <a16:creationId xmlns:a16="http://schemas.microsoft.com/office/drawing/2014/main" id="{A4D6D081-27B5-D061-630F-3E5694482679}"/>
                </a:ext>
              </a:extLst>
            </p:cNvPr>
            <p:cNvSpPr>
              <a:spLocks noEditPoints="1"/>
            </p:cNvSpPr>
            <p:nvPr/>
          </p:nvSpPr>
          <p:spPr bwMode="auto">
            <a:xfrm>
              <a:off x="3551" y="3067"/>
              <a:ext cx="225" cy="194"/>
            </a:xfrm>
            <a:custGeom>
              <a:avLst/>
              <a:gdLst>
                <a:gd name="T0" fmla="*/ 170 w 338"/>
                <a:gd name="T1" fmla="*/ 292 h 292"/>
                <a:gd name="T2" fmla="*/ 168 w 338"/>
                <a:gd name="T3" fmla="*/ 292 h 292"/>
                <a:gd name="T4" fmla="*/ 160 w 338"/>
                <a:gd name="T5" fmla="*/ 288 h 292"/>
                <a:gd name="T6" fmla="*/ 32 w 338"/>
                <a:gd name="T7" fmla="*/ 153 h 292"/>
                <a:gd name="T8" fmla="*/ 32 w 338"/>
                <a:gd name="T9" fmla="*/ 33 h 292"/>
                <a:gd name="T10" fmla="*/ 90 w 338"/>
                <a:gd name="T11" fmla="*/ 8 h 292"/>
                <a:gd name="T12" fmla="*/ 148 w 338"/>
                <a:gd name="T13" fmla="*/ 33 h 292"/>
                <a:gd name="T14" fmla="*/ 149 w 338"/>
                <a:gd name="T15" fmla="*/ 35 h 292"/>
                <a:gd name="T16" fmla="*/ 149 w 338"/>
                <a:gd name="T17" fmla="*/ 50 h 292"/>
                <a:gd name="T18" fmla="*/ 121 w 338"/>
                <a:gd name="T19" fmla="*/ 78 h 292"/>
                <a:gd name="T20" fmla="*/ 161 w 338"/>
                <a:gd name="T21" fmla="*/ 119 h 292"/>
                <a:gd name="T22" fmla="*/ 161 w 338"/>
                <a:gd name="T23" fmla="*/ 134 h 292"/>
                <a:gd name="T24" fmla="*/ 147 w 338"/>
                <a:gd name="T25" fmla="*/ 148 h 292"/>
                <a:gd name="T26" fmla="*/ 161 w 338"/>
                <a:gd name="T27" fmla="*/ 161 h 292"/>
                <a:gd name="T28" fmla="*/ 159 w 338"/>
                <a:gd name="T29" fmla="*/ 156 h 292"/>
                <a:gd name="T30" fmla="*/ 162 w 338"/>
                <a:gd name="T31" fmla="*/ 145 h 292"/>
                <a:gd name="T32" fmla="*/ 187 w 338"/>
                <a:gd name="T33" fmla="*/ 121 h 292"/>
                <a:gd name="T34" fmla="*/ 162 w 338"/>
                <a:gd name="T35" fmla="*/ 97 h 292"/>
                <a:gd name="T36" fmla="*/ 162 w 338"/>
                <a:gd name="T37" fmla="*/ 81 h 292"/>
                <a:gd name="T38" fmla="*/ 197 w 338"/>
                <a:gd name="T39" fmla="*/ 46 h 292"/>
                <a:gd name="T40" fmla="*/ 195 w 338"/>
                <a:gd name="T41" fmla="*/ 44 h 292"/>
                <a:gd name="T42" fmla="*/ 192 w 338"/>
                <a:gd name="T43" fmla="*/ 36 h 292"/>
                <a:gd name="T44" fmla="*/ 195 w 338"/>
                <a:gd name="T45" fmla="*/ 28 h 292"/>
                <a:gd name="T46" fmla="*/ 306 w 338"/>
                <a:gd name="T47" fmla="*/ 33 h 292"/>
                <a:gd name="T48" fmla="*/ 306 w 338"/>
                <a:gd name="T49" fmla="*/ 33 h 292"/>
                <a:gd name="T50" fmla="*/ 306 w 338"/>
                <a:gd name="T51" fmla="*/ 153 h 292"/>
                <a:gd name="T52" fmla="*/ 177 w 338"/>
                <a:gd name="T53" fmla="*/ 288 h 292"/>
                <a:gd name="T54" fmla="*/ 170 w 338"/>
                <a:gd name="T55" fmla="*/ 292 h 292"/>
                <a:gd name="T56" fmla="*/ 90 w 338"/>
                <a:gd name="T57" fmla="*/ 30 h 292"/>
                <a:gd name="T58" fmla="*/ 47 w 338"/>
                <a:gd name="T59" fmla="*/ 48 h 292"/>
                <a:gd name="T60" fmla="*/ 47 w 338"/>
                <a:gd name="T61" fmla="*/ 138 h 292"/>
                <a:gd name="T62" fmla="*/ 169 w 338"/>
                <a:gd name="T63" fmla="*/ 266 h 292"/>
                <a:gd name="T64" fmla="*/ 291 w 338"/>
                <a:gd name="T65" fmla="*/ 138 h 292"/>
                <a:gd name="T66" fmla="*/ 291 w 338"/>
                <a:gd name="T67" fmla="*/ 48 h 292"/>
                <a:gd name="T68" fmla="*/ 291 w 338"/>
                <a:gd name="T69" fmla="*/ 48 h 292"/>
                <a:gd name="T70" fmla="*/ 219 w 338"/>
                <a:gd name="T71" fmla="*/ 38 h 292"/>
                <a:gd name="T72" fmla="*/ 220 w 338"/>
                <a:gd name="T73" fmla="*/ 39 h 292"/>
                <a:gd name="T74" fmla="*/ 220 w 338"/>
                <a:gd name="T75" fmla="*/ 54 h 292"/>
                <a:gd name="T76" fmla="*/ 185 w 338"/>
                <a:gd name="T77" fmla="*/ 89 h 292"/>
                <a:gd name="T78" fmla="*/ 209 w 338"/>
                <a:gd name="T79" fmla="*/ 113 h 292"/>
                <a:gd name="T80" fmla="*/ 209 w 338"/>
                <a:gd name="T81" fmla="*/ 129 h 292"/>
                <a:gd name="T82" fmla="*/ 181 w 338"/>
                <a:gd name="T83" fmla="*/ 156 h 292"/>
                <a:gd name="T84" fmla="*/ 191 w 338"/>
                <a:gd name="T85" fmla="*/ 193 h 292"/>
                <a:gd name="T86" fmla="*/ 186 w 338"/>
                <a:gd name="T87" fmla="*/ 205 h 292"/>
                <a:gd name="T88" fmla="*/ 173 w 338"/>
                <a:gd name="T89" fmla="*/ 203 h 292"/>
                <a:gd name="T90" fmla="*/ 125 w 338"/>
                <a:gd name="T91" fmla="*/ 155 h 292"/>
                <a:gd name="T92" fmla="*/ 125 w 338"/>
                <a:gd name="T93" fmla="*/ 140 h 292"/>
                <a:gd name="T94" fmla="*/ 139 w 338"/>
                <a:gd name="T95" fmla="*/ 126 h 292"/>
                <a:gd name="T96" fmla="*/ 98 w 338"/>
                <a:gd name="T97" fmla="*/ 86 h 292"/>
                <a:gd name="T98" fmla="*/ 95 w 338"/>
                <a:gd name="T99" fmla="*/ 78 h 292"/>
                <a:gd name="T100" fmla="*/ 98 w 338"/>
                <a:gd name="T101" fmla="*/ 71 h 292"/>
                <a:gd name="T102" fmla="*/ 126 w 338"/>
                <a:gd name="T103" fmla="*/ 43 h 292"/>
                <a:gd name="T104" fmla="*/ 90 w 338"/>
                <a:gd name="T105" fmla="*/ 3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38" h="292">
                  <a:moveTo>
                    <a:pt x="170" y="292"/>
                  </a:moveTo>
                  <a:cubicBezTo>
                    <a:pt x="168" y="292"/>
                    <a:pt x="168" y="292"/>
                    <a:pt x="168" y="292"/>
                  </a:cubicBezTo>
                  <a:cubicBezTo>
                    <a:pt x="165" y="292"/>
                    <a:pt x="162" y="290"/>
                    <a:pt x="160" y="288"/>
                  </a:cubicBezTo>
                  <a:cubicBezTo>
                    <a:pt x="32" y="153"/>
                    <a:pt x="32" y="153"/>
                    <a:pt x="32" y="153"/>
                  </a:cubicBezTo>
                  <a:cubicBezTo>
                    <a:pt x="0" y="120"/>
                    <a:pt x="0" y="66"/>
                    <a:pt x="32" y="33"/>
                  </a:cubicBezTo>
                  <a:cubicBezTo>
                    <a:pt x="47" y="17"/>
                    <a:pt x="68" y="8"/>
                    <a:pt x="90" y="8"/>
                  </a:cubicBezTo>
                  <a:cubicBezTo>
                    <a:pt x="112" y="8"/>
                    <a:pt x="132" y="17"/>
                    <a:pt x="148" y="33"/>
                  </a:cubicBezTo>
                  <a:cubicBezTo>
                    <a:pt x="149" y="35"/>
                    <a:pt x="149" y="35"/>
                    <a:pt x="149" y="35"/>
                  </a:cubicBezTo>
                  <a:cubicBezTo>
                    <a:pt x="153" y="39"/>
                    <a:pt x="153" y="46"/>
                    <a:pt x="149" y="50"/>
                  </a:cubicBezTo>
                  <a:cubicBezTo>
                    <a:pt x="121" y="78"/>
                    <a:pt x="121" y="78"/>
                    <a:pt x="121" y="78"/>
                  </a:cubicBezTo>
                  <a:cubicBezTo>
                    <a:pt x="161" y="119"/>
                    <a:pt x="161" y="119"/>
                    <a:pt x="161" y="119"/>
                  </a:cubicBezTo>
                  <a:cubicBezTo>
                    <a:pt x="165" y="123"/>
                    <a:pt x="165" y="130"/>
                    <a:pt x="161" y="134"/>
                  </a:cubicBezTo>
                  <a:cubicBezTo>
                    <a:pt x="147" y="148"/>
                    <a:pt x="147" y="148"/>
                    <a:pt x="147" y="148"/>
                  </a:cubicBezTo>
                  <a:cubicBezTo>
                    <a:pt x="161" y="161"/>
                    <a:pt x="161" y="161"/>
                    <a:pt x="161" y="161"/>
                  </a:cubicBezTo>
                  <a:cubicBezTo>
                    <a:pt x="159" y="156"/>
                    <a:pt x="159" y="156"/>
                    <a:pt x="159" y="156"/>
                  </a:cubicBezTo>
                  <a:cubicBezTo>
                    <a:pt x="158" y="152"/>
                    <a:pt x="159" y="148"/>
                    <a:pt x="162" y="145"/>
                  </a:cubicBezTo>
                  <a:cubicBezTo>
                    <a:pt x="187" y="121"/>
                    <a:pt x="187" y="121"/>
                    <a:pt x="187" y="121"/>
                  </a:cubicBezTo>
                  <a:cubicBezTo>
                    <a:pt x="162" y="97"/>
                    <a:pt x="162" y="97"/>
                    <a:pt x="162" y="97"/>
                  </a:cubicBezTo>
                  <a:cubicBezTo>
                    <a:pt x="158" y="92"/>
                    <a:pt x="158" y="86"/>
                    <a:pt x="162" y="81"/>
                  </a:cubicBezTo>
                  <a:cubicBezTo>
                    <a:pt x="197" y="46"/>
                    <a:pt x="197" y="46"/>
                    <a:pt x="197" y="46"/>
                  </a:cubicBezTo>
                  <a:cubicBezTo>
                    <a:pt x="195" y="44"/>
                    <a:pt x="195" y="44"/>
                    <a:pt x="195" y="44"/>
                  </a:cubicBezTo>
                  <a:cubicBezTo>
                    <a:pt x="193" y="42"/>
                    <a:pt x="192" y="39"/>
                    <a:pt x="192" y="36"/>
                  </a:cubicBezTo>
                  <a:cubicBezTo>
                    <a:pt x="192" y="33"/>
                    <a:pt x="193" y="30"/>
                    <a:pt x="195" y="28"/>
                  </a:cubicBezTo>
                  <a:cubicBezTo>
                    <a:pt x="228" y="0"/>
                    <a:pt x="276" y="2"/>
                    <a:pt x="306" y="33"/>
                  </a:cubicBezTo>
                  <a:cubicBezTo>
                    <a:pt x="306" y="33"/>
                    <a:pt x="306" y="33"/>
                    <a:pt x="306" y="33"/>
                  </a:cubicBezTo>
                  <a:cubicBezTo>
                    <a:pt x="338" y="66"/>
                    <a:pt x="338" y="120"/>
                    <a:pt x="306" y="153"/>
                  </a:cubicBezTo>
                  <a:cubicBezTo>
                    <a:pt x="177" y="288"/>
                    <a:pt x="177" y="288"/>
                    <a:pt x="177" y="288"/>
                  </a:cubicBezTo>
                  <a:cubicBezTo>
                    <a:pt x="175" y="290"/>
                    <a:pt x="173" y="292"/>
                    <a:pt x="170" y="292"/>
                  </a:cubicBezTo>
                  <a:close/>
                  <a:moveTo>
                    <a:pt x="90" y="30"/>
                  </a:moveTo>
                  <a:cubicBezTo>
                    <a:pt x="74" y="30"/>
                    <a:pt x="59" y="36"/>
                    <a:pt x="47" y="48"/>
                  </a:cubicBezTo>
                  <a:cubicBezTo>
                    <a:pt x="23" y="73"/>
                    <a:pt x="23" y="113"/>
                    <a:pt x="47" y="138"/>
                  </a:cubicBezTo>
                  <a:cubicBezTo>
                    <a:pt x="169" y="266"/>
                    <a:pt x="169" y="266"/>
                    <a:pt x="169" y="266"/>
                  </a:cubicBezTo>
                  <a:cubicBezTo>
                    <a:pt x="291" y="138"/>
                    <a:pt x="291" y="138"/>
                    <a:pt x="291" y="138"/>
                  </a:cubicBezTo>
                  <a:cubicBezTo>
                    <a:pt x="314" y="113"/>
                    <a:pt x="314" y="73"/>
                    <a:pt x="291" y="48"/>
                  </a:cubicBezTo>
                  <a:cubicBezTo>
                    <a:pt x="291" y="48"/>
                    <a:pt x="291" y="48"/>
                    <a:pt x="291" y="48"/>
                  </a:cubicBezTo>
                  <a:cubicBezTo>
                    <a:pt x="271" y="28"/>
                    <a:pt x="242" y="24"/>
                    <a:pt x="219" y="38"/>
                  </a:cubicBezTo>
                  <a:cubicBezTo>
                    <a:pt x="220" y="39"/>
                    <a:pt x="220" y="39"/>
                    <a:pt x="220" y="39"/>
                  </a:cubicBezTo>
                  <a:cubicBezTo>
                    <a:pt x="224" y="43"/>
                    <a:pt x="224" y="50"/>
                    <a:pt x="220" y="54"/>
                  </a:cubicBezTo>
                  <a:cubicBezTo>
                    <a:pt x="185" y="89"/>
                    <a:pt x="185" y="89"/>
                    <a:pt x="185" y="89"/>
                  </a:cubicBezTo>
                  <a:cubicBezTo>
                    <a:pt x="209" y="113"/>
                    <a:pt x="209" y="113"/>
                    <a:pt x="209" y="113"/>
                  </a:cubicBezTo>
                  <a:cubicBezTo>
                    <a:pt x="213" y="118"/>
                    <a:pt x="213" y="124"/>
                    <a:pt x="209" y="129"/>
                  </a:cubicBezTo>
                  <a:cubicBezTo>
                    <a:pt x="181" y="156"/>
                    <a:pt x="181" y="156"/>
                    <a:pt x="181" y="156"/>
                  </a:cubicBezTo>
                  <a:cubicBezTo>
                    <a:pt x="191" y="193"/>
                    <a:pt x="191" y="193"/>
                    <a:pt x="191" y="193"/>
                  </a:cubicBezTo>
                  <a:cubicBezTo>
                    <a:pt x="192" y="198"/>
                    <a:pt x="190" y="203"/>
                    <a:pt x="186" y="205"/>
                  </a:cubicBezTo>
                  <a:cubicBezTo>
                    <a:pt x="181" y="207"/>
                    <a:pt x="176" y="207"/>
                    <a:pt x="173" y="203"/>
                  </a:cubicBezTo>
                  <a:cubicBezTo>
                    <a:pt x="125" y="155"/>
                    <a:pt x="125" y="155"/>
                    <a:pt x="125" y="155"/>
                  </a:cubicBezTo>
                  <a:cubicBezTo>
                    <a:pt x="121" y="151"/>
                    <a:pt x="121" y="144"/>
                    <a:pt x="125" y="140"/>
                  </a:cubicBezTo>
                  <a:cubicBezTo>
                    <a:pt x="139" y="126"/>
                    <a:pt x="139" y="126"/>
                    <a:pt x="139" y="126"/>
                  </a:cubicBezTo>
                  <a:cubicBezTo>
                    <a:pt x="98" y="86"/>
                    <a:pt x="98" y="86"/>
                    <a:pt x="98" y="86"/>
                  </a:cubicBezTo>
                  <a:cubicBezTo>
                    <a:pt x="96" y="84"/>
                    <a:pt x="95" y="81"/>
                    <a:pt x="95" y="78"/>
                  </a:cubicBezTo>
                  <a:cubicBezTo>
                    <a:pt x="95" y="75"/>
                    <a:pt x="96" y="73"/>
                    <a:pt x="98" y="71"/>
                  </a:cubicBezTo>
                  <a:cubicBezTo>
                    <a:pt x="126" y="43"/>
                    <a:pt x="126" y="43"/>
                    <a:pt x="126" y="43"/>
                  </a:cubicBezTo>
                  <a:cubicBezTo>
                    <a:pt x="116" y="34"/>
                    <a:pt x="103" y="30"/>
                    <a:pt x="90" y="30"/>
                  </a:cubicBezTo>
                  <a:close/>
                </a:path>
              </a:pathLst>
            </a:custGeom>
            <a:grpFill/>
            <a:ln>
              <a:noFill/>
            </a:ln>
            <a:extLst>
              <a:ext uri="{91240B29-F687-4f45-9708-019B960494DF}">
                <a14:hiddenLine xmlns:a14="http://schemas.microsoft.com/office/drawing/2010/main" xmlns:p14="http://schemas.microsoft.com/office/powerpoint/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25" name="Rectangle 24">
            <a:extLst>
              <a:ext uri="{FF2B5EF4-FFF2-40B4-BE49-F238E27FC236}">
                <a16:creationId xmlns:a16="http://schemas.microsoft.com/office/drawing/2014/main" id="{78CFA55D-45FD-3EE0-3255-12E9E6611F20}"/>
              </a:ext>
            </a:extLst>
          </p:cNvPr>
          <p:cNvSpPr/>
          <p:nvPr/>
        </p:nvSpPr>
        <p:spPr bwMode="gray">
          <a:xfrm>
            <a:off x="6025653" y="1487426"/>
            <a:ext cx="5498306" cy="810337"/>
          </a:xfrm>
          <a:prstGeom prst="rect">
            <a:avLst/>
          </a:prstGeom>
          <a:no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n-US" sz="1800" i="1">
                <a:solidFill>
                  <a:schemeClr val="accent1"/>
                </a:solidFill>
                <a:latin typeface="Open Sans" panose="020B0606030504020204" pitchFamily="34" charset="0"/>
                <a:ea typeface="Open Sans" panose="020B0606030504020204" pitchFamily="34" charset="0"/>
                <a:cs typeface="Open Sans" panose="020B0606030504020204" pitchFamily="34" charset="0"/>
              </a:rPr>
              <a:t>The surge in mental-health claims is not a statistical anomaly; it’s a reflection of a system that has outgrown its own design.</a:t>
            </a:r>
            <a:r>
              <a:rPr lang="en-US" sz="1800" b="1" i="1">
                <a:solidFill>
                  <a:srgbClr val="009A44"/>
                </a:solidFill>
                <a:latin typeface="Open Sans" panose="020B0606030504020204" pitchFamily="34" charset="0"/>
                <a:ea typeface="Open Sans" panose="020B0606030504020204" pitchFamily="34" charset="0"/>
                <a:cs typeface="Open Sans" panose="020B0606030504020204" pitchFamily="34" charset="0"/>
              </a:rPr>
              <a:t> </a:t>
            </a:r>
            <a:endParaRPr lang="en-AU" sz="1800" b="1" i="1">
              <a:solidFill>
                <a:srgbClr val="009A44"/>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Footer Placeholder 4">
            <a:extLst>
              <a:ext uri="{FF2B5EF4-FFF2-40B4-BE49-F238E27FC236}">
                <a16:creationId xmlns:a16="http://schemas.microsoft.com/office/drawing/2014/main" id="{F875B0FD-A3F8-23AD-0E78-7A0362B42A5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9142479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7DC08F2-6EDE-858D-4B8B-D623381C99CA}"/>
              </a:ext>
            </a:extLst>
          </p:cNvPr>
          <p:cNvSpPr>
            <a:spLocks noGrp="1"/>
          </p:cNvSpPr>
          <p:nvPr>
            <p:ph type="title"/>
          </p:nvPr>
        </p:nvSpPr>
        <p:spPr>
          <a:xfrm>
            <a:off x="561211" y="2542327"/>
            <a:ext cx="5781678" cy="886673"/>
          </a:xfrm>
        </p:spPr>
        <p:txBody>
          <a:bodyPr/>
          <a:lstStyle/>
          <a:p>
            <a:r>
              <a:rPr lang="en-AU"/>
              <a:t>Underlying Structural Drivers</a:t>
            </a:r>
          </a:p>
        </p:txBody>
      </p:sp>
      <p:sp>
        <p:nvSpPr>
          <p:cNvPr id="4" name="Slide Number Placeholder 3">
            <a:extLst>
              <a:ext uri="{FF2B5EF4-FFF2-40B4-BE49-F238E27FC236}">
                <a16:creationId xmlns:a16="http://schemas.microsoft.com/office/drawing/2014/main" id="{475EC00A-3F3A-FB16-6028-B7BF9B51E2B8}"/>
              </a:ext>
            </a:extLst>
          </p:cNvPr>
          <p:cNvSpPr>
            <a:spLocks noGrp="1"/>
          </p:cNvSpPr>
          <p:nvPr>
            <p:ph type="sldNum" sz="quarter" idx="4294967295"/>
          </p:nvPr>
        </p:nvSpPr>
        <p:spPr>
          <a:xfrm>
            <a:off x="11776075" y="6400800"/>
            <a:ext cx="415925" cy="185738"/>
          </a:xfrm>
        </p:spPr>
        <p:txBody>
          <a:bodyPr/>
          <a:lstStyle/>
          <a:p>
            <a:fld id="{741AFF56-1126-4107-9C02-BC0EFBF16431}" type="slidenum">
              <a:rPr lang="en-GB" smtClean="0"/>
              <a:pPr/>
              <a:t>8</a:t>
            </a:fld>
            <a:endParaRPr lang="en-GB"/>
          </a:p>
        </p:txBody>
      </p:sp>
    </p:spTree>
    <p:extLst>
      <p:ext uri="{BB962C8B-B14F-4D97-AF65-F5344CB8AC3E}">
        <p14:creationId xmlns:p14="http://schemas.microsoft.com/office/powerpoint/2010/main" val="30251238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C3FCF-C99C-45D4-FD5E-B5B7550DEEC0}"/>
              </a:ext>
            </a:extLst>
          </p:cNvPr>
          <p:cNvSpPr>
            <a:spLocks noGrp="1"/>
          </p:cNvSpPr>
          <p:nvPr>
            <p:ph type="title"/>
          </p:nvPr>
        </p:nvSpPr>
        <p:spPr/>
        <p:txBody>
          <a:bodyPr/>
          <a:lstStyle/>
          <a:p>
            <a:r>
              <a:rPr lang="en-AU">
                <a:solidFill>
                  <a:schemeClr val="accent1"/>
                </a:solidFill>
              </a:rPr>
              <a:t>Underlying Structural Drivers</a:t>
            </a:r>
          </a:p>
        </p:txBody>
      </p:sp>
      <p:sp>
        <p:nvSpPr>
          <p:cNvPr id="4" name="Slide Number Placeholder 3">
            <a:extLst>
              <a:ext uri="{FF2B5EF4-FFF2-40B4-BE49-F238E27FC236}">
                <a16:creationId xmlns:a16="http://schemas.microsoft.com/office/drawing/2014/main" id="{0BCDA12A-D71D-4E77-E098-47A5254705E6}"/>
              </a:ext>
            </a:extLst>
          </p:cNvPr>
          <p:cNvSpPr>
            <a:spLocks noGrp="1"/>
          </p:cNvSpPr>
          <p:nvPr>
            <p:ph type="sldNum" sz="quarter" idx="12"/>
          </p:nvPr>
        </p:nvSpPr>
        <p:spPr/>
        <p:txBody>
          <a:bodyPr/>
          <a:lstStyle/>
          <a:p>
            <a:fld id="{741AFF56-1126-4107-9C02-BC0EFBF16431}" type="slidenum">
              <a:rPr lang="en-GB" sz="1600" smtClean="0"/>
              <a:pPr/>
              <a:t>9</a:t>
            </a:fld>
            <a:endParaRPr lang="en-GB" sz="1600"/>
          </a:p>
        </p:txBody>
      </p:sp>
      <p:sp>
        <p:nvSpPr>
          <p:cNvPr id="5" name="Text Placeholder 5">
            <a:extLst>
              <a:ext uri="{FF2B5EF4-FFF2-40B4-BE49-F238E27FC236}">
                <a16:creationId xmlns:a16="http://schemas.microsoft.com/office/drawing/2014/main" id="{8772ECF0-A25D-A031-FAA3-546C9D23B186}"/>
              </a:ext>
            </a:extLst>
          </p:cNvPr>
          <p:cNvSpPr txBox="1">
            <a:spLocks/>
          </p:cNvSpPr>
          <p:nvPr/>
        </p:nvSpPr>
        <p:spPr>
          <a:xfrm>
            <a:off x="333635" y="1468061"/>
            <a:ext cx="7545236" cy="4251199"/>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2400" kern="1200">
                <a:solidFill>
                  <a:schemeClr val="bg1"/>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2400" kern="1200">
                <a:solidFill>
                  <a:schemeClr val="bg1"/>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2400" kern="1200">
                <a:solidFill>
                  <a:schemeClr val="bg1"/>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2400" kern="1200">
                <a:solidFill>
                  <a:schemeClr val="bg1"/>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2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This is multi-factor issue - not single-cause</a:t>
            </a:r>
            <a:endParaRPr lang="en-US">
              <a:latin typeface="Open Sans Light" panose="020B0306030504020204" pitchFamily="34" charset="0"/>
              <a:ea typeface="Open Sans Light" panose="020B0306030504020204" pitchFamily="34" charset="0"/>
              <a:cs typeface="Open Sans Light" panose="020B0306030504020204" pitchFamily="34" charset="0"/>
            </a:endParaRPr>
          </a:p>
        </p:txBody>
      </p:sp>
      <p:grpSp>
        <p:nvGrpSpPr>
          <p:cNvPr id="6" name="Group 252">
            <a:extLst>
              <a:ext uri="{FF2B5EF4-FFF2-40B4-BE49-F238E27FC236}">
                <a16:creationId xmlns:a16="http://schemas.microsoft.com/office/drawing/2014/main" id="{BA86A87A-640D-F8EF-8AF9-3B593A49B237}"/>
              </a:ext>
            </a:extLst>
          </p:cNvPr>
          <p:cNvGrpSpPr>
            <a:grpSpLocks noChangeAspect="1"/>
          </p:cNvGrpSpPr>
          <p:nvPr/>
        </p:nvGrpSpPr>
        <p:grpSpPr bwMode="auto">
          <a:xfrm>
            <a:off x="814332" y="2412838"/>
            <a:ext cx="251999" cy="251999"/>
            <a:chOff x="5024" y="718"/>
            <a:chExt cx="340" cy="340"/>
          </a:xfrm>
          <a:solidFill>
            <a:schemeClr val="accent1"/>
          </a:solidFill>
        </p:grpSpPr>
        <p:sp>
          <p:nvSpPr>
            <p:cNvPr id="7" name="Freeform 253">
              <a:extLst>
                <a:ext uri="{FF2B5EF4-FFF2-40B4-BE49-F238E27FC236}">
                  <a16:creationId xmlns:a16="http://schemas.microsoft.com/office/drawing/2014/main" id="{FB725E88-05AE-49CA-9048-DCC5FF37480D}"/>
                </a:ext>
              </a:extLst>
            </p:cNvPr>
            <p:cNvSpPr>
              <a:spLocks/>
            </p:cNvSpPr>
            <p:nvPr/>
          </p:nvSpPr>
          <p:spPr bwMode="auto">
            <a:xfrm>
              <a:off x="5088" y="782"/>
              <a:ext cx="212" cy="212"/>
            </a:xfrm>
            <a:custGeom>
              <a:avLst/>
              <a:gdLst>
                <a:gd name="T0" fmla="*/ 181 w 320"/>
                <a:gd name="T1" fmla="*/ 320 h 320"/>
                <a:gd name="T2" fmla="*/ 181 w 320"/>
                <a:gd name="T3" fmla="*/ 320 h 320"/>
                <a:gd name="T4" fmla="*/ 171 w 320"/>
                <a:gd name="T5" fmla="*/ 311 h 320"/>
                <a:gd name="T6" fmla="*/ 126 w 320"/>
                <a:gd name="T7" fmla="*/ 63 h 320"/>
                <a:gd name="T8" fmla="*/ 95 w 320"/>
                <a:gd name="T9" fmla="*/ 194 h 320"/>
                <a:gd name="T10" fmla="*/ 85 w 320"/>
                <a:gd name="T11" fmla="*/ 202 h 320"/>
                <a:gd name="T12" fmla="*/ 75 w 320"/>
                <a:gd name="T13" fmla="*/ 195 h 320"/>
                <a:gd name="T14" fmla="*/ 60 w 320"/>
                <a:gd name="T15" fmla="*/ 152 h 320"/>
                <a:gd name="T16" fmla="*/ 51 w 320"/>
                <a:gd name="T17" fmla="*/ 166 h 320"/>
                <a:gd name="T18" fmla="*/ 42 w 320"/>
                <a:gd name="T19" fmla="*/ 170 h 320"/>
                <a:gd name="T20" fmla="*/ 10 w 320"/>
                <a:gd name="T21" fmla="*/ 170 h 320"/>
                <a:gd name="T22" fmla="*/ 0 w 320"/>
                <a:gd name="T23" fmla="*/ 160 h 320"/>
                <a:gd name="T24" fmla="*/ 10 w 320"/>
                <a:gd name="T25" fmla="*/ 149 h 320"/>
                <a:gd name="T26" fmla="*/ 37 w 320"/>
                <a:gd name="T27" fmla="*/ 149 h 320"/>
                <a:gd name="T28" fmla="*/ 55 w 320"/>
                <a:gd name="T29" fmla="*/ 122 h 320"/>
                <a:gd name="T30" fmla="*/ 65 w 320"/>
                <a:gd name="T31" fmla="*/ 117 h 320"/>
                <a:gd name="T32" fmla="*/ 74 w 320"/>
                <a:gd name="T33" fmla="*/ 124 h 320"/>
                <a:gd name="T34" fmla="*/ 83 w 320"/>
                <a:gd name="T35" fmla="*/ 153 h 320"/>
                <a:gd name="T36" fmla="*/ 117 w 320"/>
                <a:gd name="T37" fmla="*/ 8 h 320"/>
                <a:gd name="T38" fmla="*/ 128 w 320"/>
                <a:gd name="T39" fmla="*/ 0 h 320"/>
                <a:gd name="T40" fmla="*/ 138 w 320"/>
                <a:gd name="T41" fmla="*/ 8 h 320"/>
                <a:gd name="T42" fmla="*/ 182 w 320"/>
                <a:gd name="T43" fmla="*/ 253 h 320"/>
                <a:gd name="T44" fmla="*/ 213 w 320"/>
                <a:gd name="T45" fmla="*/ 104 h 320"/>
                <a:gd name="T46" fmla="*/ 223 w 320"/>
                <a:gd name="T47" fmla="*/ 96 h 320"/>
                <a:gd name="T48" fmla="*/ 234 w 320"/>
                <a:gd name="T49" fmla="*/ 103 h 320"/>
                <a:gd name="T50" fmla="*/ 254 w 320"/>
                <a:gd name="T51" fmla="*/ 164 h 320"/>
                <a:gd name="T52" fmla="*/ 256 w 320"/>
                <a:gd name="T53" fmla="*/ 157 h 320"/>
                <a:gd name="T54" fmla="*/ 266 w 320"/>
                <a:gd name="T55" fmla="*/ 149 h 320"/>
                <a:gd name="T56" fmla="*/ 309 w 320"/>
                <a:gd name="T57" fmla="*/ 149 h 320"/>
                <a:gd name="T58" fmla="*/ 320 w 320"/>
                <a:gd name="T59" fmla="*/ 160 h 320"/>
                <a:gd name="T60" fmla="*/ 309 w 320"/>
                <a:gd name="T61" fmla="*/ 170 h 320"/>
                <a:gd name="T62" fmla="*/ 275 w 320"/>
                <a:gd name="T63" fmla="*/ 170 h 320"/>
                <a:gd name="T64" fmla="*/ 266 w 320"/>
                <a:gd name="T65" fmla="*/ 205 h 320"/>
                <a:gd name="T66" fmla="*/ 256 w 320"/>
                <a:gd name="T67" fmla="*/ 213 h 320"/>
                <a:gd name="T68" fmla="*/ 246 w 320"/>
                <a:gd name="T69" fmla="*/ 206 h 320"/>
                <a:gd name="T70" fmla="*/ 226 w 320"/>
                <a:gd name="T71" fmla="*/ 147 h 320"/>
                <a:gd name="T72" fmla="*/ 191 w 320"/>
                <a:gd name="T73" fmla="*/ 311 h 320"/>
                <a:gd name="T74" fmla="*/ 181 w 320"/>
                <a:gd name="T75" fmla="*/ 320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0" h="320">
                  <a:moveTo>
                    <a:pt x="181" y="320"/>
                  </a:moveTo>
                  <a:cubicBezTo>
                    <a:pt x="181" y="320"/>
                    <a:pt x="181" y="320"/>
                    <a:pt x="181" y="320"/>
                  </a:cubicBezTo>
                  <a:cubicBezTo>
                    <a:pt x="176" y="320"/>
                    <a:pt x="171" y="316"/>
                    <a:pt x="171" y="311"/>
                  </a:cubicBezTo>
                  <a:cubicBezTo>
                    <a:pt x="126" y="63"/>
                    <a:pt x="126" y="63"/>
                    <a:pt x="126" y="63"/>
                  </a:cubicBezTo>
                  <a:cubicBezTo>
                    <a:pt x="95" y="194"/>
                    <a:pt x="95" y="194"/>
                    <a:pt x="95" y="194"/>
                  </a:cubicBezTo>
                  <a:cubicBezTo>
                    <a:pt x="94" y="199"/>
                    <a:pt x="90" y="202"/>
                    <a:pt x="85" y="202"/>
                  </a:cubicBezTo>
                  <a:cubicBezTo>
                    <a:pt x="81" y="203"/>
                    <a:pt x="76" y="200"/>
                    <a:pt x="75" y="195"/>
                  </a:cubicBezTo>
                  <a:cubicBezTo>
                    <a:pt x="60" y="152"/>
                    <a:pt x="60" y="152"/>
                    <a:pt x="60" y="152"/>
                  </a:cubicBezTo>
                  <a:cubicBezTo>
                    <a:pt x="51" y="166"/>
                    <a:pt x="51" y="166"/>
                    <a:pt x="51" y="166"/>
                  </a:cubicBezTo>
                  <a:cubicBezTo>
                    <a:pt x="49" y="169"/>
                    <a:pt x="46" y="170"/>
                    <a:pt x="42" y="170"/>
                  </a:cubicBezTo>
                  <a:cubicBezTo>
                    <a:pt x="10" y="170"/>
                    <a:pt x="10" y="170"/>
                    <a:pt x="10" y="170"/>
                  </a:cubicBezTo>
                  <a:cubicBezTo>
                    <a:pt x="4" y="170"/>
                    <a:pt x="0" y="166"/>
                    <a:pt x="0" y="160"/>
                  </a:cubicBezTo>
                  <a:cubicBezTo>
                    <a:pt x="0" y="154"/>
                    <a:pt x="4" y="149"/>
                    <a:pt x="10" y="149"/>
                  </a:cubicBezTo>
                  <a:cubicBezTo>
                    <a:pt x="37" y="149"/>
                    <a:pt x="37" y="149"/>
                    <a:pt x="37" y="149"/>
                  </a:cubicBezTo>
                  <a:cubicBezTo>
                    <a:pt x="55" y="122"/>
                    <a:pt x="55" y="122"/>
                    <a:pt x="55" y="122"/>
                  </a:cubicBezTo>
                  <a:cubicBezTo>
                    <a:pt x="57" y="118"/>
                    <a:pt x="61" y="117"/>
                    <a:pt x="65" y="117"/>
                  </a:cubicBezTo>
                  <a:cubicBezTo>
                    <a:pt x="69" y="118"/>
                    <a:pt x="72" y="120"/>
                    <a:pt x="74" y="124"/>
                  </a:cubicBezTo>
                  <a:cubicBezTo>
                    <a:pt x="83" y="153"/>
                    <a:pt x="83" y="153"/>
                    <a:pt x="83" y="153"/>
                  </a:cubicBezTo>
                  <a:cubicBezTo>
                    <a:pt x="117" y="8"/>
                    <a:pt x="117" y="8"/>
                    <a:pt x="117" y="8"/>
                  </a:cubicBezTo>
                  <a:cubicBezTo>
                    <a:pt x="118" y="3"/>
                    <a:pt x="123" y="0"/>
                    <a:pt x="128" y="0"/>
                  </a:cubicBezTo>
                  <a:cubicBezTo>
                    <a:pt x="133" y="0"/>
                    <a:pt x="137" y="3"/>
                    <a:pt x="138" y="8"/>
                  </a:cubicBezTo>
                  <a:cubicBezTo>
                    <a:pt x="182" y="253"/>
                    <a:pt x="182" y="253"/>
                    <a:pt x="182" y="253"/>
                  </a:cubicBezTo>
                  <a:cubicBezTo>
                    <a:pt x="213" y="104"/>
                    <a:pt x="213" y="104"/>
                    <a:pt x="213" y="104"/>
                  </a:cubicBezTo>
                  <a:cubicBezTo>
                    <a:pt x="214" y="99"/>
                    <a:pt x="218" y="96"/>
                    <a:pt x="223" y="96"/>
                  </a:cubicBezTo>
                  <a:cubicBezTo>
                    <a:pt x="228" y="95"/>
                    <a:pt x="232" y="98"/>
                    <a:pt x="234" y="103"/>
                  </a:cubicBezTo>
                  <a:cubicBezTo>
                    <a:pt x="254" y="164"/>
                    <a:pt x="254" y="164"/>
                    <a:pt x="254" y="164"/>
                  </a:cubicBezTo>
                  <a:cubicBezTo>
                    <a:pt x="256" y="157"/>
                    <a:pt x="256" y="157"/>
                    <a:pt x="256" y="157"/>
                  </a:cubicBezTo>
                  <a:cubicBezTo>
                    <a:pt x="257" y="152"/>
                    <a:pt x="261" y="149"/>
                    <a:pt x="266" y="149"/>
                  </a:cubicBezTo>
                  <a:cubicBezTo>
                    <a:pt x="309" y="149"/>
                    <a:pt x="309" y="149"/>
                    <a:pt x="309" y="149"/>
                  </a:cubicBezTo>
                  <a:cubicBezTo>
                    <a:pt x="315" y="149"/>
                    <a:pt x="320" y="154"/>
                    <a:pt x="320" y="160"/>
                  </a:cubicBezTo>
                  <a:cubicBezTo>
                    <a:pt x="320" y="166"/>
                    <a:pt x="315" y="170"/>
                    <a:pt x="309" y="170"/>
                  </a:cubicBezTo>
                  <a:cubicBezTo>
                    <a:pt x="275" y="170"/>
                    <a:pt x="275" y="170"/>
                    <a:pt x="275" y="170"/>
                  </a:cubicBezTo>
                  <a:cubicBezTo>
                    <a:pt x="266" y="205"/>
                    <a:pt x="266" y="205"/>
                    <a:pt x="266" y="205"/>
                  </a:cubicBezTo>
                  <a:cubicBezTo>
                    <a:pt x="265" y="210"/>
                    <a:pt x="261" y="213"/>
                    <a:pt x="256" y="213"/>
                  </a:cubicBezTo>
                  <a:cubicBezTo>
                    <a:pt x="251" y="213"/>
                    <a:pt x="247" y="210"/>
                    <a:pt x="246" y="206"/>
                  </a:cubicBezTo>
                  <a:cubicBezTo>
                    <a:pt x="226" y="147"/>
                    <a:pt x="226" y="147"/>
                    <a:pt x="226" y="147"/>
                  </a:cubicBezTo>
                  <a:cubicBezTo>
                    <a:pt x="191" y="311"/>
                    <a:pt x="191" y="311"/>
                    <a:pt x="191" y="311"/>
                  </a:cubicBezTo>
                  <a:cubicBezTo>
                    <a:pt x="190" y="316"/>
                    <a:pt x="186" y="320"/>
                    <a:pt x="181" y="320"/>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schemeClr val="accent1"/>
                </a:solidFill>
                <a:effectLst/>
                <a:uLnTx/>
                <a:uFillTx/>
                <a:latin typeface="Aptos" panose="020B0004020202020204" pitchFamily="34" charset="0"/>
              </a:endParaRPr>
            </a:p>
          </p:txBody>
        </p:sp>
        <p:sp>
          <p:nvSpPr>
            <p:cNvPr id="8" name="Freeform 254">
              <a:extLst>
                <a:ext uri="{FF2B5EF4-FFF2-40B4-BE49-F238E27FC236}">
                  <a16:creationId xmlns:a16="http://schemas.microsoft.com/office/drawing/2014/main" id="{FDCF1907-6444-CB40-56BF-F9CD035FE7A0}"/>
                </a:ext>
              </a:extLst>
            </p:cNvPr>
            <p:cNvSpPr>
              <a:spLocks noEditPoints="1"/>
            </p:cNvSpPr>
            <p:nvPr/>
          </p:nvSpPr>
          <p:spPr bwMode="auto">
            <a:xfrm>
              <a:off x="5024" y="718"/>
              <a:ext cx="340"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schemeClr val="accent1"/>
                </a:solidFill>
                <a:effectLst/>
                <a:uLnTx/>
                <a:uFillTx/>
                <a:latin typeface="Aptos" panose="020B0004020202020204" pitchFamily="34" charset="0"/>
              </a:endParaRPr>
            </a:p>
          </p:txBody>
        </p:sp>
      </p:grpSp>
      <p:sp>
        <p:nvSpPr>
          <p:cNvPr id="9" name="TextBox 8">
            <a:extLst>
              <a:ext uri="{FF2B5EF4-FFF2-40B4-BE49-F238E27FC236}">
                <a16:creationId xmlns:a16="http://schemas.microsoft.com/office/drawing/2014/main" id="{094E4377-53C9-EFFE-67CA-24705946F1E8}"/>
              </a:ext>
            </a:extLst>
          </p:cNvPr>
          <p:cNvSpPr txBox="1"/>
          <p:nvPr/>
        </p:nvSpPr>
        <p:spPr>
          <a:xfrm>
            <a:off x="1176356" y="2412840"/>
            <a:ext cx="4512378" cy="246221"/>
          </a:xfrm>
          <a:prstGeom prst="rect">
            <a:avLst/>
          </a:prstGeom>
        </p:spPr>
        <p:txBody>
          <a:bodyPr wrap="square" lIns="0" tIns="0" rIns="0" bIns="0" rtlCol="0">
            <a:spAutoFit/>
          </a:bodyPr>
          <a:lstStyle/>
          <a:p>
            <a:pPr defTabSz="893563">
              <a:spcBef>
                <a:spcPts val="400"/>
              </a:spcBef>
              <a:spcAft>
                <a:spcPts val="400"/>
              </a:spcAft>
              <a:defRPr/>
            </a:pPr>
            <a:r>
              <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rPr>
              <a:t>Increased prevalence and diagnosis </a:t>
            </a:r>
          </a:p>
        </p:txBody>
      </p:sp>
      <p:grpSp>
        <p:nvGrpSpPr>
          <p:cNvPr id="10" name="Group 9">
            <a:extLst>
              <a:ext uri="{FF2B5EF4-FFF2-40B4-BE49-F238E27FC236}">
                <a16:creationId xmlns:a16="http://schemas.microsoft.com/office/drawing/2014/main" id="{F9B9508D-181F-A341-4F8E-6FC29C7BB13F}"/>
              </a:ext>
            </a:extLst>
          </p:cNvPr>
          <p:cNvGrpSpPr>
            <a:grpSpLocks noChangeAspect="1"/>
          </p:cNvGrpSpPr>
          <p:nvPr/>
        </p:nvGrpSpPr>
        <p:grpSpPr bwMode="auto">
          <a:xfrm>
            <a:off x="814347" y="2877813"/>
            <a:ext cx="252000" cy="252000"/>
            <a:chOff x="3136" y="1779"/>
            <a:chExt cx="340" cy="340"/>
          </a:xfrm>
          <a:solidFill>
            <a:schemeClr val="accent1"/>
          </a:solidFill>
        </p:grpSpPr>
        <p:sp>
          <p:nvSpPr>
            <p:cNvPr id="11" name="Freeform 305">
              <a:extLst>
                <a:ext uri="{FF2B5EF4-FFF2-40B4-BE49-F238E27FC236}">
                  <a16:creationId xmlns:a16="http://schemas.microsoft.com/office/drawing/2014/main" id="{0CCE278A-6140-D1D9-83E8-576CB189E52D}"/>
                </a:ext>
              </a:extLst>
            </p:cNvPr>
            <p:cNvSpPr>
              <a:spLocks noEditPoints="1"/>
            </p:cNvSpPr>
            <p:nvPr/>
          </p:nvSpPr>
          <p:spPr bwMode="auto">
            <a:xfrm>
              <a:off x="3136" y="1779"/>
              <a:ext cx="340"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schemeClr val="bg1"/>
                </a:solidFill>
                <a:effectLst/>
                <a:uLnTx/>
                <a:uFillTx/>
                <a:latin typeface="Aptos" panose="020B0004020202020204" pitchFamily="34" charset="0"/>
              </a:endParaRPr>
            </a:p>
          </p:txBody>
        </p:sp>
        <p:sp>
          <p:nvSpPr>
            <p:cNvPr id="12" name="Freeform 306">
              <a:extLst>
                <a:ext uri="{FF2B5EF4-FFF2-40B4-BE49-F238E27FC236}">
                  <a16:creationId xmlns:a16="http://schemas.microsoft.com/office/drawing/2014/main" id="{F71620C2-FF1E-44CF-6C47-B1B77CA81C8D}"/>
                </a:ext>
              </a:extLst>
            </p:cNvPr>
            <p:cNvSpPr>
              <a:spLocks noEditPoints="1"/>
            </p:cNvSpPr>
            <p:nvPr/>
          </p:nvSpPr>
          <p:spPr bwMode="auto">
            <a:xfrm>
              <a:off x="3200" y="1843"/>
              <a:ext cx="170" cy="212"/>
            </a:xfrm>
            <a:custGeom>
              <a:avLst/>
              <a:gdLst>
                <a:gd name="T0" fmla="*/ 246 w 255"/>
                <a:gd name="T1" fmla="*/ 53 h 320"/>
                <a:gd name="T2" fmla="*/ 212 w 255"/>
                <a:gd name="T3" fmla="*/ 46 h 320"/>
                <a:gd name="T4" fmla="*/ 212 w 255"/>
                <a:gd name="T5" fmla="*/ 32 h 320"/>
                <a:gd name="T6" fmla="*/ 180 w 255"/>
                <a:gd name="T7" fmla="*/ 0 h 320"/>
                <a:gd name="T8" fmla="*/ 148 w 255"/>
                <a:gd name="T9" fmla="*/ 31 h 320"/>
                <a:gd name="T10" fmla="*/ 54 w 255"/>
                <a:gd name="T11" fmla="*/ 11 h 320"/>
                <a:gd name="T12" fmla="*/ 43 w 255"/>
                <a:gd name="T13" fmla="*/ 16 h 320"/>
                <a:gd name="T14" fmla="*/ 43 w 255"/>
                <a:gd name="T15" fmla="*/ 176 h 320"/>
                <a:gd name="T16" fmla="*/ 52 w 255"/>
                <a:gd name="T17" fmla="*/ 181 h 320"/>
                <a:gd name="T18" fmla="*/ 54 w 255"/>
                <a:gd name="T19" fmla="*/ 181 h 320"/>
                <a:gd name="T20" fmla="*/ 148 w 255"/>
                <a:gd name="T21" fmla="*/ 160 h 320"/>
                <a:gd name="T22" fmla="*/ 148 w 255"/>
                <a:gd name="T23" fmla="*/ 288 h 320"/>
                <a:gd name="T24" fmla="*/ 180 w 255"/>
                <a:gd name="T25" fmla="*/ 320 h 320"/>
                <a:gd name="T26" fmla="*/ 212 w 255"/>
                <a:gd name="T27" fmla="*/ 288 h 320"/>
                <a:gd name="T28" fmla="*/ 212 w 255"/>
                <a:gd name="T29" fmla="*/ 146 h 320"/>
                <a:gd name="T30" fmla="*/ 246 w 255"/>
                <a:gd name="T31" fmla="*/ 138 h 320"/>
                <a:gd name="T32" fmla="*/ 255 w 255"/>
                <a:gd name="T33" fmla="*/ 128 h 320"/>
                <a:gd name="T34" fmla="*/ 255 w 255"/>
                <a:gd name="T35" fmla="*/ 64 h 320"/>
                <a:gd name="T36" fmla="*/ 246 w 255"/>
                <a:gd name="T37" fmla="*/ 53 h 320"/>
                <a:gd name="T38" fmla="*/ 169 w 255"/>
                <a:gd name="T39" fmla="*/ 32 h 320"/>
                <a:gd name="T40" fmla="*/ 180 w 255"/>
                <a:gd name="T41" fmla="*/ 21 h 320"/>
                <a:gd name="T42" fmla="*/ 191 w 255"/>
                <a:gd name="T43" fmla="*/ 32 h 320"/>
                <a:gd name="T44" fmla="*/ 191 w 255"/>
                <a:gd name="T45" fmla="*/ 41 h 320"/>
                <a:gd name="T46" fmla="*/ 169 w 255"/>
                <a:gd name="T47" fmla="*/ 36 h 320"/>
                <a:gd name="T48" fmla="*/ 169 w 255"/>
                <a:gd name="T49" fmla="*/ 32 h 320"/>
                <a:gd name="T50" fmla="*/ 191 w 255"/>
                <a:gd name="T51" fmla="*/ 288 h 320"/>
                <a:gd name="T52" fmla="*/ 180 w 255"/>
                <a:gd name="T53" fmla="*/ 298 h 320"/>
                <a:gd name="T54" fmla="*/ 169 w 255"/>
                <a:gd name="T55" fmla="*/ 288 h 320"/>
                <a:gd name="T56" fmla="*/ 169 w 255"/>
                <a:gd name="T57" fmla="*/ 155 h 320"/>
                <a:gd name="T58" fmla="*/ 191 w 255"/>
                <a:gd name="T59" fmla="*/ 150 h 320"/>
                <a:gd name="T60" fmla="*/ 191 w 255"/>
                <a:gd name="T61" fmla="*/ 288 h 320"/>
                <a:gd name="T62" fmla="*/ 233 w 255"/>
                <a:gd name="T63" fmla="*/ 119 h 320"/>
                <a:gd name="T64" fmla="*/ 58 w 255"/>
                <a:gd name="T65" fmla="*/ 158 h 320"/>
                <a:gd name="T66" fmla="*/ 58 w 255"/>
                <a:gd name="T67" fmla="*/ 33 h 320"/>
                <a:gd name="T68" fmla="*/ 233 w 255"/>
                <a:gd name="T69" fmla="*/ 72 h 320"/>
                <a:gd name="T70" fmla="*/ 233 w 255"/>
                <a:gd name="T71" fmla="*/ 119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55" h="320">
                  <a:moveTo>
                    <a:pt x="246" y="53"/>
                  </a:moveTo>
                  <a:cubicBezTo>
                    <a:pt x="212" y="46"/>
                    <a:pt x="212" y="46"/>
                    <a:pt x="212" y="46"/>
                  </a:cubicBezTo>
                  <a:cubicBezTo>
                    <a:pt x="212" y="32"/>
                    <a:pt x="212" y="32"/>
                    <a:pt x="212" y="32"/>
                  </a:cubicBezTo>
                  <a:cubicBezTo>
                    <a:pt x="212" y="14"/>
                    <a:pt x="198" y="0"/>
                    <a:pt x="180" y="0"/>
                  </a:cubicBezTo>
                  <a:cubicBezTo>
                    <a:pt x="162" y="0"/>
                    <a:pt x="148" y="14"/>
                    <a:pt x="148" y="31"/>
                  </a:cubicBezTo>
                  <a:cubicBezTo>
                    <a:pt x="54" y="11"/>
                    <a:pt x="54" y="11"/>
                    <a:pt x="54" y="11"/>
                  </a:cubicBezTo>
                  <a:cubicBezTo>
                    <a:pt x="50" y="10"/>
                    <a:pt x="45" y="12"/>
                    <a:pt x="43" y="16"/>
                  </a:cubicBezTo>
                  <a:cubicBezTo>
                    <a:pt x="41" y="19"/>
                    <a:pt x="0" y="98"/>
                    <a:pt x="43" y="176"/>
                  </a:cubicBezTo>
                  <a:cubicBezTo>
                    <a:pt x="45" y="179"/>
                    <a:pt x="48" y="181"/>
                    <a:pt x="52" y="181"/>
                  </a:cubicBezTo>
                  <a:cubicBezTo>
                    <a:pt x="53" y="181"/>
                    <a:pt x="54" y="181"/>
                    <a:pt x="54" y="181"/>
                  </a:cubicBezTo>
                  <a:cubicBezTo>
                    <a:pt x="148" y="160"/>
                    <a:pt x="148" y="160"/>
                    <a:pt x="148" y="160"/>
                  </a:cubicBezTo>
                  <a:cubicBezTo>
                    <a:pt x="148" y="288"/>
                    <a:pt x="148" y="288"/>
                    <a:pt x="148" y="288"/>
                  </a:cubicBezTo>
                  <a:cubicBezTo>
                    <a:pt x="148" y="305"/>
                    <a:pt x="162" y="320"/>
                    <a:pt x="180" y="320"/>
                  </a:cubicBezTo>
                  <a:cubicBezTo>
                    <a:pt x="198" y="320"/>
                    <a:pt x="212" y="305"/>
                    <a:pt x="212" y="288"/>
                  </a:cubicBezTo>
                  <a:cubicBezTo>
                    <a:pt x="212" y="146"/>
                    <a:pt x="212" y="146"/>
                    <a:pt x="212" y="146"/>
                  </a:cubicBezTo>
                  <a:cubicBezTo>
                    <a:pt x="246" y="138"/>
                    <a:pt x="246" y="138"/>
                    <a:pt x="246" y="138"/>
                  </a:cubicBezTo>
                  <a:cubicBezTo>
                    <a:pt x="251" y="137"/>
                    <a:pt x="255" y="133"/>
                    <a:pt x="255" y="128"/>
                  </a:cubicBezTo>
                  <a:cubicBezTo>
                    <a:pt x="255" y="64"/>
                    <a:pt x="255" y="64"/>
                    <a:pt x="255" y="64"/>
                  </a:cubicBezTo>
                  <a:cubicBezTo>
                    <a:pt x="255" y="59"/>
                    <a:pt x="251" y="54"/>
                    <a:pt x="246" y="53"/>
                  </a:cubicBezTo>
                  <a:close/>
                  <a:moveTo>
                    <a:pt x="169" y="32"/>
                  </a:moveTo>
                  <a:cubicBezTo>
                    <a:pt x="169" y="26"/>
                    <a:pt x="174" y="21"/>
                    <a:pt x="180" y="21"/>
                  </a:cubicBezTo>
                  <a:cubicBezTo>
                    <a:pt x="186" y="21"/>
                    <a:pt x="191" y="26"/>
                    <a:pt x="191" y="32"/>
                  </a:cubicBezTo>
                  <a:cubicBezTo>
                    <a:pt x="191" y="41"/>
                    <a:pt x="191" y="41"/>
                    <a:pt x="191" y="41"/>
                  </a:cubicBezTo>
                  <a:cubicBezTo>
                    <a:pt x="169" y="36"/>
                    <a:pt x="169" y="36"/>
                    <a:pt x="169" y="36"/>
                  </a:cubicBezTo>
                  <a:lnTo>
                    <a:pt x="169" y="32"/>
                  </a:lnTo>
                  <a:close/>
                  <a:moveTo>
                    <a:pt x="191" y="288"/>
                  </a:moveTo>
                  <a:cubicBezTo>
                    <a:pt x="191" y="294"/>
                    <a:pt x="186" y="298"/>
                    <a:pt x="180" y="298"/>
                  </a:cubicBezTo>
                  <a:cubicBezTo>
                    <a:pt x="174" y="298"/>
                    <a:pt x="169" y="294"/>
                    <a:pt x="169" y="288"/>
                  </a:cubicBezTo>
                  <a:cubicBezTo>
                    <a:pt x="169" y="155"/>
                    <a:pt x="169" y="155"/>
                    <a:pt x="169" y="155"/>
                  </a:cubicBezTo>
                  <a:cubicBezTo>
                    <a:pt x="191" y="150"/>
                    <a:pt x="191" y="150"/>
                    <a:pt x="191" y="150"/>
                  </a:cubicBezTo>
                  <a:lnTo>
                    <a:pt x="191" y="288"/>
                  </a:lnTo>
                  <a:close/>
                  <a:moveTo>
                    <a:pt x="233" y="119"/>
                  </a:moveTo>
                  <a:cubicBezTo>
                    <a:pt x="58" y="158"/>
                    <a:pt x="58" y="158"/>
                    <a:pt x="58" y="158"/>
                  </a:cubicBezTo>
                  <a:cubicBezTo>
                    <a:pt x="32" y="106"/>
                    <a:pt x="50" y="52"/>
                    <a:pt x="58" y="33"/>
                  </a:cubicBezTo>
                  <a:cubicBezTo>
                    <a:pt x="233" y="72"/>
                    <a:pt x="233" y="72"/>
                    <a:pt x="233" y="72"/>
                  </a:cubicBezTo>
                  <a:lnTo>
                    <a:pt x="233" y="119"/>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schemeClr val="bg1"/>
                </a:solidFill>
                <a:effectLst/>
                <a:uLnTx/>
                <a:uFillTx/>
                <a:latin typeface="Aptos" panose="020B0004020202020204" pitchFamily="34" charset="0"/>
              </a:endParaRPr>
            </a:p>
          </p:txBody>
        </p:sp>
      </p:grpSp>
      <p:sp>
        <p:nvSpPr>
          <p:cNvPr id="13" name="TextBox 12">
            <a:extLst>
              <a:ext uri="{FF2B5EF4-FFF2-40B4-BE49-F238E27FC236}">
                <a16:creationId xmlns:a16="http://schemas.microsoft.com/office/drawing/2014/main" id="{1B4E5820-3596-64C6-B75E-75CC5D1B3A0C}"/>
              </a:ext>
            </a:extLst>
          </p:cNvPr>
          <p:cNvSpPr txBox="1"/>
          <p:nvPr/>
        </p:nvSpPr>
        <p:spPr>
          <a:xfrm>
            <a:off x="1176356" y="2883160"/>
            <a:ext cx="4512378" cy="492443"/>
          </a:xfrm>
          <a:prstGeom prst="rect">
            <a:avLst/>
          </a:prstGeom>
        </p:spPr>
        <p:txBody>
          <a:bodyPr wrap="square" lIns="0" tIns="0" rIns="0" bIns="0" rtlCol="0">
            <a:spAutoFit/>
          </a:bodyPr>
          <a:lstStyle/>
          <a:p>
            <a:pPr defTabSz="893563">
              <a:spcBef>
                <a:spcPts val="400"/>
              </a:spcBef>
              <a:spcAft>
                <a:spcPts val="400"/>
              </a:spcAft>
              <a:defRPr/>
            </a:pPr>
            <a:r>
              <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rPr>
              <a:t>Reduced stigma translates into higher disclosures </a:t>
            </a:r>
          </a:p>
        </p:txBody>
      </p:sp>
      <p:sp>
        <p:nvSpPr>
          <p:cNvPr id="14" name="TextBox 13">
            <a:extLst>
              <a:ext uri="{FF2B5EF4-FFF2-40B4-BE49-F238E27FC236}">
                <a16:creationId xmlns:a16="http://schemas.microsoft.com/office/drawing/2014/main" id="{73A4F3F9-131B-6F41-A01E-A437EFA879FD}"/>
              </a:ext>
            </a:extLst>
          </p:cNvPr>
          <p:cNvSpPr txBox="1"/>
          <p:nvPr/>
        </p:nvSpPr>
        <p:spPr>
          <a:xfrm>
            <a:off x="1176357" y="3330473"/>
            <a:ext cx="4512377" cy="246221"/>
          </a:xfrm>
          <a:prstGeom prst="rect">
            <a:avLst/>
          </a:prstGeom>
        </p:spPr>
        <p:txBody>
          <a:bodyPr wrap="square" lIns="0" tIns="0" rIns="0" bIns="0" rtlCol="0">
            <a:spAutoFit/>
          </a:bodyPr>
          <a:lstStyle/>
          <a:p>
            <a:r>
              <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rPr>
              <a:t>Workplace stress and psychological risk </a:t>
            </a:r>
          </a:p>
        </p:txBody>
      </p:sp>
      <p:grpSp>
        <p:nvGrpSpPr>
          <p:cNvPr id="15" name="Group 872">
            <a:extLst>
              <a:ext uri="{FF2B5EF4-FFF2-40B4-BE49-F238E27FC236}">
                <a16:creationId xmlns:a16="http://schemas.microsoft.com/office/drawing/2014/main" id="{C93AC247-5FFE-2118-3689-51E7E651E0AE}"/>
              </a:ext>
            </a:extLst>
          </p:cNvPr>
          <p:cNvGrpSpPr>
            <a:grpSpLocks noChangeAspect="1"/>
          </p:cNvGrpSpPr>
          <p:nvPr/>
        </p:nvGrpSpPr>
        <p:grpSpPr bwMode="auto">
          <a:xfrm>
            <a:off x="816090" y="3292452"/>
            <a:ext cx="252000" cy="252000"/>
            <a:chOff x="3132" y="3822"/>
            <a:chExt cx="340" cy="340"/>
          </a:xfrm>
          <a:solidFill>
            <a:schemeClr val="accent1"/>
          </a:solidFill>
        </p:grpSpPr>
        <p:sp>
          <p:nvSpPr>
            <p:cNvPr id="16" name="Freeform 873">
              <a:extLst>
                <a:ext uri="{FF2B5EF4-FFF2-40B4-BE49-F238E27FC236}">
                  <a16:creationId xmlns:a16="http://schemas.microsoft.com/office/drawing/2014/main" id="{FE15C17F-FEEF-E2FE-F582-120511E62C86}"/>
                </a:ext>
              </a:extLst>
            </p:cNvPr>
            <p:cNvSpPr>
              <a:spLocks noEditPoints="1"/>
            </p:cNvSpPr>
            <p:nvPr/>
          </p:nvSpPr>
          <p:spPr bwMode="auto">
            <a:xfrm>
              <a:off x="3132" y="3822"/>
              <a:ext cx="340" cy="340"/>
            </a:xfrm>
            <a:custGeom>
              <a:avLst/>
              <a:gdLst>
                <a:gd name="T0" fmla="*/ 256 w 512"/>
                <a:gd name="T1" fmla="*/ 22 h 512"/>
                <a:gd name="T2" fmla="*/ 491 w 512"/>
                <a:gd name="T3" fmla="*/ 256 h 512"/>
                <a:gd name="T4" fmla="*/ 256 w 512"/>
                <a:gd name="T5" fmla="*/ 491 h 512"/>
                <a:gd name="T6" fmla="*/ 21 w 512"/>
                <a:gd name="T7" fmla="*/ 256 h 512"/>
                <a:gd name="T8" fmla="*/ 256 w 512"/>
                <a:gd name="T9" fmla="*/ 22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2"/>
                  </a:moveTo>
                  <a:cubicBezTo>
                    <a:pt x="385" y="22"/>
                    <a:pt x="491" y="127"/>
                    <a:pt x="491" y="256"/>
                  </a:cubicBezTo>
                  <a:cubicBezTo>
                    <a:pt x="491" y="386"/>
                    <a:pt x="385" y="491"/>
                    <a:pt x="256" y="491"/>
                  </a:cubicBezTo>
                  <a:cubicBezTo>
                    <a:pt x="127" y="491"/>
                    <a:pt x="21" y="386"/>
                    <a:pt x="21" y="256"/>
                  </a:cubicBezTo>
                  <a:cubicBezTo>
                    <a:pt x="21" y="127"/>
                    <a:pt x="127" y="22"/>
                    <a:pt x="256" y="22"/>
                  </a:cubicBezTo>
                  <a:moveTo>
                    <a:pt x="256" y="0"/>
                  </a:moveTo>
                  <a:cubicBezTo>
                    <a:pt x="115" y="0"/>
                    <a:pt x="0" y="115"/>
                    <a:pt x="0" y="256"/>
                  </a:cubicBezTo>
                  <a:cubicBezTo>
                    <a:pt x="0" y="398"/>
                    <a:pt x="115" y="512"/>
                    <a:pt x="256" y="512"/>
                  </a:cubicBezTo>
                  <a:cubicBezTo>
                    <a:pt x="397" y="512"/>
                    <a:pt x="512" y="398"/>
                    <a:pt x="512" y="256"/>
                  </a:cubicBezTo>
                  <a:cubicBezTo>
                    <a:pt x="512" y="115"/>
                    <a:pt x="397" y="0"/>
                    <a:pt x="256" y="0"/>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schemeClr val="bg1"/>
                </a:solidFill>
                <a:effectLst/>
                <a:uLnTx/>
                <a:uFillTx/>
                <a:latin typeface="Aptos" panose="020B0004020202020204" pitchFamily="34" charset="0"/>
              </a:endParaRPr>
            </a:p>
          </p:txBody>
        </p:sp>
        <p:sp>
          <p:nvSpPr>
            <p:cNvPr id="17" name="Freeform 874">
              <a:extLst>
                <a:ext uri="{FF2B5EF4-FFF2-40B4-BE49-F238E27FC236}">
                  <a16:creationId xmlns:a16="http://schemas.microsoft.com/office/drawing/2014/main" id="{7ED5C037-3657-E366-6417-EAC86AC66533}"/>
                </a:ext>
              </a:extLst>
            </p:cNvPr>
            <p:cNvSpPr>
              <a:spLocks/>
            </p:cNvSpPr>
            <p:nvPr/>
          </p:nvSpPr>
          <p:spPr bwMode="auto">
            <a:xfrm>
              <a:off x="3217" y="3999"/>
              <a:ext cx="85" cy="14"/>
            </a:xfrm>
            <a:custGeom>
              <a:avLst/>
              <a:gdLst>
                <a:gd name="T0" fmla="*/ 128 w 128"/>
                <a:gd name="T1" fmla="*/ 11 h 21"/>
                <a:gd name="T2" fmla="*/ 117 w 128"/>
                <a:gd name="T3" fmla="*/ 0 h 21"/>
                <a:gd name="T4" fmla="*/ 11 w 128"/>
                <a:gd name="T5" fmla="*/ 0 h 21"/>
                <a:gd name="T6" fmla="*/ 0 w 128"/>
                <a:gd name="T7" fmla="*/ 11 h 21"/>
                <a:gd name="T8" fmla="*/ 11 w 128"/>
                <a:gd name="T9" fmla="*/ 21 h 21"/>
                <a:gd name="T10" fmla="*/ 117 w 128"/>
                <a:gd name="T11" fmla="*/ 21 h 21"/>
                <a:gd name="T12" fmla="*/ 128 w 128"/>
                <a:gd name="T13" fmla="*/ 11 h 21"/>
              </a:gdLst>
              <a:ahLst/>
              <a:cxnLst>
                <a:cxn ang="0">
                  <a:pos x="T0" y="T1"/>
                </a:cxn>
                <a:cxn ang="0">
                  <a:pos x="T2" y="T3"/>
                </a:cxn>
                <a:cxn ang="0">
                  <a:pos x="T4" y="T5"/>
                </a:cxn>
                <a:cxn ang="0">
                  <a:pos x="T6" y="T7"/>
                </a:cxn>
                <a:cxn ang="0">
                  <a:pos x="T8" y="T9"/>
                </a:cxn>
                <a:cxn ang="0">
                  <a:pos x="T10" y="T11"/>
                </a:cxn>
                <a:cxn ang="0">
                  <a:pos x="T12" y="T13"/>
                </a:cxn>
              </a:cxnLst>
              <a:rect l="0" t="0" r="r" b="b"/>
              <a:pathLst>
                <a:path w="128" h="21">
                  <a:moveTo>
                    <a:pt x="128" y="11"/>
                  </a:moveTo>
                  <a:cubicBezTo>
                    <a:pt x="128" y="5"/>
                    <a:pt x="123" y="0"/>
                    <a:pt x="117" y="0"/>
                  </a:cubicBezTo>
                  <a:cubicBezTo>
                    <a:pt x="11" y="0"/>
                    <a:pt x="11" y="0"/>
                    <a:pt x="11" y="0"/>
                  </a:cubicBezTo>
                  <a:cubicBezTo>
                    <a:pt x="5" y="0"/>
                    <a:pt x="0" y="5"/>
                    <a:pt x="0" y="11"/>
                  </a:cubicBezTo>
                  <a:cubicBezTo>
                    <a:pt x="0" y="17"/>
                    <a:pt x="5" y="21"/>
                    <a:pt x="11" y="21"/>
                  </a:cubicBezTo>
                  <a:cubicBezTo>
                    <a:pt x="117" y="21"/>
                    <a:pt x="117" y="21"/>
                    <a:pt x="117" y="21"/>
                  </a:cubicBezTo>
                  <a:cubicBezTo>
                    <a:pt x="123" y="21"/>
                    <a:pt x="128" y="17"/>
                    <a:pt x="128" y="11"/>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schemeClr val="bg1"/>
                </a:solidFill>
                <a:effectLst/>
                <a:uLnTx/>
                <a:uFillTx/>
                <a:latin typeface="Aptos" panose="020B0004020202020204" pitchFamily="34" charset="0"/>
              </a:endParaRPr>
            </a:p>
          </p:txBody>
        </p:sp>
        <p:sp>
          <p:nvSpPr>
            <p:cNvPr id="18" name="Freeform 875">
              <a:extLst>
                <a:ext uri="{FF2B5EF4-FFF2-40B4-BE49-F238E27FC236}">
                  <a16:creationId xmlns:a16="http://schemas.microsoft.com/office/drawing/2014/main" id="{61D3AAD7-B163-EB0E-4BB7-66917004F2CA}"/>
                </a:ext>
              </a:extLst>
            </p:cNvPr>
            <p:cNvSpPr>
              <a:spLocks noEditPoints="1"/>
            </p:cNvSpPr>
            <p:nvPr/>
          </p:nvSpPr>
          <p:spPr bwMode="auto">
            <a:xfrm>
              <a:off x="3230" y="3896"/>
              <a:ext cx="150" cy="213"/>
            </a:xfrm>
            <a:custGeom>
              <a:avLst/>
              <a:gdLst>
                <a:gd name="T0" fmla="*/ 226 w 226"/>
                <a:gd name="T1" fmla="*/ 167 h 321"/>
                <a:gd name="T2" fmla="*/ 169 w 226"/>
                <a:gd name="T3" fmla="*/ 69 h 321"/>
                <a:gd name="T4" fmla="*/ 181 w 226"/>
                <a:gd name="T5" fmla="*/ 57 h 321"/>
                <a:gd name="T6" fmla="*/ 181 w 226"/>
                <a:gd name="T7" fmla="*/ 42 h 321"/>
                <a:gd name="T8" fmla="*/ 173 w 226"/>
                <a:gd name="T9" fmla="*/ 35 h 321"/>
                <a:gd name="T10" fmla="*/ 181 w 226"/>
                <a:gd name="T11" fmla="*/ 27 h 321"/>
                <a:gd name="T12" fmla="*/ 181 w 226"/>
                <a:gd name="T13" fmla="*/ 12 h 321"/>
                <a:gd name="T14" fmla="*/ 173 w 226"/>
                <a:gd name="T15" fmla="*/ 4 h 321"/>
                <a:gd name="T16" fmla="*/ 158 w 226"/>
                <a:gd name="T17" fmla="*/ 4 h 321"/>
                <a:gd name="T18" fmla="*/ 150 w 226"/>
                <a:gd name="T19" fmla="*/ 12 h 321"/>
                <a:gd name="T20" fmla="*/ 143 w 226"/>
                <a:gd name="T21" fmla="*/ 4 h 321"/>
                <a:gd name="T22" fmla="*/ 128 w 226"/>
                <a:gd name="T23" fmla="*/ 4 h 321"/>
                <a:gd name="T24" fmla="*/ 37 w 226"/>
                <a:gd name="T25" fmla="*/ 95 h 321"/>
                <a:gd name="T26" fmla="*/ 37 w 226"/>
                <a:gd name="T27" fmla="*/ 110 h 321"/>
                <a:gd name="T28" fmla="*/ 75 w 226"/>
                <a:gd name="T29" fmla="*/ 148 h 321"/>
                <a:gd name="T30" fmla="*/ 82 w 226"/>
                <a:gd name="T31" fmla="*/ 151 h 321"/>
                <a:gd name="T32" fmla="*/ 82 w 226"/>
                <a:gd name="T33" fmla="*/ 151 h 321"/>
                <a:gd name="T34" fmla="*/ 90 w 226"/>
                <a:gd name="T35" fmla="*/ 148 h 321"/>
                <a:gd name="T36" fmla="*/ 119 w 226"/>
                <a:gd name="T37" fmla="*/ 119 h 321"/>
                <a:gd name="T38" fmla="*/ 152 w 226"/>
                <a:gd name="T39" fmla="*/ 161 h 321"/>
                <a:gd name="T40" fmla="*/ 109 w 226"/>
                <a:gd name="T41" fmla="*/ 204 h 321"/>
                <a:gd name="T42" fmla="*/ 98 w 226"/>
                <a:gd name="T43" fmla="*/ 215 h 321"/>
                <a:gd name="T44" fmla="*/ 109 w 226"/>
                <a:gd name="T45" fmla="*/ 225 h 321"/>
                <a:gd name="T46" fmla="*/ 173 w 226"/>
                <a:gd name="T47" fmla="*/ 161 h 321"/>
                <a:gd name="T48" fmla="*/ 136 w 226"/>
                <a:gd name="T49" fmla="*/ 102 h 321"/>
                <a:gd name="T50" fmla="*/ 153 w 226"/>
                <a:gd name="T51" fmla="*/ 85 h 321"/>
                <a:gd name="T52" fmla="*/ 155 w 226"/>
                <a:gd name="T53" fmla="*/ 86 h 321"/>
                <a:gd name="T54" fmla="*/ 205 w 226"/>
                <a:gd name="T55" fmla="*/ 167 h 321"/>
                <a:gd name="T56" fmla="*/ 129 w 226"/>
                <a:gd name="T57" fmla="*/ 257 h 321"/>
                <a:gd name="T58" fmla="*/ 120 w 226"/>
                <a:gd name="T59" fmla="*/ 266 h 321"/>
                <a:gd name="T60" fmla="*/ 126 w 226"/>
                <a:gd name="T61" fmla="*/ 278 h 321"/>
                <a:gd name="T62" fmla="*/ 147 w 226"/>
                <a:gd name="T63" fmla="*/ 300 h 321"/>
                <a:gd name="T64" fmla="*/ 70 w 226"/>
                <a:gd name="T65" fmla="*/ 300 h 321"/>
                <a:gd name="T66" fmla="*/ 82 w 226"/>
                <a:gd name="T67" fmla="*/ 288 h 321"/>
                <a:gd name="T68" fmla="*/ 88 w 226"/>
                <a:gd name="T69" fmla="*/ 277 h 321"/>
                <a:gd name="T70" fmla="*/ 80 w 226"/>
                <a:gd name="T71" fmla="*/ 268 h 321"/>
                <a:gd name="T72" fmla="*/ 22 w 226"/>
                <a:gd name="T73" fmla="*/ 211 h 321"/>
                <a:gd name="T74" fmla="*/ 8 w 226"/>
                <a:gd name="T75" fmla="*/ 205 h 321"/>
                <a:gd name="T76" fmla="*/ 2 w 226"/>
                <a:gd name="T77" fmla="*/ 219 h 321"/>
                <a:gd name="T78" fmla="*/ 56 w 226"/>
                <a:gd name="T79" fmla="*/ 282 h 321"/>
                <a:gd name="T80" fmla="*/ 45 w 226"/>
                <a:gd name="T81" fmla="*/ 309 h 321"/>
                <a:gd name="T82" fmla="*/ 47 w 226"/>
                <a:gd name="T83" fmla="*/ 317 h 321"/>
                <a:gd name="T84" fmla="*/ 56 w 226"/>
                <a:gd name="T85" fmla="*/ 321 h 321"/>
                <a:gd name="T86" fmla="*/ 162 w 226"/>
                <a:gd name="T87" fmla="*/ 321 h 321"/>
                <a:gd name="T88" fmla="*/ 171 w 226"/>
                <a:gd name="T89" fmla="*/ 317 h 321"/>
                <a:gd name="T90" fmla="*/ 173 w 226"/>
                <a:gd name="T91" fmla="*/ 309 h 321"/>
                <a:gd name="T92" fmla="*/ 154 w 226"/>
                <a:gd name="T93" fmla="*/ 273 h 321"/>
                <a:gd name="T94" fmla="*/ 226 w 226"/>
                <a:gd name="T95" fmla="*/ 167 h 321"/>
                <a:gd name="T96" fmla="*/ 82 w 226"/>
                <a:gd name="T97" fmla="*/ 126 h 321"/>
                <a:gd name="T98" fmla="*/ 60 w 226"/>
                <a:gd name="T99" fmla="*/ 103 h 321"/>
                <a:gd name="T100" fmla="*/ 135 w 226"/>
                <a:gd name="T101" fmla="*/ 27 h 321"/>
                <a:gd name="T102" fmla="*/ 158 w 226"/>
                <a:gd name="T103" fmla="*/ 50 h 321"/>
                <a:gd name="T104" fmla="*/ 82 w 226"/>
                <a:gd name="T105" fmla="*/ 126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26" h="321">
                  <a:moveTo>
                    <a:pt x="226" y="167"/>
                  </a:moveTo>
                  <a:cubicBezTo>
                    <a:pt x="226" y="126"/>
                    <a:pt x="205" y="89"/>
                    <a:pt x="169" y="69"/>
                  </a:cubicBezTo>
                  <a:cubicBezTo>
                    <a:pt x="181" y="57"/>
                    <a:pt x="181" y="57"/>
                    <a:pt x="181" y="57"/>
                  </a:cubicBezTo>
                  <a:cubicBezTo>
                    <a:pt x="185" y="53"/>
                    <a:pt x="185" y="46"/>
                    <a:pt x="181" y="42"/>
                  </a:cubicBezTo>
                  <a:cubicBezTo>
                    <a:pt x="173" y="35"/>
                    <a:pt x="173" y="35"/>
                    <a:pt x="173" y="35"/>
                  </a:cubicBezTo>
                  <a:cubicBezTo>
                    <a:pt x="181" y="27"/>
                    <a:pt x="181" y="27"/>
                    <a:pt x="181" y="27"/>
                  </a:cubicBezTo>
                  <a:cubicBezTo>
                    <a:pt x="185" y="23"/>
                    <a:pt x="185" y="16"/>
                    <a:pt x="181" y="12"/>
                  </a:cubicBezTo>
                  <a:cubicBezTo>
                    <a:pt x="173" y="4"/>
                    <a:pt x="173" y="4"/>
                    <a:pt x="173" y="4"/>
                  </a:cubicBezTo>
                  <a:cubicBezTo>
                    <a:pt x="169" y="0"/>
                    <a:pt x="162" y="0"/>
                    <a:pt x="158" y="4"/>
                  </a:cubicBezTo>
                  <a:cubicBezTo>
                    <a:pt x="150" y="12"/>
                    <a:pt x="150" y="12"/>
                    <a:pt x="150" y="12"/>
                  </a:cubicBezTo>
                  <a:cubicBezTo>
                    <a:pt x="143" y="4"/>
                    <a:pt x="143" y="4"/>
                    <a:pt x="143" y="4"/>
                  </a:cubicBezTo>
                  <a:cubicBezTo>
                    <a:pt x="139" y="0"/>
                    <a:pt x="132" y="0"/>
                    <a:pt x="128" y="4"/>
                  </a:cubicBezTo>
                  <a:cubicBezTo>
                    <a:pt x="37" y="95"/>
                    <a:pt x="37" y="95"/>
                    <a:pt x="37" y="95"/>
                  </a:cubicBezTo>
                  <a:cubicBezTo>
                    <a:pt x="33" y="99"/>
                    <a:pt x="33" y="106"/>
                    <a:pt x="37" y="110"/>
                  </a:cubicBezTo>
                  <a:cubicBezTo>
                    <a:pt x="75" y="148"/>
                    <a:pt x="75" y="148"/>
                    <a:pt x="75" y="148"/>
                  </a:cubicBezTo>
                  <a:cubicBezTo>
                    <a:pt x="77" y="150"/>
                    <a:pt x="79" y="151"/>
                    <a:pt x="82" y="151"/>
                  </a:cubicBezTo>
                  <a:cubicBezTo>
                    <a:pt x="82" y="151"/>
                    <a:pt x="82" y="151"/>
                    <a:pt x="82" y="151"/>
                  </a:cubicBezTo>
                  <a:cubicBezTo>
                    <a:pt x="85" y="151"/>
                    <a:pt x="88" y="150"/>
                    <a:pt x="90" y="148"/>
                  </a:cubicBezTo>
                  <a:cubicBezTo>
                    <a:pt x="119" y="119"/>
                    <a:pt x="119" y="119"/>
                    <a:pt x="119" y="119"/>
                  </a:cubicBezTo>
                  <a:cubicBezTo>
                    <a:pt x="139" y="124"/>
                    <a:pt x="152" y="141"/>
                    <a:pt x="152" y="161"/>
                  </a:cubicBezTo>
                  <a:cubicBezTo>
                    <a:pt x="152" y="186"/>
                    <a:pt x="134" y="204"/>
                    <a:pt x="109" y="204"/>
                  </a:cubicBezTo>
                  <a:cubicBezTo>
                    <a:pt x="103" y="204"/>
                    <a:pt x="98" y="209"/>
                    <a:pt x="98" y="215"/>
                  </a:cubicBezTo>
                  <a:cubicBezTo>
                    <a:pt x="98" y="221"/>
                    <a:pt x="103" y="225"/>
                    <a:pt x="109" y="225"/>
                  </a:cubicBezTo>
                  <a:cubicBezTo>
                    <a:pt x="145" y="225"/>
                    <a:pt x="173" y="198"/>
                    <a:pt x="173" y="161"/>
                  </a:cubicBezTo>
                  <a:cubicBezTo>
                    <a:pt x="173" y="135"/>
                    <a:pt x="158" y="113"/>
                    <a:pt x="136" y="102"/>
                  </a:cubicBezTo>
                  <a:cubicBezTo>
                    <a:pt x="153" y="85"/>
                    <a:pt x="153" y="85"/>
                    <a:pt x="153" y="85"/>
                  </a:cubicBezTo>
                  <a:cubicBezTo>
                    <a:pt x="154" y="85"/>
                    <a:pt x="155" y="86"/>
                    <a:pt x="155" y="86"/>
                  </a:cubicBezTo>
                  <a:cubicBezTo>
                    <a:pt x="186" y="101"/>
                    <a:pt x="205" y="132"/>
                    <a:pt x="205" y="167"/>
                  </a:cubicBezTo>
                  <a:cubicBezTo>
                    <a:pt x="205" y="212"/>
                    <a:pt x="172" y="251"/>
                    <a:pt x="129" y="257"/>
                  </a:cubicBezTo>
                  <a:cubicBezTo>
                    <a:pt x="124" y="258"/>
                    <a:pt x="121" y="262"/>
                    <a:pt x="120" y="266"/>
                  </a:cubicBezTo>
                  <a:cubicBezTo>
                    <a:pt x="119" y="271"/>
                    <a:pt x="121" y="275"/>
                    <a:pt x="126" y="278"/>
                  </a:cubicBezTo>
                  <a:cubicBezTo>
                    <a:pt x="134" y="282"/>
                    <a:pt x="142" y="291"/>
                    <a:pt x="147" y="300"/>
                  </a:cubicBezTo>
                  <a:cubicBezTo>
                    <a:pt x="70" y="300"/>
                    <a:pt x="70" y="300"/>
                    <a:pt x="70" y="300"/>
                  </a:cubicBezTo>
                  <a:cubicBezTo>
                    <a:pt x="73" y="295"/>
                    <a:pt x="77" y="291"/>
                    <a:pt x="82" y="288"/>
                  </a:cubicBezTo>
                  <a:cubicBezTo>
                    <a:pt x="86" y="286"/>
                    <a:pt x="88" y="281"/>
                    <a:pt x="88" y="277"/>
                  </a:cubicBezTo>
                  <a:cubicBezTo>
                    <a:pt x="87" y="273"/>
                    <a:pt x="84" y="269"/>
                    <a:pt x="80" y="268"/>
                  </a:cubicBezTo>
                  <a:cubicBezTo>
                    <a:pt x="55" y="262"/>
                    <a:pt x="34" y="241"/>
                    <a:pt x="22" y="211"/>
                  </a:cubicBezTo>
                  <a:cubicBezTo>
                    <a:pt x="20" y="206"/>
                    <a:pt x="14" y="203"/>
                    <a:pt x="8" y="205"/>
                  </a:cubicBezTo>
                  <a:cubicBezTo>
                    <a:pt x="3" y="207"/>
                    <a:pt x="0" y="213"/>
                    <a:pt x="2" y="219"/>
                  </a:cubicBezTo>
                  <a:cubicBezTo>
                    <a:pt x="14" y="248"/>
                    <a:pt x="33" y="271"/>
                    <a:pt x="56" y="282"/>
                  </a:cubicBezTo>
                  <a:cubicBezTo>
                    <a:pt x="51" y="289"/>
                    <a:pt x="47" y="298"/>
                    <a:pt x="45" y="309"/>
                  </a:cubicBezTo>
                  <a:cubicBezTo>
                    <a:pt x="45" y="312"/>
                    <a:pt x="45" y="315"/>
                    <a:pt x="47" y="317"/>
                  </a:cubicBezTo>
                  <a:cubicBezTo>
                    <a:pt x="49" y="320"/>
                    <a:pt x="52" y="321"/>
                    <a:pt x="56" y="321"/>
                  </a:cubicBezTo>
                  <a:cubicBezTo>
                    <a:pt x="162" y="321"/>
                    <a:pt x="162" y="321"/>
                    <a:pt x="162" y="321"/>
                  </a:cubicBezTo>
                  <a:cubicBezTo>
                    <a:pt x="166" y="321"/>
                    <a:pt x="169" y="320"/>
                    <a:pt x="171" y="317"/>
                  </a:cubicBezTo>
                  <a:cubicBezTo>
                    <a:pt x="173" y="315"/>
                    <a:pt x="173" y="312"/>
                    <a:pt x="173" y="309"/>
                  </a:cubicBezTo>
                  <a:cubicBezTo>
                    <a:pt x="170" y="296"/>
                    <a:pt x="163" y="283"/>
                    <a:pt x="154" y="273"/>
                  </a:cubicBezTo>
                  <a:cubicBezTo>
                    <a:pt x="196" y="257"/>
                    <a:pt x="226" y="214"/>
                    <a:pt x="226" y="167"/>
                  </a:cubicBezTo>
                  <a:close/>
                  <a:moveTo>
                    <a:pt x="82" y="126"/>
                  </a:moveTo>
                  <a:cubicBezTo>
                    <a:pt x="60" y="103"/>
                    <a:pt x="60" y="103"/>
                    <a:pt x="60" y="103"/>
                  </a:cubicBezTo>
                  <a:cubicBezTo>
                    <a:pt x="135" y="27"/>
                    <a:pt x="135" y="27"/>
                    <a:pt x="135" y="27"/>
                  </a:cubicBezTo>
                  <a:cubicBezTo>
                    <a:pt x="158" y="50"/>
                    <a:pt x="158" y="50"/>
                    <a:pt x="158" y="50"/>
                  </a:cubicBezTo>
                  <a:lnTo>
                    <a:pt x="82" y="1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schemeClr val="bg1"/>
                </a:solidFill>
                <a:effectLst/>
                <a:uLnTx/>
                <a:uFillTx/>
                <a:latin typeface="Aptos" panose="020B0004020202020204" pitchFamily="34" charset="0"/>
              </a:endParaRPr>
            </a:p>
          </p:txBody>
        </p:sp>
      </p:grpSp>
      <p:sp>
        <p:nvSpPr>
          <p:cNvPr id="19" name="TextBox 18">
            <a:extLst>
              <a:ext uri="{FF2B5EF4-FFF2-40B4-BE49-F238E27FC236}">
                <a16:creationId xmlns:a16="http://schemas.microsoft.com/office/drawing/2014/main" id="{979B1C95-E2B8-050A-DC5C-34D5CDC14340}"/>
              </a:ext>
            </a:extLst>
          </p:cNvPr>
          <p:cNvSpPr txBox="1"/>
          <p:nvPr/>
        </p:nvSpPr>
        <p:spPr>
          <a:xfrm>
            <a:off x="1176358" y="3786223"/>
            <a:ext cx="4512376" cy="246221"/>
          </a:xfrm>
          <a:prstGeom prst="rect">
            <a:avLst/>
          </a:prstGeom>
        </p:spPr>
        <p:txBody>
          <a:bodyPr wrap="square" lIns="0" tIns="0" rIns="0" bIns="0" rtlCol="0">
            <a:spAutoFit/>
          </a:bodyPr>
          <a:lstStyle/>
          <a:p>
            <a:pPr defTabSz="893563">
              <a:spcBef>
                <a:spcPts val="400"/>
              </a:spcBef>
              <a:spcAft>
                <a:spcPts val="400"/>
              </a:spcAft>
              <a:defRPr/>
            </a:pPr>
            <a:r>
              <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rPr>
              <a:t>Social media and digital‑economy pressures</a:t>
            </a:r>
          </a:p>
        </p:txBody>
      </p:sp>
      <p:sp>
        <p:nvSpPr>
          <p:cNvPr id="20" name="TextBox 19">
            <a:extLst>
              <a:ext uri="{FF2B5EF4-FFF2-40B4-BE49-F238E27FC236}">
                <a16:creationId xmlns:a16="http://schemas.microsoft.com/office/drawing/2014/main" id="{0FFCCA35-A8DA-2E7D-7502-591EE458301D}"/>
              </a:ext>
            </a:extLst>
          </p:cNvPr>
          <p:cNvSpPr txBox="1"/>
          <p:nvPr/>
        </p:nvSpPr>
        <p:spPr>
          <a:xfrm>
            <a:off x="1176356" y="4256543"/>
            <a:ext cx="4512376" cy="246221"/>
          </a:xfrm>
          <a:prstGeom prst="rect">
            <a:avLst/>
          </a:prstGeom>
        </p:spPr>
        <p:txBody>
          <a:bodyPr wrap="square" lIns="0" tIns="0" rIns="0" bIns="0" rtlCol="0">
            <a:spAutoFit/>
          </a:bodyPr>
          <a:lstStyle/>
          <a:p>
            <a:pPr defTabSz="893563">
              <a:spcBef>
                <a:spcPts val="400"/>
              </a:spcBef>
              <a:spcAft>
                <a:spcPts val="400"/>
              </a:spcAft>
              <a:defRPr/>
            </a:pPr>
            <a:r>
              <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rPr>
              <a:t>Economic uncertainty</a:t>
            </a:r>
          </a:p>
        </p:txBody>
      </p:sp>
      <p:sp>
        <p:nvSpPr>
          <p:cNvPr id="21" name="TextBox 20">
            <a:extLst>
              <a:ext uri="{FF2B5EF4-FFF2-40B4-BE49-F238E27FC236}">
                <a16:creationId xmlns:a16="http://schemas.microsoft.com/office/drawing/2014/main" id="{2674D506-7E5E-3F28-7316-B1D44CE722A5}"/>
              </a:ext>
            </a:extLst>
          </p:cNvPr>
          <p:cNvSpPr txBox="1"/>
          <p:nvPr/>
        </p:nvSpPr>
        <p:spPr>
          <a:xfrm>
            <a:off x="1176356" y="4703856"/>
            <a:ext cx="4512376" cy="246221"/>
          </a:xfrm>
          <a:prstGeom prst="rect">
            <a:avLst/>
          </a:prstGeom>
        </p:spPr>
        <p:txBody>
          <a:bodyPr wrap="square" lIns="0" tIns="0" rIns="0" bIns="0" rtlCol="0">
            <a:spAutoFit/>
          </a:bodyPr>
          <a:lstStyle/>
          <a:p>
            <a:r>
              <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rPr>
              <a:t>Legal and benefit‑definition design factors</a:t>
            </a:r>
          </a:p>
        </p:txBody>
      </p:sp>
      <p:grpSp>
        <p:nvGrpSpPr>
          <p:cNvPr id="22" name="Graphic 4">
            <a:extLst>
              <a:ext uri="{FF2B5EF4-FFF2-40B4-BE49-F238E27FC236}">
                <a16:creationId xmlns:a16="http://schemas.microsoft.com/office/drawing/2014/main" id="{A617E8D5-3026-44FF-84B9-B15941333FD2}"/>
              </a:ext>
            </a:extLst>
          </p:cNvPr>
          <p:cNvGrpSpPr>
            <a:grpSpLocks noChangeAspect="1"/>
          </p:cNvGrpSpPr>
          <p:nvPr/>
        </p:nvGrpSpPr>
        <p:grpSpPr>
          <a:xfrm>
            <a:off x="811886" y="4694836"/>
            <a:ext cx="252235" cy="252000"/>
            <a:chOff x="467104" y="918179"/>
            <a:chExt cx="362309" cy="361971"/>
          </a:xfrm>
          <a:solidFill>
            <a:srgbClr val="00B050"/>
          </a:solidFill>
        </p:grpSpPr>
        <p:sp>
          <p:nvSpPr>
            <p:cNvPr id="23" name="Graphic 4">
              <a:extLst>
                <a:ext uri="{FF2B5EF4-FFF2-40B4-BE49-F238E27FC236}">
                  <a16:creationId xmlns:a16="http://schemas.microsoft.com/office/drawing/2014/main" id="{BC51A804-D6E8-5763-8D93-319BDDBE315C}"/>
                </a:ext>
              </a:extLst>
            </p:cNvPr>
            <p:cNvSpPr/>
            <p:nvPr/>
          </p:nvSpPr>
          <p:spPr>
            <a:xfrm>
              <a:off x="467104" y="918179"/>
              <a:ext cx="362309" cy="361971"/>
            </a:xfrm>
            <a:custGeom>
              <a:avLst/>
              <a:gdLst>
                <a:gd name="connsiteX0" fmla="*/ 181474 w 362309"/>
                <a:gd name="connsiteY0" fmla="*/ 0 h 361971"/>
                <a:gd name="connsiteX1" fmla="*/ 0 w 362309"/>
                <a:gd name="connsiteY1" fmla="*/ 181305 h 361971"/>
                <a:gd name="connsiteX2" fmla="*/ 181474 w 362309"/>
                <a:gd name="connsiteY2" fmla="*/ 361972 h 361971"/>
                <a:gd name="connsiteX3" fmla="*/ 362309 w 362309"/>
                <a:gd name="connsiteY3" fmla="*/ 181305 h 361971"/>
                <a:gd name="connsiteX4" fmla="*/ 181474 w 362309"/>
                <a:gd name="connsiteY4" fmla="*/ 0 h 361971"/>
                <a:gd name="connsiteX5" fmla="*/ 181474 w 362309"/>
                <a:gd name="connsiteY5" fmla="*/ 0 h 361971"/>
                <a:gd name="connsiteX6" fmla="*/ 181474 w 362309"/>
                <a:gd name="connsiteY6" fmla="*/ 349204 h 361971"/>
                <a:gd name="connsiteX7" fmla="*/ 13419 w 362309"/>
                <a:gd name="connsiteY7" fmla="*/ 180667 h 361971"/>
                <a:gd name="connsiteX8" fmla="*/ 181474 w 362309"/>
                <a:gd name="connsiteY8" fmla="*/ 12768 h 361971"/>
                <a:gd name="connsiteX9" fmla="*/ 349530 w 362309"/>
                <a:gd name="connsiteY9" fmla="*/ 180667 h 361971"/>
                <a:gd name="connsiteX10" fmla="*/ 181474 w 362309"/>
                <a:gd name="connsiteY10" fmla="*/ 349204 h 36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2309" h="361971">
                  <a:moveTo>
                    <a:pt x="181474" y="0"/>
                  </a:moveTo>
                  <a:cubicBezTo>
                    <a:pt x="81152" y="0"/>
                    <a:pt x="0" y="81077"/>
                    <a:pt x="0" y="181305"/>
                  </a:cubicBezTo>
                  <a:cubicBezTo>
                    <a:pt x="0" y="281534"/>
                    <a:pt x="81152" y="361972"/>
                    <a:pt x="181474" y="361972"/>
                  </a:cubicBezTo>
                  <a:cubicBezTo>
                    <a:pt x="281796" y="361972"/>
                    <a:pt x="362309" y="280895"/>
                    <a:pt x="362309" y="181305"/>
                  </a:cubicBezTo>
                  <a:cubicBezTo>
                    <a:pt x="362309" y="81077"/>
                    <a:pt x="281796" y="0"/>
                    <a:pt x="181474" y="0"/>
                  </a:cubicBezTo>
                  <a:cubicBezTo>
                    <a:pt x="181474" y="0"/>
                    <a:pt x="181474" y="0"/>
                    <a:pt x="181474" y="0"/>
                  </a:cubicBezTo>
                  <a:close/>
                  <a:moveTo>
                    <a:pt x="181474" y="349204"/>
                  </a:moveTo>
                  <a:cubicBezTo>
                    <a:pt x="88181" y="349204"/>
                    <a:pt x="13419" y="273873"/>
                    <a:pt x="13419" y="180667"/>
                  </a:cubicBezTo>
                  <a:cubicBezTo>
                    <a:pt x="13419" y="87461"/>
                    <a:pt x="88820" y="12768"/>
                    <a:pt x="181474" y="12768"/>
                  </a:cubicBezTo>
                  <a:cubicBezTo>
                    <a:pt x="274128" y="12768"/>
                    <a:pt x="349530" y="88099"/>
                    <a:pt x="349530" y="180667"/>
                  </a:cubicBezTo>
                  <a:cubicBezTo>
                    <a:pt x="349530" y="273873"/>
                    <a:pt x="274128" y="349204"/>
                    <a:pt x="181474" y="349204"/>
                  </a:cubicBezTo>
                  <a:close/>
                </a:path>
              </a:pathLst>
            </a:custGeom>
            <a:grpFill/>
            <a:ln w="6390" cap="flat">
              <a:solidFill>
                <a:schemeClr val="accent1"/>
              </a:solidFill>
              <a:prstDash val="solid"/>
              <a:miter/>
            </a:ln>
          </p:spPr>
          <p:txBody>
            <a:bodyPr rtlCol="0" anchor="ctr"/>
            <a:lstStyle/>
            <a:p>
              <a:endParaRPr lang="en-US" sz="1600" b="1">
                <a:solidFill>
                  <a:schemeClr val="bg1"/>
                </a:solidFill>
              </a:endParaRPr>
            </a:p>
          </p:txBody>
        </p:sp>
        <p:sp>
          <p:nvSpPr>
            <p:cNvPr id="24" name="Graphic 4">
              <a:extLst>
                <a:ext uri="{FF2B5EF4-FFF2-40B4-BE49-F238E27FC236}">
                  <a16:creationId xmlns:a16="http://schemas.microsoft.com/office/drawing/2014/main" id="{98E9D01F-7EB0-49E3-A523-C7C5A0DDC945}"/>
                </a:ext>
              </a:extLst>
            </p:cNvPr>
            <p:cNvSpPr/>
            <p:nvPr/>
          </p:nvSpPr>
          <p:spPr>
            <a:xfrm>
              <a:off x="576361" y="991595"/>
              <a:ext cx="157831" cy="215778"/>
            </a:xfrm>
            <a:custGeom>
              <a:avLst/>
              <a:gdLst>
                <a:gd name="connsiteX0" fmla="*/ 155275 w 157831"/>
                <a:gd name="connsiteY0" fmla="*/ 52349 h 215778"/>
                <a:gd name="connsiteX1" fmla="*/ 104795 w 157831"/>
                <a:gd name="connsiteY1" fmla="*/ 1915 h 215778"/>
                <a:gd name="connsiteX2" fmla="*/ 100322 w 157831"/>
                <a:gd name="connsiteY2" fmla="*/ 0 h 215778"/>
                <a:gd name="connsiteX3" fmla="*/ 6390 w 157831"/>
                <a:gd name="connsiteY3" fmla="*/ 0 h 215778"/>
                <a:gd name="connsiteX4" fmla="*/ 0 w 157831"/>
                <a:gd name="connsiteY4" fmla="*/ 6384 h 215778"/>
                <a:gd name="connsiteX5" fmla="*/ 0 w 157831"/>
                <a:gd name="connsiteY5" fmla="*/ 209395 h 215778"/>
                <a:gd name="connsiteX6" fmla="*/ 6390 w 157831"/>
                <a:gd name="connsiteY6" fmla="*/ 215779 h 215778"/>
                <a:gd name="connsiteX7" fmla="*/ 151442 w 157831"/>
                <a:gd name="connsiteY7" fmla="*/ 215779 h 215778"/>
                <a:gd name="connsiteX8" fmla="*/ 157831 w 157831"/>
                <a:gd name="connsiteY8" fmla="*/ 209395 h 215778"/>
                <a:gd name="connsiteX9" fmla="*/ 157831 w 157831"/>
                <a:gd name="connsiteY9" fmla="*/ 57456 h 215778"/>
                <a:gd name="connsiteX10" fmla="*/ 157192 w 157831"/>
                <a:gd name="connsiteY10" fmla="*/ 54902 h 215778"/>
                <a:gd name="connsiteX11" fmla="*/ 155275 w 157831"/>
                <a:gd name="connsiteY11" fmla="*/ 52349 h 215778"/>
                <a:gd name="connsiteX12" fmla="*/ 106712 w 157831"/>
                <a:gd name="connsiteY12" fmla="*/ 21067 h 215778"/>
                <a:gd name="connsiteX13" fmla="*/ 135467 w 157831"/>
                <a:gd name="connsiteY13" fmla="*/ 49795 h 215778"/>
                <a:gd name="connsiteX14" fmla="*/ 106712 w 157831"/>
                <a:gd name="connsiteY14" fmla="*/ 49795 h 215778"/>
                <a:gd name="connsiteX15" fmla="*/ 106712 w 157831"/>
                <a:gd name="connsiteY15" fmla="*/ 21067 h 215778"/>
                <a:gd name="connsiteX16" fmla="*/ 12780 w 157831"/>
                <a:gd name="connsiteY16" fmla="*/ 202372 h 215778"/>
                <a:gd name="connsiteX17" fmla="*/ 12780 w 157831"/>
                <a:gd name="connsiteY17" fmla="*/ 12130 h 215778"/>
                <a:gd name="connsiteX18" fmla="*/ 94571 w 157831"/>
                <a:gd name="connsiteY18" fmla="*/ 12130 h 215778"/>
                <a:gd name="connsiteX19" fmla="*/ 94571 w 157831"/>
                <a:gd name="connsiteY19" fmla="*/ 56179 h 215778"/>
                <a:gd name="connsiteX20" fmla="*/ 100961 w 157831"/>
                <a:gd name="connsiteY20" fmla="*/ 62563 h 215778"/>
                <a:gd name="connsiteX21" fmla="*/ 145052 w 157831"/>
                <a:gd name="connsiteY21" fmla="*/ 62563 h 215778"/>
                <a:gd name="connsiteX22" fmla="*/ 145052 w 157831"/>
                <a:gd name="connsiteY22" fmla="*/ 201734 h 215778"/>
                <a:gd name="connsiteX23" fmla="*/ 12780 w 157831"/>
                <a:gd name="connsiteY23" fmla="*/ 201734 h 215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7831" h="215778">
                  <a:moveTo>
                    <a:pt x="155275" y="52349"/>
                  </a:moveTo>
                  <a:lnTo>
                    <a:pt x="104795" y="1915"/>
                  </a:lnTo>
                  <a:cubicBezTo>
                    <a:pt x="103517" y="638"/>
                    <a:pt x="102239" y="0"/>
                    <a:pt x="100322" y="0"/>
                  </a:cubicBezTo>
                  <a:lnTo>
                    <a:pt x="6390" y="0"/>
                  </a:lnTo>
                  <a:cubicBezTo>
                    <a:pt x="2556" y="0"/>
                    <a:pt x="0" y="2554"/>
                    <a:pt x="0" y="6384"/>
                  </a:cubicBezTo>
                  <a:lnTo>
                    <a:pt x="0" y="209395"/>
                  </a:lnTo>
                  <a:cubicBezTo>
                    <a:pt x="0" y="213225"/>
                    <a:pt x="2556" y="215779"/>
                    <a:pt x="6390" y="215779"/>
                  </a:cubicBezTo>
                  <a:lnTo>
                    <a:pt x="151442" y="215779"/>
                  </a:lnTo>
                  <a:cubicBezTo>
                    <a:pt x="155275" y="215779"/>
                    <a:pt x="157831" y="213225"/>
                    <a:pt x="157831" y="209395"/>
                  </a:cubicBezTo>
                  <a:lnTo>
                    <a:pt x="157831" y="57456"/>
                  </a:lnTo>
                  <a:cubicBezTo>
                    <a:pt x="157831" y="56818"/>
                    <a:pt x="157831" y="55541"/>
                    <a:pt x="157192" y="54902"/>
                  </a:cubicBezTo>
                  <a:cubicBezTo>
                    <a:pt x="156553" y="53626"/>
                    <a:pt x="155914" y="52987"/>
                    <a:pt x="155275" y="52349"/>
                  </a:cubicBezTo>
                  <a:close/>
                  <a:moveTo>
                    <a:pt x="106712" y="21067"/>
                  </a:moveTo>
                  <a:lnTo>
                    <a:pt x="135467" y="49795"/>
                  </a:lnTo>
                  <a:lnTo>
                    <a:pt x="106712" y="49795"/>
                  </a:lnTo>
                  <a:lnTo>
                    <a:pt x="106712" y="21067"/>
                  </a:lnTo>
                  <a:close/>
                  <a:moveTo>
                    <a:pt x="12780" y="202372"/>
                  </a:moveTo>
                  <a:lnTo>
                    <a:pt x="12780" y="12130"/>
                  </a:lnTo>
                  <a:lnTo>
                    <a:pt x="94571" y="12130"/>
                  </a:lnTo>
                  <a:lnTo>
                    <a:pt x="94571" y="56179"/>
                  </a:lnTo>
                  <a:cubicBezTo>
                    <a:pt x="94571" y="60009"/>
                    <a:pt x="97127" y="62563"/>
                    <a:pt x="100961" y="62563"/>
                  </a:cubicBezTo>
                  <a:lnTo>
                    <a:pt x="145052" y="62563"/>
                  </a:lnTo>
                  <a:lnTo>
                    <a:pt x="145052" y="201734"/>
                  </a:lnTo>
                  <a:lnTo>
                    <a:pt x="12780" y="201734"/>
                  </a:lnTo>
                  <a:close/>
                </a:path>
              </a:pathLst>
            </a:custGeom>
            <a:grpFill/>
            <a:ln w="6390" cap="flat">
              <a:solidFill>
                <a:schemeClr val="accent1"/>
              </a:solidFill>
              <a:prstDash val="solid"/>
              <a:miter/>
            </a:ln>
          </p:spPr>
          <p:txBody>
            <a:bodyPr rtlCol="0" anchor="ctr"/>
            <a:lstStyle/>
            <a:p>
              <a:endParaRPr lang="en-US" sz="1600" b="1">
                <a:solidFill>
                  <a:schemeClr val="bg1"/>
                </a:solidFill>
              </a:endParaRPr>
            </a:p>
          </p:txBody>
        </p:sp>
      </p:grpSp>
      <p:grpSp>
        <p:nvGrpSpPr>
          <p:cNvPr id="25" name="Group 24">
            <a:extLst>
              <a:ext uri="{FF2B5EF4-FFF2-40B4-BE49-F238E27FC236}">
                <a16:creationId xmlns:a16="http://schemas.microsoft.com/office/drawing/2014/main" id="{50F3B3A2-34A5-7BDA-B2AA-511C23BFC625}"/>
              </a:ext>
            </a:extLst>
          </p:cNvPr>
          <p:cNvGrpSpPr>
            <a:grpSpLocks noChangeAspect="1"/>
          </p:cNvGrpSpPr>
          <p:nvPr/>
        </p:nvGrpSpPr>
        <p:grpSpPr>
          <a:xfrm>
            <a:off x="814347" y="4238714"/>
            <a:ext cx="252000" cy="252000"/>
            <a:chOff x="4486506" y="4252324"/>
            <a:chExt cx="583200" cy="583200"/>
          </a:xfrm>
          <a:noFill/>
        </p:grpSpPr>
        <p:pic>
          <p:nvPicPr>
            <p:cNvPr id="26" name="Graphic 25" descr="Question Mark outline">
              <a:extLst>
                <a:ext uri="{FF2B5EF4-FFF2-40B4-BE49-F238E27FC236}">
                  <a16:creationId xmlns:a16="http://schemas.microsoft.com/office/drawing/2014/main" id="{AC04DC88-9FD0-7D4E-E802-62C85E30D76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561071" y="4327708"/>
              <a:ext cx="426636" cy="426636"/>
            </a:xfrm>
            <a:prstGeom prst="rect">
              <a:avLst/>
            </a:prstGeom>
          </p:spPr>
        </p:pic>
        <p:sp>
          <p:nvSpPr>
            <p:cNvPr id="27" name="Oval 26">
              <a:extLst>
                <a:ext uri="{FF2B5EF4-FFF2-40B4-BE49-F238E27FC236}">
                  <a16:creationId xmlns:a16="http://schemas.microsoft.com/office/drawing/2014/main" id="{43CA4FEB-BC36-E798-FB6A-22D2BC0CB574}"/>
                </a:ext>
              </a:extLst>
            </p:cNvPr>
            <p:cNvSpPr>
              <a:spLocks noChangeAspect="1"/>
            </p:cNvSpPr>
            <p:nvPr/>
          </p:nvSpPr>
          <p:spPr bwMode="gray">
            <a:xfrm>
              <a:off x="4486506" y="4252324"/>
              <a:ext cx="583200" cy="583200"/>
            </a:xfrm>
            <a:prstGeom prst="ellipse">
              <a:avLst/>
            </a:prstGeom>
            <a:grpFill/>
            <a:ln w="12700" algn="ctr">
              <a:solidFill>
                <a:schemeClr val="accent1"/>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n-AU" sz="1600" b="1">
                <a:solidFill>
                  <a:schemeClr val="bg1"/>
                </a:solidFill>
              </a:endParaRPr>
            </a:p>
          </p:txBody>
        </p:sp>
      </p:grpSp>
      <p:grpSp>
        <p:nvGrpSpPr>
          <p:cNvPr id="28" name="Group 27">
            <a:extLst>
              <a:ext uri="{FF2B5EF4-FFF2-40B4-BE49-F238E27FC236}">
                <a16:creationId xmlns:a16="http://schemas.microsoft.com/office/drawing/2014/main" id="{0789833B-B6B1-FFDA-F93B-43E38E3884B8}"/>
              </a:ext>
            </a:extLst>
          </p:cNvPr>
          <p:cNvGrpSpPr>
            <a:grpSpLocks noChangeAspect="1"/>
          </p:cNvGrpSpPr>
          <p:nvPr/>
        </p:nvGrpSpPr>
        <p:grpSpPr>
          <a:xfrm>
            <a:off x="814347" y="3782592"/>
            <a:ext cx="252000" cy="252000"/>
            <a:chOff x="754979" y="4252324"/>
            <a:chExt cx="583200" cy="583200"/>
          </a:xfrm>
          <a:noFill/>
        </p:grpSpPr>
        <p:pic>
          <p:nvPicPr>
            <p:cNvPr id="29" name="Graphic 28" descr="Online Network outline">
              <a:extLst>
                <a:ext uri="{FF2B5EF4-FFF2-40B4-BE49-F238E27FC236}">
                  <a16:creationId xmlns:a16="http://schemas.microsoft.com/office/drawing/2014/main" id="{FB3EC1AD-4270-745C-AC8A-720448D4188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26864" y="4322771"/>
              <a:ext cx="438546" cy="438546"/>
            </a:xfrm>
            <a:prstGeom prst="rect">
              <a:avLst/>
            </a:prstGeom>
          </p:spPr>
        </p:pic>
        <p:sp>
          <p:nvSpPr>
            <p:cNvPr id="30" name="Oval 29">
              <a:extLst>
                <a:ext uri="{FF2B5EF4-FFF2-40B4-BE49-F238E27FC236}">
                  <a16:creationId xmlns:a16="http://schemas.microsoft.com/office/drawing/2014/main" id="{154C3082-E5D2-86C1-6F0B-E6F3B96E6E61}"/>
                </a:ext>
              </a:extLst>
            </p:cNvPr>
            <p:cNvSpPr/>
            <p:nvPr/>
          </p:nvSpPr>
          <p:spPr bwMode="gray">
            <a:xfrm>
              <a:off x="754979" y="4252324"/>
              <a:ext cx="583200" cy="583200"/>
            </a:xfrm>
            <a:prstGeom prst="ellipse">
              <a:avLst/>
            </a:prstGeom>
            <a:grpFill/>
            <a:ln w="12700" algn="ctr">
              <a:solidFill>
                <a:schemeClr val="accent1"/>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n-AU" sz="1600" b="1">
                <a:solidFill>
                  <a:schemeClr val="bg1"/>
                </a:solidFill>
              </a:endParaRPr>
            </a:p>
          </p:txBody>
        </p:sp>
      </p:grpSp>
      <p:sp>
        <p:nvSpPr>
          <p:cNvPr id="31" name="Rectangle 30">
            <a:extLst>
              <a:ext uri="{FF2B5EF4-FFF2-40B4-BE49-F238E27FC236}">
                <a16:creationId xmlns:a16="http://schemas.microsoft.com/office/drawing/2014/main" id="{048A9B86-ABB4-DC5B-924E-3C7C86CDBEBC}"/>
              </a:ext>
            </a:extLst>
          </p:cNvPr>
          <p:cNvSpPr/>
          <p:nvPr/>
        </p:nvSpPr>
        <p:spPr>
          <a:xfrm>
            <a:off x="565362" y="1930346"/>
            <a:ext cx="4288207" cy="338554"/>
          </a:xfrm>
          <a:prstGeom prst="rect">
            <a:avLst/>
          </a:prstGeom>
        </p:spPr>
        <p:txBody>
          <a:bodyPr wrap="square">
            <a:spAutoFit/>
          </a:bodyPr>
          <a:lstStyle/>
          <a:p>
            <a:pPr>
              <a:buNone/>
            </a:pPr>
            <a:r>
              <a:rPr lang="da-DK" sz="1600" b="1">
                <a:solidFill>
                  <a:schemeClr val="bg1"/>
                </a:solidFill>
                <a:latin typeface="+mj-lt"/>
              </a:rPr>
              <a:t>Consumer Impact &amp; Behaviour</a:t>
            </a:r>
            <a:endParaRPr lang="en-US" sz="1600" b="1">
              <a:solidFill>
                <a:schemeClr val="bg1"/>
              </a:solidFill>
              <a:latin typeface="+mj-lt"/>
            </a:endParaRPr>
          </a:p>
        </p:txBody>
      </p:sp>
      <p:sp>
        <p:nvSpPr>
          <p:cNvPr id="32" name="Rectangle 31">
            <a:extLst>
              <a:ext uri="{FF2B5EF4-FFF2-40B4-BE49-F238E27FC236}">
                <a16:creationId xmlns:a16="http://schemas.microsoft.com/office/drawing/2014/main" id="{9CE384C4-68C2-5D4C-0DE4-CE048E443C0B}"/>
              </a:ext>
            </a:extLst>
          </p:cNvPr>
          <p:cNvSpPr/>
          <p:nvPr/>
        </p:nvSpPr>
        <p:spPr>
          <a:xfrm>
            <a:off x="6106533" y="1927666"/>
            <a:ext cx="2397814" cy="338554"/>
          </a:xfrm>
          <a:prstGeom prst="rect">
            <a:avLst/>
          </a:prstGeom>
        </p:spPr>
        <p:txBody>
          <a:bodyPr wrap="square">
            <a:spAutoFit/>
          </a:bodyPr>
          <a:lstStyle/>
          <a:p>
            <a:pPr lvl="0"/>
            <a:r>
              <a:rPr lang="da-DK" sz="1600" b="1">
                <a:solidFill>
                  <a:schemeClr val="bg1"/>
                </a:solidFill>
                <a:latin typeface="+mj-lt"/>
              </a:rPr>
              <a:t>Industry Drivers</a:t>
            </a:r>
            <a:endParaRPr lang="en-US" sz="1600" b="1">
              <a:solidFill>
                <a:schemeClr val="bg1"/>
              </a:solidFill>
              <a:latin typeface="+mj-lt"/>
            </a:endParaRPr>
          </a:p>
        </p:txBody>
      </p:sp>
      <p:sp>
        <p:nvSpPr>
          <p:cNvPr id="33" name="TextBox 32">
            <a:extLst>
              <a:ext uri="{FF2B5EF4-FFF2-40B4-BE49-F238E27FC236}">
                <a16:creationId xmlns:a16="http://schemas.microsoft.com/office/drawing/2014/main" id="{C1F5E39B-E5B7-77EE-A663-F8D96822D53D}"/>
              </a:ext>
            </a:extLst>
          </p:cNvPr>
          <p:cNvSpPr txBox="1"/>
          <p:nvPr/>
        </p:nvSpPr>
        <p:spPr>
          <a:xfrm>
            <a:off x="6678723" y="2883160"/>
            <a:ext cx="4512378" cy="246221"/>
          </a:xfrm>
          <a:prstGeom prst="rect">
            <a:avLst/>
          </a:prstGeom>
        </p:spPr>
        <p:txBody>
          <a:bodyPr wrap="square" lIns="0" tIns="0" rIns="0" bIns="0" rtlCol="0">
            <a:spAutoFit/>
          </a:bodyPr>
          <a:lstStyle/>
          <a:p>
            <a:pPr defTabSz="893563">
              <a:spcBef>
                <a:spcPts val="400"/>
              </a:spcBef>
              <a:spcAft>
                <a:spcPts val="400"/>
              </a:spcAft>
              <a:defRPr/>
            </a:pPr>
            <a:r>
              <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rPr>
              <a:t>Cost and profitability pressures</a:t>
            </a:r>
          </a:p>
        </p:txBody>
      </p:sp>
      <p:sp>
        <p:nvSpPr>
          <p:cNvPr id="34" name="TextBox 33">
            <a:extLst>
              <a:ext uri="{FF2B5EF4-FFF2-40B4-BE49-F238E27FC236}">
                <a16:creationId xmlns:a16="http://schemas.microsoft.com/office/drawing/2014/main" id="{5A263724-5648-D576-0687-4B3FD6047F2B}"/>
              </a:ext>
            </a:extLst>
          </p:cNvPr>
          <p:cNvSpPr txBox="1"/>
          <p:nvPr/>
        </p:nvSpPr>
        <p:spPr>
          <a:xfrm>
            <a:off x="6700856" y="3330473"/>
            <a:ext cx="4512377" cy="246221"/>
          </a:xfrm>
          <a:prstGeom prst="rect">
            <a:avLst/>
          </a:prstGeom>
        </p:spPr>
        <p:txBody>
          <a:bodyPr wrap="square" lIns="0" tIns="0" rIns="0" bIns="0" rtlCol="0">
            <a:spAutoFit/>
          </a:bodyPr>
          <a:lstStyle/>
          <a:p>
            <a:pPr defTabSz="893563">
              <a:spcBef>
                <a:spcPts val="400"/>
              </a:spcBef>
              <a:spcAft>
                <a:spcPts val="400"/>
              </a:spcAft>
              <a:defRPr/>
            </a:pPr>
            <a:r>
              <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rPr>
              <a:t>Regulatory and policy pressure</a:t>
            </a:r>
          </a:p>
        </p:txBody>
      </p:sp>
      <p:sp>
        <p:nvSpPr>
          <p:cNvPr id="35" name="TextBox 34">
            <a:extLst>
              <a:ext uri="{FF2B5EF4-FFF2-40B4-BE49-F238E27FC236}">
                <a16:creationId xmlns:a16="http://schemas.microsoft.com/office/drawing/2014/main" id="{2DB8D491-A1F0-4D15-A934-3A46CCE2A0AE}"/>
              </a:ext>
            </a:extLst>
          </p:cNvPr>
          <p:cNvSpPr txBox="1"/>
          <p:nvPr/>
        </p:nvSpPr>
        <p:spPr>
          <a:xfrm>
            <a:off x="6678723" y="3777786"/>
            <a:ext cx="4512376" cy="246221"/>
          </a:xfrm>
          <a:prstGeom prst="rect">
            <a:avLst/>
          </a:prstGeom>
        </p:spPr>
        <p:txBody>
          <a:bodyPr wrap="square" lIns="0" tIns="0" rIns="0" bIns="0" rtlCol="0">
            <a:spAutoFit/>
          </a:bodyPr>
          <a:lstStyle/>
          <a:p>
            <a:pPr defTabSz="893563">
              <a:spcBef>
                <a:spcPts val="400"/>
              </a:spcBef>
              <a:spcAft>
                <a:spcPts val="400"/>
              </a:spcAft>
              <a:defRPr/>
            </a:pPr>
            <a:r>
              <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rPr>
              <a:t>ACCC focus on competition</a:t>
            </a:r>
          </a:p>
        </p:txBody>
      </p:sp>
      <p:sp>
        <p:nvSpPr>
          <p:cNvPr id="36" name="TextBox 35">
            <a:extLst>
              <a:ext uri="{FF2B5EF4-FFF2-40B4-BE49-F238E27FC236}">
                <a16:creationId xmlns:a16="http://schemas.microsoft.com/office/drawing/2014/main" id="{384BFAA2-8610-75EB-9780-77C2C7789ABA}"/>
              </a:ext>
            </a:extLst>
          </p:cNvPr>
          <p:cNvSpPr txBox="1"/>
          <p:nvPr/>
        </p:nvSpPr>
        <p:spPr>
          <a:xfrm>
            <a:off x="6678723" y="4256543"/>
            <a:ext cx="4512376" cy="246221"/>
          </a:xfrm>
          <a:prstGeom prst="rect">
            <a:avLst/>
          </a:prstGeom>
        </p:spPr>
        <p:txBody>
          <a:bodyPr wrap="square" lIns="0" tIns="0" rIns="0" bIns="0" rtlCol="0">
            <a:spAutoFit/>
          </a:bodyPr>
          <a:lstStyle/>
          <a:p>
            <a:pPr defTabSz="893563">
              <a:spcBef>
                <a:spcPts val="400"/>
              </a:spcBef>
              <a:spcAft>
                <a:spcPts val="400"/>
              </a:spcAft>
              <a:defRPr/>
            </a:pPr>
            <a:r>
              <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rPr>
              <a:t>Shrinking intermediary channel</a:t>
            </a:r>
          </a:p>
        </p:txBody>
      </p:sp>
      <p:sp>
        <p:nvSpPr>
          <p:cNvPr id="37" name="TextBox 36">
            <a:extLst>
              <a:ext uri="{FF2B5EF4-FFF2-40B4-BE49-F238E27FC236}">
                <a16:creationId xmlns:a16="http://schemas.microsoft.com/office/drawing/2014/main" id="{FE0A298E-2A59-FFA7-BDD9-F1548C894166}"/>
              </a:ext>
            </a:extLst>
          </p:cNvPr>
          <p:cNvSpPr txBox="1"/>
          <p:nvPr/>
        </p:nvSpPr>
        <p:spPr>
          <a:xfrm>
            <a:off x="6678723" y="4713114"/>
            <a:ext cx="4512376" cy="246221"/>
          </a:xfrm>
          <a:prstGeom prst="rect">
            <a:avLst/>
          </a:prstGeom>
        </p:spPr>
        <p:txBody>
          <a:bodyPr wrap="square" lIns="0" tIns="0" rIns="0" bIns="0" rtlCol="0">
            <a:spAutoFit/>
          </a:bodyPr>
          <a:lstStyle/>
          <a:p>
            <a:pPr defTabSz="893563">
              <a:spcBef>
                <a:spcPts val="400"/>
              </a:spcBef>
              <a:spcAft>
                <a:spcPts val="400"/>
              </a:spcAft>
              <a:defRPr/>
            </a:pPr>
            <a:r>
              <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rPr>
              <a:t>Low super fund focus on insurance</a:t>
            </a:r>
          </a:p>
        </p:txBody>
      </p:sp>
      <p:sp>
        <p:nvSpPr>
          <p:cNvPr id="38" name="TextBox 37">
            <a:extLst>
              <a:ext uri="{FF2B5EF4-FFF2-40B4-BE49-F238E27FC236}">
                <a16:creationId xmlns:a16="http://schemas.microsoft.com/office/drawing/2014/main" id="{10EC2A57-18BB-D764-7A26-D6A1AF7FC6CA}"/>
              </a:ext>
            </a:extLst>
          </p:cNvPr>
          <p:cNvSpPr txBox="1"/>
          <p:nvPr/>
        </p:nvSpPr>
        <p:spPr>
          <a:xfrm>
            <a:off x="6700856" y="5153140"/>
            <a:ext cx="4512376" cy="246221"/>
          </a:xfrm>
          <a:prstGeom prst="rect">
            <a:avLst/>
          </a:prstGeom>
        </p:spPr>
        <p:txBody>
          <a:bodyPr wrap="square" lIns="0" tIns="0" rIns="0" bIns="0" rtlCol="0">
            <a:spAutoFit/>
          </a:bodyPr>
          <a:lstStyle/>
          <a:p>
            <a:pPr defTabSz="893563">
              <a:spcBef>
                <a:spcPts val="400"/>
              </a:spcBef>
              <a:spcAft>
                <a:spcPts val="400"/>
              </a:spcAft>
              <a:defRPr/>
            </a:pPr>
            <a:r>
              <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rPr>
              <a:t>Reputational risk sensitivity</a:t>
            </a:r>
          </a:p>
        </p:txBody>
      </p:sp>
      <p:grpSp>
        <p:nvGrpSpPr>
          <p:cNvPr id="39" name="Graphic 4">
            <a:extLst>
              <a:ext uri="{FF2B5EF4-FFF2-40B4-BE49-F238E27FC236}">
                <a16:creationId xmlns:a16="http://schemas.microsoft.com/office/drawing/2014/main" id="{03BC557B-193D-3939-1B1E-3013BCDD501A}"/>
              </a:ext>
            </a:extLst>
          </p:cNvPr>
          <p:cNvGrpSpPr>
            <a:grpSpLocks noChangeAspect="1"/>
          </p:cNvGrpSpPr>
          <p:nvPr/>
        </p:nvGrpSpPr>
        <p:grpSpPr>
          <a:xfrm>
            <a:off x="6316714" y="2890124"/>
            <a:ext cx="251070" cy="252000"/>
            <a:chOff x="7802113" y="918179"/>
            <a:chExt cx="361670" cy="361333"/>
          </a:xfrm>
          <a:solidFill>
            <a:srgbClr val="00B050"/>
          </a:solidFill>
        </p:grpSpPr>
        <p:sp>
          <p:nvSpPr>
            <p:cNvPr id="40" name="Graphic 4">
              <a:extLst>
                <a:ext uri="{FF2B5EF4-FFF2-40B4-BE49-F238E27FC236}">
                  <a16:creationId xmlns:a16="http://schemas.microsoft.com/office/drawing/2014/main" id="{D3427EDF-0FF3-D9C5-8320-69952E5717F2}"/>
                </a:ext>
              </a:extLst>
            </p:cNvPr>
            <p:cNvSpPr/>
            <p:nvPr/>
          </p:nvSpPr>
          <p:spPr>
            <a:xfrm>
              <a:off x="7802113" y="918179"/>
              <a:ext cx="361670" cy="361333"/>
            </a:xfrm>
            <a:custGeom>
              <a:avLst/>
              <a:gdLst>
                <a:gd name="connsiteX0" fmla="*/ 180836 w 361670"/>
                <a:gd name="connsiteY0" fmla="*/ 0 h 361333"/>
                <a:gd name="connsiteX1" fmla="*/ 0 w 361670"/>
                <a:gd name="connsiteY1" fmla="*/ 180667 h 361333"/>
                <a:gd name="connsiteX2" fmla="*/ 180836 w 361670"/>
                <a:gd name="connsiteY2" fmla="*/ 361333 h 361333"/>
                <a:gd name="connsiteX3" fmla="*/ 361670 w 361670"/>
                <a:gd name="connsiteY3" fmla="*/ 180667 h 361333"/>
                <a:gd name="connsiteX4" fmla="*/ 180836 w 361670"/>
                <a:gd name="connsiteY4" fmla="*/ 0 h 361333"/>
                <a:gd name="connsiteX5" fmla="*/ 180836 w 361670"/>
                <a:gd name="connsiteY5" fmla="*/ 349204 h 361333"/>
                <a:gd name="connsiteX6" fmla="*/ 12780 w 361670"/>
                <a:gd name="connsiteY6" fmla="*/ 181305 h 361333"/>
                <a:gd name="connsiteX7" fmla="*/ 180836 w 361670"/>
                <a:gd name="connsiteY7" fmla="*/ 13406 h 361333"/>
                <a:gd name="connsiteX8" fmla="*/ 348890 w 361670"/>
                <a:gd name="connsiteY8" fmla="*/ 181305 h 361333"/>
                <a:gd name="connsiteX9" fmla="*/ 180836 w 361670"/>
                <a:gd name="connsiteY9" fmla="*/ 349204 h 361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670" h="361333">
                  <a:moveTo>
                    <a:pt x="180836" y="0"/>
                  </a:moveTo>
                  <a:cubicBezTo>
                    <a:pt x="80513" y="0"/>
                    <a:pt x="0" y="81077"/>
                    <a:pt x="0" y="180667"/>
                  </a:cubicBezTo>
                  <a:cubicBezTo>
                    <a:pt x="0" y="280257"/>
                    <a:pt x="81152" y="361333"/>
                    <a:pt x="180836" y="361333"/>
                  </a:cubicBezTo>
                  <a:cubicBezTo>
                    <a:pt x="281157" y="361333"/>
                    <a:pt x="361670" y="280257"/>
                    <a:pt x="361670" y="180667"/>
                  </a:cubicBezTo>
                  <a:cubicBezTo>
                    <a:pt x="361670" y="81077"/>
                    <a:pt x="280518" y="0"/>
                    <a:pt x="180836" y="0"/>
                  </a:cubicBezTo>
                  <a:close/>
                  <a:moveTo>
                    <a:pt x="180836" y="349204"/>
                  </a:moveTo>
                  <a:cubicBezTo>
                    <a:pt x="88181" y="349204"/>
                    <a:pt x="12780" y="273873"/>
                    <a:pt x="12780" y="181305"/>
                  </a:cubicBezTo>
                  <a:cubicBezTo>
                    <a:pt x="12780" y="88737"/>
                    <a:pt x="88181" y="13406"/>
                    <a:pt x="180836" y="13406"/>
                  </a:cubicBezTo>
                  <a:cubicBezTo>
                    <a:pt x="273490" y="13406"/>
                    <a:pt x="348890" y="88737"/>
                    <a:pt x="348890" y="181305"/>
                  </a:cubicBezTo>
                  <a:cubicBezTo>
                    <a:pt x="348890" y="273234"/>
                    <a:pt x="273490" y="349204"/>
                    <a:pt x="180836" y="349204"/>
                  </a:cubicBezTo>
                  <a:close/>
                </a:path>
              </a:pathLst>
            </a:custGeom>
            <a:grpFill/>
            <a:ln w="6390" cap="flat">
              <a:solidFill>
                <a:schemeClr val="accent1"/>
              </a:solidFill>
              <a:prstDash val="solid"/>
              <a:miter/>
            </a:ln>
          </p:spPr>
          <p:txBody>
            <a:bodyPr rtlCol="0" anchor="ctr"/>
            <a:lstStyle/>
            <a:p>
              <a:endParaRPr lang="en-US" sz="1600">
                <a:solidFill>
                  <a:schemeClr val="bg1"/>
                </a:solidFill>
              </a:endParaRPr>
            </a:p>
          </p:txBody>
        </p:sp>
        <p:sp>
          <p:nvSpPr>
            <p:cNvPr id="41" name="Graphic 4">
              <a:extLst>
                <a:ext uri="{FF2B5EF4-FFF2-40B4-BE49-F238E27FC236}">
                  <a16:creationId xmlns:a16="http://schemas.microsoft.com/office/drawing/2014/main" id="{1C64DA32-04F9-6542-D727-A71239552954}"/>
                </a:ext>
              </a:extLst>
            </p:cNvPr>
            <p:cNvSpPr/>
            <p:nvPr/>
          </p:nvSpPr>
          <p:spPr>
            <a:xfrm>
              <a:off x="7931189" y="980742"/>
              <a:ext cx="104795" cy="236845"/>
            </a:xfrm>
            <a:custGeom>
              <a:avLst/>
              <a:gdLst>
                <a:gd name="connsiteX0" fmla="*/ 58149 w 104795"/>
                <a:gd name="connsiteY0" fmla="*/ 108528 h 236845"/>
                <a:gd name="connsiteX1" fmla="*/ 58149 w 104795"/>
                <a:gd name="connsiteY1" fmla="*/ 28728 h 236845"/>
                <a:gd name="connsiteX2" fmla="*/ 86264 w 104795"/>
                <a:gd name="connsiteY2" fmla="*/ 47880 h 236845"/>
                <a:gd name="connsiteX3" fmla="*/ 95210 w 104795"/>
                <a:gd name="connsiteY3" fmla="*/ 50433 h 236845"/>
                <a:gd name="connsiteX4" fmla="*/ 97766 w 104795"/>
                <a:gd name="connsiteY4" fmla="*/ 41496 h 236845"/>
                <a:gd name="connsiteX5" fmla="*/ 58788 w 104795"/>
                <a:gd name="connsiteY5" fmla="*/ 15322 h 236845"/>
                <a:gd name="connsiteX6" fmla="*/ 58788 w 104795"/>
                <a:gd name="connsiteY6" fmla="*/ 6384 h 236845"/>
                <a:gd name="connsiteX7" fmla="*/ 52398 w 104795"/>
                <a:gd name="connsiteY7" fmla="*/ 0 h 236845"/>
                <a:gd name="connsiteX8" fmla="*/ 46008 w 104795"/>
                <a:gd name="connsiteY8" fmla="*/ 6384 h 236845"/>
                <a:gd name="connsiteX9" fmla="*/ 46008 w 104795"/>
                <a:gd name="connsiteY9" fmla="*/ 15960 h 236845"/>
                <a:gd name="connsiteX10" fmla="*/ 0 w 104795"/>
                <a:gd name="connsiteY10" fmla="*/ 68309 h 236845"/>
                <a:gd name="connsiteX11" fmla="*/ 46008 w 104795"/>
                <a:gd name="connsiteY11" fmla="*/ 120657 h 236845"/>
                <a:gd name="connsiteX12" fmla="*/ 46008 w 104795"/>
                <a:gd name="connsiteY12" fmla="*/ 200457 h 236845"/>
                <a:gd name="connsiteX13" fmla="*/ 14697 w 104795"/>
                <a:gd name="connsiteY13" fmla="*/ 174283 h 236845"/>
                <a:gd name="connsiteX14" fmla="*/ 6390 w 104795"/>
                <a:gd name="connsiteY14" fmla="*/ 170452 h 236845"/>
                <a:gd name="connsiteX15" fmla="*/ 2556 w 104795"/>
                <a:gd name="connsiteY15" fmla="*/ 178752 h 236845"/>
                <a:gd name="connsiteX16" fmla="*/ 46008 w 104795"/>
                <a:gd name="connsiteY16" fmla="*/ 213225 h 236845"/>
                <a:gd name="connsiteX17" fmla="*/ 46008 w 104795"/>
                <a:gd name="connsiteY17" fmla="*/ 230462 h 236845"/>
                <a:gd name="connsiteX18" fmla="*/ 52398 w 104795"/>
                <a:gd name="connsiteY18" fmla="*/ 236846 h 236845"/>
                <a:gd name="connsiteX19" fmla="*/ 58788 w 104795"/>
                <a:gd name="connsiteY19" fmla="*/ 230462 h 236845"/>
                <a:gd name="connsiteX20" fmla="*/ 58788 w 104795"/>
                <a:gd name="connsiteY20" fmla="*/ 213225 h 236845"/>
                <a:gd name="connsiteX21" fmla="*/ 104795 w 104795"/>
                <a:gd name="connsiteY21" fmla="*/ 160876 h 236845"/>
                <a:gd name="connsiteX22" fmla="*/ 58149 w 104795"/>
                <a:gd name="connsiteY22" fmla="*/ 108528 h 236845"/>
                <a:gd name="connsiteX23" fmla="*/ 11502 w 104795"/>
                <a:gd name="connsiteY23" fmla="*/ 68309 h 236845"/>
                <a:gd name="connsiteX24" fmla="*/ 44730 w 104795"/>
                <a:gd name="connsiteY24" fmla="*/ 28728 h 236845"/>
                <a:gd name="connsiteX25" fmla="*/ 44730 w 104795"/>
                <a:gd name="connsiteY25" fmla="*/ 107251 h 236845"/>
                <a:gd name="connsiteX26" fmla="*/ 11502 w 104795"/>
                <a:gd name="connsiteY26" fmla="*/ 68309 h 236845"/>
                <a:gd name="connsiteX27" fmla="*/ 58149 w 104795"/>
                <a:gd name="connsiteY27" fmla="*/ 199819 h 236845"/>
                <a:gd name="connsiteX28" fmla="*/ 58149 w 104795"/>
                <a:gd name="connsiteY28" fmla="*/ 121296 h 236845"/>
                <a:gd name="connsiteX29" fmla="*/ 91376 w 104795"/>
                <a:gd name="connsiteY29" fmla="*/ 160876 h 236845"/>
                <a:gd name="connsiteX30" fmla="*/ 58149 w 104795"/>
                <a:gd name="connsiteY30" fmla="*/ 199819 h 23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04795" h="236845">
                  <a:moveTo>
                    <a:pt x="58149" y="108528"/>
                  </a:moveTo>
                  <a:lnTo>
                    <a:pt x="58149" y="28728"/>
                  </a:lnTo>
                  <a:cubicBezTo>
                    <a:pt x="69650" y="30643"/>
                    <a:pt x="80514" y="37665"/>
                    <a:pt x="86264" y="47880"/>
                  </a:cubicBezTo>
                  <a:cubicBezTo>
                    <a:pt x="88181" y="51072"/>
                    <a:pt x="92015" y="51710"/>
                    <a:pt x="95210" y="50433"/>
                  </a:cubicBezTo>
                  <a:cubicBezTo>
                    <a:pt x="98405" y="48518"/>
                    <a:pt x="99044" y="44688"/>
                    <a:pt x="97766" y="41496"/>
                  </a:cubicBezTo>
                  <a:cubicBezTo>
                    <a:pt x="89459" y="26813"/>
                    <a:pt x="74763" y="17875"/>
                    <a:pt x="58788" y="15322"/>
                  </a:cubicBezTo>
                  <a:lnTo>
                    <a:pt x="58788" y="6384"/>
                  </a:lnTo>
                  <a:cubicBezTo>
                    <a:pt x="58788" y="2554"/>
                    <a:pt x="56232" y="0"/>
                    <a:pt x="52398" y="0"/>
                  </a:cubicBezTo>
                  <a:cubicBezTo>
                    <a:pt x="48564" y="0"/>
                    <a:pt x="46008" y="2554"/>
                    <a:pt x="46008" y="6384"/>
                  </a:cubicBezTo>
                  <a:lnTo>
                    <a:pt x="46008" y="15960"/>
                  </a:lnTo>
                  <a:cubicBezTo>
                    <a:pt x="19809" y="19152"/>
                    <a:pt x="0" y="41496"/>
                    <a:pt x="0" y="68309"/>
                  </a:cubicBezTo>
                  <a:cubicBezTo>
                    <a:pt x="0" y="95121"/>
                    <a:pt x="20448" y="117465"/>
                    <a:pt x="46008" y="120657"/>
                  </a:cubicBezTo>
                  <a:lnTo>
                    <a:pt x="46008" y="200457"/>
                  </a:lnTo>
                  <a:cubicBezTo>
                    <a:pt x="31950" y="197903"/>
                    <a:pt x="19809" y="188327"/>
                    <a:pt x="14697" y="174283"/>
                  </a:cubicBezTo>
                  <a:cubicBezTo>
                    <a:pt x="13419" y="171091"/>
                    <a:pt x="9585" y="169176"/>
                    <a:pt x="6390" y="170452"/>
                  </a:cubicBezTo>
                  <a:cubicBezTo>
                    <a:pt x="3195" y="171729"/>
                    <a:pt x="1278" y="175560"/>
                    <a:pt x="2556" y="178752"/>
                  </a:cubicBezTo>
                  <a:cubicBezTo>
                    <a:pt x="8946" y="197903"/>
                    <a:pt x="26199" y="210671"/>
                    <a:pt x="46008" y="213225"/>
                  </a:cubicBezTo>
                  <a:lnTo>
                    <a:pt x="46008" y="230462"/>
                  </a:lnTo>
                  <a:cubicBezTo>
                    <a:pt x="46008" y="234292"/>
                    <a:pt x="48564" y="236846"/>
                    <a:pt x="52398" y="236846"/>
                  </a:cubicBezTo>
                  <a:cubicBezTo>
                    <a:pt x="56232" y="236846"/>
                    <a:pt x="58788" y="234292"/>
                    <a:pt x="58788" y="230462"/>
                  </a:cubicBezTo>
                  <a:lnTo>
                    <a:pt x="58788" y="213225"/>
                  </a:lnTo>
                  <a:cubicBezTo>
                    <a:pt x="84986" y="210033"/>
                    <a:pt x="104795" y="187689"/>
                    <a:pt x="104795" y="160876"/>
                  </a:cubicBezTo>
                  <a:cubicBezTo>
                    <a:pt x="104795" y="134064"/>
                    <a:pt x="83709" y="111720"/>
                    <a:pt x="58149" y="108528"/>
                  </a:cubicBezTo>
                  <a:close/>
                  <a:moveTo>
                    <a:pt x="11502" y="68309"/>
                  </a:moveTo>
                  <a:cubicBezTo>
                    <a:pt x="11502" y="48518"/>
                    <a:pt x="26199" y="31920"/>
                    <a:pt x="44730" y="28728"/>
                  </a:cubicBezTo>
                  <a:lnTo>
                    <a:pt x="44730" y="107251"/>
                  </a:lnTo>
                  <a:cubicBezTo>
                    <a:pt x="26199" y="104059"/>
                    <a:pt x="11502" y="88099"/>
                    <a:pt x="11502" y="68309"/>
                  </a:cubicBezTo>
                  <a:close/>
                  <a:moveTo>
                    <a:pt x="58149" y="199819"/>
                  </a:moveTo>
                  <a:lnTo>
                    <a:pt x="58149" y="121296"/>
                  </a:lnTo>
                  <a:cubicBezTo>
                    <a:pt x="77319" y="124488"/>
                    <a:pt x="91376" y="141086"/>
                    <a:pt x="91376" y="160876"/>
                  </a:cubicBezTo>
                  <a:cubicBezTo>
                    <a:pt x="91376" y="180667"/>
                    <a:pt x="76679" y="196627"/>
                    <a:pt x="58149" y="199819"/>
                  </a:cubicBezTo>
                  <a:close/>
                </a:path>
              </a:pathLst>
            </a:custGeom>
            <a:grpFill/>
            <a:ln w="6390" cap="flat">
              <a:solidFill>
                <a:schemeClr val="accent1"/>
              </a:solidFill>
              <a:prstDash val="solid"/>
              <a:miter/>
            </a:ln>
          </p:spPr>
          <p:txBody>
            <a:bodyPr rtlCol="0" anchor="ctr"/>
            <a:lstStyle/>
            <a:p>
              <a:endParaRPr lang="en-US" sz="1600">
                <a:solidFill>
                  <a:schemeClr val="bg1"/>
                </a:solidFill>
              </a:endParaRPr>
            </a:p>
          </p:txBody>
        </p:sp>
      </p:grpSp>
      <p:sp>
        <p:nvSpPr>
          <p:cNvPr id="42" name="TextBox 41">
            <a:extLst>
              <a:ext uri="{FF2B5EF4-FFF2-40B4-BE49-F238E27FC236}">
                <a16:creationId xmlns:a16="http://schemas.microsoft.com/office/drawing/2014/main" id="{A284E678-D52F-55EA-C079-A05513279A82}"/>
              </a:ext>
            </a:extLst>
          </p:cNvPr>
          <p:cNvSpPr txBox="1"/>
          <p:nvPr/>
        </p:nvSpPr>
        <p:spPr>
          <a:xfrm>
            <a:off x="6678723" y="2402376"/>
            <a:ext cx="4512378" cy="246221"/>
          </a:xfrm>
          <a:prstGeom prst="rect">
            <a:avLst/>
          </a:prstGeom>
        </p:spPr>
        <p:txBody>
          <a:bodyPr wrap="square" lIns="0" tIns="0" rIns="0" bIns="0" rtlCol="0">
            <a:spAutoFit/>
          </a:bodyPr>
          <a:lstStyle/>
          <a:p>
            <a:pPr defTabSz="893563">
              <a:spcBef>
                <a:spcPts val="400"/>
              </a:spcBef>
              <a:spcAft>
                <a:spcPts val="400"/>
              </a:spcAft>
              <a:defRPr/>
            </a:pPr>
            <a:r>
              <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rPr>
              <a:t>Limited Market</a:t>
            </a:r>
          </a:p>
        </p:txBody>
      </p:sp>
      <p:grpSp>
        <p:nvGrpSpPr>
          <p:cNvPr id="43" name="Graphic 4">
            <a:extLst>
              <a:ext uri="{FF2B5EF4-FFF2-40B4-BE49-F238E27FC236}">
                <a16:creationId xmlns:a16="http://schemas.microsoft.com/office/drawing/2014/main" id="{AA7CC619-EF53-4A2C-D4A1-54ED35B5DCB5}"/>
              </a:ext>
            </a:extLst>
          </p:cNvPr>
          <p:cNvGrpSpPr>
            <a:grpSpLocks noChangeAspect="1"/>
          </p:cNvGrpSpPr>
          <p:nvPr/>
        </p:nvGrpSpPr>
        <p:grpSpPr>
          <a:xfrm>
            <a:off x="6315546" y="2403807"/>
            <a:ext cx="252238" cy="252000"/>
            <a:chOff x="5708130" y="2855717"/>
            <a:chExt cx="362313" cy="361971"/>
          </a:xfrm>
          <a:solidFill>
            <a:srgbClr val="00B050"/>
          </a:solidFill>
        </p:grpSpPr>
        <p:sp>
          <p:nvSpPr>
            <p:cNvPr id="44" name="Graphic 4">
              <a:extLst>
                <a:ext uri="{FF2B5EF4-FFF2-40B4-BE49-F238E27FC236}">
                  <a16:creationId xmlns:a16="http://schemas.microsoft.com/office/drawing/2014/main" id="{4C852386-E7DE-AB82-6C95-9804F5787B06}"/>
                </a:ext>
              </a:extLst>
            </p:cNvPr>
            <p:cNvSpPr/>
            <p:nvPr/>
          </p:nvSpPr>
          <p:spPr>
            <a:xfrm>
              <a:off x="5708130" y="2855717"/>
              <a:ext cx="362313" cy="361971"/>
            </a:xfrm>
            <a:custGeom>
              <a:avLst/>
              <a:gdLst>
                <a:gd name="connsiteX0" fmla="*/ 181474 w 362313"/>
                <a:gd name="connsiteY0" fmla="*/ 0 h 361971"/>
                <a:gd name="connsiteX1" fmla="*/ 0 w 362313"/>
                <a:gd name="connsiteY1" fmla="*/ 180667 h 361971"/>
                <a:gd name="connsiteX2" fmla="*/ 180835 w 362313"/>
                <a:gd name="connsiteY2" fmla="*/ 361972 h 361971"/>
                <a:gd name="connsiteX3" fmla="*/ 362310 w 362313"/>
                <a:gd name="connsiteY3" fmla="*/ 181305 h 361971"/>
                <a:gd name="connsiteX4" fmla="*/ 362310 w 362313"/>
                <a:gd name="connsiteY4" fmla="*/ 181305 h 361971"/>
                <a:gd name="connsiteX5" fmla="*/ 181474 w 362313"/>
                <a:gd name="connsiteY5" fmla="*/ 0 h 361971"/>
                <a:gd name="connsiteX6" fmla="*/ 181474 w 362313"/>
                <a:gd name="connsiteY6" fmla="*/ 349204 h 361971"/>
                <a:gd name="connsiteX7" fmla="*/ 12780 w 362313"/>
                <a:gd name="connsiteY7" fmla="*/ 181305 h 361971"/>
                <a:gd name="connsiteX8" fmla="*/ 180835 w 362313"/>
                <a:gd name="connsiteY8" fmla="*/ 12768 h 361971"/>
                <a:gd name="connsiteX9" fmla="*/ 349530 w 362313"/>
                <a:gd name="connsiteY9" fmla="*/ 180667 h 361971"/>
                <a:gd name="connsiteX10" fmla="*/ 349530 w 362313"/>
                <a:gd name="connsiteY10" fmla="*/ 180667 h 361971"/>
                <a:gd name="connsiteX11" fmla="*/ 181474 w 362313"/>
                <a:gd name="connsiteY11" fmla="*/ 349204 h 36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2313" h="361971">
                  <a:moveTo>
                    <a:pt x="181474" y="0"/>
                  </a:moveTo>
                  <a:cubicBezTo>
                    <a:pt x="81152" y="0"/>
                    <a:pt x="0" y="81076"/>
                    <a:pt x="0" y="180667"/>
                  </a:cubicBezTo>
                  <a:cubicBezTo>
                    <a:pt x="0" y="280895"/>
                    <a:pt x="81152" y="361972"/>
                    <a:pt x="180835" y="361972"/>
                  </a:cubicBezTo>
                  <a:cubicBezTo>
                    <a:pt x="281157" y="361972"/>
                    <a:pt x="362310" y="280895"/>
                    <a:pt x="362310" y="181305"/>
                  </a:cubicBezTo>
                  <a:cubicBezTo>
                    <a:pt x="362310" y="181305"/>
                    <a:pt x="362310" y="181305"/>
                    <a:pt x="362310" y="181305"/>
                  </a:cubicBezTo>
                  <a:cubicBezTo>
                    <a:pt x="362948" y="80438"/>
                    <a:pt x="281796" y="0"/>
                    <a:pt x="181474" y="0"/>
                  </a:cubicBezTo>
                  <a:close/>
                  <a:moveTo>
                    <a:pt x="181474" y="349204"/>
                  </a:moveTo>
                  <a:cubicBezTo>
                    <a:pt x="88181" y="349204"/>
                    <a:pt x="12780" y="273873"/>
                    <a:pt x="12780" y="181305"/>
                  </a:cubicBezTo>
                  <a:cubicBezTo>
                    <a:pt x="12780" y="88737"/>
                    <a:pt x="88181" y="12768"/>
                    <a:pt x="180835" y="12768"/>
                  </a:cubicBezTo>
                  <a:cubicBezTo>
                    <a:pt x="274128" y="12768"/>
                    <a:pt x="349530" y="88099"/>
                    <a:pt x="349530" y="180667"/>
                  </a:cubicBezTo>
                  <a:cubicBezTo>
                    <a:pt x="349530" y="180667"/>
                    <a:pt x="349530" y="180667"/>
                    <a:pt x="349530" y="180667"/>
                  </a:cubicBezTo>
                  <a:cubicBezTo>
                    <a:pt x="349530" y="273234"/>
                    <a:pt x="274767" y="348565"/>
                    <a:pt x="181474" y="349204"/>
                  </a:cubicBezTo>
                  <a:close/>
                </a:path>
              </a:pathLst>
            </a:custGeom>
            <a:grpFill/>
            <a:ln w="6390" cap="flat">
              <a:solidFill>
                <a:schemeClr val="accent1"/>
              </a:solidFill>
              <a:prstDash val="solid"/>
              <a:miter/>
            </a:ln>
          </p:spPr>
          <p:txBody>
            <a:bodyPr rtlCol="0" anchor="ctr"/>
            <a:lstStyle/>
            <a:p>
              <a:endParaRPr lang="en-US" sz="1600">
                <a:solidFill>
                  <a:schemeClr val="bg1"/>
                </a:solidFill>
              </a:endParaRPr>
            </a:p>
          </p:txBody>
        </p:sp>
        <p:sp>
          <p:nvSpPr>
            <p:cNvPr id="45" name="Graphic 4">
              <a:extLst>
                <a:ext uri="{FF2B5EF4-FFF2-40B4-BE49-F238E27FC236}">
                  <a16:creationId xmlns:a16="http://schemas.microsoft.com/office/drawing/2014/main" id="{2890A12E-EB45-76D9-3FE4-43875D4DE1F7}"/>
                </a:ext>
              </a:extLst>
            </p:cNvPr>
            <p:cNvSpPr/>
            <p:nvPr/>
          </p:nvSpPr>
          <p:spPr>
            <a:xfrm>
              <a:off x="5896633" y="2941901"/>
              <a:ext cx="87542" cy="87460"/>
            </a:xfrm>
            <a:custGeom>
              <a:avLst/>
              <a:gdLst>
                <a:gd name="connsiteX0" fmla="*/ 76679 w 87542"/>
                <a:gd name="connsiteY0" fmla="*/ 1915 h 87460"/>
                <a:gd name="connsiteX1" fmla="*/ 12780 w 87542"/>
                <a:gd name="connsiteY1" fmla="*/ 65755 h 87460"/>
                <a:gd name="connsiteX2" fmla="*/ 12780 w 87542"/>
                <a:gd name="connsiteY2" fmla="*/ 21067 h 87460"/>
                <a:gd name="connsiteX3" fmla="*/ 6390 w 87542"/>
                <a:gd name="connsiteY3" fmla="*/ 14683 h 87460"/>
                <a:gd name="connsiteX4" fmla="*/ 0 w 87542"/>
                <a:gd name="connsiteY4" fmla="*/ 21067 h 87460"/>
                <a:gd name="connsiteX5" fmla="*/ 0 w 87542"/>
                <a:gd name="connsiteY5" fmla="*/ 81077 h 87460"/>
                <a:gd name="connsiteX6" fmla="*/ 0 w 87542"/>
                <a:gd name="connsiteY6" fmla="*/ 81077 h 87460"/>
                <a:gd name="connsiteX7" fmla="*/ 639 w 87542"/>
                <a:gd name="connsiteY7" fmla="*/ 83630 h 87460"/>
                <a:gd name="connsiteX8" fmla="*/ 639 w 87542"/>
                <a:gd name="connsiteY8" fmla="*/ 83630 h 87460"/>
                <a:gd name="connsiteX9" fmla="*/ 639 w 87542"/>
                <a:gd name="connsiteY9" fmla="*/ 83630 h 87460"/>
                <a:gd name="connsiteX10" fmla="*/ 1917 w 87542"/>
                <a:gd name="connsiteY10" fmla="*/ 85545 h 87460"/>
                <a:gd name="connsiteX11" fmla="*/ 2556 w 87542"/>
                <a:gd name="connsiteY11" fmla="*/ 86184 h 87460"/>
                <a:gd name="connsiteX12" fmla="*/ 3834 w 87542"/>
                <a:gd name="connsiteY12" fmla="*/ 86822 h 87460"/>
                <a:gd name="connsiteX13" fmla="*/ 4473 w 87542"/>
                <a:gd name="connsiteY13" fmla="*/ 86822 h 87460"/>
                <a:gd name="connsiteX14" fmla="*/ 6390 w 87542"/>
                <a:gd name="connsiteY14" fmla="*/ 87460 h 87460"/>
                <a:gd name="connsiteX15" fmla="*/ 66456 w 87542"/>
                <a:gd name="connsiteY15" fmla="*/ 87460 h 87460"/>
                <a:gd name="connsiteX16" fmla="*/ 72845 w 87542"/>
                <a:gd name="connsiteY16" fmla="*/ 81077 h 87460"/>
                <a:gd name="connsiteX17" fmla="*/ 66456 w 87542"/>
                <a:gd name="connsiteY17" fmla="*/ 74693 h 87460"/>
                <a:gd name="connsiteX18" fmla="*/ 21726 w 87542"/>
                <a:gd name="connsiteY18" fmla="*/ 74693 h 87460"/>
                <a:gd name="connsiteX19" fmla="*/ 85625 w 87542"/>
                <a:gd name="connsiteY19" fmla="*/ 10853 h 87460"/>
                <a:gd name="connsiteX20" fmla="*/ 85625 w 87542"/>
                <a:gd name="connsiteY20" fmla="*/ 1915 h 87460"/>
                <a:gd name="connsiteX21" fmla="*/ 76679 w 87542"/>
                <a:gd name="connsiteY21" fmla="*/ 1915 h 87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7542" h="87460">
                  <a:moveTo>
                    <a:pt x="76679" y="1915"/>
                  </a:moveTo>
                  <a:lnTo>
                    <a:pt x="12780" y="65755"/>
                  </a:lnTo>
                  <a:lnTo>
                    <a:pt x="12780" y="21067"/>
                  </a:lnTo>
                  <a:cubicBezTo>
                    <a:pt x="12780" y="17237"/>
                    <a:pt x="10224" y="14683"/>
                    <a:pt x="6390" y="14683"/>
                  </a:cubicBezTo>
                  <a:cubicBezTo>
                    <a:pt x="2556" y="14683"/>
                    <a:pt x="0" y="17237"/>
                    <a:pt x="0" y="21067"/>
                  </a:cubicBezTo>
                  <a:lnTo>
                    <a:pt x="0" y="81077"/>
                  </a:lnTo>
                  <a:lnTo>
                    <a:pt x="0" y="81077"/>
                  </a:lnTo>
                  <a:cubicBezTo>
                    <a:pt x="0" y="81715"/>
                    <a:pt x="0" y="82353"/>
                    <a:pt x="639" y="83630"/>
                  </a:cubicBezTo>
                  <a:lnTo>
                    <a:pt x="639" y="83630"/>
                  </a:lnTo>
                  <a:lnTo>
                    <a:pt x="639" y="83630"/>
                  </a:lnTo>
                  <a:cubicBezTo>
                    <a:pt x="639" y="84269"/>
                    <a:pt x="1278" y="84907"/>
                    <a:pt x="1917" y="85545"/>
                  </a:cubicBezTo>
                  <a:lnTo>
                    <a:pt x="2556" y="86184"/>
                  </a:lnTo>
                  <a:cubicBezTo>
                    <a:pt x="3195" y="86822"/>
                    <a:pt x="3195" y="86822"/>
                    <a:pt x="3834" y="86822"/>
                  </a:cubicBezTo>
                  <a:lnTo>
                    <a:pt x="4473" y="86822"/>
                  </a:lnTo>
                  <a:cubicBezTo>
                    <a:pt x="5112" y="86822"/>
                    <a:pt x="5751" y="87460"/>
                    <a:pt x="6390" y="87460"/>
                  </a:cubicBezTo>
                  <a:lnTo>
                    <a:pt x="66456" y="87460"/>
                  </a:lnTo>
                  <a:cubicBezTo>
                    <a:pt x="70289" y="87460"/>
                    <a:pt x="72845" y="84907"/>
                    <a:pt x="72845" y="81077"/>
                  </a:cubicBezTo>
                  <a:cubicBezTo>
                    <a:pt x="72845" y="77246"/>
                    <a:pt x="70289" y="74693"/>
                    <a:pt x="66456" y="74693"/>
                  </a:cubicBezTo>
                  <a:lnTo>
                    <a:pt x="21726" y="74693"/>
                  </a:lnTo>
                  <a:lnTo>
                    <a:pt x="85625" y="10853"/>
                  </a:lnTo>
                  <a:cubicBezTo>
                    <a:pt x="88181" y="8299"/>
                    <a:pt x="88181" y="4469"/>
                    <a:pt x="85625" y="1915"/>
                  </a:cubicBezTo>
                  <a:cubicBezTo>
                    <a:pt x="83069" y="-638"/>
                    <a:pt x="79235" y="-638"/>
                    <a:pt x="76679" y="1915"/>
                  </a:cubicBezTo>
                  <a:close/>
                </a:path>
              </a:pathLst>
            </a:custGeom>
            <a:grpFill/>
            <a:ln w="6390" cap="flat">
              <a:solidFill>
                <a:schemeClr val="accent1"/>
              </a:solidFill>
              <a:prstDash val="solid"/>
              <a:miter/>
            </a:ln>
          </p:spPr>
          <p:txBody>
            <a:bodyPr rtlCol="0" anchor="ctr"/>
            <a:lstStyle/>
            <a:p>
              <a:endParaRPr lang="en-US" sz="1600">
                <a:solidFill>
                  <a:schemeClr val="bg1"/>
                </a:solidFill>
              </a:endParaRPr>
            </a:p>
          </p:txBody>
        </p:sp>
        <p:sp>
          <p:nvSpPr>
            <p:cNvPr id="46" name="Graphic 4">
              <a:extLst>
                <a:ext uri="{FF2B5EF4-FFF2-40B4-BE49-F238E27FC236}">
                  <a16:creationId xmlns:a16="http://schemas.microsoft.com/office/drawing/2014/main" id="{0CB0914E-3DAA-AB98-0E8A-40CFFD5D14F6}"/>
                </a:ext>
              </a:extLst>
            </p:cNvPr>
            <p:cNvSpPr/>
            <p:nvPr/>
          </p:nvSpPr>
          <p:spPr>
            <a:xfrm>
              <a:off x="5795033" y="3043407"/>
              <a:ext cx="87542" cy="87460"/>
            </a:xfrm>
            <a:custGeom>
              <a:avLst/>
              <a:gdLst>
                <a:gd name="connsiteX0" fmla="*/ 86903 w 87542"/>
                <a:gd name="connsiteY0" fmla="*/ 3830 h 87460"/>
                <a:gd name="connsiteX1" fmla="*/ 85625 w 87542"/>
                <a:gd name="connsiteY1" fmla="*/ 2554 h 87460"/>
                <a:gd name="connsiteX2" fmla="*/ 84986 w 87542"/>
                <a:gd name="connsiteY2" fmla="*/ 1915 h 87460"/>
                <a:gd name="connsiteX3" fmla="*/ 83069 w 87542"/>
                <a:gd name="connsiteY3" fmla="*/ 638 h 87460"/>
                <a:gd name="connsiteX4" fmla="*/ 83069 w 87542"/>
                <a:gd name="connsiteY4" fmla="*/ 638 h 87460"/>
                <a:gd name="connsiteX5" fmla="*/ 81152 w 87542"/>
                <a:gd name="connsiteY5" fmla="*/ 0 h 87460"/>
                <a:gd name="connsiteX6" fmla="*/ 21087 w 87542"/>
                <a:gd name="connsiteY6" fmla="*/ 0 h 87460"/>
                <a:gd name="connsiteX7" fmla="*/ 14697 w 87542"/>
                <a:gd name="connsiteY7" fmla="*/ 6384 h 87460"/>
                <a:gd name="connsiteX8" fmla="*/ 21087 w 87542"/>
                <a:gd name="connsiteY8" fmla="*/ 12768 h 87460"/>
                <a:gd name="connsiteX9" fmla="*/ 65816 w 87542"/>
                <a:gd name="connsiteY9" fmla="*/ 12768 h 87460"/>
                <a:gd name="connsiteX10" fmla="*/ 1917 w 87542"/>
                <a:gd name="connsiteY10" fmla="*/ 76608 h 87460"/>
                <a:gd name="connsiteX11" fmla="*/ 1917 w 87542"/>
                <a:gd name="connsiteY11" fmla="*/ 85545 h 87460"/>
                <a:gd name="connsiteX12" fmla="*/ 6390 w 87542"/>
                <a:gd name="connsiteY12" fmla="*/ 87460 h 87460"/>
                <a:gd name="connsiteX13" fmla="*/ 10863 w 87542"/>
                <a:gd name="connsiteY13" fmla="*/ 85545 h 87460"/>
                <a:gd name="connsiteX14" fmla="*/ 74762 w 87542"/>
                <a:gd name="connsiteY14" fmla="*/ 21706 h 87460"/>
                <a:gd name="connsiteX15" fmla="*/ 74762 w 87542"/>
                <a:gd name="connsiteY15" fmla="*/ 66393 h 87460"/>
                <a:gd name="connsiteX16" fmla="*/ 81152 w 87542"/>
                <a:gd name="connsiteY16" fmla="*/ 72777 h 87460"/>
                <a:gd name="connsiteX17" fmla="*/ 87542 w 87542"/>
                <a:gd name="connsiteY17" fmla="*/ 66393 h 87460"/>
                <a:gd name="connsiteX18" fmla="*/ 87542 w 87542"/>
                <a:gd name="connsiteY18" fmla="*/ 6384 h 87460"/>
                <a:gd name="connsiteX19" fmla="*/ 86903 w 87542"/>
                <a:gd name="connsiteY19" fmla="*/ 3830 h 87460"/>
                <a:gd name="connsiteX20" fmla="*/ 86903 w 87542"/>
                <a:gd name="connsiteY20" fmla="*/ 3830 h 87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7542" h="87460">
                  <a:moveTo>
                    <a:pt x="86903" y="3830"/>
                  </a:moveTo>
                  <a:cubicBezTo>
                    <a:pt x="86903" y="3192"/>
                    <a:pt x="86264" y="3192"/>
                    <a:pt x="85625" y="2554"/>
                  </a:cubicBezTo>
                  <a:lnTo>
                    <a:pt x="84986" y="1915"/>
                  </a:lnTo>
                  <a:cubicBezTo>
                    <a:pt x="84347" y="1277"/>
                    <a:pt x="83708" y="1277"/>
                    <a:pt x="83069" y="638"/>
                  </a:cubicBezTo>
                  <a:lnTo>
                    <a:pt x="83069" y="638"/>
                  </a:lnTo>
                  <a:cubicBezTo>
                    <a:pt x="82430" y="638"/>
                    <a:pt x="81791" y="0"/>
                    <a:pt x="81152" y="0"/>
                  </a:cubicBezTo>
                  <a:lnTo>
                    <a:pt x="21087" y="0"/>
                  </a:lnTo>
                  <a:cubicBezTo>
                    <a:pt x="17253" y="0"/>
                    <a:pt x="14697" y="2554"/>
                    <a:pt x="14697" y="6384"/>
                  </a:cubicBezTo>
                  <a:cubicBezTo>
                    <a:pt x="14697" y="10214"/>
                    <a:pt x="17253" y="12768"/>
                    <a:pt x="21087" y="12768"/>
                  </a:cubicBezTo>
                  <a:lnTo>
                    <a:pt x="65816" y="12768"/>
                  </a:lnTo>
                  <a:lnTo>
                    <a:pt x="1917" y="76608"/>
                  </a:lnTo>
                  <a:cubicBezTo>
                    <a:pt x="-639" y="79161"/>
                    <a:pt x="-639" y="82992"/>
                    <a:pt x="1917" y="85545"/>
                  </a:cubicBezTo>
                  <a:cubicBezTo>
                    <a:pt x="3195" y="86822"/>
                    <a:pt x="4473" y="87460"/>
                    <a:pt x="6390" y="87460"/>
                  </a:cubicBezTo>
                  <a:cubicBezTo>
                    <a:pt x="8307" y="87460"/>
                    <a:pt x="9585" y="86822"/>
                    <a:pt x="10863" y="85545"/>
                  </a:cubicBezTo>
                  <a:lnTo>
                    <a:pt x="74762" y="21706"/>
                  </a:lnTo>
                  <a:lnTo>
                    <a:pt x="74762" y="66393"/>
                  </a:lnTo>
                  <a:cubicBezTo>
                    <a:pt x="74762" y="70224"/>
                    <a:pt x="77318" y="72777"/>
                    <a:pt x="81152" y="72777"/>
                  </a:cubicBezTo>
                  <a:cubicBezTo>
                    <a:pt x="84986" y="72777"/>
                    <a:pt x="87542" y="70224"/>
                    <a:pt x="87542" y="66393"/>
                  </a:cubicBezTo>
                  <a:lnTo>
                    <a:pt x="87542" y="6384"/>
                  </a:lnTo>
                  <a:cubicBezTo>
                    <a:pt x="87542" y="5746"/>
                    <a:pt x="87542" y="5107"/>
                    <a:pt x="86903" y="3830"/>
                  </a:cubicBezTo>
                  <a:cubicBezTo>
                    <a:pt x="87542" y="4469"/>
                    <a:pt x="86903" y="3830"/>
                    <a:pt x="86903" y="3830"/>
                  </a:cubicBezTo>
                  <a:close/>
                </a:path>
              </a:pathLst>
            </a:custGeom>
            <a:grpFill/>
            <a:ln w="6390" cap="flat">
              <a:solidFill>
                <a:schemeClr val="accent1"/>
              </a:solidFill>
              <a:prstDash val="solid"/>
              <a:miter/>
            </a:ln>
          </p:spPr>
          <p:txBody>
            <a:bodyPr rtlCol="0" anchor="ctr"/>
            <a:lstStyle/>
            <a:p>
              <a:endParaRPr lang="en-US" sz="1600">
                <a:solidFill>
                  <a:schemeClr val="bg1"/>
                </a:solidFill>
              </a:endParaRPr>
            </a:p>
          </p:txBody>
        </p:sp>
      </p:grpSp>
      <p:grpSp>
        <p:nvGrpSpPr>
          <p:cNvPr id="47" name="Graphic 5">
            <a:extLst>
              <a:ext uri="{FF2B5EF4-FFF2-40B4-BE49-F238E27FC236}">
                <a16:creationId xmlns:a16="http://schemas.microsoft.com/office/drawing/2014/main" id="{4958DA01-DD47-BAD7-F2E4-C13E0F43ECFF}"/>
              </a:ext>
            </a:extLst>
          </p:cNvPr>
          <p:cNvGrpSpPr>
            <a:grpSpLocks noChangeAspect="1"/>
          </p:cNvGrpSpPr>
          <p:nvPr/>
        </p:nvGrpSpPr>
        <p:grpSpPr>
          <a:xfrm>
            <a:off x="6320661" y="3753657"/>
            <a:ext cx="252235" cy="252000"/>
            <a:chOff x="6754802" y="2371811"/>
            <a:chExt cx="362309" cy="361971"/>
          </a:xfrm>
          <a:solidFill>
            <a:srgbClr val="00B050"/>
          </a:solidFill>
        </p:grpSpPr>
        <p:sp>
          <p:nvSpPr>
            <p:cNvPr id="48" name="Graphic 5">
              <a:extLst>
                <a:ext uri="{FF2B5EF4-FFF2-40B4-BE49-F238E27FC236}">
                  <a16:creationId xmlns:a16="http://schemas.microsoft.com/office/drawing/2014/main" id="{92C8A0C9-981D-9BA8-1954-F75061635BC4}"/>
                </a:ext>
              </a:extLst>
            </p:cNvPr>
            <p:cNvSpPr/>
            <p:nvPr/>
          </p:nvSpPr>
          <p:spPr>
            <a:xfrm>
              <a:off x="6754802" y="2371811"/>
              <a:ext cx="362309" cy="361971"/>
            </a:xfrm>
            <a:custGeom>
              <a:avLst/>
              <a:gdLst>
                <a:gd name="connsiteX0" fmla="*/ 181474 w 362309"/>
                <a:gd name="connsiteY0" fmla="*/ 0 h 361971"/>
                <a:gd name="connsiteX1" fmla="*/ 0 w 362309"/>
                <a:gd name="connsiteY1" fmla="*/ 180667 h 361971"/>
                <a:gd name="connsiteX2" fmla="*/ 180836 w 362309"/>
                <a:gd name="connsiteY2" fmla="*/ 361972 h 361971"/>
                <a:gd name="connsiteX3" fmla="*/ 362310 w 362309"/>
                <a:gd name="connsiteY3" fmla="*/ 181305 h 361971"/>
                <a:gd name="connsiteX4" fmla="*/ 362310 w 362309"/>
                <a:gd name="connsiteY4" fmla="*/ 181305 h 361971"/>
                <a:gd name="connsiteX5" fmla="*/ 181474 w 362309"/>
                <a:gd name="connsiteY5" fmla="*/ 0 h 361971"/>
                <a:gd name="connsiteX6" fmla="*/ 181474 w 362309"/>
                <a:gd name="connsiteY6" fmla="*/ 349204 h 361971"/>
                <a:gd name="connsiteX7" fmla="*/ 12780 w 362309"/>
                <a:gd name="connsiteY7" fmla="*/ 181305 h 361971"/>
                <a:gd name="connsiteX8" fmla="*/ 180836 w 362309"/>
                <a:gd name="connsiteY8" fmla="*/ 12768 h 361971"/>
                <a:gd name="connsiteX9" fmla="*/ 349530 w 362309"/>
                <a:gd name="connsiteY9" fmla="*/ 180667 h 361971"/>
                <a:gd name="connsiteX10" fmla="*/ 349530 w 362309"/>
                <a:gd name="connsiteY10" fmla="*/ 180667 h 361971"/>
                <a:gd name="connsiteX11" fmla="*/ 181474 w 362309"/>
                <a:gd name="connsiteY11" fmla="*/ 349204 h 361971"/>
                <a:gd name="connsiteX12" fmla="*/ 181474 w 362309"/>
                <a:gd name="connsiteY12" fmla="*/ 349204 h 36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2309" h="361971">
                  <a:moveTo>
                    <a:pt x="181474" y="0"/>
                  </a:moveTo>
                  <a:cubicBezTo>
                    <a:pt x="81153" y="0"/>
                    <a:pt x="0" y="81077"/>
                    <a:pt x="0" y="180667"/>
                  </a:cubicBezTo>
                  <a:cubicBezTo>
                    <a:pt x="0" y="280895"/>
                    <a:pt x="81153" y="361972"/>
                    <a:pt x="180836" y="361972"/>
                  </a:cubicBezTo>
                  <a:cubicBezTo>
                    <a:pt x="281157" y="361972"/>
                    <a:pt x="362310" y="280895"/>
                    <a:pt x="362310" y="181305"/>
                  </a:cubicBezTo>
                  <a:cubicBezTo>
                    <a:pt x="362310" y="181305"/>
                    <a:pt x="362310" y="181305"/>
                    <a:pt x="362310" y="181305"/>
                  </a:cubicBezTo>
                  <a:cubicBezTo>
                    <a:pt x="362310" y="81077"/>
                    <a:pt x="281796" y="0"/>
                    <a:pt x="181474" y="0"/>
                  </a:cubicBezTo>
                  <a:close/>
                  <a:moveTo>
                    <a:pt x="181474" y="349204"/>
                  </a:moveTo>
                  <a:cubicBezTo>
                    <a:pt x="88181" y="349204"/>
                    <a:pt x="12780" y="273873"/>
                    <a:pt x="12780" y="181305"/>
                  </a:cubicBezTo>
                  <a:cubicBezTo>
                    <a:pt x="12780" y="88099"/>
                    <a:pt x="88181" y="12768"/>
                    <a:pt x="180836" y="12768"/>
                  </a:cubicBezTo>
                  <a:cubicBezTo>
                    <a:pt x="274128" y="12768"/>
                    <a:pt x="349530" y="88099"/>
                    <a:pt x="349530" y="180667"/>
                  </a:cubicBezTo>
                  <a:cubicBezTo>
                    <a:pt x="349530" y="180667"/>
                    <a:pt x="349530" y="180667"/>
                    <a:pt x="349530" y="180667"/>
                  </a:cubicBezTo>
                  <a:cubicBezTo>
                    <a:pt x="349530" y="273873"/>
                    <a:pt x="274767" y="349204"/>
                    <a:pt x="181474" y="349204"/>
                  </a:cubicBezTo>
                  <a:lnTo>
                    <a:pt x="181474" y="349204"/>
                  </a:lnTo>
                  <a:close/>
                </a:path>
              </a:pathLst>
            </a:custGeom>
            <a:grpFill/>
            <a:ln w="6390" cap="flat">
              <a:solidFill>
                <a:schemeClr val="accent1"/>
              </a:solidFill>
              <a:prstDash val="solid"/>
              <a:miter/>
            </a:ln>
          </p:spPr>
          <p:txBody>
            <a:bodyPr rtlCol="0" anchor="ctr"/>
            <a:lstStyle/>
            <a:p>
              <a:endParaRPr lang="en-US" sz="1600">
                <a:solidFill>
                  <a:schemeClr val="bg1"/>
                </a:solidFill>
              </a:endParaRPr>
            </a:p>
          </p:txBody>
        </p:sp>
        <p:sp>
          <p:nvSpPr>
            <p:cNvPr id="49" name="Graphic 5">
              <a:extLst>
                <a:ext uri="{FF2B5EF4-FFF2-40B4-BE49-F238E27FC236}">
                  <a16:creationId xmlns:a16="http://schemas.microsoft.com/office/drawing/2014/main" id="{7A5F452A-0DB2-2F24-FD7B-76AF6617124E}"/>
                </a:ext>
              </a:extLst>
            </p:cNvPr>
            <p:cNvSpPr/>
            <p:nvPr/>
          </p:nvSpPr>
          <p:spPr>
            <a:xfrm>
              <a:off x="6867904" y="2445866"/>
              <a:ext cx="43451" cy="43411"/>
            </a:xfrm>
            <a:custGeom>
              <a:avLst/>
              <a:gdLst>
                <a:gd name="connsiteX0" fmla="*/ 21725 w 43451"/>
                <a:gd name="connsiteY0" fmla="*/ 43411 h 43411"/>
                <a:gd name="connsiteX1" fmla="*/ 43451 w 43451"/>
                <a:gd name="connsiteY1" fmla="*/ 21706 h 43411"/>
                <a:gd name="connsiteX2" fmla="*/ 21725 w 43451"/>
                <a:gd name="connsiteY2" fmla="*/ 0 h 43411"/>
                <a:gd name="connsiteX3" fmla="*/ 0 w 43451"/>
                <a:gd name="connsiteY3" fmla="*/ 21706 h 43411"/>
                <a:gd name="connsiteX4" fmla="*/ 0 w 43451"/>
                <a:gd name="connsiteY4" fmla="*/ 21706 h 43411"/>
                <a:gd name="connsiteX5" fmla="*/ 21725 w 43451"/>
                <a:gd name="connsiteY5" fmla="*/ 43411 h 43411"/>
                <a:gd name="connsiteX6" fmla="*/ 21725 w 43451"/>
                <a:gd name="connsiteY6" fmla="*/ 12130 h 43411"/>
                <a:gd name="connsiteX7" fmla="*/ 30671 w 43451"/>
                <a:gd name="connsiteY7" fmla="*/ 21067 h 43411"/>
                <a:gd name="connsiteX8" fmla="*/ 21725 w 43451"/>
                <a:gd name="connsiteY8" fmla="*/ 30005 h 43411"/>
                <a:gd name="connsiteX9" fmla="*/ 12780 w 43451"/>
                <a:gd name="connsiteY9" fmla="*/ 21067 h 43411"/>
                <a:gd name="connsiteX10" fmla="*/ 12780 w 43451"/>
                <a:gd name="connsiteY10" fmla="*/ 21067 h 43411"/>
                <a:gd name="connsiteX11" fmla="*/ 21725 w 43451"/>
                <a:gd name="connsiteY11" fmla="*/ 12130 h 43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451" h="43411">
                  <a:moveTo>
                    <a:pt x="21725" y="43411"/>
                  </a:moveTo>
                  <a:cubicBezTo>
                    <a:pt x="33866" y="43411"/>
                    <a:pt x="43451" y="33835"/>
                    <a:pt x="43451" y="21706"/>
                  </a:cubicBezTo>
                  <a:cubicBezTo>
                    <a:pt x="43451" y="9576"/>
                    <a:pt x="33866" y="0"/>
                    <a:pt x="21725" y="0"/>
                  </a:cubicBezTo>
                  <a:cubicBezTo>
                    <a:pt x="9585" y="0"/>
                    <a:pt x="0" y="9576"/>
                    <a:pt x="0" y="21706"/>
                  </a:cubicBezTo>
                  <a:cubicBezTo>
                    <a:pt x="0" y="21706"/>
                    <a:pt x="0" y="21706"/>
                    <a:pt x="0" y="21706"/>
                  </a:cubicBezTo>
                  <a:cubicBezTo>
                    <a:pt x="0" y="33197"/>
                    <a:pt x="9585" y="43411"/>
                    <a:pt x="21725" y="43411"/>
                  </a:cubicBezTo>
                  <a:close/>
                  <a:moveTo>
                    <a:pt x="21725" y="12130"/>
                  </a:moveTo>
                  <a:cubicBezTo>
                    <a:pt x="26837" y="12130"/>
                    <a:pt x="30671" y="15960"/>
                    <a:pt x="30671" y="21067"/>
                  </a:cubicBezTo>
                  <a:cubicBezTo>
                    <a:pt x="30671" y="26174"/>
                    <a:pt x="26837" y="30005"/>
                    <a:pt x="21725" y="30005"/>
                  </a:cubicBezTo>
                  <a:cubicBezTo>
                    <a:pt x="16614" y="30005"/>
                    <a:pt x="12780" y="26174"/>
                    <a:pt x="12780" y="21067"/>
                  </a:cubicBezTo>
                  <a:cubicBezTo>
                    <a:pt x="12780" y="21067"/>
                    <a:pt x="12780" y="21067"/>
                    <a:pt x="12780" y="21067"/>
                  </a:cubicBezTo>
                  <a:cubicBezTo>
                    <a:pt x="12780" y="15960"/>
                    <a:pt x="16614" y="12130"/>
                    <a:pt x="21725" y="12130"/>
                  </a:cubicBezTo>
                  <a:close/>
                </a:path>
              </a:pathLst>
            </a:custGeom>
            <a:grpFill/>
            <a:ln w="6390" cap="flat">
              <a:solidFill>
                <a:schemeClr val="accent1"/>
              </a:solidFill>
              <a:prstDash val="solid"/>
              <a:miter/>
            </a:ln>
          </p:spPr>
          <p:txBody>
            <a:bodyPr rtlCol="0" anchor="ctr"/>
            <a:lstStyle/>
            <a:p>
              <a:endParaRPr lang="en-US" sz="1600">
                <a:solidFill>
                  <a:schemeClr val="bg1"/>
                </a:solidFill>
              </a:endParaRPr>
            </a:p>
          </p:txBody>
        </p:sp>
        <p:sp>
          <p:nvSpPr>
            <p:cNvPr id="50" name="Graphic 5">
              <a:extLst>
                <a:ext uri="{FF2B5EF4-FFF2-40B4-BE49-F238E27FC236}">
                  <a16:creationId xmlns:a16="http://schemas.microsoft.com/office/drawing/2014/main" id="{8AFD51CA-DEC5-CF76-FA47-AD44A9C62E74}"/>
                </a:ext>
              </a:extLst>
            </p:cNvPr>
            <p:cNvSpPr/>
            <p:nvPr/>
          </p:nvSpPr>
          <p:spPr>
            <a:xfrm>
              <a:off x="6828286" y="2507790"/>
              <a:ext cx="215341" cy="152577"/>
            </a:xfrm>
            <a:custGeom>
              <a:avLst/>
              <a:gdLst>
                <a:gd name="connsiteX0" fmla="*/ 209590 w 215341"/>
                <a:gd name="connsiteY0" fmla="*/ 46603 h 152577"/>
                <a:gd name="connsiteX1" fmla="*/ 192337 w 215341"/>
                <a:gd name="connsiteY1" fmla="*/ 46603 h 152577"/>
                <a:gd name="connsiteX2" fmla="*/ 192337 w 215341"/>
                <a:gd name="connsiteY2" fmla="*/ 6384 h 152577"/>
                <a:gd name="connsiteX3" fmla="*/ 185947 w 215341"/>
                <a:gd name="connsiteY3" fmla="*/ 0 h 152577"/>
                <a:gd name="connsiteX4" fmla="*/ 123965 w 215341"/>
                <a:gd name="connsiteY4" fmla="*/ 0 h 152577"/>
                <a:gd name="connsiteX5" fmla="*/ 117575 w 215341"/>
                <a:gd name="connsiteY5" fmla="*/ 6384 h 152577"/>
                <a:gd name="connsiteX6" fmla="*/ 117575 w 215341"/>
                <a:gd name="connsiteY6" fmla="*/ 46603 h 152577"/>
                <a:gd name="connsiteX7" fmla="*/ 99044 w 215341"/>
                <a:gd name="connsiteY7" fmla="*/ 46603 h 152577"/>
                <a:gd name="connsiteX8" fmla="*/ 99044 w 215341"/>
                <a:gd name="connsiteY8" fmla="*/ 6384 h 152577"/>
                <a:gd name="connsiteX9" fmla="*/ 92654 w 215341"/>
                <a:gd name="connsiteY9" fmla="*/ 0 h 152577"/>
                <a:gd name="connsiteX10" fmla="*/ 30033 w 215341"/>
                <a:gd name="connsiteY10" fmla="*/ 0 h 152577"/>
                <a:gd name="connsiteX11" fmla="*/ 23643 w 215341"/>
                <a:gd name="connsiteY11" fmla="*/ 6384 h 152577"/>
                <a:gd name="connsiteX12" fmla="*/ 23643 w 215341"/>
                <a:gd name="connsiteY12" fmla="*/ 46603 h 152577"/>
                <a:gd name="connsiteX13" fmla="*/ 6390 w 215341"/>
                <a:gd name="connsiteY13" fmla="*/ 46603 h 152577"/>
                <a:gd name="connsiteX14" fmla="*/ 0 w 215341"/>
                <a:gd name="connsiteY14" fmla="*/ 52987 h 152577"/>
                <a:gd name="connsiteX15" fmla="*/ 6390 w 215341"/>
                <a:gd name="connsiteY15" fmla="*/ 59371 h 152577"/>
                <a:gd name="connsiteX16" fmla="*/ 7668 w 215341"/>
                <a:gd name="connsiteY16" fmla="*/ 59371 h 152577"/>
                <a:gd name="connsiteX17" fmla="*/ 7668 w 215341"/>
                <a:gd name="connsiteY17" fmla="*/ 146193 h 152577"/>
                <a:gd name="connsiteX18" fmla="*/ 14058 w 215341"/>
                <a:gd name="connsiteY18" fmla="*/ 152577 h 152577"/>
                <a:gd name="connsiteX19" fmla="*/ 201283 w 215341"/>
                <a:gd name="connsiteY19" fmla="*/ 152577 h 152577"/>
                <a:gd name="connsiteX20" fmla="*/ 207673 w 215341"/>
                <a:gd name="connsiteY20" fmla="*/ 146193 h 152577"/>
                <a:gd name="connsiteX21" fmla="*/ 207673 w 215341"/>
                <a:gd name="connsiteY21" fmla="*/ 59371 h 152577"/>
                <a:gd name="connsiteX22" fmla="*/ 208951 w 215341"/>
                <a:gd name="connsiteY22" fmla="*/ 59371 h 152577"/>
                <a:gd name="connsiteX23" fmla="*/ 215341 w 215341"/>
                <a:gd name="connsiteY23" fmla="*/ 52987 h 152577"/>
                <a:gd name="connsiteX24" fmla="*/ 209590 w 215341"/>
                <a:gd name="connsiteY24" fmla="*/ 46603 h 152577"/>
                <a:gd name="connsiteX25" fmla="*/ 209590 w 215341"/>
                <a:gd name="connsiteY25" fmla="*/ 46603 h 152577"/>
                <a:gd name="connsiteX26" fmla="*/ 130355 w 215341"/>
                <a:gd name="connsiteY26" fmla="*/ 12768 h 152577"/>
                <a:gd name="connsiteX27" fmla="*/ 180197 w 215341"/>
                <a:gd name="connsiteY27" fmla="*/ 12768 h 152577"/>
                <a:gd name="connsiteX28" fmla="*/ 180197 w 215341"/>
                <a:gd name="connsiteY28" fmla="*/ 46603 h 152577"/>
                <a:gd name="connsiteX29" fmla="*/ 130355 w 215341"/>
                <a:gd name="connsiteY29" fmla="*/ 46603 h 152577"/>
                <a:gd name="connsiteX30" fmla="*/ 130355 w 215341"/>
                <a:gd name="connsiteY30" fmla="*/ 12768 h 152577"/>
                <a:gd name="connsiteX31" fmla="*/ 37062 w 215341"/>
                <a:gd name="connsiteY31" fmla="*/ 12768 h 152577"/>
                <a:gd name="connsiteX32" fmla="*/ 86903 w 215341"/>
                <a:gd name="connsiteY32" fmla="*/ 12768 h 152577"/>
                <a:gd name="connsiteX33" fmla="*/ 86903 w 215341"/>
                <a:gd name="connsiteY33" fmla="*/ 46603 h 152577"/>
                <a:gd name="connsiteX34" fmla="*/ 37062 w 215341"/>
                <a:gd name="connsiteY34" fmla="*/ 46603 h 152577"/>
                <a:gd name="connsiteX35" fmla="*/ 37062 w 215341"/>
                <a:gd name="connsiteY35" fmla="*/ 12768 h 152577"/>
                <a:gd name="connsiteX36" fmla="*/ 195532 w 215341"/>
                <a:gd name="connsiteY36" fmla="*/ 140448 h 152577"/>
                <a:gd name="connsiteX37" fmla="*/ 21087 w 215341"/>
                <a:gd name="connsiteY37" fmla="*/ 140448 h 152577"/>
                <a:gd name="connsiteX38" fmla="*/ 21087 w 215341"/>
                <a:gd name="connsiteY38" fmla="*/ 59371 h 152577"/>
                <a:gd name="connsiteX39" fmla="*/ 195532 w 215341"/>
                <a:gd name="connsiteY39" fmla="*/ 59371 h 152577"/>
                <a:gd name="connsiteX40" fmla="*/ 195532 w 215341"/>
                <a:gd name="connsiteY40" fmla="*/ 140448 h 152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15341" h="152577">
                  <a:moveTo>
                    <a:pt x="209590" y="46603"/>
                  </a:moveTo>
                  <a:lnTo>
                    <a:pt x="192337" y="46603"/>
                  </a:lnTo>
                  <a:lnTo>
                    <a:pt x="192337" y="6384"/>
                  </a:lnTo>
                  <a:cubicBezTo>
                    <a:pt x="192337" y="2554"/>
                    <a:pt x="189782" y="0"/>
                    <a:pt x="185947" y="0"/>
                  </a:cubicBezTo>
                  <a:lnTo>
                    <a:pt x="123965" y="0"/>
                  </a:lnTo>
                  <a:cubicBezTo>
                    <a:pt x="120131" y="0"/>
                    <a:pt x="117575" y="2554"/>
                    <a:pt x="117575" y="6384"/>
                  </a:cubicBezTo>
                  <a:lnTo>
                    <a:pt x="117575" y="46603"/>
                  </a:lnTo>
                  <a:lnTo>
                    <a:pt x="99044" y="46603"/>
                  </a:lnTo>
                  <a:lnTo>
                    <a:pt x="99044" y="6384"/>
                  </a:lnTo>
                  <a:cubicBezTo>
                    <a:pt x="99044" y="2554"/>
                    <a:pt x="96488" y="0"/>
                    <a:pt x="92654" y="0"/>
                  </a:cubicBezTo>
                  <a:lnTo>
                    <a:pt x="30033" y="0"/>
                  </a:lnTo>
                  <a:cubicBezTo>
                    <a:pt x="26199" y="0"/>
                    <a:pt x="23643" y="2554"/>
                    <a:pt x="23643" y="6384"/>
                  </a:cubicBezTo>
                  <a:lnTo>
                    <a:pt x="23643" y="46603"/>
                  </a:lnTo>
                  <a:lnTo>
                    <a:pt x="6390" y="46603"/>
                  </a:lnTo>
                  <a:cubicBezTo>
                    <a:pt x="2556" y="46603"/>
                    <a:pt x="0" y="49157"/>
                    <a:pt x="0" y="52987"/>
                  </a:cubicBezTo>
                  <a:cubicBezTo>
                    <a:pt x="0" y="56817"/>
                    <a:pt x="2556" y="59371"/>
                    <a:pt x="6390" y="59371"/>
                  </a:cubicBezTo>
                  <a:lnTo>
                    <a:pt x="7668" y="59371"/>
                  </a:lnTo>
                  <a:lnTo>
                    <a:pt x="7668" y="146193"/>
                  </a:lnTo>
                  <a:cubicBezTo>
                    <a:pt x="7668" y="150024"/>
                    <a:pt x="10224" y="152577"/>
                    <a:pt x="14058" y="152577"/>
                  </a:cubicBezTo>
                  <a:lnTo>
                    <a:pt x="201283" y="152577"/>
                  </a:lnTo>
                  <a:cubicBezTo>
                    <a:pt x="205117" y="152577"/>
                    <a:pt x="207673" y="150024"/>
                    <a:pt x="207673" y="146193"/>
                  </a:cubicBezTo>
                  <a:lnTo>
                    <a:pt x="207673" y="59371"/>
                  </a:lnTo>
                  <a:lnTo>
                    <a:pt x="208951" y="59371"/>
                  </a:lnTo>
                  <a:cubicBezTo>
                    <a:pt x="212785" y="59371"/>
                    <a:pt x="215341" y="56817"/>
                    <a:pt x="215341" y="52987"/>
                  </a:cubicBezTo>
                  <a:cubicBezTo>
                    <a:pt x="215341" y="49157"/>
                    <a:pt x="213424" y="46603"/>
                    <a:pt x="209590" y="46603"/>
                  </a:cubicBezTo>
                  <a:lnTo>
                    <a:pt x="209590" y="46603"/>
                  </a:lnTo>
                  <a:close/>
                  <a:moveTo>
                    <a:pt x="130355" y="12768"/>
                  </a:moveTo>
                  <a:lnTo>
                    <a:pt x="180197" y="12768"/>
                  </a:lnTo>
                  <a:lnTo>
                    <a:pt x="180197" y="46603"/>
                  </a:lnTo>
                  <a:lnTo>
                    <a:pt x="130355" y="46603"/>
                  </a:lnTo>
                  <a:lnTo>
                    <a:pt x="130355" y="12768"/>
                  </a:lnTo>
                  <a:close/>
                  <a:moveTo>
                    <a:pt x="37062" y="12768"/>
                  </a:moveTo>
                  <a:lnTo>
                    <a:pt x="86903" y="12768"/>
                  </a:lnTo>
                  <a:lnTo>
                    <a:pt x="86903" y="46603"/>
                  </a:lnTo>
                  <a:lnTo>
                    <a:pt x="37062" y="46603"/>
                  </a:lnTo>
                  <a:lnTo>
                    <a:pt x="37062" y="12768"/>
                  </a:lnTo>
                  <a:close/>
                  <a:moveTo>
                    <a:pt x="195532" y="140448"/>
                  </a:moveTo>
                  <a:lnTo>
                    <a:pt x="21087" y="140448"/>
                  </a:lnTo>
                  <a:lnTo>
                    <a:pt x="21087" y="59371"/>
                  </a:lnTo>
                  <a:lnTo>
                    <a:pt x="195532" y="59371"/>
                  </a:lnTo>
                  <a:lnTo>
                    <a:pt x="195532" y="140448"/>
                  </a:lnTo>
                  <a:close/>
                </a:path>
              </a:pathLst>
            </a:custGeom>
            <a:grpFill/>
            <a:ln w="6390" cap="flat">
              <a:solidFill>
                <a:schemeClr val="accent1"/>
              </a:solidFill>
              <a:prstDash val="solid"/>
              <a:miter/>
            </a:ln>
          </p:spPr>
          <p:txBody>
            <a:bodyPr rtlCol="0" anchor="ctr"/>
            <a:lstStyle/>
            <a:p>
              <a:endParaRPr lang="en-US" sz="1600">
                <a:solidFill>
                  <a:schemeClr val="bg1"/>
                </a:solidFill>
              </a:endParaRPr>
            </a:p>
          </p:txBody>
        </p:sp>
        <p:sp>
          <p:nvSpPr>
            <p:cNvPr id="51" name="Graphic 5">
              <a:extLst>
                <a:ext uri="{FF2B5EF4-FFF2-40B4-BE49-F238E27FC236}">
                  <a16:creationId xmlns:a16="http://schemas.microsoft.com/office/drawing/2014/main" id="{97C8BF3F-B10C-AE57-D70C-9A76F1A0D9EB}"/>
                </a:ext>
              </a:extLst>
            </p:cNvPr>
            <p:cNvSpPr/>
            <p:nvPr/>
          </p:nvSpPr>
          <p:spPr>
            <a:xfrm>
              <a:off x="6961197" y="2445866"/>
              <a:ext cx="43451" cy="43411"/>
            </a:xfrm>
            <a:custGeom>
              <a:avLst/>
              <a:gdLst>
                <a:gd name="connsiteX0" fmla="*/ 21726 w 43451"/>
                <a:gd name="connsiteY0" fmla="*/ 43411 h 43411"/>
                <a:gd name="connsiteX1" fmla="*/ 43451 w 43451"/>
                <a:gd name="connsiteY1" fmla="*/ 21706 h 43411"/>
                <a:gd name="connsiteX2" fmla="*/ 21726 w 43451"/>
                <a:gd name="connsiteY2" fmla="*/ 0 h 43411"/>
                <a:gd name="connsiteX3" fmla="*/ 0 w 43451"/>
                <a:gd name="connsiteY3" fmla="*/ 21706 h 43411"/>
                <a:gd name="connsiteX4" fmla="*/ 0 w 43451"/>
                <a:gd name="connsiteY4" fmla="*/ 21706 h 43411"/>
                <a:gd name="connsiteX5" fmla="*/ 21726 w 43451"/>
                <a:gd name="connsiteY5" fmla="*/ 43411 h 43411"/>
                <a:gd name="connsiteX6" fmla="*/ 21726 w 43451"/>
                <a:gd name="connsiteY6" fmla="*/ 12130 h 43411"/>
                <a:gd name="connsiteX7" fmla="*/ 30671 w 43451"/>
                <a:gd name="connsiteY7" fmla="*/ 21067 h 43411"/>
                <a:gd name="connsiteX8" fmla="*/ 21726 w 43451"/>
                <a:gd name="connsiteY8" fmla="*/ 30005 h 43411"/>
                <a:gd name="connsiteX9" fmla="*/ 12780 w 43451"/>
                <a:gd name="connsiteY9" fmla="*/ 21067 h 43411"/>
                <a:gd name="connsiteX10" fmla="*/ 12780 w 43451"/>
                <a:gd name="connsiteY10" fmla="*/ 21067 h 43411"/>
                <a:gd name="connsiteX11" fmla="*/ 21726 w 43451"/>
                <a:gd name="connsiteY11" fmla="*/ 12130 h 43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451" h="43411">
                  <a:moveTo>
                    <a:pt x="21726" y="43411"/>
                  </a:moveTo>
                  <a:cubicBezTo>
                    <a:pt x="33866" y="43411"/>
                    <a:pt x="43451" y="33835"/>
                    <a:pt x="43451" y="21706"/>
                  </a:cubicBezTo>
                  <a:cubicBezTo>
                    <a:pt x="43451" y="9576"/>
                    <a:pt x="33866" y="0"/>
                    <a:pt x="21726" y="0"/>
                  </a:cubicBezTo>
                  <a:cubicBezTo>
                    <a:pt x="9585" y="0"/>
                    <a:pt x="0" y="9576"/>
                    <a:pt x="0" y="21706"/>
                  </a:cubicBezTo>
                  <a:cubicBezTo>
                    <a:pt x="0" y="21706"/>
                    <a:pt x="0" y="21706"/>
                    <a:pt x="0" y="21706"/>
                  </a:cubicBezTo>
                  <a:cubicBezTo>
                    <a:pt x="0" y="33197"/>
                    <a:pt x="9585" y="43411"/>
                    <a:pt x="21726" y="43411"/>
                  </a:cubicBezTo>
                  <a:close/>
                  <a:moveTo>
                    <a:pt x="21726" y="12130"/>
                  </a:moveTo>
                  <a:cubicBezTo>
                    <a:pt x="26837" y="12130"/>
                    <a:pt x="30671" y="15960"/>
                    <a:pt x="30671" y="21067"/>
                  </a:cubicBezTo>
                  <a:cubicBezTo>
                    <a:pt x="30671" y="26174"/>
                    <a:pt x="26837" y="30005"/>
                    <a:pt x="21726" y="30005"/>
                  </a:cubicBezTo>
                  <a:cubicBezTo>
                    <a:pt x="16614" y="30005"/>
                    <a:pt x="12780" y="26174"/>
                    <a:pt x="12780" y="21067"/>
                  </a:cubicBezTo>
                  <a:cubicBezTo>
                    <a:pt x="12780" y="21067"/>
                    <a:pt x="12780" y="21067"/>
                    <a:pt x="12780" y="21067"/>
                  </a:cubicBezTo>
                  <a:cubicBezTo>
                    <a:pt x="12780" y="15960"/>
                    <a:pt x="16614" y="12130"/>
                    <a:pt x="21726" y="12130"/>
                  </a:cubicBezTo>
                  <a:close/>
                </a:path>
              </a:pathLst>
            </a:custGeom>
            <a:grpFill/>
            <a:ln w="6390" cap="flat">
              <a:solidFill>
                <a:schemeClr val="accent1"/>
              </a:solidFill>
              <a:prstDash val="solid"/>
              <a:miter/>
            </a:ln>
          </p:spPr>
          <p:txBody>
            <a:bodyPr rtlCol="0" anchor="ctr"/>
            <a:lstStyle/>
            <a:p>
              <a:endParaRPr lang="en-US" sz="1600">
                <a:solidFill>
                  <a:schemeClr val="bg1"/>
                </a:solidFill>
              </a:endParaRPr>
            </a:p>
          </p:txBody>
        </p:sp>
      </p:grpSp>
      <p:grpSp>
        <p:nvGrpSpPr>
          <p:cNvPr id="52" name="Graphic 4">
            <a:extLst>
              <a:ext uri="{FF2B5EF4-FFF2-40B4-BE49-F238E27FC236}">
                <a16:creationId xmlns:a16="http://schemas.microsoft.com/office/drawing/2014/main" id="{902A5E14-2530-A6CC-60F0-0AC8124B678D}"/>
              </a:ext>
            </a:extLst>
          </p:cNvPr>
          <p:cNvGrpSpPr>
            <a:grpSpLocks noChangeAspect="1"/>
          </p:cNvGrpSpPr>
          <p:nvPr/>
        </p:nvGrpSpPr>
        <p:grpSpPr>
          <a:xfrm>
            <a:off x="6320662" y="4233696"/>
            <a:ext cx="252235" cy="252000"/>
            <a:chOff x="4661459" y="2371173"/>
            <a:chExt cx="361670" cy="361333"/>
          </a:xfrm>
          <a:solidFill>
            <a:srgbClr val="00B050"/>
          </a:solidFill>
        </p:grpSpPr>
        <p:sp>
          <p:nvSpPr>
            <p:cNvPr id="53" name="Graphic 4">
              <a:extLst>
                <a:ext uri="{FF2B5EF4-FFF2-40B4-BE49-F238E27FC236}">
                  <a16:creationId xmlns:a16="http://schemas.microsoft.com/office/drawing/2014/main" id="{610CB1CE-5899-380C-40F3-781FC45328DF}"/>
                </a:ext>
              </a:extLst>
            </p:cNvPr>
            <p:cNvSpPr/>
            <p:nvPr/>
          </p:nvSpPr>
          <p:spPr>
            <a:xfrm>
              <a:off x="4661459" y="2371173"/>
              <a:ext cx="361670" cy="361333"/>
            </a:xfrm>
            <a:custGeom>
              <a:avLst/>
              <a:gdLst>
                <a:gd name="connsiteX0" fmla="*/ 180835 w 361670"/>
                <a:gd name="connsiteY0" fmla="*/ 0 h 361333"/>
                <a:gd name="connsiteX1" fmla="*/ 0 w 361670"/>
                <a:gd name="connsiteY1" fmla="*/ 180667 h 361333"/>
                <a:gd name="connsiteX2" fmla="*/ 180835 w 361670"/>
                <a:gd name="connsiteY2" fmla="*/ 361333 h 361333"/>
                <a:gd name="connsiteX3" fmla="*/ 361670 w 361670"/>
                <a:gd name="connsiteY3" fmla="*/ 180667 h 361333"/>
                <a:gd name="connsiteX4" fmla="*/ 180835 w 361670"/>
                <a:gd name="connsiteY4" fmla="*/ 0 h 361333"/>
                <a:gd name="connsiteX5" fmla="*/ 180835 w 361670"/>
                <a:gd name="connsiteY5" fmla="*/ 349204 h 361333"/>
                <a:gd name="connsiteX6" fmla="*/ 12780 w 361670"/>
                <a:gd name="connsiteY6" fmla="*/ 181305 h 361333"/>
                <a:gd name="connsiteX7" fmla="*/ 180835 w 361670"/>
                <a:gd name="connsiteY7" fmla="*/ 13406 h 361333"/>
                <a:gd name="connsiteX8" fmla="*/ 348890 w 361670"/>
                <a:gd name="connsiteY8" fmla="*/ 181305 h 361333"/>
                <a:gd name="connsiteX9" fmla="*/ 180835 w 361670"/>
                <a:gd name="connsiteY9" fmla="*/ 349204 h 361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670" h="361333">
                  <a:moveTo>
                    <a:pt x="180835" y="0"/>
                  </a:moveTo>
                  <a:cubicBezTo>
                    <a:pt x="80513" y="0"/>
                    <a:pt x="0" y="81077"/>
                    <a:pt x="0" y="180667"/>
                  </a:cubicBezTo>
                  <a:cubicBezTo>
                    <a:pt x="0" y="280257"/>
                    <a:pt x="81152" y="361333"/>
                    <a:pt x="180835" y="361333"/>
                  </a:cubicBezTo>
                  <a:cubicBezTo>
                    <a:pt x="281157" y="361333"/>
                    <a:pt x="361670" y="280257"/>
                    <a:pt x="361670" y="180667"/>
                  </a:cubicBezTo>
                  <a:cubicBezTo>
                    <a:pt x="361670" y="81077"/>
                    <a:pt x="281157" y="0"/>
                    <a:pt x="180835" y="0"/>
                  </a:cubicBezTo>
                  <a:close/>
                  <a:moveTo>
                    <a:pt x="180835" y="349204"/>
                  </a:moveTo>
                  <a:cubicBezTo>
                    <a:pt x="88181" y="349204"/>
                    <a:pt x="12780" y="273873"/>
                    <a:pt x="12780" y="181305"/>
                  </a:cubicBezTo>
                  <a:cubicBezTo>
                    <a:pt x="12780" y="88738"/>
                    <a:pt x="88181" y="13406"/>
                    <a:pt x="180835" y="13406"/>
                  </a:cubicBezTo>
                  <a:cubicBezTo>
                    <a:pt x="273489" y="13406"/>
                    <a:pt x="348890" y="88738"/>
                    <a:pt x="348890" y="181305"/>
                  </a:cubicBezTo>
                  <a:cubicBezTo>
                    <a:pt x="348890" y="273873"/>
                    <a:pt x="273489" y="349204"/>
                    <a:pt x="180835" y="349204"/>
                  </a:cubicBezTo>
                  <a:close/>
                </a:path>
              </a:pathLst>
            </a:custGeom>
            <a:grpFill/>
            <a:ln w="6390" cap="flat">
              <a:solidFill>
                <a:schemeClr val="accent1"/>
              </a:solidFill>
              <a:prstDash val="solid"/>
              <a:miter/>
            </a:ln>
          </p:spPr>
          <p:txBody>
            <a:bodyPr rtlCol="0" anchor="ctr"/>
            <a:lstStyle/>
            <a:p>
              <a:endParaRPr lang="en-US" sz="1600">
                <a:solidFill>
                  <a:schemeClr val="bg1"/>
                </a:solidFill>
              </a:endParaRPr>
            </a:p>
          </p:txBody>
        </p:sp>
        <p:sp>
          <p:nvSpPr>
            <p:cNvPr id="54" name="Graphic 4">
              <a:extLst>
                <a:ext uri="{FF2B5EF4-FFF2-40B4-BE49-F238E27FC236}">
                  <a16:creationId xmlns:a16="http://schemas.microsoft.com/office/drawing/2014/main" id="{5CADA73D-E437-40DC-B665-31E64C9FD6DD}"/>
                </a:ext>
              </a:extLst>
            </p:cNvPr>
            <p:cNvSpPr/>
            <p:nvPr/>
          </p:nvSpPr>
          <p:spPr>
            <a:xfrm>
              <a:off x="4731748" y="2471402"/>
              <a:ext cx="221091" cy="160876"/>
            </a:xfrm>
            <a:custGeom>
              <a:avLst/>
              <a:gdLst>
                <a:gd name="connsiteX0" fmla="*/ 214702 w 221091"/>
                <a:gd name="connsiteY0" fmla="*/ 148108 h 160876"/>
                <a:gd name="connsiteX1" fmla="*/ 12780 w 221091"/>
                <a:gd name="connsiteY1" fmla="*/ 148108 h 160876"/>
                <a:gd name="connsiteX2" fmla="*/ 12780 w 221091"/>
                <a:gd name="connsiteY2" fmla="*/ 6384 h 160876"/>
                <a:gd name="connsiteX3" fmla="*/ 6390 w 221091"/>
                <a:gd name="connsiteY3" fmla="*/ 0 h 160876"/>
                <a:gd name="connsiteX4" fmla="*/ 0 w 221091"/>
                <a:gd name="connsiteY4" fmla="*/ 6384 h 160876"/>
                <a:gd name="connsiteX5" fmla="*/ 0 w 221091"/>
                <a:gd name="connsiteY5" fmla="*/ 154492 h 160876"/>
                <a:gd name="connsiteX6" fmla="*/ 6390 w 221091"/>
                <a:gd name="connsiteY6" fmla="*/ 160876 h 160876"/>
                <a:gd name="connsiteX7" fmla="*/ 214702 w 221091"/>
                <a:gd name="connsiteY7" fmla="*/ 160876 h 160876"/>
                <a:gd name="connsiteX8" fmla="*/ 221092 w 221091"/>
                <a:gd name="connsiteY8" fmla="*/ 154492 h 160876"/>
                <a:gd name="connsiteX9" fmla="*/ 214702 w 221091"/>
                <a:gd name="connsiteY9" fmla="*/ 148108 h 160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1091" h="160876">
                  <a:moveTo>
                    <a:pt x="214702" y="148108"/>
                  </a:moveTo>
                  <a:lnTo>
                    <a:pt x="12780" y="148108"/>
                  </a:lnTo>
                  <a:lnTo>
                    <a:pt x="12780" y="6384"/>
                  </a:lnTo>
                  <a:cubicBezTo>
                    <a:pt x="12780" y="2554"/>
                    <a:pt x="10224" y="0"/>
                    <a:pt x="6390" y="0"/>
                  </a:cubicBezTo>
                  <a:cubicBezTo>
                    <a:pt x="2556" y="0"/>
                    <a:pt x="0" y="2554"/>
                    <a:pt x="0" y="6384"/>
                  </a:cubicBezTo>
                  <a:lnTo>
                    <a:pt x="0" y="154492"/>
                  </a:lnTo>
                  <a:cubicBezTo>
                    <a:pt x="0" y="158323"/>
                    <a:pt x="2556" y="160876"/>
                    <a:pt x="6390" y="160876"/>
                  </a:cubicBezTo>
                  <a:lnTo>
                    <a:pt x="214702" y="160876"/>
                  </a:lnTo>
                  <a:cubicBezTo>
                    <a:pt x="218536" y="160876"/>
                    <a:pt x="221092" y="158323"/>
                    <a:pt x="221092" y="154492"/>
                  </a:cubicBezTo>
                  <a:cubicBezTo>
                    <a:pt x="221092" y="150662"/>
                    <a:pt x="217897" y="148108"/>
                    <a:pt x="214702" y="148108"/>
                  </a:cubicBezTo>
                  <a:close/>
                </a:path>
              </a:pathLst>
            </a:custGeom>
            <a:grpFill/>
            <a:ln w="6390" cap="flat">
              <a:solidFill>
                <a:schemeClr val="accent1"/>
              </a:solidFill>
              <a:prstDash val="solid"/>
              <a:miter/>
            </a:ln>
          </p:spPr>
          <p:txBody>
            <a:bodyPr rtlCol="0" anchor="ctr"/>
            <a:lstStyle/>
            <a:p>
              <a:endParaRPr lang="en-US" sz="1600">
                <a:solidFill>
                  <a:schemeClr val="bg1"/>
                </a:solidFill>
              </a:endParaRPr>
            </a:p>
          </p:txBody>
        </p:sp>
        <p:sp>
          <p:nvSpPr>
            <p:cNvPr id="55" name="Graphic 4">
              <a:extLst>
                <a:ext uri="{FF2B5EF4-FFF2-40B4-BE49-F238E27FC236}">
                  <a16:creationId xmlns:a16="http://schemas.microsoft.com/office/drawing/2014/main" id="{3ADAC870-BB26-00A8-1EA6-9FD983619542}"/>
                </a:ext>
              </a:extLst>
            </p:cNvPr>
            <p:cNvSpPr/>
            <p:nvPr/>
          </p:nvSpPr>
          <p:spPr>
            <a:xfrm>
              <a:off x="4761142" y="2486723"/>
              <a:ext cx="190420" cy="101505"/>
            </a:xfrm>
            <a:custGeom>
              <a:avLst/>
              <a:gdLst>
                <a:gd name="connsiteX0" fmla="*/ 83708 w 190420"/>
                <a:gd name="connsiteY0" fmla="*/ 92568 h 101505"/>
                <a:gd name="connsiteX1" fmla="*/ 88181 w 190420"/>
                <a:gd name="connsiteY1" fmla="*/ 94483 h 101505"/>
                <a:gd name="connsiteX2" fmla="*/ 88181 w 190420"/>
                <a:gd name="connsiteY2" fmla="*/ 94483 h 101505"/>
                <a:gd name="connsiteX3" fmla="*/ 92654 w 190420"/>
                <a:gd name="connsiteY3" fmla="*/ 92568 h 101505"/>
                <a:gd name="connsiteX4" fmla="*/ 132272 w 190420"/>
                <a:gd name="connsiteY4" fmla="*/ 52349 h 101505"/>
                <a:gd name="connsiteX5" fmla="*/ 179557 w 190420"/>
                <a:gd name="connsiteY5" fmla="*/ 99590 h 101505"/>
                <a:gd name="connsiteX6" fmla="*/ 184030 w 190420"/>
                <a:gd name="connsiteY6" fmla="*/ 101505 h 101505"/>
                <a:gd name="connsiteX7" fmla="*/ 188503 w 190420"/>
                <a:gd name="connsiteY7" fmla="*/ 99590 h 101505"/>
                <a:gd name="connsiteX8" fmla="*/ 188503 w 190420"/>
                <a:gd name="connsiteY8" fmla="*/ 90653 h 101505"/>
                <a:gd name="connsiteX9" fmla="*/ 136745 w 190420"/>
                <a:gd name="connsiteY9" fmla="*/ 38942 h 101505"/>
                <a:gd name="connsiteX10" fmla="*/ 132272 w 190420"/>
                <a:gd name="connsiteY10" fmla="*/ 37027 h 101505"/>
                <a:gd name="connsiteX11" fmla="*/ 132272 w 190420"/>
                <a:gd name="connsiteY11" fmla="*/ 37027 h 101505"/>
                <a:gd name="connsiteX12" fmla="*/ 127799 w 190420"/>
                <a:gd name="connsiteY12" fmla="*/ 38942 h 101505"/>
                <a:gd name="connsiteX13" fmla="*/ 88181 w 190420"/>
                <a:gd name="connsiteY13" fmla="*/ 79161 h 101505"/>
                <a:gd name="connsiteX14" fmla="*/ 10863 w 190420"/>
                <a:gd name="connsiteY14" fmla="*/ 1915 h 101505"/>
                <a:gd name="connsiteX15" fmla="*/ 1917 w 190420"/>
                <a:gd name="connsiteY15" fmla="*/ 1915 h 101505"/>
                <a:gd name="connsiteX16" fmla="*/ 1917 w 190420"/>
                <a:gd name="connsiteY16" fmla="*/ 10853 h 101505"/>
                <a:gd name="connsiteX17" fmla="*/ 83708 w 190420"/>
                <a:gd name="connsiteY17" fmla="*/ 92568 h 101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0420" h="101505">
                  <a:moveTo>
                    <a:pt x="83708" y="92568"/>
                  </a:moveTo>
                  <a:cubicBezTo>
                    <a:pt x="84986" y="93845"/>
                    <a:pt x="86264" y="94483"/>
                    <a:pt x="88181" y="94483"/>
                  </a:cubicBezTo>
                  <a:cubicBezTo>
                    <a:pt x="88181" y="94483"/>
                    <a:pt x="88181" y="94483"/>
                    <a:pt x="88181" y="94483"/>
                  </a:cubicBezTo>
                  <a:cubicBezTo>
                    <a:pt x="90098" y="94483"/>
                    <a:pt x="91376" y="93845"/>
                    <a:pt x="92654" y="92568"/>
                  </a:cubicBezTo>
                  <a:lnTo>
                    <a:pt x="132272" y="52349"/>
                  </a:lnTo>
                  <a:lnTo>
                    <a:pt x="179557" y="99590"/>
                  </a:lnTo>
                  <a:cubicBezTo>
                    <a:pt x="180835" y="100867"/>
                    <a:pt x="182752" y="101505"/>
                    <a:pt x="184030" y="101505"/>
                  </a:cubicBezTo>
                  <a:cubicBezTo>
                    <a:pt x="185308" y="101505"/>
                    <a:pt x="187225" y="100867"/>
                    <a:pt x="188503" y="99590"/>
                  </a:cubicBezTo>
                  <a:cubicBezTo>
                    <a:pt x="191059" y="97037"/>
                    <a:pt x="191059" y="93206"/>
                    <a:pt x="188503" y="90653"/>
                  </a:cubicBezTo>
                  <a:lnTo>
                    <a:pt x="136745" y="38942"/>
                  </a:lnTo>
                  <a:cubicBezTo>
                    <a:pt x="135467" y="37665"/>
                    <a:pt x="134188" y="37027"/>
                    <a:pt x="132272" y="37027"/>
                  </a:cubicBezTo>
                  <a:cubicBezTo>
                    <a:pt x="132272" y="37027"/>
                    <a:pt x="132272" y="37027"/>
                    <a:pt x="132272" y="37027"/>
                  </a:cubicBezTo>
                  <a:cubicBezTo>
                    <a:pt x="130355" y="37027"/>
                    <a:pt x="129077" y="37665"/>
                    <a:pt x="127799" y="38942"/>
                  </a:cubicBezTo>
                  <a:lnTo>
                    <a:pt x="88181" y="79161"/>
                  </a:lnTo>
                  <a:lnTo>
                    <a:pt x="10863" y="1915"/>
                  </a:lnTo>
                  <a:cubicBezTo>
                    <a:pt x="8307" y="-638"/>
                    <a:pt x="4473" y="-638"/>
                    <a:pt x="1917" y="1915"/>
                  </a:cubicBezTo>
                  <a:cubicBezTo>
                    <a:pt x="-639" y="4469"/>
                    <a:pt x="-639" y="8299"/>
                    <a:pt x="1917" y="10853"/>
                  </a:cubicBezTo>
                  <a:lnTo>
                    <a:pt x="83708" y="92568"/>
                  </a:lnTo>
                  <a:close/>
                </a:path>
              </a:pathLst>
            </a:custGeom>
            <a:grpFill/>
            <a:ln w="6390" cap="flat">
              <a:solidFill>
                <a:schemeClr val="accent1"/>
              </a:solidFill>
              <a:prstDash val="solid"/>
              <a:miter/>
            </a:ln>
          </p:spPr>
          <p:txBody>
            <a:bodyPr rtlCol="0" anchor="ctr"/>
            <a:lstStyle/>
            <a:p>
              <a:endParaRPr lang="en-US" sz="1600">
                <a:solidFill>
                  <a:schemeClr val="bg1"/>
                </a:solidFill>
              </a:endParaRPr>
            </a:p>
          </p:txBody>
        </p:sp>
      </p:grpSp>
      <p:grpSp>
        <p:nvGrpSpPr>
          <p:cNvPr id="56" name="Graphic 5">
            <a:extLst>
              <a:ext uri="{FF2B5EF4-FFF2-40B4-BE49-F238E27FC236}">
                <a16:creationId xmlns:a16="http://schemas.microsoft.com/office/drawing/2014/main" id="{7C67D7F5-DB47-21EB-5D58-BEF009E6F3D8}"/>
              </a:ext>
            </a:extLst>
          </p:cNvPr>
          <p:cNvGrpSpPr>
            <a:grpSpLocks noChangeAspect="1"/>
          </p:cNvGrpSpPr>
          <p:nvPr/>
        </p:nvGrpSpPr>
        <p:grpSpPr>
          <a:xfrm>
            <a:off x="6315546" y="4685578"/>
            <a:ext cx="252238" cy="252000"/>
            <a:chOff x="4661459" y="918817"/>
            <a:chExt cx="362313" cy="361971"/>
          </a:xfrm>
          <a:solidFill>
            <a:srgbClr val="00B050"/>
          </a:solidFill>
        </p:grpSpPr>
        <p:sp>
          <p:nvSpPr>
            <p:cNvPr id="57" name="Graphic 5">
              <a:extLst>
                <a:ext uri="{FF2B5EF4-FFF2-40B4-BE49-F238E27FC236}">
                  <a16:creationId xmlns:a16="http://schemas.microsoft.com/office/drawing/2014/main" id="{E7874E8B-F697-B205-D683-F7ACF02C5CB5}"/>
                </a:ext>
              </a:extLst>
            </p:cNvPr>
            <p:cNvSpPr/>
            <p:nvPr/>
          </p:nvSpPr>
          <p:spPr>
            <a:xfrm>
              <a:off x="4661459" y="918817"/>
              <a:ext cx="362313" cy="361971"/>
            </a:xfrm>
            <a:custGeom>
              <a:avLst/>
              <a:gdLst>
                <a:gd name="connsiteX0" fmla="*/ 181474 w 362313"/>
                <a:gd name="connsiteY0" fmla="*/ 0 h 361971"/>
                <a:gd name="connsiteX1" fmla="*/ 0 w 362313"/>
                <a:gd name="connsiteY1" fmla="*/ 180667 h 361971"/>
                <a:gd name="connsiteX2" fmla="*/ 180835 w 362313"/>
                <a:gd name="connsiteY2" fmla="*/ 361972 h 361971"/>
                <a:gd name="connsiteX3" fmla="*/ 362310 w 362313"/>
                <a:gd name="connsiteY3" fmla="*/ 181305 h 361971"/>
                <a:gd name="connsiteX4" fmla="*/ 362310 w 362313"/>
                <a:gd name="connsiteY4" fmla="*/ 181305 h 361971"/>
                <a:gd name="connsiteX5" fmla="*/ 181474 w 362313"/>
                <a:gd name="connsiteY5" fmla="*/ 0 h 361971"/>
                <a:gd name="connsiteX6" fmla="*/ 181474 w 362313"/>
                <a:gd name="connsiteY6" fmla="*/ 0 h 361971"/>
                <a:gd name="connsiteX7" fmla="*/ 181474 w 362313"/>
                <a:gd name="connsiteY7" fmla="*/ 349204 h 361971"/>
                <a:gd name="connsiteX8" fmla="*/ 12780 w 362313"/>
                <a:gd name="connsiteY8" fmla="*/ 181305 h 361971"/>
                <a:gd name="connsiteX9" fmla="*/ 180835 w 362313"/>
                <a:gd name="connsiteY9" fmla="*/ 12768 h 361971"/>
                <a:gd name="connsiteX10" fmla="*/ 349530 w 362313"/>
                <a:gd name="connsiteY10" fmla="*/ 180667 h 361971"/>
                <a:gd name="connsiteX11" fmla="*/ 349530 w 362313"/>
                <a:gd name="connsiteY11" fmla="*/ 180667 h 361971"/>
                <a:gd name="connsiteX12" fmla="*/ 181474 w 362313"/>
                <a:gd name="connsiteY12" fmla="*/ 349204 h 361971"/>
                <a:gd name="connsiteX13" fmla="*/ 181474 w 362313"/>
                <a:gd name="connsiteY13" fmla="*/ 349204 h 36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2313" h="361971">
                  <a:moveTo>
                    <a:pt x="181474" y="0"/>
                  </a:moveTo>
                  <a:cubicBezTo>
                    <a:pt x="81152" y="0"/>
                    <a:pt x="0" y="81077"/>
                    <a:pt x="0" y="180667"/>
                  </a:cubicBezTo>
                  <a:cubicBezTo>
                    <a:pt x="0" y="280257"/>
                    <a:pt x="81152" y="361972"/>
                    <a:pt x="180835" y="361972"/>
                  </a:cubicBezTo>
                  <a:cubicBezTo>
                    <a:pt x="280518" y="361972"/>
                    <a:pt x="362310" y="280895"/>
                    <a:pt x="362310" y="181305"/>
                  </a:cubicBezTo>
                  <a:lnTo>
                    <a:pt x="362310" y="181305"/>
                  </a:lnTo>
                  <a:cubicBezTo>
                    <a:pt x="362948" y="81077"/>
                    <a:pt x="281796" y="0"/>
                    <a:pt x="181474" y="0"/>
                  </a:cubicBezTo>
                  <a:cubicBezTo>
                    <a:pt x="182113" y="0"/>
                    <a:pt x="181474" y="0"/>
                    <a:pt x="181474" y="0"/>
                  </a:cubicBezTo>
                  <a:close/>
                  <a:moveTo>
                    <a:pt x="181474" y="349204"/>
                  </a:moveTo>
                  <a:cubicBezTo>
                    <a:pt x="88181" y="349204"/>
                    <a:pt x="12780" y="273873"/>
                    <a:pt x="12780" y="181305"/>
                  </a:cubicBezTo>
                  <a:cubicBezTo>
                    <a:pt x="12780" y="88737"/>
                    <a:pt x="88181" y="12768"/>
                    <a:pt x="180835" y="12768"/>
                  </a:cubicBezTo>
                  <a:cubicBezTo>
                    <a:pt x="274128" y="12768"/>
                    <a:pt x="349530" y="88099"/>
                    <a:pt x="349530" y="180667"/>
                  </a:cubicBezTo>
                  <a:cubicBezTo>
                    <a:pt x="349530" y="180667"/>
                    <a:pt x="349530" y="180667"/>
                    <a:pt x="349530" y="180667"/>
                  </a:cubicBezTo>
                  <a:cubicBezTo>
                    <a:pt x="350168" y="273873"/>
                    <a:pt x="274767" y="349204"/>
                    <a:pt x="181474" y="349204"/>
                  </a:cubicBezTo>
                  <a:lnTo>
                    <a:pt x="181474" y="349204"/>
                  </a:lnTo>
                  <a:close/>
                </a:path>
              </a:pathLst>
            </a:custGeom>
            <a:grpFill/>
            <a:ln w="6390" cap="flat">
              <a:solidFill>
                <a:schemeClr val="accent1"/>
              </a:solidFill>
              <a:prstDash val="solid"/>
              <a:miter/>
            </a:ln>
          </p:spPr>
          <p:txBody>
            <a:bodyPr rtlCol="0" anchor="ctr"/>
            <a:lstStyle/>
            <a:p>
              <a:endParaRPr lang="en-US" sz="1600">
                <a:solidFill>
                  <a:schemeClr val="bg1"/>
                </a:solidFill>
              </a:endParaRPr>
            </a:p>
          </p:txBody>
        </p:sp>
        <p:sp>
          <p:nvSpPr>
            <p:cNvPr id="58" name="Graphic 5">
              <a:extLst>
                <a:ext uri="{FF2B5EF4-FFF2-40B4-BE49-F238E27FC236}">
                  <a16:creationId xmlns:a16="http://schemas.microsoft.com/office/drawing/2014/main" id="{EB67186B-0F96-DE89-1C38-FAF237C0B888}"/>
                </a:ext>
              </a:extLst>
            </p:cNvPr>
            <p:cNvSpPr/>
            <p:nvPr/>
          </p:nvSpPr>
          <p:spPr>
            <a:xfrm>
              <a:off x="4764337" y="990956"/>
              <a:ext cx="157831" cy="217534"/>
            </a:xfrm>
            <a:custGeom>
              <a:avLst/>
              <a:gdLst>
                <a:gd name="connsiteX0" fmla="*/ 151441 w 157831"/>
                <a:gd name="connsiteY0" fmla="*/ 0 h 217534"/>
                <a:gd name="connsiteX1" fmla="*/ 65177 w 157831"/>
                <a:gd name="connsiteY1" fmla="*/ 0 h 217534"/>
                <a:gd name="connsiteX2" fmla="*/ 58787 w 157831"/>
                <a:gd name="connsiteY2" fmla="*/ 6384 h 217534"/>
                <a:gd name="connsiteX3" fmla="*/ 58787 w 157831"/>
                <a:gd name="connsiteY3" fmla="*/ 195988 h 217534"/>
                <a:gd name="connsiteX4" fmla="*/ 10863 w 157831"/>
                <a:gd name="connsiteY4" fmla="*/ 148108 h 217534"/>
                <a:gd name="connsiteX5" fmla="*/ 1917 w 157831"/>
                <a:gd name="connsiteY5" fmla="*/ 148108 h 217534"/>
                <a:gd name="connsiteX6" fmla="*/ 1917 w 157831"/>
                <a:gd name="connsiteY6" fmla="*/ 157046 h 217534"/>
                <a:gd name="connsiteX7" fmla="*/ 60704 w 157831"/>
                <a:gd name="connsiteY7" fmla="*/ 215779 h 217534"/>
                <a:gd name="connsiteX8" fmla="*/ 62622 w 157831"/>
                <a:gd name="connsiteY8" fmla="*/ 217055 h 217534"/>
                <a:gd name="connsiteX9" fmla="*/ 67733 w 157831"/>
                <a:gd name="connsiteY9" fmla="*/ 217055 h 217534"/>
                <a:gd name="connsiteX10" fmla="*/ 69650 w 157831"/>
                <a:gd name="connsiteY10" fmla="*/ 215779 h 217534"/>
                <a:gd name="connsiteX11" fmla="*/ 128438 w 157831"/>
                <a:gd name="connsiteY11" fmla="*/ 157046 h 217534"/>
                <a:gd name="connsiteX12" fmla="*/ 128438 w 157831"/>
                <a:gd name="connsiteY12" fmla="*/ 148108 h 217534"/>
                <a:gd name="connsiteX13" fmla="*/ 119492 w 157831"/>
                <a:gd name="connsiteY13" fmla="*/ 148108 h 217534"/>
                <a:gd name="connsiteX14" fmla="*/ 119492 w 157831"/>
                <a:gd name="connsiteY14" fmla="*/ 148108 h 217534"/>
                <a:gd name="connsiteX15" fmla="*/ 71567 w 157831"/>
                <a:gd name="connsiteY15" fmla="*/ 195988 h 217534"/>
                <a:gd name="connsiteX16" fmla="*/ 71567 w 157831"/>
                <a:gd name="connsiteY16" fmla="*/ 12768 h 217534"/>
                <a:gd name="connsiteX17" fmla="*/ 151441 w 157831"/>
                <a:gd name="connsiteY17" fmla="*/ 12768 h 217534"/>
                <a:gd name="connsiteX18" fmla="*/ 157831 w 157831"/>
                <a:gd name="connsiteY18" fmla="*/ 6384 h 217534"/>
                <a:gd name="connsiteX19" fmla="*/ 151441 w 157831"/>
                <a:gd name="connsiteY19" fmla="*/ 0 h 217534"/>
                <a:gd name="connsiteX20" fmla="*/ 151441 w 157831"/>
                <a:gd name="connsiteY20" fmla="*/ 0 h 217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7831" h="217534">
                  <a:moveTo>
                    <a:pt x="151441" y="0"/>
                  </a:moveTo>
                  <a:lnTo>
                    <a:pt x="65177" y="0"/>
                  </a:lnTo>
                  <a:cubicBezTo>
                    <a:pt x="61343" y="0"/>
                    <a:pt x="58787" y="2554"/>
                    <a:pt x="58787" y="6384"/>
                  </a:cubicBezTo>
                  <a:lnTo>
                    <a:pt x="58787" y="195988"/>
                  </a:lnTo>
                  <a:lnTo>
                    <a:pt x="10863" y="148108"/>
                  </a:lnTo>
                  <a:cubicBezTo>
                    <a:pt x="8307" y="145555"/>
                    <a:pt x="4473" y="145555"/>
                    <a:pt x="1917" y="148108"/>
                  </a:cubicBezTo>
                  <a:cubicBezTo>
                    <a:pt x="-639" y="150662"/>
                    <a:pt x="-639" y="154492"/>
                    <a:pt x="1917" y="157046"/>
                  </a:cubicBezTo>
                  <a:lnTo>
                    <a:pt x="60704" y="215779"/>
                  </a:lnTo>
                  <a:cubicBezTo>
                    <a:pt x="61343" y="216417"/>
                    <a:pt x="61982" y="217055"/>
                    <a:pt x="62622" y="217055"/>
                  </a:cubicBezTo>
                  <a:cubicBezTo>
                    <a:pt x="63899" y="217694"/>
                    <a:pt x="65816" y="217694"/>
                    <a:pt x="67733" y="217055"/>
                  </a:cubicBezTo>
                  <a:cubicBezTo>
                    <a:pt x="68372" y="217055"/>
                    <a:pt x="69011" y="216417"/>
                    <a:pt x="69650" y="215779"/>
                  </a:cubicBezTo>
                  <a:lnTo>
                    <a:pt x="128438" y="157046"/>
                  </a:lnTo>
                  <a:cubicBezTo>
                    <a:pt x="130994" y="154492"/>
                    <a:pt x="130994" y="150662"/>
                    <a:pt x="128438" y="148108"/>
                  </a:cubicBezTo>
                  <a:cubicBezTo>
                    <a:pt x="125882" y="145555"/>
                    <a:pt x="122048" y="145555"/>
                    <a:pt x="119492" y="148108"/>
                  </a:cubicBezTo>
                  <a:lnTo>
                    <a:pt x="119492" y="148108"/>
                  </a:lnTo>
                  <a:lnTo>
                    <a:pt x="71567" y="195988"/>
                  </a:lnTo>
                  <a:lnTo>
                    <a:pt x="71567" y="12768"/>
                  </a:lnTo>
                  <a:lnTo>
                    <a:pt x="151441" y="12768"/>
                  </a:lnTo>
                  <a:cubicBezTo>
                    <a:pt x="155276" y="12768"/>
                    <a:pt x="157831" y="10214"/>
                    <a:pt x="157831" y="6384"/>
                  </a:cubicBezTo>
                  <a:cubicBezTo>
                    <a:pt x="157831" y="2554"/>
                    <a:pt x="154636" y="0"/>
                    <a:pt x="151441" y="0"/>
                  </a:cubicBezTo>
                  <a:lnTo>
                    <a:pt x="151441" y="0"/>
                  </a:lnTo>
                  <a:close/>
                </a:path>
              </a:pathLst>
            </a:custGeom>
            <a:grpFill/>
            <a:ln w="6390" cap="flat">
              <a:solidFill>
                <a:schemeClr val="accent1"/>
              </a:solidFill>
              <a:prstDash val="solid"/>
              <a:miter/>
            </a:ln>
          </p:spPr>
          <p:txBody>
            <a:bodyPr rtlCol="0" anchor="ctr"/>
            <a:lstStyle/>
            <a:p>
              <a:endParaRPr lang="en-US" sz="1600">
                <a:solidFill>
                  <a:schemeClr val="bg1"/>
                </a:solidFill>
              </a:endParaRPr>
            </a:p>
          </p:txBody>
        </p:sp>
      </p:grpSp>
      <p:grpSp>
        <p:nvGrpSpPr>
          <p:cNvPr id="59" name="Graphic 4">
            <a:extLst>
              <a:ext uri="{FF2B5EF4-FFF2-40B4-BE49-F238E27FC236}">
                <a16:creationId xmlns:a16="http://schemas.microsoft.com/office/drawing/2014/main" id="{BC121DD4-6C6E-EF56-A374-7FD5DD56A652}"/>
              </a:ext>
            </a:extLst>
          </p:cNvPr>
          <p:cNvGrpSpPr>
            <a:grpSpLocks noChangeAspect="1"/>
          </p:cNvGrpSpPr>
          <p:nvPr/>
        </p:nvGrpSpPr>
        <p:grpSpPr>
          <a:xfrm>
            <a:off x="6315821" y="3323539"/>
            <a:ext cx="252235" cy="252000"/>
            <a:chOff x="9887149" y="3824168"/>
            <a:chExt cx="362309" cy="361971"/>
          </a:xfrm>
          <a:solidFill>
            <a:srgbClr val="00B050"/>
          </a:solidFill>
        </p:grpSpPr>
        <p:sp>
          <p:nvSpPr>
            <p:cNvPr id="60" name="Graphic 4">
              <a:extLst>
                <a:ext uri="{FF2B5EF4-FFF2-40B4-BE49-F238E27FC236}">
                  <a16:creationId xmlns:a16="http://schemas.microsoft.com/office/drawing/2014/main" id="{9B779153-3898-8475-E289-19C19D2E5938}"/>
                </a:ext>
              </a:extLst>
            </p:cNvPr>
            <p:cNvSpPr/>
            <p:nvPr/>
          </p:nvSpPr>
          <p:spPr>
            <a:xfrm>
              <a:off x="9887149" y="3824168"/>
              <a:ext cx="362309" cy="361971"/>
            </a:xfrm>
            <a:custGeom>
              <a:avLst/>
              <a:gdLst>
                <a:gd name="connsiteX0" fmla="*/ 180835 w 362309"/>
                <a:gd name="connsiteY0" fmla="*/ 0 h 361971"/>
                <a:gd name="connsiteX1" fmla="*/ 0 w 362309"/>
                <a:gd name="connsiteY1" fmla="*/ 181305 h 361971"/>
                <a:gd name="connsiteX2" fmla="*/ 181474 w 362309"/>
                <a:gd name="connsiteY2" fmla="*/ 361971 h 361971"/>
                <a:gd name="connsiteX3" fmla="*/ 362309 w 362309"/>
                <a:gd name="connsiteY3" fmla="*/ 181305 h 361971"/>
                <a:gd name="connsiteX4" fmla="*/ 180835 w 362309"/>
                <a:gd name="connsiteY4" fmla="*/ 0 h 361971"/>
                <a:gd name="connsiteX5" fmla="*/ 180835 w 362309"/>
                <a:gd name="connsiteY5" fmla="*/ 0 h 361971"/>
                <a:gd name="connsiteX6" fmla="*/ 180835 w 362309"/>
                <a:gd name="connsiteY6" fmla="*/ 349204 h 361971"/>
                <a:gd name="connsiteX7" fmla="*/ 12780 w 362309"/>
                <a:gd name="connsiteY7" fmla="*/ 180667 h 361971"/>
                <a:gd name="connsiteX8" fmla="*/ 181474 w 362309"/>
                <a:gd name="connsiteY8" fmla="*/ 12768 h 361971"/>
                <a:gd name="connsiteX9" fmla="*/ 349529 w 362309"/>
                <a:gd name="connsiteY9" fmla="*/ 180667 h 361971"/>
                <a:gd name="connsiteX10" fmla="*/ 180835 w 362309"/>
                <a:gd name="connsiteY10" fmla="*/ 349204 h 361971"/>
                <a:gd name="connsiteX11" fmla="*/ 180835 w 362309"/>
                <a:gd name="connsiteY11" fmla="*/ 349204 h 36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2309" h="361971">
                  <a:moveTo>
                    <a:pt x="180835" y="0"/>
                  </a:moveTo>
                  <a:cubicBezTo>
                    <a:pt x="80513" y="0"/>
                    <a:pt x="0" y="81076"/>
                    <a:pt x="0" y="181305"/>
                  </a:cubicBezTo>
                  <a:cubicBezTo>
                    <a:pt x="0" y="281533"/>
                    <a:pt x="81152" y="361971"/>
                    <a:pt x="181474" y="361971"/>
                  </a:cubicBezTo>
                  <a:cubicBezTo>
                    <a:pt x="281157" y="361971"/>
                    <a:pt x="362309" y="280895"/>
                    <a:pt x="362309" y="181305"/>
                  </a:cubicBezTo>
                  <a:cubicBezTo>
                    <a:pt x="362309" y="81076"/>
                    <a:pt x="281157" y="0"/>
                    <a:pt x="180835" y="0"/>
                  </a:cubicBezTo>
                  <a:cubicBezTo>
                    <a:pt x="180835" y="0"/>
                    <a:pt x="180835" y="0"/>
                    <a:pt x="180835" y="0"/>
                  </a:cubicBezTo>
                  <a:close/>
                  <a:moveTo>
                    <a:pt x="180835" y="349204"/>
                  </a:moveTo>
                  <a:cubicBezTo>
                    <a:pt x="87542" y="349204"/>
                    <a:pt x="12780" y="273873"/>
                    <a:pt x="12780" y="180667"/>
                  </a:cubicBezTo>
                  <a:cubicBezTo>
                    <a:pt x="12780" y="87460"/>
                    <a:pt x="88181" y="12768"/>
                    <a:pt x="181474" y="12768"/>
                  </a:cubicBezTo>
                  <a:cubicBezTo>
                    <a:pt x="274128" y="12768"/>
                    <a:pt x="349529" y="88099"/>
                    <a:pt x="349529" y="180667"/>
                  </a:cubicBezTo>
                  <a:cubicBezTo>
                    <a:pt x="349529" y="273873"/>
                    <a:pt x="274128" y="349204"/>
                    <a:pt x="180835" y="349204"/>
                  </a:cubicBezTo>
                  <a:lnTo>
                    <a:pt x="180835" y="349204"/>
                  </a:lnTo>
                  <a:close/>
                </a:path>
              </a:pathLst>
            </a:custGeom>
            <a:grpFill/>
            <a:ln w="6390" cap="flat">
              <a:solidFill>
                <a:schemeClr val="accent1"/>
              </a:solidFill>
              <a:prstDash val="solid"/>
              <a:miter/>
            </a:ln>
          </p:spPr>
          <p:txBody>
            <a:bodyPr rtlCol="0" anchor="ctr"/>
            <a:lstStyle/>
            <a:p>
              <a:endParaRPr lang="en-US" sz="1600">
                <a:solidFill>
                  <a:schemeClr val="bg1"/>
                </a:solidFill>
              </a:endParaRPr>
            </a:p>
          </p:txBody>
        </p:sp>
        <p:sp>
          <p:nvSpPr>
            <p:cNvPr id="61" name="Graphic 4">
              <a:extLst>
                <a:ext uri="{FF2B5EF4-FFF2-40B4-BE49-F238E27FC236}">
                  <a16:creationId xmlns:a16="http://schemas.microsoft.com/office/drawing/2014/main" id="{15F0D397-954C-C02D-249E-B1C282983727}"/>
                </a:ext>
              </a:extLst>
            </p:cNvPr>
            <p:cNvSpPr/>
            <p:nvPr/>
          </p:nvSpPr>
          <p:spPr>
            <a:xfrm>
              <a:off x="9965106" y="3916097"/>
              <a:ext cx="207034" cy="178751"/>
            </a:xfrm>
            <a:custGeom>
              <a:avLst/>
              <a:gdLst>
                <a:gd name="connsiteX0" fmla="*/ 200005 w 207034"/>
                <a:gd name="connsiteY0" fmla="*/ 27451 h 178751"/>
                <a:gd name="connsiteX1" fmla="*/ 137384 w 207034"/>
                <a:gd name="connsiteY1" fmla="*/ 27451 h 178751"/>
                <a:gd name="connsiteX2" fmla="*/ 137384 w 207034"/>
                <a:gd name="connsiteY2" fmla="*/ 6384 h 178751"/>
                <a:gd name="connsiteX3" fmla="*/ 130994 w 207034"/>
                <a:gd name="connsiteY3" fmla="*/ 0 h 178751"/>
                <a:gd name="connsiteX4" fmla="*/ 75402 w 207034"/>
                <a:gd name="connsiteY4" fmla="*/ 0 h 178751"/>
                <a:gd name="connsiteX5" fmla="*/ 69012 w 207034"/>
                <a:gd name="connsiteY5" fmla="*/ 6384 h 178751"/>
                <a:gd name="connsiteX6" fmla="*/ 69012 w 207034"/>
                <a:gd name="connsiteY6" fmla="*/ 27451 h 178751"/>
                <a:gd name="connsiteX7" fmla="*/ 6390 w 207034"/>
                <a:gd name="connsiteY7" fmla="*/ 27451 h 178751"/>
                <a:gd name="connsiteX8" fmla="*/ 0 w 207034"/>
                <a:gd name="connsiteY8" fmla="*/ 33835 h 178751"/>
                <a:gd name="connsiteX9" fmla="*/ 0 w 207034"/>
                <a:gd name="connsiteY9" fmla="*/ 172368 h 178751"/>
                <a:gd name="connsiteX10" fmla="*/ 6390 w 207034"/>
                <a:gd name="connsiteY10" fmla="*/ 178752 h 178751"/>
                <a:gd name="connsiteX11" fmla="*/ 200644 w 207034"/>
                <a:gd name="connsiteY11" fmla="*/ 178752 h 178751"/>
                <a:gd name="connsiteX12" fmla="*/ 207034 w 207034"/>
                <a:gd name="connsiteY12" fmla="*/ 172368 h 178751"/>
                <a:gd name="connsiteX13" fmla="*/ 207034 w 207034"/>
                <a:gd name="connsiteY13" fmla="*/ 33835 h 178751"/>
                <a:gd name="connsiteX14" fmla="*/ 200005 w 207034"/>
                <a:gd name="connsiteY14" fmla="*/ 27451 h 178751"/>
                <a:gd name="connsiteX15" fmla="*/ 200005 w 207034"/>
                <a:gd name="connsiteY15" fmla="*/ 27451 h 178751"/>
                <a:gd name="connsiteX16" fmla="*/ 81792 w 207034"/>
                <a:gd name="connsiteY16" fmla="*/ 12130 h 178751"/>
                <a:gd name="connsiteX17" fmla="*/ 124604 w 207034"/>
                <a:gd name="connsiteY17" fmla="*/ 12130 h 178751"/>
                <a:gd name="connsiteX18" fmla="*/ 124604 w 207034"/>
                <a:gd name="connsiteY18" fmla="*/ 26813 h 178751"/>
                <a:gd name="connsiteX19" fmla="*/ 81792 w 207034"/>
                <a:gd name="connsiteY19" fmla="*/ 26813 h 178751"/>
                <a:gd name="connsiteX20" fmla="*/ 81792 w 207034"/>
                <a:gd name="connsiteY20" fmla="*/ 12130 h 178751"/>
                <a:gd name="connsiteX21" fmla="*/ 40896 w 207034"/>
                <a:gd name="connsiteY21" fmla="*/ 165984 h 178751"/>
                <a:gd name="connsiteX22" fmla="*/ 12141 w 207034"/>
                <a:gd name="connsiteY22" fmla="*/ 165984 h 178751"/>
                <a:gd name="connsiteX23" fmla="*/ 12141 w 207034"/>
                <a:gd name="connsiteY23" fmla="*/ 40219 h 178751"/>
                <a:gd name="connsiteX24" fmla="*/ 40896 w 207034"/>
                <a:gd name="connsiteY24" fmla="*/ 40219 h 178751"/>
                <a:gd name="connsiteX25" fmla="*/ 40896 w 207034"/>
                <a:gd name="connsiteY25" fmla="*/ 165984 h 178751"/>
                <a:gd name="connsiteX26" fmla="*/ 145051 w 207034"/>
                <a:gd name="connsiteY26" fmla="*/ 165984 h 178751"/>
                <a:gd name="connsiteX27" fmla="*/ 53676 w 207034"/>
                <a:gd name="connsiteY27" fmla="*/ 165984 h 178751"/>
                <a:gd name="connsiteX28" fmla="*/ 53676 w 207034"/>
                <a:gd name="connsiteY28" fmla="*/ 40219 h 178751"/>
                <a:gd name="connsiteX29" fmla="*/ 145051 w 207034"/>
                <a:gd name="connsiteY29" fmla="*/ 40219 h 178751"/>
                <a:gd name="connsiteX30" fmla="*/ 145051 w 207034"/>
                <a:gd name="connsiteY30" fmla="*/ 165984 h 178751"/>
                <a:gd name="connsiteX31" fmla="*/ 193615 w 207034"/>
                <a:gd name="connsiteY31" fmla="*/ 165984 h 178751"/>
                <a:gd name="connsiteX32" fmla="*/ 157831 w 207034"/>
                <a:gd name="connsiteY32" fmla="*/ 165984 h 178751"/>
                <a:gd name="connsiteX33" fmla="*/ 157831 w 207034"/>
                <a:gd name="connsiteY33" fmla="*/ 40219 h 178751"/>
                <a:gd name="connsiteX34" fmla="*/ 193615 w 207034"/>
                <a:gd name="connsiteY34" fmla="*/ 40219 h 178751"/>
                <a:gd name="connsiteX35" fmla="*/ 193615 w 207034"/>
                <a:gd name="connsiteY35" fmla="*/ 165984 h 178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07034" h="178751">
                  <a:moveTo>
                    <a:pt x="200005" y="27451"/>
                  </a:moveTo>
                  <a:lnTo>
                    <a:pt x="137384" y="27451"/>
                  </a:lnTo>
                  <a:lnTo>
                    <a:pt x="137384" y="6384"/>
                  </a:lnTo>
                  <a:cubicBezTo>
                    <a:pt x="137384" y="2554"/>
                    <a:pt x="134828" y="0"/>
                    <a:pt x="130994" y="0"/>
                  </a:cubicBezTo>
                  <a:lnTo>
                    <a:pt x="75402" y="0"/>
                  </a:lnTo>
                  <a:cubicBezTo>
                    <a:pt x="71567" y="0"/>
                    <a:pt x="69012" y="2554"/>
                    <a:pt x="69012" y="6384"/>
                  </a:cubicBezTo>
                  <a:lnTo>
                    <a:pt x="69012" y="27451"/>
                  </a:lnTo>
                  <a:lnTo>
                    <a:pt x="6390" y="27451"/>
                  </a:lnTo>
                  <a:cubicBezTo>
                    <a:pt x="2556" y="27451"/>
                    <a:pt x="0" y="30005"/>
                    <a:pt x="0" y="33835"/>
                  </a:cubicBezTo>
                  <a:lnTo>
                    <a:pt x="0" y="172368"/>
                  </a:lnTo>
                  <a:cubicBezTo>
                    <a:pt x="0" y="176198"/>
                    <a:pt x="2556" y="178752"/>
                    <a:pt x="6390" y="178752"/>
                  </a:cubicBezTo>
                  <a:lnTo>
                    <a:pt x="200644" y="178752"/>
                  </a:lnTo>
                  <a:cubicBezTo>
                    <a:pt x="204478" y="178752"/>
                    <a:pt x="207034" y="176198"/>
                    <a:pt x="207034" y="172368"/>
                  </a:cubicBezTo>
                  <a:lnTo>
                    <a:pt x="207034" y="33835"/>
                  </a:lnTo>
                  <a:cubicBezTo>
                    <a:pt x="207034" y="30005"/>
                    <a:pt x="203839" y="27451"/>
                    <a:pt x="200005" y="27451"/>
                  </a:cubicBezTo>
                  <a:cubicBezTo>
                    <a:pt x="200005" y="27451"/>
                    <a:pt x="200005" y="27451"/>
                    <a:pt x="200005" y="27451"/>
                  </a:cubicBezTo>
                  <a:close/>
                  <a:moveTo>
                    <a:pt x="81792" y="12130"/>
                  </a:moveTo>
                  <a:lnTo>
                    <a:pt x="124604" y="12130"/>
                  </a:lnTo>
                  <a:lnTo>
                    <a:pt x="124604" y="26813"/>
                  </a:lnTo>
                  <a:lnTo>
                    <a:pt x="81792" y="26813"/>
                  </a:lnTo>
                  <a:lnTo>
                    <a:pt x="81792" y="12130"/>
                  </a:lnTo>
                  <a:close/>
                  <a:moveTo>
                    <a:pt x="40896" y="165984"/>
                  </a:moveTo>
                  <a:lnTo>
                    <a:pt x="12141" y="165984"/>
                  </a:lnTo>
                  <a:lnTo>
                    <a:pt x="12141" y="40219"/>
                  </a:lnTo>
                  <a:lnTo>
                    <a:pt x="40896" y="40219"/>
                  </a:lnTo>
                  <a:lnTo>
                    <a:pt x="40896" y="165984"/>
                  </a:lnTo>
                  <a:close/>
                  <a:moveTo>
                    <a:pt x="145051" y="165984"/>
                  </a:moveTo>
                  <a:lnTo>
                    <a:pt x="53676" y="165984"/>
                  </a:lnTo>
                  <a:lnTo>
                    <a:pt x="53676" y="40219"/>
                  </a:lnTo>
                  <a:lnTo>
                    <a:pt x="145051" y="40219"/>
                  </a:lnTo>
                  <a:lnTo>
                    <a:pt x="145051" y="165984"/>
                  </a:lnTo>
                  <a:close/>
                  <a:moveTo>
                    <a:pt x="193615" y="165984"/>
                  </a:moveTo>
                  <a:lnTo>
                    <a:pt x="157831" y="165984"/>
                  </a:lnTo>
                  <a:lnTo>
                    <a:pt x="157831" y="40219"/>
                  </a:lnTo>
                  <a:lnTo>
                    <a:pt x="193615" y="40219"/>
                  </a:lnTo>
                  <a:lnTo>
                    <a:pt x="193615" y="165984"/>
                  </a:lnTo>
                  <a:close/>
                </a:path>
              </a:pathLst>
            </a:custGeom>
            <a:grpFill/>
            <a:ln w="6390" cap="flat">
              <a:solidFill>
                <a:schemeClr val="accent1"/>
              </a:solidFill>
              <a:prstDash val="solid"/>
              <a:miter/>
            </a:ln>
          </p:spPr>
          <p:txBody>
            <a:bodyPr rtlCol="0" anchor="ctr"/>
            <a:lstStyle/>
            <a:p>
              <a:endParaRPr lang="en-US" sz="1600">
                <a:solidFill>
                  <a:schemeClr val="bg1"/>
                </a:solidFill>
              </a:endParaRPr>
            </a:p>
          </p:txBody>
        </p:sp>
      </p:grpSp>
      <p:grpSp>
        <p:nvGrpSpPr>
          <p:cNvPr id="62" name="Graphic 4">
            <a:extLst>
              <a:ext uri="{FF2B5EF4-FFF2-40B4-BE49-F238E27FC236}">
                <a16:creationId xmlns:a16="http://schemas.microsoft.com/office/drawing/2014/main" id="{8AF017FC-C9C6-6970-4867-FA049BF06C5C}"/>
              </a:ext>
            </a:extLst>
          </p:cNvPr>
          <p:cNvGrpSpPr>
            <a:grpSpLocks noChangeAspect="1"/>
          </p:cNvGrpSpPr>
          <p:nvPr/>
        </p:nvGrpSpPr>
        <p:grpSpPr>
          <a:xfrm>
            <a:off x="6315547" y="5113215"/>
            <a:ext cx="252237" cy="252000"/>
            <a:chOff x="8840477" y="918179"/>
            <a:chExt cx="362312" cy="361971"/>
          </a:xfrm>
          <a:solidFill>
            <a:srgbClr val="00B050"/>
          </a:solidFill>
        </p:grpSpPr>
        <p:sp>
          <p:nvSpPr>
            <p:cNvPr id="63" name="Graphic 4">
              <a:extLst>
                <a:ext uri="{FF2B5EF4-FFF2-40B4-BE49-F238E27FC236}">
                  <a16:creationId xmlns:a16="http://schemas.microsoft.com/office/drawing/2014/main" id="{3C8E1F9C-AAB9-64A7-BEE5-6B673DD1A84E}"/>
                </a:ext>
              </a:extLst>
            </p:cNvPr>
            <p:cNvSpPr/>
            <p:nvPr/>
          </p:nvSpPr>
          <p:spPr>
            <a:xfrm>
              <a:off x="8840477" y="918179"/>
              <a:ext cx="362312" cy="361971"/>
            </a:xfrm>
            <a:custGeom>
              <a:avLst/>
              <a:gdLst>
                <a:gd name="connsiteX0" fmla="*/ 181474 w 362312"/>
                <a:gd name="connsiteY0" fmla="*/ 0 h 361971"/>
                <a:gd name="connsiteX1" fmla="*/ 0 w 362312"/>
                <a:gd name="connsiteY1" fmla="*/ 180667 h 361971"/>
                <a:gd name="connsiteX2" fmla="*/ 180836 w 362312"/>
                <a:gd name="connsiteY2" fmla="*/ 361972 h 361971"/>
                <a:gd name="connsiteX3" fmla="*/ 362309 w 362312"/>
                <a:gd name="connsiteY3" fmla="*/ 181305 h 361971"/>
                <a:gd name="connsiteX4" fmla="*/ 362309 w 362312"/>
                <a:gd name="connsiteY4" fmla="*/ 181305 h 361971"/>
                <a:gd name="connsiteX5" fmla="*/ 181474 w 362312"/>
                <a:gd name="connsiteY5" fmla="*/ 0 h 361971"/>
                <a:gd name="connsiteX6" fmla="*/ 181474 w 362312"/>
                <a:gd name="connsiteY6" fmla="*/ 349204 h 361971"/>
                <a:gd name="connsiteX7" fmla="*/ 12780 w 362312"/>
                <a:gd name="connsiteY7" fmla="*/ 181305 h 361971"/>
                <a:gd name="connsiteX8" fmla="*/ 180836 w 362312"/>
                <a:gd name="connsiteY8" fmla="*/ 12768 h 361971"/>
                <a:gd name="connsiteX9" fmla="*/ 349529 w 362312"/>
                <a:gd name="connsiteY9" fmla="*/ 180667 h 361971"/>
                <a:gd name="connsiteX10" fmla="*/ 349529 w 362312"/>
                <a:gd name="connsiteY10" fmla="*/ 180667 h 361971"/>
                <a:gd name="connsiteX11" fmla="*/ 181474 w 362312"/>
                <a:gd name="connsiteY11" fmla="*/ 349204 h 36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2312" h="361971">
                  <a:moveTo>
                    <a:pt x="181474" y="0"/>
                  </a:moveTo>
                  <a:cubicBezTo>
                    <a:pt x="81152" y="0"/>
                    <a:pt x="0" y="81077"/>
                    <a:pt x="0" y="180667"/>
                  </a:cubicBezTo>
                  <a:cubicBezTo>
                    <a:pt x="0" y="280895"/>
                    <a:pt x="81152" y="361972"/>
                    <a:pt x="180836" y="361972"/>
                  </a:cubicBezTo>
                  <a:cubicBezTo>
                    <a:pt x="281157" y="361972"/>
                    <a:pt x="362309" y="280895"/>
                    <a:pt x="362309" y="181305"/>
                  </a:cubicBezTo>
                  <a:cubicBezTo>
                    <a:pt x="362309" y="181305"/>
                    <a:pt x="362309" y="181305"/>
                    <a:pt x="362309" y="181305"/>
                  </a:cubicBezTo>
                  <a:cubicBezTo>
                    <a:pt x="362949" y="81077"/>
                    <a:pt x="281796" y="0"/>
                    <a:pt x="181474" y="0"/>
                  </a:cubicBezTo>
                  <a:close/>
                  <a:moveTo>
                    <a:pt x="181474" y="349204"/>
                  </a:moveTo>
                  <a:cubicBezTo>
                    <a:pt x="88181" y="349204"/>
                    <a:pt x="12780" y="273873"/>
                    <a:pt x="12780" y="181305"/>
                  </a:cubicBezTo>
                  <a:cubicBezTo>
                    <a:pt x="12780" y="88099"/>
                    <a:pt x="88181" y="12768"/>
                    <a:pt x="180836" y="12768"/>
                  </a:cubicBezTo>
                  <a:cubicBezTo>
                    <a:pt x="274128" y="12768"/>
                    <a:pt x="349529" y="88099"/>
                    <a:pt x="349529" y="180667"/>
                  </a:cubicBezTo>
                  <a:cubicBezTo>
                    <a:pt x="349529" y="180667"/>
                    <a:pt x="349529" y="180667"/>
                    <a:pt x="349529" y="180667"/>
                  </a:cubicBezTo>
                  <a:cubicBezTo>
                    <a:pt x="350169" y="273873"/>
                    <a:pt x="274767" y="348565"/>
                    <a:pt x="181474" y="349204"/>
                  </a:cubicBezTo>
                  <a:close/>
                </a:path>
              </a:pathLst>
            </a:custGeom>
            <a:grpFill/>
            <a:ln w="6390" cap="flat">
              <a:solidFill>
                <a:schemeClr val="accent1"/>
              </a:solidFill>
              <a:prstDash val="solid"/>
              <a:miter/>
            </a:ln>
          </p:spPr>
          <p:txBody>
            <a:bodyPr rtlCol="0" anchor="ctr"/>
            <a:lstStyle/>
            <a:p>
              <a:endParaRPr lang="en-US" sz="1600">
                <a:solidFill>
                  <a:schemeClr val="bg1"/>
                </a:solidFill>
              </a:endParaRPr>
            </a:p>
          </p:txBody>
        </p:sp>
        <p:sp>
          <p:nvSpPr>
            <p:cNvPr id="64" name="Graphic 4">
              <a:extLst>
                <a:ext uri="{FF2B5EF4-FFF2-40B4-BE49-F238E27FC236}">
                  <a16:creationId xmlns:a16="http://schemas.microsoft.com/office/drawing/2014/main" id="{12316A97-599B-0EA0-BD46-E1A4E3CB6026}"/>
                </a:ext>
              </a:extLst>
            </p:cNvPr>
            <p:cNvSpPr/>
            <p:nvPr/>
          </p:nvSpPr>
          <p:spPr>
            <a:xfrm>
              <a:off x="8916763" y="994787"/>
              <a:ext cx="210235" cy="209394"/>
            </a:xfrm>
            <a:custGeom>
              <a:avLst/>
              <a:gdLst>
                <a:gd name="connsiteX0" fmla="*/ 181869 w 210235"/>
                <a:gd name="connsiteY0" fmla="*/ 32558 h 209394"/>
                <a:gd name="connsiteX1" fmla="*/ 181869 w 210235"/>
                <a:gd name="connsiteY1" fmla="*/ 32558 h 209394"/>
                <a:gd name="connsiteX2" fmla="*/ 181230 w 210235"/>
                <a:gd name="connsiteY2" fmla="*/ 31282 h 209394"/>
                <a:gd name="connsiteX3" fmla="*/ 180590 w 210235"/>
                <a:gd name="connsiteY3" fmla="*/ 30005 h 209394"/>
                <a:gd name="connsiteX4" fmla="*/ 179951 w 210235"/>
                <a:gd name="connsiteY4" fmla="*/ 29366 h 209394"/>
                <a:gd name="connsiteX5" fmla="*/ 178674 w 210235"/>
                <a:gd name="connsiteY5" fmla="*/ 28728 h 209394"/>
                <a:gd name="connsiteX6" fmla="*/ 178035 w 210235"/>
                <a:gd name="connsiteY6" fmla="*/ 28728 h 209394"/>
                <a:gd name="connsiteX7" fmla="*/ 176117 w 210235"/>
                <a:gd name="connsiteY7" fmla="*/ 28090 h 209394"/>
                <a:gd name="connsiteX8" fmla="*/ 112218 w 210235"/>
                <a:gd name="connsiteY8" fmla="*/ 28090 h 209394"/>
                <a:gd name="connsiteX9" fmla="*/ 112218 w 210235"/>
                <a:gd name="connsiteY9" fmla="*/ 6384 h 209394"/>
                <a:gd name="connsiteX10" fmla="*/ 105828 w 210235"/>
                <a:gd name="connsiteY10" fmla="*/ 0 h 209394"/>
                <a:gd name="connsiteX11" fmla="*/ 99438 w 210235"/>
                <a:gd name="connsiteY11" fmla="*/ 6384 h 209394"/>
                <a:gd name="connsiteX12" fmla="*/ 99438 w 210235"/>
                <a:gd name="connsiteY12" fmla="*/ 28090 h 209394"/>
                <a:gd name="connsiteX13" fmla="*/ 41929 w 210235"/>
                <a:gd name="connsiteY13" fmla="*/ 28090 h 209394"/>
                <a:gd name="connsiteX14" fmla="*/ 41290 w 210235"/>
                <a:gd name="connsiteY14" fmla="*/ 28090 h 209394"/>
                <a:gd name="connsiteX15" fmla="*/ 39373 w 210235"/>
                <a:gd name="connsiteY15" fmla="*/ 28728 h 209394"/>
                <a:gd name="connsiteX16" fmla="*/ 38734 w 210235"/>
                <a:gd name="connsiteY16" fmla="*/ 29366 h 209394"/>
                <a:gd name="connsiteX17" fmla="*/ 37456 w 210235"/>
                <a:gd name="connsiteY17" fmla="*/ 30005 h 209394"/>
                <a:gd name="connsiteX18" fmla="*/ 36817 w 210235"/>
                <a:gd name="connsiteY18" fmla="*/ 30643 h 209394"/>
                <a:gd name="connsiteX19" fmla="*/ 36178 w 210235"/>
                <a:gd name="connsiteY19" fmla="*/ 31920 h 209394"/>
                <a:gd name="connsiteX20" fmla="*/ 35539 w 210235"/>
                <a:gd name="connsiteY20" fmla="*/ 32558 h 209394"/>
                <a:gd name="connsiteX21" fmla="*/ 35539 w 210235"/>
                <a:gd name="connsiteY21" fmla="*/ 33197 h 209394"/>
                <a:gd name="connsiteX22" fmla="*/ 394 w 210235"/>
                <a:gd name="connsiteY22" fmla="*/ 145555 h 209394"/>
                <a:gd name="connsiteX23" fmla="*/ 4867 w 210235"/>
                <a:gd name="connsiteY23" fmla="*/ 153216 h 209394"/>
                <a:gd name="connsiteX24" fmla="*/ 6784 w 210235"/>
                <a:gd name="connsiteY24" fmla="*/ 153216 h 209394"/>
                <a:gd name="connsiteX25" fmla="*/ 70045 w 210235"/>
                <a:gd name="connsiteY25" fmla="*/ 153216 h 209394"/>
                <a:gd name="connsiteX26" fmla="*/ 75156 w 210235"/>
                <a:gd name="connsiteY26" fmla="*/ 150662 h 209394"/>
                <a:gd name="connsiteX27" fmla="*/ 76435 w 210235"/>
                <a:gd name="connsiteY27" fmla="*/ 144916 h 209394"/>
                <a:gd name="connsiteX28" fmla="*/ 50236 w 210235"/>
                <a:gd name="connsiteY28" fmla="*/ 40219 h 209394"/>
                <a:gd name="connsiteX29" fmla="*/ 98799 w 210235"/>
                <a:gd name="connsiteY29" fmla="*/ 40219 h 209394"/>
                <a:gd name="connsiteX30" fmla="*/ 98799 w 210235"/>
                <a:gd name="connsiteY30" fmla="*/ 196627 h 209394"/>
                <a:gd name="connsiteX31" fmla="*/ 63016 w 210235"/>
                <a:gd name="connsiteY31" fmla="*/ 196627 h 209394"/>
                <a:gd name="connsiteX32" fmla="*/ 56626 w 210235"/>
                <a:gd name="connsiteY32" fmla="*/ 203011 h 209394"/>
                <a:gd name="connsiteX33" fmla="*/ 63016 w 210235"/>
                <a:gd name="connsiteY33" fmla="*/ 209395 h 209394"/>
                <a:gd name="connsiteX34" fmla="*/ 147363 w 210235"/>
                <a:gd name="connsiteY34" fmla="*/ 209395 h 209394"/>
                <a:gd name="connsiteX35" fmla="*/ 153753 w 210235"/>
                <a:gd name="connsiteY35" fmla="*/ 203011 h 209394"/>
                <a:gd name="connsiteX36" fmla="*/ 147363 w 210235"/>
                <a:gd name="connsiteY36" fmla="*/ 196627 h 209394"/>
                <a:gd name="connsiteX37" fmla="*/ 111579 w 210235"/>
                <a:gd name="connsiteY37" fmla="*/ 196627 h 209394"/>
                <a:gd name="connsiteX38" fmla="*/ 111579 w 210235"/>
                <a:gd name="connsiteY38" fmla="*/ 40219 h 209394"/>
                <a:gd name="connsiteX39" fmla="*/ 166533 w 210235"/>
                <a:gd name="connsiteY39" fmla="*/ 40219 h 209394"/>
                <a:gd name="connsiteX40" fmla="*/ 133944 w 210235"/>
                <a:gd name="connsiteY40" fmla="*/ 144278 h 209394"/>
                <a:gd name="connsiteX41" fmla="*/ 138417 w 210235"/>
                <a:gd name="connsiteY41" fmla="*/ 151939 h 209394"/>
                <a:gd name="connsiteX42" fmla="*/ 140334 w 210235"/>
                <a:gd name="connsiteY42" fmla="*/ 151939 h 209394"/>
                <a:gd name="connsiteX43" fmla="*/ 203595 w 210235"/>
                <a:gd name="connsiteY43" fmla="*/ 151939 h 209394"/>
                <a:gd name="connsiteX44" fmla="*/ 208706 w 210235"/>
                <a:gd name="connsiteY44" fmla="*/ 149385 h 209394"/>
                <a:gd name="connsiteX45" fmla="*/ 209984 w 210235"/>
                <a:gd name="connsiteY45" fmla="*/ 143640 h 209394"/>
                <a:gd name="connsiteX46" fmla="*/ 181869 w 210235"/>
                <a:gd name="connsiteY46" fmla="*/ 32558 h 209394"/>
                <a:gd name="connsiteX47" fmla="*/ 62376 w 210235"/>
                <a:gd name="connsiteY47" fmla="*/ 139809 h 209394"/>
                <a:gd name="connsiteX48" fmla="*/ 15730 w 210235"/>
                <a:gd name="connsiteY48" fmla="*/ 139809 h 209394"/>
                <a:gd name="connsiteX49" fmla="*/ 41290 w 210235"/>
                <a:gd name="connsiteY49" fmla="*/ 57456 h 209394"/>
                <a:gd name="connsiteX50" fmla="*/ 62376 w 210235"/>
                <a:gd name="connsiteY50" fmla="*/ 139809 h 209394"/>
                <a:gd name="connsiteX51" fmla="*/ 149280 w 210235"/>
                <a:gd name="connsiteY51" fmla="*/ 139809 h 209394"/>
                <a:gd name="connsiteX52" fmla="*/ 174840 w 210235"/>
                <a:gd name="connsiteY52" fmla="*/ 57456 h 209394"/>
                <a:gd name="connsiteX53" fmla="*/ 195287 w 210235"/>
                <a:gd name="connsiteY53" fmla="*/ 139809 h 209394"/>
                <a:gd name="connsiteX54" fmla="*/ 149280 w 210235"/>
                <a:gd name="connsiteY54" fmla="*/ 139809 h 20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10235" h="209394">
                  <a:moveTo>
                    <a:pt x="181869" y="32558"/>
                  </a:moveTo>
                  <a:cubicBezTo>
                    <a:pt x="181869" y="32558"/>
                    <a:pt x="181869" y="31920"/>
                    <a:pt x="181869" y="32558"/>
                  </a:cubicBezTo>
                  <a:lnTo>
                    <a:pt x="181230" y="31282"/>
                  </a:lnTo>
                  <a:cubicBezTo>
                    <a:pt x="181230" y="30643"/>
                    <a:pt x="180590" y="30643"/>
                    <a:pt x="180590" y="30005"/>
                  </a:cubicBezTo>
                  <a:lnTo>
                    <a:pt x="179951" y="29366"/>
                  </a:lnTo>
                  <a:cubicBezTo>
                    <a:pt x="179312" y="28728"/>
                    <a:pt x="179312" y="28728"/>
                    <a:pt x="178674" y="28728"/>
                  </a:cubicBezTo>
                  <a:cubicBezTo>
                    <a:pt x="178674" y="28728"/>
                    <a:pt x="178035" y="28728"/>
                    <a:pt x="178035" y="28728"/>
                  </a:cubicBezTo>
                  <a:cubicBezTo>
                    <a:pt x="177395" y="28728"/>
                    <a:pt x="176756" y="28090"/>
                    <a:pt x="176117" y="28090"/>
                  </a:cubicBezTo>
                  <a:lnTo>
                    <a:pt x="112218" y="28090"/>
                  </a:lnTo>
                  <a:lnTo>
                    <a:pt x="112218" y="6384"/>
                  </a:lnTo>
                  <a:cubicBezTo>
                    <a:pt x="112218" y="2554"/>
                    <a:pt x="109662" y="0"/>
                    <a:pt x="105828" y="0"/>
                  </a:cubicBezTo>
                  <a:cubicBezTo>
                    <a:pt x="101994" y="0"/>
                    <a:pt x="99438" y="2554"/>
                    <a:pt x="99438" y="6384"/>
                  </a:cubicBezTo>
                  <a:lnTo>
                    <a:pt x="99438" y="28090"/>
                  </a:lnTo>
                  <a:lnTo>
                    <a:pt x="41929" y="28090"/>
                  </a:lnTo>
                  <a:lnTo>
                    <a:pt x="41290" y="28090"/>
                  </a:lnTo>
                  <a:cubicBezTo>
                    <a:pt x="40651" y="28090"/>
                    <a:pt x="40011" y="28090"/>
                    <a:pt x="39373" y="28728"/>
                  </a:cubicBezTo>
                  <a:lnTo>
                    <a:pt x="38734" y="29366"/>
                  </a:lnTo>
                  <a:lnTo>
                    <a:pt x="37456" y="30005"/>
                  </a:lnTo>
                  <a:lnTo>
                    <a:pt x="36817" y="30643"/>
                  </a:lnTo>
                  <a:lnTo>
                    <a:pt x="36178" y="31920"/>
                  </a:lnTo>
                  <a:lnTo>
                    <a:pt x="35539" y="32558"/>
                  </a:lnTo>
                  <a:cubicBezTo>
                    <a:pt x="35539" y="32558"/>
                    <a:pt x="35539" y="32558"/>
                    <a:pt x="35539" y="33197"/>
                  </a:cubicBezTo>
                  <a:lnTo>
                    <a:pt x="394" y="145555"/>
                  </a:lnTo>
                  <a:cubicBezTo>
                    <a:pt x="-883" y="148747"/>
                    <a:pt x="1033" y="152577"/>
                    <a:pt x="4867" y="153216"/>
                  </a:cubicBezTo>
                  <a:cubicBezTo>
                    <a:pt x="5506" y="153216"/>
                    <a:pt x="6145" y="153216"/>
                    <a:pt x="6784" y="153216"/>
                  </a:cubicBezTo>
                  <a:lnTo>
                    <a:pt x="70045" y="153216"/>
                  </a:lnTo>
                  <a:cubicBezTo>
                    <a:pt x="71961" y="153216"/>
                    <a:pt x="73878" y="152577"/>
                    <a:pt x="75156" y="150662"/>
                  </a:cubicBezTo>
                  <a:cubicBezTo>
                    <a:pt x="76435" y="149385"/>
                    <a:pt x="77073" y="146832"/>
                    <a:pt x="76435" y="144916"/>
                  </a:cubicBezTo>
                  <a:lnTo>
                    <a:pt x="50236" y="40219"/>
                  </a:lnTo>
                  <a:lnTo>
                    <a:pt x="98799" y="40219"/>
                  </a:lnTo>
                  <a:lnTo>
                    <a:pt x="98799" y="196627"/>
                  </a:lnTo>
                  <a:lnTo>
                    <a:pt x="63016" y="196627"/>
                  </a:lnTo>
                  <a:cubicBezTo>
                    <a:pt x="59181" y="196627"/>
                    <a:pt x="56626" y="199180"/>
                    <a:pt x="56626" y="203011"/>
                  </a:cubicBezTo>
                  <a:cubicBezTo>
                    <a:pt x="56626" y="206841"/>
                    <a:pt x="59181" y="209395"/>
                    <a:pt x="63016" y="209395"/>
                  </a:cubicBezTo>
                  <a:lnTo>
                    <a:pt x="147363" y="209395"/>
                  </a:lnTo>
                  <a:cubicBezTo>
                    <a:pt x="151197" y="209395"/>
                    <a:pt x="153753" y="206841"/>
                    <a:pt x="153753" y="203011"/>
                  </a:cubicBezTo>
                  <a:cubicBezTo>
                    <a:pt x="153753" y="199180"/>
                    <a:pt x="151197" y="196627"/>
                    <a:pt x="147363" y="196627"/>
                  </a:cubicBezTo>
                  <a:lnTo>
                    <a:pt x="111579" y="196627"/>
                  </a:lnTo>
                  <a:lnTo>
                    <a:pt x="111579" y="40219"/>
                  </a:lnTo>
                  <a:lnTo>
                    <a:pt x="166533" y="40219"/>
                  </a:lnTo>
                  <a:lnTo>
                    <a:pt x="133944" y="144278"/>
                  </a:lnTo>
                  <a:cubicBezTo>
                    <a:pt x="132666" y="147470"/>
                    <a:pt x="134583" y="151300"/>
                    <a:pt x="138417" y="151939"/>
                  </a:cubicBezTo>
                  <a:cubicBezTo>
                    <a:pt x="139056" y="151939"/>
                    <a:pt x="139695" y="151939"/>
                    <a:pt x="140334" y="151939"/>
                  </a:cubicBezTo>
                  <a:lnTo>
                    <a:pt x="203595" y="151939"/>
                  </a:lnTo>
                  <a:cubicBezTo>
                    <a:pt x="205511" y="151939"/>
                    <a:pt x="207428" y="151300"/>
                    <a:pt x="208706" y="149385"/>
                  </a:cubicBezTo>
                  <a:cubicBezTo>
                    <a:pt x="209984" y="148108"/>
                    <a:pt x="210623" y="145555"/>
                    <a:pt x="209984" y="143640"/>
                  </a:cubicBezTo>
                  <a:lnTo>
                    <a:pt x="181869" y="32558"/>
                  </a:lnTo>
                  <a:close/>
                  <a:moveTo>
                    <a:pt x="62376" y="139809"/>
                  </a:moveTo>
                  <a:lnTo>
                    <a:pt x="15730" y="139809"/>
                  </a:lnTo>
                  <a:lnTo>
                    <a:pt x="41290" y="57456"/>
                  </a:lnTo>
                  <a:lnTo>
                    <a:pt x="62376" y="139809"/>
                  </a:lnTo>
                  <a:close/>
                  <a:moveTo>
                    <a:pt x="149280" y="139809"/>
                  </a:moveTo>
                  <a:lnTo>
                    <a:pt x="174840" y="57456"/>
                  </a:lnTo>
                  <a:lnTo>
                    <a:pt x="195287" y="139809"/>
                  </a:lnTo>
                  <a:lnTo>
                    <a:pt x="149280" y="139809"/>
                  </a:lnTo>
                  <a:close/>
                </a:path>
              </a:pathLst>
            </a:custGeom>
            <a:grpFill/>
            <a:ln w="6390" cap="flat">
              <a:solidFill>
                <a:schemeClr val="accent1"/>
              </a:solidFill>
              <a:prstDash val="solid"/>
              <a:miter/>
            </a:ln>
          </p:spPr>
          <p:txBody>
            <a:bodyPr rtlCol="0" anchor="ctr"/>
            <a:lstStyle/>
            <a:p>
              <a:endParaRPr lang="en-US" sz="1600">
                <a:solidFill>
                  <a:schemeClr val="bg1"/>
                </a:solidFill>
              </a:endParaRPr>
            </a:p>
          </p:txBody>
        </p:sp>
      </p:grpSp>
      <p:sp>
        <p:nvSpPr>
          <p:cNvPr id="3" name="Footer Placeholder 4">
            <a:extLst>
              <a:ext uri="{FF2B5EF4-FFF2-40B4-BE49-F238E27FC236}">
                <a16:creationId xmlns:a16="http://schemas.microsoft.com/office/drawing/2014/main" id="{A283C6C7-E759-3529-6D52-2DF87A95C8E1}"/>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sz="1600"/>
              <a:t>Presented at the 2026 All Actuaries Summit</a:t>
            </a:r>
          </a:p>
        </p:txBody>
      </p:sp>
    </p:spTree>
    <p:extLst>
      <p:ext uri="{BB962C8B-B14F-4D97-AF65-F5344CB8AC3E}">
        <p14:creationId xmlns:p14="http://schemas.microsoft.com/office/powerpoint/2010/main" val="218198211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NTAINEDIMAGEPATH" val="C:\Users\ddreyer\AppData\Local\Templafy\AddIns\PowerPointVsto\Wellbeing 02.png"/>
</p:tagLst>
</file>

<file path=ppt/theme/theme1.xml><?xml version="1.0" encoding="utf-8"?>
<a:theme xmlns:a="http://schemas.openxmlformats.org/drawingml/2006/main" name="Office Theme">
  <a:themeElements>
    <a:clrScheme name="Actuaries">
      <a:dk1>
        <a:srgbClr val="000000"/>
      </a:dk1>
      <a:lt1>
        <a:srgbClr val="FFFFFF"/>
      </a:lt1>
      <a:dk2>
        <a:srgbClr val="323232"/>
      </a:dk2>
      <a:lt2>
        <a:srgbClr val="EBEBEB"/>
      </a:lt2>
      <a:accent1>
        <a:srgbClr val="3C69FF"/>
      </a:accent1>
      <a:accent2>
        <a:srgbClr val="313131"/>
      </a:accent2>
      <a:accent3>
        <a:srgbClr val="5B5B5B"/>
      </a:accent3>
      <a:accent4>
        <a:srgbClr val="838484"/>
      </a:accent4>
      <a:accent5>
        <a:srgbClr val="ADADAD"/>
      </a:accent5>
      <a:accent6>
        <a:srgbClr val="D6D6D6"/>
      </a:accent6>
      <a:hlink>
        <a:srgbClr val="0563C1"/>
      </a:hlink>
      <a:folHlink>
        <a:srgbClr val="954F72"/>
      </a:folHlink>
    </a:clrScheme>
    <a:fontScheme name="Actuaries">
      <a:majorFont>
        <a:latin typeface="ABC Oracle"/>
        <a:ea typeface=""/>
        <a:cs typeface=""/>
      </a:majorFont>
      <a:minorFont>
        <a:latin typeface="ABC Oracl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MS Document" ma:contentTypeID="0x0101005B474B5874136940B1FCFFA385B6F80C00B91DFC3462D36342B5E9C63B1B6AF453" ma:contentTypeVersion="208" ma:contentTypeDescription="" ma:contentTypeScope="" ma:versionID="bad0d07f1b6e8c1b79345029eaf745f9">
  <xsd:schema xmlns:xsd="http://www.w3.org/2001/XMLSchema" xmlns:xs="http://www.w3.org/2001/XMLSchema" xmlns:p="http://schemas.microsoft.com/office/2006/metadata/properties" xmlns:ns1="http://schemas.microsoft.com/sharepoint/v3" xmlns:ns2="b9043e53-a078-4fe1-9a97-1dc890974721" xmlns:ns3="http://schemas.microsoft.com/sharepoint/v3/fields" xmlns:ns4="7c09f450-3099-4ab0-9797-308ed8a26daf" xmlns:ns5="7b3e9424-693f-4334-9dc1-37abbe098301" targetNamespace="http://schemas.microsoft.com/office/2006/metadata/properties" ma:root="true" ma:fieldsID="ada8bf7435599ade032303e531caa99a" ns1:_="" ns2:_="" ns3:_="" ns4:_="" ns5:_="">
    <xsd:import namespace="http://schemas.microsoft.com/sharepoint/v3"/>
    <xsd:import namespace="b9043e53-a078-4fe1-9a97-1dc890974721"/>
    <xsd:import namespace="http://schemas.microsoft.com/sharepoint/v3/fields"/>
    <xsd:import namespace="7c09f450-3099-4ab0-9797-308ed8a26daf"/>
    <xsd:import namespace="7b3e9424-693f-4334-9dc1-37abbe098301"/>
    <xsd:element name="properties">
      <xsd:complexType>
        <xsd:sequence>
          <xsd:element name="documentManagement">
            <xsd:complexType>
              <xsd:all>
                <xsd:element ref="ns1:_ExtendedDescription" minOccurs="0"/>
                <xsd:element ref="ns2:CMS_x0020_Document_x0020_ID" minOccurs="0"/>
                <xsd:element ref="ns2:Created-Date" minOccurs="0"/>
                <xsd:element ref="ns2:CPD" minOccurs="0"/>
                <xsd:element ref="ns2:External-link" minOccurs="0"/>
                <xsd:element ref="ns2:Membership" minOccurs="0"/>
                <xsd:element ref="ns2:No_x0020_Web_x0020_Index" minOccurs="0"/>
                <xsd:element ref="ns4:_dlc_DocIdUrl" minOccurs="0"/>
                <xsd:element ref="ns2:Start_x0020_publishing" minOccurs="0"/>
                <xsd:element ref="ns2:Level" minOccurs="0"/>
                <xsd:element ref="ns2:Age_x0020_Group" minOccurs="0"/>
                <xsd:element ref="ns2:Availability" minOccurs="0"/>
                <xsd:element ref="ns2:Stop_x0020_publishing" minOccurs="0"/>
                <xsd:element ref="ns2:Source_x0020_Document_x0020_ID" minOccurs="0"/>
                <xsd:element ref="ns2:new-release-expiry" minOccurs="0"/>
                <xsd:element ref="ns2:Region" minOccurs="0"/>
                <xsd:element ref="ns2:DMS_Type" minOccurs="0"/>
                <xsd:element ref="ns2:ifb2a14d9ef14379a3042bde0b0232b7" minOccurs="0"/>
                <xsd:element ref="ns2:na442cf9b07645d39bff0c316c917a88" minOccurs="0"/>
                <xsd:element ref="ns2:g6881e4ce23a4b13a21acda1c762ef3b" minOccurs="0"/>
                <xsd:element ref="ns2:c245b723492e46feb8c242c474f81c06" minOccurs="0"/>
                <xsd:element ref="ns2:TaxCatchAll" minOccurs="0"/>
                <xsd:element ref="ns2:TaxCatchAllLabel" minOccurs="0"/>
                <xsd:element ref="ns2:a1da6ed942364e6aa931c032ae078b9a" minOccurs="0"/>
                <xsd:element ref="ns2:lbd57a3197f24a75a016012f8260598a" minOccurs="0"/>
                <xsd:element ref="ns2:Published" minOccurs="0"/>
                <xsd:element ref="ns4:_dlc_DocId" minOccurs="0"/>
                <xsd:element ref="ns3:wic_System_Copyright" minOccurs="0"/>
                <xsd:element ref="ns4:_dlc_DocIdPersistId" minOccurs="0"/>
                <xsd:element ref="ns5:Lastupdated" minOccurs="0"/>
                <xsd:element ref="ns5: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ExtendedDescription" ma:index="2" nillable="true" ma:displayName="Description" ma:description="DMS Description" ma:format="Dropdown" ma:internalName="_ExtendedDescripti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043e53-a078-4fe1-9a97-1dc890974721" elementFormDefault="qualified">
    <xsd:import namespace="http://schemas.microsoft.com/office/2006/documentManagement/types"/>
    <xsd:import namespace="http://schemas.microsoft.com/office/infopath/2007/PartnerControls"/>
    <xsd:element name="CMS_x0020_Document_x0020_ID" ma:index="3" nillable="true" ma:displayName="CMS Document ID" ma:description="ID of the document in CMS" ma:internalName="CMS_x0020_Document_x0020_ID" ma:readOnly="false">
      <xsd:simpleType>
        <xsd:restriction base="dms:Text">
          <xsd:maxLength value="255"/>
        </xsd:restriction>
      </xsd:simpleType>
    </xsd:element>
    <xsd:element name="Created-Date" ma:index="4" nillable="true" ma:displayName="Created-Date" ma:format="DateOnly" ma:internalName="Created_x002d_Date" ma:readOnly="false">
      <xsd:simpleType>
        <xsd:restriction base="dms:DateTime"/>
      </xsd:simpleType>
    </xsd:element>
    <xsd:element name="CPD" ma:index="6" nillable="true" ma:displayName="CPD" ma:decimals="2" ma:internalName="CPD" ma:readOnly="false">
      <xsd:simpleType>
        <xsd:restriction base="dms:Number"/>
      </xsd:simpleType>
    </xsd:element>
    <xsd:element name="External-link" ma:index="13" nillable="true" ma:displayName="External-link" ma:internalName="External_x002d_link" ma:readOnly="false">
      <xsd:simpleType>
        <xsd:restriction base="dms:Text">
          <xsd:maxLength value="255"/>
        </xsd:restriction>
      </xsd:simpleType>
    </xsd:element>
    <xsd:element name="Membership" ma:index="14" nillable="true" ma:displayName="Membership" ma:internalName="Membership" ma:readOnly="false">
      <xsd:simpleType>
        <xsd:restriction base="dms:Text">
          <xsd:maxLength value="255"/>
        </xsd:restriction>
      </xsd:simpleType>
    </xsd:element>
    <xsd:element name="No_x0020_Web_x0020_Index" ma:index="15" nillable="true" ma:displayName="No Web Index" ma:default="0" ma:internalName="No_x0020_Web_x0020_Index" ma:readOnly="false">
      <xsd:simpleType>
        <xsd:restriction base="dms:Boolean"/>
      </xsd:simpleType>
    </xsd:element>
    <xsd:element name="Start_x0020_publishing" ma:index="17" nillable="true" ma:displayName="Start publishing" ma:format="DateOnly" ma:hidden="true" ma:internalName="Start_x0020_publishing" ma:readOnly="false">
      <xsd:simpleType>
        <xsd:restriction base="dms:DateTime"/>
      </xsd:simpleType>
    </xsd:element>
    <xsd:element name="Level" ma:index="18" nillable="true" ma:displayName="Level" ma:hidden="true" ma:internalName="Level" ma:readOnly="false">
      <xsd:simpleType>
        <xsd:restriction base="dms:Text">
          <xsd:maxLength value="255"/>
        </xsd:restriction>
      </xsd:simpleType>
    </xsd:element>
    <xsd:element name="Age_x0020_Group" ma:index="19" nillable="true" ma:displayName="Age Group" ma:format="Dropdown" ma:hidden="true" ma:internalName="Age_x0020_Group" ma:readOnly="false">
      <xsd:simpleType>
        <xsd:restriction base="dms:Text">
          <xsd:maxLength value="255"/>
        </xsd:restriction>
      </xsd:simpleType>
    </xsd:element>
    <xsd:element name="Availability" ma:index="20" nillable="true" ma:displayName="Availability" ma:hidden="true" ma:internalName="Availability" ma:readOnly="false">
      <xsd:simpleType>
        <xsd:restriction base="dms:Text">
          <xsd:maxLength value="255"/>
        </xsd:restriction>
      </xsd:simpleType>
    </xsd:element>
    <xsd:element name="Stop_x0020_publishing" ma:index="21" nillable="true" ma:displayName="Stop publishing" ma:format="DateOnly" ma:hidden="true" ma:internalName="Stop_x0020_publishing" ma:readOnly="false">
      <xsd:simpleType>
        <xsd:restriction base="dms:DateTime"/>
      </xsd:simpleType>
    </xsd:element>
    <xsd:element name="Source_x0020_Document_x0020_ID" ma:index="22" nillable="true" ma:displayName="Source Document ID" ma:description="ID of the document in the Team Sites" ma:hidden="true" ma:internalName="Source_x0020_Document_x0020_ID" ma:readOnly="false">
      <xsd:simpleType>
        <xsd:restriction base="dms:Text">
          <xsd:maxLength value="255"/>
        </xsd:restriction>
      </xsd:simpleType>
    </xsd:element>
    <xsd:element name="new-release-expiry" ma:index="23" nillable="true" ma:displayName="new-release-expiry" ma:format="DateOnly" ma:hidden="true" ma:internalName="new_x002d_release_x002d_expiry" ma:readOnly="false">
      <xsd:simpleType>
        <xsd:restriction base="dms:DateTime"/>
      </xsd:simpleType>
    </xsd:element>
    <xsd:element name="Region" ma:index="24" nillable="true" ma:displayName="Region" ma:hidden="true" ma:internalName="Region" ma:readOnly="false">
      <xsd:simpleType>
        <xsd:restriction base="dms:Text">
          <xsd:maxLength value="255"/>
        </xsd:restriction>
      </xsd:simpleType>
    </xsd:element>
    <xsd:element name="DMS_Type" ma:index="25" nillable="true" ma:displayName="DMS_Type" ma:hidden="true" ma:internalName="DMS_Type" ma:readOnly="false">
      <xsd:simpleType>
        <xsd:restriction base="dms:Text">
          <xsd:maxLength value="255"/>
        </xsd:restriction>
      </xsd:simpleType>
    </xsd:element>
    <xsd:element name="ifb2a14d9ef14379a3042bde0b0232b7" ma:index="26" nillable="true" ma:taxonomy="true" ma:internalName="ifb2a14d9ef14379a3042bde0b0232b7" ma:taxonomyFieldName="Prototype_Content_Types" ma:displayName="Content_Types" ma:readOnly="false" ma:default="" ma:fieldId="{2fb2a14d-9ef1-4379-a304-2bde0b0232b7}" ma:sspId="599de3cb-4d49-453d-b800-5d7115dc628a" ma:termSetId="8bf43160-4240-4a14-b9c4-81e260e50208" ma:anchorId="00000000-0000-0000-0000-000000000000" ma:open="false" ma:isKeyword="false">
      <xsd:complexType>
        <xsd:sequence>
          <xsd:element ref="pc:Terms" minOccurs="0" maxOccurs="1"/>
        </xsd:sequence>
      </xsd:complexType>
    </xsd:element>
    <xsd:element name="na442cf9b07645d39bff0c316c917a88" ma:index="28" nillable="true" ma:taxonomy="true" ma:internalName="na442cf9b07645d39bff0c316c917a88" ma:taxonomyFieldName="Prototype_Education_Programs" ma:displayName="Qualifications_and_Lifelong_Learning" ma:readOnly="false" ma:default="" ma:fieldId="{7a442cf9-b076-45d3-9bff-0c316c917a88}" ma:taxonomyMulti="true" ma:sspId="599de3cb-4d49-453d-b800-5d7115dc628a" ma:termSetId="03d00ede-6ba3-415f-b99e-a9b924b20c9b" ma:anchorId="00000000-0000-0000-0000-000000000000" ma:open="false" ma:isKeyword="false">
      <xsd:complexType>
        <xsd:sequence>
          <xsd:element ref="pc:Terms" minOccurs="0" maxOccurs="1"/>
        </xsd:sequence>
      </xsd:complexType>
    </xsd:element>
    <xsd:element name="g6881e4ce23a4b13a21acda1c762ef3b" ma:index="30" nillable="true" ma:taxonomy="true" ma:internalName="g6881e4ce23a4b13a21acda1c762ef3b" ma:taxonomyFieldName="Prototype_Event_Types" ma:displayName="Event_Types" ma:readOnly="false" ma:default="" ma:fieldId="{06881e4c-e23a-4b13-a21a-cda1c762ef3b}" ma:sspId="599de3cb-4d49-453d-b800-5d7115dc628a" ma:termSetId="c11d6ec0-8d82-4edb-a7c3-61e9562d4773" ma:anchorId="00000000-0000-0000-0000-000000000000" ma:open="false" ma:isKeyword="false">
      <xsd:complexType>
        <xsd:sequence>
          <xsd:element ref="pc:Terms" minOccurs="0" maxOccurs="1"/>
        </xsd:sequence>
      </xsd:complexType>
    </xsd:element>
    <xsd:element name="c245b723492e46feb8c242c474f81c06" ma:index="32" nillable="true" ma:taxonomy="true" ma:internalName="c245b723492e46feb8c242c474f81c06" ma:taxonomyFieldName="Prototype_Tags" ma:displayName="DMS_Tags" ma:readOnly="false" ma:fieldId="{c245b723-492e-46fe-b8c2-42c474f81c06}" ma:taxonomyMulti="true" ma:sspId="599de3cb-4d49-453d-b800-5d7115dc628a" ma:termSetId="cb3da33c-e535-4ab0-b8bc-bc8e4c95dd5f" ma:anchorId="00000000-0000-0000-0000-000000000000" ma:open="false" ma:isKeyword="false">
      <xsd:complexType>
        <xsd:sequence>
          <xsd:element ref="pc:Terms" minOccurs="0" maxOccurs="1"/>
        </xsd:sequence>
      </xsd:complexType>
    </xsd:element>
    <xsd:element name="TaxCatchAll" ma:index="33" nillable="true" ma:displayName="Taxonomy Catch All Column" ma:hidden="true" ma:list="{a99bd1f2-8352-44bd-99e3-18fccfc5b22e}" ma:internalName="TaxCatchAll" ma:readOnly="false" ma:showField="CatchAllData"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TaxCatchAllLabel" ma:index="34" nillable="true" ma:displayName="Taxonomy Catch All Column1" ma:hidden="true" ma:list="{a99bd1f2-8352-44bd-99e3-18fccfc5b22e}" ma:internalName="TaxCatchAllLabel" ma:readOnly="false" ma:showField="CatchAllDataLabel"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a1da6ed942364e6aa931c032ae078b9a" ma:index="37" nillable="true" ma:taxonomy="true" ma:internalName="a1da6ed942364e6aa931c032ae078b9a" ma:taxonomyFieldName="Prototype_CPD_Activity_Format" ma:displayName="CPD_Activity_Format" ma:readOnly="false" ma:default="" ma:fieldId="{a1da6ed9-4236-4e6a-a931-c032ae078b9a}" ma:sspId="599de3cb-4d49-453d-b800-5d7115dc628a" ma:termSetId="4bf07c46-5940-460a-b59f-14a3af91a71d" ma:anchorId="00000000-0000-0000-0000-000000000000" ma:open="false" ma:isKeyword="false">
      <xsd:complexType>
        <xsd:sequence>
          <xsd:element ref="pc:Terms" minOccurs="0" maxOccurs="1"/>
        </xsd:sequence>
      </xsd:complexType>
    </xsd:element>
    <xsd:element name="lbd57a3197f24a75a016012f8260598a" ma:index="38" nillable="true" ma:taxonomy="true" ma:internalName="lbd57a3197f24a75a016012f8260598a" ma:taxonomyFieldName="Prototype_Practice_Area" ma:displayName="Practice_Area" ma:readOnly="false" ma:default="" ma:fieldId="{5bd57a31-97f2-4a75-a016-012f8260598a}" ma:taxonomyMulti="true" ma:sspId="599de3cb-4d49-453d-b800-5d7115dc628a" ma:termSetId="82bf7a2a-7f43-4f1c-b7bb-4a3a0ba5f298" ma:anchorId="00000000-0000-0000-0000-000000000000" ma:open="false" ma:isKeyword="false">
      <xsd:complexType>
        <xsd:sequence>
          <xsd:element ref="pc:Terms" minOccurs="0" maxOccurs="1"/>
        </xsd:sequence>
      </xsd:complexType>
    </xsd:element>
    <xsd:element name="Published" ma:index="40" nillable="true" ma:displayName="Published" ma:default="0" ma:hidden="true" ma:internalName="Publishe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42" nillable="true" ma:displayName="Copyright" ma:hidden="true" ma:internalName="wic_System_Copyright"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09f450-3099-4ab0-9797-308ed8a26daf" elementFormDefault="qualified">
    <xsd:import namespace="http://schemas.microsoft.com/office/2006/documentManagement/types"/>
    <xsd:import namespace="http://schemas.microsoft.com/office/infopath/2007/PartnerControls"/>
    <xsd:element name="_dlc_DocIdUrl" ma:index="16" nillable="true" ma:displayName="Document ID" ma:description="Permanent link to this document." ma:hidden="true" ma:internalName="_dlc_DocId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_dlc_DocId" ma:index="41" nillable="true" ma:displayName="Document ID Value" ma:description="The value of the document ID assigned to this item." ma:hidden="true" ma:indexed="true" ma:internalName="_dlc_DocId" ma:readOnly="false">
      <xsd:simpleType>
        <xsd:restriction base="dms:Text"/>
      </xsd:simpleType>
    </xsd:element>
    <xsd:element name="_dlc_DocIdPersistId" ma:index="43" nillable="true" ma:displayName="Persist ID" ma:description="Keep ID on add." ma:hidden="true" ma:internalName="_dlc_DocIdPersistI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7b3e9424-693f-4334-9dc1-37abbe098301" elementFormDefault="qualified">
    <xsd:import namespace="http://schemas.microsoft.com/office/2006/documentManagement/types"/>
    <xsd:import namespace="http://schemas.microsoft.com/office/infopath/2007/PartnerControls"/>
    <xsd:element name="Lastupdated" ma:index="44" nillable="true" ma:displayName="Last updated" ma:format="DateOnly" ma:internalName="Lastupdated">
      <xsd:simpleType>
        <xsd:restriction base="dms:DateTime"/>
      </xsd:simpleType>
    </xsd:element>
    <xsd:element name="MediaServiceBillingMetadata" ma:index="45"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5" ma:displayName="Author"/>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b9043e53-a078-4fe1-9a97-1dc890974721">
      <Value>33</Value>
      <Value>40</Value>
      <Value>97</Value>
      <Value>29</Value>
      <Value>44</Value>
      <Value>24</Value>
      <Value>23</Value>
      <Value>38</Value>
      <Value>27</Value>
    </TaxCatchAll>
    <_dlc_DocId xmlns="7c09f450-3099-4ab0-9797-308ed8a26daf">CE6YYQN64SX3-786882053-16837</_dlc_DocId>
    <Lastupdated xmlns="7b3e9424-693f-4334-9dc1-37abbe098301" xsi:nil="true"/>
    <Stop_x0020_publishing xmlns="b9043e53-a078-4fe1-9a97-1dc890974721" xsi:nil="true"/>
    <Region xmlns="b9043e53-a078-4fe1-9a97-1dc890974721" xsi:nil="true"/>
    <No_x0020_Web_x0020_Index xmlns="b9043e53-a078-4fe1-9a97-1dc890974721">false</No_x0020_Web_x0020_Index>
    <_dlc_DocIdUrl xmlns="7c09f450-3099-4ab0-9797-308ed8a26daf">
      <Url>https://actuaries.sharepoint.com/sites/DMS/_layouts/15/DocIdRedir.aspx?ID=CE6YYQN64SX3-786882053-16837</Url>
      <Description>CE6YYQN64SX3-786882053-16837</Description>
    </_dlc_DocIdUrl>
    <Start_x0020_publishing xmlns="b9043e53-a078-4fe1-9a97-1dc890974721" xsi:nil="true"/>
    <na442cf9b07645d39bff0c316c917a88 xmlns="b9043e53-a078-4fe1-9a97-1dc890974721">
      <Terms xmlns="http://schemas.microsoft.com/office/infopath/2007/PartnerControls"/>
    </na442cf9b07645d39bff0c316c917a88>
    <Published xmlns="b9043e53-a078-4fe1-9a97-1dc890974721">false</Published>
    <Level xmlns="b9043e53-a078-4fe1-9a97-1dc890974721" xsi:nil="true"/>
    <Availability xmlns="b9043e53-a078-4fe1-9a97-1dc890974721" xsi:nil="true"/>
    <_ExtendedDescription xmlns="http://schemas.microsoft.com/sharepoint/v3">The life insurance sector stands at a critical juncture within The Great Recalibration - the
broader economic and social reset redefining work, wellbeing, and financial security. Amid
this transformation, worsening Total and Permanent Disability (TPD) experience and
notwithstanding regulatory intervention, Income Protection insurance remains a challenge
for the industry. Worsening claims experience has been driven largely by mental health
conditions, which has emerged as one of the industry’s most pressing challenges. Beyond
its immediate consumer and insurer financial impact, this trend reflects deeper shifts in
workforce dynamics, societal expectations, and the role of insurers in supporting long-term
resilience.
In Australia, mental health now constitutes around one-third of TPD payouts, with insurers
disbursing over AUD 2.2 billion in mental health TPD claims in 2024 - nearly double the
amount seen five years earlier1
. Further, TPD claim rates for individuals in their 30s
attributed to mental health have surged approximately 732 % since 20141
.
This trend has significant implications across the insurance value chain - from pricing,
underwriting, and claims management to capital and reinsurance strategies. The worsening
experience not only impacts profitability and sustainability but also highlights the need for
coordinated action across insurers and insurance sectors, reinsurers, regulators, and
broader societal stakeholders.
This paper examines the underlying drivers of the deterioration in TPD experience, with a
particular focus on the rise of mental health-related claims and explores the systemic
implications for the life insurance industry. It calls for an industry-wide conversation – one
that moves beyond cost management to reimagining how users and distributors of
insurance, insurers, reinsurers, and policymakers can collectively respond to the mental
health challenge through innovation, partnership, and a renewed focus on societal value.</_ExtendedDescription>
    <External-link xmlns="b9043e53-a078-4fe1-9a97-1dc890974721" xsi:nil="true"/>
    <c245b723492e46feb8c242c474f81c06 xmlns="b9043e53-a078-4fe1-9a97-1dc890974721">
      <Terms xmlns="http://schemas.microsoft.com/office/infopath/2007/PartnerControls">
        <TermInfo xmlns="http://schemas.microsoft.com/office/infopath/2007/PartnerControls">
          <TermName xmlns="http://schemas.microsoft.com/office/infopath/2007/PartnerControls">Past Event</TermName>
          <TermId xmlns="http://schemas.microsoft.com/office/infopath/2007/PartnerControls">81820cd3-45f0-44e5-97c3-ef5505ffe26e</TermId>
        </TermInfo>
        <TermInfo xmlns="http://schemas.microsoft.com/office/infopath/2007/PartnerControls">
          <TermName xmlns="http://schemas.microsoft.com/office/infopath/2007/PartnerControls">All Actuaries Summit</TermName>
          <TermId xmlns="http://schemas.microsoft.com/office/infopath/2007/PartnerControls">57ed7ee8-003a-406d-a47c-605a474390f3</TermId>
        </TermInfo>
      </Terms>
    </c245b723492e46feb8c242c474f81c06>
    <lbd57a3197f24a75a016012f8260598a xmlns="b9043e53-a078-4fe1-9a97-1dc890974721">
      <Terms xmlns="http://schemas.microsoft.com/office/infopath/2007/PartnerControls">
        <TermInfo xmlns="http://schemas.microsoft.com/office/infopath/2007/PartnerControls">
          <TermName xmlns="http://schemas.microsoft.com/office/infopath/2007/PartnerControls">Life Insurance</TermName>
          <TermId xmlns="http://schemas.microsoft.com/office/infopath/2007/PartnerControls">2f4b7b7b-e853-4c23-b89a-c367646d2d02</TermId>
        </TermInfo>
        <TermInfo xmlns="http://schemas.microsoft.com/office/infopath/2007/PartnerControls">
          <TermName xmlns="http://schemas.microsoft.com/office/infopath/2007/PartnerControls">Data Science and AI</TermName>
          <TermId xmlns="http://schemas.microsoft.com/office/infopath/2007/PartnerControls">70993916-283d-436e-9a11-782717950164</TermId>
        </TermInfo>
        <TermInfo xmlns="http://schemas.microsoft.com/office/infopath/2007/PartnerControls">
          <TermName xmlns="http://schemas.microsoft.com/office/infopath/2007/PartnerControls">General Insurance</TermName>
          <TermId xmlns="http://schemas.microsoft.com/office/infopath/2007/PartnerControls">95343fdf-1a65-4d44-be03-5f5c25e610eb</TermId>
        </TermInfo>
        <TermInfo xmlns="http://schemas.microsoft.com/office/infopath/2007/PartnerControls">
          <TermName xmlns="http://schemas.microsoft.com/office/infopath/2007/PartnerControls">Health</TermName>
          <TermId xmlns="http://schemas.microsoft.com/office/infopath/2007/PartnerControls">86c6c317-aa04-4573-bfd3-11091ca80761</TermId>
        </TermInfo>
      </Terms>
    </lbd57a3197f24a75a016012f8260598a>
    <ifb2a14d9ef14379a3042bde0b0232b7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82514a72-d478-4557-818e-561b0f30fbaf</TermId>
        </TermInfo>
      </Terms>
    </ifb2a14d9ef14379a3042bde0b0232b7>
    <g6881e4ce23a4b13a21acda1c762ef3b xmlns="b9043e53-a078-4fe1-9a97-1dc890974721">
      <Terms xmlns="http://schemas.microsoft.com/office/infopath/2007/PartnerControls">
        <TermInfo xmlns="http://schemas.microsoft.com/office/infopath/2007/PartnerControls">
          <TermName xmlns="http://schemas.microsoft.com/office/infopath/2007/PartnerControls">Major Events</TermName>
          <TermId xmlns="http://schemas.microsoft.com/office/infopath/2007/PartnerControls">741f9fd0-c1f0-4e98-ad79-70afc16eedf5</TermId>
        </TermInfo>
      </Terms>
    </g6881e4ce23a4b13a21acda1c762ef3b>
    <TaxCatchAllLabel xmlns="b9043e53-a078-4fe1-9a97-1dc890974721" xsi:nil="true"/>
    <_dlc_DocIdPersistId xmlns="7c09f450-3099-4ab0-9797-308ed8a26daf" xsi:nil="true"/>
    <Source_x0020_Document_x0020_ID xmlns="b9043e53-a078-4fe1-9a97-1dc890974721" xsi:nil="true"/>
    <Age_x0020_Group xmlns="b9043e53-a078-4fe1-9a97-1dc890974721" xsi:nil="true"/>
    <a1da6ed942364e6aa931c032ae078b9a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d40094d7-41bb-4670-ae67-14554674b2a3</TermId>
        </TermInfo>
      </Terms>
    </a1da6ed942364e6aa931c032ae078b9a>
    <CPD xmlns="b9043e53-a078-4fe1-9a97-1dc890974721">1</CPD>
    <Membership xmlns="b9043e53-a078-4fe1-9a97-1dc890974721" xsi:nil="true"/>
    <DMS_Type xmlns="b9043e53-a078-4fe1-9a97-1dc890974721" xsi:nil="true"/>
    <CMS_x0020_Document_x0020_ID xmlns="b9043e53-a078-4fe1-9a97-1dc890974721" xsi:nil="true"/>
    <Created-Date xmlns="b9043e53-a078-4fe1-9a97-1dc890974721">2026-05-25T14:00:00+00:00</Created-Date>
    <wic_System_Copyright xmlns="http://schemas.microsoft.com/sharepoint/v3/fields" xsi:nil="true"/>
    <new-release-expiry xmlns="b9043e53-a078-4fe1-9a97-1dc890974721" xsi:nil="true"/>
  </documentManagement>
</p:properties>
</file>

<file path=customXml/item4.xml><?xml version="1.0" encoding="utf-8"?>
<?mso-contentType ?>
<SharedContentType xmlns="Microsoft.SharePoint.Taxonomy.ContentTypeSync" SourceId="599de3cb-4d49-453d-b800-5d7115dc628a" ContentTypeId="0x0101005B474B5874136940B1FCFFA385B6F80C" PreviousValue="false"/>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D1C5BB3B-F372-43FF-9698-4AAF69CFC0DE}">
  <ds:schemaRefs>
    <ds:schemaRef ds:uri="http://schemas.microsoft.com/sharepoint/v3/contenttype/forms"/>
  </ds:schemaRefs>
</ds:datastoreItem>
</file>

<file path=customXml/itemProps2.xml><?xml version="1.0" encoding="utf-8"?>
<ds:datastoreItem xmlns:ds="http://schemas.openxmlformats.org/officeDocument/2006/customXml" ds:itemID="{71D23811-C462-4445-BFAE-612A0B436D7A}"/>
</file>

<file path=customXml/itemProps3.xml><?xml version="1.0" encoding="utf-8"?>
<ds:datastoreItem xmlns:ds="http://schemas.openxmlformats.org/officeDocument/2006/customXml" ds:itemID="{23A7F36D-13F6-4DF0-A1FA-99BF5BE8352E}">
  <ds:schemaRefs>
    <ds:schemaRef ds:uri="0dec7273-0b5f-46ef-87d3-d10a55f6dbf6"/>
    <ds:schemaRef ds:uri="9b246cd1-b444-47cd-b82f-23b10c3800a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4.xml><?xml version="1.0" encoding="utf-8"?>
<ds:datastoreItem xmlns:ds="http://schemas.openxmlformats.org/officeDocument/2006/customXml" ds:itemID="{735D6F11-CD17-41A8-9642-7D9686E68BE4}"/>
</file>

<file path=customXml/itemProps5.xml><?xml version="1.0" encoding="utf-8"?>
<ds:datastoreItem xmlns:ds="http://schemas.openxmlformats.org/officeDocument/2006/customXml" ds:itemID="{D520B80B-BA26-4DF8-8B35-14881825FA20}"/>
</file>

<file path=docMetadata/LabelInfo.xml><?xml version="1.0" encoding="utf-8"?>
<clbl:labelList xmlns:clbl="http://schemas.microsoft.com/office/2020/mipLabelMetadata">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20</Slides>
  <Notes>8</Notes>
  <HiddenSlides>1</HiddenSlide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Disability Insurance at a Turning Point:  How can the Industry best support the community with its mental health challenges?</vt:lpstr>
      <vt:lpstr>The Actuaries Institute acknowledges the traditional custodians of the lands and waters where we live and work, travel, and trade.  We pay our respect to the members of those communities, Elders past and present, and recognise and celebrate their continuing custodianship and culture.</vt:lpstr>
      <vt:lpstr>What Copilot thinks of this session:</vt:lpstr>
      <vt:lpstr>Agenda</vt:lpstr>
      <vt:lpstr>The System Context</vt:lpstr>
      <vt:lpstr>The Great Recalibration</vt:lpstr>
      <vt:lpstr>The Life Insurance Industry at a Critical Juncture </vt:lpstr>
      <vt:lpstr>Underlying Structural Drivers</vt:lpstr>
      <vt:lpstr>Underlying Structural Drivers</vt:lpstr>
      <vt:lpstr>Implications across Value Chain</vt:lpstr>
      <vt:lpstr>Systemic Implications Across the Value Chain</vt:lpstr>
      <vt:lpstr>Exploring Solutions</vt:lpstr>
      <vt:lpstr>What should we do and what can we do?</vt:lpstr>
      <vt:lpstr>Where to focus?</vt:lpstr>
      <vt:lpstr>Product Ratings Frameworks and TPD Sustainability </vt:lpstr>
      <vt:lpstr>Looking Forward: Opportunities for actions</vt:lpstr>
      <vt:lpstr>Call to Action: What can actuaries do ?</vt:lpstr>
      <vt:lpstr>Wrap Up</vt:lpstr>
      <vt:lpstr>Thank you</vt:lpstr>
      <vt:lpstr>Gaps in the system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Summit 2026: Disability Insurance at a Turning Point: How Can the Industry Best Support the Community with its Mental Health Challenges?</dc:title>
  <dc:creator>Fibian Hungerford, Alan Merten</dc:creator>
  <cp:revision>1</cp:revision>
  <dcterms:created xsi:type="dcterms:W3CDTF">2023-05-24T00:01:03Z</dcterms:created>
  <dcterms:modified xsi:type="dcterms:W3CDTF">2026-05-20T11:25:31Z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0x0101005B474B5874136940B1FCFFA385B6F80C00B91DFC3462D36342B5E9C63B1B6AF453</vt:lpwstr>
  </property>
  <property fmtid="{D5CDD505-2E9C-101B-9397-08002B2CF9AE}" pid="3" name="MediaServiceImageTags">
    <vt:lpwstr/>
  </property>
  <property fmtid="{D5CDD505-2E9C-101B-9397-08002B2CF9AE}" pid="4" name="lcf76f155ced4ddcb4097134ff3c332f">
    <vt:lpwstr/>
  </property>
  <property fmtid="{D5CDD505-2E9C-101B-9397-08002B2CF9AE}" pid="5" name="TaxCatchAll">
    <vt:lpwstr/>
  </property>
  <property fmtid="{D5CDD505-2E9C-101B-9397-08002B2CF9AE}" pid="6" name="_dlc_DocIdItemGuid">
    <vt:lpwstr>d667dd1f-583d-40bc-980d-733893a6ab05</vt:lpwstr>
  </property>
  <property fmtid="{D5CDD505-2E9C-101B-9397-08002B2CF9AE}" pid="7" name="Prototype_Education_Programs">
    <vt:lpwstr/>
  </property>
  <property fmtid="{D5CDD505-2E9C-101B-9397-08002B2CF9AE}" pid="8" name="Prototype_CPD_Activity_Format">
    <vt:lpwstr>33;#Presentation Slides|d40094d7-41bb-4670-ae67-14554674b2a3</vt:lpwstr>
  </property>
  <property fmtid="{D5CDD505-2E9C-101B-9397-08002B2CF9AE}" pid="9" name="Prototype_Practice_Area">
    <vt:lpwstr>24;#Life Insurance|2f4b7b7b-e853-4c23-b89a-c367646d2d02;#44;#Data Science and AI|70993916-283d-436e-9a11-782717950164;#23;#General Insurance|95343fdf-1a65-4d44-be03-5f5c25e610eb;#27;#Health|86c6c317-aa04-4573-bfd3-11091ca80761</vt:lpwstr>
  </property>
  <property fmtid="{D5CDD505-2E9C-101B-9397-08002B2CF9AE}" pid="10" name="Prototype_Content_Types">
    <vt:lpwstr>29;#Presentation slides|82514a72-d478-4557-818e-561b0f30fbaf</vt:lpwstr>
  </property>
  <property fmtid="{D5CDD505-2E9C-101B-9397-08002B2CF9AE}" pid="11" name="Prototype_Tags">
    <vt:lpwstr>40;#Past Event|81820cd3-45f0-44e5-97c3-ef5505ffe26e;#97;#All Actuaries Summit|57ed7ee8-003a-406d-a47c-605a474390f3</vt:lpwstr>
  </property>
  <property fmtid="{D5CDD505-2E9C-101B-9397-08002B2CF9AE}" pid="12" name="Prototype_Event_Types">
    <vt:lpwstr>38;#Major Events|741f9fd0-c1f0-4e98-ad79-70afc16eedf5</vt:lpwstr>
  </property>
</Properties>
</file>