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slideLayouts/slideLayout4.xml" ContentType="application/vnd.openxmlformats-officedocument.presentationml.slideLayout+xml"/>
  <Override PartName="/customXml/itemProps1.xml" ContentType="application/vnd.openxmlformats-officedocument.customXmlProperties+xml"/>
  <Override PartName="/ppt/slideLayouts/slideLayout118.xml" ContentType="application/vnd.openxmlformats-officedocument.presentationml.slideLayout+xml"/>
  <Override PartName="/ppt/notesMasters/notesMaster1.xml" ContentType="application/vnd.openxmlformats-officedocument.presentationml.notesMaster+xml"/>
  <Override PartName="/ppt/slideLayouts/slideLayout78.xml" ContentType="application/vnd.openxmlformats-officedocument.presentationml.slideLayout+xml"/>
  <Override PartName="/customXml/itemProps2.xml" ContentType="application/vnd.openxmlformats-officedocument.customXmlProperties+xml"/>
  <Override PartName="/ppt/presentation.xml" ContentType="application/vnd.openxmlformats-officedocument.presentationml.presentation.main+xml"/>
  <Override PartName="/customXml/itemProps3.xml" ContentType="application/vnd.openxmlformats-officedocument.customXmlProperties+xml"/>
  <Override PartName="/docProps/app.xml" ContentType="application/vnd.openxmlformats-officedocument.extended-properties+xml"/>
  <Override PartName="/ppt/slideLayouts/slideLayout133.xml" ContentType="application/vnd.openxmlformats-officedocument.presentationml.slideLayout+xml"/>
  <Override PartName="/docProps/core.xml" ContentType="application/vnd.openxmlformats-package.core-properties+xml"/>
  <Override PartName="/ppt/slideLayouts/slideLayout50.xml" ContentType="application/vnd.openxmlformats-officedocument.presentationml.slideLayout+xml"/>
  <Override PartName="/ppt/slideLayouts/slideLayout90.xml" ContentType="application/vnd.openxmlformats-officedocument.presentationml.slideLayout+xml"/>
  <Override PartName="/ppt/authors.xml" ContentType="application/vnd.ms-powerpoint.author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slideLayouts/slideLayout123.xml" ContentType="application/vnd.openxmlformats-officedocument.presentationml.slideLayout+xml"/>
  <Override PartName="/ppt/diagrams/quickStyle1.xml" ContentType="application/vnd.openxmlformats-officedocument.drawingml.diagramStyle+xml"/>
  <Override PartName="/ppt/slideLayouts/slideLayout77.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slideLayouts/slideLayout3.xml" ContentType="application/vnd.openxmlformats-officedocument.presentationml.slideLayout+xml"/>
  <Override PartName="/ppt/slideLayouts/slideLayout38.xml" ContentType="application/vnd.openxmlformats-officedocument.presentationml.slideLayout+xml"/>
  <Override PartName="/ppt/presProps.xml" ContentType="application/vnd.openxmlformats-officedocument.presentationml.presProps+xml"/>
  <Override PartName="/ppt/slideLayouts/slideLayout57.xml" ContentType="application/vnd.openxmlformats-officedocument.presentationml.slideLayout+xml"/>
  <Override PartName="/ppt/slideLayouts/slideLayout103.xml" ContentType="application/vnd.openxmlformats-officedocument.presentationml.slideLayout+xml"/>
  <Override PartName="/ppt/slideLayouts/slideLayout122.xml" ContentType="application/vnd.openxmlformats-officedocument.presentationml.slideLayout+xml"/>
  <Override PartName="/ppt/slideLayouts/slideLayout46.xml" ContentType="application/vnd.openxmlformats-officedocument.presentationml.slideLayout+xml"/>
  <Override PartName="/ppt/slideLayouts/slideLayout5.xml" ContentType="application/vnd.openxmlformats-officedocument.presentationml.slideLayout+xml"/>
  <Override PartName="/ppt/slideLayouts/slideLayout29.xml" ContentType="application/vnd.openxmlformats-officedocument.presentationml.slideLayout+xml"/>
  <Override PartName="/ppt/slideLayouts/slideLayout62.xml" ContentType="application/vnd.openxmlformats-officedocument.presentationml.slideLayout+xml"/>
  <Override PartName="/ppt/slideLayouts/slideLayout41.xml" ContentType="application/vnd.openxmlformats-officedocument.presentationml.slideLayout+xml"/>
  <Override PartName="/ppt/slideLayouts/slideLayout102.xml" ContentType="application/vnd.openxmlformats-officedocument.presentationml.slideLayout+xml"/>
  <Override PartName="/ppt/slideLayouts/slideLayout109.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95.xml" ContentType="application/vnd.openxmlformats-officedocument.presentationml.slideLayout+xml"/>
  <Override PartName="/ppt/slideLayouts/slideLayout100.xml" ContentType="application/vnd.openxmlformats-officedocument.presentationml.slideLayout+xml"/>
  <Override PartName="/ppt/slideLayouts/slideLayout21.xml" ContentType="application/vnd.openxmlformats-officedocument.presentationml.slideLayout+xml"/>
  <Override PartName="/ppt/slideLayouts/slideLayout31.xml" ContentType="application/vnd.openxmlformats-officedocument.presentationml.slideLayout+xml"/>
  <Override PartName="/ppt/slideLayouts/slideLayout98.xml" ContentType="application/vnd.openxmlformats-officedocument.presentationml.slideLayout+xml"/>
  <Override PartName="/ppt/slideLayouts/slideLayout106.xml" ContentType="application/vnd.openxmlformats-officedocument.presentationml.slideLayout+xml"/>
  <Override PartName="/ppt/slideLayouts/slideLayout6.xml" ContentType="application/vnd.openxmlformats-officedocument.presentationml.slideLayout+xml"/>
  <Override PartName="/ppt/slideLayouts/slideLayout91.xml" ContentType="application/vnd.openxmlformats-officedocument.presentationml.slideLayout+xml"/>
  <Override PartName="/ppt/slideLayouts/slideLayout96.xml" ContentType="application/vnd.openxmlformats-officedocument.presentationml.slideLayout+xml"/>
  <Override PartName="/ppt/slideLayouts/slideLayout72.xml" ContentType="application/vnd.openxmlformats-officedocument.presentationml.slideLayout+xml"/>
  <Override PartName="/ppt/slideMasters/slideMaster1.xml" ContentType="application/vnd.openxmlformats-officedocument.presentationml.slideMaster+xml"/>
  <Override PartName="/ppt/slideLayouts/slideLayout73.xml" ContentType="application/vnd.openxmlformats-officedocument.presentationml.slideLayout+xml"/>
  <Override PartName="/ppt/slideLayouts/slideLayout61.xml" ContentType="application/vnd.openxmlformats-officedocument.presentationml.slideLayout+xml"/>
  <Override PartName="/ppt/slideLayouts/slideLayout93.xml" ContentType="application/vnd.openxmlformats-officedocument.presentationml.slideLayout+xml"/>
  <Override PartName="/ppt/slideLayouts/slideLayout14.xml" ContentType="application/vnd.openxmlformats-officedocument.presentationml.slideLayout+xml"/>
  <Override PartName="/ppt/theme/theme1.xml" ContentType="application/vnd.openxmlformats-officedocument.theme+xml"/>
  <Override PartName="/ppt/slideLayouts/slideLayout87.xml" ContentType="application/vnd.openxmlformats-officedocument.presentationml.slideLayout+xml"/>
  <Override PartName="/ppt/slides/slide3.xml" ContentType="application/vnd.openxmlformats-officedocument.presentationml.slide+xml"/>
  <Override PartName="/ppt/slideLayouts/slideLayout45.xml" ContentType="application/vnd.openxmlformats-officedocument.presentationml.slideLayout+xml"/>
  <Override PartName="/ppt/theme/theme2.xml" ContentType="application/vnd.openxmlformats-officedocument.theme+xml"/>
  <Override PartName="/ppt/slideLayouts/slideLayout125.xml" ContentType="application/vnd.openxmlformats-officedocument.presentationml.slideLayout+xml"/>
  <Override PartName="/ppt/slideLayouts/slideLayout59.xml" ContentType="application/vnd.openxmlformats-officedocument.presentationml.slideLayout+xml"/>
  <Override PartName="/ppt/slideLayouts/slideLayout86.xml" ContentType="application/vnd.openxmlformats-officedocument.presentationml.slideLayout+xml"/>
  <Override PartName="/ppt/slides/slide2.xml" ContentType="application/vnd.openxmlformats-officedocument.presentationml.slide+xml"/>
  <Override PartName="/ppt/slideLayouts/slideLayout74.xml" ContentType="application/vnd.openxmlformats-officedocument.presentationml.slideLayout+xml"/>
  <Override PartName="/ppt/slideLayouts/slideLayout69.xml" ContentType="application/vnd.openxmlformats-officedocument.presentationml.slideLayout+xml"/>
  <Override PartName="/ppt/slideLayouts/slideLayout13.xml" ContentType="application/vnd.openxmlformats-officedocument.presentationml.slideLayout+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01.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1.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9.xml" ContentType="application/vnd.openxmlformats-officedocument.presentationml.slideLayout+xml"/>
  <Override PartName="/ppt/slideLayouts/slideLayout12.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4.xml" ContentType="application/vnd.openxmlformats-officedocument.presentationml.slideLayout+xml"/>
  <Override PartName="/ppt/slideLayouts/slideLayout58.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54.xml" ContentType="application/vnd.openxmlformats-officedocument.presentationml.slideLayout+xml"/>
  <Override PartName="/ppt/slideLayouts/slideLayout129.xml" ContentType="application/vnd.openxmlformats-officedocument.presentationml.slideLayout+xml"/>
  <Override PartName="/ppt/slideLayouts/slideLayout55.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4.xml" ContentType="application/vnd.openxmlformats-officedocument.presentationml.slideLayout+xml"/>
  <Override PartName="/ppt/slideLayouts/slideLayout48.xml" ContentType="application/vnd.openxmlformats-officedocument.presentationml.slideLayout+xml"/>
  <Override PartName="/ppt/slideLayouts/slideLayout135.xml" ContentType="application/vnd.openxmlformats-officedocument.presentationml.slideLayout+xml"/>
  <Override PartName="/ppt/slideLayouts/slideLayout49.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30.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7.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6.xml" ContentType="application/vnd.openxmlformats-officedocument.presentationml.slideLayout+xml"/>
  <Override PartName="/ppt/slideLayouts/slideLayout60.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s/slide4.xml" ContentType="application/vnd.openxmlformats-officedocument.presentationml.slid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s/slide1.xml" ContentType="application/vnd.openxmlformats-officedocument.presentationml.slid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xml" ContentType="application/vnd.openxmlformats-officedocument.presentationml.slideLayout+xml"/>
  <Override PartName="/ppt/slideLayouts/slideLayout92.xml" ContentType="application/vnd.openxmlformats-officedocument.presentationml.slideLayout+xml"/>
  <Override PartName="/ppt/slideLayouts/slideLayout94.xml" ContentType="application/vnd.openxmlformats-officedocument.presentationml.slideLayout+xml"/>
  <Override PartName="/ppt/slideLayouts/slideLayout97.xml" ContentType="application/vnd.openxmlformats-officedocument.presentationml.slideLayout+xml"/>
  <Override PartName="/ppt/slideLayouts/slideLayout99.xml" ContentType="application/vnd.openxmlformats-officedocument.presentationml.slideLayout+xml"/>
  <Override PartName="/ppt/slideMasters/slideMaster2.xml" ContentType="application/vnd.openxmlformats-officedocument.presentationml.slideMaster+xml"/>
  <Override PartName="/ppt/tableStyles.xml" ContentType="application/vnd.openxmlformats-officedocument.presentationml.tableStyles+xml"/>
  <Override PartName="/ppt/tags/tag1.xml" ContentType="application/vnd.openxmlformats-officedocument.presentationml.tags+xml"/>
  <Override PartName="/ppt/viewProps.xml" ContentType="application/vnd.openxmlformats-officedocument.presentationml.viewProps+xml"/>
  <Override PartName="/ppt/changesInfos/changesInfo1.xml" ContentType="application/vnd.ms-powerpoint.changesinfo+xml"/>
  <Override PartName="/ppt/revisionInfo.xml" ContentType="application/vnd.ms-powerpoint.revisioninfo+xml"/>
  <Override PartName="/docProps/custom.xml" ContentType="application/vnd.openxmlformats-officedocument.custom-properties+xml"/>
  <Override PartName="/customXml/itemProps4.xml" ContentType="application/vnd.openxmlformats-officedocument.customXml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752" r:id="rId5"/>
  </p:sldMasterIdLst>
  <p:notesMasterIdLst>
    <p:notesMasterId r:id="rId10"/>
  </p:notesMasterIdLst>
  <p:sldIdLst>
    <p:sldId id="345" r:id="rId6"/>
    <p:sldId id="2147483641" r:id="rId7"/>
    <p:sldId id="2147483647" r:id="rId8"/>
    <p:sldId id="257"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5AD947F-0D93-54EB-0184-42E7F5BD80DC}" name="Kelly James" initials="KJ" userId="S::Kelly.James@mlcinsurance.com.au::4a4aa65f-0c97-406a-91f8-e6417c15b5d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4E1"/>
    <a:srgbClr val="F2F1ED"/>
    <a:srgbClr val="000000"/>
    <a:srgbClr val="002E45"/>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A830FA5-3E69-4CB6-8B77-1B326E1465D4}" v="17" dt="2026-05-18T22:36:44.95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144" y="87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theme" Target="theme/theme1.xml"/><Relationship Id="rId18" Type="http://schemas.openxmlformats.org/officeDocument/2006/relationships/customXml" Target="../customXml/item4.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viewProps" Target="viewProps.xml"/><Relationship Id="rId17" Type="http://schemas.microsoft.com/office/2018/10/relationships/authors" Target="author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presProps" Target="presProps.xml"/><Relationship Id="rId5" Type="http://schemas.openxmlformats.org/officeDocument/2006/relationships/slideMaster" Target="slideMasters/slideMaster2.xml"/><Relationship Id="rId15" Type="http://schemas.microsoft.com/office/2016/11/relationships/changesInfo" Target="changesInfos/changesInfo1.xml"/><Relationship Id="rId10" Type="http://schemas.openxmlformats.org/officeDocument/2006/relationships/notesMaster" Target="notesMasters/notesMaster1.xml"/><Relationship Id="rId19" Type="http://schemas.openxmlformats.org/officeDocument/2006/relationships/customXml" Target="../customXml/item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anne Allen" userId="ce394ff9-777d-4394-8323-7c7efdc3037d" providerId="ADAL" clId="{DA01FABD-5F2C-42E0-8504-5D8FE13C38CA}"/>
    <pc:docChg chg="undo custSel modSld">
      <pc:chgData name="Joanne Allen" userId="ce394ff9-777d-4394-8323-7c7efdc3037d" providerId="ADAL" clId="{DA01FABD-5F2C-42E0-8504-5D8FE13C38CA}" dt="2026-05-18T22:36:44.950" v="70"/>
      <pc:docMkLst>
        <pc:docMk/>
      </pc:docMkLst>
      <pc:sldChg chg="modSp mod">
        <pc:chgData name="Joanne Allen" userId="ce394ff9-777d-4394-8323-7c7efdc3037d" providerId="ADAL" clId="{DA01FABD-5F2C-42E0-8504-5D8FE13C38CA}" dt="2026-05-18T22:33:58.054" v="69" actId="6549"/>
        <pc:sldMkLst>
          <pc:docMk/>
          <pc:sldMk cId="4138413742" sldId="257"/>
        </pc:sldMkLst>
        <pc:spChg chg="mod">
          <ac:chgData name="Joanne Allen" userId="ce394ff9-777d-4394-8323-7c7efdc3037d" providerId="ADAL" clId="{DA01FABD-5F2C-42E0-8504-5D8FE13C38CA}" dt="2026-05-18T22:32:36.608" v="43" actId="255"/>
          <ac:spMkLst>
            <pc:docMk/>
            <pc:sldMk cId="4138413742" sldId="257"/>
            <ac:spMk id="7" creationId="{BA4FDC63-4038-D828-255C-DBC85930082D}"/>
          </ac:spMkLst>
        </pc:spChg>
        <pc:spChg chg="mod">
          <ac:chgData name="Joanne Allen" userId="ce394ff9-777d-4394-8323-7c7efdc3037d" providerId="ADAL" clId="{DA01FABD-5F2C-42E0-8504-5D8FE13C38CA}" dt="2026-05-18T22:33:58.054" v="69" actId="6549"/>
          <ac:spMkLst>
            <pc:docMk/>
            <pc:sldMk cId="4138413742" sldId="257"/>
            <ac:spMk id="9" creationId="{A9FB9B3F-D3B6-58BA-B4FB-7EDAC7476A02}"/>
          </ac:spMkLst>
        </pc:spChg>
        <pc:graphicFrameChg chg="mod">
          <ac:chgData name="Joanne Allen" userId="ce394ff9-777d-4394-8323-7c7efdc3037d" providerId="ADAL" clId="{DA01FABD-5F2C-42E0-8504-5D8FE13C38CA}" dt="2026-05-18T22:31:22.154" v="34"/>
          <ac:graphicFrameMkLst>
            <pc:docMk/>
            <pc:sldMk cId="4138413742" sldId="257"/>
            <ac:graphicFrameMk id="13" creationId="{C8148578-BEDE-9B05-D14E-6849AD3F0F4C}"/>
          </ac:graphicFrameMkLst>
        </pc:graphicFrameChg>
      </pc:sldChg>
      <pc:sldChg chg="addSp modSp">
        <pc:chgData name="Joanne Allen" userId="ce394ff9-777d-4394-8323-7c7efdc3037d" providerId="ADAL" clId="{DA01FABD-5F2C-42E0-8504-5D8FE13C38CA}" dt="2026-05-18T22:36:44.950" v="70"/>
        <pc:sldMkLst>
          <pc:docMk/>
          <pc:sldMk cId="3410431219" sldId="2147483641"/>
        </pc:sldMkLst>
        <pc:spChg chg="add mod">
          <ac:chgData name="Joanne Allen" userId="ce394ff9-777d-4394-8323-7c7efdc3037d" providerId="ADAL" clId="{DA01FABD-5F2C-42E0-8504-5D8FE13C38CA}" dt="2026-05-18T22:36:44.950" v="70"/>
          <ac:spMkLst>
            <pc:docMk/>
            <pc:sldMk cId="3410431219" sldId="2147483641"/>
            <ac:spMk id="7" creationId="{CB0A4B52-A8F9-0718-44B8-82C6234F40E4}"/>
          </ac:spMkLst>
        </pc:spChg>
      </pc:sldChg>
      <pc:sldChg chg="modSp mod">
        <pc:chgData name="Joanne Allen" userId="ce394ff9-777d-4394-8323-7c7efdc3037d" providerId="ADAL" clId="{DA01FABD-5F2C-42E0-8504-5D8FE13C38CA}" dt="2026-05-18T22:19:41.625" v="16" actId="1076"/>
        <pc:sldMkLst>
          <pc:docMk/>
          <pc:sldMk cId="717620535" sldId="2147483647"/>
        </pc:sldMkLst>
        <pc:spChg chg="mod">
          <ac:chgData name="Joanne Allen" userId="ce394ff9-777d-4394-8323-7c7efdc3037d" providerId="ADAL" clId="{DA01FABD-5F2C-42E0-8504-5D8FE13C38CA}" dt="2026-05-18T22:19:41.625" v="16" actId="1076"/>
          <ac:spMkLst>
            <pc:docMk/>
            <pc:sldMk cId="717620535" sldId="2147483647"/>
            <ac:spMk id="9" creationId="{425C6FFD-0126-62EC-2F68-471465B7D816}"/>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506157C-E8D9-4DC6-A89B-11A8A28FF4F1}"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en-AU"/>
        </a:p>
      </dgm:t>
    </dgm:pt>
    <dgm:pt modelId="{EAE2A34E-807F-4E10-BA5A-A5E30CA8B470}">
      <dgm:prSet phldrT="[Text]" phldr="0"/>
      <dgm:spPr/>
      <dgm:t>
        <a:bodyPr/>
        <a:lstStyle/>
        <a:p>
          <a:r>
            <a:rPr lang="en-US" dirty="0"/>
            <a:t>Alex’s policy</a:t>
          </a:r>
          <a:endParaRPr lang="en-AU" dirty="0"/>
        </a:p>
      </dgm:t>
    </dgm:pt>
    <dgm:pt modelId="{CA64DB3D-5DA2-4F94-804F-8E0C205E4D22}" type="parTrans" cxnId="{8FD1813B-D43D-41B2-87A7-23031E4C0BD8}">
      <dgm:prSet/>
      <dgm:spPr/>
      <dgm:t>
        <a:bodyPr/>
        <a:lstStyle/>
        <a:p>
          <a:endParaRPr lang="en-AU"/>
        </a:p>
      </dgm:t>
    </dgm:pt>
    <dgm:pt modelId="{BE33644B-226E-4804-A8D9-CD50F5971528}" type="sibTrans" cxnId="{8FD1813B-D43D-41B2-87A7-23031E4C0BD8}">
      <dgm:prSet/>
      <dgm:spPr/>
      <dgm:t>
        <a:bodyPr/>
        <a:lstStyle/>
        <a:p>
          <a:endParaRPr lang="en-AU"/>
        </a:p>
      </dgm:t>
    </dgm:pt>
    <dgm:pt modelId="{05DEF694-4802-49E6-BE87-535C3A2979AE}">
      <dgm:prSet phldrT="[Text]" phldr="0" custT="1"/>
      <dgm:spPr/>
      <dgm:t>
        <a:bodyPr/>
        <a:lstStyle/>
        <a:p>
          <a:r>
            <a:rPr lang="en-US" sz="1100" dirty="0"/>
            <a:t>IP &amp; TPD operate independently</a:t>
          </a:r>
          <a:endParaRPr lang="en-AU" sz="1100" dirty="0"/>
        </a:p>
      </dgm:t>
    </dgm:pt>
    <dgm:pt modelId="{E016A844-F232-45CC-B956-BF58C3BBDDA9}" type="parTrans" cxnId="{778B4E72-0A4C-47FA-8358-73BC7A51AC11}">
      <dgm:prSet/>
      <dgm:spPr/>
      <dgm:t>
        <a:bodyPr/>
        <a:lstStyle/>
        <a:p>
          <a:endParaRPr lang="en-AU"/>
        </a:p>
      </dgm:t>
    </dgm:pt>
    <dgm:pt modelId="{42013D04-8FB1-41BD-956A-7770E95919F6}" type="sibTrans" cxnId="{778B4E72-0A4C-47FA-8358-73BC7A51AC11}">
      <dgm:prSet/>
      <dgm:spPr/>
      <dgm:t>
        <a:bodyPr/>
        <a:lstStyle/>
        <a:p>
          <a:endParaRPr lang="en-AU"/>
        </a:p>
      </dgm:t>
    </dgm:pt>
    <dgm:pt modelId="{58740155-10D0-4C3F-8143-09F4F8CC53B4}">
      <dgm:prSet phldrT="[Text]" phldr="0"/>
      <dgm:spPr/>
      <dgm:t>
        <a:bodyPr/>
        <a:lstStyle/>
        <a:p>
          <a:r>
            <a:rPr lang="en-US" dirty="0"/>
            <a:t>IP</a:t>
          </a:r>
        </a:p>
        <a:p>
          <a:r>
            <a:rPr lang="en-AU" i="1" dirty="0"/>
            <a:t>temporary assessment</a:t>
          </a:r>
        </a:p>
      </dgm:t>
    </dgm:pt>
    <dgm:pt modelId="{9DD02385-0CB3-495F-A330-81CBCD108DD8}" type="parTrans" cxnId="{2B39D8EB-3A36-4DE4-A005-15EF53D6DCF2}">
      <dgm:prSet/>
      <dgm:spPr/>
      <dgm:t>
        <a:bodyPr/>
        <a:lstStyle/>
        <a:p>
          <a:endParaRPr lang="en-AU"/>
        </a:p>
      </dgm:t>
    </dgm:pt>
    <dgm:pt modelId="{FCB16250-EEEB-480A-908A-849D727023C1}" type="sibTrans" cxnId="{2B39D8EB-3A36-4DE4-A005-15EF53D6DCF2}">
      <dgm:prSet/>
      <dgm:spPr/>
      <dgm:t>
        <a:bodyPr/>
        <a:lstStyle/>
        <a:p>
          <a:endParaRPr lang="en-AU"/>
        </a:p>
      </dgm:t>
    </dgm:pt>
    <dgm:pt modelId="{86DF798E-2C21-4ACF-AB15-D2EA3284AC07}">
      <dgm:prSet phldrT="[Text]" custT="1"/>
      <dgm:spPr/>
      <dgm:t>
        <a:bodyPr/>
        <a:lstStyle/>
        <a:p>
          <a:r>
            <a:rPr lang="en-AU" sz="1100" dirty="0"/>
            <a:t>total disability</a:t>
          </a:r>
        </a:p>
      </dgm:t>
    </dgm:pt>
    <dgm:pt modelId="{D98D9844-9EC3-44C4-ADBB-C62C9B3862EB}" type="parTrans" cxnId="{7727C910-1F27-4F73-B0DC-B3DA5048ACC9}">
      <dgm:prSet/>
      <dgm:spPr/>
      <dgm:t>
        <a:bodyPr/>
        <a:lstStyle/>
        <a:p>
          <a:endParaRPr lang="en-AU"/>
        </a:p>
      </dgm:t>
    </dgm:pt>
    <dgm:pt modelId="{81377C5B-418E-4224-9968-567116A2F7E3}" type="sibTrans" cxnId="{7727C910-1F27-4F73-B0DC-B3DA5048ACC9}">
      <dgm:prSet/>
      <dgm:spPr/>
      <dgm:t>
        <a:bodyPr/>
        <a:lstStyle/>
        <a:p>
          <a:endParaRPr lang="en-AU"/>
        </a:p>
      </dgm:t>
    </dgm:pt>
    <dgm:pt modelId="{7111B3F9-F63E-4C60-B9CA-70058386C014}">
      <dgm:prSet phldrT="[Text]" phldr="0"/>
      <dgm:spPr/>
      <dgm:t>
        <a:bodyPr/>
        <a:lstStyle/>
        <a:p>
          <a:r>
            <a:rPr lang="en-US" dirty="0"/>
            <a:t>TPD</a:t>
          </a:r>
        </a:p>
        <a:p>
          <a:r>
            <a:rPr lang="en-AU" i="1" dirty="0"/>
            <a:t>Permanent assessment</a:t>
          </a:r>
        </a:p>
      </dgm:t>
    </dgm:pt>
    <dgm:pt modelId="{6035060F-D805-49FC-8EA6-3E329754FBCB}" type="parTrans" cxnId="{50D6B1FB-930E-4678-808A-29BC60774799}">
      <dgm:prSet/>
      <dgm:spPr/>
      <dgm:t>
        <a:bodyPr/>
        <a:lstStyle/>
        <a:p>
          <a:endParaRPr lang="en-AU"/>
        </a:p>
      </dgm:t>
    </dgm:pt>
    <dgm:pt modelId="{14FC5F70-6909-4E6C-BA4C-D3FBE1C8C46B}" type="sibTrans" cxnId="{50D6B1FB-930E-4678-808A-29BC60774799}">
      <dgm:prSet/>
      <dgm:spPr/>
      <dgm:t>
        <a:bodyPr/>
        <a:lstStyle/>
        <a:p>
          <a:endParaRPr lang="en-AU"/>
        </a:p>
      </dgm:t>
    </dgm:pt>
    <dgm:pt modelId="{FF2327BC-3628-4045-AD3E-93E1B6B541DB}">
      <dgm:prSet phldrT="[Text]" phldr="0" custT="1"/>
      <dgm:spPr/>
      <dgm:t>
        <a:bodyPr/>
        <a:lstStyle/>
        <a:p>
          <a:r>
            <a:rPr lang="en-US" sz="1100" dirty="0"/>
            <a:t>Total and permanently disabled</a:t>
          </a:r>
          <a:endParaRPr lang="en-AU" sz="1100" dirty="0"/>
        </a:p>
      </dgm:t>
    </dgm:pt>
    <dgm:pt modelId="{9F7DB374-3D3A-4AF2-B0AE-1D4AF11A94D0}" type="parTrans" cxnId="{66CB6958-7C4B-4544-8669-BB7C7D24397D}">
      <dgm:prSet/>
      <dgm:spPr/>
      <dgm:t>
        <a:bodyPr/>
        <a:lstStyle/>
        <a:p>
          <a:endParaRPr lang="en-AU"/>
        </a:p>
      </dgm:t>
    </dgm:pt>
    <dgm:pt modelId="{A32B4A31-53A8-4FA9-B55C-5E7AA3D808C5}" type="sibTrans" cxnId="{66CB6958-7C4B-4544-8669-BB7C7D24397D}">
      <dgm:prSet/>
      <dgm:spPr/>
      <dgm:t>
        <a:bodyPr/>
        <a:lstStyle/>
        <a:p>
          <a:endParaRPr lang="en-AU"/>
        </a:p>
      </dgm:t>
    </dgm:pt>
    <dgm:pt modelId="{B4C62C17-413F-481C-AB95-981DD3902DC5}">
      <dgm:prSet custT="1"/>
      <dgm:spPr/>
      <dgm:t>
        <a:bodyPr/>
        <a:lstStyle/>
        <a:p>
          <a:r>
            <a:rPr lang="en-AU" sz="1100" dirty="0"/>
            <a:t>partial disability</a:t>
          </a:r>
        </a:p>
      </dgm:t>
    </dgm:pt>
    <dgm:pt modelId="{D812C935-1424-40B4-8384-910290429F8C}" type="parTrans" cxnId="{39804502-10D4-4E15-8D16-38CEEE7E1D25}">
      <dgm:prSet/>
      <dgm:spPr/>
      <dgm:t>
        <a:bodyPr/>
        <a:lstStyle/>
        <a:p>
          <a:endParaRPr lang="en-AU"/>
        </a:p>
      </dgm:t>
    </dgm:pt>
    <dgm:pt modelId="{6561E235-EEEE-48B3-A487-0E8B4D5F32BD}" type="sibTrans" cxnId="{39804502-10D4-4E15-8D16-38CEEE7E1D25}">
      <dgm:prSet/>
      <dgm:spPr/>
      <dgm:t>
        <a:bodyPr/>
        <a:lstStyle/>
        <a:p>
          <a:endParaRPr lang="en-AU"/>
        </a:p>
      </dgm:t>
    </dgm:pt>
    <dgm:pt modelId="{1412D892-BB58-4AF4-B263-FAD530DBE220}" type="pres">
      <dgm:prSet presAssocID="{3506157C-E8D9-4DC6-A89B-11A8A28FF4F1}" presName="rootnode" presStyleCnt="0">
        <dgm:presLayoutVars>
          <dgm:chMax/>
          <dgm:chPref/>
          <dgm:dir/>
          <dgm:animLvl val="lvl"/>
        </dgm:presLayoutVars>
      </dgm:prSet>
      <dgm:spPr/>
    </dgm:pt>
    <dgm:pt modelId="{28483E45-6728-4A97-BF6F-99E766FED59D}" type="pres">
      <dgm:prSet presAssocID="{EAE2A34E-807F-4E10-BA5A-A5E30CA8B470}" presName="composite" presStyleCnt="0"/>
      <dgm:spPr/>
    </dgm:pt>
    <dgm:pt modelId="{1FCEC579-9871-478B-BB56-07A5AD1EE93F}" type="pres">
      <dgm:prSet presAssocID="{EAE2A34E-807F-4E10-BA5A-A5E30CA8B470}" presName="bentUpArrow1" presStyleLbl="alignImgPlace1" presStyleIdx="0" presStyleCnt="2"/>
      <dgm:spPr/>
    </dgm:pt>
    <dgm:pt modelId="{BFAED219-B0D7-4839-AB73-BDC0AF416049}" type="pres">
      <dgm:prSet presAssocID="{EAE2A34E-807F-4E10-BA5A-A5E30CA8B470}" presName="ParentText" presStyleLbl="node1" presStyleIdx="0" presStyleCnt="3" custScaleX="90565">
        <dgm:presLayoutVars>
          <dgm:chMax val="1"/>
          <dgm:chPref val="1"/>
          <dgm:bulletEnabled val="1"/>
        </dgm:presLayoutVars>
      </dgm:prSet>
      <dgm:spPr/>
    </dgm:pt>
    <dgm:pt modelId="{2D2A8A04-6B02-48AA-AE69-2AE20EBDB6CD}" type="pres">
      <dgm:prSet presAssocID="{EAE2A34E-807F-4E10-BA5A-A5E30CA8B470}" presName="ChildText" presStyleLbl="revTx" presStyleIdx="0" presStyleCnt="3" custScaleX="129133">
        <dgm:presLayoutVars>
          <dgm:chMax val="0"/>
          <dgm:chPref val="0"/>
          <dgm:bulletEnabled val="1"/>
        </dgm:presLayoutVars>
      </dgm:prSet>
      <dgm:spPr/>
    </dgm:pt>
    <dgm:pt modelId="{21D8FBDE-7525-4287-AB31-55ECD591DD8A}" type="pres">
      <dgm:prSet presAssocID="{BE33644B-226E-4804-A8D9-CD50F5971528}" presName="sibTrans" presStyleCnt="0"/>
      <dgm:spPr/>
    </dgm:pt>
    <dgm:pt modelId="{ECC0D199-E4DC-44C6-A0B9-AE48BCD2C96C}" type="pres">
      <dgm:prSet presAssocID="{58740155-10D0-4C3F-8143-09F4F8CC53B4}" presName="composite" presStyleCnt="0"/>
      <dgm:spPr/>
    </dgm:pt>
    <dgm:pt modelId="{05DC77C1-BBB6-4B28-8CF8-60CA13361854}" type="pres">
      <dgm:prSet presAssocID="{58740155-10D0-4C3F-8143-09F4F8CC53B4}" presName="bentUpArrow1" presStyleLbl="alignImgPlace1" presStyleIdx="1" presStyleCnt="2"/>
      <dgm:spPr/>
    </dgm:pt>
    <dgm:pt modelId="{A803AC83-EB5B-432D-BD6D-F08B9FA82A5E}" type="pres">
      <dgm:prSet presAssocID="{58740155-10D0-4C3F-8143-09F4F8CC53B4}" presName="ParentText" presStyleLbl="node1" presStyleIdx="1" presStyleCnt="3">
        <dgm:presLayoutVars>
          <dgm:chMax val="1"/>
          <dgm:chPref val="1"/>
          <dgm:bulletEnabled val="1"/>
        </dgm:presLayoutVars>
      </dgm:prSet>
      <dgm:spPr/>
    </dgm:pt>
    <dgm:pt modelId="{7A986CD1-7674-447F-933E-E58C16ACEAD3}" type="pres">
      <dgm:prSet presAssocID="{58740155-10D0-4C3F-8143-09F4F8CC53B4}" presName="ChildText" presStyleLbl="revTx" presStyleIdx="1" presStyleCnt="3">
        <dgm:presLayoutVars>
          <dgm:chMax val="0"/>
          <dgm:chPref val="0"/>
          <dgm:bulletEnabled val="1"/>
        </dgm:presLayoutVars>
      </dgm:prSet>
      <dgm:spPr/>
    </dgm:pt>
    <dgm:pt modelId="{0EF72113-70E6-475B-82EF-7D9F3AA3EAB5}" type="pres">
      <dgm:prSet presAssocID="{FCB16250-EEEB-480A-908A-849D727023C1}" presName="sibTrans" presStyleCnt="0"/>
      <dgm:spPr/>
    </dgm:pt>
    <dgm:pt modelId="{1E20ED8F-AAC8-4B36-8A99-AFDD210F7721}" type="pres">
      <dgm:prSet presAssocID="{7111B3F9-F63E-4C60-B9CA-70058386C014}" presName="composite" presStyleCnt="0"/>
      <dgm:spPr/>
    </dgm:pt>
    <dgm:pt modelId="{02C40700-986D-48FD-B3E7-397C6C0FDBBA}" type="pres">
      <dgm:prSet presAssocID="{7111B3F9-F63E-4C60-B9CA-70058386C014}" presName="ParentText" presStyleLbl="node1" presStyleIdx="2" presStyleCnt="3">
        <dgm:presLayoutVars>
          <dgm:chMax val="1"/>
          <dgm:chPref val="1"/>
          <dgm:bulletEnabled val="1"/>
        </dgm:presLayoutVars>
      </dgm:prSet>
      <dgm:spPr/>
    </dgm:pt>
    <dgm:pt modelId="{C7260D70-ACF4-465E-95F6-D946EE6E9AC2}" type="pres">
      <dgm:prSet presAssocID="{7111B3F9-F63E-4C60-B9CA-70058386C014}" presName="FinalChildText" presStyleLbl="revTx" presStyleIdx="2" presStyleCnt="3" custScaleX="115298">
        <dgm:presLayoutVars>
          <dgm:chMax val="0"/>
          <dgm:chPref val="0"/>
          <dgm:bulletEnabled val="1"/>
        </dgm:presLayoutVars>
      </dgm:prSet>
      <dgm:spPr/>
    </dgm:pt>
  </dgm:ptLst>
  <dgm:cxnLst>
    <dgm:cxn modelId="{39804502-10D4-4E15-8D16-38CEEE7E1D25}" srcId="{58740155-10D0-4C3F-8143-09F4F8CC53B4}" destId="{B4C62C17-413F-481C-AB95-981DD3902DC5}" srcOrd="1" destOrd="0" parTransId="{D812C935-1424-40B4-8384-910290429F8C}" sibTransId="{6561E235-EEEE-48B3-A487-0E8B4D5F32BD}"/>
    <dgm:cxn modelId="{11A20906-0F42-4AB1-9D4F-91B63ED8AF94}" type="presOf" srcId="{58740155-10D0-4C3F-8143-09F4F8CC53B4}" destId="{A803AC83-EB5B-432D-BD6D-F08B9FA82A5E}" srcOrd="0" destOrd="0" presId="urn:microsoft.com/office/officeart/2005/8/layout/StepDownProcess"/>
    <dgm:cxn modelId="{7727C910-1F27-4F73-B0DC-B3DA5048ACC9}" srcId="{58740155-10D0-4C3F-8143-09F4F8CC53B4}" destId="{86DF798E-2C21-4ACF-AB15-D2EA3284AC07}" srcOrd="0" destOrd="0" parTransId="{D98D9844-9EC3-44C4-ADBB-C62C9B3862EB}" sibTransId="{81377C5B-418E-4224-9968-567116A2F7E3}"/>
    <dgm:cxn modelId="{5A12E023-BEC3-425E-9601-49F22573DD2B}" type="presOf" srcId="{FF2327BC-3628-4045-AD3E-93E1B6B541DB}" destId="{C7260D70-ACF4-465E-95F6-D946EE6E9AC2}" srcOrd="0" destOrd="0" presId="urn:microsoft.com/office/officeart/2005/8/layout/StepDownProcess"/>
    <dgm:cxn modelId="{8FD1813B-D43D-41B2-87A7-23031E4C0BD8}" srcId="{3506157C-E8D9-4DC6-A89B-11A8A28FF4F1}" destId="{EAE2A34E-807F-4E10-BA5A-A5E30CA8B470}" srcOrd="0" destOrd="0" parTransId="{CA64DB3D-5DA2-4F94-804F-8E0C205E4D22}" sibTransId="{BE33644B-226E-4804-A8D9-CD50F5971528}"/>
    <dgm:cxn modelId="{709C4D61-DCE6-4DF4-9A7D-F77F62F726BE}" type="presOf" srcId="{EAE2A34E-807F-4E10-BA5A-A5E30CA8B470}" destId="{BFAED219-B0D7-4839-AB73-BDC0AF416049}" srcOrd="0" destOrd="0" presId="urn:microsoft.com/office/officeart/2005/8/layout/StepDownProcess"/>
    <dgm:cxn modelId="{413C646D-B12D-44E7-9A2A-605D67CD653F}" type="presOf" srcId="{B4C62C17-413F-481C-AB95-981DD3902DC5}" destId="{7A986CD1-7674-447F-933E-E58C16ACEAD3}" srcOrd="0" destOrd="1" presId="urn:microsoft.com/office/officeart/2005/8/layout/StepDownProcess"/>
    <dgm:cxn modelId="{D341D36D-73AB-4E29-8A09-0AB7C7B2C56D}" type="presOf" srcId="{86DF798E-2C21-4ACF-AB15-D2EA3284AC07}" destId="{7A986CD1-7674-447F-933E-E58C16ACEAD3}" srcOrd="0" destOrd="0" presId="urn:microsoft.com/office/officeart/2005/8/layout/StepDownProcess"/>
    <dgm:cxn modelId="{778B4E72-0A4C-47FA-8358-73BC7A51AC11}" srcId="{EAE2A34E-807F-4E10-BA5A-A5E30CA8B470}" destId="{05DEF694-4802-49E6-BE87-535C3A2979AE}" srcOrd="0" destOrd="0" parTransId="{E016A844-F232-45CC-B956-BF58C3BBDDA9}" sibTransId="{42013D04-8FB1-41BD-956A-7770E95919F6}"/>
    <dgm:cxn modelId="{66CB6958-7C4B-4544-8669-BB7C7D24397D}" srcId="{7111B3F9-F63E-4C60-B9CA-70058386C014}" destId="{FF2327BC-3628-4045-AD3E-93E1B6B541DB}" srcOrd="0" destOrd="0" parTransId="{9F7DB374-3D3A-4AF2-B0AE-1D4AF11A94D0}" sibTransId="{A32B4A31-53A8-4FA9-B55C-5E7AA3D808C5}"/>
    <dgm:cxn modelId="{C0EEF680-6D1D-467F-BCC0-D38024F90687}" type="presOf" srcId="{3506157C-E8D9-4DC6-A89B-11A8A28FF4F1}" destId="{1412D892-BB58-4AF4-B263-FAD530DBE220}" srcOrd="0" destOrd="0" presId="urn:microsoft.com/office/officeart/2005/8/layout/StepDownProcess"/>
    <dgm:cxn modelId="{0297C2CD-A3DA-468F-A1F5-F75461E12809}" type="presOf" srcId="{7111B3F9-F63E-4C60-B9CA-70058386C014}" destId="{02C40700-986D-48FD-B3E7-397C6C0FDBBA}" srcOrd="0" destOrd="0" presId="urn:microsoft.com/office/officeart/2005/8/layout/StepDownProcess"/>
    <dgm:cxn modelId="{E029D2D4-DA70-4C0C-96B1-51E85F62A181}" type="presOf" srcId="{05DEF694-4802-49E6-BE87-535C3A2979AE}" destId="{2D2A8A04-6B02-48AA-AE69-2AE20EBDB6CD}" srcOrd="0" destOrd="0" presId="urn:microsoft.com/office/officeart/2005/8/layout/StepDownProcess"/>
    <dgm:cxn modelId="{2B39D8EB-3A36-4DE4-A005-15EF53D6DCF2}" srcId="{3506157C-E8D9-4DC6-A89B-11A8A28FF4F1}" destId="{58740155-10D0-4C3F-8143-09F4F8CC53B4}" srcOrd="1" destOrd="0" parTransId="{9DD02385-0CB3-495F-A330-81CBCD108DD8}" sibTransId="{FCB16250-EEEB-480A-908A-849D727023C1}"/>
    <dgm:cxn modelId="{50D6B1FB-930E-4678-808A-29BC60774799}" srcId="{3506157C-E8D9-4DC6-A89B-11A8A28FF4F1}" destId="{7111B3F9-F63E-4C60-B9CA-70058386C014}" srcOrd="2" destOrd="0" parTransId="{6035060F-D805-49FC-8EA6-3E329754FBCB}" sibTransId="{14FC5F70-6909-4E6C-BA4C-D3FBE1C8C46B}"/>
    <dgm:cxn modelId="{674FEF3E-C1A6-423C-90B6-0354B05C36DB}" type="presParOf" srcId="{1412D892-BB58-4AF4-B263-FAD530DBE220}" destId="{28483E45-6728-4A97-BF6F-99E766FED59D}" srcOrd="0" destOrd="0" presId="urn:microsoft.com/office/officeart/2005/8/layout/StepDownProcess"/>
    <dgm:cxn modelId="{314C5169-A22C-4BDF-849D-80FBD5EBDFD9}" type="presParOf" srcId="{28483E45-6728-4A97-BF6F-99E766FED59D}" destId="{1FCEC579-9871-478B-BB56-07A5AD1EE93F}" srcOrd="0" destOrd="0" presId="urn:microsoft.com/office/officeart/2005/8/layout/StepDownProcess"/>
    <dgm:cxn modelId="{287FD5EF-CAC1-4FFD-9B36-8F35C5CA4312}" type="presParOf" srcId="{28483E45-6728-4A97-BF6F-99E766FED59D}" destId="{BFAED219-B0D7-4839-AB73-BDC0AF416049}" srcOrd="1" destOrd="0" presId="urn:microsoft.com/office/officeart/2005/8/layout/StepDownProcess"/>
    <dgm:cxn modelId="{128E130E-D47A-4C93-B178-EB65374210FF}" type="presParOf" srcId="{28483E45-6728-4A97-BF6F-99E766FED59D}" destId="{2D2A8A04-6B02-48AA-AE69-2AE20EBDB6CD}" srcOrd="2" destOrd="0" presId="urn:microsoft.com/office/officeart/2005/8/layout/StepDownProcess"/>
    <dgm:cxn modelId="{43F64C57-E5D7-4F68-AD5C-42C0A37005E7}" type="presParOf" srcId="{1412D892-BB58-4AF4-B263-FAD530DBE220}" destId="{21D8FBDE-7525-4287-AB31-55ECD591DD8A}" srcOrd="1" destOrd="0" presId="urn:microsoft.com/office/officeart/2005/8/layout/StepDownProcess"/>
    <dgm:cxn modelId="{A33F8627-FCB2-45EB-A2EF-786CAC2E0562}" type="presParOf" srcId="{1412D892-BB58-4AF4-B263-FAD530DBE220}" destId="{ECC0D199-E4DC-44C6-A0B9-AE48BCD2C96C}" srcOrd="2" destOrd="0" presId="urn:microsoft.com/office/officeart/2005/8/layout/StepDownProcess"/>
    <dgm:cxn modelId="{173C98B3-F72A-4251-9F4B-A854BBAA26F5}" type="presParOf" srcId="{ECC0D199-E4DC-44C6-A0B9-AE48BCD2C96C}" destId="{05DC77C1-BBB6-4B28-8CF8-60CA13361854}" srcOrd="0" destOrd="0" presId="urn:microsoft.com/office/officeart/2005/8/layout/StepDownProcess"/>
    <dgm:cxn modelId="{CB6612FF-0804-44A7-94D2-8CB785CB8E7D}" type="presParOf" srcId="{ECC0D199-E4DC-44C6-A0B9-AE48BCD2C96C}" destId="{A803AC83-EB5B-432D-BD6D-F08B9FA82A5E}" srcOrd="1" destOrd="0" presId="urn:microsoft.com/office/officeart/2005/8/layout/StepDownProcess"/>
    <dgm:cxn modelId="{A473CCFA-F62C-429B-AB4D-B704C23B982D}" type="presParOf" srcId="{ECC0D199-E4DC-44C6-A0B9-AE48BCD2C96C}" destId="{7A986CD1-7674-447F-933E-E58C16ACEAD3}" srcOrd="2" destOrd="0" presId="urn:microsoft.com/office/officeart/2005/8/layout/StepDownProcess"/>
    <dgm:cxn modelId="{D0C52F28-1CEA-4F7B-992C-ECCC5D880B30}" type="presParOf" srcId="{1412D892-BB58-4AF4-B263-FAD530DBE220}" destId="{0EF72113-70E6-475B-82EF-7D9F3AA3EAB5}" srcOrd="3" destOrd="0" presId="urn:microsoft.com/office/officeart/2005/8/layout/StepDownProcess"/>
    <dgm:cxn modelId="{FBD569D6-0DD9-4232-B2AD-7B72CC0A999F}" type="presParOf" srcId="{1412D892-BB58-4AF4-B263-FAD530DBE220}" destId="{1E20ED8F-AAC8-4B36-8A99-AFDD210F7721}" srcOrd="4" destOrd="0" presId="urn:microsoft.com/office/officeart/2005/8/layout/StepDownProcess"/>
    <dgm:cxn modelId="{13D05113-A645-49BA-97C5-A4FCA2B0D502}" type="presParOf" srcId="{1E20ED8F-AAC8-4B36-8A99-AFDD210F7721}" destId="{02C40700-986D-48FD-B3E7-397C6C0FDBBA}" srcOrd="0" destOrd="0" presId="urn:microsoft.com/office/officeart/2005/8/layout/StepDownProcess"/>
    <dgm:cxn modelId="{11777BD5-0D3A-467C-9227-87CC516EFB5F}" type="presParOf" srcId="{1E20ED8F-AAC8-4B36-8A99-AFDD210F7721}" destId="{C7260D70-ACF4-465E-95F6-D946EE6E9AC2}" srcOrd="1"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CEC579-9871-478B-BB56-07A5AD1EE93F}">
      <dsp:nvSpPr>
        <dsp:cNvPr id="0" name=""/>
        <dsp:cNvSpPr/>
      </dsp:nvSpPr>
      <dsp:spPr>
        <a:xfrm rot="5400000">
          <a:off x="861365" y="720875"/>
          <a:ext cx="637551" cy="725830"/>
        </a:xfrm>
        <a:prstGeom prst="bentUpArrow">
          <a:avLst>
            <a:gd name="adj1" fmla="val 32840"/>
            <a:gd name="adj2" fmla="val 25000"/>
            <a:gd name="adj3" fmla="val 35780"/>
          </a:avLst>
        </a:prstGeom>
        <a:solidFill>
          <a:schemeClr val="accent1">
            <a:tint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FAED219-B0D7-4839-AB73-BDC0AF416049}">
      <dsp:nvSpPr>
        <dsp:cNvPr id="0" name=""/>
        <dsp:cNvSpPr/>
      </dsp:nvSpPr>
      <dsp:spPr>
        <a:xfrm>
          <a:off x="743084" y="14136"/>
          <a:ext cx="971999" cy="751248"/>
        </a:xfrm>
        <a:prstGeom prst="roundRect">
          <a:avLst>
            <a:gd name="adj" fmla="val 1667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Alex’s policy</a:t>
          </a:r>
          <a:endParaRPr lang="en-AU" sz="1200" kern="1200" dirty="0"/>
        </a:p>
      </dsp:txBody>
      <dsp:txXfrm>
        <a:off x="779764" y="50816"/>
        <a:ext cx="898639" cy="677888"/>
      </dsp:txXfrm>
    </dsp:sp>
    <dsp:sp modelId="{2D2A8A04-6B02-48AA-AE69-2AE20EBDB6CD}">
      <dsp:nvSpPr>
        <dsp:cNvPr id="0" name=""/>
        <dsp:cNvSpPr/>
      </dsp:nvSpPr>
      <dsp:spPr>
        <a:xfrm>
          <a:off x="1652011" y="85784"/>
          <a:ext cx="1007997" cy="6071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ctr" anchorCtr="0">
          <a:noAutofit/>
        </a:bodyPr>
        <a:lstStyle/>
        <a:p>
          <a:pPr marL="57150" lvl="1" indent="-57150" algn="l" defTabSz="488950">
            <a:lnSpc>
              <a:spcPct val="90000"/>
            </a:lnSpc>
            <a:spcBef>
              <a:spcPct val="0"/>
            </a:spcBef>
            <a:spcAft>
              <a:spcPct val="15000"/>
            </a:spcAft>
            <a:buChar char="•"/>
          </a:pPr>
          <a:r>
            <a:rPr lang="en-US" sz="1100" kern="1200" dirty="0"/>
            <a:t>IP &amp; TPD operate independently</a:t>
          </a:r>
          <a:endParaRPr lang="en-AU" sz="1100" kern="1200" dirty="0"/>
        </a:p>
      </dsp:txBody>
      <dsp:txXfrm>
        <a:off x="1652011" y="85784"/>
        <a:ext cx="1007997" cy="607192"/>
      </dsp:txXfrm>
    </dsp:sp>
    <dsp:sp modelId="{05DC77C1-BBB6-4B28-8CF8-60CA13361854}">
      <dsp:nvSpPr>
        <dsp:cNvPr id="0" name=""/>
        <dsp:cNvSpPr/>
      </dsp:nvSpPr>
      <dsp:spPr>
        <a:xfrm rot="5400000">
          <a:off x="1832120" y="1564775"/>
          <a:ext cx="637551" cy="725830"/>
        </a:xfrm>
        <a:prstGeom prst="bentUpArrow">
          <a:avLst>
            <a:gd name="adj1" fmla="val 32840"/>
            <a:gd name="adj2" fmla="val 25000"/>
            <a:gd name="adj3" fmla="val 35780"/>
          </a:avLst>
        </a:prstGeom>
        <a:solidFill>
          <a:schemeClr val="accent1">
            <a:tint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803AC83-EB5B-432D-BD6D-F08B9FA82A5E}">
      <dsp:nvSpPr>
        <dsp:cNvPr id="0" name=""/>
        <dsp:cNvSpPr/>
      </dsp:nvSpPr>
      <dsp:spPr>
        <a:xfrm>
          <a:off x="1663208" y="858036"/>
          <a:ext cx="1073262" cy="751248"/>
        </a:xfrm>
        <a:prstGeom prst="roundRect">
          <a:avLst>
            <a:gd name="adj" fmla="val 1667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IP</a:t>
          </a:r>
        </a:p>
        <a:p>
          <a:pPr marL="0" lvl="0" indent="0" algn="ctr" defTabSz="533400">
            <a:lnSpc>
              <a:spcPct val="90000"/>
            </a:lnSpc>
            <a:spcBef>
              <a:spcPct val="0"/>
            </a:spcBef>
            <a:spcAft>
              <a:spcPct val="35000"/>
            </a:spcAft>
            <a:buNone/>
          </a:pPr>
          <a:r>
            <a:rPr lang="en-AU" sz="1200" i="1" kern="1200" dirty="0"/>
            <a:t>temporary assessment</a:t>
          </a:r>
        </a:p>
      </dsp:txBody>
      <dsp:txXfrm>
        <a:off x="1699888" y="894716"/>
        <a:ext cx="999902" cy="677888"/>
      </dsp:txXfrm>
    </dsp:sp>
    <dsp:sp modelId="{7A986CD1-7674-447F-933E-E58C16ACEAD3}">
      <dsp:nvSpPr>
        <dsp:cNvPr id="0" name=""/>
        <dsp:cNvSpPr/>
      </dsp:nvSpPr>
      <dsp:spPr>
        <a:xfrm>
          <a:off x="2736470" y="929684"/>
          <a:ext cx="780588" cy="6071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ctr" anchorCtr="0">
          <a:noAutofit/>
        </a:bodyPr>
        <a:lstStyle/>
        <a:p>
          <a:pPr marL="57150" lvl="1" indent="-57150" algn="l" defTabSz="488950">
            <a:lnSpc>
              <a:spcPct val="90000"/>
            </a:lnSpc>
            <a:spcBef>
              <a:spcPct val="0"/>
            </a:spcBef>
            <a:spcAft>
              <a:spcPct val="15000"/>
            </a:spcAft>
            <a:buChar char="•"/>
          </a:pPr>
          <a:r>
            <a:rPr lang="en-AU" sz="1100" kern="1200" dirty="0"/>
            <a:t>total disability</a:t>
          </a:r>
        </a:p>
        <a:p>
          <a:pPr marL="57150" lvl="1" indent="-57150" algn="l" defTabSz="488950">
            <a:lnSpc>
              <a:spcPct val="90000"/>
            </a:lnSpc>
            <a:spcBef>
              <a:spcPct val="0"/>
            </a:spcBef>
            <a:spcAft>
              <a:spcPct val="15000"/>
            </a:spcAft>
            <a:buChar char="•"/>
          </a:pPr>
          <a:r>
            <a:rPr lang="en-AU" sz="1100" kern="1200" dirty="0"/>
            <a:t>partial disability</a:t>
          </a:r>
        </a:p>
      </dsp:txBody>
      <dsp:txXfrm>
        <a:off x="2736470" y="929684"/>
        <a:ext cx="780588" cy="607192"/>
      </dsp:txXfrm>
    </dsp:sp>
    <dsp:sp modelId="{02C40700-986D-48FD-B3E7-397C6C0FDBBA}">
      <dsp:nvSpPr>
        <dsp:cNvPr id="0" name=""/>
        <dsp:cNvSpPr/>
      </dsp:nvSpPr>
      <dsp:spPr>
        <a:xfrm>
          <a:off x="2583331" y="1701936"/>
          <a:ext cx="1073262" cy="751248"/>
        </a:xfrm>
        <a:prstGeom prst="roundRect">
          <a:avLst>
            <a:gd name="adj" fmla="val 1667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TPD</a:t>
          </a:r>
        </a:p>
        <a:p>
          <a:pPr marL="0" lvl="0" indent="0" algn="ctr" defTabSz="533400">
            <a:lnSpc>
              <a:spcPct val="90000"/>
            </a:lnSpc>
            <a:spcBef>
              <a:spcPct val="0"/>
            </a:spcBef>
            <a:spcAft>
              <a:spcPct val="35000"/>
            </a:spcAft>
            <a:buNone/>
          </a:pPr>
          <a:r>
            <a:rPr lang="en-AU" sz="1200" i="1" kern="1200" dirty="0"/>
            <a:t>Permanent assessment</a:t>
          </a:r>
        </a:p>
      </dsp:txBody>
      <dsp:txXfrm>
        <a:off x="2620011" y="1738616"/>
        <a:ext cx="999902" cy="677888"/>
      </dsp:txXfrm>
    </dsp:sp>
    <dsp:sp modelId="{C7260D70-ACF4-465E-95F6-D946EE6E9AC2}">
      <dsp:nvSpPr>
        <dsp:cNvPr id="0" name=""/>
        <dsp:cNvSpPr/>
      </dsp:nvSpPr>
      <dsp:spPr>
        <a:xfrm>
          <a:off x="3596886" y="1773584"/>
          <a:ext cx="900003" cy="6071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ctr" anchorCtr="0">
          <a:noAutofit/>
        </a:bodyPr>
        <a:lstStyle/>
        <a:p>
          <a:pPr marL="57150" lvl="1" indent="-57150" algn="l" defTabSz="488950">
            <a:lnSpc>
              <a:spcPct val="90000"/>
            </a:lnSpc>
            <a:spcBef>
              <a:spcPct val="0"/>
            </a:spcBef>
            <a:spcAft>
              <a:spcPct val="15000"/>
            </a:spcAft>
            <a:buChar char="•"/>
          </a:pPr>
          <a:r>
            <a:rPr lang="en-US" sz="1100" kern="1200" dirty="0"/>
            <a:t>Total and permanently disabled</a:t>
          </a:r>
          <a:endParaRPr lang="en-AU" sz="1100" kern="1200" dirty="0"/>
        </a:p>
      </dsp:txBody>
      <dsp:txXfrm>
        <a:off x="3596886" y="1773584"/>
        <a:ext cx="900003" cy="607192"/>
      </dsp:txXfrm>
    </dsp:sp>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DF4F03-691C-47B1-8D5B-82CF13FF2CEC}" type="datetimeFigureOut">
              <a:rPr lang="en-AU" smtClean="0"/>
              <a:t>19/05/2026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F28F0C-A082-4507-86D2-052034DAC1E9}" type="slidenum">
              <a:rPr lang="en-AU" smtClean="0"/>
              <a:t>‹#›</a:t>
            </a:fld>
            <a:endParaRPr lang="en-AU"/>
          </a:p>
        </p:txBody>
      </p:sp>
    </p:spTree>
    <p:extLst>
      <p:ext uri="{BB962C8B-B14F-4D97-AF65-F5344CB8AC3E}">
        <p14:creationId xmlns:p14="http://schemas.microsoft.com/office/powerpoint/2010/main" val="19549873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Title + Image Opt A">
    <p:bg>
      <p:bgPr>
        <a:solidFill>
          <a:schemeClr val="tx2"/>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B124F08D-F975-C5BC-EA91-B65F80F2D7E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716854" y="0"/>
            <a:ext cx="3475146" cy="3143250"/>
          </a:xfrm>
          <a:prstGeom prst="rect">
            <a:avLst/>
          </a:prstGeom>
        </p:spPr>
      </p:pic>
      <p:sp>
        <p:nvSpPr>
          <p:cNvPr id="16" name="Picture Placeholder 15">
            <a:extLst>
              <a:ext uri="{FF2B5EF4-FFF2-40B4-BE49-F238E27FC236}">
                <a16:creationId xmlns:a16="http://schemas.microsoft.com/office/drawing/2014/main" id="{83D7FFBD-3391-1D48-A2CB-2F665CEAABD6}"/>
              </a:ext>
            </a:extLst>
          </p:cNvPr>
          <p:cNvSpPr>
            <a:spLocks noGrp="1"/>
          </p:cNvSpPr>
          <p:nvPr>
            <p:ph type="pic" sz="quarter" idx="10" hasCustomPrompt="1"/>
          </p:nvPr>
        </p:nvSpPr>
        <p:spPr>
          <a:xfrm>
            <a:off x="3959227" y="0"/>
            <a:ext cx="8232773" cy="6858000"/>
          </a:xfrm>
          <a:custGeom>
            <a:avLst/>
            <a:gdLst>
              <a:gd name="connsiteX0" fmla="*/ 0 w 8232773"/>
              <a:gd name="connsiteY0" fmla="*/ 0 h 6858000"/>
              <a:gd name="connsiteX1" fmla="*/ 4883658 w 8232773"/>
              <a:gd name="connsiteY1" fmla="*/ 0 h 6858000"/>
              <a:gd name="connsiteX2" fmla="*/ 7489858 w 8232773"/>
              <a:gd name="connsiteY2" fmla="*/ 1652323 h 6858000"/>
              <a:gd name="connsiteX3" fmla="*/ 8232773 w 8232773"/>
              <a:gd name="connsiteY3" fmla="*/ 2939080 h 6858000"/>
              <a:gd name="connsiteX4" fmla="*/ 8232773 w 8232773"/>
              <a:gd name="connsiteY4" fmla="*/ 6858000 h 6858000"/>
              <a:gd name="connsiteX5" fmla="*/ 5611911 w 8232773"/>
              <a:gd name="connsiteY5" fmla="*/ 6858000 h 6858000"/>
              <a:gd name="connsiteX6" fmla="*/ 5438074 w 8232773"/>
              <a:gd name="connsiteY6" fmla="*/ 6849470 h 6858000"/>
              <a:gd name="connsiteX7" fmla="*/ 3005522 w 8232773"/>
              <a:gd name="connsiteY7" fmla="*/ 520567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232773" h="6858000">
                <a:moveTo>
                  <a:pt x="0" y="0"/>
                </a:moveTo>
                <a:lnTo>
                  <a:pt x="4883658" y="0"/>
                </a:lnTo>
                <a:cubicBezTo>
                  <a:pt x="5796154" y="0"/>
                  <a:pt x="6963031" y="739827"/>
                  <a:pt x="7489858" y="1652323"/>
                </a:cubicBezTo>
                <a:lnTo>
                  <a:pt x="8232773" y="2939080"/>
                </a:lnTo>
                <a:lnTo>
                  <a:pt x="8232773" y="6858000"/>
                </a:lnTo>
                <a:lnTo>
                  <a:pt x="5611911" y="6858000"/>
                </a:lnTo>
                <a:lnTo>
                  <a:pt x="5438074" y="6849470"/>
                </a:lnTo>
                <a:cubicBezTo>
                  <a:pt x="4556051" y="6764848"/>
                  <a:pt x="3499423" y="6061143"/>
                  <a:pt x="3005522" y="5205679"/>
                </a:cubicBezTo>
                <a:close/>
              </a:path>
            </a:pathLst>
          </a:custGeom>
          <a:solidFill>
            <a:schemeClr val="bg2"/>
          </a:solidFill>
        </p:spPr>
        <p:txBody>
          <a:bodyPr wrap="square" lIns="360000" tIns="144000">
            <a:noAutofit/>
          </a:bodyPr>
          <a:lstStyle>
            <a:lvl1pPr>
              <a:defRPr b="0"/>
            </a:lvl1pPr>
          </a:lstStyle>
          <a:p>
            <a:r>
              <a:rPr lang="en-AU" noProof="0"/>
              <a:t>Drag and drop image into image placeholder</a:t>
            </a:r>
          </a:p>
        </p:txBody>
      </p:sp>
      <p:pic>
        <p:nvPicPr>
          <p:cNvPr id="17" name="Graphic 16">
            <a:extLst>
              <a:ext uri="{FF2B5EF4-FFF2-40B4-BE49-F238E27FC236}">
                <a16:creationId xmlns:a16="http://schemas.microsoft.com/office/drawing/2014/main" id="{5072346D-4215-4ABF-F33C-C16A7CDEA006}"/>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3238" y="621386"/>
            <a:ext cx="2592068" cy="655200"/>
          </a:xfrm>
          <a:prstGeom prst="rect">
            <a:avLst/>
          </a:prstGeom>
        </p:spPr>
      </p:pic>
      <p:sp>
        <p:nvSpPr>
          <p:cNvPr id="22" name="Text Placeholder 21">
            <a:extLst>
              <a:ext uri="{FF2B5EF4-FFF2-40B4-BE49-F238E27FC236}">
                <a16:creationId xmlns:a16="http://schemas.microsoft.com/office/drawing/2014/main" id="{A0FEF386-6086-9AA4-D9CB-A2803E8A6B74}"/>
              </a:ext>
            </a:extLst>
          </p:cNvPr>
          <p:cNvSpPr>
            <a:spLocks noGrp="1"/>
          </p:cNvSpPr>
          <p:nvPr>
            <p:ph type="body" sz="quarter" idx="12" hasCustomPrompt="1"/>
          </p:nvPr>
        </p:nvSpPr>
        <p:spPr>
          <a:xfrm>
            <a:off x="503237" y="2901950"/>
            <a:ext cx="4860000" cy="443198"/>
          </a:xfrm>
        </p:spPr>
        <p:txBody>
          <a:bodyPr wrap="square" anchor="b">
            <a:spAutoFit/>
          </a:bodyPr>
          <a:lstStyle>
            <a:lvl1pPr>
              <a:lnSpc>
                <a:spcPct val="80000"/>
              </a:lnSpc>
              <a:spcBef>
                <a:spcPts val="0"/>
              </a:spcBef>
              <a:spcAft>
                <a:spcPts val="0"/>
              </a:spcAft>
              <a:defRPr sz="3600">
                <a:solidFill>
                  <a:schemeClr val="accent1"/>
                </a:solidFill>
                <a:latin typeface="+mj-lt"/>
              </a:defRPr>
            </a:lvl1pPr>
            <a:lvl2pPr>
              <a:lnSpc>
                <a:spcPct val="80000"/>
              </a:lnSpc>
              <a:spcBef>
                <a:spcPts val="0"/>
              </a:spcBef>
              <a:spcAft>
                <a:spcPts val="0"/>
              </a:spcAft>
              <a:defRPr sz="3600" cap="none" baseline="0">
                <a:solidFill>
                  <a:schemeClr val="bg1"/>
                </a:solidFill>
                <a:latin typeface="+mj-lt"/>
              </a:defRPr>
            </a:lvl2pPr>
          </a:lstStyle>
          <a:p>
            <a:pPr lvl="0"/>
            <a:r>
              <a:rPr lang="en-AU" noProof="0"/>
              <a:t>Title should fit on 1 line</a:t>
            </a:r>
          </a:p>
        </p:txBody>
      </p:sp>
      <p:sp>
        <p:nvSpPr>
          <p:cNvPr id="3" name="Text Placeholder 2">
            <a:extLst>
              <a:ext uri="{FF2B5EF4-FFF2-40B4-BE49-F238E27FC236}">
                <a16:creationId xmlns:a16="http://schemas.microsoft.com/office/drawing/2014/main" id="{0190620F-BDBB-F0BC-E55E-BA04F2C25F4C}"/>
              </a:ext>
            </a:extLst>
          </p:cNvPr>
          <p:cNvSpPr>
            <a:spLocks noGrp="1"/>
          </p:cNvSpPr>
          <p:nvPr>
            <p:ph type="body" sz="quarter" idx="13" hasCustomPrompt="1"/>
          </p:nvPr>
        </p:nvSpPr>
        <p:spPr>
          <a:xfrm>
            <a:off x="503237" y="3512853"/>
            <a:ext cx="4860000" cy="1261692"/>
          </a:xfrm>
        </p:spPr>
        <p:txBody>
          <a:bodyPr wrap="square">
            <a:spAutoFit/>
          </a:bodyPr>
          <a:lstStyle>
            <a:lvl1pPr>
              <a:defRPr sz="2400">
                <a:solidFill>
                  <a:schemeClr val="bg1"/>
                </a:solidFill>
              </a:defRPr>
            </a:lvl1pPr>
            <a:lvl2pPr>
              <a:spcBef>
                <a:spcPts val="1200"/>
              </a:spcBef>
              <a:defRPr sz="2000">
                <a:solidFill>
                  <a:schemeClr val="bg1"/>
                </a:solidFill>
                <a:latin typeface="+mn-lt"/>
              </a:defRPr>
            </a:lvl2pPr>
            <a:lvl3pPr>
              <a:spcBef>
                <a:spcPts val="600"/>
              </a:spcBef>
              <a:defRPr sz="1400">
                <a:solidFill>
                  <a:schemeClr val="bg1"/>
                </a:solidFill>
              </a:defRPr>
            </a:lvl3pPr>
          </a:lstStyle>
          <a:p>
            <a:pPr lvl="0"/>
            <a:r>
              <a:rPr lang="en-AU" noProof="0"/>
              <a:t>Subtitle goes here</a:t>
            </a:r>
          </a:p>
          <a:p>
            <a:pPr lvl="1"/>
            <a:r>
              <a:rPr lang="en-AU" noProof="0"/>
              <a:t>Speaker’s name</a:t>
            </a:r>
          </a:p>
          <a:p>
            <a:pPr lvl="2"/>
            <a:r>
              <a:rPr lang="en-AU" noProof="0"/>
              <a:t>DD MMM YYYY</a:t>
            </a:r>
          </a:p>
        </p:txBody>
      </p:sp>
    </p:spTree>
    <p:extLst>
      <p:ext uri="{BB962C8B-B14F-4D97-AF65-F5344CB8AC3E}">
        <p14:creationId xmlns:p14="http://schemas.microsoft.com/office/powerpoint/2010/main" val="2052713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Executive Summary Opt B">
    <p:spTree>
      <p:nvGrpSpPr>
        <p:cNvPr id="1" name=""/>
        <p:cNvGrpSpPr/>
        <p:nvPr/>
      </p:nvGrpSpPr>
      <p:grpSpPr>
        <a:xfrm>
          <a:off x="0" y="0"/>
          <a:ext cx="0" cy="0"/>
          <a:chOff x="0" y="0"/>
          <a:chExt cx="0" cy="0"/>
        </a:xfrm>
      </p:grpSpPr>
      <p:pic>
        <p:nvPicPr>
          <p:cNvPr id="5" name="Picture 4" descr="A person carrying a child on his back&#10;&#10;Description automatically generated">
            <a:extLst>
              <a:ext uri="{FF2B5EF4-FFF2-40B4-BE49-F238E27FC236}">
                <a16:creationId xmlns:a16="http://schemas.microsoft.com/office/drawing/2014/main" id="{5E0764BF-FEDA-13B2-10CC-CE613627885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4A6AA59C-96C9-180F-F213-18D47A132A58}"/>
              </a:ext>
            </a:extLst>
          </p:cNvPr>
          <p:cNvSpPr>
            <a:spLocks noGrp="1"/>
          </p:cNvSpPr>
          <p:nvPr>
            <p:ph type="title" hasCustomPrompt="1"/>
          </p:nvPr>
        </p:nvSpPr>
        <p:spPr>
          <a:xfrm>
            <a:off x="503238" y="953180"/>
            <a:ext cx="3441700" cy="886397"/>
          </a:xfrm>
        </p:spPr>
        <p:txBody>
          <a:bodyPr wrap="square">
            <a:spAutoFit/>
          </a:bodyPr>
          <a:lstStyle>
            <a:lvl1pPr>
              <a:defRPr sz="3600">
                <a:solidFill>
                  <a:schemeClr val="tx1"/>
                </a:solidFill>
              </a:defRPr>
            </a:lvl1pPr>
          </a:lstStyle>
          <a:p>
            <a:r>
              <a:rPr lang="en-AU" noProof="0"/>
              <a:t>Executive summary</a:t>
            </a:r>
          </a:p>
        </p:txBody>
      </p:sp>
      <p:sp>
        <p:nvSpPr>
          <p:cNvPr id="3" name="Footer Placeholder 2">
            <a:extLst>
              <a:ext uri="{FF2B5EF4-FFF2-40B4-BE49-F238E27FC236}">
                <a16:creationId xmlns:a16="http://schemas.microsoft.com/office/drawing/2014/main" id="{21B50C25-7B67-223F-5FAB-170FABB2A79F}"/>
              </a:ext>
            </a:extLst>
          </p:cNvPr>
          <p:cNvSpPr>
            <a:spLocks noGrp="1"/>
          </p:cNvSpPr>
          <p:nvPr>
            <p:ph type="ftr" sz="quarter" idx="10"/>
          </p:nvPr>
        </p:nvSpPr>
        <p:spPr>
          <a:xfrm>
            <a:off x="7142163" y="6539268"/>
            <a:ext cx="4114800" cy="123111"/>
          </a:xfrm>
        </p:spPr>
        <p:txBody>
          <a:bodyPr/>
          <a:lstStyle>
            <a:lvl1pPr>
              <a:defRPr>
                <a:solidFill>
                  <a:schemeClr val="bg1"/>
                </a:solidFill>
              </a:defRPr>
            </a:lvl1pPr>
          </a:lstStyle>
          <a:p>
            <a:r>
              <a:rPr lang="en-US" noProof="0"/>
              <a:t>Acenda Life</a:t>
            </a:r>
            <a:endParaRPr lang="en-AU" noProof="0"/>
          </a:p>
        </p:txBody>
      </p:sp>
      <p:sp>
        <p:nvSpPr>
          <p:cNvPr id="4" name="Slide Number Placeholder 3">
            <a:extLst>
              <a:ext uri="{FF2B5EF4-FFF2-40B4-BE49-F238E27FC236}">
                <a16:creationId xmlns:a16="http://schemas.microsoft.com/office/drawing/2014/main" id="{A053AD59-96E5-9F3F-B5C8-08DA88E44362}"/>
              </a:ext>
            </a:extLst>
          </p:cNvPr>
          <p:cNvSpPr>
            <a:spLocks noGrp="1"/>
          </p:cNvSpPr>
          <p:nvPr>
            <p:ph type="sldNum" sz="quarter" idx="11"/>
          </p:nvPr>
        </p:nvSpPr>
        <p:spPr/>
        <p:txBody>
          <a:bodyPr/>
          <a:lstStyle>
            <a:lvl1pPr>
              <a:defRPr>
                <a:solidFill>
                  <a:schemeClr val="bg1"/>
                </a:solidFill>
              </a:defRPr>
            </a:lvl1pPr>
          </a:lstStyle>
          <a:p>
            <a:fld id="{9CA0E3CB-31B1-41CE-9218-F9509472790F}" type="slidenum">
              <a:rPr lang="en-AU" noProof="0" smtClean="0"/>
              <a:pPr/>
              <a:t>‹#›</a:t>
            </a:fld>
            <a:endParaRPr lang="en-AU" noProof="0"/>
          </a:p>
        </p:txBody>
      </p:sp>
      <p:cxnSp>
        <p:nvCxnSpPr>
          <p:cNvPr id="7" name="Straight Connector 6">
            <a:extLst>
              <a:ext uri="{FF2B5EF4-FFF2-40B4-BE49-F238E27FC236}">
                <a16:creationId xmlns:a16="http://schemas.microsoft.com/office/drawing/2014/main" id="{8461A094-C908-A9AE-E397-83FF7AD1D725}"/>
              </a:ext>
            </a:extLst>
          </p:cNvPr>
          <p:cNvCxnSpPr/>
          <p:nvPr userDrawn="1"/>
        </p:nvCxnSpPr>
        <p:spPr>
          <a:xfrm>
            <a:off x="11410351" y="6544539"/>
            <a:ext cx="0" cy="112568"/>
          </a:xfrm>
          <a:prstGeom prst="line">
            <a:avLst/>
          </a:prstGeom>
          <a:ln w="12700" cap="rnd">
            <a:round/>
          </a:ln>
        </p:spPr>
        <p:style>
          <a:lnRef idx="2">
            <a:schemeClr val="accent1"/>
          </a:lnRef>
          <a:fillRef idx="0">
            <a:schemeClr val="accent1"/>
          </a:fillRef>
          <a:effectRef idx="1">
            <a:schemeClr val="accent1"/>
          </a:effectRef>
          <a:fontRef idx="minor">
            <a:schemeClr val="tx1"/>
          </a:fontRef>
        </p:style>
      </p:cxnSp>
      <p:sp>
        <p:nvSpPr>
          <p:cNvPr id="8" name="Text Placeholder 12">
            <a:extLst>
              <a:ext uri="{FF2B5EF4-FFF2-40B4-BE49-F238E27FC236}">
                <a16:creationId xmlns:a16="http://schemas.microsoft.com/office/drawing/2014/main" id="{8C9E3866-5A41-F852-F1AB-ABD5CBC0B368}"/>
              </a:ext>
            </a:extLst>
          </p:cNvPr>
          <p:cNvSpPr>
            <a:spLocks noGrp="1"/>
          </p:cNvSpPr>
          <p:nvPr>
            <p:ph type="body" sz="quarter" idx="12" hasCustomPrompt="1"/>
          </p:nvPr>
        </p:nvSpPr>
        <p:spPr>
          <a:xfrm>
            <a:off x="503238" y="2125980"/>
            <a:ext cx="4302125" cy="2495550"/>
          </a:xfrm>
        </p:spPr>
        <p:txBody>
          <a:bodyPr/>
          <a:lstStyle>
            <a:lvl1pPr>
              <a:lnSpc>
                <a:spcPct val="120000"/>
              </a:lnSpc>
              <a:defRPr sz="1200">
                <a:solidFill>
                  <a:schemeClr val="tx1"/>
                </a:solidFill>
                <a:latin typeface="+mn-lt"/>
              </a:defRPr>
            </a:lvl1pPr>
          </a:lstStyle>
          <a:p>
            <a:pPr lvl="0"/>
            <a:r>
              <a:rPr lang="en-AU" noProof="0"/>
              <a:t>Insert text</a:t>
            </a:r>
          </a:p>
        </p:txBody>
      </p:sp>
      <p:sp>
        <p:nvSpPr>
          <p:cNvPr id="6" name="Graphic 13">
            <a:extLst>
              <a:ext uri="{FF2B5EF4-FFF2-40B4-BE49-F238E27FC236}">
                <a16:creationId xmlns:a16="http://schemas.microsoft.com/office/drawing/2014/main" id="{EE194D6A-5698-33D9-C77F-E2E1D794C87F}"/>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1363683376"/>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8_Graphic x 1 Opt A">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6C47E-A370-05DE-4F01-8ED81FF116B6}"/>
              </a:ext>
            </a:extLst>
          </p:cNvPr>
          <p:cNvSpPr>
            <a:spLocks noGrp="1"/>
          </p:cNvSpPr>
          <p:nvPr>
            <p:ph type="title" hasCustomPrompt="1"/>
          </p:nvPr>
        </p:nvSpPr>
        <p:spPr>
          <a:xfrm>
            <a:off x="503237" y="503238"/>
            <a:ext cx="11183932" cy="576000"/>
          </a:xfrm>
        </p:spPr>
        <p:txBody>
          <a:bodyPr/>
          <a:lstStyle/>
          <a:p>
            <a:r>
              <a:rPr lang="en-AU" noProof="0"/>
              <a:t>Slide title goes here</a:t>
            </a:r>
          </a:p>
        </p:txBody>
      </p:sp>
      <p:sp>
        <p:nvSpPr>
          <p:cNvPr id="3" name="Footer Placeholder 2">
            <a:extLst>
              <a:ext uri="{FF2B5EF4-FFF2-40B4-BE49-F238E27FC236}">
                <a16:creationId xmlns:a16="http://schemas.microsoft.com/office/drawing/2014/main" id="{AB70DC4E-A40D-951B-567B-41DB5AA9FAE8}"/>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F7B302F8-1CC5-8FBD-E0EC-4A29491B3ADA}"/>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7" name="Content Placeholder 6">
            <a:extLst>
              <a:ext uri="{FF2B5EF4-FFF2-40B4-BE49-F238E27FC236}">
                <a16:creationId xmlns:a16="http://schemas.microsoft.com/office/drawing/2014/main" id="{E518642F-7D3D-A267-FA5A-64728C9C1DDC}"/>
              </a:ext>
            </a:extLst>
          </p:cNvPr>
          <p:cNvSpPr>
            <a:spLocks noGrp="1"/>
          </p:cNvSpPr>
          <p:nvPr>
            <p:ph sz="quarter" idx="12"/>
          </p:nvPr>
        </p:nvSpPr>
        <p:spPr>
          <a:xfrm>
            <a:off x="503238" y="1312864"/>
            <a:ext cx="11183937" cy="4860924"/>
          </a:xfrm>
          <a:prstGeom prst="roundRect">
            <a:avLst>
              <a:gd name="adj" fmla="val 4678"/>
            </a:avLst>
          </a:prstGeom>
          <a:solidFill>
            <a:schemeClr val="bg1"/>
          </a:solidFill>
        </p:spPr>
        <p:txBody>
          <a:bodyPr lIns="180000" tIns="180000" rIns="180000" bIns="180000"/>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Tree>
    <p:extLst>
      <p:ext uri="{BB962C8B-B14F-4D97-AF65-F5344CB8AC3E}">
        <p14:creationId xmlns:p14="http://schemas.microsoft.com/office/powerpoint/2010/main" val="198283885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8_Graphic x 1 Opt B">
    <p:bg>
      <p:bgPr>
        <a:solidFill>
          <a:schemeClr val="bg2"/>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6255CBD2-AA2C-B701-818A-FCE9801D492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716854" y="0"/>
            <a:ext cx="3475146" cy="3143250"/>
          </a:xfrm>
          <a:prstGeom prst="rect">
            <a:avLst/>
          </a:prstGeom>
        </p:spPr>
      </p:pic>
      <p:sp>
        <p:nvSpPr>
          <p:cNvPr id="2" name="Title 1">
            <a:extLst>
              <a:ext uri="{FF2B5EF4-FFF2-40B4-BE49-F238E27FC236}">
                <a16:creationId xmlns:a16="http://schemas.microsoft.com/office/drawing/2014/main" id="{6546C47E-A370-05DE-4F01-8ED81FF116B6}"/>
              </a:ext>
            </a:extLst>
          </p:cNvPr>
          <p:cNvSpPr>
            <a:spLocks noGrp="1"/>
          </p:cNvSpPr>
          <p:nvPr>
            <p:ph type="title" hasCustomPrompt="1"/>
          </p:nvPr>
        </p:nvSpPr>
        <p:spPr>
          <a:xfrm>
            <a:off x="503237" y="503238"/>
            <a:ext cx="11183932" cy="576000"/>
          </a:xfrm>
        </p:spPr>
        <p:txBody>
          <a:bodyPr/>
          <a:lstStyle/>
          <a:p>
            <a:r>
              <a:rPr lang="en-AU" noProof="0"/>
              <a:t>Slide title goes here</a:t>
            </a:r>
          </a:p>
        </p:txBody>
      </p:sp>
      <p:sp>
        <p:nvSpPr>
          <p:cNvPr id="3" name="Footer Placeholder 2">
            <a:extLst>
              <a:ext uri="{FF2B5EF4-FFF2-40B4-BE49-F238E27FC236}">
                <a16:creationId xmlns:a16="http://schemas.microsoft.com/office/drawing/2014/main" id="{AB70DC4E-A40D-951B-567B-41DB5AA9FAE8}"/>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F7B302F8-1CC5-8FBD-E0EC-4A29491B3ADA}"/>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7" name="Content Placeholder 6">
            <a:extLst>
              <a:ext uri="{FF2B5EF4-FFF2-40B4-BE49-F238E27FC236}">
                <a16:creationId xmlns:a16="http://schemas.microsoft.com/office/drawing/2014/main" id="{E518642F-7D3D-A267-FA5A-64728C9C1DDC}"/>
              </a:ext>
            </a:extLst>
          </p:cNvPr>
          <p:cNvSpPr>
            <a:spLocks noGrp="1"/>
          </p:cNvSpPr>
          <p:nvPr>
            <p:ph sz="quarter" idx="12"/>
          </p:nvPr>
        </p:nvSpPr>
        <p:spPr>
          <a:xfrm>
            <a:off x="503238" y="1312864"/>
            <a:ext cx="11183937" cy="4860924"/>
          </a:xfrm>
          <a:prstGeom prst="roundRect">
            <a:avLst>
              <a:gd name="adj" fmla="val 4678"/>
            </a:avLst>
          </a:prstGeom>
          <a:solidFill>
            <a:schemeClr val="bg1"/>
          </a:solidFill>
        </p:spPr>
        <p:txBody>
          <a:bodyPr lIns="180000" tIns="180000" rIns="180000" bIns="180000"/>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Tree>
    <p:extLst>
      <p:ext uri="{BB962C8B-B14F-4D97-AF65-F5344CB8AC3E}">
        <p14:creationId xmlns:p14="http://schemas.microsoft.com/office/powerpoint/2010/main" val="83223340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8_Graphic x 1 Opt C">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6C47E-A370-05DE-4F01-8ED81FF116B6}"/>
              </a:ext>
            </a:extLst>
          </p:cNvPr>
          <p:cNvSpPr>
            <a:spLocks noGrp="1"/>
          </p:cNvSpPr>
          <p:nvPr>
            <p:ph type="title" hasCustomPrompt="1"/>
          </p:nvPr>
        </p:nvSpPr>
        <p:spPr>
          <a:xfrm>
            <a:off x="503237" y="923019"/>
            <a:ext cx="4302303" cy="576000"/>
          </a:xfrm>
        </p:spPr>
        <p:txBody>
          <a:bodyPr anchor="b" anchorCtr="0"/>
          <a:lstStyle/>
          <a:p>
            <a:r>
              <a:rPr lang="en-AU" noProof="0"/>
              <a:t>Slide title goes here</a:t>
            </a:r>
          </a:p>
        </p:txBody>
      </p:sp>
      <p:sp>
        <p:nvSpPr>
          <p:cNvPr id="3" name="Footer Placeholder 2">
            <a:extLst>
              <a:ext uri="{FF2B5EF4-FFF2-40B4-BE49-F238E27FC236}">
                <a16:creationId xmlns:a16="http://schemas.microsoft.com/office/drawing/2014/main" id="{AB70DC4E-A40D-951B-567B-41DB5AA9FAE8}"/>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F7B302F8-1CC5-8FBD-E0EC-4A29491B3ADA}"/>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7" name="Content Placeholder 6">
            <a:extLst>
              <a:ext uri="{FF2B5EF4-FFF2-40B4-BE49-F238E27FC236}">
                <a16:creationId xmlns:a16="http://schemas.microsoft.com/office/drawing/2014/main" id="{0FC22695-D7FD-A096-F086-39C58AC0DECD}"/>
              </a:ext>
            </a:extLst>
          </p:cNvPr>
          <p:cNvSpPr>
            <a:spLocks noGrp="1"/>
          </p:cNvSpPr>
          <p:nvPr>
            <p:ph sz="quarter" idx="12"/>
          </p:nvPr>
        </p:nvSpPr>
        <p:spPr>
          <a:xfrm>
            <a:off x="5235575" y="503238"/>
            <a:ext cx="6451600" cy="5670550"/>
          </a:xfrm>
          <a:prstGeom prst="roundRect">
            <a:avLst>
              <a:gd name="adj" fmla="val 2270"/>
            </a:avLst>
          </a:prstGeom>
          <a:solidFill>
            <a:schemeClr val="bg1"/>
          </a:solidFill>
        </p:spPr>
        <p:txBody>
          <a:bodyPr lIns="180000" tIns="180000" rIns="180000" bIns="180000"/>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6" name="Text Placeholder 16">
            <a:extLst>
              <a:ext uri="{FF2B5EF4-FFF2-40B4-BE49-F238E27FC236}">
                <a16:creationId xmlns:a16="http://schemas.microsoft.com/office/drawing/2014/main" id="{117543FA-DD5F-3B5A-E1BE-866B12084133}"/>
              </a:ext>
            </a:extLst>
          </p:cNvPr>
          <p:cNvSpPr>
            <a:spLocks noGrp="1"/>
          </p:cNvSpPr>
          <p:nvPr>
            <p:ph type="body" sz="quarter" idx="14"/>
          </p:nvPr>
        </p:nvSpPr>
        <p:spPr>
          <a:xfrm>
            <a:off x="504825" y="1717675"/>
            <a:ext cx="4300537" cy="4051299"/>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Tree>
    <p:extLst>
      <p:ext uri="{BB962C8B-B14F-4D97-AF65-F5344CB8AC3E}">
        <p14:creationId xmlns:p14="http://schemas.microsoft.com/office/powerpoint/2010/main" val="371225598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8_Graphic x 2 Opt A">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AF9F6-D29A-4CC8-BA45-FDC5BD8016F5}"/>
              </a:ext>
            </a:extLst>
          </p:cNvPr>
          <p:cNvSpPr>
            <a:spLocks noGrp="1"/>
          </p:cNvSpPr>
          <p:nvPr>
            <p:ph type="title" hasCustomPrompt="1"/>
          </p:nvPr>
        </p:nvSpPr>
        <p:spPr/>
        <p:txBody>
          <a:bodyPr/>
          <a:lstStyle/>
          <a:p>
            <a:r>
              <a:rPr lang="en-AU" noProof="0"/>
              <a:t>Slide title goes here</a:t>
            </a:r>
          </a:p>
        </p:txBody>
      </p:sp>
      <p:sp>
        <p:nvSpPr>
          <p:cNvPr id="3" name="Footer Placeholder 2">
            <a:extLst>
              <a:ext uri="{FF2B5EF4-FFF2-40B4-BE49-F238E27FC236}">
                <a16:creationId xmlns:a16="http://schemas.microsoft.com/office/drawing/2014/main" id="{751E574E-FAAD-7902-798D-E874D15B98B3}"/>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5076901B-B561-A0E0-89EB-F405102C5F01}"/>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5" name="Content Placeholder 6">
            <a:extLst>
              <a:ext uri="{FF2B5EF4-FFF2-40B4-BE49-F238E27FC236}">
                <a16:creationId xmlns:a16="http://schemas.microsoft.com/office/drawing/2014/main" id="{8F456285-BC27-C079-CB25-BC40CA77446F}"/>
              </a:ext>
            </a:extLst>
          </p:cNvPr>
          <p:cNvSpPr>
            <a:spLocks noGrp="1"/>
          </p:cNvSpPr>
          <p:nvPr>
            <p:ph sz="quarter" idx="12"/>
          </p:nvPr>
        </p:nvSpPr>
        <p:spPr>
          <a:xfrm>
            <a:off x="503237" y="2703513"/>
            <a:ext cx="5375049" cy="3470275"/>
          </a:xfrm>
          <a:prstGeom prst="roundRect">
            <a:avLst>
              <a:gd name="adj" fmla="val 4678"/>
            </a:avLst>
          </a:prstGeom>
          <a:solidFill>
            <a:schemeClr val="bg1"/>
          </a:solidFill>
        </p:spPr>
        <p:txBody>
          <a:bodyPr lIns="180000" tIns="180000" rIns="180000" bIns="180000"/>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7" name="Text Placeholder 21">
            <a:extLst>
              <a:ext uri="{FF2B5EF4-FFF2-40B4-BE49-F238E27FC236}">
                <a16:creationId xmlns:a16="http://schemas.microsoft.com/office/drawing/2014/main" id="{1280D27F-3A03-5138-189F-E1CF84A7E48B}"/>
              </a:ext>
            </a:extLst>
          </p:cNvPr>
          <p:cNvSpPr>
            <a:spLocks noGrp="1"/>
          </p:cNvSpPr>
          <p:nvPr>
            <p:ph type="body" sz="quarter" idx="17"/>
          </p:nvPr>
        </p:nvSpPr>
        <p:spPr>
          <a:xfrm>
            <a:off x="526330" y="1329418"/>
            <a:ext cx="5351956" cy="1199469"/>
          </a:xfrm>
          <a:prstGeom prst="rect">
            <a:avLst/>
          </a:prstGeom>
          <a:noFill/>
        </p:spPr>
        <p:txBody>
          <a:bodyPr wrap="square" lIns="0" tIns="0" rIns="0" bIns="0">
            <a:noAutofit/>
          </a:bodyPr>
          <a:lstStyle>
            <a:lvl1pPr>
              <a:lnSpc>
                <a:spcPct val="100000"/>
              </a:lnSpc>
              <a:spcBef>
                <a:spcPts val="600"/>
              </a:spcBef>
              <a:defRPr sz="1200">
                <a:solidFill>
                  <a:schemeClr val="tx1"/>
                </a:solidFill>
              </a:defRPr>
            </a:lvl1pPr>
            <a:lvl2pPr>
              <a:lnSpc>
                <a:spcPct val="120000"/>
              </a:lnSpc>
              <a:spcBef>
                <a:spcPts val="0"/>
              </a:spcBef>
              <a:defRPr sz="1100">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9" name="Text Placeholder 21">
            <a:extLst>
              <a:ext uri="{FF2B5EF4-FFF2-40B4-BE49-F238E27FC236}">
                <a16:creationId xmlns:a16="http://schemas.microsoft.com/office/drawing/2014/main" id="{AA07A7A9-461C-44B3-D41D-D96A27AB6A93}"/>
              </a:ext>
            </a:extLst>
          </p:cNvPr>
          <p:cNvSpPr>
            <a:spLocks noGrp="1"/>
          </p:cNvSpPr>
          <p:nvPr>
            <p:ph type="body" sz="quarter" idx="18"/>
          </p:nvPr>
        </p:nvSpPr>
        <p:spPr>
          <a:xfrm>
            <a:off x="6333969" y="1329418"/>
            <a:ext cx="5353200" cy="1199469"/>
          </a:xfrm>
          <a:prstGeom prst="rect">
            <a:avLst/>
          </a:prstGeom>
          <a:noFill/>
        </p:spPr>
        <p:txBody>
          <a:bodyPr wrap="square" lIns="0" tIns="0" rIns="0" bIns="0">
            <a:noAutofit/>
          </a:bodyPr>
          <a:lstStyle>
            <a:lvl1pPr>
              <a:lnSpc>
                <a:spcPct val="100000"/>
              </a:lnSpc>
              <a:spcBef>
                <a:spcPts val="600"/>
              </a:spcBef>
              <a:defRPr sz="1200">
                <a:solidFill>
                  <a:schemeClr val="tx1"/>
                </a:solidFill>
              </a:defRPr>
            </a:lvl1pPr>
            <a:lvl2pPr>
              <a:lnSpc>
                <a:spcPct val="120000"/>
              </a:lnSpc>
              <a:spcBef>
                <a:spcPts val="0"/>
              </a:spcBef>
              <a:defRPr sz="1100">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8" name="Content Placeholder 6">
            <a:extLst>
              <a:ext uri="{FF2B5EF4-FFF2-40B4-BE49-F238E27FC236}">
                <a16:creationId xmlns:a16="http://schemas.microsoft.com/office/drawing/2014/main" id="{E4A27EBB-2AB8-745C-370C-347A52BD2B5D}"/>
              </a:ext>
            </a:extLst>
          </p:cNvPr>
          <p:cNvSpPr>
            <a:spLocks noGrp="1"/>
          </p:cNvSpPr>
          <p:nvPr>
            <p:ph sz="quarter" idx="19"/>
          </p:nvPr>
        </p:nvSpPr>
        <p:spPr>
          <a:xfrm>
            <a:off x="6333969" y="2703513"/>
            <a:ext cx="5375049" cy="3470275"/>
          </a:xfrm>
          <a:prstGeom prst="roundRect">
            <a:avLst>
              <a:gd name="adj" fmla="val 4678"/>
            </a:avLst>
          </a:prstGeom>
          <a:solidFill>
            <a:schemeClr val="bg1"/>
          </a:solidFill>
        </p:spPr>
        <p:txBody>
          <a:bodyPr lIns="180000" tIns="180000" rIns="180000" bIns="180000"/>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Tree>
    <p:extLst>
      <p:ext uri="{BB962C8B-B14F-4D97-AF65-F5344CB8AC3E}">
        <p14:creationId xmlns:p14="http://schemas.microsoft.com/office/powerpoint/2010/main" val="81490952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8_Graphic x 2 Opt B">
    <p:bg>
      <p:bgPr>
        <a:solidFill>
          <a:schemeClr val="bg2"/>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E47DAF70-7AA5-6CC0-6EE3-B89E9BA37C0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716854" y="0"/>
            <a:ext cx="3475146" cy="3143250"/>
          </a:xfrm>
          <a:prstGeom prst="rect">
            <a:avLst/>
          </a:prstGeom>
        </p:spPr>
      </p:pic>
      <p:sp>
        <p:nvSpPr>
          <p:cNvPr id="2" name="Title 1">
            <a:extLst>
              <a:ext uri="{FF2B5EF4-FFF2-40B4-BE49-F238E27FC236}">
                <a16:creationId xmlns:a16="http://schemas.microsoft.com/office/drawing/2014/main" id="{D6AAF9F6-D29A-4CC8-BA45-FDC5BD8016F5}"/>
              </a:ext>
            </a:extLst>
          </p:cNvPr>
          <p:cNvSpPr>
            <a:spLocks noGrp="1"/>
          </p:cNvSpPr>
          <p:nvPr>
            <p:ph type="title" hasCustomPrompt="1"/>
          </p:nvPr>
        </p:nvSpPr>
        <p:spPr/>
        <p:txBody>
          <a:bodyPr/>
          <a:lstStyle/>
          <a:p>
            <a:r>
              <a:rPr lang="en-AU" noProof="0"/>
              <a:t>Slide title goes here</a:t>
            </a:r>
          </a:p>
        </p:txBody>
      </p:sp>
      <p:sp>
        <p:nvSpPr>
          <p:cNvPr id="3" name="Footer Placeholder 2">
            <a:extLst>
              <a:ext uri="{FF2B5EF4-FFF2-40B4-BE49-F238E27FC236}">
                <a16:creationId xmlns:a16="http://schemas.microsoft.com/office/drawing/2014/main" id="{751E574E-FAAD-7902-798D-E874D15B98B3}"/>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5076901B-B561-A0E0-89EB-F405102C5F01}"/>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5" name="Content Placeholder 6">
            <a:extLst>
              <a:ext uri="{FF2B5EF4-FFF2-40B4-BE49-F238E27FC236}">
                <a16:creationId xmlns:a16="http://schemas.microsoft.com/office/drawing/2014/main" id="{8F456285-BC27-C079-CB25-BC40CA77446F}"/>
              </a:ext>
            </a:extLst>
          </p:cNvPr>
          <p:cNvSpPr>
            <a:spLocks noGrp="1"/>
          </p:cNvSpPr>
          <p:nvPr>
            <p:ph sz="quarter" idx="12"/>
          </p:nvPr>
        </p:nvSpPr>
        <p:spPr>
          <a:xfrm>
            <a:off x="503237" y="2703513"/>
            <a:ext cx="5375049" cy="3470275"/>
          </a:xfrm>
          <a:prstGeom prst="roundRect">
            <a:avLst>
              <a:gd name="adj" fmla="val 4678"/>
            </a:avLst>
          </a:prstGeom>
          <a:solidFill>
            <a:schemeClr val="bg1"/>
          </a:solidFill>
        </p:spPr>
        <p:txBody>
          <a:bodyPr lIns="180000" tIns="180000" rIns="180000" bIns="180000"/>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7" name="Text Placeholder 21">
            <a:extLst>
              <a:ext uri="{FF2B5EF4-FFF2-40B4-BE49-F238E27FC236}">
                <a16:creationId xmlns:a16="http://schemas.microsoft.com/office/drawing/2014/main" id="{1280D27F-3A03-5138-189F-E1CF84A7E48B}"/>
              </a:ext>
            </a:extLst>
          </p:cNvPr>
          <p:cNvSpPr>
            <a:spLocks noGrp="1"/>
          </p:cNvSpPr>
          <p:nvPr>
            <p:ph type="body" sz="quarter" idx="17"/>
          </p:nvPr>
        </p:nvSpPr>
        <p:spPr>
          <a:xfrm>
            <a:off x="526330" y="1329418"/>
            <a:ext cx="5351956" cy="1199469"/>
          </a:xfrm>
          <a:prstGeom prst="rect">
            <a:avLst/>
          </a:prstGeom>
          <a:noFill/>
        </p:spPr>
        <p:txBody>
          <a:bodyPr wrap="square" lIns="0" tIns="0" rIns="0" bIns="0">
            <a:noAutofit/>
          </a:bodyPr>
          <a:lstStyle>
            <a:lvl1pPr>
              <a:lnSpc>
                <a:spcPct val="100000"/>
              </a:lnSpc>
              <a:spcBef>
                <a:spcPts val="600"/>
              </a:spcBef>
              <a:defRPr sz="1200">
                <a:solidFill>
                  <a:schemeClr val="tx1"/>
                </a:solidFill>
              </a:defRPr>
            </a:lvl1pPr>
            <a:lvl2pPr>
              <a:lnSpc>
                <a:spcPct val="120000"/>
              </a:lnSpc>
              <a:spcBef>
                <a:spcPts val="0"/>
              </a:spcBef>
              <a:defRPr sz="1100">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9" name="Text Placeholder 21">
            <a:extLst>
              <a:ext uri="{FF2B5EF4-FFF2-40B4-BE49-F238E27FC236}">
                <a16:creationId xmlns:a16="http://schemas.microsoft.com/office/drawing/2014/main" id="{AA07A7A9-461C-44B3-D41D-D96A27AB6A93}"/>
              </a:ext>
            </a:extLst>
          </p:cNvPr>
          <p:cNvSpPr>
            <a:spLocks noGrp="1"/>
          </p:cNvSpPr>
          <p:nvPr>
            <p:ph type="body" sz="quarter" idx="18"/>
          </p:nvPr>
        </p:nvSpPr>
        <p:spPr>
          <a:xfrm>
            <a:off x="6333969" y="1329418"/>
            <a:ext cx="5353200" cy="1199469"/>
          </a:xfrm>
          <a:prstGeom prst="rect">
            <a:avLst/>
          </a:prstGeom>
          <a:noFill/>
        </p:spPr>
        <p:txBody>
          <a:bodyPr wrap="square" lIns="0" tIns="0" rIns="0" bIns="0">
            <a:noAutofit/>
          </a:bodyPr>
          <a:lstStyle>
            <a:lvl1pPr>
              <a:lnSpc>
                <a:spcPct val="100000"/>
              </a:lnSpc>
              <a:spcBef>
                <a:spcPts val="600"/>
              </a:spcBef>
              <a:defRPr sz="1200">
                <a:solidFill>
                  <a:schemeClr val="tx1"/>
                </a:solidFill>
              </a:defRPr>
            </a:lvl1pPr>
            <a:lvl2pPr>
              <a:lnSpc>
                <a:spcPct val="120000"/>
              </a:lnSpc>
              <a:spcBef>
                <a:spcPts val="0"/>
              </a:spcBef>
              <a:defRPr sz="1100">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8" name="Content Placeholder 6">
            <a:extLst>
              <a:ext uri="{FF2B5EF4-FFF2-40B4-BE49-F238E27FC236}">
                <a16:creationId xmlns:a16="http://schemas.microsoft.com/office/drawing/2014/main" id="{E4A27EBB-2AB8-745C-370C-347A52BD2B5D}"/>
              </a:ext>
            </a:extLst>
          </p:cNvPr>
          <p:cNvSpPr>
            <a:spLocks noGrp="1"/>
          </p:cNvSpPr>
          <p:nvPr>
            <p:ph sz="quarter" idx="19"/>
          </p:nvPr>
        </p:nvSpPr>
        <p:spPr>
          <a:xfrm>
            <a:off x="6333969" y="2703513"/>
            <a:ext cx="5375049" cy="3470275"/>
          </a:xfrm>
          <a:prstGeom prst="roundRect">
            <a:avLst>
              <a:gd name="adj" fmla="val 4678"/>
            </a:avLst>
          </a:prstGeom>
          <a:solidFill>
            <a:schemeClr val="bg1"/>
          </a:solidFill>
        </p:spPr>
        <p:txBody>
          <a:bodyPr lIns="180000" tIns="180000" rIns="180000" bIns="180000"/>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Tree>
    <p:extLst>
      <p:ext uri="{BB962C8B-B14F-4D97-AF65-F5344CB8AC3E}">
        <p14:creationId xmlns:p14="http://schemas.microsoft.com/office/powerpoint/2010/main" val="317216143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9_Table x1 Opt 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1CB4E-904A-D134-2636-FA2BB05AA957}"/>
              </a:ext>
            </a:extLst>
          </p:cNvPr>
          <p:cNvSpPr>
            <a:spLocks noGrp="1"/>
          </p:cNvSpPr>
          <p:nvPr>
            <p:ph type="title" hasCustomPrompt="1"/>
          </p:nvPr>
        </p:nvSpPr>
        <p:spPr/>
        <p:txBody>
          <a:bodyPr/>
          <a:lstStyle/>
          <a:p>
            <a:r>
              <a:rPr lang="en-AU" noProof="0"/>
              <a:t>Slide title goes here</a:t>
            </a:r>
          </a:p>
        </p:txBody>
      </p:sp>
      <p:sp>
        <p:nvSpPr>
          <p:cNvPr id="3" name="Footer Placeholder 2">
            <a:extLst>
              <a:ext uri="{FF2B5EF4-FFF2-40B4-BE49-F238E27FC236}">
                <a16:creationId xmlns:a16="http://schemas.microsoft.com/office/drawing/2014/main" id="{828B5BCA-8C80-F528-6C28-284059E4CD83}"/>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CF0C9CC5-73B1-7D29-1B77-C582D109FF13}"/>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6" name="Table Placeholder 5">
            <a:extLst>
              <a:ext uri="{FF2B5EF4-FFF2-40B4-BE49-F238E27FC236}">
                <a16:creationId xmlns:a16="http://schemas.microsoft.com/office/drawing/2014/main" id="{A8CB6A69-26B8-3A32-4FBA-E009C62C9949}"/>
              </a:ext>
            </a:extLst>
          </p:cNvPr>
          <p:cNvSpPr>
            <a:spLocks noGrp="1"/>
          </p:cNvSpPr>
          <p:nvPr>
            <p:ph type="tbl" sz="quarter" idx="12" hasCustomPrompt="1"/>
          </p:nvPr>
        </p:nvSpPr>
        <p:spPr>
          <a:xfrm>
            <a:off x="3944938" y="1509487"/>
            <a:ext cx="7742237" cy="4259490"/>
          </a:xfrm>
        </p:spPr>
        <p:txBody>
          <a:bodyPr/>
          <a:lstStyle>
            <a:lvl1pPr>
              <a:defRPr/>
            </a:lvl1pPr>
          </a:lstStyle>
          <a:p>
            <a:r>
              <a:rPr lang="en-AU" noProof="0"/>
              <a:t>Click icon to insert table</a:t>
            </a:r>
          </a:p>
        </p:txBody>
      </p:sp>
      <p:sp>
        <p:nvSpPr>
          <p:cNvPr id="7" name="Text Placeholder 16">
            <a:extLst>
              <a:ext uri="{FF2B5EF4-FFF2-40B4-BE49-F238E27FC236}">
                <a16:creationId xmlns:a16="http://schemas.microsoft.com/office/drawing/2014/main" id="{84442E0A-D0F4-4CCE-8799-89ABFDBC7A48}"/>
              </a:ext>
            </a:extLst>
          </p:cNvPr>
          <p:cNvSpPr>
            <a:spLocks noGrp="1"/>
          </p:cNvSpPr>
          <p:nvPr>
            <p:ph type="body" sz="quarter" idx="14"/>
          </p:nvPr>
        </p:nvSpPr>
        <p:spPr>
          <a:xfrm>
            <a:off x="504826" y="1509485"/>
            <a:ext cx="3009900" cy="4259489"/>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Tree>
    <p:extLst>
      <p:ext uri="{BB962C8B-B14F-4D97-AF65-F5344CB8AC3E}">
        <p14:creationId xmlns:p14="http://schemas.microsoft.com/office/powerpoint/2010/main" val="257500663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9_Table x1 Opt 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1CB4E-904A-D134-2636-FA2BB05AA957}"/>
              </a:ext>
            </a:extLst>
          </p:cNvPr>
          <p:cNvSpPr>
            <a:spLocks noGrp="1"/>
          </p:cNvSpPr>
          <p:nvPr>
            <p:ph type="title" hasCustomPrompt="1"/>
          </p:nvPr>
        </p:nvSpPr>
        <p:spPr/>
        <p:txBody>
          <a:bodyPr/>
          <a:lstStyle/>
          <a:p>
            <a:r>
              <a:rPr lang="en-AU" noProof="0"/>
              <a:t>Slide title goes here</a:t>
            </a:r>
          </a:p>
        </p:txBody>
      </p:sp>
      <p:sp>
        <p:nvSpPr>
          <p:cNvPr id="3" name="Footer Placeholder 2">
            <a:extLst>
              <a:ext uri="{FF2B5EF4-FFF2-40B4-BE49-F238E27FC236}">
                <a16:creationId xmlns:a16="http://schemas.microsoft.com/office/drawing/2014/main" id="{828B5BCA-8C80-F528-6C28-284059E4CD83}"/>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CF0C9CC5-73B1-7D29-1B77-C582D109FF13}"/>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6" name="Table Placeholder 5">
            <a:extLst>
              <a:ext uri="{FF2B5EF4-FFF2-40B4-BE49-F238E27FC236}">
                <a16:creationId xmlns:a16="http://schemas.microsoft.com/office/drawing/2014/main" id="{A8CB6A69-26B8-3A32-4FBA-E009C62C9949}"/>
              </a:ext>
            </a:extLst>
          </p:cNvPr>
          <p:cNvSpPr>
            <a:spLocks noGrp="1"/>
          </p:cNvSpPr>
          <p:nvPr>
            <p:ph type="tbl" sz="quarter" idx="12" hasCustomPrompt="1"/>
          </p:nvPr>
        </p:nvSpPr>
        <p:spPr>
          <a:xfrm>
            <a:off x="503238" y="1509487"/>
            <a:ext cx="11183937" cy="4259490"/>
          </a:xfrm>
        </p:spPr>
        <p:txBody>
          <a:bodyPr/>
          <a:lstStyle>
            <a:lvl1pPr>
              <a:defRPr/>
            </a:lvl1pPr>
          </a:lstStyle>
          <a:p>
            <a:r>
              <a:rPr lang="en-AU" noProof="0"/>
              <a:t>Click icon to insert table</a:t>
            </a:r>
          </a:p>
        </p:txBody>
      </p:sp>
    </p:spTree>
    <p:extLst>
      <p:ext uri="{BB962C8B-B14F-4D97-AF65-F5344CB8AC3E}">
        <p14:creationId xmlns:p14="http://schemas.microsoft.com/office/powerpoint/2010/main" val="299723366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9_Table x1 Opt C">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1EC25AC9-313D-D768-A1AD-459167BAC17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716854" y="0"/>
            <a:ext cx="3475146" cy="3143250"/>
          </a:xfrm>
          <a:prstGeom prst="rect">
            <a:avLst/>
          </a:prstGeom>
        </p:spPr>
      </p:pic>
      <p:sp>
        <p:nvSpPr>
          <p:cNvPr id="2" name="Title 1">
            <a:extLst>
              <a:ext uri="{FF2B5EF4-FFF2-40B4-BE49-F238E27FC236}">
                <a16:creationId xmlns:a16="http://schemas.microsoft.com/office/drawing/2014/main" id="{4F31CB4E-904A-D134-2636-FA2BB05AA957}"/>
              </a:ext>
            </a:extLst>
          </p:cNvPr>
          <p:cNvSpPr>
            <a:spLocks noGrp="1"/>
          </p:cNvSpPr>
          <p:nvPr>
            <p:ph type="title" hasCustomPrompt="1"/>
          </p:nvPr>
        </p:nvSpPr>
        <p:spPr/>
        <p:txBody>
          <a:bodyPr/>
          <a:lstStyle/>
          <a:p>
            <a:r>
              <a:rPr lang="en-AU" noProof="0"/>
              <a:t>Slide title goes here</a:t>
            </a:r>
          </a:p>
        </p:txBody>
      </p:sp>
      <p:sp>
        <p:nvSpPr>
          <p:cNvPr id="3" name="Footer Placeholder 2">
            <a:extLst>
              <a:ext uri="{FF2B5EF4-FFF2-40B4-BE49-F238E27FC236}">
                <a16:creationId xmlns:a16="http://schemas.microsoft.com/office/drawing/2014/main" id="{828B5BCA-8C80-F528-6C28-284059E4CD83}"/>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CF0C9CC5-73B1-7D29-1B77-C582D109FF13}"/>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6" name="Table Placeholder 5">
            <a:extLst>
              <a:ext uri="{FF2B5EF4-FFF2-40B4-BE49-F238E27FC236}">
                <a16:creationId xmlns:a16="http://schemas.microsoft.com/office/drawing/2014/main" id="{A8CB6A69-26B8-3A32-4FBA-E009C62C9949}"/>
              </a:ext>
            </a:extLst>
          </p:cNvPr>
          <p:cNvSpPr>
            <a:spLocks noGrp="1"/>
          </p:cNvSpPr>
          <p:nvPr>
            <p:ph type="tbl" sz="quarter" idx="12" hasCustomPrompt="1"/>
          </p:nvPr>
        </p:nvSpPr>
        <p:spPr>
          <a:xfrm>
            <a:off x="3944938" y="1509487"/>
            <a:ext cx="7742237" cy="4259490"/>
          </a:xfrm>
        </p:spPr>
        <p:txBody>
          <a:bodyPr/>
          <a:lstStyle>
            <a:lvl1pPr>
              <a:defRPr/>
            </a:lvl1pPr>
          </a:lstStyle>
          <a:p>
            <a:r>
              <a:rPr lang="en-AU" noProof="0"/>
              <a:t>Click icon to insert table</a:t>
            </a:r>
          </a:p>
        </p:txBody>
      </p:sp>
      <p:sp>
        <p:nvSpPr>
          <p:cNvPr id="7" name="Text Placeholder 16">
            <a:extLst>
              <a:ext uri="{FF2B5EF4-FFF2-40B4-BE49-F238E27FC236}">
                <a16:creationId xmlns:a16="http://schemas.microsoft.com/office/drawing/2014/main" id="{84442E0A-D0F4-4CCE-8799-89ABFDBC7A48}"/>
              </a:ext>
            </a:extLst>
          </p:cNvPr>
          <p:cNvSpPr>
            <a:spLocks noGrp="1"/>
          </p:cNvSpPr>
          <p:nvPr>
            <p:ph type="body" sz="quarter" idx="14"/>
          </p:nvPr>
        </p:nvSpPr>
        <p:spPr>
          <a:xfrm>
            <a:off x="504826" y="1509485"/>
            <a:ext cx="3009900" cy="4259489"/>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Tree>
    <p:extLst>
      <p:ext uri="{BB962C8B-B14F-4D97-AF65-F5344CB8AC3E}">
        <p14:creationId xmlns:p14="http://schemas.microsoft.com/office/powerpoint/2010/main" val="43035871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9_Table x1 Opt D">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5E20D8B9-E14B-2BA0-17E2-37E3B97951C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716854" y="0"/>
            <a:ext cx="3475146" cy="3143250"/>
          </a:xfrm>
          <a:prstGeom prst="rect">
            <a:avLst/>
          </a:prstGeom>
        </p:spPr>
      </p:pic>
      <p:sp>
        <p:nvSpPr>
          <p:cNvPr id="2" name="Title 1">
            <a:extLst>
              <a:ext uri="{FF2B5EF4-FFF2-40B4-BE49-F238E27FC236}">
                <a16:creationId xmlns:a16="http://schemas.microsoft.com/office/drawing/2014/main" id="{4F31CB4E-904A-D134-2636-FA2BB05AA957}"/>
              </a:ext>
            </a:extLst>
          </p:cNvPr>
          <p:cNvSpPr>
            <a:spLocks noGrp="1"/>
          </p:cNvSpPr>
          <p:nvPr>
            <p:ph type="title" hasCustomPrompt="1"/>
          </p:nvPr>
        </p:nvSpPr>
        <p:spPr/>
        <p:txBody>
          <a:bodyPr/>
          <a:lstStyle/>
          <a:p>
            <a:r>
              <a:rPr lang="en-AU" noProof="0"/>
              <a:t>Slide title goes here</a:t>
            </a:r>
          </a:p>
        </p:txBody>
      </p:sp>
      <p:sp>
        <p:nvSpPr>
          <p:cNvPr id="3" name="Footer Placeholder 2">
            <a:extLst>
              <a:ext uri="{FF2B5EF4-FFF2-40B4-BE49-F238E27FC236}">
                <a16:creationId xmlns:a16="http://schemas.microsoft.com/office/drawing/2014/main" id="{828B5BCA-8C80-F528-6C28-284059E4CD83}"/>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CF0C9CC5-73B1-7D29-1B77-C582D109FF13}"/>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6" name="Table Placeholder 5">
            <a:extLst>
              <a:ext uri="{FF2B5EF4-FFF2-40B4-BE49-F238E27FC236}">
                <a16:creationId xmlns:a16="http://schemas.microsoft.com/office/drawing/2014/main" id="{A8CB6A69-26B8-3A32-4FBA-E009C62C9949}"/>
              </a:ext>
            </a:extLst>
          </p:cNvPr>
          <p:cNvSpPr>
            <a:spLocks noGrp="1"/>
          </p:cNvSpPr>
          <p:nvPr>
            <p:ph type="tbl" sz="quarter" idx="12" hasCustomPrompt="1"/>
          </p:nvPr>
        </p:nvSpPr>
        <p:spPr>
          <a:xfrm>
            <a:off x="503238" y="1509487"/>
            <a:ext cx="11183937" cy="4259490"/>
          </a:xfrm>
        </p:spPr>
        <p:txBody>
          <a:bodyPr/>
          <a:lstStyle>
            <a:lvl1pPr>
              <a:defRPr/>
            </a:lvl1pPr>
          </a:lstStyle>
          <a:p>
            <a:r>
              <a:rPr lang="en-AU" noProof="0"/>
              <a:t>Click icon to insert table</a:t>
            </a:r>
          </a:p>
        </p:txBody>
      </p:sp>
    </p:spTree>
    <p:extLst>
      <p:ext uri="{BB962C8B-B14F-4D97-AF65-F5344CB8AC3E}">
        <p14:creationId xmlns:p14="http://schemas.microsoft.com/office/powerpoint/2010/main" val="291880001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0_Data Visualisation + Image (Sand) Opt A">
    <p:bg>
      <p:bgPr>
        <a:solidFill>
          <a:schemeClr val="bg2"/>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57157314-E300-AD29-E4F1-7CE190698F9C}"/>
              </a:ext>
            </a:extLst>
          </p:cNvPr>
          <p:cNvSpPr>
            <a:spLocks noGrp="1"/>
          </p:cNvSpPr>
          <p:nvPr>
            <p:ph type="pic" sz="quarter" idx="12" hasCustomPrompt="1"/>
          </p:nvPr>
        </p:nvSpPr>
        <p:spPr>
          <a:xfrm>
            <a:off x="7352645" y="0"/>
            <a:ext cx="4839355" cy="6858000"/>
          </a:xfrm>
          <a:custGeom>
            <a:avLst/>
            <a:gdLst>
              <a:gd name="connsiteX0" fmla="*/ 3959507 w 4839355"/>
              <a:gd name="connsiteY0" fmla="*/ 0 h 6858000"/>
              <a:gd name="connsiteX1" fmla="*/ 4839355 w 4839355"/>
              <a:gd name="connsiteY1" fmla="*/ 0 h 6858000"/>
              <a:gd name="connsiteX2" fmla="*/ 4839355 w 4839355"/>
              <a:gd name="connsiteY2" fmla="*/ 6858000 h 6858000"/>
              <a:gd name="connsiteX3" fmla="*/ 0 w 4839355"/>
              <a:gd name="connsiteY3" fmla="*/ 6858000 h 6858000"/>
              <a:gd name="connsiteX4" fmla="*/ 64151 w 4839355"/>
              <a:gd name="connsiteY4" fmla="*/ 6746887 h 6858000"/>
              <a:gd name="connsiteX5" fmla="*/ 894751 w 4839355"/>
              <a:gd name="connsiteY5" fmla="*/ 5308327 h 6858000"/>
              <a:gd name="connsiteX6" fmla="*/ 3026641 w 4839355"/>
              <a:gd name="connsiteY6" fmla="*/ 4346383 h 6858000"/>
              <a:gd name="connsiteX7" fmla="*/ 2793751 w 4839355"/>
              <a:gd name="connsiteY7" fmla="*/ 2019064 h 6858000"/>
              <a:gd name="connsiteX8" fmla="*/ 3938783 w 4839355"/>
              <a:gd name="connsiteY8" fmla="*/ 359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355" h="6858000">
                <a:moveTo>
                  <a:pt x="3959507" y="0"/>
                </a:moveTo>
                <a:lnTo>
                  <a:pt x="4839355" y="0"/>
                </a:lnTo>
                <a:lnTo>
                  <a:pt x="4839355" y="6858000"/>
                </a:lnTo>
                <a:lnTo>
                  <a:pt x="0" y="6858000"/>
                </a:lnTo>
                <a:lnTo>
                  <a:pt x="64151" y="6746887"/>
                </a:lnTo>
                <a:cubicBezTo>
                  <a:pt x="366887" y="6222527"/>
                  <a:pt x="714647" y="5620199"/>
                  <a:pt x="894751" y="5308327"/>
                </a:cubicBezTo>
                <a:cubicBezTo>
                  <a:pt x="1254693" y="4684844"/>
                  <a:pt x="2364651" y="3964171"/>
                  <a:pt x="3026641" y="4346383"/>
                </a:cubicBezTo>
                <a:cubicBezTo>
                  <a:pt x="2366747" y="3965481"/>
                  <a:pt x="2413375" y="2677649"/>
                  <a:pt x="2793751" y="2019064"/>
                </a:cubicBezTo>
                <a:cubicBezTo>
                  <a:pt x="3055261" y="1566286"/>
                  <a:pt x="3614683" y="597300"/>
                  <a:pt x="3938783" y="35900"/>
                </a:cubicBezTo>
                <a:close/>
              </a:path>
            </a:pathLst>
          </a:custGeom>
          <a:solidFill>
            <a:srgbClr val="E6E4E1"/>
          </a:solidFill>
        </p:spPr>
        <p:txBody>
          <a:bodyPr wrap="square" tIns="720000" rIns="144000" anchor="ctr" anchorCtr="0">
            <a:noAutofit/>
          </a:bodyPr>
          <a:lstStyle>
            <a:lvl1pPr algn="r">
              <a:defRPr/>
            </a:lvl1pPr>
          </a:lstStyle>
          <a:p>
            <a:r>
              <a:rPr lang="en-AU" noProof="0"/>
              <a:t>Drag and drop image into placeholder</a:t>
            </a:r>
          </a:p>
        </p:txBody>
      </p:sp>
      <p:sp>
        <p:nvSpPr>
          <p:cNvPr id="2" name="Title 1">
            <a:extLst>
              <a:ext uri="{FF2B5EF4-FFF2-40B4-BE49-F238E27FC236}">
                <a16:creationId xmlns:a16="http://schemas.microsoft.com/office/drawing/2014/main" id="{6888DFD3-2548-A0FC-EF04-D9963190C275}"/>
              </a:ext>
            </a:extLst>
          </p:cNvPr>
          <p:cNvSpPr>
            <a:spLocks noGrp="1"/>
          </p:cNvSpPr>
          <p:nvPr>
            <p:ph type="title" hasCustomPrompt="1"/>
          </p:nvPr>
        </p:nvSpPr>
        <p:spPr>
          <a:xfrm>
            <a:off x="503238" y="503238"/>
            <a:ext cx="9463088" cy="576000"/>
          </a:xfrm>
        </p:spPr>
        <p:txBody>
          <a:bodyPr/>
          <a:lstStyle/>
          <a:p>
            <a:r>
              <a:rPr lang="en-AU" noProof="0"/>
              <a:t>Slide title goes here</a:t>
            </a:r>
          </a:p>
        </p:txBody>
      </p:sp>
      <p:sp>
        <p:nvSpPr>
          <p:cNvPr id="3" name="Footer Placeholder 2">
            <a:extLst>
              <a:ext uri="{FF2B5EF4-FFF2-40B4-BE49-F238E27FC236}">
                <a16:creationId xmlns:a16="http://schemas.microsoft.com/office/drawing/2014/main" id="{35C7119E-740A-5E3A-AAAC-CCD221B5393F}"/>
              </a:ext>
            </a:extLst>
          </p:cNvPr>
          <p:cNvSpPr>
            <a:spLocks noGrp="1"/>
          </p:cNvSpPr>
          <p:nvPr>
            <p:ph type="ftr" sz="quarter" idx="10"/>
          </p:nvPr>
        </p:nvSpPr>
        <p:spPr>
          <a:xfrm>
            <a:off x="7815263" y="6539268"/>
            <a:ext cx="3441700" cy="123111"/>
          </a:xfrm>
        </p:spPr>
        <p:txBody>
          <a:bodyPr/>
          <a:lstStyle>
            <a:lvl1pPr>
              <a:defRPr>
                <a:solidFill>
                  <a:schemeClr val="bg1"/>
                </a:solidFill>
              </a:defRPr>
            </a:lvl1pPr>
          </a:lstStyle>
          <a:p>
            <a:r>
              <a:rPr lang="en-US" noProof="0"/>
              <a:t>Acenda Life</a:t>
            </a:r>
            <a:endParaRPr lang="en-AU" noProof="0"/>
          </a:p>
        </p:txBody>
      </p:sp>
      <p:sp>
        <p:nvSpPr>
          <p:cNvPr id="4" name="Slide Number Placeholder 3">
            <a:extLst>
              <a:ext uri="{FF2B5EF4-FFF2-40B4-BE49-F238E27FC236}">
                <a16:creationId xmlns:a16="http://schemas.microsoft.com/office/drawing/2014/main" id="{35EAEE56-5231-AC45-B797-46767760FEC1}"/>
              </a:ext>
            </a:extLst>
          </p:cNvPr>
          <p:cNvSpPr>
            <a:spLocks noGrp="1"/>
          </p:cNvSpPr>
          <p:nvPr>
            <p:ph type="sldNum" sz="quarter" idx="11"/>
          </p:nvPr>
        </p:nvSpPr>
        <p:spPr>
          <a:xfrm>
            <a:off x="11563738" y="6539268"/>
            <a:ext cx="123431" cy="123111"/>
          </a:xfrm>
        </p:spPr>
        <p:txBody>
          <a:bodyPr/>
          <a:lstStyle>
            <a:lvl1pPr>
              <a:defRPr>
                <a:solidFill>
                  <a:schemeClr val="bg1"/>
                </a:solidFill>
              </a:defRPr>
            </a:lvl1pPr>
          </a:lstStyle>
          <a:p>
            <a:fld id="{9CA0E3CB-31B1-41CE-9218-F9509472790F}" type="slidenum">
              <a:rPr lang="en-AU" noProof="0" smtClean="0"/>
              <a:pPr/>
              <a:t>‹#›</a:t>
            </a:fld>
            <a:endParaRPr lang="en-AU" noProof="0"/>
          </a:p>
        </p:txBody>
      </p:sp>
      <p:sp>
        <p:nvSpPr>
          <p:cNvPr id="9" name="Text Placeholder 9">
            <a:extLst>
              <a:ext uri="{FF2B5EF4-FFF2-40B4-BE49-F238E27FC236}">
                <a16:creationId xmlns:a16="http://schemas.microsoft.com/office/drawing/2014/main" id="{99F8E196-0DAE-EF71-23A8-7564BCBEC314}"/>
              </a:ext>
            </a:extLst>
          </p:cNvPr>
          <p:cNvSpPr>
            <a:spLocks noGrp="1"/>
          </p:cNvSpPr>
          <p:nvPr>
            <p:ph type="body" sz="quarter" idx="16" hasCustomPrompt="1"/>
          </p:nvPr>
        </p:nvSpPr>
        <p:spPr>
          <a:xfrm>
            <a:off x="503238" y="6066066"/>
            <a:ext cx="6451600" cy="107722"/>
          </a:xfrm>
        </p:spPr>
        <p:txBody>
          <a:bodyPr wrap="square" anchor="b" anchorCtr="0">
            <a:spAutoFit/>
          </a:bodyPr>
          <a:lstStyle>
            <a:lvl1pPr>
              <a:lnSpc>
                <a:spcPct val="100000"/>
              </a:lnSpc>
              <a:spcBef>
                <a:spcPts val="0"/>
              </a:spcBef>
              <a:spcAft>
                <a:spcPts val="0"/>
              </a:spcAft>
              <a:defRPr sz="700">
                <a:solidFill>
                  <a:schemeClr val="tx1"/>
                </a:solidFill>
                <a:latin typeface="+mj-lt"/>
              </a:defRPr>
            </a:lvl1pPr>
          </a:lstStyle>
          <a:p>
            <a:pPr lvl="0"/>
            <a:r>
              <a:rPr lang="en-AU" noProof="0"/>
              <a:t>Insert source here if required</a:t>
            </a:r>
          </a:p>
        </p:txBody>
      </p:sp>
      <p:sp>
        <p:nvSpPr>
          <p:cNvPr id="13" name="Text Placeholder 12">
            <a:extLst>
              <a:ext uri="{FF2B5EF4-FFF2-40B4-BE49-F238E27FC236}">
                <a16:creationId xmlns:a16="http://schemas.microsoft.com/office/drawing/2014/main" id="{5F1A3BF1-5664-CC72-1F00-6B870CC40EF5}"/>
              </a:ext>
            </a:extLst>
          </p:cNvPr>
          <p:cNvSpPr>
            <a:spLocks noGrp="1"/>
          </p:cNvSpPr>
          <p:nvPr>
            <p:ph type="body" sz="quarter" idx="18" hasCustomPrompt="1"/>
          </p:nvPr>
        </p:nvSpPr>
        <p:spPr>
          <a:xfrm>
            <a:off x="503238" y="1447945"/>
            <a:ext cx="9032875" cy="403200"/>
          </a:xfrm>
          <a:solidFill>
            <a:srgbClr val="D9D7D4"/>
          </a:solidFill>
        </p:spPr>
        <p:txBody>
          <a:bodyPr lIns="108000" rIns="108000" anchor="ctr" anchorCtr="0"/>
          <a:lstStyle>
            <a:lvl1pPr>
              <a:lnSpc>
                <a:spcPct val="100000"/>
              </a:lnSpc>
              <a:spcBef>
                <a:spcPts val="0"/>
              </a:spcBef>
              <a:spcAft>
                <a:spcPts val="0"/>
              </a:spcAft>
              <a:defRPr>
                <a:solidFill>
                  <a:schemeClr val="tx1"/>
                </a:solidFill>
                <a:latin typeface="Inter Tight SemiBold" pitchFamily="2" charset="0"/>
                <a:ea typeface="Inter Tight SemiBold" pitchFamily="2" charset="0"/>
                <a:cs typeface="Inter Tight SemiBold" pitchFamily="2" charset="0"/>
              </a:defRPr>
            </a:lvl1pPr>
          </a:lstStyle>
          <a:p>
            <a:pPr lvl="0"/>
            <a:r>
              <a:rPr lang="en-AU" noProof="0"/>
              <a:t>Chart title goes here</a:t>
            </a:r>
          </a:p>
        </p:txBody>
      </p:sp>
      <p:sp>
        <p:nvSpPr>
          <p:cNvPr id="14" name="Chart Placeholder 16">
            <a:extLst>
              <a:ext uri="{FF2B5EF4-FFF2-40B4-BE49-F238E27FC236}">
                <a16:creationId xmlns:a16="http://schemas.microsoft.com/office/drawing/2014/main" id="{9E9EAD60-DC9D-76E8-9F5B-5AC1891D09AC}"/>
              </a:ext>
            </a:extLst>
          </p:cNvPr>
          <p:cNvSpPr>
            <a:spLocks noGrp="1"/>
          </p:cNvSpPr>
          <p:nvPr>
            <p:ph type="chart" sz="quarter" idx="19" hasCustomPrompt="1"/>
          </p:nvPr>
        </p:nvSpPr>
        <p:spPr>
          <a:xfrm>
            <a:off x="503238" y="1870195"/>
            <a:ext cx="9032400" cy="2430000"/>
          </a:xfrm>
        </p:spPr>
        <p:txBody>
          <a:bodyPr/>
          <a:lstStyle>
            <a:lvl1pPr>
              <a:defRPr/>
            </a:lvl1pPr>
          </a:lstStyle>
          <a:p>
            <a:r>
              <a:rPr lang="en-AU" noProof="0"/>
              <a:t>Click icon to insert chart</a:t>
            </a:r>
          </a:p>
        </p:txBody>
      </p:sp>
      <p:sp>
        <p:nvSpPr>
          <p:cNvPr id="15" name="Text Placeholder 21">
            <a:extLst>
              <a:ext uri="{FF2B5EF4-FFF2-40B4-BE49-F238E27FC236}">
                <a16:creationId xmlns:a16="http://schemas.microsoft.com/office/drawing/2014/main" id="{590591D9-547D-A758-8C38-F1AB1A0F8F11}"/>
              </a:ext>
            </a:extLst>
          </p:cNvPr>
          <p:cNvSpPr>
            <a:spLocks noGrp="1"/>
          </p:cNvSpPr>
          <p:nvPr>
            <p:ph type="body" sz="quarter" idx="20"/>
          </p:nvPr>
        </p:nvSpPr>
        <p:spPr>
          <a:xfrm>
            <a:off x="503237" y="4552949"/>
            <a:ext cx="7312025" cy="1216025"/>
          </a:xfrm>
          <a:prstGeom prst="rect">
            <a:avLst/>
          </a:prstGeom>
          <a:noFill/>
        </p:spPr>
        <p:txBody>
          <a:bodyPr wrap="square" lIns="0" tIns="0" rIns="0" bIns="0">
            <a:noAutofit/>
          </a:bodyPr>
          <a:lstStyle>
            <a:lvl1pPr>
              <a:lnSpc>
                <a:spcPct val="100000"/>
              </a:lnSpc>
              <a:spcBef>
                <a:spcPts val="600"/>
              </a:spcBef>
              <a:defRPr sz="1200">
                <a:solidFill>
                  <a:schemeClr val="tx1"/>
                </a:solidFill>
              </a:defRPr>
            </a:lvl1pPr>
            <a:lvl2pPr>
              <a:lnSpc>
                <a:spcPct val="120000"/>
              </a:lnSpc>
              <a:spcBef>
                <a:spcPts val="0"/>
              </a:spcBef>
              <a:defRPr sz="1100">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5" name="Media Placeholder 10">
            <a:extLst>
              <a:ext uri="{FF2B5EF4-FFF2-40B4-BE49-F238E27FC236}">
                <a16:creationId xmlns:a16="http://schemas.microsoft.com/office/drawing/2014/main" id="{9066D720-CF96-9E2B-48C5-E98ADA35AD69}"/>
              </a:ext>
            </a:extLst>
          </p:cNvPr>
          <p:cNvSpPr>
            <a:spLocks noGrp="1"/>
          </p:cNvSpPr>
          <p:nvPr>
            <p:ph type="media" sz="quarter" idx="17"/>
          </p:nvPr>
        </p:nvSpPr>
        <p:spPr>
          <a:xfrm>
            <a:off x="11410351" y="6544539"/>
            <a:ext cx="0" cy="112568"/>
          </a:xfrm>
          <a:prstGeom prst="roundRect">
            <a:avLst>
              <a:gd name="adj" fmla="val 50000"/>
            </a:avLst>
          </a:prstGeom>
          <a:solidFill>
            <a:schemeClr val="accent1"/>
          </a:solidFill>
          <a:ln w="12700">
            <a:solidFill>
              <a:schemeClr val="accent1"/>
            </a:solidFill>
          </a:ln>
        </p:spPr>
        <p:txBody>
          <a:bodyPr/>
          <a:lstStyle>
            <a:lvl1pPr>
              <a:defRPr sz="600">
                <a:noFill/>
              </a:defRPr>
            </a:lvl1pPr>
          </a:lstStyle>
          <a:p>
            <a:endParaRPr lang="en-AU" noProof="0"/>
          </a:p>
        </p:txBody>
      </p:sp>
    </p:spTree>
    <p:extLst>
      <p:ext uri="{BB962C8B-B14F-4D97-AF65-F5344CB8AC3E}">
        <p14:creationId xmlns:p14="http://schemas.microsoft.com/office/powerpoint/2010/main" val="1568987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Executive Summary Opt C">
    <p:spTree>
      <p:nvGrpSpPr>
        <p:cNvPr id="1" name=""/>
        <p:cNvGrpSpPr/>
        <p:nvPr/>
      </p:nvGrpSpPr>
      <p:grpSpPr>
        <a:xfrm>
          <a:off x="0" y="0"/>
          <a:ext cx="0" cy="0"/>
          <a:chOff x="0" y="0"/>
          <a:chExt cx="0" cy="0"/>
        </a:xfrm>
      </p:grpSpPr>
      <p:pic>
        <p:nvPicPr>
          <p:cNvPr id="13" name="Picture 12" descr="A person leaning out of a car window&#10;&#10;Description automatically generated">
            <a:extLst>
              <a:ext uri="{FF2B5EF4-FFF2-40B4-BE49-F238E27FC236}">
                <a16:creationId xmlns:a16="http://schemas.microsoft.com/office/drawing/2014/main" id="{8B81E3BC-09E9-55C5-2ACC-61004265560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4A6AA59C-96C9-180F-F213-18D47A132A58}"/>
              </a:ext>
            </a:extLst>
          </p:cNvPr>
          <p:cNvSpPr>
            <a:spLocks noGrp="1"/>
          </p:cNvSpPr>
          <p:nvPr>
            <p:ph type="title" hasCustomPrompt="1"/>
          </p:nvPr>
        </p:nvSpPr>
        <p:spPr>
          <a:xfrm>
            <a:off x="503238" y="953180"/>
            <a:ext cx="3441700" cy="886397"/>
          </a:xfrm>
        </p:spPr>
        <p:txBody>
          <a:bodyPr wrap="square">
            <a:spAutoFit/>
          </a:bodyPr>
          <a:lstStyle>
            <a:lvl1pPr>
              <a:defRPr sz="3600">
                <a:solidFill>
                  <a:schemeClr val="tx1"/>
                </a:solidFill>
              </a:defRPr>
            </a:lvl1pPr>
          </a:lstStyle>
          <a:p>
            <a:r>
              <a:rPr lang="en-AU" noProof="0"/>
              <a:t>Executive summary</a:t>
            </a:r>
          </a:p>
        </p:txBody>
      </p:sp>
      <p:sp>
        <p:nvSpPr>
          <p:cNvPr id="3" name="Footer Placeholder 2">
            <a:extLst>
              <a:ext uri="{FF2B5EF4-FFF2-40B4-BE49-F238E27FC236}">
                <a16:creationId xmlns:a16="http://schemas.microsoft.com/office/drawing/2014/main" id="{21B50C25-7B67-223F-5FAB-170FABB2A79F}"/>
              </a:ext>
            </a:extLst>
          </p:cNvPr>
          <p:cNvSpPr>
            <a:spLocks noGrp="1"/>
          </p:cNvSpPr>
          <p:nvPr>
            <p:ph type="ftr" sz="quarter" idx="10"/>
          </p:nvPr>
        </p:nvSpPr>
        <p:spPr>
          <a:xfrm>
            <a:off x="7142163" y="6539268"/>
            <a:ext cx="4114800" cy="123111"/>
          </a:xfrm>
        </p:spPr>
        <p:txBody>
          <a:bodyPr/>
          <a:lstStyle>
            <a:lvl1pPr>
              <a:defRPr>
                <a:solidFill>
                  <a:schemeClr val="bg1"/>
                </a:solidFill>
              </a:defRPr>
            </a:lvl1pPr>
          </a:lstStyle>
          <a:p>
            <a:r>
              <a:rPr lang="en-US" noProof="0"/>
              <a:t>Acenda Life</a:t>
            </a:r>
            <a:endParaRPr lang="en-AU" noProof="0"/>
          </a:p>
        </p:txBody>
      </p:sp>
      <p:sp>
        <p:nvSpPr>
          <p:cNvPr id="4" name="Slide Number Placeholder 3">
            <a:extLst>
              <a:ext uri="{FF2B5EF4-FFF2-40B4-BE49-F238E27FC236}">
                <a16:creationId xmlns:a16="http://schemas.microsoft.com/office/drawing/2014/main" id="{A053AD59-96E5-9F3F-B5C8-08DA88E44362}"/>
              </a:ext>
            </a:extLst>
          </p:cNvPr>
          <p:cNvSpPr>
            <a:spLocks noGrp="1"/>
          </p:cNvSpPr>
          <p:nvPr>
            <p:ph type="sldNum" sz="quarter" idx="11"/>
          </p:nvPr>
        </p:nvSpPr>
        <p:spPr/>
        <p:txBody>
          <a:bodyPr/>
          <a:lstStyle>
            <a:lvl1pPr>
              <a:defRPr>
                <a:solidFill>
                  <a:schemeClr val="bg1"/>
                </a:solidFill>
              </a:defRPr>
            </a:lvl1pPr>
          </a:lstStyle>
          <a:p>
            <a:fld id="{9CA0E3CB-31B1-41CE-9218-F9509472790F}" type="slidenum">
              <a:rPr lang="en-AU" noProof="0" smtClean="0"/>
              <a:pPr/>
              <a:t>‹#›</a:t>
            </a:fld>
            <a:endParaRPr lang="en-AU" noProof="0"/>
          </a:p>
        </p:txBody>
      </p:sp>
      <p:cxnSp>
        <p:nvCxnSpPr>
          <p:cNvPr id="7" name="Straight Connector 6">
            <a:extLst>
              <a:ext uri="{FF2B5EF4-FFF2-40B4-BE49-F238E27FC236}">
                <a16:creationId xmlns:a16="http://schemas.microsoft.com/office/drawing/2014/main" id="{8461A094-C908-A9AE-E397-83FF7AD1D725}"/>
              </a:ext>
            </a:extLst>
          </p:cNvPr>
          <p:cNvCxnSpPr/>
          <p:nvPr userDrawn="1"/>
        </p:nvCxnSpPr>
        <p:spPr>
          <a:xfrm>
            <a:off x="11410351" y="6544539"/>
            <a:ext cx="0" cy="112568"/>
          </a:xfrm>
          <a:prstGeom prst="line">
            <a:avLst/>
          </a:prstGeom>
          <a:ln w="12700" cap="rnd">
            <a:round/>
          </a:ln>
        </p:spPr>
        <p:style>
          <a:lnRef idx="2">
            <a:schemeClr val="accent1"/>
          </a:lnRef>
          <a:fillRef idx="0">
            <a:schemeClr val="accent1"/>
          </a:fillRef>
          <a:effectRef idx="1">
            <a:schemeClr val="accent1"/>
          </a:effectRef>
          <a:fontRef idx="minor">
            <a:schemeClr val="tx1"/>
          </a:fontRef>
        </p:style>
      </p:cxnSp>
      <p:sp>
        <p:nvSpPr>
          <p:cNvPr id="9" name="Text Placeholder 12">
            <a:extLst>
              <a:ext uri="{FF2B5EF4-FFF2-40B4-BE49-F238E27FC236}">
                <a16:creationId xmlns:a16="http://schemas.microsoft.com/office/drawing/2014/main" id="{BD11E02E-8C68-B90E-40A1-B2EDDF45E4FA}"/>
              </a:ext>
            </a:extLst>
          </p:cNvPr>
          <p:cNvSpPr>
            <a:spLocks noGrp="1"/>
          </p:cNvSpPr>
          <p:nvPr>
            <p:ph type="body" sz="quarter" idx="12" hasCustomPrompt="1"/>
          </p:nvPr>
        </p:nvSpPr>
        <p:spPr>
          <a:xfrm>
            <a:off x="503238" y="2125980"/>
            <a:ext cx="4302125" cy="2495550"/>
          </a:xfrm>
        </p:spPr>
        <p:txBody>
          <a:bodyPr/>
          <a:lstStyle>
            <a:lvl1pPr>
              <a:lnSpc>
                <a:spcPct val="120000"/>
              </a:lnSpc>
              <a:defRPr sz="1200">
                <a:solidFill>
                  <a:schemeClr val="bg1"/>
                </a:solidFill>
                <a:latin typeface="+mn-lt"/>
              </a:defRPr>
            </a:lvl1pPr>
          </a:lstStyle>
          <a:p>
            <a:pPr lvl="0"/>
            <a:r>
              <a:rPr lang="en-AU" noProof="0"/>
              <a:t>Insert text</a:t>
            </a:r>
          </a:p>
        </p:txBody>
      </p:sp>
      <p:sp>
        <p:nvSpPr>
          <p:cNvPr id="8" name="Graphic 13">
            <a:extLst>
              <a:ext uri="{FF2B5EF4-FFF2-40B4-BE49-F238E27FC236}">
                <a16:creationId xmlns:a16="http://schemas.microsoft.com/office/drawing/2014/main" id="{08D963A9-628D-2E1A-86DD-8C4AF16F361D}"/>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821753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10_Data Visualisation + Image (Midnight) Opt A">
    <p:bg>
      <p:bgPr>
        <a:solidFill>
          <a:schemeClr val="tx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57157314-E300-AD29-E4F1-7CE190698F9C}"/>
              </a:ext>
            </a:extLst>
          </p:cNvPr>
          <p:cNvSpPr>
            <a:spLocks noGrp="1"/>
          </p:cNvSpPr>
          <p:nvPr>
            <p:ph type="pic" sz="quarter" idx="12" hasCustomPrompt="1"/>
          </p:nvPr>
        </p:nvSpPr>
        <p:spPr>
          <a:xfrm>
            <a:off x="7352645" y="0"/>
            <a:ext cx="4839355" cy="6858000"/>
          </a:xfrm>
          <a:custGeom>
            <a:avLst/>
            <a:gdLst>
              <a:gd name="connsiteX0" fmla="*/ 3959507 w 4839355"/>
              <a:gd name="connsiteY0" fmla="*/ 0 h 6858000"/>
              <a:gd name="connsiteX1" fmla="*/ 4839355 w 4839355"/>
              <a:gd name="connsiteY1" fmla="*/ 0 h 6858000"/>
              <a:gd name="connsiteX2" fmla="*/ 4839355 w 4839355"/>
              <a:gd name="connsiteY2" fmla="*/ 6858000 h 6858000"/>
              <a:gd name="connsiteX3" fmla="*/ 0 w 4839355"/>
              <a:gd name="connsiteY3" fmla="*/ 6858000 h 6858000"/>
              <a:gd name="connsiteX4" fmla="*/ 64151 w 4839355"/>
              <a:gd name="connsiteY4" fmla="*/ 6746887 h 6858000"/>
              <a:gd name="connsiteX5" fmla="*/ 894751 w 4839355"/>
              <a:gd name="connsiteY5" fmla="*/ 5308327 h 6858000"/>
              <a:gd name="connsiteX6" fmla="*/ 3026641 w 4839355"/>
              <a:gd name="connsiteY6" fmla="*/ 4346383 h 6858000"/>
              <a:gd name="connsiteX7" fmla="*/ 2793751 w 4839355"/>
              <a:gd name="connsiteY7" fmla="*/ 2019064 h 6858000"/>
              <a:gd name="connsiteX8" fmla="*/ 3938783 w 4839355"/>
              <a:gd name="connsiteY8" fmla="*/ 359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355" h="6858000">
                <a:moveTo>
                  <a:pt x="3959507" y="0"/>
                </a:moveTo>
                <a:lnTo>
                  <a:pt x="4839355" y="0"/>
                </a:lnTo>
                <a:lnTo>
                  <a:pt x="4839355" y="6858000"/>
                </a:lnTo>
                <a:lnTo>
                  <a:pt x="0" y="6858000"/>
                </a:lnTo>
                <a:lnTo>
                  <a:pt x="64151" y="6746887"/>
                </a:lnTo>
                <a:cubicBezTo>
                  <a:pt x="366887" y="6222527"/>
                  <a:pt x="714647" y="5620199"/>
                  <a:pt x="894751" y="5308327"/>
                </a:cubicBezTo>
                <a:cubicBezTo>
                  <a:pt x="1254693" y="4684844"/>
                  <a:pt x="2364651" y="3964171"/>
                  <a:pt x="3026641" y="4346383"/>
                </a:cubicBezTo>
                <a:cubicBezTo>
                  <a:pt x="2366747" y="3965481"/>
                  <a:pt x="2413375" y="2677649"/>
                  <a:pt x="2793751" y="2019064"/>
                </a:cubicBezTo>
                <a:cubicBezTo>
                  <a:pt x="3055261" y="1566286"/>
                  <a:pt x="3614683" y="597300"/>
                  <a:pt x="3938783" y="35900"/>
                </a:cubicBezTo>
                <a:close/>
              </a:path>
            </a:pathLst>
          </a:custGeom>
          <a:solidFill>
            <a:srgbClr val="E6E4E1"/>
          </a:solidFill>
        </p:spPr>
        <p:txBody>
          <a:bodyPr wrap="square" tIns="720000" rIns="144000" anchor="ctr" anchorCtr="0">
            <a:noAutofit/>
          </a:bodyPr>
          <a:lstStyle>
            <a:lvl1pPr algn="r">
              <a:defRPr/>
            </a:lvl1pPr>
          </a:lstStyle>
          <a:p>
            <a:r>
              <a:rPr lang="en-AU" noProof="0"/>
              <a:t>Drag and drop image into placeholder</a:t>
            </a:r>
          </a:p>
        </p:txBody>
      </p:sp>
      <p:sp>
        <p:nvSpPr>
          <p:cNvPr id="2" name="Title 1">
            <a:extLst>
              <a:ext uri="{FF2B5EF4-FFF2-40B4-BE49-F238E27FC236}">
                <a16:creationId xmlns:a16="http://schemas.microsoft.com/office/drawing/2014/main" id="{6888DFD3-2548-A0FC-EF04-D9963190C275}"/>
              </a:ext>
            </a:extLst>
          </p:cNvPr>
          <p:cNvSpPr>
            <a:spLocks noGrp="1"/>
          </p:cNvSpPr>
          <p:nvPr>
            <p:ph type="title" hasCustomPrompt="1"/>
          </p:nvPr>
        </p:nvSpPr>
        <p:spPr>
          <a:xfrm>
            <a:off x="503238" y="503238"/>
            <a:ext cx="9463088" cy="576000"/>
          </a:xfrm>
        </p:spPr>
        <p:txBody>
          <a:bodyPr/>
          <a:lstStyle>
            <a:lvl1pPr>
              <a:defRPr>
                <a:solidFill>
                  <a:schemeClr val="accent1"/>
                </a:solidFill>
              </a:defRPr>
            </a:lvl1pPr>
          </a:lstStyle>
          <a:p>
            <a:r>
              <a:rPr lang="en-AU" noProof="0"/>
              <a:t>Slide title goes here</a:t>
            </a:r>
          </a:p>
        </p:txBody>
      </p:sp>
      <p:sp>
        <p:nvSpPr>
          <p:cNvPr id="3" name="Footer Placeholder 2">
            <a:extLst>
              <a:ext uri="{FF2B5EF4-FFF2-40B4-BE49-F238E27FC236}">
                <a16:creationId xmlns:a16="http://schemas.microsoft.com/office/drawing/2014/main" id="{35C7119E-740A-5E3A-AAAC-CCD221B5393F}"/>
              </a:ext>
            </a:extLst>
          </p:cNvPr>
          <p:cNvSpPr>
            <a:spLocks noGrp="1"/>
          </p:cNvSpPr>
          <p:nvPr>
            <p:ph type="ftr" sz="quarter" idx="10"/>
          </p:nvPr>
        </p:nvSpPr>
        <p:spPr>
          <a:xfrm>
            <a:off x="7815263" y="6539268"/>
            <a:ext cx="3441700" cy="123111"/>
          </a:xfrm>
        </p:spPr>
        <p:txBody>
          <a:bodyPr/>
          <a:lstStyle>
            <a:lvl1pPr>
              <a:defRPr>
                <a:solidFill>
                  <a:schemeClr val="bg1"/>
                </a:solidFill>
              </a:defRPr>
            </a:lvl1pPr>
          </a:lstStyle>
          <a:p>
            <a:r>
              <a:rPr lang="en-US" noProof="0"/>
              <a:t>Acenda Life</a:t>
            </a:r>
            <a:endParaRPr lang="en-AU" noProof="0"/>
          </a:p>
        </p:txBody>
      </p:sp>
      <p:sp>
        <p:nvSpPr>
          <p:cNvPr id="4" name="Slide Number Placeholder 3">
            <a:extLst>
              <a:ext uri="{FF2B5EF4-FFF2-40B4-BE49-F238E27FC236}">
                <a16:creationId xmlns:a16="http://schemas.microsoft.com/office/drawing/2014/main" id="{35EAEE56-5231-AC45-B797-46767760FEC1}"/>
              </a:ext>
            </a:extLst>
          </p:cNvPr>
          <p:cNvSpPr>
            <a:spLocks noGrp="1"/>
          </p:cNvSpPr>
          <p:nvPr>
            <p:ph type="sldNum" sz="quarter" idx="11"/>
          </p:nvPr>
        </p:nvSpPr>
        <p:spPr>
          <a:xfrm>
            <a:off x="11563738" y="6539268"/>
            <a:ext cx="123431" cy="123111"/>
          </a:xfrm>
        </p:spPr>
        <p:txBody>
          <a:bodyPr/>
          <a:lstStyle>
            <a:lvl1pPr>
              <a:defRPr>
                <a:solidFill>
                  <a:schemeClr val="bg1"/>
                </a:solidFill>
              </a:defRPr>
            </a:lvl1pPr>
          </a:lstStyle>
          <a:p>
            <a:fld id="{9CA0E3CB-31B1-41CE-9218-F9509472790F}" type="slidenum">
              <a:rPr lang="en-AU" noProof="0" smtClean="0"/>
              <a:pPr/>
              <a:t>‹#›</a:t>
            </a:fld>
            <a:endParaRPr lang="en-AU" noProof="0"/>
          </a:p>
        </p:txBody>
      </p:sp>
      <p:sp>
        <p:nvSpPr>
          <p:cNvPr id="9" name="Text Placeholder 9">
            <a:extLst>
              <a:ext uri="{FF2B5EF4-FFF2-40B4-BE49-F238E27FC236}">
                <a16:creationId xmlns:a16="http://schemas.microsoft.com/office/drawing/2014/main" id="{99F8E196-0DAE-EF71-23A8-7564BCBEC314}"/>
              </a:ext>
            </a:extLst>
          </p:cNvPr>
          <p:cNvSpPr>
            <a:spLocks noGrp="1"/>
          </p:cNvSpPr>
          <p:nvPr>
            <p:ph type="body" sz="quarter" idx="16" hasCustomPrompt="1"/>
          </p:nvPr>
        </p:nvSpPr>
        <p:spPr>
          <a:xfrm>
            <a:off x="503238" y="6066066"/>
            <a:ext cx="6451600" cy="107722"/>
          </a:xfrm>
        </p:spPr>
        <p:txBody>
          <a:bodyPr wrap="square" anchor="b" anchorCtr="0">
            <a:spAutoFit/>
          </a:bodyPr>
          <a:lstStyle>
            <a:lvl1pPr>
              <a:lnSpc>
                <a:spcPct val="100000"/>
              </a:lnSpc>
              <a:spcBef>
                <a:spcPts val="0"/>
              </a:spcBef>
              <a:spcAft>
                <a:spcPts val="0"/>
              </a:spcAft>
              <a:defRPr sz="700">
                <a:solidFill>
                  <a:schemeClr val="bg1"/>
                </a:solidFill>
                <a:latin typeface="+mj-lt"/>
              </a:defRPr>
            </a:lvl1pPr>
          </a:lstStyle>
          <a:p>
            <a:pPr lvl="0"/>
            <a:r>
              <a:rPr lang="en-AU" noProof="0"/>
              <a:t>Insert source here if required</a:t>
            </a:r>
          </a:p>
        </p:txBody>
      </p:sp>
      <p:sp>
        <p:nvSpPr>
          <p:cNvPr id="13" name="Text Placeholder 12">
            <a:extLst>
              <a:ext uri="{FF2B5EF4-FFF2-40B4-BE49-F238E27FC236}">
                <a16:creationId xmlns:a16="http://schemas.microsoft.com/office/drawing/2014/main" id="{5F1A3BF1-5664-CC72-1F00-6B870CC40EF5}"/>
              </a:ext>
            </a:extLst>
          </p:cNvPr>
          <p:cNvSpPr>
            <a:spLocks noGrp="1"/>
          </p:cNvSpPr>
          <p:nvPr>
            <p:ph type="body" sz="quarter" idx="18" hasCustomPrompt="1"/>
          </p:nvPr>
        </p:nvSpPr>
        <p:spPr>
          <a:xfrm>
            <a:off x="503238" y="1447945"/>
            <a:ext cx="9032875" cy="403200"/>
          </a:xfrm>
          <a:solidFill>
            <a:schemeClr val="bg1"/>
          </a:solidFill>
        </p:spPr>
        <p:txBody>
          <a:bodyPr lIns="108000" rIns="108000" anchor="ctr" anchorCtr="0"/>
          <a:lstStyle>
            <a:lvl1pPr>
              <a:lnSpc>
                <a:spcPct val="100000"/>
              </a:lnSpc>
              <a:spcBef>
                <a:spcPts val="0"/>
              </a:spcBef>
              <a:spcAft>
                <a:spcPts val="0"/>
              </a:spcAft>
              <a:defRPr>
                <a:solidFill>
                  <a:schemeClr val="tx1"/>
                </a:solidFill>
                <a:latin typeface="Inter Tight SemiBold" pitchFamily="2" charset="0"/>
                <a:ea typeface="Inter Tight SemiBold" pitchFamily="2" charset="0"/>
                <a:cs typeface="Inter Tight SemiBold" pitchFamily="2" charset="0"/>
              </a:defRPr>
            </a:lvl1pPr>
          </a:lstStyle>
          <a:p>
            <a:pPr lvl="0"/>
            <a:r>
              <a:rPr lang="en-AU" noProof="0"/>
              <a:t>Chart title goes here</a:t>
            </a:r>
          </a:p>
        </p:txBody>
      </p:sp>
      <p:sp>
        <p:nvSpPr>
          <p:cNvPr id="14" name="Chart Placeholder 16">
            <a:extLst>
              <a:ext uri="{FF2B5EF4-FFF2-40B4-BE49-F238E27FC236}">
                <a16:creationId xmlns:a16="http://schemas.microsoft.com/office/drawing/2014/main" id="{9E9EAD60-DC9D-76E8-9F5B-5AC1891D09AC}"/>
              </a:ext>
            </a:extLst>
          </p:cNvPr>
          <p:cNvSpPr>
            <a:spLocks noGrp="1"/>
          </p:cNvSpPr>
          <p:nvPr>
            <p:ph type="chart" sz="quarter" idx="19" hasCustomPrompt="1"/>
          </p:nvPr>
        </p:nvSpPr>
        <p:spPr>
          <a:xfrm>
            <a:off x="503238" y="1870195"/>
            <a:ext cx="9032400" cy="2430000"/>
          </a:xfrm>
        </p:spPr>
        <p:txBody>
          <a:bodyPr/>
          <a:lstStyle>
            <a:lvl1pPr>
              <a:defRPr/>
            </a:lvl1pPr>
          </a:lstStyle>
          <a:p>
            <a:r>
              <a:rPr lang="en-AU" noProof="0"/>
              <a:t>Click icon to insert chart</a:t>
            </a:r>
          </a:p>
        </p:txBody>
      </p:sp>
      <p:sp>
        <p:nvSpPr>
          <p:cNvPr id="15" name="Text Placeholder 21">
            <a:extLst>
              <a:ext uri="{FF2B5EF4-FFF2-40B4-BE49-F238E27FC236}">
                <a16:creationId xmlns:a16="http://schemas.microsoft.com/office/drawing/2014/main" id="{590591D9-547D-A758-8C38-F1AB1A0F8F11}"/>
              </a:ext>
            </a:extLst>
          </p:cNvPr>
          <p:cNvSpPr>
            <a:spLocks noGrp="1"/>
          </p:cNvSpPr>
          <p:nvPr>
            <p:ph type="body" sz="quarter" idx="20"/>
          </p:nvPr>
        </p:nvSpPr>
        <p:spPr>
          <a:xfrm>
            <a:off x="503237" y="4552949"/>
            <a:ext cx="7312025" cy="1216025"/>
          </a:xfrm>
          <a:prstGeom prst="rect">
            <a:avLst/>
          </a:prstGeom>
          <a:noFill/>
        </p:spPr>
        <p:txBody>
          <a:bodyPr wrap="square" lIns="0" tIns="0" rIns="0" bIns="0">
            <a:noAutofit/>
          </a:bodyPr>
          <a:lstStyle>
            <a:lvl1pPr>
              <a:lnSpc>
                <a:spcPct val="100000"/>
              </a:lnSpc>
              <a:spcBef>
                <a:spcPts val="600"/>
              </a:spcBef>
              <a:defRPr sz="1200">
                <a:solidFill>
                  <a:schemeClr val="bg1"/>
                </a:solidFill>
              </a:defRPr>
            </a:lvl1pPr>
            <a:lvl2pPr>
              <a:lnSpc>
                <a:spcPct val="140000"/>
              </a:lnSpc>
              <a:spcBef>
                <a:spcPts val="0"/>
              </a:spcBef>
              <a:defRPr sz="1100">
                <a:solidFill>
                  <a:schemeClr val="bg1"/>
                </a:solidFill>
                <a:latin typeface="+mn-lt"/>
              </a:defRPr>
            </a:lvl2pPr>
            <a:lvl3pPr marL="171450" indent="-171450">
              <a:buFont typeface="Arial" panose="020B0604020202020204" pitchFamily="34" charset="0"/>
              <a:buChar char="•"/>
              <a:defRPr>
                <a:solidFill>
                  <a:schemeClr val="bg1"/>
                </a:solidFill>
              </a:defRPr>
            </a:lvl3pPr>
            <a:lvl4pPr marL="360000">
              <a:defRPr>
                <a:solidFill>
                  <a:schemeClr val="bg1"/>
                </a:solidFill>
              </a:defRPr>
            </a:lvl4pPr>
            <a:lvl5pPr marL="540000">
              <a:defRPr>
                <a:solidFill>
                  <a:schemeClr val="bg1"/>
                </a:solidFill>
              </a:defRPr>
            </a:lvl5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6" name="Media Placeholder 10">
            <a:extLst>
              <a:ext uri="{FF2B5EF4-FFF2-40B4-BE49-F238E27FC236}">
                <a16:creationId xmlns:a16="http://schemas.microsoft.com/office/drawing/2014/main" id="{C9D8F4B2-2E73-4D77-69B9-FDF68E1450EB}"/>
              </a:ext>
            </a:extLst>
          </p:cNvPr>
          <p:cNvSpPr>
            <a:spLocks noGrp="1"/>
          </p:cNvSpPr>
          <p:nvPr>
            <p:ph type="media" sz="quarter" idx="17"/>
          </p:nvPr>
        </p:nvSpPr>
        <p:spPr>
          <a:xfrm>
            <a:off x="11410351" y="6544539"/>
            <a:ext cx="0" cy="112568"/>
          </a:xfrm>
          <a:prstGeom prst="roundRect">
            <a:avLst>
              <a:gd name="adj" fmla="val 50000"/>
            </a:avLst>
          </a:prstGeom>
          <a:solidFill>
            <a:schemeClr val="accent1"/>
          </a:solidFill>
          <a:ln w="12700">
            <a:solidFill>
              <a:schemeClr val="accent1"/>
            </a:solidFill>
          </a:ln>
        </p:spPr>
        <p:txBody>
          <a:bodyPr/>
          <a:lstStyle>
            <a:lvl1pPr>
              <a:defRPr sz="600">
                <a:noFill/>
              </a:defRPr>
            </a:lvl1pPr>
          </a:lstStyle>
          <a:p>
            <a:endParaRPr lang="en-AU" noProof="0"/>
          </a:p>
        </p:txBody>
      </p:sp>
    </p:spTree>
    <p:extLst>
      <p:ext uri="{BB962C8B-B14F-4D97-AF65-F5344CB8AC3E}">
        <p14:creationId xmlns:p14="http://schemas.microsoft.com/office/powerpoint/2010/main" val="326313506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10_Data Visualisation + Image (Blue) Opt A">
    <p:bg>
      <p:bgPr>
        <a:solidFill>
          <a:srgbClr val="004A80"/>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57157314-E300-AD29-E4F1-7CE190698F9C}"/>
              </a:ext>
            </a:extLst>
          </p:cNvPr>
          <p:cNvSpPr>
            <a:spLocks noGrp="1"/>
          </p:cNvSpPr>
          <p:nvPr>
            <p:ph type="pic" sz="quarter" idx="12" hasCustomPrompt="1"/>
          </p:nvPr>
        </p:nvSpPr>
        <p:spPr>
          <a:xfrm>
            <a:off x="7352645" y="0"/>
            <a:ext cx="4839355" cy="6858000"/>
          </a:xfrm>
          <a:custGeom>
            <a:avLst/>
            <a:gdLst>
              <a:gd name="connsiteX0" fmla="*/ 3959507 w 4839355"/>
              <a:gd name="connsiteY0" fmla="*/ 0 h 6858000"/>
              <a:gd name="connsiteX1" fmla="*/ 4839355 w 4839355"/>
              <a:gd name="connsiteY1" fmla="*/ 0 h 6858000"/>
              <a:gd name="connsiteX2" fmla="*/ 4839355 w 4839355"/>
              <a:gd name="connsiteY2" fmla="*/ 6858000 h 6858000"/>
              <a:gd name="connsiteX3" fmla="*/ 0 w 4839355"/>
              <a:gd name="connsiteY3" fmla="*/ 6858000 h 6858000"/>
              <a:gd name="connsiteX4" fmla="*/ 64151 w 4839355"/>
              <a:gd name="connsiteY4" fmla="*/ 6746887 h 6858000"/>
              <a:gd name="connsiteX5" fmla="*/ 894751 w 4839355"/>
              <a:gd name="connsiteY5" fmla="*/ 5308327 h 6858000"/>
              <a:gd name="connsiteX6" fmla="*/ 3026641 w 4839355"/>
              <a:gd name="connsiteY6" fmla="*/ 4346383 h 6858000"/>
              <a:gd name="connsiteX7" fmla="*/ 2793751 w 4839355"/>
              <a:gd name="connsiteY7" fmla="*/ 2019064 h 6858000"/>
              <a:gd name="connsiteX8" fmla="*/ 3938783 w 4839355"/>
              <a:gd name="connsiteY8" fmla="*/ 359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355" h="6858000">
                <a:moveTo>
                  <a:pt x="3959507" y="0"/>
                </a:moveTo>
                <a:lnTo>
                  <a:pt x="4839355" y="0"/>
                </a:lnTo>
                <a:lnTo>
                  <a:pt x="4839355" y="6858000"/>
                </a:lnTo>
                <a:lnTo>
                  <a:pt x="0" y="6858000"/>
                </a:lnTo>
                <a:lnTo>
                  <a:pt x="64151" y="6746887"/>
                </a:lnTo>
                <a:cubicBezTo>
                  <a:pt x="366887" y="6222527"/>
                  <a:pt x="714647" y="5620199"/>
                  <a:pt x="894751" y="5308327"/>
                </a:cubicBezTo>
                <a:cubicBezTo>
                  <a:pt x="1254693" y="4684844"/>
                  <a:pt x="2364651" y="3964171"/>
                  <a:pt x="3026641" y="4346383"/>
                </a:cubicBezTo>
                <a:cubicBezTo>
                  <a:pt x="2366747" y="3965481"/>
                  <a:pt x="2413375" y="2677649"/>
                  <a:pt x="2793751" y="2019064"/>
                </a:cubicBezTo>
                <a:cubicBezTo>
                  <a:pt x="3055261" y="1566286"/>
                  <a:pt x="3614683" y="597300"/>
                  <a:pt x="3938783" y="35900"/>
                </a:cubicBezTo>
                <a:close/>
              </a:path>
            </a:pathLst>
          </a:custGeom>
          <a:solidFill>
            <a:srgbClr val="E6E4E1"/>
          </a:solidFill>
        </p:spPr>
        <p:txBody>
          <a:bodyPr wrap="square" tIns="720000" rIns="144000" anchor="ctr" anchorCtr="0">
            <a:noAutofit/>
          </a:bodyPr>
          <a:lstStyle>
            <a:lvl1pPr algn="r">
              <a:defRPr/>
            </a:lvl1pPr>
          </a:lstStyle>
          <a:p>
            <a:r>
              <a:rPr lang="en-AU" noProof="0"/>
              <a:t>Drag and drop image into placeholder</a:t>
            </a:r>
          </a:p>
        </p:txBody>
      </p:sp>
      <p:sp>
        <p:nvSpPr>
          <p:cNvPr id="2" name="Title 1">
            <a:extLst>
              <a:ext uri="{FF2B5EF4-FFF2-40B4-BE49-F238E27FC236}">
                <a16:creationId xmlns:a16="http://schemas.microsoft.com/office/drawing/2014/main" id="{6888DFD3-2548-A0FC-EF04-D9963190C275}"/>
              </a:ext>
            </a:extLst>
          </p:cNvPr>
          <p:cNvSpPr>
            <a:spLocks noGrp="1"/>
          </p:cNvSpPr>
          <p:nvPr>
            <p:ph type="title" hasCustomPrompt="1"/>
          </p:nvPr>
        </p:nvSpPr>
        <p:spPr>
          <a:xfrm>
            <a:off x="503238" y="503238"/>
            <a:ext cx="9463088" cy="576000"/>
          </a:xfrm>
        </p:spPr>
        <p:txBody>
          <a:bodyPr/>
          <a:lstStyle>
            <a:lvl1pPr>
              <a:defRPr>
                <a:solidFill>
                  <a:schemeClr val="bg1"/>
                </a:solidFill>
              </a:defRPr>
            </a:lvl1pPr>
          </a:lstStyle>
          <a:p>
            <a:r>
              <a:rPr lang="en-AU" noProof="0"/>
              <a:t>Slide title goes here</a:t>
            </a:r>
          </a:p>
        </p:txBody>
      </p:sp>
      <p:sp>
        <p:nvSpPr>
          <p:cNvPr id="3" name="Footer Placeholder 2">
            <a:extLst>
              <a:ext uri="{FF2B5EF4-FFF2-40B4-BE49-F238E27FC236}">
                <a16:creationId xmlns:a16="http://schemas.microsoft.com/office/drawing/2014/main" id="{35C7119E-740A-5E3A-AAAC-CCD221B5393F}"/>
              </a:ext>
            </a:extLst>
          </p:cNvPr>
          <p:cNvSpPr>
            <a:spLocks noGrp="1"/>
          </p:cNvSpPr>
          <p:nvPr>
            <p:ph type="ftr" sz="quarter" idx="10"/>
          </p:nvPr>
        </p:nvSpPr>
        <p:spPr>
          <a:xfrm>
            <a:off x="7815263" y="6539268"/>
            <a:ext cx="3441700" cy="123111"/>
          </a:xfrm>
        </p:spPr>
        <p:txBody>
          <a:bodyPr/>
          <a:lstStyle>
            <a:lvl1pPr>
              <a:defRPr>
                <a:solidFill>
                  <a:schemeClr val="bg1"/>
                </a:solidFill>
              </a:defRPr>
            </a:lvl1pPr>
          </a:lstStyle>
          <a:p>
            <a:r>
              <a:rPr lang="en-US" noProof="0"/>
              <a:t>Acenda Life</a:t>
            </a:r>
            <a:endParaRPr lang="en-AU" noProof="0"/>
          </a:p>
        </p:txBody>
      </p:sp>
      <p:sp>
        <p:nvSpPr>
          <p:cNvPr id="4" name="Slide Number Placeholder 3">
            <a:extLst>
              <a:ext uri="{FF2B5EF4-FFF2-40B4-BE49-F238E27FC236}">
                <a16:creationId xmlns:a16="http://schemas.microsoft.com/office/drawing/2014/main" id="{35EAEE56-5231-AC45-B797-46767760FEC1}"/>
              </a:ext>
            </a:extLst>
          </p:cNvPr>
          <p:cNvSpPr>
            <a:spLocks noGrp="1"/>
          </p:cNvSpPr>
          <p:nvPr>
            <p:ph type="sldNum" sz="quarter" idx="11"/>
          </p:nvPr>
        </p:nvSpPr>
        <p:spPr>
          <a:xfrm>
            <a:off x="11563738" y="6539268"/>
            <a:ext cx="123431" cy="123111"/>
          </a:xfrm>
        </p:spPr>
        <p:txBody>
          <a:bodyPr/>
          <a:lstStyle>
            <a:lvl1pPr>
              <a:defRPr>
                <a:solidFill>
                  <a:schemeClr val="bg1"/>
                </a:solidFill>
              </a:defRPr>
            </a:lvl1pPr>
          </a:lstStyle>
          <a:p>
            <a:fld id="{9CA0E3CB-31B1-41CE-9218-F9509472790F}" type="slidenum">
              <a:rPr lang="en-AU" noProof="0" smtClean="0"/>
              <a:pPr/>
              <a:t>‹#›</a:t>
            </a:fld>
            <a:endParaRPr lang="en-AU" noProof="0"/>
          </a:p>
        </p:txBody>
      </p:sp>
      <p:sp>
        <p:nvSpPr>
          <p:cNvPr id="9" name="Text Placeholder 9">
            <a:extLst>
              <a:ext uri="{FF2B5EF4-FFF2-40B4-BE49-F238E27FC236}">
                <a16:creationId xmlns:a16="http://schemas.microsoft.com/office/drawing/2014/main" id="{99F8E196-0DAE-EF71-23A8-7564BCBEC314}"/>
              </a:ext>
            </a:extLst>
          </p:cNvPr>
          <p:cNvSpPr>
            <a:spLocks noGrp="1"/>
          </p:cNvSpPr>
          <p:nvPr>
            <p:ph type="body" sz="quarter" idx="16" hasCustomPrompt="1"/>
          </p:nvPr>
        </p:nvSpPr>
        <p:spPr>
          <a:xfrm>
            <a:off x="503238" y="6066066"/>
            <a:ext cx="6451600" cy="107722"/>
          </a:xfrm>
        </p:spPr>
        <p:txBody>
          <a:bodyPr wrap="square" anchor="b" anchorCtr="0">
            <a:spAutoFit/>
          </a:bodyPr>
          <a:lstStyle>
            <a:lvl1pPr>
              <a:lnSpc>
                <a:spcPct val="100000"/>
              </a:lnSpc>
              <a:spcBef>
                <a:spcPts val="0"/>
              </a:spcBef>
              <a:spcAft>
                <a:spcPts val="0"/>
              </a:spcAft>
              <a:defRPr sz="700">
                <a:solidFill>
                  <a:schemeClr val="bg1"/>
                </a:solidFill>
                <a:latin typeface="+mj-lt"/>
              </a:defRPr>
            </a:lvl1pPr>
          </a:lstStyle>
          <a:p>
            <a:pPr lvl="0"/>
            <a:r>
              <a:rPr lang="en-AU" noProof="0"/>
              <a:t>Insert source here if required</a:t>
            </a:r>
          </a:p>
        </p:txBody>
      </p:sp>
      <p:sp>
        <p:nvSpPr>
          <p:cNvPr id="13" name="Text Placeholder 12">
            <a:extLst>
              <a:ext uri="{FF2B5EF4-FFF2-40B4-BE49-F238E27FC236}">
                <a16:creationId xmlns:a16="http://schemas.microsoft.com/office/drawing/2014/main" id="{5F1A3BF1-5664-CC72-1F00-6B870CC40EF5}"/>
              </a:ext>
            </a:extLst>
          </p:cNvPr>
          <p:cNvSpPr>
            <a:spLocks noGrp="1"/>
          </p:cNvSpPr>
          <p:nvPr>
            <p:ph type="body" sz="quarter" idx="18" hasCustomPrompt="1"/>
          </p:nvPr>
        </p:nvSpPr>
        <p:spPr>
          <a:xfrm>
            <a:off x="503238" y="1447945"/>
            <a:ext cx="9032875" cy="403200"/>
          </a:xfrm>
          <a:solidFill>
            <a:schemeClr val="bg1"/>
          </a:solidFill>
        </p:spPr>
        <p:txBody>
          <a:bodyPr lIns="108000" rIns="108000" anchor="ctr" anchorCtr="0"/>
          <a:lstStyle>
            <a:lvl1pPr>
              <a:lnSpc>
                <a:spcPct val="100000"/>
              </a:lnSpc>
              <a:spcBef>
                <a:spcPts val="0"/>
              </a:spcBef>
              <a:spcAft>
                <a:spcPts val="0"/>
              </a:spcAft>
              <a:defRPr>
                <a:solidFill>
                  <a:schemeClr val="tx1"/>
                </a:solidFill>
                <a:latin typeface="Inter Tight SemiBold" pitchFamily="2" charset="0"/>
                <a:ea typeface="Inter Tight SemiBold" pitchFamily="2" charset="0"/>
                <a:cs typeface="Inter Tight SemiBold" pitchFamily="2" charset="0"/>
              </a:defRPr>
            </a:lvl1pPr>
          </a:lstStyle>
          <a:p>
            <a:pPr lvl="0"/>
            <a:r>
              <a:rPr lang="en-AU" noProof="0"/>
              <a:t>Chart title goes here</a:t>
            </a:r>
          </a:p>
        </p:txBody>
      </p:sp>
      <p:sp>
        <p:nvSpPr>
          <p:cNvPr id="14" name="Chart Placeholder 16">
            <a:extLst>
              <a:ext uri="{FF2B5EF4-FFF2-40B4-BE49-F238E27FC236}">
                <a16:creationId xmlns:a16="http://schemas.microsoft.com/office/drawing/2014/main" id="{9E9EAD60-DC9D-76E8-9F5B-5AC1891D09AC}"/>
              </a:ext>
            </a:extLst>
          </p:cNvPr>
          <p:cNvSpPr>
            <a:spLocks noGrp="1"/>
          </p:cNvSpPr>
          <p:nvPr>
            <p:ph type="chart" sz="quarter" idx="19" hasCustomPrompt="1"/>
          </p:nvPr>
        </p:nvSpPr>
        <p:spPr>
          <a:xfrm>
            <a:off x="503238" y="1870195"/>
            <a:ext cx="9032400" cy="2430000"/>
          </a:xfrm>
        </p:spPr>
        <p:txBody>
          <a:bodyPr/>
          <a:lstStyle>
            <a:lvl1pPr>
              <a:defRPr/>
            </a:lvl1pPr>
          </a:lstStyle>
          <a:p>
            <a:r>
              <a:rPr lang="en-AU" noProof="0"/>
              <a:t>Click icon to insert chart</a:t>
            </a:r>
          </a:p>
        </p:txBody>
      </p:sp>
      <p:sp>
        <p:nvSpPr>
          <p:cNvPr id="15" name="Text Placeholder 21">
            <a:extLst>
              <a:ext uri="{FF2B5EF4-FFF2-40B4-BE49-F238E27FC236}">
                <a16:creationId xmlns:a16="http://schemas.microsoft.com/office/drawing/2014/main" id="{590591D9-547D-A758-8C38-F1AB1A0F8F11}"/>
              </a:ext>
            </a:extLst>
          </p:cNvPr>
          <p:cNvSpPr>
            <a:spLocks noGrp="1"/>
          </p:cNvSpPr>
          <p:nvPr>
            <p:ph type="body" sz="quarter" idx="20"/>
          </p:nvPr>
        </p:nvSpPr>
        <p:spPr>
          <a:xfrm>
            <a:off x="503237" y="4552949"/>
            <a:ext cx="7312025" cy="1216025"/>
          </a:xfrm>
          <a:prstGeom prst="rect">
            <a:avLst/>
          </a:prstGeom>
          <a:noFill/>
        </p:spPr>
        <p:txBody>
          <a:bodyPr wrap="square" lIns="0" tIns="0" rIns="0" bIns="0">
            <a:noAutofit/>
          </a:bodyPr>
          <a:lstStyle>
            <a:lvl1pPr>
              <a:lnSpc>
                <a:spcPct val="100000"/>
              </a:lnSpc>
              <a:spcBef>
                <a:spcPts val="600"/>
              </a:spcBef>
              <a:defRPr sz="1200">
                <a:solidFill>
                  <a:schemeClr val="bg1"/>
                </a:solidFill>
              </a:defRPr>
            </a:lvl1pPr>
            <a:lvl2pPr>
              <a:lnSpc>
                <a:spcPct val="140000"/>
              </a:lnSpc>
              <a:spcBef>
                <a:spcPts val="0"/>
              </a:spcBef>
              <a:defRPr sz="1100">
                <a:solidFill>
                  <a:schemeClr val="bg1"/>
                </a:solidFill>
                <a:latin typeface="+mn-lt"/>
              </a:defRPr>
            </a:lvl2pPr>
            <a:lvl3pPr marL="171450" indent="-171450">
              <a:buFont typeface="Arial" panose="020B0604020202020204" pitchFamily="34" charset="0"/>
              <a:buChar char="•"/>
              <a:defRPr>
                <a:solidFill>
                  <a:schemeClr val="bg1"/>
                </a:solidFill>
              </a:defRPr>
            </a:lvl3pPr>
            <a:lvl4pPr marL="360000">
              <a:defRPr>
                <a:solidFill>
                  <a:schemeClr val="bg1"/>
                </a:solidFill>
              </a:defRPr>
            </a:lvl4pPr>
            <a:lvl5pPr marL="540000">
              <a:defRPr>
                <a:solidFill>
                  <a:schemeClr val="bg1"/>
                </a:solidFill>
              </a:defRPr>
            </a:lvl5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6" name="Media Placeholder 10">
            <a:extLst>
              <a:ext uri="{FF2B5EF4-FFF2-40B4-BE49-F238E27FC236}">
                <a16:creationId xmlns:a16="http://schemas.microsoft.com/office/drawing/2014/main" id="{A6144188-99EE-B8CE-E0D6-B015B0EA85E3}"/>
              </a:ext>
            </a:extLst>
          </p:cNvPr>
          <p:cNvSpPr>
            <a:spLocks noGrp="1"/>
          </p:cNvSpPr>
          <p:nvPr>
            <p:ph type="media" sz="quarter" idx="17"/>
          </p:nvPr>
        </p:nvSpPr>
        <p:spPr>
          <a:xfrm>
            <a:off x="11410351" y="6544539"/>
            <a:ext cx="0" cy="112568"/>
          </a:xfrm>
          <a:prstGeom prst="roundRect">
            <a:avLst>
              <a:gd name="adj" fmla="val 50000"/>
            </a:avLst>
          </a:prstGeom>
          <a:solidFill>
            <a:schemeClr val="accent1"/>
          </a:solidFill>
          <a:ln w="12700">
            <a:solidFill>
              <a:schemeClr val="accent1"/>
            </a:solidFill>
          </a:ln>
        </p:spPr>
        <p:txBody>
          <a:bodyPr/>
          <a:lstStyle>
            <a:lvl1pPr>
              <a:defRPr sz="600">
                <a:noFill/>
              </a:defRPr>
            </a:lvl1pPr>
          </a:lstStyle>
          <a:p>
            <a:endParaRPr lang="en-AU" noProof="0"/>
          </a:p>
        </p:txBody>
      </p:sp>
    </p:spTree>
    <p:extLst>
      <p:ext uri="{BB962C8B-B14F-4D97-AF65-F5344CB8AC3E}">
        <p14:creationId xmlns:p14="http://schemas.microsoft.com/office/powerpoint/2010/main" val="131246847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0_Data Visualisation + Image Opt B">
    <p:spTree>
      <p:nvGrpSpPr>
        <p:cNvPr id="1" name=""/>
        <p:cNvGrpSpPr/>
        <p:nvPr/>
      </p:nvGrpSpPr>
      <p:grpSpPr>
        <a:xfrm>
          <a:off x="0" y="0"/>
          <a:ext cx="0" cy="0"/>
          <a:chOff x="0" y="0"/>
          <a:chExt cx="0" cy="0"/>
        </a:xfrm>
      </p:grpSpPr>
      <p:sp>
        <p:nvSpPr>
          <p:cNvPr id="51" name="Picture Placeholder 50">
            <a:extLst>
              <a:ext uri="{FF2B5EF4-FFF2-40B4-BE49-F238E27FC236}">
                <a16:creationId xmlns:a16="http://schemas.microsoft.com/office/drawing/2014/main" id="{90DB28A8-1825-DB4D-EB18-02A1FDEC50CF}"/>
              </a:ext>
            </a:extLst>
          </p:cNvPr>
          <p:cNvSpPr>
            <a:spLocks noGrp="1"/>
          </p:cNvSpPr>
          <p:nvPr>
            <p:ph type="pic" sz="quarter" idx="25" hasCustomPrompt="1"/>
          </p:nvPr>
        </p:nvSpPr>
        <p:spPr>
          <a:xfrm>
            <a:off x="5434127" y="503238"/>
            <a:ext cx="6256800" cy="2430462"/>
          </a:xfrm>
          <a:prstGeom prst="round2SameRect">
            <a:avLst>
              <a:gd name="adj1" fmla="val 12487"/>
              <a:gd name="adj2" fmla="val 0"/>
            </a:avLst>
          </a:prstGeom>
          <a:solidFill>
            <a:srgbClr val="E6E4E1"/>
          </a:solidFill>
        </p:spPr>
        <p:txBody>
          <a:bodyPr/>
          <a:lstStyle/>
          <a:p>
            <a:r>
              <a:rPr lang="en-AU" noProof="0"/>
              <a:t>Drag and drop image into placeholder</a:t>
            </a:r>
          </a:p>
        </p:txBody>
      </p:sp>
      <p:sp>
        <p:nvSpPr>
          <p:cNvPr id="21" name="Rectangle: Top Corners Rounded 20">
            <a:extLst>
              <a:ext uri="{FF2B5EF4-FFF2-40B4-BE49-F238E27FC236}">
                <a16:creationId xmlns:a16="http://schemas.microsoft.com/office/drawing/2014/main" id="{562D90B8-6EF1-5358-7696-ECC580E2864D}"/>
              </a:ext>
            </a:extLst>
          </p:cNvPr>
          <p:cNvSpPr/>
          <p:nvPr userDrawn="1"/>
        </p:nvSpPr>
        <p:spPr>
          <a:xfrm>
            <a:off x="5434127" y="2933700"/>
            <a:ext cx="6255430" cy="3240087"/>
          </a:xfrm>
          <a:prstGeom prst="round2SameRect">
            <a:avLst>
              <a:gd name="adj1" fmla="val 0"/>
              <a:gd name="adj2" fmla="val 8623"/>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2" name="Title 1">
            <a:extLst>
              <a:ext uri="{FF2B5EF4-FFF2-40B4-BE49-F238E27FC236}">
                <a16:creationId xmlns:a16="http://schemas.microsoft.com/office/drawing/2014/main" id="{6888DFD3-2548-A0FC-EF04-D9963190C275}"/>
              </a:ext>
            </a:extLst>
          </p:cNvPr>
          <p:cNvSpPr>
            <a:spLocks noGrp="1"/>
          </p:cNvSpPr>
          <p:nvPr userDrawn="1">
            <p:ph type="title" hasCustomPrompt="1"/>
          </p:nvPr>
        </p:nvSpPr>
        <p:spPr>
          <a:xfrm>
            <a:off x="503238" y="1198581"/>
            <a:ext cx="4533462" cy="576000"/>
          </a:xfrm>
        </p:spPr>
        <p:txBody>
          <a:bodyPr anchor="b" anchorCtr="0"/>
          <a:lstStyle/>
          <a:p>
            <a:r>
              <a:rPr lang="en-AU" noProof="0"/>
              <a:t>Slide title goes here</a:t>
            </a:r>
          </a:p>
        </p:txBody>
      </p:sp>
      <p:sp>
        <p:nvSpPr>
          <p:cNvPr id="3" name="Footer Placeholder 2">
            <a:extLst>
              <a:ext uri="{FF2B5EF4-FFF2-40B4-BE49-F238E27FC236}">
                <a16:creationId xmlns:a16="http://schemas.microsoft.com/office/drawing/2014/main" id="{35C7119E-740A-5E3A-AAAC-CCD221B5393F}"/>
              </a:ext>
            </a:extLst>
          </p:cNvPr>
          <p:cNvSpPr>
            <a:spLocks noGrp="1"/>
          </p:cNvSpPr>
          <p:nvPr userDrawn="1">
            <p:ph type="ftr" sz="quarter" idx="10"/>
          </p:nvPr>
        </p:nvSpPr>
        <p:spPr>
          <a:xfrm>
            <a:off x="7815263" y="6539268"/>
            <a:ext cx="3441700" cy="123111"/>
          </a:xfrm>
        </p:spPr>
        <p:txBody>
          <a:bodyPr/>
          <a:lstStyle>
            <a:lvl1pPr>
              <a:defRPr>
                <a:solidFill>
                  <a:schemeClr val="tx1"/>
                </a:solidFill>
              </a:defRPr>
            </a:lvl1pPr>
          </a:lstStyle>
          <a:p>
            <a:r>
              <a:rPr lang="en-US" noProof="0"/>
              <a:t>Acenda Life</a:t>
            </a:r>
            <a:endParaRPr lang="en-AU" noProof="0"/>
          </a:p>
        </p:txBody>
      </p:sp>
      <p:sp>
        <p:nvSpPr>
          <p:cNvPr id="4" name="Slide Number Placeholder 3">
            <a:extLst>
              <a:ext uri="{FF2B5EF4-FFF2-40B4-BE49-F238E27FC236}">
                <a16:creationId xmlns:a16="http://schemas.microsoft.com/office/drawing/2014/main" id="{35EAEE56-5231-AC45-B797-46767760FEC1}"/>
              </a:ext>
            </a:extLst>
          </p:cNvPr>
          <p:cNvSpPr>
            <a:spLocks noGrp="1"/>
          </p:cNvSpPr>
          <p:nvPr userDrawn="1">
            <p:ph type="sldNum" sz="quarter" idx="11"/>
          </p:nvPr>
        </p:nvSpPr>
        <p:spPr>
          <a:xfrm>
            <a:off x="11563738" y="6539268"/>
            <a:ext cx="123431" cy="123111"/>
          </a:xfrm>
        </p:spPr>
        <p:txBody>
          <a:bodyPr/>
          <a:lstStyle>
            <a:lvl1pPr>
              <a:defRPr>
                <a:solidFill>
                  <a:schemeClr val="tx1"/>
                </a:solidFill>
              </a:defRPr>
            </a:lvl1pPr>
          </a:lstStyle>
          <a:p>
            <a:fld id="{9CA0E3CB-31B1-41CE-9218-F9509472790F}" type="slidenum">
              <a:rPr lang="en-AU" noProof="0" smtClean="0"/>
              <a:pPr/>
              <a:t>‹#›</a:t>
            </a:fld>
            <a:endParaRPr lang="en-AU" noProof="0"/>
          </a:p>
        </p:txBody>
      </p:sp>
      <p:sp>
        <p:nvSpPr>
          <p:cNvPr id="9" name="Text Placeholder 9">
            <a:extLst>
              <a:ext uri="{FF2B5EF4-FFF2-40B4-BE49-F238E27FC236}">
                <a16:creationId xmlns:a16="http://schemas.microsoft.com/office/drawing/2014/main" id="{99F8E196-0DAE-EF71-23A8-7564BCBEC314}"/>
              </a:ext>
            </a:extLst>
          </p:cNvPr>
          <p:cNvSpPr>
            <a:spLocks noGrp="1"/>
          </p:cNvSpPr>
          <p:nvPr userDrawn="1">
            <p:ph type="body" sz="quarter" idx="16" hasCustomPrompt="1"/>
          </p:nvPr>
        </p:nvSpPr>
        <p:spPr>
          <a:xfrm>
            <a:off x="5670563" y="5813539"/>
            <a:ext cx="5376084" cy="107722"/>
          </a:xfrm>
        </p:spPr>
        <p:txBody>
          <a:bodyPr wrap="square" anchor="b" anchorCtr="0">
            <a:spAutoFit/>
          </a:bodyPr>
          <a:lstStyle>
            <a:lvl1pPr>
              <a:lnSpc>
                <a:spcPct val="100000"/>
              </a:lnSpc>
              <a:spcBef>
                <a:spcPts val="0"/>
              </a:spcBef>
              <a:spcAft>
                <a:spcPts val="0"/>
              </a:spcAft>
              <a:defRPr sz="700">
                <a:solidFill>
                  <a:schemeClr val="tx1"/>
                </a:solidFill>
                <a:latin typeface="+mj-lt"/>
              </a:defRPr>
            </a:lvl1pPr>
          </a:lstStyle>
          <a:p>
            <a:pPr lvl="0"/>
            <a:r>
              <a:rPr lang="en-AU" noProof="0"/>
              <a:t>Insert source here if required</a:t>
            </a:r>
          </a:p>
        </p:txBody>
      </p:sp>
      <p:sp>
        <p:nvSpPr>
          <p:cNvPr id="15" name="Text Placeholder 21">
            <a:extLst>
              <a:ext uri="{FF2B5EF4-FFF2-40B4-BE49-F238E27FC236}">
                <a16:creationId xmlns:a16="http://schemas.microsoft.com/office/drawing/2014/main" id="{590591D9-547D-A758-8C38-F1AB1A0F8F11}"/>
              </a:ext>
            </a:extLst>
          </p:cNvPr>
          <p:cNvSpPr>
            <a:spLocks noGrp="1"/>
          </p:cNvSpPr>
          <p:nvPr userDrawn="1">
            <p:ph type="body" sz="quarter" idx="20"/>
          </p:nvPr>
        </p:nvSpPr>
        <p:spPr>
          <a:xfrm>
            <a:off x="503238" y="2109788"/>
            <a:ext cx="2151062" cy="3465512"/>
          </a:xfrm>
          <a:prstGeom prst="rect">
            <a:avLst/>
          </a:prstGeom>
          <a:noFill/>
        </p:spPr>
        <p:txBody>
          <a:bodyPr wrap="square" lIns="0" tIns="0" rIns="0" bIns="0">
            <a:noAutofit/>
          </a:bodyPr>
          <a:lstStyle>
            <a:lvl1pPr>
              <a:lnSpc>
                <a:spcPct val="100000"/>
              </a:lnSpc>
              <a:spcBef>
                <a:spcPts val="600"/>
              </a:spcBef>
              <a:defRPr sz="1200">
                <a:solidFill>
                  <a:schemeClr val="tx1"/>
                </a:solidFill>
              </a:defRPr>
            </a:lvl1pPr>
            <a:lvl2pPr>
              <a:lnSpc>
                <a:spcPct val="120000"/>
              </a:lnSpc>
              <a:spcBef>
                <a:spcPts val="0"/>
              </a:spcBef>
              <a:defRPr sz="1100">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16" name="Text Placeholder 21">
            <a:extLst>
              <a:ext uri="{FF2B5EF4-FFF2-40B4-BE49-F238E27FC236}">
                <a16:creationId xmlns:a16="http://schemas.microsoft.com/office/drawing/2014/main" id="{5B80E06D-BD09-E78A-9E3D-31C934A59722}"/>
              </a:ext>
            </a:extLst>
          </p:cNvPr>
          <p:cNvSpPr>
            <a:spLocks noGrp="1"/>
          </p:cNvSpPr>
          <p:nvPr userDrawn="1">
            <p:ph type="body" sz="quarter" idx="21"/>
          </p:nvPr>
        </p:nvSpPr>
        <p:spPr>
          <a:xfrm>
            <a:off x="2883900" y="2109788"/>
            <a:ext cx="2152800" cy="3465512"/>
          </a:xfrm>
          <a:prstGeom prst="rect">
            <a:avLst/>
          </a:prstGeom>
          <a:noFill/>
        </p:spPr>
        <p:txBody>
          <a:bodyPr wrap="square" lIns="0" tIns="0" rIns="0" bIns="0">
            <a:noAutofit/>
          </a:bodyPr>
          <a:lstStyle>
            <a:lvl1pPr>
              <a:lnSpc>
                <a:spcPct val="100000"/>
              </a:lnSpc>
              <a:spcBef>
                <a:spcPts val="600"/>
              </a:spcBef>
              <a:defRPr sz="1200">
                <a:solidFill>
                  <a:schemeClr val="tx1"/>
                </a:solidFill>
              </a:defRPr>
            </a:lvl1pPr>
            <a:lvl2pPr>
              <a:lnSpc>
                <a:spcPct val="120000"/>
              </a:lnSpc>
              <a:spcBef>
                <a:spcPts val="0"/>
              </a:spcBef>
              <a:defRPr sz="1100">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29" name="Text Placeholder 21">
            <a:extLst>
              <a:ext uri="{FF2B5EF4-FFF2-40B4-BE49-F238E27FC236}">
                <a16:creationId xmlns:a16="http://schemas.microsoft.com/office/drawing/2014/main" id="{CDEBD314-28EC-CECF-4BFB-F02C4E21342F}"/>
              </a:ext>
            </a:extLst>
          </p:cNvPr>
          <p:cNvSpPr>
            <a:spLocks noGrp="1"/>
          </p:cNvSpPr>
          <p:nvPr>
            <p:ph type="body" sz="quarter" idx="23" hasCustomPrompt="1"/>
          </p:nvPr>
        </p:nvSpPr>
        <p:spPr>
          <a:xfrm>
            <a:off x="5670563" y="3174366"/>
            <a:ext cx="2147917" cy="2521585"/>
          </a:xfrm>
          <a:prstGeom prst="rect">
            <a:avLst/>
          </a:prstGeom>
          <a:noFill/>
        </p:spPr>
        <p:txBody>
          <a:bodyPr wrap="square" lIns="0" tIns="0" rIns="0" bIns="0">
            <a:noAutofit/>
          </a:bodyPr>
          <a:lstStyle>
            <a:lvl1pPr>
              <a:lnSpc>
                <a:spcPct val="100000"/>
              </a:lnSpc>
              <a:spcBef>
                <a:spcPts val="600"/>
              </a:spcBef>
              <a:defRPr sz="1400">
                <a:solidFill>
                  <a:schemeClr val="tx1"/>
                </a:solidFill>
              </a:defRPr>
            </a:lvl1pPr>
            <a:lvl2pPr>
              <a:lnSpc>
                <a:spcPct val="120000"/>
              </a:lnSpc>
              <a:spcBef>
                <a:spcPts val="0"/>
              </a:spcBef>
              <a:defRPr sz="1200">
                <a:latin typeface="+mn-lt"/>
              </a:defRPr>
            </a:lvl2pPr>
            <a:lvl3pPr marL="171450" indent="-171450">
              <a:buFont typeface="Arial" panose="020B0604020202020204" pitchFamily="34" charset="0"/>
              <a:buChar char="•"/>
              <a:defRPr sz="1200"/>
            </a:lvl3pPr>
            <a:lvl4pPr marL="360000">
              <a:defRPr sz="1200"/>
            </a:lvl4pPr>
            <a:lvl5pPr marL="540000">
              <a:defRPr sz="1200"/>
            </a:lvl5pPr>
          </a:lstStyle>
          <a:p>
            <a:pPr lvl="0"/>
            <a:r>
              <a:rPr lang="en-AU" noProof="0"/>
              <a:t>Results</a:t>
            </a:r>
          </a:p>
          <a:p>
            <a:pPr lvl="1"/>
            <a:r>
              <a:rPr lang="en-AU" noProof="0"/>
              <a:t>Second level</a:t>
            </a:r>
          </a:p>
        </p:txBody>
      </p:sp>
      <p:sp>
        <p:nvSpPr>
          <p:cNvPr id="30" name="Chart Placeholder 16">
            <a:extLst>
              <a:ext uri="{FF2B5EF4-FFF2-40B4-BE49-F238E27FC236}">
                <a16:creationId xmlns:a16="http://schemas.microsoft.com/office/drawing/2014/main" id="{D6B3081F-3368-58D0-9B5C-462C42403015}"/>
              </a:ext>
            </a:extLst>
          </p:cNvPr>
          <p:cNvSpPr>
            <a:spLocks noGrp="1"/>
          </p:cNvSpPr>
          <p:nvPr>
            <p:ph type="chart" sz="quarter" idx="19" hasCustomPrompt="1"/>
          </p:nvPr>
        </p:nvSpPr>
        <p:spPr>
          <a:xfrm>
            <a:off x="8041509" y="3171301"/>
            <a:ext cx="3403921" cy="2537350"/>
          </a:xfrm>
        </p:spPr>
        <p:txBody>
          <a:bodyPr/>
          <a:lstStyle>
            <a:lvl1pPr>
              <a:defRPr/>
            </a:lvl1pPr>
          </a:lstStyle>
          <a:p>
            <a:r>
              <a:rPr lang="en-AU" noProof="0"/>
              <a:t>Click icon to insert chart</a:t>
            </a:r>
          </a:p>
        </p:txBody>
      </p:sp>
    </p:spTree>
    <p:extLst>
      <p:ext uri="{BB962C8B-B14F-4D97-AF65-F5344CB8AC3E}">
        <p14:creationId xmlns:p14="http://schemas.microsoft.com/office/powerpoint/2010/main" val="225685868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0_Data Visualisation + Image Opt C">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BD0AB57-242C-B4C9-F629-3600A8DC9D4E}"/>
              </a:ext>
            </a:extLst>
          </p:cNvPr>
          <p:cNvSpPr/>
          <p:nvPr userDrawn="1"/>
        </p:nvSpPr>
        <p:spPr>
          <a:xfrm>
            <a:off x="0" y="0"/>
            <a:ext cx="12191998" cy="171767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17" name="Picture Placeholder 16">
            <a:extLst>
              <a:ext uri="{FF2B5EF4-FFF2-40B4-BE49-F238E27FC236}">
                <a16:creationId xmlns:a16="http://schemas.microsoft.com/office/drawing/2014/main" id="{FF5847B5-1B62-03FD-FF18-F5CB6DF82877}"/>
              </a:ext>
            </a:extLst>
          </p:cNvPr>
          <p:cNvSpPr>
            <a:spLocks noGrp="1"/>
          </p:cNvSpPr>
          <p:nvPr>
            <p:ph type="pic" sz="quarter" idx="12" hasCustomPrompt="1"/>
          </p:nvPr>
        </p:nvSpPr>
        <p:spPr>
          <a:xfrm>
            <a:off x="6524033" y="-1"/>
            <a:ext cx="5667967" cy="1717675"/>
          </a:xfrm>
          <a:custGeom>
            <a:avLst/>
            <a:gdLst>
              <a:gd name="connsiteX0" fmla="*/ 0 w 5666400"/>
              <a:gd name="connsiteY0" fmla="*/ 0 h 1717200"/>
              <a:gd name="connsiteX1" fmla="*/ 4513459 w 5666400"/>
              <a:gd name="connsiteY1" fmla="*/ 0 h 1717200"/>
              <a:gd name="connsiteX2" fmla="*/ 5382971 w 5666400"/>
              <a:gd name="connsiteY2" fmla="*/ 551209 h 1717200"/>
              <a:gd name="connsiteX3" fmla="*/ 5666400 w 5666400"/>
              <a:gd name="connsiteY3" fmla="*/ 1042181 h 1717200"/>
              <a:gd name="connsiteX4" fmla="*/ 5666400 w 5666400"/>
              <a:gd name="connsiteY4" fmla="*/ 1717200 h 1717200"/>
              <a:gd name="connsiteX5" fmla="*/ 1805887 w 5666400"/>
              <a:gd name="connsiteY5" fmla="*/ 1717200 h 1717200"/>
              <a:gd name="connsiteX6" fmla="*/ 1637129 w 5666400"/>
              <a:gd name="connsiteY6" fmla="*/ 1701122 h 1717200"/>
              <a:gd name="connsiteX7" fmla="*/ 518099 w 5666400"/>
              <a:gd name="connsiteY7" fmla="*/ 897429 h 1717200"/>
              <a:gd name="connsiteX8" fmla="*/ 0 w 5666400"/>
              <a:gd name="connsiteY8" fmla="*/ 0 h 171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66400" h="1717200">
                <a:moveTo>
                  <a:pt x="0" y="0"/>
                </a:moveTo>
                <a:lnTo>
                  <a:pt x="4513459" y="0"/>
                </a:lnTo>
                <a:cubicBezTo>
                  <a:pt x="4817918" y="0"/>
                  <a:pt x="5207192" y="246815"/>
                  <a:pt x="5382971" y="551209"/>
                </a:cubicBezTo>
                <a:lnTo>
                  <a:pt x="5666400" y="1042181"/>
                </a:lnTo>
                <a:lnTo>
                  <a:pt x="5666400" y="1717200"/>
                </a:lnTo>
                <a:lnTo>
                  <a:pt x="1805887" y="1717200"/>
                </a:lnTo>
                <a:lnTo>
                  <a:pt x="1637129" y="1701122"/>
                </a:lnTo>
                <a:cubicBezTo>
                  <a:pt x="1219158" y="1624622"/>
                  <a:pt x="746991" y="1293845"/>
                  <a:pt x="518099" y="897429"/>
                </a:cubicBezTo>
                <a:cubicBezTo>
                  <a:pt x="518099" y="897429"/>
                  <a:pt x="0" y="0"/>
                  <a:pt x="0" y="0"/>
                </a:cubicBezTo>
                <a:close/>
              </a:path>
            </a:pathLst>
          </a:custGeom>
          <a:solidFill>
            <a:srgbClr val="E6E4E1"/>
          </a:solidFill>
        </p:spPr>
        <p:txBody>
          <a:bodyPr wrap="square" lIns="324000" tIns="144000">
            <a:noAutofit/>
          </a:bodyPr>
          <a:lstStyle/>
          <a:p>
            <a:r>
              <a:rPr lang="en-AU" noProof="0"/>
              <a:t>Drag and drop image into placeholder</a:t>
            </a:r>
          </a:p>
        </p:txBody>
      </p:sp>
      <p:sp>
        <p:nvSpPr>
          <p:cNvPr id="2" name="Title 1">
            <a:extLst>
              <a:ext uri="{FF2B5EF4-FFF2-40B4-BE49-F238E27FC236}">
                <a16:creationId xmlns:a16="http://schemas.microsoft.com/office/drawing/2014/main" id="{682EA7B5-1C81-28AA-3C98-532EFD23C432}"/>
              </a:ext>
            </a:extLst>
          </p:cNvPr>
          <p:cNvSpPr>
            <a:spLocks noGrp="1"/>
          </p:cNvSpPr>
          <p:nvPr>
            <p:ph type="title" hasCustomPrompt="1"/>
          </p:nvPr>
        </p:nvSpPr>
        <p:spPr>
          <a:xfrm>
            <a:off x="503237" y="503238"/>
            <a:ext cx="5592763" cy="576000"/>
          </a:xfrm>
        </p:spPr>
        <p:txBody>
          <a:bodyPr/>
          <a:lstStyle>
            <a:lvl1pPr>
              <a:defRPr>
                <a:solidFill>
                  <a:schemeClr val="accent1"/>
                </a:solidFill>
              </a:defRPr>
            </a:lvl1pPr>
          </a:lstStyle>
          <a:p>
            <a:r>
              <a:rPr lang="en-AU" noProof="0"/>
              <a:t>Slide title goes here</a:t>
            </a:r>
          </a:p>
        </p:txBody>
      </p:sp>
      <p:sp>
        <p:nvSpPr>
          <p:cNvPr id="3" name="Footer Placeholder 2">
            <a:extLst>
              <a:ext uri="{FF2B5EF4-FFF2-40B4-BE49-F238E27FC236}">
                <a16:creationId xmlns:a16="http://schemas.microsoft.com/office/drawing/2014/main" id="{8EB4622B-BB10-028F-EAF8-B14E7FC8A138}"/>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B62A98A6-A605-83E7-1D26-01A90C588F66}"/>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6" name="Freeform: Shape 5">
            <a:extLst>
              <a:ext uri="{FF2B5EF4-FFF2-40B4-BE49-F238E27FC236}">
                <a16:creationId xmlns:a16="http://schemas.microsoft.com/office/drawing/2014/main" id="{71F626E9-3D4E-D391-8D41-8896EDA96301}"/>
              </a:ext>
            </a:extLst>
          </p:cNvPr>
          <p:cNvSpPr/>
          <p:nvPr userDrawn="1"/>
        </p:nvSpPr>
        <p:spPr>
          <a:xfrm>
            <a:off x="11038084" y="1"/>
            <a:ext cx="1153914" cy="1261633"/>
          </a:xfrm>
          <a:custGeom>
            <a:avLst/>
            <a:gdLst>
              <a:gd name="connsiteX0" fmla="*/ 1698784 w 1698878"/>
              <a:gd name="connsiteY0" fmla="*/ 1536859 h 1857470"/>
              <a:gd name="connsiteX1" fmla="*/ 1698878 w 1698878"/>
              <a:gd name="connsiteY1" fmla="*/ 1536859 h 1857470"/>
              <a:gd name="connsiteX2" fmla="*/ 1698878 w 1698878"/>
              <a:gd name="connsiteY2" fmla="*/ 1857470 h 1857470"/>
              <a:gd name="connsiteX3" fmla="*/ 1698784 w 1698878"/>
              <a:gd name="connsiteY3" fmla="*/ 1857470 h 1857470"/>
              <a:gd name="connsiteX4" fmla="*/ 0 w 1698878"/>
              <a:gd name="connsiteY4" fmla="*/ 0 h 1857470"/>
              <a:gd name="connsiteX5" fmla="*/ 1698878 w 1698878"/>
              <a:gd name="connsiteY5" fmla="*/ 0 h 1857470"/>
              <a:gd name="connsiteX6" fmla="*/ 1698878 w 1698878"/>
              <a:gd name="connsiteY6" fmla="*/ 1536857 h 1857470"/>
              <a:gd name="connsiteX7" fmla="*/ 1280160 w 1698878"/>
              <a:gd name="connsiteY7" fmla="*/ 811530 h 1857470"/>
              <a:gd name="connsiteX8" fmla="*/ 0 w 1698878"/>
              <a:gd name="connsiteY8" fmla="*/ 0 h 1857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8878" h="1857470">
                <a:moveTo>
                  <a:pt x="1698784" y="1536859"/>
                </a:moveTo>
                <a:lnTo>
                  <a:pt x="1698878" y="1536859"/>
                </a:lnTo>
                <a:lnTo>
                  <a:pt x="1698878" y="1857470"/>
                </a:lnTo>
                <a:lnTo>
                  <a:pt x="1698784" y="1857470"/>
                </a:lnTo>
                <a:close/>
                <a:moveTo>
                  <a:pt x="0" y="0"/>
                </a:moveTo>
                <a:lnTo>
                  <a:pt x="1698878" y="0"/>
                </a:lnTo>
                <a:lnTo>
                  <a:pt x="1698878" y="1536857"/>
                </a:lnTo>
                <a:lnTo>
                  <a:pt x="1280160" y="811530"/>
                </a:lnTo>
                <a:cubicBezTo>
                  <a:pt x="1021366" y="363379"/>
                  <a:pt x="448247" y="0"/>
                  <a:pt x="0" y="0"/>
                </a:cubicBezTo>
                <a:close/>
              </a:path>
            </a:pathLst>
          </a:custGeom>
          <a:solidFill>
            <a:schemeClr val="accent1"/>
          </a:solidFill>
          <a:ln w="9525" cap="flat">
            <a:noFill/>
            <a:prstDash val="solid"/>
            <a:miter/>
          </a:ln>
        </p:spPr>
        <p:txBody>
          <a:bodyPr rtlCol="0" anchor="ctr"/>
          <a:lstStyle/>
          <a:p>
            <a:endParaRPr lang="en-AU" noProof="0"/>
          </a:p>
        </p:txBody>
      </p:sp>
      <p:sp>
        <p:nvSpPr>
          <p:cNvPr id="8" name="Text Placeholder 16">
            <a:extLst>
              <a:ext uri="{FF2B5EF4-FFF2-40B4-BE49-F238E27FC236}">
                <a16:creationId xmlns:a16="http://schemas.microsoft.com/office/drawing/2014/main" id="{50BA8F99-4C73-8A76-E124-A2AD41EE208D}"/>
              </a:ext>
            </a:extLst>
          </p:cNvPr>
          <p:cNvSpPr>
            <a:spLocks noGrp="1"/>
          </p:cNvSpPr>
          <p:nvPr>
            <p:ph type="body" sz="quarter" idx="14"/>
          </p:nvPr>
        </p:nvSpPr>
        <p:spPr>
          <a:xfrm>
            <a:off x="7385049" y="2122487"/>
            <a:ext cx="4302119" cy="4051299"/>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13" name="Chart Placeholder 16">
            <a:extLst>
              <a:ext uri="{FF2B5EF4-FFF2-40B4-BE49-F238E27FC236}">
                <a16:creationId xmlns:a16="http://schemas.microsoft.com/office/drawing/2014/main" id="{10DCD1E1-F0E2-054E-DFBF-8E3472504B67}"/>
              </a:ext>
            </a:extLst>
          </p:cNvPr>
          <p:cNvSpPr>
            <a:spLocks noGrp="1"/>
          </p:cNvSpPr>
          <p:nvPr>
            <p:ph type="chart" sz="quarter" idx="19" hasCustomPrompt="1"/>
          </p:nvPr>
        </p:nvSpPr>
        <p:spPr>
          <a:xfrm>
            <a:off x="522127" y="2525687"/>
            <a:ext cx="6002498" cy="3243288"/>
          </a:xfrm>
        </p:spPr>
        <p:txBody>
          <a:bodyPr/>
          <a:lstStyle>
            <a:lvl1pPr>
              <a:defRPr/>
            </a:lvl1pPr>
          </a:lstStyle>
          <a:p>
            <a:r>
              <a:rPr lang="en-AU" noProof="0"/>
              <a:t>Click icon to insert chart</a:t>
            </a:r>
          </a:p>
        </p:txBody>
      </p:sp>
      <p:sp>
        <p:nvSpPr>
          <p:cNvPr id="14" name="Text Placeholder 9">
            <a:extLst>
              <a:ext uri="{FF2B5EF4-FFF2-40B4-BE49-F238E27FC236}">
                <a16:creationId xmlns:a16="http://schemas.microsoft.com/office/drawing/2014/main" id="{EE06738C-C84E-7F7E-18C5-CC0EC6CF4142}"/>
              </a:ext>
            </a:extLst>
          </p:cNvPr>
          <p:cNvSpPr>
            <a:spLocks noGrp="1"/>
          </p:cNvSpPr>
          <p:nvPr>
            <p:ph type="body" sz="quarter" idx="16" hasCustomPrompt="1"/>
          </p:nvPr>
        </p:nvSpPr>
        <p:spPr>
          <a:xfrm>
            <a:off x="503238" y="6066066"/>
            <a:ext cx="6021387" cy="107722"/>
          </a:xfrm>
        </p:spPr>
        <p:txBody>
          <a:bodyPr wrap="square" anchor="b" anchorCtr="0">
            <a:spAutoFit/>
          </a:bodyPr>
          <a:lstStyle>
            <a:lvl1pPr>
              <a:lnSpc>
                <a:spcPct val="100000"/>
              </a:lnSpc>
              <a:spcBef>
                <a:spcPts val="0"/>
              </a:spcBef>
              <a:spcAft>
                <a:spcPts val="0"/>
              </a:spcAft>
              <a:defRPr sz="700">
                <a:solidFill>
                  <a:schemeClr val="tx1"/>
                </a:solidFill>
                <a:latin typeface="+mj-lt"/>
              </a:defRPr>
            </a:lvl1pPr>
          </a:lstStyle>
          <a:p>
            <a:pPr lvl="0"/>
            <a:r>
              <a:rPr lang="en-AU" noProof="0"/>
              <a:t>Insert source here if required</a:t>
            </a:r>
          </a:p>
        </p:txBody>
      </p:sp>
      <p:sp>
        <p:nvSpPr>
          <p:cNvPr id="15" name="Text Placeholder 12">
            <a:extLst>
              <a:ext uri="{FF2B5EF4-FFF2-40B4-BE49-F238E27FC236}">
                <a16:creationId xmlns:a16="http://schemas.microsoft.com/office/drawing/2014/main" id="{E8A47EB0-9248-D95F-529E-928D6F8FF6CC}"/>
              </a:ext>
            </a:extLst>
          </p:cNvPr>
          <p:cNvSpPr>
            <a:spLocks noGrp="1"/>
          </p:cNvSpPr>
          <p:nvPr>
            <p:ph type="body" sz="quarter" idx="18" hasCustomPrompt="1"/>
          </p:nvPr>
        </p:nvSpPr>
        <p:spPr>
          <a:xfrm>
            <a:off x="522127" y="2122487"/>
            <a:ext cx="6001200" cy="403200"/>
          </a:xfrm>
          <a:solidFill>
            <a:srgbClr val="F2F1ED"/>
          </a:solidFill>
        </p:spPr>
        <p:txBody>
          <a:bodyPr lIns="108000" rIns="108000" anchor="ctr" anchorCtr="0"/>
          <a:lstStyle>
            <a:lvl1pPr>
              <a:lnSpc>
                <a:spcPct val="100000"/>
              </a:lnSpc>
              <a:spcBef>
                <a:spcPts val="0"/>
              </a:spcBef>
              <a:spcAft>
                <a:spcPts val="0"/>
              </a:spcAft>
              <a:defRPr>
                <a:solidFill>
                  <a:schemeClr val="tx1"/>
                </a:solidFill>
                <a:latin typeface="Inter Tight SemiBold" pitchFamily="2" charset="0"/>
                <a:ea typeface="Inter Tight SemiBold" pitchFamily="2" charset="0"/>
                <a:cs typeface="Inter Tight SemiBold" pitchFamily="2" charset="0"/>
              </a:defRPr>
            </a:lvl1pPr>
          </a:lstStyle>
          <a:p>
            <a:pPr lvl="0"/>
            <a:r>
              <a:rPr lang="en-AU" noProof="0"/>
              <a:t>Chart title goes here</a:t>
            </a:r>
          </a:p>
        </p:txBody>
      </p:sp>
    </p:spTree>
    <p:extLst>
      <p:ext uri="{BB962C8B-B14F-4D97-AF65-F5344CB8AC3E}">
        <p14:creationId xmlns:p14="http://schemas.microsoft.com/office/powerpoint/2010/main" val="173733820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0_Data Visualisation Opt 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A430A-7740-7343-CFF6-D3297F944ADC}"/>
              </a:ext>
            </a:extLst>
          </p:cNvPr>
          <p:cNvSpPr>
            <a:spLocks noGrp="1"/>
          </p:cNvSpPr>
          <p:nvPr userDrawn="1">
            <p:ph type="title" hasCustomPrompt="1"/>
          </p:nvPr>
        </p:nvSpPr>
        <p:spPr>
          <a:xfrm>
            <a:off x="503238" y="503238"/>
            <a:ext cx="7742238" cy="576000"/>
          </a:xfrm>
        </p:spPr>
        <p:txBody>
          <a:bodyPr/>
          <a:lstStyle/>
          <a:p>
            <a:r>
              <a:rPr lang="en-AU" noProof="0"/>
              <a:t>Slide title goes here</a:t>
            </a:r>
          </a:p>
        </p:txBody>
      </p:sp>
      <p:sp>
        <p:nvSpPr>
          <p:cNvPr id="3" name="Footer Placeholder 2">
            <a:extLst>
              <a:ext uri="{FF2B5EF4-FFF2-40B4-BE49-F238E27FC236}">
                <a16:creationId xmlns:a16="http://schemas.microsoft.com/office/drawing/2014/main" id="{E144011B-3D03-07D7-AE08-9EF5FA7790A1}"/>
              </a:ext>
            </a:extLst>
          </p:cNvPr>
          <p:cNvSpPr>
            <a:spLocks noGrp="1"/>
          </p:cNvSpPr>
          <p:nvPr userDrawn="1">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1F269933-C704-C5F8-9FBB-E489C0DD1580}"/>
              </a:ext>
            </a:extLst>
          </p:cNvPr>
          <p:cNvSpPr>
            <a:spLocks noGrp="1"/>
          </p:cNvSpPr>
          <p:nvPr userDrawn="1">
            <p:ph type="sldNum" sz="quarter" idx="11"/>
          </p:nvPr>
        </p:nvSpPr>
        <p:spPr/>
        <p:txBody>
          <a:bodyPr/>
          <a:lstStyle/>
          <a:p>
            <a:fld id="{9CA0E3CB-31B1-41CE-9218-F9509472790F}" type="slidenum">
              <a:rPr lang="en-AU" noProof="0" smtClean="0"/>
              <a:pPr/>
              <a:t>‹#›</a:t>
            </a:fld>
            <a:endParaRPr lang="en-AU" noProof="0"/>
          </a:p>
        </p:txBody>
      </p:sp>
      <p:sp>
        <p:nvSpPr>
          <p:cNvPr id="12" name="Text Placeholder 16">
            <a:extLst>
              <a:ext uri="{FF2B5EF4-FFF2-40B4-BE49-F238E27FC236}">
                <a16:creationId xmlns:a16="http://schemas.microsoft.com/office/drawing/2014/main" id="{63D72A82-280F-C74E-F9A4-C94E8DA8128D}"/>
              </a:ext>
            </a:extLst>
          </p:cNvPr>
          <p:cNvSpPr>
            <a:spLocks noGrp="1"/>
          </p:cNvSpPr>
          <p:nvPr>
            <p:ph type="body" sz="quarter" idx="14"/>
          </p:nvPr>
        </p:nvSpPr>
        <p:spPr>
          <a:xfrm>
            <a:off x="503245" y="1717678"/>
            <a:ext cx="3441694" cy="4051298"/>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13" name="Text Placeholder 9">
            <a:extLst>
              <a:ext uri="{FF2B5EF4-FFF2-40B4-BE49-F238E27FC236}">
                <a16:creationId xmlns:a16="http://schemas.microsoft.com/office/drawing/2014/main" id="{4B40F617-A17D-AD4D-8145-3A526FC574A8}"/>
              </a:ext>
            </a:extLst>
          </p:cNvPr>
          <p:cNvSpPr>
            <a:spLocks noGrp="1"/>
          </p:cNvSpPr>
          <p:nvPr>
            <p:ph type="body" sz="quarter" idx="16" hasCustomPrompt="1"/>
          </p:nvPr>
        </p:nvSpPr>
        <p:spPr>
          <a:xfrm>
            <a:off x="503238" y="6066066"/>
            <a:ext cx="6021387" cy="107722"/>
          </a:xfrm>
        </p:spPr>
        <p:txBody>
          <a:bodyPr wrap="square" anchor="b" anchorCtr="0">
            <a:spAutoFit/>
          </a:bodyPr>
          <a:lstStyle>
            <a:lvl1pPr>
              <a:lnSpc>
                <a:spcPct val="100000"/>
              </a:lnSpc>
              <a:spcBef>
                <a:spcPts val="0"/>
              </a:spcBef>
              <a:spcAft>
                <a:spcPts val="0"/>
              </a:spcAft>
              <a:defRPr sz="700">
                <a:solidFill>
                  <a:schemeClr val="tx1"/>
                </a:solidFill>
                <a:latin typeface="+mj-lt"/>
              </a:defRPr>
            </a:lvl1pPr>
          </a:lstStyle>
          <a:p>
            <a:pPr lvl="0"/>
            <a:r>
              <a:rPr lang="en-AU" noProof="0"/>
              <a:t>Insert source here if required</a:t>
            </a:r>
          </a:p>
        </p:txBody>
      </p:sp>
      <p:sp>
        <p:nvSpPr>
          <p:cNvPr id="14" name="Chart Placeholder 16">
            <a:extLst>
              <a:ext uri="{FF2B5EF4-FFF2-40B4-BE49-F238E27FC236}">
                <a16:creationId xmlns:a16="http://schemas.microsoft.com/office/drawing/2014/main" id="{7BA816CF-8F3C-A2A0-CFBF-2EA4FA97F476}"/>
              </a:ext>
            </a:extLst>
          </p:cNvPr>
          <p:cNvSpPr>
            <a:spLocks noGrp="1"/>
          </p:cNvSpPr>
          <p:nvPr>
            <p:ph type="chart" sz="quarter" idx="19" hasCustomPrompt="1"/>
          </p:nvPr>
        </p:nvSpPr>
        <p:spPr>
          <a:xfrm>
            <a:off x="4374356" y="2122488"/>
            <a:ext cx="6021387" cy="3646852"/>
          </a:xfrm>
        </p:spPr>
        <p:txBody>
          <a:bodyPr/>
          <a:lstStyle>
            <a:lvl1pPr>
              <a:defRPr/>
            </a:lvl1pPr>
          </a:lstStyle>
          <a:p>
            <a:r>
              <a:rPr lang="en-AU" noProof="0"/>
              <a:t>Click icon to insert chart</a:t>
            </a:r>
          </a:p>
        </p:txBody>
      </p:sp>
      <p:sp>
        <p:nvSpPr>
          <p:cNvPr id="25" name="Text Placeholder 12">
            <a:extLst>
              <a:ext uri="{FF2B5EF4-FFF2-40B4-BE49-F238E27FC236}">
                <a16:creationId xmlns:a16="http://schemas.microsoft.com/office/drawing/2014/main" id="{73F81EA2-9A65-5983-C67D-F4AF89989F2A}"/>
              </a:ext>
            </a:extLst>
          </p:cNvPr>
          <p:cNvSpPr>
            <a:spLocks noGrp="1"/>
          </p:cNvSpPr>
          <p:nvPr>
            <p:ph type="body" sz="quarter" idx="18" hasCustomPrompt="1"/>
          </p:nvPr>
        </p:nvSpPr>
        <p:spPr>
          <a:xfrm>
            <a:off x="4374356" y="1717678"/>
            <a:ext cx="6022800" cy="403200"/>
          </a:xfrm>
          <a:solidFill>
            <a:srgbClr val="F2F1ED"/>
          </a:solidFill>
        </p:spPr>
        <p:txBody>
          <a:bodyPr lIns="108000" rIns="108000" anchor="ctr" anchorCtr="0"/>
          <a:lstStyle>
            <a:lvl1pPr>
              <a:lnSpc>
                <a:spcPct val="100000"/>
              </a:lnSpc>
              <a:spcBef>
                <a:spcPts val="0"/>
              </a:spcBef>
              <a:spcAft>
                <a:spcPts val="0"/>
              </a:spcAft>
              <a:defRPr>
                <a:solidFill>
                  <a:schemeClr val="tx1"/>
                </a:solidFill>
                <a:latin typeface="Inter Tight SemiBold" pitchFamily="2" charset="0"/>
                <a:ea typeface="Inter Tight SemiBold" pitchFamily="2" charset="0"/>
                <a:cs typeface="Inter Tight SemiBold" pitchFamily="2" charset="0"/>
              </a:defRPr>
            </a:lvl1pPr>
          </a:lstStyle>
          <a:p>
            <a:pPr lvl="0"/>
            <a:r>
              <a:rPr lang="en-AU" noProof="0"/>
              <a:t>Chart title goes here</a:t>
            </a:r>
          </a:p>
        </p:txBody>
      </p:sp>
      <p:sp>
        <p:nvSpPr>
          <p:cNvPr id="5" name="Media Placeholder 10">
            <a:extLst>
              <a:ext uri="{FF2B5EF4-FFF2-40B4-BE49-F238E27FC236}">
                <a16:creationId xmlns:a16="http://schemas.microsoft.com/office/drawing/2014/main" id="{8B36E933-EF9C-ECAF-D989-77318D61A56B}"/>
              </a:ext>
            </a:extLst>
          </p:cNvPr>
          <p:cNvSpPr>
            <a:spLocks noGrp="1"/>
          </p:cNvSpPr>
          <p:nvPr>
            <p:ph type="media" sz="quarter" idx="17"/>
          </p:nvPr>
        </p:nvSpPr>
        <p:spPr>
          <a:xfrm>
            <a:off x="11410351" y="6544539"/>
            <a:ext cx="0" cy="112568"/>
          </a:xfrm>
          <a:prstGeom prst="roundRect">
            <a:avLst>
              <a:gd name="adj" fmla="val 50000"/>
            </a:avLst>
          </a:prstGeom>
          <a:solidFill>
            <a:schemeClr val="accent1"/>
          </a:solidFill>
          <a:ln w="12700">
            <a:solidFill>
              <a:schemeClr val="accent1"/>
            </a:solidFill>
          </a:ln>
        </p:spPr>
        <p:txBody>
          <a:bodyPr/>
          <a:lstStyle>
            <a:lvl1pPr>
              <a:defRPr sz="600">
                <a:noFill/>
              </a:defRPr>
            </a:lvl1pPr>
          </a:lstStyle>
          <a:p>
            <a:endParaRPr lang="en-AU" noProof="0"/>
          </a:p>
        </p:txBody>
      </p:sp>
      <p:pic>
        <p:nvPicPr>
          <p:cNvPr id="6" name="Graphic 5">
            <a:extLst>
              <a:ext uri="{FF2B5EF4-FFF2-40B4-BE49-F238E27FC236}">
                <a16:creationId xmlns:a16="http://schemas.microsoft.com/office/drawing/2014/main" id="{A00D8B44-32C8-4B50-84CB-58ECEF0D4CD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716854" y="0"/>
            <a:ext cx="3475146" cy="3143250"/>
          </a:xfrm>
          <a:prstGeom prst="rect">
            <a:avLst/>
          </a:prstGeom>
        </p:spPr>
      </p:pic>
    </p:spTree>
    <p:extLst>
      <p:ext uri="{BB962C8B-B14F-4D97-AF65-F5344CB8AC3E}">
        <p14:creationId xmlns:p14="http://schemas.microsoft.com/office/powerpoint/2010/main" val="123308614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1_Statistics x 1 Opt A">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9DDB5D50-1CA8-D1FC-8F96-55EA0722CD85}"/>
              </a:ext>
            </a:extLst>
          </p:cNvPr>
          <p:cNvSpPr>
            <a:spLocks noGrp="1"/>
          </p:cNvSpPr>
          <p:nvPr>
            <p:ph type="pic" sz="quarter" idx="12" hasCustomPrompt="1"/>
          </p:nvPr>
        </p:nvSpPr>
        <p:spPr>
          <a:xfrm>
            <a:off x="7568086" y="0"/>
            <a:ext cx="4623915" cy="6858000"/>
          </a:xfrm>
          <a:custGeom>
            <a:avLst/>
            <a:gdLst>
              <a:gd name="connsiteX0" fmla="*/ 2535717 w 4623915"/>
              <a:gd name="connsiteY0" fmla="*/ 2699926 h 6858000"/>
              <a:gd name="connsiteX1" fmla="*/ 1679825 w 4623915"/>
              <a:gd name="connsiteY1" fmla="*/ 3148278 h 6858000"/>
              <a:gd name="connsiteX2" fmla="*/ 1704887 w 4623915"/>
              <a:gd name="connsiteY2" fmla="*/ 3274228 h 6858000"/>
              <a:gd name="connsiteX3" fmla="*/ 2120008 w 4623915"/>
              <a:gd name="connsiteY3" fmla="*/ 3454800 h 6858000"/>
              <a:gd name="connsiteX4" fmla="*/ 2513923 w 4623915"/>
              <a:gd name="connsiteY4" fmla="*/ 3756819 h 6858000"/>
              <a:gd name="connsiteX5" fmla="*/ 2528062 w 4623915"/>
              <a:gd name="connsiteY5" fmla="*/ 3767102 h 6858000"/>
              <a:gd name="connsiteX6" fmla="*/ 2561479 w 4623915"/>
              <a:gd name="connsiteY6" fmla="*/ 3777384 h 6858000"/>
              <a:gd name="connsiteX7" fmla="*/ 2606461 w 4623915"/>
              <a:gd name="connsiteY7" fmla="*/ 3775456 h 6858000"/>
              <a:gd name="connsiteX8" fmla="*/ 2605815 w 4623915"/>
              <a:gd name="connsiteY8" fmla="*/ 3775456 h 6858000"/>
              <a:gd name="connsiteX9" fmla="*/ 3955927 w 4623915"/>
              <a:gd name="connsiteY9" fmla="*/ 3437450 h 6858000"/>
              <a:gd name="connsiteX10" fmla="*/ 3967492 w 4623915"/>
              <a:gd name="connsiteY10" fmla="*/ 3362263 h 6858000"/>
              <a:gd name="connsiteX11" fmla="*/ 3119258 w 4623915"/>
              <a:gd name="connsiteY11" fmla="*/ 2854609 h 6858000"/>
              <a:gd name="connsiteX12" fmla="*/ 2535717 w 4623915"/>
              <a:gd name="connsiteY12" fmla="*/ 2699926 h 6858000"/>
              <a:gd name="connsiteX13" fmla="*/ 0 w 4623915"/>
              <a:gd name="connsiteY13" fmla="*/ 0 h 6858000"/>
              <a:gd name="connsiteX14" fmla="*/ 4623915 w 4623915"/>
              <a:gd name="connsiteY14" fmla="*/ 0 h 6858000"/>
              <a:gd name="connsiteX15" fmla="*/ 4623915 w 4623915"/>
              <a:gd name="connsiteY15" fmla="*/ 6858000 h 6858000"/>
              <a:gd name="connsiteX16" fmla="*/ 3959806 w 4623915"/>
              <a:gd name="connsiteY16" fmla="*/ 6858000 h 6858000"/>
              <a:gd name="connsiteX17" fmla="*/ 3958956 w 4623915"/>
              <a:gd name="connsiteY17" fmla="*/ 6856529 h 6858000"/>
              <a:gd name="connsiteX18" fmla="*/ 2655940 w 4623915"/>
              <a:gd name="connsiteY18" fmla="*/ 4599914 h 6858000"/>
              <a:gd name="connsiteX19" fmla="*/ 621459 w 4623915"/>
              <a:gd name="connsiteY19" fmla="*/ 3682281 h 6858000"/>
              <a:gd name="connsiteX20" fmla="*/ 843801 w 4623915"/>
              <a:gd name="connsiteY20" fmla="*/ 1461448 h 6858000"/>
              <a:gd name="connsiteX21" fmla="*/ 43840 w 4623915"/>
              <a:gd name="connsiteY21" fmla="*/ 759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623915" h="6858000">
                <a:moveTo>
                  <a:pt x="2535717" y="2699926"/>
                </a:moveTo>
                <a:cubicBezTo>
                  <a:pt x="2204902" y="2707594"/>
                  <a:pt x="1884254" y="2865935"/>
                  <a:pt x="1679825" y="3148278"/>
                </a:cubicBezTo>
                <a:cubicBezTo>
                  <a:pt x="1650268" y="3190045"/>
                  <a:pt x="1656049" y="3256878"/>
                  <a:pt x="1704887" y="3274228"/>
                </a:cubicBezTo>
                <a:cubicBezTo>
                  <a:pt x="1818630" y="3313425"/>
                  <a:pt x="1965140" y="3364832"/>
                  <a:pt x="2120008" y="3454800"/>
                </a:cubicBezTo>
                <a:cubicBezTo>
                  <a:pt x="2292226" y="3555045"/>
                  <a:pt x="2422032" y="3665573"/>
                  <a:pt x="2513923" y="3756819"/>
                </a:cubicBezTo>
                <a:cubicBezTo>
                  <a:pt x="2517780" y="3761321"/>
                  <a:pt x="2522923" y="3764532"/>
                  <a:pt x="2528062" y="3767102"/>
                </a:cubicBezTo>
                <a:cubicBezTo>
                  <a:pt x="2536417" y="3770958"/>
                  <a:pt x="2547981" y="3775456"/>
                  <a:pt x="2561479" y="3777384"/>
                </a:cubicBezTo>
                <a:cubicBezTo>
                  <a:pt x="2576255" y="3779954"/>
                  <a:pt x="2591677" y="3779312"/>
                  <a:pt x="2606461" y="3775456"/>
                </a:cubicBezTo>
                <a:lnTo>
                  <a:pt x="2605815" y="3775456"/>
                </a:lnTo>
                <a:lnTo>
                  <a:pt x="3955927" y="3437450"/>
                </a:lnTo>
                <a:cubicBezTo>
                  <a:pt x="3991913" y="3428451"/>
                  <a:pt x="3998980" y="3380899"/>
                  <a:pt x="3967492" y="3362263"/>
                </a:cubicBezTo>
                <a:cubicBezTo>
                  <a:pt x="3967492" y="3362263"/>
                  <a:pt x="3119258" y="2854609"/>
                  <a:pt x="3119258" y="2854609"/>
                </a:cubicBezTo>
                <a:cubicBezTo>
                  <a:pt x="2936356" y="2744965"/>
                  <a:pt x="2734207" y="2695324"/>
                  <a:pt x="2535717" y="2699926"/>
                </a:cubicBezTo>
                <a:close/>
                <a:moveTo>
                  <a:pt x="0" y="0"/>
                </a:moveTo>
                <a:lnTo>
                  <a:pt x="4623915" y="0"/>
                </a:lnTo>
                <a:lnTo>
                  <a:pt x="4623915" y="6858000"/>
                </a:lnTo>
                <a:lnTo>
                  <a:pt x="3959806" y="6858000"/>
                </a:lnTo>
                <a:lnTo>
                  <a:pt x="3958956" y="6856529"/>
                </a:lnTo>
                <a:cubicBezTo>
                  <a:pt x="3804717" y="6589360"/>
                  <a:pt x="2967504" y="5139180"/>
                  <a:pt x="2655940" y="4599914"/>
                </a:cubicBezTo>
                <a:cubicBezTo>
                  <a:pt x="2312145" y="4004866"/>
                  <a:pt x="1253138" y="3317281"/>
                  <a:pt x="621459" y="3682281"/>
                </a:cubicBezTo>
                <a:cubicBezTo>
                  <a:pt x="1251209" y="3318568"/>
                  <a:pt x="1206870" y="2089912"/>
                  <a:pt x="843801" y="1461448"/>
                </a:cubicBezTo>
                <a:cubicBezTo>
                  <a:pt x="662265" y="1146893"/>
                  <a:pt x="330361" y="572085"/>
                  <a:pt x="43840" y="75916"/>
                </a:cubicBezTo>
                <a:close/>
              </a:path>
            </a:pathLst>
          </a:custGeom>
        </p:spPr>
        <p:txBody>
          <a:bodyPr wrap="square" tIns="900000" rIns="144000" anchor="ctr" anchorCtr="0">
            <a:noAutofit/>
          </a:bodyPr>
          <a:lstStyle>
            <a:lvl1pPr algn="r">
              <a:defRPr/>
            </a:lvl1pPr>
          </a:lstStyle>
          <a:p>
            <a:r>
              <a:rPr lang="en-AU" noProof="0"/>
              <a:t>Drag and drop image into image placeholder</a:t>
            </a:r>
          </a:p>
        </p:txBody>
      </p:sp>
      <p:sp>
        <p:nvSpPr>
          <p:cNvPr id="2" name="Title 1">
            <a:extLst>
              <a:ext uri="{FF2B5EF4-FFF2-40B4-BE49-F238E27FC236}">
                <a16:creationId xmlns:a16="http://schemas.microsoft.com/office/drawing/2014/main" id="{EB224FE7-810D-51C4-8A14-5F6CC3C8F398}"/>
              </a:ext>
            </a:extLst>
          </p:cNvPr>
          <p:cNvSpPr>
            <a:spLocks noGrp="1"/>
          </p:cNvSpPr>
          <p:nvPr>
            <p:ph type="title" hasCustomPrompt="1"/>
          </p:nvPr>
        </p:nvSpPr>
        <p:spPr>
          <a:xfrm>
            <a:off x="503237" y="1312862"/>
            <a:ext cx="3441701" cy="809625"/>
          </a:xfrm>
        </p:spPr>
        <p:txBody>
          <a:bodyPr anchor="b" anchorCtr="0"/>
          <a:lstStyle/>
          <a:p>
            <a:r>
              <a:rPr lang="en-AU" noProof="0"/>
              <a:t>Slide title goes here</a:t>
            </a:r>
          </a:p>
        </p:txBody>
      </p:sp>
      <p:sp>
        <p:nvSpPr>
          <p:cNvPr id="3" name="Footer Placeholder 2">
            <a:extLst>
              <a:ext uri="{FF2B5EF4-FFF2-40B4-BE49-F238E27FC236}">
                <a16:creationId xmlns:a16="http://schemas.microsoft.com/office/drawing/2014/main" id="{DAD60207-0F31-743E-3C13-44C94C2ED662}"/>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F0C14725-2C2F-0CC7-4AB0-BEB106E6C5E9}"/>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9" name="Rectangle: Rounded Corners 8">
            <a:extLst>
              <a:ext uri="{FF2B5EF4-FFF2-40B4-BE49-F238E27FC236}">
                <a16:creationId xmlns:a16="http://schemas.microsoft.com/office/drawing/2014/main" id="{AA0EE562-240C-E890-BCBC-80651BD1BCEC}"/>
              </a:ext>
            </a:extLst>
          </p:cNvPr>
          <p:cNvSpPr/>
          <p:nvPr userDrawn="1"/>
        </p:nvSpPr>
        <p:spPr>
          <a:xfrm>
            <a:off x="4375150" y="1312862"/>
            <a:ext cx="3441701" cy="4049714"/>
          </a:xfrm>
          <a:prstGeom prst="roundRect">
            <a:avLst>
              <a:gd name="adj" fmla="val 441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10" name="Text Placeholder 16">
            <a:extLst>
              <a:ext uri="{FF2B5EF4-FFF2-40B4-BE49-F238E27FC236}">
                <a16:creationId xmlns:a16="http://schemas.microsoft.com/office/drawing/2014/main" id="{8187E88C-DFD0-BD78-0580-F45770C4CB18}"/>
              </a:ext>
            </a:extLst>
          </p:cNvPr>
          <p:cNvSpPr>
            <a:spLocks noGrp="1"/>
          </p:cNvSpPr>
          <p:nvPr>
            <p:ph type="body" sz="quarter" idx="14"/>
          </p:nvPr>
        </p:nvSpPr>
        <p:spPr>
          <a:xfrm>
            <a:off x="504826" y="2380344"/>
            <a:ext cx="3440112" cy="2982232"/>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13" name="Text Placeholder 12">
            <a:extLst>
              <a:ext uri="{FF2B5EF4-FFF2-40B4-BE49-F238E27FC236}">
                <a16:creationId xmlns:a16="http://schemas.microsoft.com/office/drawing/2014/main" id="{56F7E4F3-06D5-51D3-2A3F-1ABF497617C6}"/>
              </a:ext>
            </a:extLst>
          </p:cNvPr>
          <p:cNvSpPr>
            <a:spLocks noGrp="1"/>
          </p:cNvSpPr>
          <p:nvPr>
            <p:ph type="body" sz="quarter" idx="18" hasCustomPrompt="1"/>
          </p:nvPr>
        </p:nvSpPr>
        <p:spPr>
          <a:xfrm>
            <a:off x="4864101" y="1970802"/>
            <a:ext cx="2463800" cy="1354217"/>
          </a:xfrm>
        </p:spPr>
        <p:txBody>
          <a:bodyPr wrap="square" anchor="ctr" anchorCtr="0">
            <a:spAutoFit/>
          </a:bodyPr>
          <a:lstStyle>
            <a:lvl1pPr algn="ctr">
              <a:lnSpc>
                <a:spcPct val="100000"/>
              </a:lnSpc>
              <a:spcBef>
                <a:spcPts val="0"/>
              </a:spcBef>
              <a:spcAft>
                <a:spcPts val="0"/>
              </a:spcAft>
              <a:defRPr sz="8800">
                <a:solidFill>
                  <a:schemeClr val="accent1"/>
                </a:solidFill>
                <a:latin typeface="+mj-lt"/>
              </a:defRPr>
            </a:lvl1pPr>
          </a:lstStyle>
          <a:p>
            <a:pPr lvl="0"/>
            <a:r>
              <a:rPr lang="en-AU" noProof="0"/>
              <a:t>XXX</a:t>
            </a:r>
          </a:p>
        </p:txBody>
      </p:sp>
      <p:sp>
        <p:nvSpPr>
          <p:cNvPr id="15" name="Text Placeholder 14">
            <a:extLst>
              <a:ext uri="{FF2B5EF4-FFF2-40B4-BE49-F238E27FC236}">
                <a16:creationId xmlns:a16="http://schemas.microsoft.com/office/drawing/2014/main" id="{65ECC98B-D960-D319-90DD-072231D2E375}"/>
              </a:ext>
            </a:extLst>
          </p:cNvPr>
          <p:cNvSpPr>
            <a:spLocks noGrp="1"/>
          </p:cNvSpPr>
          <p:nvPr>
            <p:ph type="body" sz="quarter" idx="19" hasCustomPrompt="1"/>
          </p:nvPr>
        </p:nvSpPr>
        <p:spPr>
          <a:xfrm>
            <a:off x="4864101" y="3363119"/>
            <a:ext cx="2463800" cy="1354137"/>
          </a:xfrm>
        </p:spPr>
        <p:txBody>
          <a:bodyPr/>
          <a:lstStyle>
            <a:lvl1pPr algn="ctr">
              <a:lnSpc>
                <a:spcPct val="120000"/>
              </a:lnSpc>
              <a:spcBef>
                <a:spcPts val="0"/>
              </a:spcBef>
              <a:spcAft>
                <a:spcPts val="0"/>
              </a:spcAft>
              <a:defRPr sz="1600">
                <a:solidFill>
                  <a:schemeClr val="tx2"/>
                </a:solidFill>
                <a:latin typeface="+mj-lt"/>
              </a:defRPr>
            </a:lvl1pPr>
          </a:lstStyle>
          <a:p>
            <a:pPr lvl="0"/>
            <a:r>
              <a:rPr lang="en-AU" noProof="0"/>
              <a:t>Insert text here</a:t>
            </a:r>
          </a:p>
        </p:txBody>
      </p:sp>
      <p:sp>
        <p:nvSpPr>
          <p:cNvPr id="5" name="Media Placeholder 10">
            <a:extLst>
              <a:ext uri="{FF2B5EF4-FFF2-40B4-BE49-F238E27FC236}">
                <a16:creationId xmlns:a16="http://schemas.microsoft.com/office/drawing/2014/main" id="{F04D4A69-C91B-9D94-E6A8-D0338D0F9723}"/>
              </a:ext>
            </a:extLst>
          </p:cNvPr>
          <p:cNvSpPr>
            <a:spLocks noGrp="1"/>
          </p:cNvSpPr>
          <p:nvPr>
            <p:ph type="media" sz="quarter" idx="17"/>
          </p:nvPr>
        </p:nvSpPr>
        <p:spPr>
          <a:xfrm>
            <a:off x="11410351" y="6544539"/>
            <a:ext cx="0" cy="112568"/>
          </a:xfrm>
          <a:prstGeom prst="roundRect">
            <a:avLst>
              <a:gd name="adj" fmla="val 50000"/>
            </a:avLst>
          </a:prstGeom>
          <a:solidFill>
            <a:schemeClr val="accent1"/>
          </a:solidFill>
          <a:ln w="12700">
            <a:solidFill>
              <a:schemeClr val="accent1"/>
            </a:solidFill>
          </a:ln>
        </p:spPr>
        <p:txBody>
          <a:bodyPr/>
          <a:lstStyle>
            <a:lvl1pPr>
              <a:defRPr sz="600">
                <a:noFill/>
              </a:defRPr>
            </a:lvl1pPr>
          </a:lstStyle>
          <a:p>
            <a:endParaRPr lang="en-AU" noProof="0"/>
          </a:p>
        </p:txBody>
      </p:sp>
    </p:spTree>
    <p:extLst>
      <p:ext uri="{BB962C8B-B14F-4D97-AF65-F5344CB8AC3E}">
        <p14:creationId xmlns:p14="http://schemas.microsoft.com/office/powerpoint/2010/main" val="363181209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1_Statistics x 2 Opt B">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AA0EE562-240C-E890-BCBC-80651BD1BCEC}"/>
              </a:ext>
            </a:extLst>
          </p:cNvPr>
          <p:cNvSpPr/>
          <p:nvPr userDrawn="1"/>
        </p:nvSpPr>
        <p:spPr>
          <a:xfrm>
            <a:off x="4375150" y="1312862"/>
            <a:ext cx="3441701" cy="4049714"/>
          </a:xfrm>
          <a:prstGeom prst="roundRect">
            <a:avLst>
              <a:gd name="adj" fmla="val 441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5" name="Rectangle: Rounded Corners 4">
            <a:extLst>
              <a:ext uri="{FF2B5EF4-FFF2-40B4-BE49-F238E27FC236}">
                <a16:creationId xmlns:a16="http://schemas.microsoft.com/office/drawing/2014/main" id="{30681694-DB7C-40B8-BF67-954D7516B480}"/>
              </a:ext>
            </a:extLst>
          </p:cNvPr>
          <p:cNvSpPr/>
          <p:nvPr userDrawn="1"/>
        </p:nvSpPr>
        <p:spPr>
          <a:xfrm>
            <a:off x="7978768" y="1312862"/>
            <a:ext cx="3441701" cy="4049714"/>
          </a:xfrm>
          <a:prstGeom prst="roundRect">
            <a:avLst>
              <a:gd name="adj" fmla="val 4410"/>
            </a:avLst>
          </a:prstGeom>
          <a:solidFill>
            <a:srgbClr val="0070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2" name="Title 1">
            <a:extLst>
              <a:ext uri="{FF2B5EF4-FFF2-40B4-BE49-F238E27FC236}">
                <a16:creationId xmlns:a16="http://schemas.microsoft.com/office/drawing/2014/main" id="{EB224FE7-810D-51C4-8A14-5F6CC3C8F398}"/>
              </a:ext>
            </a:extLst>
          </p:cNvPr>
          <p:cNvSpPr>
            <a:spLocks noGrp="1"/>
          </p:cNvSpPr>
          <p:nvPr>
            <p:ph type="title" hasCustomPrompt="1"/>
          </p:nvPr>
        </p:nvSpPr>
        <p:spPr>
          <a:xfrm>
            <a:off x="503237" y="1312862"/>
            <a:ext cx="3441701" cy="809625"/>
          </a:xfrm>
        </p:spPr>
        <p:txBody>
          <a:bodyPr anchor="b" anchorCtr="0"/>
          <a:lstStyle/>
          <a:p>
            <a:r>
              <a:rPr lang="en-AU" noProof="0"/>
              <a:t>Slide title goes here</a:t>
            </a:r>
          </a:p>
        </p:txBody>
      </p:sp>
      <p:sp>
        <p:nvSpPr>
          <p:cNvPr id="3" name="Footer Placeholder 2">
            <a:extLst>
              <a:ext uri="{FF2B5EF4-FFF2-40B4-BE49-F238E27FC236}">
                <a16:creationId xmlns:a16="http://schemas.microsoft.com/office/drawing/2014/main" id="{DAD60207-0F31-743E-3C13-44C94C2ED662}"/>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F0C14725-2C2F-0CC7-4AB0-BEB106E6C5E9}"/>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10" name="Text Placeholder 16">
            <a:extLst>
              <a:ext uri="{FF2B5EF4-FFF2-40B4-BE49-F238E27FC236}">
                <a16:creationId xmlns:a16="http://schemas.microsoft.com/office/drawing/2014/main" id="{8187E88C-DFD0-BD78-0580-F45770C4CB18}"/>
              </a:ext>
            </a:extLst>
          </p:cNvPr>
          <p:cNvSpPr>
            <a:spLocks noGrp="1"/>
          </p:cNvSpPr>
          <p:nvPr>
            <p:ph type="body" sz="quarter" idx="14"/>
          </p:nvPr>
        </p:nvSpPr>
        <p:spPr>
          <a:xfrm>
            <a:off x="504826" y="2380344"/>
            <a:ext cx="3440112" cy="2982232"/>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13" name="Text Placeholder 12">
            <a:extLst>
              <a:ext uri="{FF2B5EF4-FFF2-40B4-BE49-F238E27FC236}">
                <a16:creationId xmlns:a16="http://schemas.microsoft.com/office/drawing/2014/main" id="{56F7E4F3-06D5-51D3-2A3F-1ABF497617C6}"/>
              </a:ext>
            </a:extLst>
          </p:cNvPr>
          <p:cNvSpPr>
            <a:spLocks noGrp="1"/>
          </p:cNvSpPr>
          <p:nvPr>
            <p:ph type="body" sz="quarter" idx="18" hasCustomPrompt="1"/>
          </p:nvPr>
        </p:nvSpPr>
        <p:spPr>
          <a:xfrm>
            <a:off x="4864101" y="1970802"/>
            <a:ext cx="2463800" cy="1354217"/>
          </a:xfrm>
        </p:spPr>
        <p:txBody>
          <a:bodyPr wrap="square" anchor="ctr" anchorCtr="0">
            <a:spAutoFit/>
          </a:bodyPr>
          <a:lstStyle>
            <a:lvl1pPr algn="ctr">
              <a:lnSpc>
                <a:spcPct val="100000"/>
              </a:lnSpc>
              <a:spcBef>
                <a:spcPts val="0"/>
              </a:spcBef>
              <a:spcAft>
                <a:spcPts val="0"/>
              </a:spcAft>
              <a:defRPr sz="8800">
                <a:solidFill>
                  <a:schemeClr val="accent1"/>
                </a:solidFill>
                <a:latin typeface="+mj-lt"/>
              </a:defRPr>
            </a:lvl1pPr>
          </a:lstStyle>
          <a:p>
            <a:pPr lvl="0"/>
            <a:r>
              <a:rPr lang="en-AU" noProof="0"/>
              <a:t>XXX</a:t>
            </a:r>
          </a:p>
        </p:txBody>
      </p:sp>
      <p:sp>
        <p:nvSpPr>
          <p:cNvPr id="15" name="Text Placeholder 14">
            <a:extLst>
              <a:ext uri="{FF2B5EF4-FFF2-40B4-BE49-F238E27FC236}">
                <a16:creationId xmlns:a16="http://schemas.microsoft.com/office/drawing/2014/main" id="{65ECC98B-D960-D319-90DD-072231D2E375}"/>
              </a:ext>
            </a:extLst>
          </p:cNvPr>
          <p:cNvSpPr>
            <a:spLocks noGrp="1"/>
          </p:cNvSpPr>
          <p:nvPr>
            <p:ph type="body" sz="quarter" idx="19" hasCustomPrompt="1"/>
          </p:nvPr>
        </p:nvSpPr>
        <p:spPr>
          <a:xfrm>
            <a:off x="4864101" y="3363119"/>
            <a:ext cx="2463800" cy="1354137"/>
          </a:xfrm>
        </p:spPr>
        <p:txBody>
          <a:bodyPr/>
          <a:lstStyle>
            <a:lvl1pPr algn="ctr">
              <a:lnSpc>
                <a:spcPct val="140000"/>
              </a:lnSpc>
              <a:spcBef>
                <a:spcPts val="0"/>
              </a:spcBef>
              <a:spcAft>
                <a:spcPts val="0"/>
              </a:spcAft>
              <a:defRPr sz="1600">
                <a:solidFill>
                  <a:schemeClr val="bg1"/>
                </a:solidFill>
                <a:latin typeface="+mj-lt"/>
              </a:defRPr>
            </a:lvl1pPr>
          </a:lstStyle>
          <a:p>
            <a:pPr lvl="0"/>
            <a:r>
              <a:rPr lang="en-AU" noProof="0"/>
              <a:t>Insert text here</a:t>
            </a:r>
          </a:p>
        </p:txBody>
      </p:sp>
      <p:sp>
        <p:nvSpPr>
          <p:cNvPr id="6" name="Text Placeholder 12">
            <a:extLst>
              <a:ext uri="{FF2B5EF4-FFF2-40B4-BE49-F238E27FC236}">
                <a16:creationId xmlns:a16="http://schemas.microsoft.com/office/drawing/2014/main" id="{158BE25E-0B27-D676-4F68-3479ACBABF9B}"/>
              </a:ext>
            </a:extLst>
          </p:cNvPr>
          <p:cNvSpPr>
            <a:spLocks noGrp="1"/>
          </p:cNvSpPr>
          <p:nvPr>
            <p:ph type="body" sz="quarter" idx="20" hasCustomPrompt="1"/>
          </p:nvPr>
        </p:nvSpPr>
        <p:spPr>
          <a:xfrm>
            <a:off x="8467719" y="1970802"/>
            <a:ext cx="2463800" cy="1354217"/>
          </a:xfrm>
        </p:spPr>
        <p:txBody>
          <a:bodyPr wrap="square" anchor="ctr" anchorCtr="0">
            <a:spAutoFit/>
          </a:bodyPr>
          <a:lstStyle>
            <a:lvl1pPr algn="ctr">
              <a:lnSpc>
                <a:spcPct val="100000"/>
              </a:lnSpc>
              <a:spcBef>
                <a:spcPts val="0"/>
              </a:spcBef>
              <a:spcAft>
                <a:spcPts val="0"/>
              </a:spcAft>
              <a:defRPr sz="8800">
                <a:solidFill>
                  <a:schemeClr val="accent1"/>
                </a:solidFill>
                <a:latin typeface="+mj-lt"/>
              </a:defRPr>
            </a:lvl1pPr>
          </a:lstStyle>
          <a:p>
            <a:pPr lvl="0"/>
            <a:r>
              <a:rPr lang="en-AU" noProof="0"/>
              <a:t>XXX</a:t>
            </a:r>
          </a:p>
        </p:txBody>
      </p:sp>
      <p:sp>
        <p:nvSpPr>
          <p:cNvPr id="7" name="Text Placeholder 14">
            <a:extLst>
              <a:ext uri="{FF2B5EF4-FFF2-40B4-BE49-F238E27FC236}">
                <a16:creationId xmlns:a16="http://schemas.microsoft.com/office/drawing/2014/main" id="{8B221460-96C4-A0B2-19EF-B44A2B4EF2B1}"/>
              </a:ext>
            </a:extLst>
          </p:cNvPr>
          <p:cNvSpPr>
            <a:spLocks noGrp="1"/>
          </p:cNvSpPr>
          <p:nvPr>
            <p:ph type="body" sz="quarter" idx="21" hasCustomPrompt="1"/>
          </p:nvPr>
        </p:nvSpPr>
        <p:spPr>
          <a:xfrm>
            <a:off x="8467719" y="3363119"/>
            <a:ext cx="2463800" cy="1354137"/>
          </a:xfrm>
        </p:spPr>
        <p:txBody>
          <a:bodyPr/>
          <a:lstStyle>
            <a:lvl1pPr algn="ctr">
              <a:lnSpc>
                <a:spcPct val="140000"/>
              </a:lnSpc>
              <a:spcBef>
                <a:spcPts val="0"/>
              </a:spcBef>
              <a:spcAft>
                <a:spcPts val="0"/>
              </a:spcAft>
              <a:defRPr sz="1600">
                <a:solidFill>
                  <a:schemeClr val="bg1"/>
                </a:solidFill>
                <a:latin typeface="+mj-lt"/>
              </a:defRPr>
            </a:lvl1pPr>
          </a:lstStyle>
          <a:p>
            <a:pPr lvl="0"/>
            <a:r>
              <a:rPr lang="en-AU" noProof="0"/>
              <a:t>Insert text here</a:t>
            </a:r>
          </a:p>
        </p:txBody>
      </p:sp>
    </p:spTree>
    <p:extLst>
      <p:ext uri="{BB962C8B-B14F-4D97-AF65-F5344CB8AC3E}">
        <p14:creationId xmlns:p14="http://schemas.microsoft.com/office/powerpoint/2010/main" val="195277584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1_Statistics x 4 Opt 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24FE7-810D-51C4-8A14-5F6CC3C8F398}"/>
              </a:ext>
            </a:extLst>
          </p:cNvPr>
          <p:cNvSpPr>
            <a:spLocks noGrp="1"/>
          </p:cNvSpPr>
          <p:nvPr>
            <p:ph type="title" hasCustomPrompt="1"/>
          </p:nvPr>
        </p:nvSpPr>
        <p:spPr>
          <a:xfrm>
            <a:off x="503237" y="1312862"/>
            <a:ext cx="3441701" cy="809625"/>
          </a:xfrm>
        </p:spPr>
        <p:txBody>
          <a:bodyPr anchor="b" anchorCtr="0"/>
          <a:lstStyle/>
          <a:p>
            <a:r>
              <a:rPr lang="en-AU" noProof="0"/>
              <a:t>Slide title goes here</a:t>
            </a:r>
          </a:p>
        </p:txBody>
      </p:sp>
      <p:sp>
        <p:nvSpPr>
          <p:cNvPr id="3" name="Footer Placeholder 2">
            <a:extLst>
              <a:ext uri="{FF2B5EF4-FFF2-40B4-BE49-F238E27FC236}">
                <a16:creationId xmlns:a16="http://schemas.microsoft.com/office/drawing/2014/main" id="{DAD60207-0F31-743E-3C13-44C94C2ED662}"/>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F0C14725-2C2F-0CC7-4AB0-BEB106E6C5E9}"/>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10" name="Text Placeholder 16">
            <a:extLst>
              <a:ext uri="{FF2B5EF4-FFF2-40B4-BE49-F238E27FC236}">
                <a16:creationId xmlns:a16="http://schemas.microsoft.com/office/drawing/2014/main" id="{8187E88C-DFD0-BD78-0580-F45770C4CB18}"/>
              </a:ext>
            </a:extLst>
          </p:cNvPr>
          <p:cNvSpPr>
            <a:spLocks noGrp="1"/>
          </p:cNvSpPr>
          <p:nvPr>
            <p:ph type="body" sz="quarter" idx="14"/>
          </p:nvPr>
        </p:nvSpPr>
        <p:spPr>
          <a:xfrm>
            <a:off x="504826" y="2380344"/>
            <a:ext cx="3440112" cy="2982232"/>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9" name="Rectangle: Rounded Corners 8">
            <a:extLst>
              <a:ext uri="{FF2B5EF4-FFF2-40B4-BE49-F238E27FC236}">
                <a16:creationId xmlns:a16="http://schemas.microsoft.com/office/drawing/2014/main" id="{AA0EE562-240C-E890-BCBC-80651BD1BCEC}"/>
              </a:ext>
            </a:extLst>
          </p:cNvPr>
          <p:cNvSpPr/>
          <p:nvPr userDrawn="1"/>
        </p:nvSpPr>
        <p:spPr>
          <a:xfrm>
            <a:off x="4375150" y="1312862"/>
            <a:ext cx="7312019" cy="997678"/>
          </a:xfrm>
          <a:prstGeom prst="roundRect">
            <a:avLst>
              <a:gd name="adj" fmla="val 1005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8" name="Rectangle: Rounded Corners 7">
            <a:extLst>
              <a:ext uri="{FF2B5EF4-FFF2-40B4-BE49-F238E27FC236}">
                <a16:creationId xmlns:a16="http://schemas.microsoft.com/office/drawing/2014/main" id="{D816E37D-1C0D-908C-7B1D-46DA004A957B}"/>
              </a:ext>
            </a:extLst>
          </p:cNvPr>
          <p:cNvSpPr/>
          <p:nvPr userDrawn="1"/>
        </p:nvSpPr>
        <p:spPr>
          <a:xfrm>
            <a:off x="4375150" y="2330207"/>
            <a:ext cx="7312019" cy="997678"/>
          </a:xfrm>
          <a:prstGeom prst="roundRect">
            <a:avLst>
              <a:gd name="adj" fmla="val 10050"/>
            </a:avLst>
          </a:prstGeom>
          <a:solidFill>
            <a:srgbClr val="0070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11" name="Rectangle: Rounded Corners 10">
            <a:extLst>
              <a:ext uri="{FF2B5EF4-FFF2-40B4-BE49-F238E27FC236}">
                <a16:creationId xmlns:a16="http://schemas.microsoft.com/office/drawing/2014/main" id="{AE8422F3-82AB-121F-B70F-5409E17E8F68}"/>
              </a:ext>
            </a:extLst>
          </p:cNvPr>
          <p:cNvSpPr/>
          <p:nvPr userDrawn="1"/>
        </p:nvSpPr>
        <p:spPr>
          <a:xfrm>
            <a:off x="4375150" y="3347552"/>
            <a:ext cx="7312019" cy="997678"/>
          </a:xfrm>
          <a:prstGeom prst="roundRect">
            <a:avLst>
              <a:gd name="adj" fmla="val 10050"/>
            </a:avLst>
          </a:prstGeom>
          <a:solidFill>
            <a:srgbClr val="00B3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12" name="Rectangle: Rounded Corners 11">
            <a:extLst>
              <a:ext uri="{FF2B5EF4-FFF2-40B4-BE49-F238E27FC236}">
                <a16:creationId xmlns:a16="http://schemas.microsoft.com/office/drawing/2014/main" id="{6A0F7DC4-58D8-6DC0-6A58-DCAAD06ED5EC}"/>
              </a:ext>
            </a:extLst>
          </p:cNvPr>
          <p:cNvSpPr/>
          <p:nvPr userDrawn="1"/>
        </p:nvSpPr>
        <p:spPr>
          <a:xfrm>
            <a:off x="4375150" y="4364898"/>
            <a:ext cx="7312019" cy="997678"/>
          </a:xfrm>
          <a:prstGeom prst="roundRect">
            <a:avLst>
              <a:gd name="adj" fmla="val 10050"/>
            </a:avLst>
          </a:prstGeom>
          <a:solidFill>
            <a:srgbClr val="14CC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13" name="Text Placeholder 12">
            <a:extLst>
              <a:ext uri="{FF2B5EF4-FFF2-40B4-BE49-F238E27FC236}">
                <a16:creationId xmlns:a16="http://schemas.microsoft.com/office/drawing/2014/main" id="{56F7E4F3-06D5-51D3-2A3F-1ABF497617C6}"/>
              </a:ext>
            </a:extLst>
          </p:cNvPr>
          <p:cNvSpPr>
            <a:spLocks noGrp="1"/>
          </p:cNvSpPr>
          <p:nvPr>
            <p:ph type="body" sz="quarter" idx="18" hasCustomPrompt="1"/>
          </p:nvPr>
        </p:nvSpPr>
        <p:spPr>
          <a:xfrm>
            <a:off x="4607025" y="1396202"/>
            <a:ext cx="1676300" cy="830997"/>
          </a:xfrm>
        </p:spPr>
        <p:txBody>
          <a:bodyPr wrap="square" anchor="ctr" anchorCtr="0">
            <a:spAutoFit/>
          </a:bodyPr>
          <a:lstStyle>
            <a:lvl1pPr algn="l">
              <a:lnSpc>
                <a:spcPct val="100000"/>
              </a:lnSpc>
              <a:spcBef>
                <a:spcPts val="0"/>
              </a:spcBef>
              <a:spcAft>
                <a:spcPts val="0"/>
              </a:spcAft>
              <a:defRPr sz="5400">
                <a:solidFill>
                  <a:schemeClr val="bg1"/>
                </a:solidFill>
                <a:latin typeface="+mj-lt"/>
              </a:defRPr>
            </a:lvl1pPr>
          </a:lstStyle>
          <a:p>
            <a:pPr lvl="0"/>
            <a:r>
              <a:rPr lang="en-AU" noProof="0"/>
              <a:t>XXX</a:t>
            </a:r>
          </a:p>
        </p:txBody>
      </p:sp>
      <p:sp>
        <p:nvSpPr>
          <p:cNvPr id="15" name="Text Placeholder 14">
            <a:extLst>
              <a:ext uri="{FF2B5EF4-FFF2-40B4-BE49-F238E27FC236}">
                <a16:creationId xmlns:a16="http://schemas.microsoft.com/office/drawing/2014/main" id="{65ECC98B-D960-D319-90DD-072231D2E375}"/>
              </a:ext>
            </a:extLst>
          </p:cNvPr>
          <p:cNvSpPr>
            <a:spLocks noGrp="1"/>
          </p:cNvSpPr>
          <p:nvPr>
            <p:ph type="body" sz="quarter" idx="19" hasCustomPrompt="1"/>
          </p:nvPr>
        </p:nvSpPr>
        <p:spPr>
          <a:xfrm>
            <a:off x="6419850" y="1433975"/>
            <a:ext cx="5024588" cy="755453"/>
          </a:xfrm>
        </p:spPr>
        <p:txBody>
          <a:bodyPr anchor="ctr" anchorCtr="0"/>
          <a:lstStyle>
            <a:lvl1pPr algn="l">
              <a:lnSpc>
                <a:spcPct val="140000"/>
              </a:lnSpc>
              <a:spcBef>
                <a:spcPts val="0"/>
              </a:spcBef>
              <a:spcAft>
                <a:spcPts val="0"/>
              </a:spcAft>
              <a:defRPr sz="1400">
                <a:solidFill>
                  <a:schemeClr val="bg1"/>
                </a:solidFill>
                <a:latin typeface="+mj-lt"/>
              </a:defRPr>
            </a:lvl1pPr>
          </a:lstStyle>
          <a:p>
            <a:pPr lvl="0"/>
            <a:r>
              <a:rPr lang="en-AU" noProof="0"/>
              <a:t>Insert text here</a:t>
            </a:r>
          </a:p>
        </p:txBody>
      </p:sp>
      <p:sp>
        <p:nvSpPr>
          <p:cNvPr id="16" name="Text Placeholder 12">
            <a:extLst>
              <a:ext uri="{FF2B5EF4-FFF2-40B4-BE49-F238E27FC236}">
                <a16:creationId xmlns:a16="http://schemas.microsoft.com/office/drawing/2014/main" id="{23329AF5-5177-BF6B-53F7-5ECEA5D301BB}"/>
              </a:ext>
            </a:extLst>
          </p:cNvPr>
          <p:cNvSpPr>
            <a:spLocks noGrp="1"/>
          </p:cNvSpPr>
          <p:nvPr>
            <p:ph type="body" sz="quarter" idx="20" hasCustomPrompt="1"/>
          </p:nvPr>
        </p:nvSpPr>
        <p:spPr>
          <a:xfrm>
            <a:off x="4607025" y="2413547"/>
            <a:ext cx="1676300" cy="830997"/>
          </a:xfrm>
        </p:spPr>
        <p:txBody>
          <a:bodyPr wrap="square" anchor="ctr" anchorCtr="0">
            <a:spAutoFit/>
          </a:bodyPr>
          <a:lstStyle>
            <a:lvl1pPr algn="l">
              <a:lnSpc>
                <a:spcPct val="100000"/>
              </a:lnSpc>
              <a:spcBef>
                <a:spcPts val="0"/>
              </a:spcBef>
              <a:spcAft>
                <a:spcPts val="0"/>
              </a:spcAft>
              <a:defRPr sz="5400">
                <a:solidFill>
                  <a:schemeClr val="bg1"/>
                </a:solidFill>
                <a:latin typeface="+mj-lt"/>
              </a:defRPr>
            </a:lvl1pPr>
          </a:lstStyle>
          <a:p>
            <a:pPr lvl="0"/>
            <a:r>
              <a:rPr lang="en-AU" noProof="0"/>
              <a:t>XXX</a:t>
            </a:r>
          </a:p>
        </p:txBody>
      </p:sp>
      <p:sp>
        <p:nvSpPr>
          <p:cNvPr id="17" name="Text Placeholder 14">
            <a:extLst>
              <a:ext uri="{FF2B5EF4-FFF2-40B4-BE49-F238E27FC236}">
                <a16:creationId xmlns:a16="http://schemas.microsoft.com/office/drawing/2014/main" id="{F730EBA9-80DB-65C3-2A3C-D41A991A81DA}"/>
              </a:ext>
            </a:extLst>
          </p:cNvPr>
          <p:cNvSpPr>
            <a:spLocks noGrp="1"/>
          </p:cNvSpPr>
          <p:nvPr>
            <p:ph type="body" sz="quarter" idx="21" hasCustomPrompt="1"/>
          </p:nvPr>
        </p:nvSpPr>
        <p:spPr>
          <a:xfrm>
            <a:off x="6419850" y="2451319"/>
            <a:ext cx="5024588" cy="755453"/>
          </a:xfrm>
        </p:spPr>
        <p:txBody>
          <a:bodyPr anchor="ctr" anchorCtr="0"/>
          <a:lstStyle>
            <a:lvl1pPr algn="l">
              <a:lnSpc>
                <a:spcPct val="140000"/>
              </a:lnSpc>
              <a:spcBef>
                <a:spcPts val="0"/>
              </a:spcBef>
              <a:spcAft>
                <a:spcPts val="0"/>
              </a:spcAft>
              <a:defRPr sz="1400">
                <a:solidFill>
                  <a:schemeClr val="bg1"/>
                </a:solidFill>
                <a:latin typeface="+mj-lt"/>
              </a:defRPr>
            </a:lvl1pPr>
          </a:lstStyle>
          <a:p>
            <a:pPr lvl="0"/>
            <a:r>
              <a:rPr lang="en-AU" noProof="0"/>
              <a:t>Insert text here</a:t>
            </a:r>
          </a:p>
        </p:txBody>
      </p:sp>
      <p:sp>
        <p:nvSpPr>
          <p:cNvPr id="18" name="Text Placeholder 12">
            <a:extLst>
              <a:ext uri="{FF2B5EF4-FFF2-40B4-BE49-F238E27FC236}">
                <a16:creationId xmlns:a16="http://schemas.microsoft.com/office/drawing/2014/main" id="{A30E7039-E6E7-C6CA-45A6-A1B08D73EA90}"/>
              </a:ext>
            </a:extLst>
          </p:cNvPr>
          <p:cNvSpPr>
            <a:spLocks noGrp="1"/>
          </p:cNvSpPr>
          <p:nvPr>
            <p:ph type="body" sz="quarter" idx="22" hasCustomPrompt="1"/>
          </p:nvPr>
        </p:nvSpPr>
        <p:spPr>
          <a:xfrm>
            <a:off x="4607025" y="3430892"/>
            <a:ext cx="1676300" cy="830997"/>
          </a:xfrm>
        </p:spPr>
        <p:txBody>
          <a:bodyPr wrap="square" anchor="ctr" anchorCtr="0">
            <a:spAutoFit/>
          </a:bodyPr>
          <a:lstStyle>
            <a:lvl1pPr algn="l">
              <a:lnSpc>
                <a:spcPct val="100000"/>
              </a:lnSpc>
              <a:spcBef>
                <a:spcPts val="0"/>
              </a:spcBef>
              <a:spcAft>
                <a:spcPts val="0"/>
              </a:spcAft>
              <a:defRPr sz="5400">
                <a:solidFill>
                  <a:schemeClr val="bg1"/>
                </a:solidFill>
                <a:latin typeface="+mj-lt"/>
              </a:defRPr>
            </a:lvl1pPr>
          </a:lstStyle>
          <a:p>
            <a:pPr lvl="0"/>
            <a:r>
              <a:rPr lang="en-AU" noProof="0"/>
              <a:t>XXX</a:t>
            </a:r>
          </a:p>
        </p:txBody>
      </p:sp>
      <p:sp>
        <p:nvSpPr>
          <p:cNvPr id="19" name="Text Placeholder 14">
            <a:extLst>
              <a:ext uri="{FF2B5EF4-FFF2-40B4-BE49-F238E27FC236}">
                <a16:creationId xmlns:a16="http://schemas.microsoft.com/office/drawing/2014/main" id="{CD23F2D4-0B41-088D-A417-3FA340EFDB0A}"/>
              </a:ext>
            </a:extLst>
          </p:cNvPr>
          <p:cNvSpPr>
            <a:spLocks noGrp="1"/>
          </p:cNvSpPr>
          <p:nvPr>
            <p:ph type="body" sz="quarter" idx="23" hasCustomPrompt="1"/>
          </p:nvPr>
        </p:nvSpPr>
        <p:spPr>
          <a:xfrm>
            <a:off x="6419850" y="3468664"/>
            <a:ext cx="5024588" cy="755453"/>
          </a:xfrm>
        </p:spPr>
        <p:txBody>
          <a:bodyPr anchor="ctr" anchorCtr="0"/>
          <a:lstStyle>
            <a:lvl1pPr algn="l">
              <a:lnSpc>
                <a:spcPct val="140000"/>
              </a:lnSpc>
              <a:spcBef>
                <a:spcPts val="0"/>
              </a:spcBef>
              <a:spcAft>
                <a:spcPts val="0"/>
              </a:spcAft>
              <a:defRPr sz="1400">
                <a:solidFill>
                  <a:schemeClr val="bg1"/>
                </a:solidFill>
                <a:latin typeface="+mj-lt"/>
              </a:defRPr>
            </a:lvl1pPr>
          </a:lstStyle>
          <a:p>
            <a:pPr lvl="0"/>
            <a:r>
              <a:rPr lang="en-AU" noProof="0"/>
              <a:t>Insert text here</a:t>
            </a:r>
          </a:p>
        </p:txBody>
      </p:sp>
      <p:sp>
        <p:nvSpPr>
          <p:cNvPr id="20" name="Text Placeholder 12">
            <a:extLst>
              <a:ext uri="{FF2B5EF4-FFF2-40B4-BE49-F238E27FC236}">
                <a16:creationId xmlns:a16="http://schemas.microsoft.com/office/drawing/2014/main" id="{634D0BC0-FB99-CE25-C5BE-700FC11B2802}"/>
              </a:ext>
            </a:extLst>
          </p:cNvPr>
          <p:cNvSpPr>
            <a:spLocks noGrp="1"/>
          </p:cNvSpPr>
          <p:nvPr>
            <p:ph type="body" sz="quarter" idx="24" hasCustomPrompt="1"/>
          </p:nvPr>
        </p:nvSpPr>
        <p:spPr>
          <a:xfrm>
            <a:off x="4607025" y="4448239"/>
            <a:ext cx="1676300" cy="830997"/>
          </a:xfrm>
        </p:spPr>
        <p:txBody>
          <a:bodyPr wrap="square" anchor="ctr" anchorCtr="0">
            <a:spAutoFit/>
          </a:bodyPr>
          <a:lstStyle>
            <a:lvl1pPr algn="l">
              <a:lnSpc>
                <a:spcPct val="100000"/>
              </a:lnSpc>
              <a:spcBef>
                <a:spcPts val="0"/>
              </a:spcBef>
              <a:spcAft>
                <a:spcPts val="0"/>
              </a:spcAft>
              <a:defRPr sz="5400">
                <a:solidFill>
                  <a:schemeClr val="bg1"/>
                </a:solidFill>
                <a:latin typeface="+mj-lt"/>
              </a:defRPr>
            </a:lvl1pPr>
          </a:lstStyle>
          <a:p>
            <a:pPr lvl="0"/>
            <a:r>
              <a:rPr lang="en-AU" noProof="0"/>
              <a:t>XXX</a:t>
            </a:r>
          </a:p>
        </p:txBody>
      </p:sp>
      <p:sp>
        <p:nvSpPr>
          <p:cNvPr id="21" name="Text Placeholder 14">
            <a:extLst>
              <a:ext uri="{FF2B5EF4-FFF2-40B4-BE49-F238E27FC236}">
                <a16:creationId xmlns:a16="http://schemas.microsoft.com/office/drawing/2014/main" id="{83CCA274-E1A8-5BD7-6302-8A577058E594}"/>
              </a:ext>
            </a:extLst>
          </p:cNvPr>
          <p:cNvSpPr>
            <a:spLocks noGrp="1"/>
          </p:cNvSpPr>
          <p:nvPr>
            <p:ph type="body" sz="quarter" idx="25" hasCustomPrompt="1"/>
          </p:nvPr>
        </p:nvSpPr>
        <p:spPr>
          <a:xfrm>
            <a:off x="6419850" y="4486010"/>
            <a:ext cx="5024588" cy="755453"/>
          </a:xfrm>
        </p:spPr>
        <p:txBody>
          <a:bodyPr anchor="ctr" anchorCtr="0"/>
          <a:lstStyle>
            <a:lvl1pPr algn="l">
              <a:lnSpc>
                <a:spcPct val="140000"/>
              </a:lnSpc>
              <a:spcBef>
                <a:spcPts val="0"/>
              </a:spcBef>
              <a:spcAft>
                <a:spcPts val="0"/>
              </a:spcAft>
              <a:defRPr sz="1400">
                <a:solidFill>
                  <a:schemeClr val="bg1"/>
                </a:solidFill>
                <a:latin typeface="+mj-lt"/>
              </a:defRPr>
            </a:lvl1pPr>
          </a:lstStyle>
          <a:p>
            <a:pPr lvl="0"/>
            <a:r>
              <a:rPr lang="en-AU" noProof="0"/>
              <a:t>Insert text here</a:t>
            </a:r>
          </a:p>
        </p:txBody>
      </p:sp>
    </p:spTree>
    <p:extLst>
      <p:ext uri="{BB962C8B-B14F-4D97-AF65-F5344CB8AC3E}">
        <p14:creationId xmlns:p14="http://schemas.microsoft.com/office/powerpoint/2010/main" val="335724378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12_Horizontal Header">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BD0AB57-242C-B4C9-F629-3600A8DC9D4E}"/>
              </a:ext>
            </a:extLst>
          </p:cNvPr>
          <p:cNvSpPr/>
          <p:nvPr userDrawn="1"/>
        </p:nvSpPr>
        <p:spPr>
          <a:xfrm>
            <a:off x="0" y="0"/>
            <a:ext cx="12191998" cy="171767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17" name="Picture Placeholder 16">
            <a:extLst>
              <a:ext uri="{FF2B5EF4-FFF2-40B4-BE49-F238E27FC236}">
                <a16:creationId xmlns:a16="http://schemas.microsoft.com/office/drawing/2014/main" id="{FF5847B5-1B62-03FD-FF18-F5CB6DF82877}"/>
              </a:ext>
            </a:extLst>
          </p:cNvPr>
          <p:cNvSpPr>
            <a:spLocks noGrp="1"/>
          </p:cNvSpPr>
          <p:nvPr>
            <p:ph type="pic" sz="quarter" idx="12" hasCustomPrompt="1"/>
          </p:nvPr>
        </p:nvSpPr>
        <p:spPr>
          <a:xfrm>
            <a:off x="6525600" y="0"/>
            <a:ext cx="5666400" cy="1717200"/>
          </a:xfrm>
          <a:custGeom>
            <a:avLst/>
            <a:gdLst>
              <a:gd name="connsiteX0" fmla="*/ 0 w 5666400"/>
              <a:gd name="connsiteY0" fmla="*/ 0 h 1717200"/>
              <a:gd name="connsiteX1" fmla="*/ 4513459 w 5666400"/>
              <a:gd name="connsiteY1" fmla="*/ 0 h 1717200"/>
              <a:gd name="connsiteX2" fmla="*/ 5382971 w 5666400"/>
              <a:gd name="connsiteY2" fmla="*/ 551209 h 1717200"/>
              <a:gd name="connsiteX3" fmla="*/ 5666400 w 5666400"/>
              <a:gd name="connsiteY3" fmla="*/ 1042181 h 1717200"/>
              <a:gd name="connsiteX4" fmla="*/ 5666400 w 5666400"/>
              <a:gd name="connsiteY4" fmla="*/ 1717200 h 1717200"/>
              <a:gd name="connsiteX5" fmla="*/ 1805887 w 5666400"/>
              <a:gd name="connsiteY5" fmla="*/ 1717200 h 1717200"/>
              <a:gd name="connsiteX6" fmla="*/ 1637129 w 5666400"/>
              <a:gd name="connsiteY6" fmla="*/ 1701122 h 1717200"/>
              <a:gd name="connsiteX7" fmla="*/ 518099 w 5666400"/>
              <a:gd name="connsiteY7" fmla="*/ 897429 h 1717200"/>
              <a:gd name="connsiteX8" fmla="*/ 0 w 5666400"/>
              <a:gd name="connsiteY8" fmla="*/ 0 h 171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66400" h="1717200">
                <a:moveTo>
                  <a:pt x="0" y="0"/>
                </a:moveTo>
                <a:lnTo>
                  <a:pt x="4513459" y="0"/>
                </a:lnTo>
                <a:cubicBezTo>
                  <a:pt x="4817918" y="0"/>
                  <a:pt x="5207192" y="246815"/>
                  <a:pt x="5382971" y="551209"/>
                </a:cubicBezTo>
                <a:lnTo>
                  <a:pt x="5666400" y="1042181"/>
                </a:lnTo>
                <a:lnTo>
                  <a:pt x="5666400" y="1717200"/>
                </a:lnTo>
                <a:lnTo>
                  <a:pt x="1805887" y="1717200"/>
                </a:lnTo>
                <a:lnTo>
                  <a:pt x="1637129" y="1701122"/>
                </a:lnTo>
                <a:cubicBezTo>
                  <a:pt x="1219158" y="1624622"/>
                  <a:pt x="746991" y="1293845"/>
                  <a:pt x="518099" y="897429"/>
                </a:cubicBezTo>
                <a:cubicBezTo>
                  <a:pt x="518099" y="897429"/>
                  <a:pt x="0" y="0"/>
                  <a:pt x="0" y="0"/>
                </a:cubicBezTo>
                <a:close/>
              </a:path>
            </a:pathLst>
          </a:custGeom>
          <a:solidFill>
            <a:schemeClr val="bg2"/>
          </a:solidFill>
        </p:spPr>
        <p:txBody>
          <a:bodyPr wrap="square" lIns="324000" tIns="144000">
            <a:noAutofit/>
          </a:bodyPr>
          <a:lstStyle/>
          <a:p>
            <a:r>
              <a:rPr lang="en-AU" noProof="0"/>
              <a:t>Drag and drop image into placeholder</a:t>
            </a:r>
          </a:p>
        </p:txBody>
      </p:sp>
      <p:sp>
        <p:nvSpPr>
          <p:cNvPr id="2" name="Title 1">
            <a:extLst>
              <a:ext uri="{FF2B5EF4-FFF2-40B4-BE49-F238E27FC236}">
                <a16:creationId xmlns:a16="http://schemas.microsoft.com/office/drawing/2014/main" id="{682EA7B5-1C81-28AA-3C98-532EFD23C432}"/>
              </a:ext>
            </a:extLst>
          </p:cNvPr>
          <p:cNvSpPr>
            <a:spLocks noGrp="1"/>
          </p:cNvSpPr>
          <p:nvPr>
            <p:ph type="title" hasCustomPrompt="1"/>
          </p:nvPr>
        </p:nvSpPr>
        <p:spPr>
          <a:xfrm>
            <a:off x="503237" y="503238"/>
            <a:ext cx="5592763" cy="576000"/>
          </a:xfrm>
        </p:spPr>
        <p:txBody>
          <a:bodyPr/>
          <a:lstStyle>
            <a:lvl1pPr>
              <a:defRPr>
                <a:solidFill>
                  <a:schemeClr val="accent1"/>
                </a:solidFill>
              </a:defRPr>
            </a:lvl1pPr>
          </a:lstStyle>
          <a:p>
            <a:r>
              <a:rPr lang="en-AU" noProof="0"/>
              <a:t>Slide title goes here</a:t>
            </a:r>
          </a:p>
        </p:txBody>
      </p:sp>
      <p:sp>
        <p:nvSpPr>
          <p:cNvPr id="3" name="Footer Placeholder 2">
            <a:extLst>
              <a:ext uri="{FF2B5EF4-FFF2-40B4-BE49-F238E27FC236}">
                <a16:creationId xmlns:a16="http://schemas.microsoft.com/office/drawing/2014/main" id="{8EB4622B-BB10-028F-EAF8-B14E7FC8A138}"/>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B62A98A6-A605-83E7-1D26-01A90C588F66}"/>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6" name="Freeform: Shape 5">
            <a:extLst>
              <a:ext uri="{FF2B5EF4-FFF2-40B4-BE49-F238E27FC236}">
                <a16:creationId xmlns:a16="http://schemas.microsoft.com/office/drawing/2014/main" id="{71F626E9-3D4E-D391-8D41-8896EDA96301}"/>
              </a:ext>
            </a:extLst>
          </p:cNvPr>
          <p:cNvSpPr/>
          <p:nvPr userDrawn="1"/>
        </p:nvSpPr>
        <p:spPr>
          <a:xfrm>
            <a:off x="11038084" y="1"/>
            <a:ext cx="1153914" cy="1261633"/>
          </a:xfrm>
          <a:custGeom>
            <a:avLst/>
            <a:gdLst>
              <a:gd name="connsiteX0" fmla="*/ 1698784 w 1698878"/>
              <a:gd name="connsiteY0" fmla="*/ 1536859 h 1857470"/>
              <a:gd name="connsiteX1" fmla="*/ 1698878 w 1698878"/>
              <a:gd name="connsiteY1" fmla="*/ 1536859 h 1857470"/>
              <a:gd name="connsiteX2" fmla="*/ 1698878 w 1698878"/>
              <a:gd name="connsiteY2" fmla="*/ 1857470 h 1857470"/>
              <a:gd name="connsiteX3" fmla="*/ 1698784 w 1698878"/>
              <a:gd name="connsiteY3" fmla="*/ 1857470 h 1857470"/>
              <a:gd name="connsiteX4" fmla="*/ 0 w 1698878"/>
              <a:gd name="connsiteY4" fmla="*/ 0 h 1857470"/>
              <a:gd name="connsiteX5" fmla="*/ 1698878 w 1698878"/>
              <a:gd name="connsiteY5" fmla="*/ 0 h 1857470"/>
              <a:gd name="connsiteX6" fmla="*/ 1698878 w 1698878"/>
              <a:gd name="connsiteY6" fmla="*/ 1536857 h 1857470"/>
              <a:gd name="connsiteX7" fmla="*/ 1280160 w 1698878"/>
              <a:gd name="connsiteY7" fmla="*/ 811530 h 1857470"/>
              <a:gd name="connsiteX8" fmla="*/ 0 w 1698878"/>
              <a:gd name="connsiteY8" fmla="*/ 0 h 1857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8878" h="1857470">
                <a:moveTo>
                  <a:pt x="1698784" y="1536859"/>
                </a:moveTo>
                <a:lnTo>
                  <a:pt x="1698878" y="1536859"/>
                </a:lnTo>
                <a:lnTo>
                  <a:pt x="1698878" y="1857470"/>
                </a:lnTo>
                <a:lnTo>
                  <a:pt x="1698784" y="1857470"/>
                </a:lnTo>
                <a:close/>
                <a:moveTo>
                  <a:pt x="0" y="0"/>
                </a:moveTo>
                <a:lnTo>
                  <a:pt x="1698878" y="0"/>
                </a:lnTo>
                <a:lnTo>
                  <a:pt x="1698878" y="1536857"/>
                </a:lnTo>
                <a:lnTo>
                  <a:pt x="1280160" y="811530"/>
                </a:lnTo>
                <a:cubicBezTo>
                  <a:pt x="1021366" y="363379"/>
                  <a:pt x="448247" y="0"/>
                  <a:pt x="0" y="0"/>
                </a:cubicBezTo>
                <a:close/>
              </a:path>
            </a:pathLst>
          </a:custGeom>
          <a:solidFill>
            <a:schemeClr val="accent1"/>
          </a:solidFill>
          <a:ln w="9525" cap="flat">
            <a:noFill/>
            <a:prstDash val="solid"/>
            <a:miter/>
          </a:ln>
        </p:spPr>
        <p:txBody>
          <a:bodyPr rtlCol="0" anchor="ctr"/>
          <a:lstStyle/>
          <a:p>
            <a:endParaRPr lang="en-AU" noProof="0"/>
          </a:p>
        </p:txBody>
      </p:sp>
    </p:spTree>
    <p:extLst>
      <p:ext uri="{BB962C8B-B14F-4D97-AF65-F5344CB8AC3E}">
        <p14:creationId xmlns:p14="http://schemas.microsoft.com/office/powerpoint/2010/main" val="7847602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13_Quote Opt A">
    <p:bg>
      <p:bgPr>
        <a:solidFill>
          <a:schemeClr val="tx2"/>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EA83214-7240-0F77-C40C-91526E0CEAA6}"/>
              </a:ext>
            </a:extLst>
          </p:cNvPr>
          <p:cNvSpPr>
            <a:spLocks noGrp="1"/>
          </p:cNvSpPr>
          <p:nvPr>
            <p:ph type="ftr" sz="quarter" idx="10"/>
          </p:nvPr>
        </p:nvSpPr>
        <p:spPr/>
        <p:txBody>
          <a:bodyPr/>
          <a:lstStyle>
            <a:lvl1pPr>
              <a:defRPr>
                <a:solidFill>
                  <a:schemeClr val="bg1"/>
                </a:solidFill>
              </a:defRPr>
            </a:lvl1pPr>
          </a:lstStyle>
          <a:p>
            <a:r>
              <a:rPr lang="en-US" noProof="0"/>
              <a:t>Acenda Life</a:t>
            </a:r>
            <a:endParaRPr lang="en-AU" noProof="0"/>
          </a:p>
        </p:txBody>
      </p:sp>
      <p:sp>
        <p:nvSpPr>
          <p:cNvPr id="4" name="Slide Number Placeholder 3">
            <a:extLst>
              <a:ext uri="{FF2B5EF4-FFF2-40B4-BE49-F238E27FC236}">
                <a16:creationId xmlns:a16="http://schemas.microsoft.com/office/drawing/2014/main" id="{BA3D69E8-AA5F-69E8-15A1-EFD45F140826}"/>
              </a:ext>
            </a:extLst>
          </p:cNvPr>
          <p:cNvSpPr>
            <a:spLocks noGrp="1"/>
          </p:cNvSpPr>
          <p:nvPr>
            <p:ph type="sldNum" sz="quarter" idx="11"/>
          </p:nvPr>
        </p:nvSpPr>
        <p:spPr>
          <a:xfrm>
            <a:off x="11563738" y="6539268"/>
            <a:ext cx="123431" cy="123111"/>
          </a:xfrm>
        </p:spPr>
        <p:txBody>
          <a:bodyPr/>
          <a:lstStyle>
            <a:lvl1pPr>
              <a:defRPr>
                <a:solidFill>
                  <a:schemeClr val="bg1"/>
                </a:solidFill>
              </a:defRPr>
            </a:lvl1pPr>
          </a:lstStyle>
          <a:p>
            <a:fld id="{9CA0E3CB-31B1-41CE-9218-F9509472790F}" type="slidenum">
              <a:rPr lang="en-AU" noProof="0" smtClean="0"/>
              <a:pPr/>
              <a:t>‹#›</a:t>
            </a:fld>
            <a:endParaRPr lang="en-AU" noProof="0"/>
          </a:p>
        </p:txBody>
      </p:sp>
      <p:pic>
        <p:nvPicPr>
          <p:cNvPr id="5" name="Graphic 4">
            <a:extLst>
              <a:ext uri="{FF2B5EF4-FFF2-40B4-BE49-F238E27FC236}">
                <a16:creationId xmlns:a16="http://schemas.microsoft.com/office/drawing/2014/main" id="{4E24B044-4708-5BDF-88EC-1E37C342B7B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330316" y="523876"/>
            <a:ext cx="5531368" cy="5649912"/>
          </a:xfrm>
          <a:prstGeom prst="rect">
            <a:avLst/>
          </a:prstGeom>
        </p:spPr>
      </p:pic>
      <p:sp>
        <p:nvSpPr>
          <p:cNvPr id="6" name="Text To Outline">
            <a:extLst>
              <a:ext uri="{FF2B5EF4-FFF2-40B4-BE49-F238E27FC236}">
                <a16:creationId xmlns:a16="http://schemas.microsoft.com/office/drawing/2014/main" id="{6908AB50-F874-12E5-F371-4D35260D5AF8}"/>
              </a:ext>
            </a:extLst>
          </p:cNvPr>
          <p:cNvSpPr/>
          <p:nvPr userDrawn="1"/>
        </p:nvSpPr>
        <p:spPr>
          <a:xfrm>
            <a:off x="5787264" y="1661207"/>
            <a:ext cx="617472" cy="436538"/>
          </a:xfrm>
          <a:custGeom>
            <a:avLst/>
            <a:gdLst/>
            <a:ahLst/>
            <a:cxnLst/>
            <a:rect l="l" t="t" r="r" b="b"/>
            <a:pathLst>
              <a:path w="883946" h="624929">
                <a:moveTo>
                  <a:pt x="855166" y="0"/>
                </a:moveTo>
                <a:lnTo>
                  <a:pt x="859277" y="28780"/>
                </a:lnTo>
                <a:cubicBezTo>
                  <a:pt x="816108" y="28780"/>
                  <a:pt x="774138" y="39572"/>
                  <a:pt x="733367" y="61157"/>
                </a:cubicBezTo>
                <a:cubicBezTo>
                  <a:pt x="692595" y="82742"/>
                  <a:pt x="659533" y="111350"/>
                  <a:pt x="634180" y="146982"/>
                </a:cubicBezTo>
                <a:cubicBezTo>
                  <a:pt x="608826" y="182614"/>
                  <a:pt x="596149" y="219959"/>
                  <a:pt x="596149" y="259017"/>
                </a:cubicBezTo>
                <a:cubicBezTo>
                  <a:pt x="596149" y="286426"/>
                  <a:pt x="603002" y="300131"/>
                  <a:pt x="616706" y="300131"/>
                </a:cubicBezTo>
                <a:cubicBezTo>
                  <a:pt x="624244" y="300131"/>
                  <a:pt x="632466" y="298246"/>
                  <a:pt x="641374" y="294478"/>
                </a:cubicBezTo>
                <a:cubicBezTo>
                  <a:pt x="650283" y="290709"/>
                  <a:pt x="655422" y="288482"/>
                  <a:pt x="656792" y="287797"/>
                </a:cubicBezTo>
                <a:cubicBezTo>
                  <a:pt x="659533" y="287111"/>
                  <a:pt x="666385" y="284542"/>
                  <a:pt x="677349" y="280088"/>
                </a:cubicBezTo>
                <a:cubicBezTo>
                  <a:pt x="688313" y="275634"/>
                  <a:pt x="699619" y="273407"/>
                  <a:pt x="711268" y="273407"/>
                </a:cubicBezTo>
                <a:cubicBezTo>
                  <a:pt x="743474" y="273407"/>
                  <a:pt x="772767" y="280430"/>
                  <a:pt x="799149" y="294478"/>
                </a:cubicBezTo>
                <a:cubicBezTo>
                  <a:pt x="825530" y="308525"/>
                  <a:pt x="846258" y="328054"/>
                  <a:pt x="861333" y="353065"/>
                </a:cubicBezTo>
                <a:cubicBezTo>
                  <a:pt x="876408" y="378076"/>
                  <a:pt x="883946" y="406341"/>
                  <a:pt x="883946" y="437862"/>
                </a:cubicBezTo>
                <a:cubicBezTo>
                  <a:pt x="883946" y="473494"/>
                  <a:pt x="876066" y="505528"/>
                  <a:pt x="860305" y="533965"/>
                </a:cubicBezTo>
                <a:cubicBezTo>
                  <a:pt x="844545" y="562402"/>
                  <a:pt x="822618" y="584672"/>
                  <a:pt x="794523" y="600775"/>
                </a:cubicBezTo>
                <a:cubicBezTo>
                  <a:pt x="766429" y="616878"/>
                  <a:pt x="734566" y="624929"/>
                  <a:pt x="698934" y="624929"/>
                </a:cubicBezTo>
                <a:cubicBezTo>
                  <a:pt x="655079" y="624929"/>
                  <a:pt x="615678" y="613452"/>
                  <a:pt x="580732" y="590497"/>
                </a:cubicBezTo>
                <a:cubicBezTo>
                  <a:pt x="545785" y="567542"/>
                  <a:pt x="518376" y="536706"/>
                  <a:pt x="498504" y="497991"/>
                </a:cubicBezTo>
                <a:cubicBezTo>
                  <a:pt x="478632" y="459275"/>
                  <a:pt x="468697" y="416620"/>
                  <a:pt x="468697" y="370024"/>
                </a:cubicBezTo>
                <a:cubicBezTo>
                  <a:pt x="468697" y="303557"/>
                  <a:pt x="485999" y="241886"/>
                  <a:pt x="520603" y="185012"/>
                </a:cubicBezTo>
                <a:cubicBezTo>
                  <a:pt x="555207" y="128138"/>
                  <a:pt x="602145" y="83084"/>
                  <a:pt x="661417" y="49851"/>
                </a:cubicBezTo>
                <a:cubicBezTo>
                  <a:pt x="720690" y="16617"/>
                  <a:pt x="785273" y="0"/>
                  <a:pt x="855166" y="0"/>
                </a:cubicBezTo>
                <a:close/>
                <a:moveTo>
                  <a:pt x="386469" y="0"/>
                </a:moveTo>
                <a:lnTo>
                  <a:pt x="390580" y="28780"/>
                </a:lnTo>
                <a:cubicBezTo>
                  <a:pt x="347411" y="28780"/>
                  <a:pt x="305441" y="39572"/>
                  <a:pt x="264670" y="61157"/>
                </a:cubicBezTo>
                <a:cubicBezTo>
                  <a:pt x="223898" y="82742"/>
                  <a:pt x="190836" y="111350"/>
                  <a:pt x="165483" y="146982"/>
                </a:cubicBezTo>
                <a:cubicBezTo>
                  <a:pt x="140129" y="182614"/>
                  <a:pt x="127452" y="219959"/>
                  <a:pt x="127452" y="259017"/>
                </a:cubicBezTo>
                <a:cubicBezTo>
                  <a:pt x="127452" y="286426"/>
                  <a:pt x="134305" y="300131"/>
                  <a:pt x="148009" y="300131"/>
                </a:cubicBezTo>
                <a:cubicBezTo>
                  <a:pt x="155547" y="300131"/>
                  <a:pt x="163769" y="298246"/>
                  <a:pt x="172677" y="294478"/>
                </a:cubicBezTo>
                <a:cubicBezTo>
                  <a:pt x="181585" y="290709"/>
                  <a:pt x="186725" y="288482"/>
                  <a:pt x="188095" y="287797"/>
                </a:cubicBezTo>
                <a:cubicBezTo>
                  <a:pt x="190836" y="287111"/>
                  <a:pt x="197688" y="284542"/>
                  <a:pt x="208652" y="280088"/>
                </a:cubicBezTo>
                <a:cubicBezTo>
                  <a:pt x="219616" y="275634"/>
                  <a:pt x="230922" y="273407"/>
                  <a:pt x="242571" y="273407"/>
                </a:cubicBezTo>
                <a:cubicBezTo>
                  <a:pt x="274777" y="273407"/>
                  <a:pt x="304070" y="280430"/>
                  <a:pt x="330452" y="294478"/>
                </a:cubicBezTo>
                <a:cubicBezTo>
                  <a:pt x="356833" y="308525"/>
                  <a:pt x="377561" y="328054"/>
                  <a:pt x="392636" y="353065"/>
                </a:cubicBezTo>
                <a:cubicBezTo>
                  <a:pt x="407711" y="378076"/>
                  <a:pt x="415249" y="406341"/>
                  <a:pt x="415249" y="437862"/>
                </a:cubicBezTo>
                <a:cubicBezTo>
                  <a:pt x="415249" y="473494"/>
                  <a:pt x="407369" y="505528"/>
                  <a:pt x="391608" y="533965"/>
                </a:cubicBezTo>
                <a:cubicBezTo>
                  <a:pt x="375848" y="562402"/>
                  <a:pt x="353921" y="584672"/>
                  <a:pt x="325826" y="600775"/>
                </a:cubicBezTo>
                <a:cubicBezTo>
                  <a:pt x="297732" y="616878"/>
                  <a:pt x="265869" y="624929"/>
                  <a:pt x="230237" y="624929"/>
                </a:cubicBezTo>
                <a:cubicBezTo>
                  <a:pt x="186382" y="624929"/>
                  <a:pt x="146981" y="613452"/>
                  <a:pt x="112035" y="590497"/>
                </a:cubicBezTo>
                <a:cubicBezTo>
                  <a:pt x="77088" y="567542"/>
                  <a:pt x="49679" y="536706"/>
                  <a:pt x="29807" y="497991"/>
                </a:cubicBezTo>
                <a:cubicBezTo>
                  <a:pt x="9935" y="459275"/>
                  <a:pt x="0" y="416620"/>
                  <a:pt x="0" y="370024"/>
                </a:cubicBezTo>
                <a:cubicBezTo>
                  <a:pt x="0" y="303557"/>
                  <a:pt x="17302" y="241886"/>
                  <a:pt x="51906" y="185012"/>
                </a:cubicBezTo>
                <a:cubicBezTo>
                  <a:pt x="86510" y="128138"/>
                  <a:pt x="133448" y="83084"/>
                  <a:pt x="192720" y="49851"/>
                </a:cubicBezTo>
                <a:cubicBezTo>
                  <a:pt x="251993" y="16617"/>
                  <a:pt x="316576" y="0"/>
                  <a:pt x="386469" y="0"/>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cxnSp>
        <p:nvCxnSpPr>
          <p:cNvPr id="7" name="Straight Connector 6">
            <a:extLst>
              <a:ext uri="{FF2B5EF4-FFF2-40B4-BE49-F238E27FC236}">
                <a16:creationId xmlns:a16="http://schemas.microsoft.com/office/drawing/2014/main" id="{64E87BC4-58D7-9351-07DC-017F0A3DC25A}"/>
              </a:ext>
            </a:extLst>
          </p:cNvPr>
          <p:cNvCxnSpPr/>
          <p:nvPr userDrawn="1"/>
        </p:nvCxnSpPr>
        <p:spPr>
          <a:xfrm>
            <a:off x="11410351" y="6544539"/>
            <a:ext cx="0" cy="112568"/>
          </a:xfrm>
          <a:prstGeom prst="line">
            <a:avLst/>
          </a:prstGeom>
          <a:ln w="12700" cap="rnd">
            <a:round/>
          </a:ln>
        </p:spPr>
        <p:style>
          <a:lnRef idx="2">
            <a:schemeClr val="accent1"/>
          </a:lnRef>
          <a:fillRef idx="0">
            <a:schemeClr val="accent1"/>
          </a:fillRef>
          <a:effectRef idx="1">
            <a:schemeClr val="accent1"/>
          </a:effectRef>
          <a:fontRef idx="minor">
            <a:schemeClr val="tx1"/>
          </a:fontRef>
        </p:style>
      </p:cxnSp>
      <p:sp>
        <p:nvSpPr>
          <p:cNvPr id="9" name="Text Placeholder 8">
            <a:extLst>
              <a:ext uri="{FF2B5EF4-FFF2-40B4-BE49-F238E27FC236}">
                <a16:creationId xmlns:a16="http://schemas.microsoft.com/office/drawing/2014/main" id="{1B12241C-7335-CF35-535A-49014D2F6722}"/>
              </a:ext>
            </a:extLst>
          </p:cNvPr>
          <p:cNvSpPr>
            <a:spLocks noGrp="1"/>
          </p:cNvSpPr>
          <p:nvPr>
            <p:ph type="body" sz="quarter" idx="12" hasCustomPrompt="1"/>
          </p:nvPr>
        </p:nvSpPr>
        <p:spPr>
          <a:xfrm>
            <a:off x="2001000" y="2345529"/>
            <a:ext cx="8190000" cy="2178000"/>
          </a:xfrm>
        </p:spPr>
        <p:txBody>
          <a:bodyPr/>
          <a:lstStyle>
            <a:lvl1pPr algn="ctr">
              <a:lnSpc>
                <a:spcPct val="140000"/>
              </a:lnSpc>
              <a:spcBef>
                <a:spcPts val="0"/>
              </a:spcBef>
              <a:spcAft>
                <a:spcPts val="0"/>
              </a:spcAft>
              <a:defRPr sz="2400" b="1">
                <a:solidFill>
                  <a:schemeClr val="bg1"/>
                </a:solidFill>
                <a:latin typeface="+mn-lt"/>
              </a:defRPr>
            </a:lvl1pPr>
            <a:lvl2pPr algn="ctr">
              <a:lnSpc>
                <a:spcPct val="140000"/>
              </a:lnSpc>
              <a:spcBef>
                <a:spcPts val="0"/>
              </a:spcBef>
              <a:spcAft>
                <a:spcPts val="0"/>
              </a:spcAft>
              <a:defRPr sz="2400">
                <a:solidFill>
                  <a:schemeClr val="bg1"/>
                </a:solidFill>
                <a:latin typeface="+mn-lt"/>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AU" noProof="0"/>
              <a:t>Quote highlight level 1</a:t>
            </a:r>
          </a:p>
          <a:p>
            <a:pPr lvl="1"/>
            <a:r>
              <a:rPr lang="en-AU" noProof="0"/>
              <a:t>Second level</a:t>
            </a:r>
          </a:p>
        </p:txBody>
      </p:sp>
    </p:spTree>
    <p:extLst>
      <p:ext uri="{BB962C8B-B14F-4D97-AF65-F5344CB8AC3E}">
        <p14:creationId xmlns:p14="http://schemas.microsoft.com/office/powerpoint/2010/main" val="35501432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Executive Summary Opt D">
    <p:bg>
      <p:bgPr>
        <a:solidFill>
          <a:schemeClr val="tx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1C34FB7B-7770-A559-8A04-BA524437B3E0}"/>
              </a:ext>
            </a:extLst>
          </p:cNvPr>
          <p:cNvSpPr/>
          <p:nvPr userDrawn="1"/>
        </p:nvSpPr>
        <p:spPr>
          <a:xfrm>
            <a:off x="0" y="0"/>
            <a:ext cx="12192001" cy="6858000"/>
          </a:xfrm>
          <a:custGeom>
            <a:avLst/>
            <a:gdLst>
              <a:gd name="connsiteX0" fmla="*/ 0 w 12192001"/>
              <a:gd name="connsiteY0" fmla="*/ 0 h 6858000"/>
              <a:gd name="connsiteX1" fmla="*/ 3609977 w 12192001"/>
              <a:gd name="connsiteY1" fmla="*/ 0 h 6858000"/>
              <a:gd name="connsiteX2" fmla="*/ 3970639 w 12192001"/>
              <a:gd name="connsiteY2" fmla="*/ 0 h 6858000"/>
              <a:gd name="connsiteX3" fmla="*/ 4105276 w 12192001"/>
              <a:gd name="connsiteY3" fmla="*/ 0 h 6858000"/>
              <a:gd name="connsiteX4" fmla="*/ 4200527 w 12192001"/>
              <a:gd name="connsiteY4" fmla="*/ 0 h 6858000"/>
              <a:gd name="connsiteX5" fmla="*/ 7869112 w 12192001"/>
              <a:gd name="connsiteY5" fmla="*/ 0 h 6858000"/>
              <a:gd name="connsiteX6" fmla="*/ 9371522 w 12192001"/>
              <a:gd name="connsiteY6" fmla="*/ 952500 h 6858000"/>
              <a:gd name="connsiteX7" fmla="*/ 12192001 w 12192001"/>
              <a:gd name="connsiteY7" fmla="*/ 5837673 h 6858000"/>
              <a:gd name="connsiteX8" fmla="*/ 12192001 w 12192001"/>
              <a:gd name="connsiteY8" fmla="*/ 6858000 h 6858000"/>
              <a:gd name="connsiteX9" fmla="*/ 4200527 w 12192001"/>
              <a:gd name="connsiteY9" fmla="*/ 6858000 h 6858000"/>
              <a:gd name="connsiteX10" fmla="*/ 4105276 w 12192001"/>
              <a:gd name="connsiteY10" fmla="*/ 6858000 h 6858000"/>
              <a:gd name="connsiteX11" fmla="*/ 3970639 w 12192001"/>
              <a:gd name="connsiteY11" fmla="*/ 6858000 h 6858000"/>
              <a:gd name="connsiteX12" fmla="*/ 3609977 w 12192001"/>
              <a:gd name="connsiteY12" fmla="*/ 6858000 h 6858000"/>
              <a:gd name="connsiteX13" fmla="*/ 0 w 12192001"/>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1" h="6858000">
                <a:moveTo>
                  <a:pt x="0" y="0"/>
                </a:moveTo>
                <a:lnTo>
                  <a:pt x="3609977" y="0"/>
                </a:lnTo>
                <a:lnTo>
                  <a:pt x="3970639" y="0"/>
                </a:lnTo>
                <a:lnTo>
                  <a:pt x="4105276" y="0"/>
                </a:lnTo>
                <a:lnTo>
                  <a:pt x="4200527" y="0"/>
                </a:lnTo>
                <a:lnTo>
                  <a:pt x="7869112" y="0"/>
                </a:lnTo>
                <a:cubicBezTo>
                  <a:pt x="8395146" y="0"/>
                  <a:pt x="9067802" y="426466"/>
                  <a:pt x="9371522" y="952500"/>
                </a:cubicBezTo>
                <a:lnTo>
                  <a:pt x="12192001" y="5837673"/>
                </a:lnTo>
                <a:lnTo>
                  <a:pt x="12192001" y="6858000"/>
                </a:lnTo>
                <a:lnTo>
                  <a:pt x="4200527" y="6858000"/>
                </a:lnTo>
                <a:lnTo>
                  <a:pt x="4105276" y="6858000"/>
                </a:lnTo>
                <a:lnTo>
                  <a:pt x="3970639" y="6858000"/>
                </a:lnTo>
                <a:lnTo>
                  <a:pt x="3609977" y="6858000"/>
                </a:lnTo>
                <a:lnTo>
                  <a:pt x="0" y="6858000"/>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noProof="0"/>
          </a:p>
        </p:txBody>
      </p:sp>
      <p:sp>
        <p:nvSpPr>
          <p:cNvPr id="10" name="Freeform: Shape 9">
            <a:extLst>
              <a:ext uri="{FF2B5EF4-FFF2-40B4-BE49-F238E27FC236}">
                <a16:creationId xmlns:a16="http://schemas.microsoft.com/office/drawing/2014/main" id="{77FBCC94-F4C5-4FA0-0862-CAD01CDF0ADE}"/>
              </a:ext>
            </a:extLst>
          </p:cNvPr>
          <p:cNvSpPr/>
          <p:nvPr userDrawn="1"/>
        </p:nvSpPr>
        <p:spPr>
          <a:xfrm>
            <a:off x="5475189" y="0"/>
            <a:ext cx="6716811" cy="6858000"/>
          </a:xfrm>
          <a:custGeom>
            <a:avLst/>
            <a:gdLst>
              <a:gd name="connsiteX0" fmla="*/ 0 w 6716811"/>
              <a:gd name="connsiteY0" fmla="*/ 0 h 6858000"/>
              <a:gd name="connsiteX1" fmla="*/ 6716811 w 6716811"/>
              <a:gd name="connsiteY1" fmla="*/ 0 h 6858000"/>
              <a:gd name="connsiteX2" fmla="*/ 6716811 w 6716811"/>
              <a:gd name="connsiteY2" fmla="*/ 6858000 h 6858000"/>
              <a:gd name="connsiteX3" fmla="*/ 5611911 w 6716811"/>
              <a:gd name="connsiteY3" fmla="*/ 6858000 h 6858000"/>
              <a:gd name="connsiteX4" fmla="*/ 2606389 w 6716811"/>
              <a:gd name="connsiteY4" fmla="*/ 1652321 h 6858000"/>
              <a:gd name="connsiteX5" fmla="*/ 173837 w 6716811"/>
              <a:gd name="connsiteY5" fmla="*/ 853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16811" h="6858000">
                <a:moveTo>
                  <a:pt x="0" y="0"/>
                </a:moveTo>
                <a:lnTo>
                  <a:pt x="6716811" y="0"/>
                </a:lnTo>
                <a:lnTo>
                  <a:pt x="6716811" y="6858000"/>
                </a:lnTo>
                <a:lnTo>
                  <a:pt x="5611911" y="6858000"/>
                </a:lnTo>
                <a:lnTo>
                  <a:pt x="2606389" y="1652321"/>
                </a:lnTo>
                <a:cubicBezTo>
                  <a:pt x="2112488" y="796857"/>
                  <a:pt x="1055860" y="93152"/>
                  <a:pt x="173837" y="8530"/>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noProof="0"/>
          </a:p>
        </p:txBody>
      </p:sp>
      <p:sp>
        <p:nvSpPr>
          <p:cNvPr id="3" name="Footer Placeholder 2">
            <a:extLst>
              <a:ext uri="{FF2B5EF4-FFF2-40B4-BE49-F238E27FC236}">
                <a16:creationId xmlns:a16="http://schemas.microsoft.com/office/drawing/2014/main" id="{21B50C25-7B67-223F-5FAB-170FABB2A79F}"/>
              </a:ext>
            </a:extLst>
          </p:cNvPr>
          <p:cNvSpPr>
            <a:spLocks noGrp="1"/>
          </p:cNvSpPr>
          <p:nvPr>
            <p:ph type="ftr" sz="quarter" idx="10"/>
          </p:nvPr>
        </p:nvSpPr>
        <p:spPr>
          <a:xfrm>
            <a:off x="7142163" y="6539268"/>
            <a:ext cx="4114800" cy="123111"/>
          </a:xfrm>
        </p:spPr>
        <p:txBody>
          <a:bodyPr/>
          <a:lstStyle>
            <a:lvl1pPr>
              <a:defRPr>
                <a:solidFill>
                  <a:schemeClr val="bg1"/>
                </a:solidFill>
              </a:defRPr>
            </a:lvl1pPr>
          </a:lstStyle>
          <a:p>
            <a:r>
              <a:rPr lang="en-US" noProof="0"/>
              <a:t>Acenda Life</a:t>
            </a:r>
            <a:endParaRPr lang="en-AU" noProof="0"/>
          </a:p>
        </p:txBody>
      </p:sp>
      <p:sp>
        <p:nvSpPr>
          <p:cNvPr id="4" name="Slide Number Placeholder 3">
            <a:extLst>
              <a:ext uri="{FF2B5EF4-FFF2-40B4-BE49-F238E27FC236}">
                <a16:creationId xmlns:a16="http://schemas.microsoft.com/office/drawing/2014/main" id="{A053AD59-96E5-9F3F-B5C8-08DA88E44362}"/>
              </a:ext>
            </a:extLst>
          </p:cNvPr>
          <p:cNvSpPr>
            <a:spLocks noGrp="1"/>
          </p:cNvSpPr>
          <p:nvPr>
            <p:ph type="sldNum" sz="quarter" idx="11"/>
          </p:nvPr>
        </p:nvSpPr>
        <p:spPr/>
        <p:txBody>
          <a:bodyPr/>
          <a:lstStyle>
            <a:lvl1pPr>
              <a:defRPr>
                <a:solidFill>
                  <a:schemeClr val="bg1"/>
                </a:solidFill>
              </a:defRPr>
            </a:lvl1pPr>
          </a:lstStyle>
          <a:p>
            <a:fld id="{9CA0E3CB-31B1-41CE-9218-F9509472790F}" type="slidenum">
              <a:rPr lang="en-AU" noProof="0" smtClean="0"/>
              <a:pPr/>
              <a:t>‹#›</a:t>
            </a:fld>
            <a:endParaRPr lang="en-AU" noProof="0"/>
          </a:p>
        </p:txBody>
      </p:sp>
      <p:cxnSp>
        <p:nvCxnSpPr>
          <p:cNvPr id="7" name="Straight Connector 6">
            <a:extLst>
              <a:ext uri="{FF2B5EF4-FFF2-40B4-BE49-F238E27FC236}">
                <a16:creationId xmlns:a16="http://schemas.microsoft.com/office/drawing/2014/main" id="{8461A094-C908-A9AE-E397-83FF7AD1D725}"/>
              </a:ext>
            </a:extLst>
          </p:cNvPr>
          <p:cNvCxnSpPr/>
          <p:nvPr userDrawn="1"/>
        </p:nvCxnSpPr>
        <p:spPr>
          <a:xfrm>
            <a:off x="11410351" y="6544539"/>
            <a:ext cx="0" cy="112568"/>
          </a:xfrm>
          <a:prstGeom prst="line">
            <a:avLst/>
          </a:prstGeom>
          <a:ln w="12700" cap="rnd">
            <a:solidFill>
              <a:schemeClr val="tx2"/>
            </a:solidFill>
            <a:round/>
          </a:ln>
        </p:spPr>
        <p:style>
          <a:lnRef idx="2">
            <a:schemeClr val="accent1"/>
          </a:lnRef>
          <a:fillRef idx="0">
            <a:schemeClr val="accent1"/>
          </a:fillRef>
          <a:effectRef idx="1">
            <a:schemeClr val="accent1"/>
          </a:effectRef>
          <a:fontRef idx="minor">
            <a:schemeClr val="tx1"/>
          </a:fontRef>
        </p:style>
      </p:cxnSp>
      <p:sp>
        <p:nvSpPr>
          <p:cNvPr id="2" name="Title 1">
            <a:extLst>
              <a:ext uri="{FF2B5EF4-FFF2-40B4-BE49-F238E27FC236}">
                <a16:creationId xmlns:a16="http://schemas.microsoft.com/office/drawing/2014/main" id="{4A6AA59C-96C9-180F-F213-18D47A132A58}"/>
              </a:ext>
            </a:extLst>
          </p:cNvPr>
          <p:cNvSpPr>
            <a:spLocks noGrp="1"/>
          </p:cNvSpPr>
          <p:nvPr>
            <p:ph type="title" hasCustomPrompt="1"/>
          </p:nvPr>
        </p:nvSpPr>
        <p:spPr>
          <a:xfrm>
            <a:off x="503238" y="2445430"/>
            <a:ext cx="6021387" cy="443198"/>
          </a:xfrm>
        </p:spPr>
        <p:txBody>
          <a:bodyPr wrap="square">
            <a:spAutoFit/>
          </a:bodyPr>
          <a:lstStyle>
            <a:lvl1pPr>
              <a:defRPr sz="3600">
                <a:solidFill>
                  <a:schemeClr val="accent1"/>
                </a:solidFill>
              </a:defRPr>
            </a:lvl1pPr>
          </a:lstStyle>
          <a:p>
            <a:r>
              <a:rPr lang="en-AU" noProof="0"/>
              <a:t>Executive summary</a:t>
            </a:r>
          </a:p>
        </p:txBody>
      </p:sp>
      <p:sp>
        <p:nvSpPr>
          <p:cNvPr id="9" name="Text Placeholder 12">
            <a:extLst>
              <a:ext uri="{FF2B5EF4-FFF2-40B4-BE49-F238E27FC236}">
                <a16:creationId xmlns:a16="http://schemas.microsoft.com/office/drawing/2014/main" id="{BD11E02E-8C68-B90E-40A1-B2EDDF45E4FA}"/>
              </a:ext>
            </a:extLst>
          </p:cNvPr>
          <p:cNvSpPr>
            <a:spLocks noGrp="1"/>
          </p:cNvSpPr>
          <p:nvPr>
            <p:ph type="body" sz="quarter" idx="12" hasCustomPrompt="1"/>
          </p:nvPr>
        </p:nvSpPr>
        <p:spPr>
          <a:xfrm>
            <a:off x="503239" y="3101013"/>
            <a:ext cx="6881811" cy="1856750"/>
          </a:xfrm>
        </p:spPr>
        <p:txBody>
          <a:bodyPr/>
          <a:lstStyle>
            <a:lvl1pPr>
              <a:lnSpc>
                <a:spcPct val="140000"/>
              </a:lnSpc>
              <a:defRPr sz="1200">
                <a:solidFill>
                  <a:schemeClr val="bg1"/>
                </a:solidFill>
                <a:latin typeface="+mn-lt"/>
              </a:defRPr>
            </a:lvl1pPr>
          </a:lstStyle>
          <a:p>
            <a:pPr lvl="0"/>
            <a:r>
              <a:rPr lang="en-AU" noProof="0"/>
              <a:t>Insert text</a:t>
            </a:r>
          </a:p>
        </p:txBody>
      </p:sp>
      <p:sp>
        <p:nvSpPr>
          <p:cNvPr id="6" name="Graphic 13">
            <a:extLst>
              <a:ext uri="{FF2B5EF4-FFF2-40B4-BE49-F238E27FC236}">
                <a16:creationId xmlns:a16="http://schemas.microsoft.com/office/drawing/2014/main" id="{CBAA96DE-970B-F741-93AE-051B09986BAE}"/>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1715245224"/>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13_Quote Opt B">
    <p:bg>
      <p:bgPr>
        <a:solidFill>
          <a:srgbClr val="004A80"/>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440508CC-2B18-43EF-D84E-9DE963C3D9E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803769" y="-201613"/>
            <a:ext cx="6041015" cy="6170481"/>
          </a:xfrm>
          <a:prstGeom prst="rect">
            <a:avLst/>
          </a:prstGeom>
        </p:spPr>
      </p:pic>
      <p:sp>
        <p:nvSpPr>
          <p:cNvPr id="3" name="Footer Placeholder 2">
            <a:extLst>
              <a:ext uri="{FF2B5EF4-FFF2-40B4-BE49-F238E27FC236}">
                <a16:creationId xmlns:a16="http://schemas.microsoft.com/office/drawing/2014/main" id="{0EA83214-7240-0F77-C40C-91526E0CEAA6}"/>
              </a:ext>
            </a:extLst>
          </p:cNvPr>
          <p:cNvSpPr>
            <a:spLocks noGrp="1"/>
          </p:cNvSpPr>
          <p:nvPr>
            <p:ph type="ftr" sz="quarter" idx="10"/>
          </p:nvPr>
        </p:nvSpPr>
        <p:spPr/>
        <p:txBody>
          <a:bodyPr/>
          <a:lstStyle>
            <a:lvl1pPr>
              <a:defRPr>
                <a:solidFill>
                  <a:schemeClr val="bg1"/>
                </a:solidFill>
              </a:defRPr>
            </a:lvl1pPr>
          </a:lstStyle>
          <a:p>
            <a:r>
              <a:rPr lang="en-US" noProof="0"/>
              <a:t>Acenda Life</a:t>
            </a:r>
            <a:endParaRPr lang="en-AU" noProof="0"/>
          </a:p>
        </p:txBody>
      </p:sp>
      <p:sp>
        <p:nvSpPr>
          <p:cNvPr id="4" name="Slide Number Placeholder 3">
            <a:extLst>
              <a:ext uri="{FF2B5EF4-FFF2-40B4-BE49-F238E27FC236}">
                <a16:creationId xmlns:a16="http://schemas.microsoft.com/office/drawing/2014/main" id="{BA3D69E8-AA5F-69E8-15A1-EFD45F140826}"/>
              </a:ext>
            </a:extLst>
          </p:cNvPr>
          <p:cNvSpPr>
            <a:spLocks noGrp="1"/>
          </p:cNvSpPr>
          <p:nvPr>
            <p:ph type="sldNum" sz="quarter" idx="11"/>
          </p:nvPr>
        </p:nvSpPr>
        <p:spPr>
          <a:xfrm>
            <a:off x="11563738" y="6539268"/>
            <a:ext cx="123431" cy="123111"/>
          </a:xfrm>
        </p:spPr>
        <p:txBody>
          <a:bodyPr/>
          <a:lstStyle>
            <a:lvl1pPr>
              <a:defRPr>
                <a:solidFill>
                  <a:schemeClr val="bg1"/>
                </a:solidFill>
              </a:defRPr>
            </a:lvl1pPr>
          </a:lstStyle>
          <a:p>
            <a:fld id="{9CA0E3CB-31B1-41CE-9218-F9509472790F}" type="slidenum">
              <a:rPr lang="en-AU" noProof="0" smtClean="0"/>
              <a:pPr/>
              <a:t>‹#›</a:t>
            </a:fld>
            <a:endParaRPr lang="en-AU" noProof="0"/>
          </a:p>
        </p:txBody>
      </p:sp>
      <p:sp>
        <p:nvSpPr>
          <p:cNvPr id="6" name="Text To Outline">
            <a:extLst>
              <a:ext uri="{FF2B5EF4-FFF2-40B4-BE49-F238E27FC236}">
                <a16:creationId xmlns:a16="http://schemas.microsoft.com/office/drawing/2014/main" id="{6908AB50-F874-12E5-F371-4D35260D5AF8}"/>
              </a:ext>
            </a:extLst>
          </p:cNvPr>
          <p:cNvSpPr/>
          <p:nvPr userDrawn="1"/>
        </p:nvSpPr>
        <p:spPr>
          <a:xfrm>
            <a:off x="959600" y="1617665"/>
            <a:ext cx="617472" cy="436538"/>
          </a:xfrm>
          <a:custGeom>
            <a:avLst/>
            <a:gdLst/>
            <a:ahLst/>
            <a:cxnLst/>
            <a:rect l="l" t="t" r="r" b="b"/>
            <a:pathLst>
              <a:path w="883946" h="624929">
                <a:moveTo>
                  <a:pt x="855166" y="0"/>
                </a:moveTo>
                <a:lnTo>
                  <a:pt x="859277" y="28780"/>
                </a:lnTo>
                <a:cubicBezTo>
                  <a:pt x="816108" y="28780"/>
                  <a:pt x="774138" y="39572"/>
                  <a:pt x="733367" y="61157"/>
                </a:cubicBezTo>
                <a:cubicBezTo>
                  <a:pt x="692595" y="82742"/>
                  <a:pt x="659533" y="111350"/>
                  <a:pt x="634180" y="146982"/>
                </a:cubicBezTo>
                <a:cubicBezTo>
                  <a:pt x="608826" y="182614"/>
                  <a:pt x="596149" y="219959"/>
                  <a:pt x="596149" y="259017"/>
                </a:cubicBezTo>
                <a:cubicBezTo>
                  <a:pt x="596149" y="286426"/>
                  <a:pt x="603002" y="300131"/>
                  <a:pt x="616706" y="300131"/>
                </a:cubicBezTo>
                <a:cubicBezTo>
                  <a:pt x="624244" y="300131"/>
                  <a:pt x="632466" y="298246"/>
                  <a:pt x="641374" y="294478"/>
                </a:cubicBezTo>
                <a:cubicBezTo>
                  <a:pt x="650283" y="290709"/>
                  <a:pt x="655422" y="288482"/>
                  <a:pt x="656792" y="287797"/>
                </a:cubicBezTo>
                <a:cubicBezTo>
                  <a:pt x="659533" y="287111"/>
                  <a:pt x="666385" y="284542"/>
                  <a:pt x="677349" y="280088"/>
                </a:cubicBezTo>
                <a:cubicBezTo>
                  <a:pt x="688313" y="275634"/>
                  <a:pt x="699619" y="273407"/>
                  <a:pt x="711268" y="273407"/>
                </a:cubicBezTo>
                <a:cubicBezTo>
                  <a:pt x="743474" y="273407"/>
                  <a:pt x="772767" y="280430"/>
                  <a:pt x="799149" y="294478"/>
                </a:cubicBezTo>
                <a:cubicBezTo>
                  <a:pt x="825530" y="308525"/>
                  <a:pt x="846258" y="328054"/>
                  <a:pt x="861333" y="353065"/>
                </a:cubicBezTo>
                <a:cubicBezTo>
                  <a:pt x="876408" y="378076"/>
                  <a:pt x="883946" y="406341"/>
                  <a:pt x="883946" y="437862"/>
                </a:cubicBezTo>
                <a:cubicBezTo>
                  <a:pt x="883946" y="473494"/>
                  <a:pt x="876066" y="505528"/>
                  <a:pt x="860305" y="533965"/>
                </a:cubicBezTo>
                <a:cubicBezTo>
                  <a:pt x="844545" y="562402"/>
                  <a:pt x="822618" y="584672"/>
                  <a:pt x="794523" y="600775"/>
                </a:cubicBezTo>
                <a:cubicBezTo>
                  <a:pt x="766429" y="616878"/>
                  <a:pt x="734566" y="624929"/>
                  <a:pt x="698934" y="624929"/>
                </a:cubicBezTo>
                <a:cubicBezTo>
                  <a:pt x="655079" y="624929"/>
                  <a:pt x="615678" y="613452"/>
                  <a:pt x="580732" y="590497"/>
                </a:cubicBezTo>
                <a:cubicBezTo>
                  <a:pt x="545785" y="567542"/>
                  <a:pt x="518376" y="536706"/>
                  <a:pt x="498504" y="497991"/>
                </a:cubicBezTo>
                <a:cubicBezTo>
                  <a:pt x="478632" y="459275"/>
                  <a:pt x="468697" y="416620"/>
                  <a:pt x="468697" y="370024"/>
                </a:cubicBezTo>
                <a:cubicBezTo>
                  <a:pt x="468697" y="303557"/>
                  <a:pt x="485999" y="241886"/>
                  <a:pt x="520603" y="185012"/>
                </a:cubicBezTo>
                <a:cubicBezTo>
                  <a:pt x="555207" y="128138"/>
                  <a:pt x="602145" y="83084"/>
                  <a:pt x="661417" y="49851"/>
                </a:cubicBezTo>
                <a:cubicBezTo>
                  <a:pt x="720690" y="16617"/>
                  <a:pt x="785273" y="0"/>
                  <a:pt x="855166" y="0"/>
                </a:cubicBezTo>
                <a:close/>
                <a:moveTo>
                  <a:pt x="386469" y="0"/>
                </a:moveTo>
                <a:lnTo>
                  <a:pt x="390580" y="28780"/>
                </a:lnTo>
                <a:cubicBezTo>
                  <a:pt x="347411" y="28780"/>
                  <a:pt x="305441" y="39572"/>
                  <a:pt x="264670" y="61157"/>
                </a:cubicBezTo>
                <a:cubicBezTo>
                  <a:pt x="223898" y="82742"/>
                  <a:pt x="190836" y="111350"/>
                  <a:pt x="165483" y="146982"/>
                </a:cubicBezTo>
                <a:cubicBezTo>
                  <a:pt x="140129" y="182614"/>
                  <a:pt x="127452" y="219959"/>
                  <a:pt x="127452" y="259017"/>
                </a:cubicBezTo>
                <a:cubicBezTo>
                  <a:pt x="127452" y="286426"/>
                  <a:pt x="134305" y="300131"/>
                  <a:pt x="148009" y="300131"/>
                </a:cubicBezTo>
                <a:cubicBezTo>
                  <a:pt x="155547" y="300131"/>
                  <a:pt x="163769" y="298246"/>
                  <a:pt x="172677" y="294478"/>
                </a:cubicBezTo>
                <a:cubicBezTo>
                  <a:pt x="181585" y="290709"/>
                  <a:pt x="186725" y="288482"/>
                  <a:pt x="188095" y="287797"/>
                </a:cubicBezTo>
                <a:cubicBezTo>
                  <a:pt x="190836" y="287111"/>
                  <a:pt x="197688" y="284542"/>
                  <a:pt x="208652" y="280088"/>
                </a:cubicBezTo>
                <a:cubicBezTo>
                  <a:pt x="219616" y="275634"/>
                  <a:pt x="230922" y="273407"/>
                  <a:pt x="242571" y="273407"/>
                </a:cubicBezTo>
                <a:cubicBezTo>
                  <a:pt x="274777" y="273407"/>
                  <a:pt x="304070" y="280430"/>
                  <a:pt x="330452" y="294478"/>
                </a:cubicBezTo>
                <a:cubicBezTo>
                  <a:pt x="356833" y="308525"/>
                  <a:pt x="377561" y="328054"/>
                  <a:pt x="392636" y="353065"/>
                </a:cubicBezTo>
                <a:cubicBezTo>
                  <a:pt x="407711" y="378076"/>
                  <a:pt x="415249" y="406341"/>
                  <a:pt x="415249" y="437862"/>
                </a:cubicBezTo>
                <a:cubicBezTo>
                  <a:pt x="415249" y="473494"/>
                  <a:pt x="407369" y="505528"/>
                  <a:pt x="391608" y="533965"/>
                </a:cubicBezTo>
                <a:cubicBezTo>
                  <a:pt x="375848" y="562402"/>
                  <a:pt x="353921" y="584672"/>
                  <a:pt x="325826" y="600775"/>
                </a:cubicBezTo>
                <a:cubicBezTo>
                  <a:pt x="297732" y="616878"/>
                  <a:pt x="265869" y="624929"/>
                  <a:pt x="230237" y="624929"/>
                </a:cubicBezTo>
                <a:cubicBezTo>
                  <a:pt x="186382" y="624929"/>
                  <a:pt x="146981" y="613452"/>
                  <a:pt x="112035" y="590497"/>
                </a:cubicBezTo>
                <a:cubicBezTo>
                  <a:pt x="77088" y="567542"/>
                  <a:pt x="49679" y="536706"/>
                  <a:pt x="29807" y="497991"/>
                </a:cubicBezTo>
                <a:cubicBezTo>
                  <a:pt x="9935" y="459275"/>
                  <a:pt x="0" y="416620"/>
                  <a:pt x="0" y="370024"/>
                </a:cubicBezTo>
                <a:cubicBezTo>
                  <a:pt x="0" y="303557"/>
                  <a:pt x="17302" y="241886"/>
                  <a:pt x="51906" y="185012"/>
                </a:cubicBezTo>
                <a:cubicBezTo>
                  <a:pt x="86510" y="128138"/>
                  <a:pt x="133448" y="83084"/>
                  <a:pt x="192720" y="49851"/>
                </a:cubicBezTo>
                <a:cubicBezTo>
                  <a:pt x="251993" y="16617"/>
                  <a:pt x="316576" y="0"/>
                  <a:pt x="386469" y="0"/>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cxnSp>
        <p:nvCxnSpPr>
          <p:cNvPr id="7" name="Straight Connector 6">
            <a:extLst>
              <a:ext uri="{FF2B5EF4-FFF2-40B4-BE49-F238E27FC236}">
                <a16:creationId xmlns:a16="http://schemas.microsoft.com/office/drawing/2014/main" id="{64E87BC4-58D7-9351-07DC-017F0A3DC25A}"/>
              </a:ext>
            </a:extLst>
          </p:cNvPr>
          <p:cNvCxnSpPr/>
          <p:nvPr userDrawn="1"/>
        </p:nvCxnSpPr>
        <p:spPr>
          <a:xfrm>
            <a:off x="11410351" y="6544539"/>
            <a:ext cx="0" cy="112568"/>
          </a:xfrm>
          <a:prstGeom prst="line">
            <a:avLst/>
          </a:prstGeom>
          <a:ln w="12700" cap="rnd">
            <a:round/>
          </a:ln>
        </p:spPr>
        <p:style>
          <a:lnRef idx="2">
            <a:schemeClr val="accent1"/>
          </a:lnRef>
          <a:fillRef idx="0">
            <a:schemeClr val="accent1"/>
          </a:fillRef>
          <a:effectRef idx="1">
            <a:schemeClr val="accent1"/>
          </a:effectRef>
          <a:fontRef idx="minor">
            <a:schemeClr val="tx1"/>
          </a:fontRef>
        </p:style>
      </p:cxnSp>
      <p:sp>
        <p:nvSpPr>
          <p:cNvPr id="9" name="Text Placeholder 8">
            <a:extLst>
              <a:ext uri="{FF2B5EF4-FFF2-40B4-BE49-F238E27FC236}">
                <a16:creationId xmlns:a16="http://schemas.microsoft.com/office/drawing/2014/main" id="{1B12241C-7335-CF35-535A-49014D2F6722}"/>
              </a:ext>
            </a:extLst>
          </p:cNvPr>
          <p:cNvSpPr>
            <a:spLocks noGrp="1"/>
          </p:cNvSpPr>
          <p:nvPr>
            <p:ph type="body" sz="quarter" idx="12" hasCustomPrompt="1"/>
          </p:nvPr>
        </p:nvSpPr>
        <p:spPr>
          <a:xfrm>
            <a:off x="959600" y="2301987"/>
            <a:ext cx="8146300" cy="2178000"/>
          </a:xfrm>
        </p:spPr>
        <p:txBody>
          <a:bodyPr/>
          <a:lstStyle>
            <a:lvl1pPr algn="l">
              <a:lnSpc>
                <a:spcPct val="140000"/>
              </a:lnSpc>
              <a:spcBef>
                <a:spcPts val="0"/>
              </a:spcBef>
              <a:spcAft>
                <a:spcPts val="0"/>
              </a:spcAft>
              <a:defRPr sz="2400" b="1">
                <a:solidFill>
                  <a:schemeClr val="bg1"/>
                </a:solidFill>
                <a:latin typeface="+mn-lt"/>
              </a:defRPr>
            </a:lvl1pPr>
            <a:lvl2pPr algn="l">
              <a:lnSpc>
                <a:spcPct val="140000"/>
              </a:lnSpc>
              <a:spcBef>
                <a:spcPts val="0"/>
              </a:spcBef>
              <a:spcAft>
                <a:spcPts val="0"/>
              </a:spcAft>
              <a:defRPr sz="2400">
                <a:solidFill>
                  <a:schemeClr val="bg1"/>
                </a:solidFill>
                <a:latin typeface="+mn-lt"/>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AU" noProof="0"/>
              <a:t>Quote highlight level 1</a:t>
            </a:r>
          </a:p>
          <a:p>
            <a:pPr lvl="1"/>
            <a:r>
              <a:rPr lang="en-AU" noProof="0"/>
              <a:t>Second level</a:t>
            </a:r>
          </a:p>
        </p:txBody>
      </p:sp>
      <p:sp>
        <p:nvSpPr>
          <p:cNvPr id="2" name="Text Placeholder 12">
            <a:extLst>
              <a:ext uri="{FF2B5EF4-FFF2-40B4-BE49-F238E27FC236}">
                <a16:creationId xmlns:a16="http://schemas.microsoft.com/office/drawing/2014/main" id="{144AA829-3E6A-28EF-992B-C900A9845BE8}"/>
              </a:ext>
            </a:extLst>
          </p:cNvPr>
          <p:cNvSpPr>
            <a:spLocks noGrp="1"/>
          </p:cNvSpPr>
          <p:nvPr>
            <p:ph type="body" sz="quarter" idx="18" hasCustomPrompt="1"/>
          </p:nvPr>
        </p:nvSpPr>
        <p:spPr>
          <a:xfrm>
            <a:off x="959600" y="4957763"/>
            <a:ext cx="3845763" cy="403200"/>
          </a:xfrm>
          <a:prstGeom prst="roundRect">
            <a:avLst/>
          </a:prstGeom>
          <a:solidFill>
            <a:schemeClr val="accent1"/>
          </a:solidFill>
        </p:spPr>
        <p:txBody>
          <a:bodyPr lIns="108000" rIns="108000" anchor="ctr" anchorCtr="0"/>
          <a:lstStyle>
            <a:lvl1pPr>
              <a:lnSpc>
                <a:spcPct val="100000"/>
              </a:lnSpc>
              <a:spcBef>
                <a:spcPts val="0"/>
              </a:spcBef>
              <a:spcAft>
                <a:spcPts val="0"/>
              </a:spcAft>
              <a:defRPr sz="1200">
                <a:solidFill>
                  <a:schemeClr val="tx1"/>
                </a:solidFill>
                <a:latin typeface="+mj-lt"/>
                <a:ea typeface="Inter Tight SemiBold" pitchFamily="2" charset="0"/>
                <a:cs typeface="Inter Tight SemiBold" pitchFamily="2" charset="0"/>
              </a:defRPr>
            </a:lvl1pPr>
          </a:lstStyle>
          <a:p>
            <a:pPr lvl="0"/>
            <a:r>
              <a:rPr lang="en-AU" noProof="0"/>
              <a:t>Quote source goes here</a:t>
            </a:r>
          </a:p>
        </p:txBody>
      </p:sp>
    </p:spTree>
    <p:extLst>
      <p:ext uri="{BB962C8B-B14F-4D97-AF65-F5344CB8AC3E}">
        <p14:creationId xmlns:p14="http://schemas.microsoft.com/office/powerpoint/2010/main" val="194922064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4_Comparison x 2 ">
    <p:bg>
      <p:bgPr>
        <a:solidFill>
          <a:schemeClr val="bg2"/>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A878B08A-72FF-21FE-800A-1A2B482914A7}"/>
              </a:ext>
            </a:extLst>
          </p:cNvPr>
          <p:cNvSpPr/>
          <p:nvPr userDrawn="1"/>
        </p:nvSpPr>
        <p:spPr>
          <a:xfrm>
            <a:off x="5475189" y="0"/>
            <a:ext cx="6716811" cy="6858000"/>
          </a:xfrm>
          <a:custGeom>
            <a:avLst/>
            <a:gdLst>
              <a:gd name="connsiteX0" fmla="*/ 0 w 6716811"/>
              <a:gd name="connsiteY0" fmla="*/ 0 h 6858000"/>
              <a:gd name="connsiteX1" fmla="*/ 6716811 w 6716811"/>
              <a:gd name="connsiteY1" fmla="*/ 0 h 6858000"/>
              <a:gd name="connsiteX2" fmla="*/ 6716811 w 6716811"/>
              <a:gd name="connsiteY2" fmla="*/ 6858000 h 6858000"/>
              <a:gd name="connsiteX3" fmla="*/ 5611911 w 6716811"/>
              <a:gd name="connsiteY3" fmla="*/ 6858000 h 6858000"/>
              <a:gd name="connsiteX4" fmla="*/ 2606389 w 6716811"/>
              <a:gd name="connsiteY4" fmla="*/ 1652321 h 6858000"/>
              <a:gd name="connsiteX5" fmla="*/ 173837 w 6716811"/>
              <a:gd name="connsiteY5" fmla="*/ 853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16811" h="6858000">
                <a:moveTo>
                  <a:pt x="0" y="0"/>
                </a:moveTo>
                <a:lnTo>
                  <a:pt x="6716811" y="0"/>
                </a:lnTo>
                <a:lnTo>
                  <a:pt x="6716811" y="6858000"/>
                </a:lnTo>
                <a:lnTo>
                  <a:pt x="5611911" y="6858000"/>
                </a:lnTo>
                <a:lnTo>
                  <a:pt x="2606389" y="1652321"/>
                </a:lnTo>
                <a:cubicBezTo>
                  <a:pt x="2112488" y="796857"/>
                  <a:pt x="1055860" y="93152"/>
                  <a:pt x="173837" y="8530"/>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noProof="0"/>
          </a:p>
        </p:txBody>
      </p:sp>
      <p:sp>
        <p:nvSpPr>
          <p:cNvPr id="2" name="Title 1">
            <a:extLst>
              <a:ext uri="{FF2B5EF4-FFF2-40B4-BE49-F238E27FC236}">
                <a16:creationId xmlns:a16="http://schemas.microsoft.com/office/drawing/2014/main" id="{BEF9D4B0-6ED8-ED9A-1219-C4327E93B77D}"/>
              </a:ext>
            </a:extLst>
          </p:cNvPr>
          <p:cNvSpPr>
            <a:spLocks noGrp="1"/>
          </p:cNvSpPr>
          <p:nvPr>
            <p:ph type="title" hasCustomPrompt="1"/>
          </p:nvPr>
        </p:nvSpPr>
        <p:spPr>
          <a:xfrm>
            <a:off x="503237" y="1717674"/>
            <a:ext cx="3441701" cy="811213"/>
          </a:xfrm>
        </p:spPr>
        <p:txBody>
          <a:bodyPr anchor="t" anchorCtr="0"/>
          <a:lstStyle/>
          <a:p>
            <a:r>
              <a:rPr lang="en-AU" noProof="0"/>
              <a:t>Slide title goes here</a:t>
            </a:r>
          </a:p>
        </p:txBody>
      </p:sp>
      <p:sp>
        <p:nvSpPr>
          <p:cNvPr id="3" name="Footer Placeholder 2">
            <a:extLst>
              <a:ext uri="{FF2B5EF4-FFF2-40B4-BE49-F238E27FC236}">
                <a16:creationId xmlns:a16="http://schemas.microsoft.com/office/drawing/2014/main" id="{6C58A59C-2A87-F791-B403-B04A768115DB}"/>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F0AF4C39-1DCD-4619-74B2-BA2C3849915C}"/>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6" name="Rectangle: Rounded Corners 5">
            <a:extLst>
              <a:ext uri="{FF2B5EF4-FFF2-40B4-BE49-F238E27FC236}">
                <a16:creationId xmlns:a16="http://schemas.microsoft.com/office/drawing/2014/main" id="{617CFE6F-B578-7B83-8F8F-20163DCB4B18}"/>
              </a:ext>
            </a:extLst>
          </p:cNvPr>
          <p:cNvSpPr/>
          <p:nvPr userDrawn="1"/>
        </p:nvSpPr>
        <p:spPr>
          <a:xfrm>
            <a:off x="4375150" y="1312862"/>
            <a:ext cx="3441701" cy="4049714"/>
          </a:xfrm>
          <a:prstGeom prst="roundRect">
            <a:avLst>
              <a:gd name="adj" fmla="val 441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7" name="Rectangle: Rounded Corners 6">
            <a:extLst>
              <a:ext uri="{FF2B5EF4-FFF2-40B4-BE49-F238E27FC236}">
                <a16:creationId xmlns:a16="http://schemas.microsoft.com/office/drawing/2014/main" id="{C09C495D-8A42-B429-4908-46E5C4944F21}"/>
              </a:ext>
            </a:extLst>
          </p:cNvPr>
          <p:cNvSpPr/>
          <p:nvPr userDrawn="1"/>
        </p:nvSpPr>
        <p:spPr>
          <a:xfrm>
            <a:off x="7978768" y="1312862"/>
            <a:ext cx="3441701" cy="4049714"/>
          </a:xfrm>
          <a:prstGeom prst="roundRect">
            <a:avLst>
              <a:gd name="adj" fmla="val 441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5" name="Text Placeholder 16">
            <a:extLst>
              <a:ext uri="{FF2B5EF4-FFF2-40B4-BE49-F238E27FC236}">
                <a16:creationId xmlns:a16="http://schemas.microsoft.com/office/drawing/2014/main" id="{38CF1F1E-605D-998B-851A-D55DCFC5658B}"/>
              </a:ext>
            </a:extLst>
          </p:cNvPr>
          <p:cNvSpPr>
            <a:spLocks noGrp="1"/>
          </p:cNvSpPr>
          <p:nvPr>
            <p:ph type="body" sz="quarter" idx="14"/>
          </p:nvPr>
        </p:nvSpPr>
        <p:spPr>
          <a:xfrm>
            <a:off x="4806157" y="2528888"/>
            <a:ext cx="2579688" cy="2428875"/>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8" name="Text Placeholder 16">
            <a:extLst>
              <a:ext uri="{FF2B5EF4-FFF2-40B4-BE49-F238E27FC236}">
                <a16:creationId xmlns:a16="http://schemas.microsoft.com/office/drawing/2014/main" id="{DC8ACA27-ABA3-AB06-97E7-8162FB958C6F}"/>
              </a:ext>
            </a:extLst>
          </p:cNvPr>
          <p:cNvSpPr>
            <a:spLocks noGrp="1"/>
          </p:cNvSpPr>
          <p:nvPr>
            <p:ph type="body" sz="quarter" idx="15"/>
          </p:nvPr>
        </p:nvSpPr>
        <p:spPr>
          <a:xfrm>
            <a:off x="8409774" y="2528888"/>
            <a:ext cx="2579688" cy="2428875"/>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12" name="Picture Placeholder 11">
            <a:extLst>
              <a:ext uri="{FF2B5EF4-FFF2-40B4-BE49-F238E27FC236}">
                <a16:creationId xmlns:a16="http://schemas.microsoft.com/office/drawing/2014/main" id="{31721066-7558-C0CE-1FDD-DE5B4FFD6E76}"/>
              </a:ext>
            </a:extLst>
          </p:cNvPr>
          <p:cNvSpPr>
            <a:spLocks noGrp="1"/>
          </p:cNvSpPr>
          <p:nvPr>
            <p:ph type="pic" sz="quarter" idx="16" hasCustomPrompt="1"/>
          </p:nvPr>
        </p:nvSpPr>
        <p:spPr>
          <a:xfrm>
            <a:off x="4805363" y="1717675"/>
            <a:ext cx="644525" cy="644525"/>
          </a:xfrm>
        </p:spPr>
        <p:txBody>
          <a:bodyPr/>
          <a:lstStyle>
            <a:lvl1pPr>
              <a:defRPr sz="900"/>
            </a:lvl1pPr>
          </a:lstStyle>
          <a:p>
            <a:r>
              <a:rPr lang="en-AU" noProof="0"/>
              <a:t>Select placeholder and paste icon</a:t>
            </a:r>
          </a:p>
        </p:txBody>
      </p:sp>
      <p:sp>
        <p:nvSpPr>
          <p:cNvPr id="13" name="Picture Placeholder 11">
            <a:extLst>
              <a:ext uri="{FF2B5EF4-FFF2-40B4-BE49-F238E27FC236}">
                <a16:creationId xmlns:a16="http://schemas.microsoft.com/office/drawing/2014/main" id="{C8022A99-95F3-4EAC-1541-6F484B9A0907}"/>
              </a:ext>
            </a:extLst>
          </p:cNvPr>
          <p:cNvSpPr>
            <a:spLocks noGrp="1"/>
          </p:cNvSpPr>
          <p:nvPr>
            <p:ph type="pic" sz="quarter" idx="17" hasCustomPrompt="1"/>
          </p:nvPr>
        </p:nvSpPr>
        <p:spPr>
          <a:xfrm>
            <a:off x="8409774" y="1717675"/>
            <a:ext cx="644525" cy="644525"/>
          </a:xfrm>
        </p:spPr>
        <p:txBody>
          <a:bodyPr/>
          <a:lstStyle>
            <a:lvl1pPr>
              <a:defRPr sz="900"/>
            </a:lvl1pPr>
          </a:lstStyle>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r>
              <a:rPr lang="en-AU" noProof="0"/>
              <a:t>Select placeholder and paste icon</a:t>
            </a:r>
          </a:p>
        </p:txBody>
      </p:sp>
      <p:cxnSp>
        <p:nvCxnSpPr>
          <p:cNvPr id="10" name="Straight Connector 9">
            <a:extLst>
              <a:ext uri="{FF2B5EF4-FFF2-40B4-BE49-F238E27FC236}">
                <a16:creationId xmlns:a16="http://schemas.microsoft.com/office/drawing/2014/main" id="{A23CF14D-63B2-777E-3ADE-44E604A63BD6}"/>
              </a:ext>
            </a:extLst>
          </p:cNvPr>
          <p:cNvCxnSpPr/>
          <p:nvPr userDrawn="1"/>
        </p:nvCxnSpPr>
        <p:spPr>
          <a:xfrm>
            <a:off x="11410351" y="6544539"/>
            <a:ext cx="0" cy="112568"/>
          </a:xfrm>
          <a:prstGeom prst="line">
            <a:avLst/>
          </a:prstGeom>
          <a:ln w="12700" cap="rnd">
            <a:solidFill>
              <a:schemeClr val="tx2"/>
            </a:solidFill>
            <a:roun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5632251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4_Comparison x 3 ">
    <p:bg>
      <p:bgPr>
        <a:solidFill>
          <a:schemeClr val="bg2"/>
        </a:solidFill>
        <a:effectLst/>
      </p:bgPr>
    </p:bg>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15E3A608-3F6A-4D52-9532-2766D6B18E7B}"/>
              </a:ext>
            </a:extLst>
          </p:cNvPr>
          <p:cNvSpPr/>
          <p:nvPr userDrawn="1"/>
        </p:nvSpPr>
        <p:spPr>
          <a:xfrm>
            <a:off x="5475189" y="0"/>
            <a:ext cx="6716811" cy="6858000"/>
          </a:xfrm>
          <a:custGeom>
            <a:avLst/>
            <a:gdLst>
              <a:gd name="connsiteX0" fmla="*/ 0 w 6716811"/>
              <a:gd name="connsiteY0" fmla="*/ 0 h 6858000"/>
              <a:gd name="connsiteX1" fmla="*/ 6716811 w 6716811"/>
              <a:gd name="connsiteY1" fmla="*/ 0 h 6858000"/>
              <a:gd name="connsiteX2" fmla="*/ 6716811 w 6716811"/>
              <a:gd name="connsiteY2" fmla="*/ 6858000 h 6858000"/>
              <a:gd name="connsiteX3" fmla="*/ 5611911 w 6716811"/>
              <a:gd name="connsiteY3" fmla="*/ 6858000 h 6858000"/>
              <a:gd name="connsiteX4" fmla="*/ 2606389 w 6716811"/>
              <a:gd name="connsiteY4" fmla="*/ 1652321 h 6858000"/>
              <a:gd name="connsiteX5" fmla="*/ 173837 w 6716811"/>
              <a:gd name="connsiteY5" fmla="*/ 853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16811" h="6858000">
                <a:moveTo>
                  <a:pt x="0" y="0"/>
                </a:moveTo>
                <a:lnTo>
                  <a:pt x="6716811" y="0"/>
                </a:lnTo>
                <a:lnTo>
                  <a:pt x="6716811" y="6858000"/>
                </a:lnTo>
                <a:lnTo>
                  <a:pt x="5611911" y="6858000"/>
                </a:lnTo>
                <a:lnTo>
                  <a:pt x="2606389" y="1652321"/>
                </a:lnTo>
                <a:cubicBezTo>
                  <a:pt x="2112488" y="796857"/>
                  <a:pt x="1055860" y="93152"/>
                  <a:pt x="173837" y="8530"/>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noProof="0"/>
          </a:p>
        </p:txBody>
      </p:sp>
      <p:sp>
        <p:nvSpPr>
          <p:cNvPr id="2" name="Title 1">
            <a:extLst>
              <a:ext uri="{FF2B5EF4-FFF2-40B4-BE49-F238E27FC236}">
                <a16:creationId xmlns:a16="http://schemas.microsoft.com/office/drawing/2014/main" id="{BEF9D4B0-6ED8-ED9A-1219-C4327E93B77D}"/>
              </a:ext>
            </a:extLst>
          </p:cNvPr>
          <p:cNvSpPr>
            <a:spLocks noGrp="1"/>
          </p:cNvSpPr>
          <p:nvPr>
            <p:ph type="title" hasCustomPrompt="1"/>
          </p:nvPr>
        </p:nvSpPr>
        <p:spPr>
          <a:xfrm>
            <a:off x="503237" y="1323974"/>
            <a:ext cx="3441701" cy="811213"/>
          </a:xfrm>
        </p:spPr>
        <p:txBody>
          <a:bodyPr anchor="t" anchorCtr="0"/>
          <a:lstStyle/>
          <a:p>
            <a:r>
              <a:rPr lang="en-AU" noProof="0"/>
              <a:t>Slide title goes here</a:t>
            </a:r>
          </a:p>
        </p:txBody>
      </p:sp>
      <p:sp>
        <p:nvSpPr>
          <p:cNvPr id="3" name="Footer Placeholder 2">
            <a:extLst>
              <a:ext uri="{FF2B5EF4-FFF2-40B4-BE49-F238E27FC236}">
                <a16:creationId xmlns:a16="http://schemas.microsoft.com/office/drawing/2014/main" id="{6C58A59C-2A87-F791-B403-B04A768115DB}"/>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F0AF4C39-1DCD-4619-74B2-BA2C3849915C}"/>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6" name="Rectangle: Rounded Corners 5">
            <a:extLst>
              <a:ext uri="{FF2B5EF4-FFF2-40B4-BE49-F238E27FC236}">
                <a16:creationId xmlns:a16="http://schemas.microsoft.com/office/drawing/2014/main" id="{617CFE6F-B578-7B83-8F8F-20163DCB4B18}"/>
              </a:ext>
            </a:extLst>
          </p:cNvPr>
          <p:cNvSpPr/>
          <p:nvPr userDrawn="1"/>
        </p:nvSpPr>
        <p:spPr>
          <a:xfrm>
            <a:off x="4375150" y="919162"/>
            <a:ext cx="7312019" cy="1512000"/>
          </a:xfrm>
          <a:prstGeom prst="roundRect">
            <a:avLst>
              <a:gd name="adj" fmla="val 743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12" name="Picture Placeholder 11">
            <a:extLst>
              <a:ext uri="{FF2B5EF4-FFF2-40B4-BE49-F238E27FC236}">
                <a16:creationId xmlns:a16="http://schemas.microsoft.com/office/drawing/2014/main" id="{31721066-7558-C0CE-1FDD-DE5B4FFD6E76}"/>
              </a:ext>
            </a:extLst>
          </p:cNvPr>
          <p:cNvSpPr>
            <a:spLocks noGrp="1"/>
          </p:cNvSpPr>
          <p:nvPr>
            <p:ph type="pic" sz="quarter" idx="16" hasCustomPrompt="1"/>
          </p:nvPr>
        </p:nvSpPr>
        <p:spPr>
          <a:xfrm>
            <a:off x="4672691" y="1293527"/>
            <a:ext cx="763270" cy="763270"/>
          </a:xfrm>
        </p:spPr>
        <p:txBody>
          <a:bodyPr/>
          <a:lstStyle>
            <a:lvl1pPr>
              <a:defRPr sz="900"/>
            </a:lvl1pPr>
          </a:lstStyle>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r>
              <a:rPr lang="en-AU" noProof="0"/>
              <a:t>Select placeholder and paste icon</a:t>
            </a:r>
          </a:p>
        </p:txBody>
      </p:sp>
      <p:sp>
        <p:nvSpPr>
          <p:cNvPr id="9" name="Rectangle: Rounded Corners 8">
            <a:extLst>
              <a:ext uri="{FF2B5EF4-FFF2-40B4-BE49-F238E27FC236}">
                <a16:creationId xmlns:a16="http://schemas.microsoft.com/office/drawing/2014/main" id="{F3FD7452-6446-26EA-6011-93A1EE4F36E2}"/>
              </a:ext>
            </a:extLst>
          </p:cNvPr>
          <p:cNvSpPr/>
          <p:nvPr userDrawn="1"/>
        </p:nvSpPr>
        <p:spPr>
          <a:xfrm>
            <a:off x="4375150" y="2582862"/>
            <a:ext cx="7312019" cy="1512000"/>
          </a:xfrm>
          <a:prstGeom prst="roundRect">
            <a:avLst>
              <a:gd name="adj" fmla="val 441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10" name="Rectangle: Rounded Corners 9">
            <a:extLst>
              <a:ext uri="{FF2B5EF4-FFF2-40B4-BE49-F238E27FC236}">
                <a16:creationId xmlns:a16="http://schemas.microsoft.com/office/drawing/2014/main" id="{CD45107A-B73A-1E3A-CE73-6801C2D4992F}"/>
              </a:ext>
            </a:extLst>
          </p:cNvPr>
          <p:cNvSpPr/>
          <p:nvPr userDrawn="1"/>
        </p:nvSpPr>
        <p:spPr>
          <a:xfrm>
            <a:off x="4375150" y="4246562"/>
            <a:ext cx="7312019" cy="1512000"/>
          </a:xfrm>
          <a:prstGeom prst="roundRect">
            <a:avLst>
              <a:gd name="adj" fmla="val 441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11" name="Text Placeholder 21">
            <a:extLst>
              <a:ext uri="{FF2B5EF4-FFF2-40B4-BE49-F238E27FC236}">
                <a16:creationId xmlns:a16="http://schemas.microsoft.com/office/drawing/2014/main" id="{832D71BD-1A62-10E5-4B98-D6D1A4E05C8D}"/>
              </a:ext>
            </a:extLst>
          </p:cNvPr>
          <p:cNvSpPr>
            <a:spLocks noGrp="1"/>
          </p:cNvSpPr>
          <p:nvPr>
            <p:ph type="body" sz="quarter" idx="18"/>
          </p:nvPr>
        </p:nvSpPr>
        <p:spPr>
          <a:xfrm>
            <a:off x="7185660" y="1203960"/>
            <a:ext cx="4210652" cy="942404"/>
          </a:xfrm>
          <a:prstGeom prst="rect">
            <a:avLst/>
          </a:prstGeom>
          <a:noFill/>
        </p:spPr>
        <p:txBody>
          <a:bodyPr wrap="square" lIns="0" tIns="0" rIns="0" bIns="0" anchor="ctr" anchorCtr="0">
            <a:noAutofit/>
          </a:bodyPr>
          <a:lstStyle>
            <a:lvl1pPr>
              <a:lnSpc>
                <a:spcPct val="120000"/>
              </a:lnSpc>
              <a:spcBef>
                <a:spcPts val="600"/>
              </a:spcBef>
              <a:defRPr sz="1200">
                <a:solidFill>
                  <a:schemeClr val="tx1"/>
                </a:solidFill>
                <a:latin typeface="+mn-lt"/>
              </a:defRPr>
            </a:lvl1pPr>
            <a:lvl2pPr marL="180000" indent="-180000">
              <a:lnSpc>
                <a:spcPct val="120000"/>
              </a:lnSpc>
              <a:spcBef>
                <a:spcPts val="0"/>
              </a:spcBef>
              <a:buFont typeface="Arial" panose="020B0604020202020204" pitchFamily="34" charset="0"/>
              <a:buChar char="•"/>
              <a:defRPr sz="1100">
                <a:latin typeface="+mn-lt"/>
              </a:defRPr>
            </a:lvl2pPr>
            <a:lvl3pPr marL="360000" indent="-18000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p:txBody>
      </p:sp>
      <p:sp>
        <p:nvSpPr>
          <p:cNvPr id="14" name="Text Placeholder 21">
            <a:extLst>
              <a:ext uri="{FF2B5EF4-FFF2-40B4-BE49-F238E27FC236}">
                <a16:creationId xmlns:a16="http://schemas.microsoft.com/office/drawing/2014/main" id="{778DBA38-40C2-FCF7-E3AE-2F193EA716E0}"/>
              </a:ext>
            </a:extLst>
          </p:cNvPr>
          <p:cNvSpPr>
            <a:spLocks noGrp="1"/>
          </p:cNvSpPr>
          <p:nvPr>
            <p:ph type="body" sz="quarter" idx="19" hasCustomPrompt="1"/>
          </p:nvPr>
        </p:nvSpPr>
        <p:spPr>
          <a:xfrm>
            <a:off x="5664477" y="1203960"/>
            <a:ext cx="1306513" cy="942404"/>
          </a:xfrm>
          <a:prstGeom prst="rect">
            <a:avLst/>
          </a:prstGeom>
          <a:noFill/>
        </p:spPr>
        <p:txBody>
          <a:bodyPr wrap="square" lIns="0" tIns="0" rIns="0" bIns="0" anchor="ctr" anchorCtr="0">
            <a:noAutofit/>
          </a:bodyPr>
          <a:lstStyle>
            <a:lvl1pPr>
              <a:lnSpc>
                <a:spcPct val="100000"/>
              </a:lnSpc>
              <a:spcBef>
                <a:spcPts val="600"/>
              </a:spcBef>
              <a:defRPr sz="1400">
                <a:solidFill>
                  <a:schemeClr val="tx1"/>
                </a:solidFill>
                <a:latin typeface="Inter Tight SemiBold" pitchFamily="2" charset="0"/>
                <a:ea typeface="Inter Tight SemiBold" pitchFamily="2" charset="0"/>
                <a:cs typeface="Inter Tight SemiBold" pitchFamily="2" charset="0"/>
              </a:defRPr>
            </a:lvl1pPr>
            <a:lvl2pPr marL="180000" indent="-180000">
              <a:lnSpc>
                <a:spcPct val="120000"/>
              </a:lnSpc>
              <a:spcBef>
                <a:spcPts val="0"/>
              </a:spcBef>
              <a:buFont typeface="Arial" panose="020B0604020202020204" pitchFamily="34" charset="0"/>
              <a:buChar char="•"/>
              <a:defRPr sz="1100">
                <a:latin typeface="+mn-lt"/>
              </a:defRPr>
            </a:lvl2pPr>
            <a:lvl3pPr marL="360000" indent="-180000">
              <a:buFont typeface="Arial" panose="020B0604020202020204" pitchFamily="34" charset="0"/>
              <a:buChar char="•"/>
              <a:defRPr/>
            </a:lvl3pPr>
            <a:lvl4pPr marL="360000">
              <a:defRPr/>
            </a:lvl4pPr>
            <a:lvl5pPr marL="540000">
              <a:defRPr/>
            </a:lvl5pPr>
          </a:lstStyle>
          <a:p>
            <a:pPr lvl="0"/>
            <a:r>
              <a:rPr lang="en-AU" noProof="0"/>
              <a:t>Heading goes here</a:t>
            </a:r>
          </a:p>
        </p:txBody>
      </p:sp>
      <p:sp>
        <p:nvSpPr>
          <p:cNvPr id="15" name="Picture Placeholder 11">
            <a:extLst>
              <a:ext uri="{FF2B5EF4-FFF2-40B4-BE49-F238E27FC236}">
                <a16:creationId xmlns:a16="http://schemas.microsoft.com/office/drawing/2014/main" id="{D4684B47-E64F-8897-1AE1-538CD7A76465}"/>
              </a:ext>
            </a:extLst>
          </p:cNvPr>
          <p:cNvSpPr>
            <a:spLocks noGrp="1"/>
          </p:cNvSpPr>
          <p:nvPr>
            <p:ph type="pic" sz="quarter" idx="20" hasCustomPrompt="1"/>
          </p:nvPr>
        </p:nvSpPr>
        <p:spPr>
          <a:xfrm>
            <a:off x="4672691" y="2957227"/>
            <a:ext cx="763270" cy="763270"/>
          </a:xfrm>
        </p:spPr>
        <p:txBody>
          <a:bodyPr/>
          <a:lstStyle>
            <a:lvl1pPr>
              <a:defRPr sz="900"/>
            </a:lvl1pPr>
          </a:lstStyle>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r>
              <a:rPr lang="en-AU" noProof="0"/>
              <a:t>Select placeholder and paste icon</a:t>
            </a:r>
          </a:p>
        </p:txBody>
      </p:sp>
      <p:sp>
        <p:nvSpPr>
          <p:cNvPr id="16" name="Text Placeholder 21">
            <a:extLst>
              <a:ext uri="{FF2B5EF4-FFF2-40B4-BE49-F238E27FC236}">
                <a16:creationId xmlns:a16="http://schemas.microsoft.com/office/drawing/2014/main" id="{01BCEDEE-F902-357B-8860-B402C8115FAC}"/>
              </a:ext>
            </a:extLst>
          </p:cNvPr>
          <p:cNvSpPr>
            <a:spLocks noGrp="1"/>
          </p:cNvSpPr>
          <p:nvPr>
            <p:ph type="body" sz="quarter" idx="21"/>
          </p:nvPr>
        </p:nvSpPr>
        <p:spPr>
          <a:xfrm>
            <a:off x="7185660" y="2888273"/>
            <a:ext cx="4210652" cy="901178"/>
          </a:xfrm>
          <a:prstGeom prst="rect">
            <a:avLst/>
          </a:prstGeom>
          <a:noFill/>
        </p:spPr>
        <p:txBody>
          <a:bodyPr wrap="square" lIns="0" tIns="0" rIns="0" bIns="0" anchor="ctr" anchorCtr="0">
            <a:noAutofit/>
          </a:bodyPr>
          <a:lstStyle>
            <a:lvl1pPr>
              <a:lnSpc>
                <a:spcPct val="120000"/>
              </a:lnSpc>
              <a:spcBef>
                <a:spcPts val="600"/>
              </a:spcBef>
              <a:defRPr sz="1200">
                <a:solidFill>
                  <a:schemeClr val="tx1"/>
                </a:solidFill>
                <a:latin typeface="+mn-lt"/>
              </a:defRPr>
            </a:lvl1pPr>
            <a:lvl2pPr marL="180000" indent="-180000">
              <a:lnSpc>
                <a:spcPct val="120000"/>
              </a:lnSpc>
              <a:spcBef>
                <a:spcPts val="0"/>
              </a:spcBef>
              <a:buFont typeface="Arial" panose="020B0604020202020204" pitchFamily="34" charset="0"/>
              <a:buChar char="•"/>
              <a:defRPr sz="1100">
                <a:latin typeface="+mn-lt"/>
              </a:defRPr>
            </a:lvl2pPr>
            <a:lvl3pPr marL="360000" indent="-18000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p:txBody>
      </p:sp>
      <p:sp>
        <p:nvSpPr>
          <p:cNvPr id="17" name="Text Placeholder 21">
            <a:extLst>
              <a:ext uri="{FF2B5EF4-FFF2-40B4-BE49-F238E27FC236}">
                <a16:creationId xmlns:a16="http://schemas.microsoft.com/office/drawing/2014/main" id="{799E5789-AEFC-D351-DF85-327E2BC5F478}"/>
              </a:ext>
            </a:extLst>
          </p:cNvPr>
          <p:cNvSpPr>
            <a:spLocks noGrp="1"/>
          </p:cNvSpPr>
          <p:nvPr>
            <p:ph type="body" sz="quarter" idx="22" hasCustomPrompt="1"/>
          </p:nvPr>
        </p:nvSpPr>
        <p:spPr>
          <a:xfrm>
            <a:off x="5664477" y="2888273"/>
            <a:ext cx="1306513" cy="901178"/>
          </a:xfrm>
          <a:prstGeom prst="rect">
            <a:avLst/>
          </a:prstGeom>
          <a:noFill/>
        </p:spPr>
        <p:txBody>
          <a:bodyPr wrap="square" lIns="0" tIns="0" rIns="0" bIns="0" anchor="ctr" anchorCtr="0">
            <a:noAutofit/>
          </a:bodyPr>
          <a:lstStyle>
            <a:lvl1pPr>
              <a:lnSpc>
                <a:spcPct val="100000"/>
              </a:lnSpc>
              <a:spcBef>
                <a:spcPts val="600"/>
              </a:spcBef>
              <a:defRPr sz="1400">
                <a:solidFill>
                  <a:schemeClr val="tx1"/>
                </a:solidFill>
                <a:latin typeface="Inter Tight SemiBold" pitchFamily="2" charset="0"/>
                <a:ea typeface="Inter Tight SemiBold" pitchFamily="2" charset="0"/>
                <a:cs typeface="Inter Tight SemiBold" pitchFamily="2" charset="0"/>
              </a:defRPr>
            </a:lvl1pPr>
            <a:lvl2pPr marL="180000" indent="-180000">
              <a:lnSpc>
                <a:spcPct val="120000"/>
              </a:lnSpc>
              <a:spcBef>
                <a:spcPts val="0"/>
              </a:spcBef>
              <a:buFont typeface="Arial" panose="020B0604020202020204" pitchFamily="34" charset="0"/>
              <a:buChar char="•"/>
              <a:defRPr sz="1100">
                <a:latin typeface="+mn-lt"/>
              </a:defRPr>
            </a:lvl2pPr>
            <a:lvl3pPr marL="360000" indent="-180000">
              <a:buFont typeface="Arial" panose="020B0604020202020204" pitchFamily="34" charset="0"/>
              <a:buChar char="•"/>
              <a:defRPr/>
            </a:lvl3pPr>
            <a:lvl4pPr marL="360000">
              <a:defRPr/>
            </a:lvl4pPr>
            <a:lvl5pPr marL="540000">
              <a:defRPr/>
            </a:lvl5pPr>
          </a:lstStyle>
          <a:p>
            <a:pPr lvl="0"/>
            <a:r>
              <a:rPr lang="en-AU" noProof="0"/>
              <a:t>Heading goes here</a:t>
            </a:r>
          </a:p>
        </p:txBody>
      </p:sp>
      <p:sp>
        <p:nvSpPr>
          <p:cNvPr id="18" name="Picture Placeholder 11">
            <a:extLst>
              <a:ext uri="{FF2B5EF4-FFF2-40B4-BE49-F238E27FC236}">
                <a16:creationId xmlns:a16="http://schemas.microsoft.com/office/drawing/2014/main" id="{3CE08EBA-DE2B-879F-50F9-52691DB6B437}"/>
              </a:ext>
            </a:extLst>
          </p:cNvPr>
          <p:cNvSpPr>
            <a:spLocks noGrp="1"/>
          </p:cNvSpPr>
          <p:nvPr>
            <p:ph type="pic" sz="quarter" idx="23" hasCustomPrompt="1"/>
          </p:nvPr>
        </p:nvSpPr>
        <p:spPr>
          <a:xfrm>
            <a:off x="4672691" y="4620927"/>
            <a:ext cx="763270" cy="763270"/>
          </a:xfrm>
        </p:spPr>
        <p:txBody>
          <a:bodyPr/>
          <a:lstStyle>
            <a:lvl1pPr>
              <a:defRPr sz="900"/>
            </a:lvl1pPr>
          </a:lstStyle>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r>
              <a:rPr lang="en-AU" noProof="0"/>
              <a:t>Select placeholder and paste icon</a:t>
            </a:r>
          </a:p>
        </p:txBody>
      </p:sp>
      <p:sp>
        <p:nvSpPr>
          <p:cNvPr id="19" name="Text Placeholder 21">
            <a:extLst>
              <a:ext uri="{FF2B5EF4-FFF2-40B4-BE49-F238E27FC236}">
                <a16:creationId xmlns:a16="http://schemas.microsoft.com/office/drawing/2014/main" id="{191CF37C-6F14-7533-C397-38EA27B2F6C7}"/>
              </a:ext>
            </a:extLst>
          </p:cNvPr>
          <p:cNvSpPr>
            <a:spLocks noGrp="1"/>
          </p:cNvSpPr>
          <p:nvPr>
            <p:ph type="body" sz="quarter" idx="24"/>
          </p:nvPr>
        </p:nvSpPr>
        <p:spPr>
          <a:xfrm>
            <a:off x="7185660" y="4551973"/>
            <a:ext cx="4210652" cy="901178"/>
          </a:xfrm>
          <a:prstGeom prst="rect">
            <a:avLst/>
          </a:prstGeom>
          <a:noFill/>
        </p:spPr>
        <p:txBody>
          <a:bodyPr wrap="square" lIns="0" tIns="0" rIns="0" bIns="0" anchor="ctr" anchorCtr="0">
            <a:noAutofit/>
          </a:bodyPr>
          <a:lstStyle>
            <a:lvl1pPr>
              <a:lnSpc>
                <a:spcPct val="120000"/>
              </a:lnSpc>
              <a:spcBef>
                <a:spcPts val="600"/>
              </a:spcBef>
              <a:defRPr sz="1200">
                <a:solidFill>
                  <a:schemeClr val="tx1"/>
                </a:solidFill>
                <a:latin typeface="+mn-lt"/>
              </a:defRPr>
            </a:lvl1pPr>
            <a:lvl2pPr marL="180000" indent="-180000">
              <a:lnSpc>
                <a:spcPct val="120000"/>
              </a:lnSpc>
              <a:spcBef>
                <a:spcPts val="0"/>
              </a:spcBef>
              <a:buFont typeface="Arial" panose="020B0604020202020204" pitchFamily="34" charset="0"/>
              <a:buChar char="•"/>
              <a:defRPr sz="1100">
                <a:latin typeface="+mn-lt"/>
              </a:defRPr>
            </a:lvl2pPr>
            <a:lvl3pPr marL="360000" indent="-18000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p:txBody>
      </p:sp>
      <p:sp>
        <p:nvSpPr>
          <p:cNvPr id="20" name="Text Placeholder 21">
            <a:extLst>
              <a:ext uri="{FF2B5EF4-FFF2-40B4-BE49-F238E27FC236}">
                <a16:creationId xmlns:a16="http://schemas.microsoft.com/office/drawing/2014/main" id="{84B22397-153E-60B5-0FF9-1DAC7DA4E0D1}"/>
              </a:ext>
            </a:extLst>
          </p:cNvPr>
          <p:cNvSpPr>
            <a:spLocks noGrp="1"/>
          </p:cNvSpPr>
          <p:nvPr>
            <p:ph type="body" sz="quarter" idx="25" hasCustomPrompt="1"/>
          </p:nvPr>
        </p:nvSpPr>
        <p:spPr>
          <a:xfrm>
            <a:off x="5664477" y="4551973"/>
            <a:ext cx="1306513" cy="901178"/>
          </a:xfrm>
          <a:prstGeom prst="rect">
            <a:avLst/>
          </a:prstGeom>
          <a:noFill/>
        </p:spPr>
        <p:txBody>
          <a:bodyPr wrap="square" lIns="0" tIns="0" rIns="0" bIns="0" anchor="ctr" anchorCtr="0">
            <a:noAutofit/>
          </a:bodyPr>
          <a:lstStyle>
            <a:lvl1pPr>
              <a:lnSpc>
                <a:spcPct val="100000"/>
              </a:lnSpc>
              <a:spcBef>
                <a:spcPts val="600"/>
              </a:spcBef>
              <a:defRPr sz="1400">
                <a:solidFill>
                  <a:schemeClr val="tx1"/>
                </a:solidFill>
                <a:latin typeface="Inter Tight SemiBold" pitchFamily="2" charset="0"/>
                <a:ea typeface="Inter Tight SemiBold" pitchFamily="2" charset="0"/>
                <a:cs typeface="Inter Tight SemiBold" pitchFamily="2" charset="0"/>
              </a:defRPr>
            </a:lvl1pPr>
            <a:lvl2pPr marL="180000" indent="-180000">
              <a:lnSpc>
                <a:spcPct val="120000"/>
              </a:lnSpc>
              <a:spcBef>
                <a:spcPts val="0"/>
              </a:spcBef>
              <a:buFont typeface="Arial" panose="020B0604020202020204" pitchFamily="34" charset="0"/>
              <a:buChar char="•"/>
              <a:defRPr sz="1100">
                <a:latin typeface="+mn-lt"/>
              </a:defRPr>
            </a:lvl2pPr>
            <a:lvl3pPr marL="360000" indent="-180000">
              <a:buFont typeface="Arial" panose="020B0604020202020204" pitchFamily="34" charset="0"/>
              <a:buChar char="•"/>
              <a:defRPr/>
            </a:lvl3pPr>
            <a:lvl4pPr marL="360000">
              <a:defRPr/>
            </a:lvl4pPr>
            <a:lvl5pPr marL="540000">
              <a:defRPr/>
            </a:lvl5pPr>
          </a:lstStyle>
          <a:p>
            <a:pPr lvl="0"/>
            <a:r>
              <a:rPr lang="en-AU" noProof="0"/>
              <a:t>Heading goes here</a:t>
            </a:r>
          </a:p>
        </p:txBody>
      </p:sp>
      <p:cxnSp>
        <p:nvCxnSpPr>
          <p:cNvPr id="7" name="Straight Connector 6">
            <a:extLst>
              <a:ext uri="{FF2B5EF4-FFF2-40B4-BE49-F238E27FC236}">
                <a16:creationId xmlns:a16="http://schemas.microsoft.com/office/drawing/2014/main" id="{5D0B613E-557A-EEC8-C49C-BA3478CB8F05}"/>
              </a:ext>
            </a:extLst>
          </p:cNvPr>
          <p:cNvCxnSpPr/>
          <p:nvPr userDrawn="1"/>
        </p:nvCxnSpPr>
        <p:spPr>
          <a:xfrm>
            <a:off x="11410351" y="6544539"/>
            <a:ext cx="0" cy="112568"/>
          </a:xfrm>
          <a:prstGeom prst="line">
            <a:avLst/>
          </a:prstGeom>
          <a:ln w="12700" cap="rnd">
            <a:solidFill>
              <a:schemeClr val="tx2"/>
            </a:solidFill>
            <a:round/>
          </a:ln>
        </p:spPr>
        <p:style>
          <a:lnRef idx="2">
            <a:schemeClr val="accent1"/>
          </a:lnRef>
          <a:fillRef idx="0">
            <a:schemeClr val="accent1"/>
          </a:fillRef>
          <a:effectRef idx="1">
            <a:schemeClr val="accent1"/>
          </a:effectRef>
          <a:fontRef idx="minor">
            <a:schemeClr val="tx1"/>
          </a:fontRef>
        </p:style>
      </p:cxnSp>
      <p:sp>
        <p:nvSpPr>
          <p:cNvPr id="13" name="Free-form: Shape 12">
            <a:extLst>
              <a:ext uri="{FF2B5EF4-FFF2-40B4-BE49-F238E27FC236}">
                <a16:creationId xmlns:a16="http://schemas.microsoft.com/office/drawing/2014/main" id="{5870487E-2BB5-8FCC-27F0-95E72D2C2B13}"/>
              </a:ext>
            </a:extLst>
          </p:cNvPr>
          <p:cNvSpPr/>
          <p:nvPr userDrawn="1"/>
        </p:nvSpPr>
        <p:spPr>
          <a:xfrm>
            <a:off x="503237" y="6495489"/>
            <a:ext cx="654406" cy="143403"/>
          </a:xfrm>
          <a:custGeom>
            <a:avLst/>
            <a:gdLst>
              <a:gd name="connsiteX0" fmla="*/ 604734 w 654406"/>
              <a:gd name="connsiteY0" fmla="*/ 124660 h 143403"/>
              <a:gd name="connsiteX1" fmla="*/ 584860 w 654406"/>
              <a:gd name="connsiteY1" fmla="*/ 115100 h 143403"/>
              <a:gd name="connsiteX2" fmla="*/ 577171 w 654406"/>
              <a:gd name="connsiteY2" fmla="*/ 90540 h 143403"/>
              <a:gd name="connsiteX3" fmla="*/ 584954 w 654406"/>
              <a:gd name="connsiteY3" fmla="*/ 66168 h 143403"/>
              <a:gd name="connsiteX4" fmla="*/ 605099 w 654406"/>
              <a:gd name="connsiteY4" fmla="*/ 56796 h 143403"/>
              <a:gd name="connsiteX5" fmla="*/ 624878 w 654406"/>
              <a:gd name="connsiteY5" fmla="*/ 66074 h 143403"/>
              <a:gd name="connsiteX6" fmla="*/ 632473 w 654406"/>
              <a:gd name="connsiteY6" fmla="*/ 90163 h 143403"/>
              <a:gd name="connsiteX7" fmla="*/ 628905 w 654406"/>
              <a:gd name="connsiteY7" fmla="*/ 107977 h 143403"/>
              <a:gd name="connsiteX8" fmla="*/ 619062 w 654406"/>
              <a:gd name="connsiteY8" fmla="*/ 120257 h 143403"/>
              <a:gd name="connsiteX9" fmla="*/ 604722 w 654406"/>
              <a:gd name="connsiteY9" fmla="*/ 124660 h 143403"/>
              <a:gd name="connsiteX10" fmla="*/ 600601 w 654406"/>
              <a:gd name="connsiteY10" fmla="*/ 143404 h 143403"/>
              <a:gd name="connsiteX11" fmla="*/ 619345 w 654406"/>
              <a:gd name="connsiteY11" fmla="*/ 139095 h 143403"/>
              <a:gd name="connsiteX12" fmla="*/ 632473 w 654406"/>
              <a:gd name="connsiteY12" fmla="*/ 127097 h 143403"/>
              <a:gd name="connsiteX13" fmla="*/ 632473 w 654406"/>
              <a:gd name="connsiteY13" fmla="*/ 140590 h 143403"/>
              <a:gd name="connsiteX14" fmla="*/ 654407 w 654406"/>
              <a:gd name="connsiteY14" fmla="*/ 140590 h 143403"/>
              <a:gd name="connsiteX15" fmla="*/ 654407 w 654406"/>
              <a:gd name="connsiteY15" fmla="*/ 41243 h 143403"/>
              <a:gd name="connsiteX16" fmla="*/ 636605 w 654406"/>
              <a:gd name="connsiteY16" fmla="*/ 41243 h 143403"/>
              <a:gd name="connsiteX17" fmla="*/ 634733 w 654406"/>
              <a:gd name="connsiteY17" fmla="*/ 56796 h 143403"/>
              <a:gd name="connsiteX18" fmla="*/ 620581 w 654406"/>
              <a:gd name="connsiteY18" fmla="*/ 43210 h 143403"/>
              <a:gd name="connsiteX19" fmla="*/ 599871 w 654406"/>
              <a:gd name="connsiteY19" fmla="*/ 38241 h 143403"/>
              <a:gd name="connsiteX20" fmla="*/ 576441 w 654406"/>
              <a:gd name="connsiteY20" fmla="*/ 44893 h 143403"/>
              <a:gd name="connsiteX21" fmla="*/ 560323 w 654406"/>
              <a:gd name="connsiteY21" fmla="*/ 63354 h 143403"/>
              <a:gd name="connsiteX22" fmla="*/ 554507 w 654406"/>
              <a:gd name="connsiteY22" fmla="*/ 90352 h 143403"/>
              <a:gd name="connsiteX23" fmla="*/ 560417 w 654406"/>
              <a:gd name="connsiteY23" fmla="*/ 117808 h 143403"/>
              <a:gd name="connsiteX24" fmla="*/ 576818 w 654406"/>
              <a:gd name="connsiteY24" fmla="*/ 136646 h 143403"/>
              <a:gd name="connsiteX25" fmla="*/ 600625 w 654406"/>
              <a:gd name="connsiteY25" fmla="*/ 143392 h 143403"/>
              <a:gd name="connsiteX26" fmla="*/ 491494 w 654406"/>
              <a:gd name="connsiteY26" fmla="*/ 124660 h 143403"/>
              <a:gd name="connsiteX27" fmla="*/ 471620 w 654406"/>
              <a:gd name="connsiteY27" fmla="*/ 115100 h 143403"/>
              <a:gd name="connsiteX28" fmla="*/ 463932 w 654406"/>
              <a:gd name="connsiteY28" fmla="*/ 90540 h 143403"/>
              <a:gd name="connsiteX29" fmla="*/ 471714 w 654406"/>
              <a:gd name="connsiteY29" fmla="*/ 66168 h 143403"/>
              <a:gd name="connsiteX30" fmla="*/ 491871 w 654406"/>
              <a:gd name="connsiteY30" fmla="*/ 56796 h 143403"/>
              <a:gd name="connsiteX31" fmla="*/ 511651 w 654406"/>
              <a:gd name="connsiteY31" fmla="*/ 66074 h 143403"/>
              <a:gd name="connsiteX32" fmla="*/ 519245 w 654406"/>
              <a:gd name="connsiteY32" fmla="*/ 90163 h 143403"/>
              <a:gd name="connsiteX33" fmla="*/ 515677 w 654406"/>
              <a:gd name="connsiteY33" fmla="*/ 107977 h 143403"/>
              <a:gd name="connsiteX34" fmla="*/ 505834 w 654406"/>
              <a:gd name="connsiteY34" fmla="*/ 120257 h 143403"/>
              <a:gd name="connsiteX35" fmla="*/ 491494 w 654406"/>
              <a:gd name="connsiteY35" fmla="*/ 124660 h 143403"/>
              <a:gd name="connsiteX36" fmla="*/ 487373 w 654406"/>
              <a:gd name="connsiteY36" fmla="*/ 143404 h 143403"/>
              <a:gd name="connsiteX37" fmla="*/ 508272 w 654406"/>
              <a:gd name="connsiteY37" fmla="*/ 137964 h 143403"/>
              <a:gd name="connsiteX38" fmla="*/ 521493 w 654406"/>
              <a:gd name="connsiteY38" fmla="*/ 122965 h 143403"/>
              <a:gd name="connsiteX39" fmla="*/ 523554 w 654406"/>
              <a:gd name="connsiteY39" fmla="*/ 140590 h 143403"/>
              <a:gd name="connsiteX40" fmla="*/ 541367 w 654406"/>
              <a:gd name="connsiteY40" fmla="*/ 140590 h 143403"/>
              <a:gd name="connsiteX41" fmla="*/ 541367 w 654406"/>
              <a:gd name="connsiteY41" fmla="*/ 0 h 143403"/>
              <a:gd name="connsiteX42" fmla="*/ 519245 w 654406"/>
              <a:gd name="connsiteY42" fmla="*/ 0 h 143403"/>
              <a:gd name="connsiteX43" fmla="*/ 519245 w 654406"/>
              <a:gd name="connsiteY43" fmla="*/ 53429 h 143403"/>
              <a:gd name="connsiteX44" fmla="*/ 505469 w 654406"/>
              <a:gd name="connsiteY44" fmla="*/ 42279 h 143403"/>
              <a:gd name="connsiteX45" fmla="*/ 486631 w 654406"/>
              <a:gd name="connsiteY45" fmla="*/ 38253 h 143403"/>
              <a:gd name="connsiteX46" fmla="*/ 463202 w 654406"/>
              <a:gd name="connsiteY46" fmla="*/ 44905 h 143403"/>
              <a:gd name="connsiteX47" fmla="*/ 447084 w 654406"/>
              <a:gd name="connsiteY47" fmla="*/ 63366 h 143403"/>
              <a:gd name="connsiteX48" fmla="*/ 441267 w 654406"/>
              <a:gd name="connsiteY48" fmla="*/ 90363 h 143403"/>
              <a:gd name="connsiteX49" fmla="*/ 447178 w 654406"/>
              <a:gd name="connsiteY49" fmla="*/ 117820 h 143403"/>
              <a:gd name="connsiteX50" fmla="*/ 463578 w 654406"/>
              <a:gd name="connsiteY50" fmla="*/ 136658 h 143403"/>
              <a:gd name="connsiteX51" fmla="*/ 487385 w 654406"/>
              <a:gd name="connsiteY51" fmla="*/ 143404 h 143403"/>
              <a:gd name="connsiteX52" fmla="*/ 363855 w 654406"/>
              <a:gd name="connsiteY52" fmla="*/ 140590 h 143403"/>
              <a:gd name="connsiteX53" fmla="*/ 363855 w 654406"/>
              <a:gd name="connsiteY53" fmla="*/ 80415 h 143403"/>
              <a:gd name="connsiteX54" fmla="*/ 370790 w 654406"/>
              <a:gd name="connsiteY54" fmla="*/ 64014 h 143403"/>
              <a:gd name="connsiteX55" fmla="*/ 388227 w 654406"/>
              <a:gd name="connsiteY55" fmla="*/ 57550 h 143403"/>
              <a:gd name="connsiteX56" fmla="*/ 402661 w 654406"/>
              <a:gd name="connsiteY56" fmla="*/ 62518 h 143403"/>
              <a:gd name="connsiteX57" fmla="*/ 407912 w 654406"/>
              <a:gd name="connsiteY57" fmla="*/ 75917 h 143403"/>
              <a:gd name="connsiteX58" fmla="*/ 407912 w 654406"/>
              <a:gd name="connsiteY58" fmla="*/ 140590 h 143403"/>
              <a:gd name="connsiteX59" fmla="*/ 430035 w 654406"/>
              <a:gd name="connsiteY59" fmla="*/ 140590 h 143403"/>
              <a:gd name="connsiteX60" fmla="*/ 430035 w 654406"/>
              <a:gd name="connsiteY60" fmla="*/ 74798 h 143403"/>
              <a:gd name="connsiteX61" fmla="*/ 420475 w 654406"/>
              <a:gd name="connsiteY61" fmla="*/ 48178 h 143403"/>
              <a:gd name="connsiteX62" fmla="*/ 394985 w 654406"/>
              <a:gd name="connsiteY62" fmla="*/ 38241 h 143403"/>
              <a:gd name="connsiteX63" fmla="*/ 375111 w 654406"/>
              <a:gd name="connsiteY63" fmla="*/ 43115 h 143403"/>
              <a:gd name="connsiteX64" fmla="*/ 361430 w 654406"/>
              <a:gd name="connsiteY64" fmla="*/ 55866 h 143403"/>
              <a:gd name="connsiteX65" fmla="*/ 359558 w 654406"/>
              <a:gd name="connsiteY65" fmla="*/ 41243 h 143403"/>
              <a:gd name="connsiteX66" fmla="*/ 341744 w 654406"/>
              <a:gd name="connsiteY66" fmla="*/ 41243 h 143403"/>
              <a:gd name="connsiteX67" fmla="*/ 341744 w 654406"/>
              <a:gd name="connsiteY67" fmla="*/ 140590 h 143403"/>
              <a:gd name="connsiteX68" fmla="*/ 363867 w 654406"/>
              <a:gd name="connsiteY68" fmla="*/ 140590 h 143403"/>
              <a:gd name="connsiteX69" fmla="*/ 255819 w 654406"/>
              <a:gd name="connsiteY69" fmla="*/ 79849 h 143403"/>
              <a:gd name="connsiteX70" fmla="*/ 265380 w 654406"/>
              <a:gd name="connsiteY70" fmla="*/ 63072 h 143403"/>
              <a:gd name="connsiteX71" fmla="*/ 282063 w 654406"/>
              <a:gd name="connsiteY71" fmla="*/ 56985 h 143403"/>
              <a:gd name="connsiteX72" fmla="*/ 298087 w 654406"/>
              <a:gd name="connsiteY72" fmla="*/ 62989 h 143403"/>
              <a:gd name="connsiteX73" fmla="*/ 306611 w 654406"/>
              <a:gd name="connsiteY73" fmla="*/ 79861 h 143403"/>
              <a:gd name="connsiteX74" fmla="*/ 255808 w 654406"/>
              <a:gd name="connsiteY74" fmla="*/ 79861 h 143403"/>
              <a:gd name="connsiteX75" fmla="*/ 283935 w 654406"/>
              <a:gd name="connsiteY75" fmla="*/ 143404 h 143403"/>
              <a:gd name="connsiteX76" fmla="*/ 313369 w 654406"/>
              <a:gd name="connsiteY76" fmla="*/ 134315 h 143403"/>
              <a:gd name="connsiteX77" fmla="*/ 329111 w 654406"/>
              <a:gd name="connsiteY77" fmla="*/ 109095 h 143403"/>
              <a:gd name="connsiteX78" fmla="*/ 307553 w 654406"/>
              <a:gd name="connsiteY78" fmla="*/ 109095 h 143403"/>
              <a:gd name="connsiteX79" fmla="*/ 298935 w 654406"/>
              <a:gd name="connsiteY79" fmla="*/ 120622 h 143403"/>
              <a:gd name="connsiteX80" fmla="*/ 284123 w 654406"/>
              <a:gd name="connsiteY80" fmla="*/ 124648 h 143403"/>
              <a:gd name="connsiteX81" fmla="*/ 263790 w 654406"/>
              <a:gd name="connsiteY81" fmla="*/ 116678 h 143403"/>
              <a:gd name="connsiteX82" fmla="*/ 254889 w 654406"/>
              <a:gd name="connsiteY82" fmla="*/ 95402 h 143403"/>
              <a:gd name="connsiteX83" fmla="*/ 329499 w 654406"/>
              <a:gd name="connsiteY83" fmla="*/ 95402 h 143403"/>
              <a:gd name="connsiteX84" fmla="*/ 329499 w 654406"/>
              <a:gd name="connsiteY84" fmla="*/ 90151 h 143403"/>
              <a:gd name="connsiteX85" fmla="*/ 323306 w 654406"/>
              <a:gd name="connsiteY85" fmla="*/ 62507 h 143403"/>
              <a:gd name="connsiteX86" fmla="*/ 306717 w 654406"/>
              <a:gd name="connsiteY86" fmla="*/ 44516 h 143403"/>
              <a:gd name="connsiteX87" fmla="*/ 282063 w 654406"/>
              <a:gd name="connsiteY87" fmla="*/ 38229 h 143403"/>
              <a:gd name="connsiteX88" fmla="*/ 256950 w 654406"/>
              <a:gd name="connsiteY88" fmla="*/ 44693 h 143403"/>
              <a:gd name="connsiteX89" fmla="*/ 239230 w 654406"/>
              <a:gd name="connsiteY89" fmla="*/ 63248 h 143403"/>
              <a:gd name="connsiteX90" fmla="*/ 232766 w 654406"/>
              <a:gd name="connsiteY90" fmla="*/ 91270 h 143403"/>
              <a:gd name="connsiteX91" fmla="*/ 239230 w 654406"/>
              <a:gd name="connsiteY91" fmla="*/ 118173 h 143403"/>
              <a:gd name="connsiteX92" fmla="*/ 257315 w 654406"/>
              <a:gd name="connsiteY92" fmla="*/ 136728 h 143403"/>
              <a:gd name="connsiteX93" fmla="*/ 283935 w 654406"/>
              <a:gd name="connsiteY93" fmla="*/ 143380 h 143403"/>
              <a:gd name="connsiteX94" fmla="*/ 179019 w 654406"/>
              <a:gd name="connsiteY94" fmla="*/ 143404 h 143403"/>
              <a:gd name="connsiteX95" fmla="*/ 211268 w 654406"/>
              <a:gd name="connsiteY95" fmla="*/ 132160 h 143403"/>
              <a:gd name="connsiteX96" fmla="*/ 225891 w 654406"/>
              <a:gd name="connsiteY96" fmla="*/ 101607 h 143403"/>
              <a:gd name="connsiteX97" fmla="*/ 204145 w 654406"/>
              <a:gd name="connsiteY97" fmla="*/ 101607 h 143403"/>
              <a:gd name="connsiteX98" fmla="*/ 195809 w 654406"/>
              <a:gd name="connsiteY98" fmla="*/ 118385 h 143403"/>
              <a:gd name="connsiteX99" fmla="*/ 179031 w 654406"/>
              <a:gd name="connsiteY99" fmla="*/ 124472 h 143403"/>
              <a:gd name="connsiteX100" fmla="*/ 158227 w 654406"/>
              <a:gd name="connsiteY100" fmla="*/ 115288 h 143403"/>
              <a:gd name="connsiteX101" fmla="*/ 150162 w 654406"/>
              <a:gd name="connsiteY101" fmla="*/ 90175 h 143403"/>
              <a:gd name="connsiteX102" fmla="*/ 157850 w 654406"/>
              <a:gd name="connsiteY102" fmla="*/ 66086 h 143403"/>
              <a:gd name="connsiteX103" fmla="*/ 178278 w 654406"/>
              <a:gd name="connsiteY103" fmla="*/ 57185 h 143403"/>
              <a:gd name="connsiteX104" fmla="*/ 195715 w 654406"/>
              <a:gd name="connsiteY104" fmla="*/ 63272 h 143403"/>
              <a:gd name="connsiteX105" fmla="*/ 204145 w 654406"/>
              <a:gd name="connsiteY105" fmla="*/ 79673 h 143403"/>
              <a:gd name="connsiteX106" fmla="*/ 225891 w 654406"/>
              <a:gd name="connsiteY106" fmla="*/ 79673 h 143403"/>
              <a:gd name="connsiteX107" fmla="*/ 218862 w 654406"/>
              <a:gd name="connsiteY107" fmla="*/ 57927 h 143403"/>
              <a:gd name="connsiteX108" fmla="*/ 202367 w 654406"/>
              <a:gd name="connsiteY108" fmla="*/ 43398 h 143403"/>
              <a:gd name="connsiteX109" fmla="*/ 178466 w 654406"/>
              <a:gd name="connsiteY109" fmla="*/ 38241 h 143403"/>
              <a:gd name="connsiteX110" fmla="*/ 152411 w 654406"/>
              <a:gd name="connsiteY110" fmla="*/ 44528 h 143403"/>
              <a:gd name="connsiteX111" fmla="*/ 134232 w 654406"/>
              <a:gd name="connsiteY111" fmla="*/ 62518 h 143403"/>
              <a:gd name="connsiteX112" fmla="*/ 127674 w 654406"/>
              <a:gd name="connsiteY112" fmla="*/ 90163 h 143403"/>
              <a:gd name="connsiteX113" fmla="*/ 133855 w 654406"/>
              <a:gd name="connsiteY113" fmla="*/ 117443 h 143403"/>
              <a:gd name="connsiteX114" fmla="*/ 151669 w 654406"/>
              <a:gd name="connsiteY114" fmla="*/ 136469 h 143403"/>
              <a:gd name="connsiteX115" fmla="*/ 179031 w 654406"/>
              <a:gd name="connsiteY115" fmla="*/ 143404 h 143403"/>
              <a:gd name="connsiteX116" fmla="*/ 85289 w 654406"/>
              <a:gd name="connsiteY116" fmla="*/ 86725 h 143403"/>
              <a:gd name="connsiteX117" fmla="*/ 44611 w 654406"/>
              <a:gd name="connsiteY117" fmla="*/ 86725 h 143403"/>
              <a:gd name="connsiteX118" fmla="*/ 65038 w 654406"/>
              <a:gd name="connsiteY118" fmla="*/ 35368 h 143403"/>
              <a:gd name="connsiteX119" fmla="*/ 85277 w 654406"/>
              <a:gd name="connsiteY119" fmla="*/ 86725 h 143403"/>
              <a:gd name="connsiteX120" fmla="*/ 36557 w 654406"/>
              <a:gd name="connsiteY120" fmla="*/ 107188 h 143403"/>
              <a:gd name="connsiteX121" fmla="*/ 93354 w 654406"/>
              <a:gd name="connsiteY121" fmla="*/ 107188 h 143403"/>
              <a:gd name="connsiteX122" fmla="*/ 106658 w 654406"/>
              <a:gd name="connsiteY122" fmla="*/ 140590 h 143403"/>
              <a:gd name="connsiteX123" fmla="*/ 129899 w 654406"/>
              <a:gd name="connsiteY123" fmla="*/ 140590 h 143403"/>
              <a:gd name="connsiteX124" fmla="*/ 76094 w 654406"/>
              <a:gd name="connsiteY124" fmla="*/ 5439 h 143403"/>
              <a:gd name="connsiteX125" fmla="*/ 53606 w 654406"/>
              <a:gd name="connsiteY125" fmla="*/ 5439 h 143403"/>
              <a:gd name="connsiteX126" fmla="*/ 0 w 654406"/>
              <a:gd name="connsiteY126" fmla="*/ 140590 h 143403"/>
              <a:gd name="connsiteX127" fmla="*/ 23241 w 654406"/>
              <a:gd name="connsiteY127" fmla="*/ 140590 h 143403"/>
              <a:gd name="connsiteX128" fmla="*/ 36546 w 654406"/>
              <a:gd name="connsiteY128" fmla="*/ 107188 h 143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654406" h="143403">
                <a:moveTo>
                  <a:pt x="604734" y="124660"/>
                </a:moveTo>
                <a:cubicBezTo>
                  <a:pt x="596610" y="124660"/>
                  <a:pt x="589981" y="121469"/>
                  <a:pt x="584860" y="115100"/>
                </a:cubicBezTo>
                <a:cubicBezTo>
                  <a:pt x="579738" y="108730"/>
                  <a:pt x="577171" y="100548"/>
                  <a:pt x="577171" y="90540"/>
                </a:cubicBezTo>
                <a:cubicBezTo>
                  <a:pt x="577171" y="80532"/>
                  <a:pt x="579762" y="72420"/>
                  <a:pt x="584954" y="66168"/>
                </a:cubicBezTo>
                <a:cubicBezTo>
                  <a:pt x="590134" y="59916"/>
                  <a:pt x="596857" y="56796"/>
                  <a:pt x="605099" y="56796"/>
                </a:cubicBezTo>
                <a:cubicBezTo>
                  <a:pt x="613340" y="56796"/>
                  <a:pt x="619816" y="59893"/>
                  <a:pt x="624878" y="66074"/>
                </a:cubicBezTo>
                <a:cubicBezTo>
                  <a:pt x="629941" y="72255"/>
                  <a:pt x="632473" y="80297"/>
                  <a:pt x="632473" y="90163"/>
                </a:cubicBezTo>
                <a:cubicBezTo>
                  <a:pt x="632473" y="96792"/>
                  <a:pt x="631283" y="102726"/>
                  <a:pt x="628905" y="107977"/>
                </a:cubicBezTo>
                <a:cubicBezTo>
                  <a:pt x="626527" y="113228"/>
                  <a:pt x="623254" y="117313"/>
                  <a:pt x="619062" y="120257"/>
                </a:cubicBezTo>
                <a:cubicBezTo>
                  <a:pt x="614871" y="123188"/>
                  <a:pt x="610091" y="124660"/>
                  <a:pt x="604722" y="124660"/>
                </a:cubicBezTo>
                <a:moveTo>
                  <a:pt x="600601" y="143404"/>
                </a:moveTo>
                <a:cubicBezTo>
                  <a:pt x="607595" y="143404"/>
                  <a:pt x="613846" y="141968"/>
                  <a:pt x="619345" y="139095"/>
                </a:cubicBezTo>
                <a:cubicBezTo>
                  <a:pt x="624843" y="136222"/>
                  <a:pt x="629211" y="132219"/>
                  <a:pt x="632473" y="127097"/>
                </a:cubicBezTo>
                <a:lnTo>
                  <a:pt x="632473" y="140590"/>
                </a:lnTo>
                <a:lnTo>
                  <a:pt x="654407" y="140590"/>
                </a:lnTo>
                <a:lnTo>
                  <a:pt x="654407" y="41243"/>
                </a:lnTo>
                <a:lnTo>
                  <a:pt x="636605" y="41243"/>
                </a:lnTo>
                <a:lnTo>
                  <a:pt x="634733" y="56796"/>
                </a:lnTo>
                <a:cubicBezTo>
                  <a:pt x="631483" y="51051"/>
                  <a:pt x="626762" y="46518"/>
                  <a:pt x="620581" y="43210"/>
                </a:cubicBezTo>
                <a:cubicBezTo>
                  <a:pt x="614400" y="39901"/>
                  <a:pt x="607489" y="38241"/>
                  <a:pt x="599871" y="38241"/>
                </a:cubicBezTo>
                <a:cubicBezTo>
                  <a:pt x="591123" y="38241"/>
                  <a:pt x="583305" y="40466"/>
                  <a:pt x="576441" y="44893"/>
                </a:cubicBezTo>
                <a:cubicBezTo>
                  <a:pt x="569566" y="49332"/>
                  <a:pt x="564197" y="55490"/>
                  <a:pt x="560323" y="63354"/>
                </a:cubicBezTo>
                <a:cubicBezTo>
                  <a:pt x="556450" y="71231"/>
                  <a:pt x="554507" y="80226"/>
                  <a:pt x="554507" y="90352"/>
                </a:cubicBezTo>
                <a:cubicBezTo>
                  <a:pt x="554507" y="100477"/>
                  <a:pt x="556473" y="109755"/>
                  <a:pt x="560417" y="117808"/>
                </a:cubicBezTo>
                <a:cubicBezTo>
                  <a:pt x="564350" y="125873"/>
                  <a:pt x="569825" y="132148"/>
                  <a:pt x="576818" y="136646"/>
                </a:cubicBezTo>
                <a:cubicBezTo>
                  <a:pt x="583812" y="141143"/>
                  <a:pt x="591747" y="143392"/>
                  <a:pt x="600625" y="143392"/>
                </a:cubicBezTo>
                <a:moveTo>
                  <a:pt x="491494" y="124660"/>
                </a:moveTo>
                <a:cubicBezTo>
                  <a:pt x="483370" y="124660"/>
                  <a:pt x="476753" y="121469"/>
                  <a:pt x="471620" y="115100"/>
                </a:cubicBezTo>
                <a:cubicBezTo>
                  <a:pt x="466498" y="108730"/>
                  <a:pt x="463932" y="100548"/>
                  <a:pt x="463932" y="90540"/>
                </a:cubicBezTo>
                <a:cubicBezTo>
                  <a:pt x="463932" y="80532"/>
                  <a:pt x="466522" y="72420"/>
                  <a:pt x="471714" y="66168"/>
                </a:cubicBezTo>
                <a:cubicBezTo>
                  <a:pt x="476895" y="59916"/>
                  <a:pt x="483617" y="56796"/>
                  <a:pt x="491871" y="56796"/>
                </a:cubicBezTo>
                <a:cubicBezTo>
                  <a:pt x="500124" y="56796"/>
                  <a:pt x="506588" y="59893"/>
                  <a:pt x="511651" y="66074"/>
                </a:cubicBezTo>
                <a:cubicBezTo>
                  <a:pt x="516713" y="72255"/>
                  <a:pt x="519245" y="80297"/>
                  <a:pt x="519245" y="90163"/>
                </a:cubicBezTo>
                <a:cubicBezTo>
                  <a:pt x="519245" y="96792"/>
                  <a:pt x="518055" y="102726"/>
                  <a:pt x="515677" y="107977"/>
                </a:cubicBezTo>
                <a:cubicBezTo>
                  <a:pt x="513299" y="113228"/>
                  <a:pt x="510026" y="117313"/>
                  <a:pt x="505834" y="120257"/>
                </a:cubicBezTo>
                <a:cubicBezTo>
                  <a:pt x="501643" y="123188"/>
                  <a:pt x="496863" y="124660"/>
                  <a:pt x="491494" y="124660"/>
                </a:cubicBezTo>
                <a:moveTo>
                  <a:pt x="487373" y="143404"/>
                </a:moveTo>
                <a:cubicBezTo>
                  <a:pt x="495368" y="143404"/>
                  <a:pt x="502338" y="141591"/>
                  <a:pt x="508272" y="137964"/>
                </a:cubicBezTo>
                <a:cubicBezTo>
                  <a:pt x="514205" y="134338"/>
                  <a:pt x="518609" y="129346"/>
                  <a:pt x="521493" y="122965"/>
                </a:cubicBezTo>
                <a:lnTo>
                  <a:pt x="523554" y="140590"/>
                </a:lnTo>
                <a:lnTo>
                  <a:pt x="541367" y="140590"/>
                </a:lnTo>
                <a:lnTo>
                  <a:pt x="541367" y="0"/>
                </a:lnTo>
                <a:lnTo>
                  <a:pt x="519245" y="0"/>
                </a:lnTo>
                <a:lnTo>
                  <a:pt x="519245" y="53429"/>
                </a:lnTo>
                <a:cubicBezTo>
                  <a:pt x="515748" y="48684"/>
                  <a:pt x="511156" y="44964"/>
                  <a:pt x="505469" y="42279"/>
                </a:cubicBezTo>
                <a:cubicBezTo>
                  <a:pt x="499783" y="39595"/>
                  <a:pt x="493507" y="38253"/>
                  <a:pt x="486631" y="38253"/>
                </a:cubicBezTo>
                <a:cubicBezTo>
                  <a:pt x="477884" y="38253"/>
                  <a:pt x="470078" y="40478"/>
                  <a:pt x="463202" y="44905"/>
                </a:cubicBezTo>
                <a:cubicBezTo>
                  <a:pt x="456326" y="49344"/>
                  <a:pt x="450957" y="55501"/>
                  <a:pt x="447084" y="63366"/>
                </a:cubicBezTo>
                <a:cubicBezTo>
                  <a:pt x="443210" y="71243"/>
                  <a:pt x="441267" y="80238"/>
                  <a:pt x="441267" y="90363"/>
                </a:cubicBezTo>
                <a:cubicBezTo>
                  <a:pt x="441267" y="100489"/>
                  <a:pt x="443233" y="109766"/>
                  <a:pt x="447178" y="117820"/>
                </a:cubicBezTo>
                <a:cubicBezTo>
                  <a:pt x="451110" y="125885"/>
                  <a:pt x="456573" y="132160"/>
                  <a:pt x="463578" y="136658"/>
                </a:cubicBezTo>
                <a:cubicBezTo>
                  <a:pt x="470572" y="141155"/>
                  <a:pt x="478508" y="143404"/>
                  <a:pt x="487385" y="143404"/>
                </a:cubicBezTo>
                <a:moveTo>
                  <a:pt x="363855" y="140590"/>
                </a:moveTo>
                <a:lnTo>
                  <a:pt x="363855" y="80415"/>
                </a:lnTo>
                <a:cubicBezTo>
                  <a:pt x="363973" y="73798"/>
                  <a:pt x="366292" y="68323"/>
                  <a:pt x="370790" y="64014"/>
                </a:cubicBezTo>
                <a:cubicBezTo>
                  <a:pt x="375287" y="59705"/>
                  <a:pt x="381104" y="57550"/>
                  <a:pt x="388227" y="57550"/>
                </a:cubicBezTo>
                <a:cubicBezTo>
                  <a:pt x="394349" y="57550"/>
                  <a:pt x="399164" y="59210"/>
                  <a:pt x="402661" y="62518"/>
                </a:cubicBezTo>
                <a:cubicBezTo>
                  <a:pt x="406158" y="65827"/>
                  <a:pt x="407912" y="70301"/>
                  <a:pt x="407912" y="75917"/>
                </a:cubicBezTo>
                <a:lnTo>
                  <a:pt x="407912" y="140590"/>
                </a:lnTo>
                <a:lnTo>
                  <a:pt x="430035" y="140590"/>
                </a:lnTo>
                <a:lnTo>
                  <a:pt x="430035" y="74798"/>
                </a:lnTo>
                <a:cubicBezTo>
                  <a:pt x="430035" y="63684"/>
                  <a:pt x="426844" y="54807"/>
                  <a:pt x="420475" y="48178"/>
                </a:cubicBezTo>
                <a:cubicBezTo>
                  <a:pt x="414105" y="41549"/>
                  <a:pt x="405605" y="38241"/>
                  <a:pt x="394985" y="38241"/>
                </a:cubicBezTo>
                <a:cubicBezTo>
                  <a:pt x="387732" y="38241"/>
                  <a:pt x="381115" y="39866"/>
                  <a:pt x="375111" y="43115"/>
                </a:cubicBezTo>
                <a:cubicBezTo>
                  <a:pt x="369118" y="46365"/>
                  <a:pt x="364550" y="50615"/>
                  <a:pt x="361430" y="55866"/>
                </a:cubicBezTo>
                <a:lnTo>
                  <a:pt x="359558" y="41243"/>
                </a:lnTo>
                <a:lnTo>
                  <a:pt x="341744" y="41243"/>
                </a:lnTo>
                <a:lnTo>
                  <a:pt x="341744" y="140590"/>
                </a:lnTo>
                <a:lnTo>
                  <a:pt x="363867" y="140590"/>
                </a:lnTo>
                <a:close/>
                <a:moveTo>
                  <a:pt x="255819" y="79849"/>
                </a:moveTo>
                <a:cubicBezTo>
                  <a:pt x="257562" y="72726"/>
                  <a:pt x="260753" y="67134"/>
                  <a:pt x="265380" y="63072"/>
                </a:cubicBezTo>
                <a:cubicBezTo>
                  <a:pt x="269995" y="59010"/>
                  <a:pt x="275564" y="56985"/>
                  <a:pt x="282063" y="56985"/>
                </a:cubicBezTo>
                <a:cubicBezTo>
                  <a:pt x="288562" y="56985"/>
                  <a:pt x="293778" y="58986"/>
                  <a:pt x="298087" y="62989"/>
                </a:cubicBezTo>
                <a:cubicBezTo>
                  <a:pt x="302396" y="66992"/>
                  <a:pt x="305234" y="72609"/>
                  <a:pt x="306611" y="79861"/>
                </a:cubicBezTo>
                <a:lnTo>
                  <a:pt x="255808" y="79861"/>
                </a:lnTo>
                <a:close/>
                <a:moveTo>
                  <a:pt x="283935" y="143404"/>
                </a:moveTo>
                <a:cubicBezTo>
                  <a:pt x="295556" y="143404"/>
                  <a:pt x="305363" y="140378"/>
                  <a:pt x="313369" y="134315"/>
                </a:cubicBezTo>
                <a:cubicBezTo>
                  <a:pt x="321364" y="128251"/>
                  <a:pt x="326615" y="119845"/>
                  <a:pt x="329111" y="109095"/>
                </a:cubicBezTo>
                <a:lnTo>
                  <a:pt x="307553" y="109095"/>
                </a:lnTo>
                <a:cubicBezTo>
                  <a:pt x="305928" y="114099"/>
                  <a:pt x="303056" y="117937"/>
                  <a:pt x="298935" y="120622"/>
                </a:cubicBezTo>
                <a:cubicBezTo>
                  <a:pt x="294814" y="123306"/>
                  <a:pt x="289869" y="124648"/>
                  <a:pt x="284123" y="124648"/>
                </a:cubicBezTo>
                <a:cubicBezTo>
                  <a:pt x="275752" y="124648"/>
                  <a:pt x="268971" y="121988"/>
                  <a:pt x="263790" y="116678"/>
                </a:cubicBezTo>
                <a:cubicBezTo>
                  <a:pt x="258598" y="111368"/>
                  <a:pt x="255631" y="104280"/>
                  <a:pt x="254889" y="95402"/>
                </a:cubicBezTo>
                <a:lnTo>
                  <a:pt x="329499" y="95402"/>
                </a:lnTo>
                <a:lnTo>
                  <a:pt x="329499" y="90151"/>
                </a:lnTo>
                <a:cubicBezTo>
                  <a:pt x="329370" y="79531"/>
                  <a:pt x="327309" y="70313"/>
                  <a:pt x="323306" y="62507"/>
                </a:cubicBezTo>
                <a:cubicBezTo>
                  <a:pt x="319303" y="54701"/>
                  <a:pt x="313781" y="48696"/>
                  <a:pt x="306717" y="44516"/>
                </a:cubicBezTo>
                <a:cubicBezTo>
                  <a:pt x="299653" y="40325"/>
                  <a:pt x="291435" y="38229"/>
                  <a:pt x="282063" y="38229"/>
                </a:cubicBezTo>
                <a:cubicBezTo>
                  <a:pt x="272691" y="38229"/>
                  <a:pt x="264450" y="40384"/>
                  <a:pt x="256950" y="44693"/>
                </a:cubicBezTo>
                <a:cubicBezTo>
                  <a:pt x="249450" y="49002"/>
                  <a:pt x="243551" y="55195"/>
                  <a:pt x="239230" y="63248"/>
                </a:cubicBezTo>
                <a:cubicBezTo>
                  <a:pt x="234921" y="71313"/>
                  <a:pt x="232766" y="80650"/>
                  <a:pt x="232766" y="91270"/>
                </a:cubicBezTo>
                <a:cubicBezTo>
                  <a:pt x="232766" y="101266"/>
                  <a:pt x="234921" y="110237"/>
                  <a:pt x="239230" y="118173"/>
                </a:cubicBezTo>
                <a:cubicBezTo>
                  <a:pt x="243539" y="126108"/>
                  <a:pt x="249568" y="132301"/>
                  <a:pt x="257315" y="136728"/>
                </a:cubicBezTo>
                <a:cubicBezTo>
                  <a:pt x="265062" y="141167"/>
                  <a:pt x="273939" y="143380"/>
                  <a:pt x="283935" y="143380"/>
                </a:cubicBezTo>
                <a:moveTo>
                  <a:pt x="179019" y="143404"/>
                </a:moveTo>
                <a:cubicBezTo>
                  <a:pt x="192147" y="143404"/>
                  <a:pt x="202885" y="139660"/>
                  <a:pt x="211268" y="132160"/>
                </a:cubicBezTo>
                <a:cubicBezTo>
                  <a:pt x="219639" y="124660"/>
                  <a:pt x="224513" y="114476"/>
                  <a:pt x="225891" y="101607"/>
                </a:cubicBezTo>
                <a:lnTo>
                  <a:pt x="204145" y="101607"/>
                </a:lnTo>
                <a:cubicBezTo>
                  <a:pt x="203026" y="108730"/>
                  <a:pt x="200236" y="114323"/>
                  <a:pt x="195809" y="118385"/>
                </a:cubicBezTo>
                <a:cubicBezTo>
                  <a:pt x="191370" y="122447"/>
                  <a:pt x="185778" y="124472"/>
                  <a:pt x="179031" y="124472"/>
                </a:cubicBezTo>
                <a:cubicBezTo>
                  <a:pt x="170531" y="124472"/>
                  <a:pt x="163596" y="121411"/>
                  <a:pt x="158227" y="115288"/>
                </a:cubicBezTo>
                <a:cubicBezTo>
                  <a:pt x="152846" y="109166"/>
                  <a:pt x="150162" y="100795"/>
                  <a:pt x="150162" y="90175"/>
                </a:cubicBezTo>
                <a:cubicBezTo>
                  <a:pt x="150162" y="79555"/>
                  <a:pt x="152717" y="72020"/>
                  <a:pt x="157850" y="66086"/>
                </a:cubicBezTo>
                <a:cubicBezTo>
                  <a:pt x="162972" y="60152"/>
                  <a:pt x="169777" y="57185"/>
                  <a:pt x="178278" y="57185"/>
                </a:cubicBezTo>
                <a:cubicBezTo>
                  <a:pt x="185271" y="57185"/>
                  <a:pt x="191087" y="59222"/>
                  <a:pt x="195715" y="63272"/>
                </a:cubicBezTo>
                <a:cubicBezTo>
                  <a:pt x="200330" y="67334"/>
                  <a:pt x="203144" y="72797"/>
                  <a:pt x="204145" y="79673"/>
                </a:cubicBezTo>
                <a:lnTo>
                  <a:pt x="225891" y="79673"/>
                </a:lnTo>
                <a:cubicBezTo>
                  <a:pt x="225267" y="71419"/>
                  <a:pt x="222924" y="64179"/>
                  <a:pt x="218862" y="57927"/>
                </a:cubicBezTo>
                <a:cubicBezTo>
                  <a:pt x="214800" y="51675"/>
                  <a:pt x="209301" y="46836"/>
                  <a:pt x="202367" y="43398"/>
                </a:cubicBezTo>
                <a:cubicBezTo>
                  <a:pt x="195432" y="39960"/>
                  <a:pt x="187461" y="38241"/>
                  <a:pt x="178466" y="38241"/>
                </a:cubicBezTo>
                <a:cubicBezTo>
                  <a:pt x="168835" y="38241"/>
                  <a:pt x="160158" y="40337"/>
                  <a:pt x="152411" y="44528"/>
                </a:cubicBezTo>
                <a:cubicBezTo>
                  <a:pt x="144664" y="48720"/>
                  <a:pt x="138600" y="54712"/>
                  <a:pt x="134232" y="62518"/>
                </a:cubicBezTo>
                <a:cubicBezTo>
                  <a:pt x="129852" y="70324"/>
                  <a:pt x="127674" y="79543"/>
                  <a:pt x="127674" y="90163"/>
                </a:cubicBezTo>
                <a:cubicBezTo>
                  <a:pt x="127674" y="100783"/>
                  <a:pt x="129735" y="109378"/>
                  <a:pt x="133855" y="117443"/>
                </a:cubicBezTo>
                <a:cubicBezTo>
                  <a:pt x="137976" y="125508"/>
                  <a:pt x="143910" y="131842"/>
                  <a:pt x="151669" y="136469"/>
                </a:cubicBezTo>
                <a:cubicBezTo>
                  <a:pt x="159416" y="141085"/>
                  <a:pt x="168541" y="143404"/>
                  <a:pt x="179031" y="143404"/>
                </a:cubicBezTo>
                <a:moveTo>
                  <a:pt x="85289" y="86725"/>
                </a:moveTo>
                <a:lnTo>
                  <a:pt x="44611" y="86725"/>
                </a:lnTo>
                <a:lnTo>
                  <a:pt x="65038" y="35368"/>
                </a:lnTo>
                <a:lnTo>
                  <a:pt x="85277" y="86725"/>
                </a:lnTo>
                <a:close/>
                <a:moveTo>
                  <a:pt x="36557" y="107188"/>
                </a:moveTo>
                <a:lnTo>
                  <a:pt x="93354" y="107188"/>
                </a:lnTo>
                <a:lnTo>
                  <a:pt x="106658" y="140590"/>
                </a:lnTo>
                <a:lnTo>
                  <a:pt x="129899" y="140590"/>
                </a:lnTo>
                <a:lnTo>
                  <a:pt x="76094" y="5439"/>
                </a:lnTo>
                <a:lnTo>
                  <a:pt x="53606" y="5439"/>
                </a:lnTo>
                <a:lnTo>
                  <a:pt x="0" y="140590"/>
                </a:lnTo>
                <a:lnTo>
                  <a:pt x="23241" y="140590"/>
                </a:lnTo>
                <a:lnTo>
                  <a:pt x="36546" y="107188"/>
                </a:lnTo>
                <a:close/>
              </a:path>
            </a:pathLst>
          </a:custGeom>
          <a:solidFill>
            <a:srgbClr val="002A3B"/>
          </a:solidFill>
          <a:ln w="1166" cap="flat">
            <a:noFill/>
            <a:prstDash val="solid"/>
            <a:miter/>
          </a:ln>
        </p:spPr>
        <p:txBody>
          <a:bodyPr rtlCol="0" anchor="ctr"/>
          <a:lstStyle/>
          <a:p>
            <a:endParaRPr lang="en-AU"/>
          </a:p>
        </p:txBody>
      </p:sp>
      <p:sp>
        <p:nvSpPr>
          <p:cNvPr id="21" name="Free-form: Shape 20">
            <a:extLst>
              <a:ext uri="{FF2B5EF4-FFF2-40B4-BE49-F238E27FC236}">
                <a16:creationId xmlns:a16="http://schemas.microsoft.com/office/drawing/2014/main" id="{2AD5D989-A423-47F6-25BB-8230D17405F2}"/>
              </a:ext>
            </a:extLst>
          </p:cNvPr>
          <p:cNvSpPr/>
          <p:nvPr userDrawn="1"/>
        </p:nvSpPr>
        <p:spPr>
          <a:xfrm>
            <a:off x="1098575" y="6366599"/>
            <a:ext cx="145337" cy="148388"/>
          </a:xfrm>
          <a:custGeom>
            <a:avLst/>
            <a:gdLst>
              <a:gd name="connsiteX0" fmla="*/ 120010 w 145337"/>
              <a:gd name="connsiteY0" fmla="*/ 84880 h 148388"/>
              <a:gd name="connsiteX1" fmla="*/ 119185 w 145337"/>
              <a:gd name="connsiteY1" fmla="*/ 84916 h 148388"/>
              <a:gd name="connsiteX2" fmla="*/ 118573 w 145337"/>
              <a:gd name="connsiteY2" fmla="*/ 84727 h 148388"/>
              <a:gd name="connsiteX3" fmla="*/ 118314 w 145337"/>
              <a:gd name="connsiteY3" fmla="*/ 84539 h 148388"/>
              <a:gd name="connsiteX4" fmla="*/ 111097 w 145337"/>
              <a:gd name="connsiteY4" fmla="*/ 79005 h 148388"/>
              <a:gd name="connsiteX5" fmla="*/ 103491 w 145337"/>
              <a:gd name="connsiteY5" fmla="*/ 75697 h 148388"/>
              <a:gd name="connsiteX6" fmla="*/ 103032 w 145337"/>
              <a:gd name="connsiteY6" fmla="*/ 73389 h 148388"/>
              <a:gd name="connsiteX7" fmla="*/ 129405 w 145337"/>
              <a:gd name="connsiteY7" fmla="*/ 68009 h 148388"/>
              <a:gd name="connsiteX8" fmla="*/ 129405 w 145337"/>
              <a:gd name="connsiteY8" fmla="*/ 68009 h 148388"/>
              <a:gd name="connsiteX9" fmla="*/ 144946 w 145337"/>
              <a:gd name="connsiteY9" fmla="*/ 77310 h 148388"/>
              <a:gd name="connsiteX10" fmla="*/ 144734 w 145337"/>
              <a:gd name="connsiteY10" fmla="*/ 78687 h 148388"/>
              <a:gd name="connsiteX11" fmla="*/ 119998 w 145337"/>
              <a:gd name="connsiteY11" fmla="*/ 84880 h 148388"/>
              <a:gd name="connsiteX12" fmla="*/ 765 w 145337"/>
              <a:gd name="connsiteY12" fmla="*/ 96548 h 148388"/>
              <a:gd name="connsiteX13" fmla="*/ 0 w 145337"/>
              <a:gd name="connsiteY13" fmla="*/ 97313 h 148388"/>
              <a:gd name="connsiteX14" fmla="*/ 7924 w 145337"/>
              <a:gd name="connsiteY14" fmla="*/ 126771 h 148388"/>
              <a:gd name="connsiteX15" fmla="*/ 29222 w 145337"/>
              <a:gd name="connsiteY15" fmla="*/ 148223 h 148388"/>
              <a:gd name="connsiteX16" fmla="*/ 30270 w 145337"/>
              <a:gd name="connsiteY16" fmla="*/ 147940 h 148388"/>
              <a:gd name="connsiteX17" fmla="*/ 59869 w 145337"/>
              <a:gd name="connsiteY17" fmla="*/ 97337 h 148388"/>
              <a:gd name="connsiteX18" fmla="*/ 59222 w 145337"/>
              <a:gd name="connsiteY18" fmla="*/ 96207 h 148388"/>
              <a:gd name="connsiteX19" fmla="*/ 754 w 145337"/>
              <a:gd name="connsiteY19" fmla="*/ 96536 h 148388"/>
              <a:gd name="connsiteX20" fmla="*/ 144958 w 145337"/>
              <a:gd name="connsiteY20" fmla="*/ 143090 h 148388"/>
              <a:gd name="connsiteX21" fmla="*/ 114629 w 145337"/>
              <a:gd name="connsiteY21" fmla="*/ 147057 h 148388"/>
              <a:gd name="connsiteX22" fmla="*/ 89516 w 145337"/>
              <a:gd name="connsiteY22" fmla="*/ 127713 h 148388"/>
              <a:gd name="connsiteX23" fmla="*/ 68759 w 145337"/>
              <a:gd name="connsiteY23" fmla="*/ 91756 h 148388"/>
              <a:gd name="connsiteX24" fmla="*/ 48001 w 145337"/>
              <a:gd name="connsiteY24" fmla="*/ 55799 h 148388"/>
              <a:gd name="connsiteX25" fmla="*/ 43798 w 145337"/>
              <a:gd name="connsiteY25" fmla="*/ 24375 h 148388"/>
              <a:gd name="connsiteX26" fmla="*/ 62401 w 145337"/>
              <a:gd name="connsiteY26" fmla="*/ 98 h 148388"/>
              <a:gd name="connsiteX27" fmla="*/ 63390 w 145337"/>
              <a:gd name="connsiteY27" fmla="*/ 357 h 148388"/>
              <a:gd name="connsiteX28" fmla="*/ 87714 w 145337"/>
              <a:gd name="connsiteY28" fmla="*/ 42483 h 148388"/>
              <a:gd name="connsiteX29" fmla="*/ 83641 w 145337"/>
              <a:gd name="connsiteY29" fmla="*/ 83173 h 148388"/>
              <a:gd name="connsiteX30" fmla="*/ 120916 w 145337"/>
              <a:gd name="connsiteY30" fmla="*/ 99986 h 148388"/>
              <a:gd name="connsiteX31" fmla="*/ 145241 w 145337"/>
              <a:gd name="connsiteY31" fmla="*/ 142112 h 148388"/>
              <a:gd name="connsiteX32" fmla="*/ 144970 w 145337"/>
              <a:gd name="connsiteY32" fmla="*/ 143101 h 148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45337" h="148388">
                <a:moveTo>
                  <a:pt x="120010" y="84880"/>
                </a:moveTo>
                <a:cubicBezTo>
                  <a:pt x="119739" y="84951"/>
                  <a:pt x="119456" y="84963"/>
                  <a:pt x="119185" y="84916"/>
                </a:cubicBezTo>
                <a:cubicBezTo>
                  <a:pt x="118938" y="84880"/>
                  <a:pt x="118726" y="84798"/>
                  <a:pt x="118573" y="84727"/>
                </a:cubicBezTo>
                <a:cubicBezTo>
                  <a:pt x="118479" y="84680"/>
                  <a:pt x="118385" y="84621"/>
                  <a:pt x="118314" y="84539"/>
                </a:cubicBezTo>
                <a:cubicBezTo>
                  <a:pt x="116631" y="82867"/>
                  <a:pt x="114252" y="80842"/>
                  <a:pt x="111097" y="79005"/>
                </a:cubicBezTo>
                <a:cubicBezTo>
                  <a:pt x="108259" y="77357"/>
                  <a:pt x="105575" y="76415"/>
                  <a:pt x="103491" y="75697"/>
                </a:cubicBezTo>
                <a:cubicBezTo>
                  <a:pt x="102596" y="75379"/>
                  <a:pt x="102490" y="74154"/>
                  <a:pt x="103032" y="73389"/>
                </a:cubicBezTo>
                <a:cubicBezTo>
                  <a:pt x="109025" y="65112"/>
                  <a:pt x="120469" y="62651"/>
                  <a:pt x="129405" y="68009"/>
                </a:cubicBezTo>
                <a:lnTo>
                  <a:pt x="129405" y="68009"/>
                </a:lnTo>
                <a:cubicBezTo>
                  <a:pt x="129405" y="68009"/>
                  <a:pt x="144946" y="77310"/>
                  <a:pt x="144946" y="77310"/>
                </a:cubicBezTo>
                <a:cubicBezTo>
                  <a:pt x="145523" y="77651"/>
                  <a:pt x="145394" y="78522"/>
                  <a:pt x="144734" y="78687"/>
                </a:cubicBezTo>
                <a:lnTo>
                  <a:pt x="119998" y="84880"/>
                </a:lnTo>
                <a:close/>
                <a:moveTo>
                  <a:pt x="765" y="96548"/>
                </a:moveTo>
                <a:cubicBezTo>
                  <a:pt x="341" y="96548"/>
                  <a:pt x="0" y="96889"/>
                  <a:pt x="0" y="97313"/>
                </a:cubicBezTo>
                <a:cubicBezTo>
                  <a:pt x="12" y="107345"/>
                  <a:pt x="2567" y="117482"/>
                  <a:pt x="7924" y="126771"/>
                </a:cubicBezTo>
                <a:cubicBezTo>
                  <a:pt x="13234" y="135966"/>
                  <a:pt x="20651" y="143196"/>
                  <a:pt x="29222" y="148223"/>
                </a:cubicBezTo>
                <a:cubicBezTo>
                  <a:pt x="29587" y="148435"/>
                  <a:pt x="30058" y="148305"/>
                  <a:pt x="30270" y="147940"/>
                </a:cubicBezTo>
                <a:lnTo>
                  <a:pt x="59869" y="97337"/>
                </a:lnTo>
                <a:cubicBezTo>
                  <a:pt x="60164" y="96831"/>
                  <a:pt x="59799" y="96207"/>
                  <a:pt x="59222" y="96207"/>
                </a:cubicBezTo>
                <a:lnTo>
                  <a:pt x="754" y="96536"/>
                </a:lnTo>
                <a:close/>
                <a:moveTo>
                  <a:pt x="144958" y="143090"/>
                </a:moveTo>
                <a:cubicBezTo>
                  <a:pt x="141532" y="145044"/>
                  <a:pt x="129593" y="151025"/>
                  <a:pt x="114629" y="147057"/>
                </a:cubicBezTo>
                <a:cubicBezTo>
                  <a:pt x="98428" y="142760"/>
                  <a:pt x="90834" y="129997"/>
                  <a:pt x="89516" y="127713"/>
                </a:cubicBezTo>
                <a:lnTo>
                  <a:pt x="68759" y="91756"/>
                </a:lnTo>
                <a:lnTo>
                  <a:pt x="48001" y="55799"/>
                </a:lnTo>
                <a:cubicBezTo>
                  <a:pt x="46671" y="53515"/>
                  <a:pt x="39418" y="40564"/>
                  <a:pt x="43798" y="24375"/>
                </a:cubicBezTo>
                <a:cubicBezTo>
                  <a:pt x="47837" y="9434"/>
                  <a:pt x="58998" y="2087"/>
                  <a:pt x="62401" y="98"/>
                </a:cubicBezTo>
                <a:cubicBezTo>
                  <a:pt x="62742" y="-102"/>
                  <a:pt x="63190" y="15"/>
                  <a:pt x="63390" y="357"/>
                </a:cubicBezTo>
                <a:cubicBezTo>
                  <a:pt x="63390" y="357"/>
                  <a:pt x="81062" y="30957"/>
                  <a:pt x="87714" y="42483"/>
                </a:cubicBezTo>
                <a:cubicBezTo>
                  <a:pt x="94366" y="53998"/>
                  <a:pt x="95179" y="76509"/>
                  <a:pt x="83641" y="83173"/>
                </a:cubicBezTo>
                <a:cubicBezTo>
                  <a:pt x="95214" y="76486"/>
                  <a:pt x="114617" y="89083"/>
                  <a:pt x="120916" y="99986"/>
                </a:cubicBezTo>
                <a:cubicBezTo>
                  <a:pt x="127215" y="110888"/>
                  <a:pt x="145241" y="142112"/>
                  <a:pt x="145241" y="142112"/>
                </a:cubicBezTo>
                <a:cubicBezTo>
                  <a:pt x="145441" y="142466"/>
                  <a:pt x="145323" y="142901"/>
                  <a:pt x="144970" y="143101"/>
                </a:cubicBezTo>
              </a:path>
            </a:pathLst>
          </a:custGeom>
          <a:solidFill>
            <a:srgbClr val="FBBA00"/>
          </a:solidFill>
          <a:ln w="1166" cap="flat">
            <a:noFill/>
            <a:prstDash val="solid"/>
            <a:miter/>
          </a:ln>
        </p:spPr>
        <p:txBody>
          <a:bodyPr rtlCol="0" anchor="ctr"/>
          <a:lstStyle/>
          <a:p>
            <a:endParaRPr lang="en-AU"/>
          </a:p>
        </p:txBody>
      </p:sp>
    </p:spTree>
    <p:extLst>
      <p:ext uri="{BB962C8B-B14F-4D97-AF65-F5344CB8AC3E}">
        <p14:creationId xmlns:p14="http://schemas.microsoft.com/office/powerpoint/2010/main" val="417877387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14_Comparison x 4">
    <p:bg>
      <p:bgPr>
        <a:solidFill>
          <a:schemeClr val="bg2"/>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A406AED5-3BB1-2B05-4D9A-16B5D6E40140}"/>
              </a:ext>
            </a:extLst>
          </p:cNvPr>
          <p:cNvSpPr/>
          <p:nvPr userDrawn="1"/>
        </p:nvSpPr>
        <p:spPr>
          <a:xfrm>
            <a:off x="5475189" y="0"/>
            <a:ext cx="6716811" cy="6858000"/>
          </a:xfrm>
          <a:custGeom>
            <a:avLst/>
            <a:gdLst>
              <a:gd name="connsiteX0" fmla="*/ 0 w 6716811"/>
              <a:gd name="connsiteY0" fmla="*/ 0 h 6858000"/>
              <a:gd name="connsiteX1" fmla="*/ 6716811 w 6716811"/>
              <a:gd name="connsiteY1" fmla="*/ 0 h 6858000"/>
              <a:gd name="connsiteX2" fmla="*/ 6716811 w 6716811"/>
              <a:gd name="connsiteY2" fmla="*/ 6858000 h 6858000"/>
              <a:gd name="connsiteX3" fmla="*/ 5611911 w 6716811"/>
              <a:gd name="connsiteY3" fmla="*/ 6858000 h 6858000"/>
              <a:gd name="connsiteX4" fmla="*/ 2606389 w 6716811"/>
              <a:gd name="connsiteY4" fmla="*/ 1652321 h 6858000"/>
              <a:gd name="connsiteX5" fmla="*/ 173837 w 6716811"/>
              <a:gd name="connsiteY5" fmla="*/ 853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16811" h="6858000">
                <a:moveTo>
                  <a:pt x="0" y="0"/>
                </a:moveTo>
                <a:lnTo>
                  <a:pt x="6716811" y="0"/>
                </a:lnTo>
                <a:lnTo>
                  <a:pt x="6716811" y="6858000"/>
                </a:lnTo>
                <a:lnTo>
                  <a:pt x="5611911" y="6858000"/>
                </a:lnTo>
                <a:lnTo>
                  <a:pt x="2606389" y="1652321"/>
                </a:lnTo>
                <a:cubicBezTo>
                  <a:pt x="2112488" y="796857"/>
                  <a:pt x="1055860" y="93152"/>
                  <a:pt x="173837" y="8530"/>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noProof="0"/>
          </a:p>
        </p:txBody>
      </p:sp>
      <p:sp>
        <p:nvSpPr>
          <p:cNvPr id="6" name="Rectangle: Rounded Corners 5">
            <a:extLst>
              <a:ext uri="{FF2B5EF4-FFF2-40B4-BE49-F238E27FC236}">
                <a16:creationId xmlns:a16="http://schemas.microsoft.com/office/drawing/2014/main" id="{617CFE6F-B578-7B83-8F8F-20163DCB4B18}"/>
              </a:ext>
            </a:extLst>
          </p:cNvPr>
          <p:cNvSpPr/>
          <p:nvPr userDrawn="1"/>
        </p:nvSpPr>
        <p:spPr>
          <a:xfrm>
            <a:off x="4375150" y="919162"/>
            <a:ext cx="7312019" cy="1128918"/>
          </a:xfrm>
          <a:prstGeom prst="roundRect">
            <a:avLst>
              <a:gd name="adj" fmla="val 913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9" name="Rectangle: Rounded Corners 8">
            <a:extLst>
              <a:ext uri="{FF2B5EF4-FFF2-40B4-BE49-F238E27FC236}">
                <a16:creationId xmlns:a16="http://schemas.microsoft.com/office/drawing/2014/main" id="{F3FD7452-6446-26EA-6011-93A1EE4F36E2}"/>
              </a:ext>
            </a:extLst>
          </p:cNvPr>
          <p:cNvSpPr/>
          <p:nvPr userDrawn="1"/>
        </p:nvSpPr>
        <p:spPr>
          <a:xfrm>
            <a:off x="4375150" y="2159699"/>
            <a:ext cx="7312019" cy="1128918"/>
          </a:xfrm>
          <a:prstGeom prst="roundRect">
            <a:avLst>
              <a:gd name="adj" fmla="val 441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10" name="Rectangle: Rounded Corners 9">
            <a:extLst>
              <a:ext uri="{FF2B5EF4-FFF2-40B4-BE49-F238E27FC236}">
                <a16:creationId xmlns:a16="http://schemas.microsoft.com/office/drawing/2014/main" id="{CD45107A-B73A-1E3A-CE73-6801C2D4992F}"/>
              </a:ext>
            </a:extLst>
          </p:cNvPr>
          <p:cNvSpPr/>
          <p:nvPr userDrawn="1"/>
        </p:nvSpPr>
        <p:spPr>
          <a:xfrm>
            <a:off x="4375150" y="3400235"/>
            <a:ext cx="7312019" cy="1128918"/>
          </a:xfrm>
          <a:prstGeom prst="roundRect">
            <a:avLst>
              <a:gd name="adj" fmla="val 441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5" name="Rectangle: Rounded Corners 4">
            <a:extLst>
              <a:ext uri="{FF2B5EF4-FFF2-40B4-BE49-F238E27FC236}">
                <a16:creationId xmlns:a16="http://schemas.microsoft.com/office/drawing/2014/main" id="{365CDE6C-09BF-5DEB-0C36-8830155C555A}"/>
              </a:ext>
            </a:extLst>
          </p:cNvPr>
          <p:cNvSpPr/>
          <p:nvPr userDrawn="1"/>
        </p:nvSpPr>
        <p:spPr>
          <a:xfrm>
            <a:off x="4375150" y="4640771"/>
            <a:ext cx="7312019" cy="1128918"/>
          </a:xfrm>
          <a:prstGeom prst="roundRect">
            <a:avLst>
              <a:gd name="adj" fmla="val 441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2" name="Title 1">
            <a:extLst>
              <a:ext uri="{FF2B5EF4-FFF2-40B4-BE49-F238E27FC236}">
                <a16:creationId xmlns:a16="http://schemas.microsoft.com/office/drawing/2014/main" id="{BEF9D4B0-6ED8-ED9A-1219-C4327E93B77D}"/>
              </a:ext>
            </a:extLst>
          </p:cNvPr>
          <p:cNvSpPr>
            <a:spLocks noGrp="1"/>
          </p:cNvSpPr>
          <p:nvPr userDrawn="1">
            <p:ph type="title" hasCustomPrompt="1"/>
          </p:nvPr>
        </p:nvSpPr>
        <p:spPr>
          <a:xfrm>
            <a:off x="503237" y="1323974"/>
            <a:ext cx="3441701" cy="811213"/>
          </a:xfrm>
        </p:spPr>
        <p:txBody>
          <a:bodyPr anchor="t" anchorCtr="0"/>
          <a:lstStyle/>
          <a:p>
            <a:r>
              <a:rPr lang="en-AU" noProof="0"/>
              <a:t>Slide title goes here</a:t>
            </a:r>
          </a:p>
        </p:txBody>
      </p:sp>
      <p:sp>
        <p:nvSpPr>
          <p:cNvPr id="3" name="Footer Placeholder 2">
            <a:extLst>
              <a:ext uri="{FF2B5EF4-FFF2-40B4-BE49-F238E27FC236}">
                <a16:creationId xmlns:a16="http://schemas.microsoft.com/office/drawing/2014/main" id="{6C58A59C-2A87-F791-B403-B04A768115DB}"/>
              </a:ext>
            </a:extLst>
          </p:cNvPr>
          <p:cNvSpPr>
            <a:spLocks noGrp="1"/>
          </p:cNvSpPr>
          <p:nvPr userDrawn="1">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F0AF4C39-1DCD-4619-74B2-BA2C3849915C}"/>
              </a:ext>
            </a:extLst>
          </p:cNvPr>
          <p:cNvSpPr>
            <a:spLocks noGrp="1"/>
          </p:cNvSpPr>
          <p:nvPr userDrawn="1">
            <p:ph type="sldNum" sz="quarter" idx="11"/>
          </p:nvPr>
        </p:nvSpPr>
        <p:spPr/>
        <p:txBody>
          <a:bodyPr/>
          <a:lstStyle/>
          <a:p>
            <a:fld id="{9CA0E3CB-31B1-41CE-9218-F9509472790F}" type="slidenum">
              <a:rPr lang="en-AU" noProof="0" smtClean="0"/>
              <a:pPr/>
              <a:t>‹#›</a:t>
            </a:fld>
            <a:endParaRPr lang="en-AU" noProof="0"/>
          </a:p>
        </p:txBody>
      </p:sp>
      <p:sp>
        <p:nvSpPr>
          <p:cNvPr id="12" name="Picture Placeholder 11">
            <a:extLst>
              <a:ext uri="{FF2B5EF4-FFF2-40B4-BE49-F238E27FC236}">
                <a16:creationId xmlns:a16="http://schemas.microsoft.com/office/drawing/2014/main" id="{31721066-7558-C0CE-1FDD-DE5B4FFD6E76}"/>
              </a:ext>
            </a:extLst>
          </p:cNvPr>
          <p:cNvSpPr>
            <a:spLocks noGrp="1"/>
          </p:cNvSpPr>
          <p:nvPr userDrawn="1">
            <p:ph type="pic" sz="quarter" idx="16" hasCustomPrompt="1"/>
          </p:nvPr>
        </p:nvSpPr>
        <p:spPr>
          <a:xfrm>
            <a:off x="4670610" y="1159974"/>
            <a:ext cx="647294" cy="647294"/>
          </a:xfrm>
        </p:spPr>
        <p:txBody>
          <a:bodyPr/>
          <a:lstStyle>
            <a:lvl1pPr>
              <a:defRPr sz="900"/>
            </a:lvl1pPr>
          </a:lstStyle>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r>
              <a:rPr lang="en-AU" noProof="0"/>
              <a:t>Select placeholder and paste icon</a:t>
            </a:r>
          </a:p>
        </p:txBody>
      </p:sp>
      <p:sp>
        <p:nvSpPr>
          <p:cNvPr id="11" name="Text Placeholder 21">
            <a:extLst>
              <a:ext uri="{FF2B5EF4-FFF2-40B4-BE49-F238E27FC236}">
                <a16:creationId xmlns:a16="http://schemas.microsoft.com/office/drawing/2014/main" id="{832D71BD-1A62-10E5-4B98-D6D1A4E05C8D}"/>
              </a:ext>
            </a:extLst>
          </p:cNvPr>
          <p:cNvSpPr>
            <a:spLocks noGrp="1"/>
          </p:cNvSpPr>
          <p:nvPr userDrawn="1">
            <p:ph type="body" sz="quarter" idx="18"/>
          </p:nvPr>
        </p:nvSpPr>
        <p:spPr>
          <a:xfrm>
            <a:off x="7185660" y="1111234"/>
            <a:ext cx="4210652" cy="744775"/>
          </a:xfrm>
          <a:prstGeom prst="rect">
            <a:avLst/>
          </a:prstGeom>
          <a:noFill/>
        </p:spPr>
        <p:txBody>
          <a:bodyPr wrap="square" lIns="0" tIns="0" rIns="0" bIns="0" anchor="ctr" anchorCtr="0">
            <a:noAutofit/>
          </a:bodyPr>
          <a:lstStyle>
            <a:lvl1pPr>
              <a:lnSpc>
                <a:spcPct val="120000"/>
              </a:lnSpc>
              <a:spcBef>
                <a:spcPts val="600"/>
              </a:spcBef>
              <a:defRPr sz="1200">
                <a:solidFill>
                  <a:schemeClr val="tx1"/>
                </a:solidFill>
                <a:latin typeface="+mn-lt"/>
              </a:defRPr>
            </a:lvl1pPr>
            <a:lvl2pPr marL="180000" indent="-180000">
              <a:lnSpc>
                <a:spcPct val="120000"/>
              </a:lnSpc>
              <a:spcBef>
                <a:spcPts val="0"/>
              </a:spcBef>
              <a:buFont typeface="Arial" panose="020B0604020202020204" pitchFamily="34" charset="0"/>
              <a:buChar char="•"/>
              <a:defRPr sz="1100">
                <a:latin typeface="+mn-lt"/>
              </a:defRPr>
            </a:lvl2pPr>
            <a:lvl3pPr marL="360000" indent="-18000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p:txBody>
      </p:sp>
      <p:sp>
        <p:nvSpPr>
          <p:cNvPr id="14" name="Text Placeholder 21">
            <a:extLst>
              <a:ext uri="{FF2B5EF4-FFF2-40B4-BE49-F238E27FC236}">
                <a16:creationId xmlns:a16="http://schemas.microsoft.com/office/drawing/2014/main" id="{778DBA38-40C2-FCF7-E3AE-2F193EA716E0}"/>
              </a:ext>
            </a:extLst>
          </p:cNvPr>
          <p:cNvSpPr>
            <a:spLocks noGrp="1"/>
          </p:cNvSpPr>
          <p:nvPr userDrawn="1">
            <p:ph type="body" sz="quarter" idx="19" hasCustomPrompt="1"/>
          </p:nvPr>
        </p:nvSpPr>
        <p:spPr>
          <a:xfrm>
            <a:off x="5537201" y="1111234"/>
            <a:ext cx="1433790" cy="744775"/>
          </a:xfrm>
          <a:prstGeom prst="rect">
            <a:avLst/>
          </a:prstGeom>
          <a:noFill/>
        </p:spPr>
        <p:txBody>
          <a:bodyPr wrap="square" lIns="0" tIns="0" rIns="0" bIns="0" anchor="ctr" anchorCtr="0">
            <a:noAutofit/>
          </a:bodyPr>
          <a:lstStyle>
            <a:lvl1pPr>
              <a:lnSpc>
                <a:spcPct val="100000"/>
              </a:lnSpc>
              <a:spcBef>
                <a:spcPts val="600"/>
              </a:spcBef>
              <a:defRPr sz="1400">
                <a:solidFill>
                  <a:schemeClr val="tx1"/>
                </a:solidFill>
                <a:latin typeface="Inter Tight SemiBold" pitchFamily="2" charset="0"/>
                <a:ea typeface="Inter Tight SemiBold" pitchFamily="2" charset="0"/>
                <a:cs typeface="Inter Tight SemiBold" pitchFamily="2" charset="0"/>
              </a:defRPr>
            </a:lvl1pPr>
            <a:lvl2pPr marL="180000" indent="-180000">
              <a:lnSpc>
                <a:spcPct val="120000"/>
              </a:lnSpc>
              <a:spcBef>
                <a:spcPts val="0"/>
              </a:spcBef>
              <a:buFont typeface="Arial" panose="020B0604020202020204" pitchFamily="34" charset="0"/>
              <a:buChar char="•"/>
              <a:defRPr sz="1100">
                <a:latin typeface="+mn-lt"/>
              </a:defRPr>
            </a:lvl2pPr>
            <a:lvl3pPr marL="360000" indent="-180000">
              <a:buFont typeface="Arial" panose="020B0604020202020204" pitchFamily="34" charset="0"/>
              <a:buChar char="•"/>
              <a:defRPr/>
            </a:lvl3pPr>
            <a:lvl4pPr marL="360000">
              <a:defRPr/>
            </a:lvl4pPr>
            <a:lvl5pPr marL="540000">
              <a:defRPr/>
            </a:lvl5pPr>
          </a:lstStyle>
          <a:p>
            <a:pPr lvl="0"/>
            <a:r>
              <a:rPr lang="en-AU" noProof="0"/>
              <a:t>Heading goes here</a:t>
            </a:r>
          </a:p>
        </p:txBody>
      </p:sp>
      <p:sp>
        <p:nvSpPr>
          <p:cNvPr id="15" name="Picture Placeholder 11">
            <a:extLst>
              <a:ext uri="{FF2B5EF4-FFF2-40B4-BE49-F238E27FC236}">
                <a16:creationId xmlns:a16="http://schemas.microsoft.com/office/drawing/2014/main" id="{D4684B47-E64F-8897-1AE1-538CD7A76465}"/>
              </a:ext>
            </a:extLst>
          </p:cNvPr>
          <p:cNvSpPr>
            <a:spLocks noGrp="1"/>
          </p:cNvSpPr>
          <p:nvPr userDrawn="1">
            <p:ph type="pic" sz="quarter" idx="20" hasCustomPrompt="1"/>
          </p:nvPr>
        </p:nvSpPr>
        <p:spPr>
          <a:xfrm>
            <a:off x="4670610" y="2400511"/>
            <a:ext cx="647294" cy="647294"/>
          </a:xfrm>
        </p:spPr>
        <p:txBody>
          <a:bodyPr/>
          <a:lstStyle>
            <a:lvl1pPr>
              <a:defRPr sz="900"/>
            </a:lvl1pPr>
          </a:lstStyle>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r>
              <a:rPr lang="en-AU" noProof="0"/>
              <a:t>Select placeholder and paste icon</a:t>
            </a:r>
          </a:p>
        </p:txBody>
      </p:sp>
      <p:sp>
        <p:nvSpPr>
          <p:cNvPr id="16" name="Text Placeholder 21">
            <a:extLst>
              <a:ext uri="{FF2B5EF4-FFF2-40B4-BE49-F238E27FC236}">
                <a16:creationId xmlns:a16="http://schemas.microsoft.com/office/drawing/2014/main" id="{01BCEDEE-F902-357B-8860-B402C8115FAC}"/>
              </a:ext>
            </a:extLst>
          </p:cNvPr>
          <p:cNvSpPr>
            <a:spLocks noGrp="1"/>
          </p:cNvSpPr>
          <p:nvPr userDrawn="1">
            <p:ph type="body" sz="quarter" idx="21"/>
          </p:nvPr>
        </p:nvSpPr>
        <p:spPr>
          <a:xfrm>
            <a:off x="7185660" y="2351770"/>
            <a:ext cx="4210652" cy="744775"/>
          </a:xfrm>
          <a:prstGeom prst="rect">
            <a:avLst/>
          </a:prstGeom>
          <a:noFill/>
        </p:spPr>
        <p:txBody>
          <a:bodyPr wrap="square" lIns="0" tIns="0" rIns="0" bIns="0" anchor="ctr" anchorCtr="0">
            <a:noAutofit/>
          </a:bodyPr>
          <a:lstStyle>
            <a:lvl1pPr>
              <a:lnSpc>
                <a:spcPct val="120000"/>
              </a:lnSpc>
              <a:spcBef>
                <a:spcPts val="600"/>
              </a:spcBef>
              <a:defRPr sz="1200">
                <a:solidFill>
                  <a:schemeClr val="tx1"/>
                </a:solidFill>
                <a:latin typeface="+mn-lt"/>
              </a:defRPr>
            </a:lvl1pPr>
            <a:lvl2pPr marL="180000" indent="-180000">
              <a:lnSpc>
                <a:spcPct val="120000"/>
              </a:lnSpc>
              <a:spcBef>
                <a:spcPts val="0"/>
              </a:spcBef>
              <a:buFont typeface="Arial" panose="020B0604020202020204" pitchFamily="34" charset="0"/>
              <a:buChar char="•"/>
              <a:defRPr sz="1100">
                <a:latin typeface="+mn-lt"/>
              </a:defRPr>
            </a:lvl2pPr>
            <a:lvl3pPr marL="360000" indent="-18000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p:txBody>
      </p:sp>
      <p:sp>
        <p:nvSpPr>
          <p:cNvPr id="17" name="Text Placeholder 21">
            <a:extLst>
              <a:ext uri="{FF2B5EF4-FFF2-40B4-BE49-F238E27FC236}">
                <a16:creationId xmlns:a16="http://schemas.microsoft.com/office/drawing/2014/main" id="{799E5789-AEFC-D351-DF85-327E2BC5F478}"/>
              </a:ext>
            </a:extLst>
          </p:cNvPr>
          <p:cNvSpPr>
            <a:spLocks noGrp="1"/>
          </p:cNvSpPr>
          <p:nvPr userDrawn="1">
            <p:ph type="body" sz="quarter" idx="22" hasCustomPrompt="1"/>
          </p:nvPr>
        </p:nvSpPr>
        <p:spPr>
          <a:xfrm>
            <a:off x="5537201" y="2351770"/>
            <a:ext cx="1433790" cy="744775"/>
          </a:xfrm>
          <a:prstGeom prst="rect">
            <a:avLst/>
          </a:prstGeom>
          <a:noFill/>
        </p:spPr>
        <p:txBody>
          <a:bodyPr wrap="square" lIns="0" tIns="0" rIns="0" bIns="0" anchor="ctr" anchorCtr="0">
            <a:noAutofit/>
          </a:bodyPr>
          <a:lstStyle>
            <a:lvl1pPr>
              <a:lnSpc>
                <a:spcPct val="100000"/>
              </a:lnSpc>
              <a:spcBef>
                <a:spcPts val="600"/>
              </a:spcBef>
              <a:defRPr sz="1400">
                <a:solidFill>
                  <a:schemeClr val="tx1"/>
                </a:solidFill>
                <a:latin typeface="Inter Tight SemiBold" pitchFamily="2" charset="0"/>
                <a:ea typeface="Inter Tight SemiBold" pitchFamily="2" charset="0"/>
                <a:cs typeface="Inter Tight SemiBold" pitchFamily="2" charset="0"/>
              </a:defRPr>
            </a:lvl1pPr>
            <a:lvl2pPr marL="180000" indent="-180000">
              <a:lnSpc>
                <a:spcPct val="120000"/>
              </a:lnSpc>
              <a:spcBef>
                <a:spcPts val="0"/>
              </a:spcBef>
              <a:buFont typeface="Arial" panose="020B0604020202020204" pitchFamily="34" charset="0"/>
              <a:buChar char="•"/>
              <a:defRPr sz="1100">
                <a:latin typeface="+mn-lt"/>
              </a:defRPr>
            </a:lvl2pPr>
            <a:lvl3pPr marL="360000" indent="-180000">
              <a:buFont typeface="Arial" panose="020B0604020202020204" pitchFamily="34" charset="0"/>
              <a:buChar char="•"/>
              <a:defRPr/>
            </a:lvl3pPr>
            <a:lvl4pPr marL="360000">
              <a:defRPr/>
            </a:lvl4pPr>
            <a:lvl5pPr marL="540000">
              <a:defRPr/>
            </a:lvl5pPr>
          </a:lstStyle>
          <a:p>
            <a:pPr lvl="0"/>
            <a:r>
              <a:rPr lang="en-AU" noProof="0"/>
              <a:t>Heading goes here</a:t>
            </a:r>
          </a:p>
        </p:txBody>
      </p:sp>
      <p:sp>
        <p:nvSpPr>
          <p:cNvPr id="18" name="Picture Placeholder 11">
            <a:extLst>
              <a:ext uri="{FF2B5EF4-FFF2-40B4-BE49-F238E27FC236}">
                <a16:creationId xmlns:a16="http://schemas.microsoft.com/office/drawing/2014/main" id="{3CE08EBA-DE2B-879F-50F9-52691DB6B437}"/>
              </a:ext>
            </a:extLst>
          </p:cNvPr>
          <p:cNvSpPr>
            <a:spLocks noGrp="1"/>
          </p:cNvSpPr>
          <p:nvPr userDrawn="1">
            <p:ph type="pic" sz="quarter" idx="23" hasCustomPrompt="1"/>
          </p:nvPr>
        </p:nvSpPr>
        <p:spPr>
          <a:xfrm>
            <a:off x="4670610" y="3641047"/>
            <a:ext cx="647294" cy="647294"/>
          </a:xfrm>
        </p:spPr>
        <p:txBody>
          <a:bodyPr/>
          <a:lstStyle>
            <a:lvl1pPr>
              <a:defRPr sz="900"/>
            </a:lvl1pPr>
          </a:lstStyle>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r>
              <a:rPr lang="en-AU" noProof="0"/>
              <a:t>Select placeholder and paste icon</a:t>
            </a:r>
          </a:p>
        </p:txBody>
      </p:sp>
      <p:sp>
        <p:nvSpPr>
          <p:cNvPr id="19" name="Text Placeholder 21">
            <a:extLst>
              <a:ext uri="{FF2B5EF4-FFF2-40B4-BE49-F238E27FC236}">
                <a16:creationId xmlns:a16="http://schemas.microsoft.com/office/drawing/2014/main" id="{191CF37C-6F14-7533-C397-38EA27B2F6C7}"/>
              </a:ext>
            </a:extLst>
          </p:cNvPr>
          <p:cNvSpPr>
            <a:spLocks noGrp="1"/>
          </p:cNvSpPr>
          <p:nvPr userDrawn="1">
            <p:ph type="body" sz="quarter" idx="24"/>
          </p:nvPr>
        </p:nvSpPr>
        <p:spPr>
          <a:xfrm>
            <a:off x="7185660" y="3592307"/>
            <a:ext cx="4210652" cy="744775"/>
          </a:xfrm>
          <a:prstGeom prst="rect">
            <a:avLst/>
          </a:prstGeom>
          <a:noFill/>
        </p:spPr>
        <p:txBody>
          <a:bodyPr wrap="square" lIns="0" tIns="0" rIns="0" bIns="0" anchor="ctr" anchorCtr="0">
            <a:noAutofit/>
          </a:bodyPr>
          <a:lstStyle>
            <a:lvl1pPr>
              <a:lnSpc>
                <a:spcPct val="120000"/>
              </a:lnSpc>
              <a:spcBef>
                <a:spcPts val="600"/>
              </a:spcBef>
              <a:defRPr sz="1200">
                <a:solidFill>
                  <a:schemeClr val="tx1"/>
                </a:solidFill>
                <a:latin typeface="+mn-lt"/>
              </a:defRPr>
            </a:lvl1pPr>
            <a:lvl2pPr marL="180000" indent="-180000">
              <a:lnSpc>
                <a:spcPct val="120000"/>
              </a:lnSpc>
              <a:spcBef>
                <a:spcPts val="0"/>
              </a:spcBef>
              <a:buFont typeface="Arial" panose="020B0604020202020204" pitchFamily="34" charset="0"/>
              <a:buChar char="•"/>
              <a:defRPr sz="1100">
                <a:latin typeface="+mn-lt"/>
              </a:defRPr>
            </a:lvl2pPr>
            <a:lvl3pPr marL="360000" indent="-18000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p:txBody>
      </p:sp>
      <p:sp>
        <p:nvSpPr>
          <p:cNvPr id="20" name="Text Placeholder 21">
            <a:extLst>
              <a:ext uri="{FF2B5EF4-FFF2-40B4-BE49-F238E27FC236}">
                <a16:creationId xmlns:a16="http://schemas.microsoft.com/office/drawing/2014/main" id="{84B22397-153E-60B5-0FF9-1DAC7DA4E0D1}"/>
              </a:ext>
            </a:extLst>
          </p:cNvPr>
          <p:cNvSpPr>
            <a:spLocks noGrp="1"/>
          </p:cNvSpPr>
          <p:nvPr userDrawn="1">
            <p:ph type="body" sz="quarter" idx="25" hasCustomPrompt="1"/>
          </p:nvPr>
        </p:nvSpPr>
        <p:spPr>
          <a:xfrm>
            <a:off x="5537201" y="3592307"/>
            <a:ext cx="1433790" cy="744775"/>
          </a:xfrm>
          <a:prstGeom prst="rect">
            <a:avLst/>
          </a:prstGeom>
          <a:noFill/>
        </p:spPr>
        <p:txBody>
          <a:bodyPr wrap="square" lIns="0" tIns="0" rIns="0" bIns="0" anchor="ctr" anchorCtr="0">
            <a:noAutofit/>
          </a:bodyPr>
          <a:lstStyle>
            <a:lvl1pPr>
              <a:lnSpc>
                <a:spcPct val="100000"/>
              </a:lnSpc>
              <a:spcBef>
                <a:spcPts val="600"/>
              </a:spcBef>
              <a:defRPr sz="1400">
                <a:solidFill>
                  <a:schemeClr val="tx1"/>
                </a:solidFill>
                <a:latin typeface="Inter Tight SemiBold" pitchFamily="2" charset="0"/>
                <a:ea typeface="Inter Tight SemiBold" pitchFamily="2" charset="0"/>
                <a:cs typeface="Inter Tight SemiBold" pitchFamily="2" charset="0"/>
              </a:defRPr>
            </a:lvl1pPr>
            <a:lvl2pPr marL="180000" indent="-180000">
              <a:lnSpc>
                <a:spcPct val="120000"/>
              </a:lnSpc>
              <a:spcBef>
                <a:spcPts val="0"/>
              </a:spcBef>
              <a:buFont typeface="Arial" panose="020B0604020202020204" pitchFamily="34" charset="0"/>
              <a:buChar char="•"/>
              <a:defRPr sz="1100">
                <a:latin typeface="+mn-lt"/>
              </a:defRPr>
            </a:lvl2pPr>
            <a:lvl3pPr marL="360000" indent="-180000">
              <a:buFont typeface="Arial" panose="020B0604020202020204" pitchFamily="34" charset="0"/>
              <a:buChar char="•"/>
              <a:defRPr/>
            </a:lvl3pPr>
            <a:lvl4pPr marL="360000">
              <a:defRPr/>
            </a:lvl4pPr>
            <a:lvl5pPr marL="540000">
              <a:defRPr/>
            </a:lvl5pPr>
          </a:lstStyle>
          <a:p>
            <a:pPr lvl="0"/>
            <a:r>
              <a:rPr lang="en-AU" noProof="0"/>
              <a:t>Heading goes here</a:t>
            </a:r>
          </a:p>
        </p:txBody>
      </p:sp>
      <p:sp>
        <p:nvSpPr>
          <p:cNvPr id="22" name="Picture Placeholder 11">
            <a:extLst>
              <a:ext uri="{FF2B5EF4-FFF2-40B4-BE49-F238E27FC236}">
                <a16:creationId xmlns:a16="http://schemas.microsoft.com/office/drawing/2014/main" id="{3B628268-FCD9-3309-6837-8CD82021968D}"/>
              </a:ext>
            </a:extLst>
          </p:cNvPr>
          <p:cNvSpPr>
            <a:spLocks noGrp="1"/>
          </p:cNvSpPr>
          <p:nvPr>
            <p:ph type="pic" sz="quarter" idx="26" hasCustomPrompt="1"/>
          </p:nvPr>
        </p:nvSpPr>
        <p:spPr>
          <a:xfrm>
            <a:off x="4670610" y="4881583"/>
            <a:ext cx="647294" cy="647294"/>
          </a:xfrm>
        </p:spPr>
        <p:txBody>
          <a:bodyPr/>
          <a:lstStyle>
            <a:lvl1pPr>
              <a:defRPr sz="900"/>
            </a:lvl1pPr>
          </a:lstStyle>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r>
              <a:rPr lang="en-AU" noProof="0"/>
              <a:t>Select placeholder and paste icon</a:t>
            </a:r>
          </a:p>
        </p:txBody>
      </p:sp>
      <p:sp>
        <p:nvSpPr>
          <p:cNvPr id="23" name="Text Placeholder 21">
            <a:extLst>
              <a:ext uri="{FF2B5EF4-FFF2-40B4-BE49-F238E27FC236}">
                <a16:creationId xmlns:a16="http://schemas.microsoft.com/office/drawing/2014/main" id="{A2B04FF0-CA6D-73B8-0ED1-DA6E7B079776}"/>
              </a:ext>
            </a:extLst>
          </p:cNvPr>
          <p:cNvSpPr>
            <a:spLocks noGrp="1"/>
          </p:cNvSpPr>
          <p:nvPr>
            <p:ph type="body" sz="quarter" idx="27"/>
          </p:nvPr>
        </p:nvSpPr>
        <p:spPr>
          <a:xfrm>
            <a:off x="7185660" y="4832843"/>
            <a:ext cx="4210652" cy="744775"/>
          </a:xfrm>
          <a:prstGeom prst="rect">
            <a:avLst/>
          </a:prstGeom>
          <a:noFill/>
        </p:spPr>
        <p:txBody>
          <a:bodyPr wrap="square" lIns="0" tIns="0" rIns="0" bIns="0" anchor="ctr" anchorCtr="0">
            <a:noAutofit/>
          </a:bodyPr>
          <a:lstStyle>
            <a:lvl1pPr>
              <a:lnSpc>
                <a:spcPct val="120000"/>
              </a:lnSpc>
              <a:spcBef>
                <a:spcPts val="600"/>
              </a:spcBef>
              <a:defRPr sz="1200">
                <a:solidFill>
                  <a:schemeClr val="tx1"/>
                </a:solidFill>
                <a:latin typeface="+mn-lt"/>
              </a:defRPr>
            </a:lvl1pPr>
            <a:lvl2pPr marL="180000" indent="-180000">
              <a:lnSpc>
                <a:spcPct val="120000"/>
              </a:lnSpc>
              <a:spcBef>
                <a:spcPts val="0"/>
              </a:spcBef>
              <a:buFont typeface="Arial" panose="020B0604020202020204" pitchFamily="34" charset="0"/>
              <a:buChar char="•"/>
              <a:defRPr sz="1100">
                <a:latin typeface="+mn-lt"/>
              </a:defRPr>
            </a:lvl2pPr>
            <a:lvl3pPr marL="360000" indent="-18000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p:txBody>
      </p:sp>
      <p:sp>
        <p:nvSpPr>
          <p:cNvPr id="24" name="Text Placeholder 21">
            <a:extLst>
              <a:ext uri="{FF2B5EF4-FFF2-40B4-BE49-F238E27FC236}">
                <a16:creationId xmlns:a16="http://schemas.microsoft.com/office/drawing/2014/main" id="{C4FE6A14-19BA-2100-3D24-ADD2A3E40BC3}"/>
              </a:ext>
            </a:extLst>
          </p:cNvPr>
          <p:cNvSpPr>
            <a:spLocks noGrp="1"/>
          </p:cNvSpPr>
          <p:nvPr>
            <p:ph type="body" sz="quarter" idx="28" hasCustomPrompt="1"/>
          </p:nvPr>
        </p:nvSpPr>
        <p:spPr>
          <a:xfrm>
            <a:off x="5537201" y="4832843"/>
            <a:ext cx="1433790" cy="744775"/>
          </a:xfrm>
          <a:prstGeom prst="rect">
            <a:avLst/>
          </a:prstGeom>
          <a:noFill/>
        </p:spPr>
        <p:txBody>
          <a:bodyPr wrap="square" lIns="0" tIns="0" rIns="0" bIns="0" anchor="ctr" anchorCtr="0">
            <a:noAutofit/>
          </a:bodyPr>
          <a:lstStyle>
            <a:lvl1pPr>
              <a:lnSpc>
                <a:spcPct val="100000"/>
              </a:lnSpc>
              <a:spcBef>
                <a:spcPts val="600"/>
              </a:spcBef>
              <a:defRPr sz="1400">
                <a:solidFill>
                  <a:schemeClr val="tx1"/>
                </a:solidFill>
                <a:latin typeface="Inter Tight SemiBold" pitchFamily="2" charset="0"/>
                <a:ea typeface="Inter Tight SemiBold" pitchFamily="2" charset="0"/>
                <a:cs typeface="Inter Tight SemiBold" pitchFamily="2" charset="0"/>
              </a:defRPr>
            </a:lvl1pPr>
            <a:lvl2pPr marL="180000" indent="-180000">
              <a:lnSpc>
                <a:spcPct val="120000"/>
              </a:lnSpc>
              <a:spcBef>
                <a:spcPts val="0"/>
              </a:spcBef>
              <a:buFont typeface="Arial" panose="020B0604020202020204" pitchFamily="34" charset="0"/>
              <a:buChar char="•"/>
              <a:defRPr sz="1100">
                <a:latin typeface="+mn-lt"/>
              </a:defRPr>
            </a:lvl2pPr>
            <a:lvl3pPr marL="360000" indent="-180000">
              <a:buFont typeface="Arial" panose="020B0604020202020204" pitchFamily="34" charset="0"/>
              <a:buChar char="•"/>
              <a:defRPr/>
            </a:lvl3pPr>
            <a:lvl4pPr marL="360000">
              <a:defRPr/>
            </a:lvl4pPr>
            <a:lvl5pPr marL="540000">
              <a:defRPr/>
            </a:lvl5pPr>
          </a:lstStyle>
          <a:p>
            <a:pPr lvl="0"/>
            <a:r>
              <a:rPr lang="en-AU" noProof="0"/>
              <a:t>Heading goes here</a:t>
            </a:r>
          </a:p>
        </p:txBody>
      </p:sp>
      <p:cxnSp>
        <p:nvCxnSpPr>
          <p:cNvPr id="8" name="Straight Connector 7">
            <a:extLst>
              <a:ext uri="{FF2B5EF4-FFF2-40B4-BE49-F238E27FC236}">
                <a16:creationId xmlns:a16="http://schemas.microsoft.com/office/drawing/2014/main" id="{260C6CA4-5658-F08A-5627-95C0052F9084}"/>
              </a:ext>
            </a:extLst>
          </p:cNvPr>
          <p:cNvCxnSpPr/>
          <p:nvPr userDrawn="1"/>
        </p:nvCxnSpPr>
        <p:spPr>
          <a:xfrm>
            <a:off x="11410351" y="6544539"/>
            <a:ext cx="0" cy="112568"/>
          </a:xfrm>
          <a:prstGeom prst="line">
            <a:avLst/>
          </a:prstGeom>
          <a:ln w="12700" cap="rnd">
            <a:solidFill>
              <a:schemeClr val="tx2"/>
            </a:solidFill>
            <a:roun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0550900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15_Budget">
    <p:bg>
      <p:bgPr>
        <a:solidFill>
          <a:schemeClr val="bg2"/>
        </a:solidFill>
        <a:effectLst/>
      </p:bgPr>
    </p:bg>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DE363C27-0CD8-F769-CD07-9E61AA43CD1E}"/>
              </a:ext>
            </a:extLst>
          </p:cNvPr>
          <p:cNvSpPr/>
          <p:nvPr userDrawn="1"/>
        </p:nvSpPr>
        <p:spPr>
          <a:xfrm>
            <a:off x="0" y="0"/>
            <a:ext cx="8675816" cy="6858000"/>
          </a:xfrm>
          <a:custGeom>
            <a:avLst/>
            <a:gdLst>
              <a:gd name="connsiteX0" fmla="*/ 0 w 8675816"/>
              <a:gd name="connsiteY0" fmla="*/ 0 h 6858000"/>
              <a:gd name="connsiteX1" fmla="*/ 3763836 w 8675816"/>
              <a:gd name="connsiteY1" fmla="*/ 0 h 6858000"/>
              <a:gd name="connsiteX2" fmla="*/ 5266246 w 8675816"/>
              <a:gd name="connsiteY2" fmla="*/ 952500 h 6858000"/>
              <a:gd name="connsiteX3" fmla="*/ 8675816 w 8675816"/>
              <a:gd name="connsiteY3" fmla="*/ 6858000 h 6858000"/>
              <a:gd name="connsiteX4" fmla="*/ 0 w 8675816"/>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75816" h="6858000">
                <a:moveTo>
                  <a:pt x="0" y="0"/>
                </a:moveTo>
                <a:lnTo>
                  <a:pt x="3763836" y="0"/>
                </a:lnTo>
                <a:cubicBezTo>
                  <a:pt x="4289870" y="0"/>
                  <a:pt x="4962526" y="426466"/>
                  <a:pt x="5266246" y="952500"/>
                </a:cubicBezTo>
                <a:lnTo>
                  <a:pt x="8675816" y="6858000"/>
                </a:lnTo>
                <a:lnTo>
                  <a:pt x="0" y="6858000"/>
                </a:lnTo>
                <a:close/>
              </a:path>
            </a:pathLst>
          </a:custGeom>
          <a:solidFill>
            <a:srgbClr val="002E45"/>
          </a:solidFill>
          <a:ln w="6349" cap="flat">
            <a:noFill/>
            <a:prstDash val="solid"/>
            <a:miter/>
          </a:ln>
        </p:spPr>
        <p:txBody>
          <a:bodyPr rtlCol="0" anchor="ctr"/>
          <a:lstStyle/>
          <a:p>
            <a:endParaRPr lang="en-AU" noProof="0"/>
          </a:p>
        </p:txBody>
      </p:sp>
      <p:sp>
        <p:nvSpPr>
          <p:cNvPr id="2" name="Title 1">
            <a:extLst>
              <a:ext uri="{FF2B5EF4-FFF2-40B4-BE49-F238E27FC236}">
                <a16:creationId xmlns:a16="http://schemas.microsoft.com/office/drawing/2014/main" id="{34B1E877-32B9-3B1E-2DFB-A9F8EB934339}"/>
              </a:ext>
            </a:extLst>
          </p:cNvPr>
          <p:cNvSpPr>
            <a:spLocks noGrp="1"/>
          </p:cNvSpPr>
          <p:nvPr>
            <p:ph type="title" hasCustomPrompt="1"/>
          </p:nvPr>
        </p:nvSpPr>
        <p:spPr>
          <a:xfrm>
            <a:off x="503238" y="1322615"/>
            <a:ext cx="3441699" cy="576000"/>
          </a:xfrm>
        </p:spPr>
        <p:txBody>
          <a:bodyPr anchor="b" anchorCtr="0"/>
          <a:lstStyle>
            <a:lvl1pPr>
              <a:defRPr>
                <a:solidFill>
                  <a:schemeClr val="accent1"/>
                </a:solidFill>
              </a:defRPr>
            </a:lvl1pPr>
          </a:lstStyle>
          <a:p>
            <a:r>
              <a:rPr lang="en-AU" noProof="0"/>
              <a:t>Slide title goes here</a:t>
            </a:r>
          </a:p>
        </p:txBody>
      </p:sp>
      <p:sp>
        <p:nvSpPr>
          <p:cNvPr id="3" name="Footer Placeholder 2">
            <a:extLst>
              <a:ext uri="{FF2B5EF4-FFF2-40B4-BE49-F238E27FC236}">
                <a16:creationId xmlns:a16="http://schemas.microsoft.com/office/drawing/2014/main" id="{E59D255E-8F8F-8315-DDB1-3E1CA4308E21}"/>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B4473825-703A-78A7-0B30-64E1E31A659D}"/>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8" name="Rectangle: Rounded Corners 7">
            <a:extLst>
              <a:ext uri="{FF2B5EF4-FFF2-40B4-BE49-F238E27FC236}">
                <a16:creationId xmlns:a16="http://schemas.microsoft.com/office/drawing/2014/main" id="{18BB1F73-9CC7-7110-E249-2C20F8D6D83D}"/>
              </a:ext>
            </a:extLst>
          </p:cNvPr>
          <p:cNvSpPr/>
          <p:nvPr userDrawn="1"/>
        </p:nvSpPr>
        <p:spPr>
          <a:xfrm>
            <a:off x="4375150" y="503238"/>
            <a:ext cx="7312019" cy="5670550"/>
          </a:xfrm>
          <a:prstGeom prst="roundRect">
            <a:avLst>
              <a:gd name="adj" fmla="val 441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9" name="Text Placeholder 16">
            <a:extLst>
              <a:ext uri="{FF2B5EF4-FFF2-40B4-BE49-F238E27FC236}">
                <a16:creationId xmlns:a16="http://schemas.microsoft.com/office/drawing/2014/main" id="{5EC1D1DE-3260-C8ED-3079-7B5CAF32F145}"/>
              </a:ext>
            </a:extLst>
          </p:cNvPr>
          <p:cNvSpPr>
            <a:spLocks noGrp="1"/>
          </p:cNvSpPr>
          <p:nvPr>
            <p:ph type="body" sz="quarter" idx="14"/>
          </p:nvPr>
        </p:nvSpPr>
        <p:spPr>
          <a:xfrm>
            <a:off x="504826" y="2250127"/>
            <a:ext cx="3440112" cy="3112448"/>
          </a:xfrm>
        </p:spPr>
        <p:txBody>
          <a:bodyPr/>
          <a:lstStyle>
            <a:lvl2pPr>
              <a:defRPr>
                <a:solidFill>
                  <a:schemeClr val="bg1"/>
                </a:solidFill>
              </a:defRPr>
            </a:lvl2pPr>
            <a:lvl3pPr>
              <a:lnSpc>
                <a:spcPct val="140000"/>
              </a:lnSpc>
              <a:defRPr>
                <a:solidFill>
                  <a:schemeClr val="bg1"/>
                </a:solidFill>
              </a:defRPr>
            </a:lvl3pPr>
            <a:lvl4pPr>
              <a:lnSpc>
                <a:spcPct val="140000"/>
              </a:lnSpc>
              <a:defRPr>
                <a:solidFill>
                  <a:schemeClr val="bg1"/>
                </a:solidFill>
              </a:defRPr>
            </a:lvl4pPr>
            <a:lvl5pPr>
              <a:lnSpc>
                <a:spcPct val="140000"/>
              </a:lnSpc>
              <a:defRPr>
                <a:solidFill>
                  <a:schemeClr val="bg1"/>
                </a:solidFill>
              </a:defRPr>
            </a:lvl5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11" name="Table Placeholder 10">
            <a:extLst>
              <a:ext uri="{FF2B5EF4-FFF2-40B4-BE49-F238E27FC236}">
                <a16:creationId xmlns:a16="http://schemas.microsoft.com/office/drawing/2014/main" id="{4CC1BC7D-9F78-29F9-FCE5-EE415C8EA50C}"/>
              </a:ext>
            </a:extLst>
          </p:cNvPr>
          <p:cNvSpPr>
            <a:spLocks noGrp="1"/>
          </p:cNvSpPr>
          <p:nvPr>
            <p:ph type="tbl" sz="quarter" idx="15" hasCustomPrompt="1"/>
          </p:nvPr>
        </p:nvSpPr>
        <p:spPr>
          <a:xfrm>
            <a:off x="4805363" y="908050"/>
            <a:ext cx="6451600" cy="4860925"/>
          </a:xfrm>
        </p:spPr>
        <p:txBody>
          <a:bodyPr/>
          <a:lstStyle>
            <a:lvl1pPr>
              <a:defRPr/>
            </a:lvl1pPr>
          </a:lstStyle>
          <a:p>
            <a:r>
              <a:rPr lang="en-AU" noProof="0"/>
              <a:t>Click icon to insert table</a:t>
            </a:r>
          </a:p>
        </p:txBody>
      </p:sp>
    </p:spTree>
    <p:extLst>
      <p:ext uri="{BB962C8B-B14F-4D97-AF65-F5344CB8AC3E}">
        <p14:creationId xmlns:p14="http://schemas.microsoft.com/office/powerpoint/2010/main" val="2951510596"/>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16_CTA Opt A">
    <p:bg>
      <p:bgPr>
        <a:solidFill>
          <a:schemeClr val="tx1"/>
        </a:solidFill>
        <a:effectLst/>
      </p:bgPr>
    </p:bg>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15C96F7D-E763-7488-2F26-DA98C4DB9D42}"/>
              </a:ext>
            </a:extLst>
          </p:cNvPr>
          <p:cNvSpPr>
            <a:spLocks noGrp="1"/>
          </p:cNvSpPr>
          <p:nvPr>
            <p:ph type="body" sz="quarter" idx="27"/>
          </p:nvPr>
        </p:nvSpPr>
        <p:spPr>
          <a:xfrm rot="5400000">
            <a:off x="7384255" y="-1096169"/>
            <a:ext cx="869951" cy="6015039"/>
          </a:xfrm>
          <a:prstGeom prst="round2SameRect">
            <a:avLst/>
          </a:prstGeom>
          <a:solidFill>
            <a:schemeClr val="bg1"/>
          </a:solidFill>
          <a:ln w="0">
            <a:solidFill>
              <a:schemeClr val="bg1">
                <a:alpha val="0"/>
              </a:schemeClr>
            </a:solidFill>
          </a:ln>
        </p:spPr>
        <p:txBody>
          <a:bodyPr/>
          <a:lstStyle>
            <a:lvl1pPr>
              <a:defRPr>
                <a:noFill/>
              </a:defRPr>
            </a:lvl1pPr>
          </a:lstStyle>
          <a:p>
            <a:pPr lvl="0"/>
            <a:endParaRPr lang="en-AU" noProof="0"/>
          </a:p>
        </p:txBody>
      </p:sp>
      <p:sp>
        <p:nvSpPr>
          <p:cNvPr id="17" name="Text Placeholder 14">
            <a:extLst>
              <a:ext uri="{FF2B5EF4-FFF2-40B4-BE49-F238E27FC236}">
                <a16:creationId xmlns:a16="http://schemas.microsoft.com/office/drawing/2014/main" id="{93E92322-4762-3A33-0662-855CCAF28B7A}"/>
              </a:ext>
            </a:extLst>
          </p:cNvPr>
          <p:cNvSpPr>
            <a:spLocks noGrp="1"/>
          </p:cNvSpPr>
          <p:nvPr>
            <p:ph type="body" sz="quarter" idx="28"/>
          </p:nvPr>
        </p:nvSpPr>
        <p:spPr>
          <a:xfrm rot="5400000">
            <a:off x="7384255" y="-84402"/>
            <a:ext cx="869951" cy="6015039"/>
          </a:xfrm>
          <a:prstGeom prst="round2SameRect">
            <a:avLst/>
          </a:prstGeom>
          <a:solidFill>
            <a:schemeClr val="bg1"/>
          </a:solidFill>
          <a:ln w="0">
            <a:solidFill>
              <a:schemeClr val="bg1">
                <a:alpha val="0"/>
              </a:schemeClr>
            </a:solidFill>
          </a:ln>
        </p:spPr>
        <p:txBody>
          <a:bodyPr/>
          <a:lstStyle>
            <a:lvl1pPr>
              <a:defRPr>
                <a:noFill/>
              </a:defRPr>
            </a:lvl1pPr>
          </a:lstStyle>
          <a:p>
            <a:pPr lvl="0"/>
            <a:endParaRPr lang="en-AU" noProof="0"/>
          </a:p>
        </p:txBody>
      </p:sp>
      <p:sp>
        <p:nvSpPr>
          <p:cNvPr id="18" name="Text Placeholder 14">
            <a:extLst>
              <a:ext uri="{FF2B5EF4-FFF2-40B4-BE49-F238E27FC236}">
                <a16:creationId xmlns:a16="http://schemas.microsoft.com/office/drawing/2014/main" id="{86E60598-3487-28DC-7C54-3E0FF198690A}"/>
              </a:ext>
            </a:extLst>
          </p:cNvPr>
          <p:cNvSpPr>
            <a:spLocks noGrp="1"/>
          </p:cNvSpPr>
          <p:nvPr>
            <p:ph type="body" sz="quarter" idx="29"/>
          </p:nvPr>
        </p:nvSpPr>
        <p:spPr>
          <a:xfrm rot="5400000">
            <a:off x="7384255" y="927365"/>
            <a:ext cx="869951" cy="6015039"/>
          </a:xfrm>
          <a:prstGeom prst="round2SameRect">
            <a:avLst/>
          </a:prstGeom>
          <a:solidFill>
            <a:schemeClr val="bg1"/>
          </a:solidFill>
          <a:ln w="0">
            <a:solidFill>
              <a:schemeClr val="bg1">
                <a:alpha val="0"/>
              </a:schemeClr>
            </a:solidFill>
          </a:ln>
        </p:spPr>
        <p:txBody>
          <a:bodyPr/>
          <a:lstStyle>
            <a:lvl1pPr>
              <a:defRPr>
                <a:noFill/>
              </a:defRPr>
            </a:lvl1pPr>
          </a:lstStyle>
          <a:p>
            <a:pPr lvl="0"/>
            <a:endParaRPr lang="en-AU" noProof="0"/>
          </a:p>
        </p:txBody>
      </p:sp>
      <p:sp>
        <p:nvSpPr>
          <p:cNvPr id="19" name="Text Placeholder 14">
            <a:extLst>
              <a:ext uri="{FF2B5EF4-FFF2-40B4-BE49-F238E27FC236}">
                <a16:creationId xmlns:a16="http://schemas.microsoft.com/office/drawing/2014/main" id="{477F27C1-1E99-0545-7C8E-F92AB52F2286}"/>
              </a:ext>
            </a:extLst>
          </p:cNvPr>
          <p:cNvSpPr>
            <a:spLocks noGrp="1"/>
          </p:cNvSpPr>
          <p:nvPr>
            <p:ph type="body" sz="quarter" idx="30"/>
          </p:nvPr>
        </p:nvSpPr>
        <p:spPr>
          <a:xfrm rot="5400000">
            <a:off x="7384255" y="1939131"/>
            <a:ext cx="869951" cy="6015039"/>
          </a:xfrm>
          <a:prstGeom prst="round2SameRect">
            <a:avLst/>
          </a:prstGeom>
          <a:solidFill>
            <a:schemeClr val="bg1"/>
          </a:solidFill>
          <a:ln w="0">
            <a:solidFill>
              <a:schemeClr val="bg1">
                <a:alpha val="0"/>
              </a:schemeClr>
            </a:solidFill>
          </a:ln>
        </p:spPr>
        <p:txBody>
          <a:bodyPr/>
          <a:lstStyle>
            <a:lvl1pPr>
              <a:defRPr>
                <a:noFill/>
              </a:defRPr>
            </a:lvl1pPr>
          </a:lstStyle>
          <a:p>
            <a:pPr lvl="0"/>
            <a:endParaRPr lang="en-AU" noProof="0"/>
          </a:p>
        </p:txBody>
      </p:sp>
      <p:sp>
        <p:nvSpPr>
          <p:cNvPr id="6" name="Freeform: Shape 5">
            <a:extLst>
              <a:ext uri="{FF2B5EF4-FFF2-40B4-BE49-F238E27FC236}">
                <a16:creationId xmlns:a16="http://schemas.microsoft.com/office/drawing/2014/main" id="{8E12B7D0-D4C8-C33C-5D04-A73752241631}"/>
              </a:ext>
            </a:extLst>
          </p:cNvPr>
          <p:cNvSpPr/>
          <p:nvPr userDrawn="1"/>
        </p:nvSpPr>
        <p:spPr>
          <a:xfrm>
            <a:off x="0" y="4099348"/>
            <a:ext cx="2908300" cy="2758653"/>
          </a:xfrm>
          <a:custGeom>
            <a:avLst/>
            <a:gdLst>
              <a:gd name="connsiteX0" fmla="*/ 0 w 1492798"/>
              <a:gd name="connsiteY0" fmla="*/ 0 h 1415986"/>
              <a:gd name="connsiteX1" fmla="*/ 427101 w 1492798"/>
              <a:gd name="connsiteY1" fmla="*/ 739807 h 1415986"/>
              <a:gd name="connsiteX2" fmla="*/ 1349588 w 1492798"/>
              <a:gd name="connsiteY2" fmla="*/ 1402342 h 1415986"/>
              <a:gd name="connsiteX3" fmla="*/ 1492798 w 1492798"/>
              <a:gd name="connsiteY3" fmla="*/ 1415986 h 1415986"/>
              <a:gd name="connsiteX4" fmla="*/ 0 w 1492798"/>
              <a:gd name="connsiteY4" fmla="*/ 1415986 h 14159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2798" h="1415986">
                <a:moveTo>
                  <a:pt x="0" y="0"/>
                </a:moveTo>
                <a:cubicBezTo>
                  <a:pt x="0" y="0"/>
                  <a:pt x="427101" y="739807"/>
                  <a:pt x="427101" y="739807"/>
                </a:cubicBezTo>
                <a:cubicBezTo>
                  <a:pt x="615791" y="1066598"/>
                  <a:pt x="1005028" y="1339278"/>
                  <a:pt x="1349588" y="1402342"/>
                </a:cubicBezTo>
                <a:lnTo>
                  <a:pt x="1492798" y="1415986"/>
                </a:lnTo>
                <a:lnTo>
                  <a:pt x="0" y="1415986"/>
                </a:lnTo>
                <a:close/>
              </a:path>
            </a:pathLst>
          </a:custGeom>
          <a:solidFill>
            <a:schemeClr val="bg2"/>
          </a:solidFill>
          <a:ln w="9525" cap="flat">
            <a:noFill/>
            <a:prstDash val="solid"/>
            <a:miter/>
          </a:ln>
        </p:spPr>
        <p:txBody>
          <a:bodyPr rtlCol="0" anchor="ctr"/>
          <a:lstStyle/>
          <a:p>
            <a:endParaRPr lang="en-AU" noProof="0"/>
          </a:p>
        </p:txBody>
      </p:sp>
      <p:sp>
        <p:nvSpPr>
          <p:cNvPr id="2" name="Title 1">
            <a:extLst>
              <a:ext uri="{FF2B5EF4-FFF2-40B4-BE49-F238E27FC236}">
                <a16:creationId xmlns:a16="http://schemas.microsoft.com/office/drawing/2014/main" id="{AB72EE4D-1D3A-1B85-77CC-66229B482615}"/>
              </a:ext>
            </a:extLst>
          </p:cNvPr>
          <p:cNvSpPr>
            <a:spLocks noGrp="1"/>
          </p:cNvSpPr>
          <p:nvPr userDrawn="1">
            <p:ph type="title" hasCustomPrompt="1"/>
          </p:nvPr>
        </p:nvSpPr>
        <p:spPr>
          <a:xfrm>
            <a:off x="503238" y="2590638"/>
            <a:ext cx="3751262" cy="886397"/>
          </a:xfrm>
        </p:spPr>
        <p:txBody>
          <a:bodyPr anchor="ctr" anchorCtr="0">
            <a:spAutoFit/>
          </a:bodyPr>
          <a:lstStyle>
            <a:lvl1pPr>
              <a:lnSpc>
                <a:spcPct val="90000"/>
              </a:lnSpc>
              <a:defRPr sz="3200">
                <a:solidFill>
                  <a:schemeClr val="accent1"/>
                </a:solidFill>
              </a:defRPr>
            </a:lvl1pPr>
          </a:lstStyle>
          <a:p>
            <a:r>
              <a:rPr lang="en-AU" noProof="0"/>
              <a:t>Call to action heading goes here</a:t>
            </a:r>
          </a:p>
        </p:txBody>
      </p:sp>
      <p:sp>
        <p:nvSpPr>
          <p:cNvPr id="3" name="Footer Placeholder 2">
            <a:extLst>
              <a:ext uri="{FF2B5EF4-FFF2-40B4-BE49-F238E27FC236}">
                <a16:creationId xmlns:a16="http://schemas.microsoft.com/office/drawing/2014/main" id="{010F9676-3DD8-733E-3CA0-C676E8FCF01F}"/>
              </a:ext>
            </a:extLst>
          </p:cNvPr>
          <p:cNvSpPr>
            <a:spLocks noGrp="1"/>
          </p:cNvSpPr>
          <p:nvPr userDrawn="1">
            <p:ph type="ftr" sz="quarter" idx="10"/>
          </p:nvPr>
        </p:nvSpPr>
        <p:spPr/>
        <p:txBody>
          <a:bodyPr/>
          <a:lstStyle>
            <a:lvl1pPr>
              <a:defRPr>
                <a:solidFill>
                  <a:schemeClr val="bg1"/>
                </a:solidFill>
              </a:defRPr>
            </a:lvl1pPr>
          </a:lstStyle>
          <a:p>
            <a:r>
              <a:rPr lang="en-US" noProof="0"/>
              <a:t>Acenda Life</a:t>
            </a:r>
            <a:endParaRPr lang="en-AU" noProof="0"/>
          </a:p>
        </p:txBody>
      </p:sp>
      <p:sp>
        <p:nvSpPr>
          <p:cNvPr id="4" name="Slide Number Placeholder 3">
            <a:extLst>
              <a:ext uri="{FF2B5EF4-FFF2-40B4-BE49-F238E27FC236}">
                <a16:creationId xmlns:a16="http://schemas.microsoft.com/office/drawing/2014/main" id="{425CCC8B-B651-B64D-A3D7-5BF477283695}"/>
              </a:ext>
            </a:extLst>
          </p:cNvPr>
          <p:cNvSpPr>
            <a:spLocks noGrp="1"/>
          </p:cNvSpPr>
          <p:nvPr userDrawn="1">
            <p:ph type="sldNum" sz="quarter" idx="11"/>
          </p:nvPr>
        </p:nvSpPr>
        <p:spPr/>
        <p:txBody>
          <a:bodyPr/>
          <a:lstStyle>
            <a:lvl1pPr>
              <a:defRPr>
                <a:solidFill>
                  <a:schemeClr val="bg1"/>
                </a:solidFill>
              </a:defRPr>
            </a:lvl1pPr>
          </a:lstStyle>
          <a:p>
            <a:fld id="{9CA0E3CB-31B1-41CE-9218-F9509472790F}" type="slidenum">
              <a:rPr lang="en-AU" noProof="0" smtClean="0"/>
              <a:pPr/>
              <a:t>‹#›</a:t>
            </a:fld>
            <a:endParaRPr lang="en-AU" noProof="0"/>
          </a:p>
        </p:txBody>
      </p:sp>
      <p:sp>
        <p:nvSpPr>
          <p:cNvPr id="5" name="Freeform: Shape 4">
            <a:extLst>
              <a:ext uri="{FF2B5EF4-FFF2-40B4-BE49-F238E27FC236}">
                <a16:creationId xmlns:a16="http://schemas.microsoft.com/office/drawing/2014/main" id="{0F5C146B-F3EC-8BF8-5FCD-903D943222BC}"/>
              </a:ext>
            </a:extLst>
          </p:cNvPr>
          <p:cNvSpPr/>
          <p:nvPr userDrawn="1"/>
        </p:nvSpPr>
        <p:spPr>
          <a:xfrm>
            <a:off x="9752711" y="1"/>
            <a:ext cx="2439289" cy="2666999"/>
          </a:xfrm>
          <a:custGeom>
            <a:avLst/>
            <a:gdLst>
              <a:gd name="connsiteX0" fmla="*/ 1698784 w 1698878"/>
              <a:gd name="connsiteY0" fmla="*/ 1536859 h 1857470"/>
              <a:gd name="connsiteX1" fmla="*/ 1698878 w 1698878"/>
              <a:gd name="connsiteY1" fmla="*/ 1536859 h 1857470"/>
              <a:gd name="connsiteX2" fmla="*/ 1698878 w 1698878"/>
              <a:gd name="connsiteY2" fmla="*/ 1857470 h 1857470"/>
              <a:gd name="connsiteX3" fmla="*/ 1698784 w 1698878"/>
              <a:gd name="connsiteY3" fmla="*/ 1857470 h 1857470"/>
              <a:gd name="connsiteX4" fmla="*/ 0 w 1698878"/>
              <a:gd name="connsiteY4" fmla="*/ 0 h 1857470"/>
              <a:gd name="connsiteX5" fmla="*/ 1698878 w 1698878"/>
              <a:gd name="connsiteY5" fmla="*/ 0 h 1857470"/>
              <a:gd name="connsiteX6" fmla="*/ 1698878 w 1698878"/>
              <a:gd name="connsiteY6" fmla="*/ 1536857 h 1857470"/>
              <a:gd name="connsiteX7" fmla="*/ 1280160 w 1698878"/>
              <a:gd name="connsiteY7" fmla="*/ 811530 h 1857470"/>
              <a:gd name="connsiteX8" fmla="*/ 0 w 1698878"/>
              <a:gd name="connsiteY8" fmla="*/ 0 h 1857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8878" h="1857470">
                <a:moveTo>
                  <a:pt x="1698784" y="1536859"/>
                </a:moveTo>
                <a:lnTo>
                  <a:pt x="1698878" y="1536859"/>
                </a:lnTo>
                <a:lnTo>
                  <a:pt x="1698878" y="1857470"/>
                </a:lnTo>
                <a:lnTo>
                  <a:pt x="1698784" y="1857470"/>
                </a:lnTo>
                <a:close/>
                <a:moveTo>
                  <a:pt x="0" y="0"/>
                </a:moveTo>
                <a:lnTo>
                  <a:pt x="1698878" y="0"/>
                </a:lnTo>
                <a:lnTo>
                  <a:pt x="1698878" y="1536857"/>
                </a:lnTo>
                <a:lnTo>
                  <a:pt x="1280160" y="811530"/>
                </a:lnTo>
                <a:cubicBezTo>
                  <a:pt x="1021366" y="363379"/>
                  <a:pt x="448247" y="0"/>
                  <a:pt x="0" y="0"/>
                </a:cubicBezTo>
                <a:close/>
              </a:path>
            </a:pathLst>
          </a:custGeom>
          <a:solidFill>
            <a:schemeClr val="accent1"/>
          </a:solidFill>
          <a:ln w="9525" cap="flat">
            <a:noFill/>
            <a:prstDash val="solid"/>
            <a:miter/>
          </a:ln>
        </p:spPr>
        <p:txBody>
          <a:bodyPr rtlCol="0" anchor="ctr"/>
          <a:lstStyle/>
          <a:p>
            <a:endParaRPr lang="en-AU" noProof="0"/>
          </a:p>
        </p:txBody>
      </p:sp>
      <p:sp>
        <p:nvSpPr>
          <p:cNvPr id="11" name="Text Placeholder 21">
            <a:extLst>
              <a:ext uri="{FF2B5EF4-FFF2-40B4-BE49-F238E27FC236}">
                <a16:creationId xmlns:a16="http://schemas.microsoft.com/office/drawing/2014/main" id="{2ECD5B3C-D26E-DF74-DAAC-D1F11B88DC9C}"/>
              </a:ext>
            </a:extLst>
          </p:cNvPr>
          <p:cNvSpPr>
            <a:spLocks noGrp="1"/>
          </p:cNvSpPr>
          <p:nvPr userDrawn="1">
            <p:ph type="body" sz="quarter" idx="20"/>
          </p:nvPr>
        </p:nvSpPr>
        <p:spPr>
          <a:xfrm>
            <a:off x="5029199" y="1725947"/>
            <a:ext cx="4937125" cy="370807"/>
          </a:xfrm>
          <a:prstGeom prst="rect">
            <a:avLst/>
          </a:prstGeom>
          <a:noFill/>
        </p:spPr>
        <p:txBody>
          <a:bodyPr wrap="square" lIns="0" tIns="0" rIns="0" bIns="0" anchor="ctr" anchorCtr="0">
            <a:spAutoFit/>
          </a:bodyPr>
          <a:lstStyle>
            <a:lvl1pPr>
              <a:lnSpc>
                <a:spcPct val="100000"/>
              </a:lnSpc>
              <a:spcBef>
                <a:spcPts val="600"/>
              </a:spcBef>
              <a:spcAft>
                <a:spcPts val="0"/>
              </a:spcAft>
              <a:defRPr sz="1200">
                <a:solidFill>
                  <a:schemeClr val="tx1"/>
                </a:solidFill>
              </a:defRPr>
            </a:lvl1pPr>
            <a:lvl2pPr>
              <a:lnSpc>
                <a:spcPct val="120000"/>
              </a:lnSpc>
              <a:spcBef>
                <a:spcPts val="0"/>
              </a:spcBef>
              <a:defRPr sz="1100">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p:txBody>
      </p:sp>
      <p:sp>
        <p:nvSpPr>
          <p:cNvPr id="16" name="Text Placeholder 12">
            <a:extLst>
              <a:ext uri="{FF2B5EF4-FFF2-40B4-BE49-F238E27FC236}">
                <a16:creationId xmlns:a16="http://schemas.microsoft.com/office/drawing/2014/main" id="{8A366749-AF65-7FDE-F759-28F84CE15AFF}"/>
              </a:ext>
            </a:extLst>
          </p:cNvPr>
          <p:cNvSpPr>
            <a:spLocks noGrp="1"/>
          </p:cNvSpPr>
          <p:nvPr>
            <p:ph type="body" sz="quarter" idx="12" hasCustomPrompt="1"/>
          </p:nvPr>
        </p:nvSpPr>
        <p:spPr>
          <a:xfrm>
            <a:off x="10134601" y="1695907"/>
            <a:ext cx="469902" cy="430887"/>
          </a:xfrm>
        </p:spPr>
        <p:txBody>
          <a:bodyPr wrap="square" anchor="ctr" anchorCtr="0">
            <a:spAutoFit/>
          </a:bodyPr>
          <a:lstStyle>
            <a:lvl1pPr algn="r">
              <a:lnSpc>
                <a:spcPct val="100000"/>
              </a:lnSpc>
              <a:spcBef>
                <a:spcPts val="0"/>
              </a:spcBef>
              <a:spcAft>
                <a:spcPts val="0"/>
              </a:spcAft>
              <a:defRPr sz="2800">
                <a:solidFill>
                  <a:schemeClr val="tx1"/>
                </a:solidFill>
              </a:defRPr>
            </a:lvl1pPr>
          </a:lstStyle>
          <a:p>
            <a:pPr lvl="0"/>
            <a:r>
              <a:rPr lang="en-AU" noProof="0"/>
              <a:t>01</a:t>
            </a:r>
          </a:p>
        </p:txBody>
      </p:sp>
      <p:sp>
        <p:nvSpPr>
          <p:cNvPr id="20" name="Text Placeholder 21">
            <a:extLst>
              <a:ext uri="{FF2B5EF4-FFF2-40B4-BE49-F238E27FC236}">
                <a16:creationId xmlns:a16="http://schemas.microsoft.com/office/drawing/2014/main" id="{80F96D78-6870-FF0A-AB19-AB4A7E935479}"/>
              </a:ext>
            </a:extLst>
          </p:cNvPr>
          <p:cNvSpPr>
            <a:spLocks noGrp="1"/>
          </p:cNvSpPr>
          <p:nvPr>
            <p:ph type="body" sz="quarter" idx="21"/>
          </p:nvPr>
        </p:nvSpPr>
        <p:spPr>
          <a:xfrm>
            <a:off x="5029199" y="2737714"/>
            <a:ext cx="4937125" cy="370807"/>
          </a:xfrm>
          <a:prstGeom prst="rect">
            <a:avLst/>
          </a:prstGeom>
          <a:noFill/>
        </p:spPr>
        <p:txBody>
          <a:bodyPr wrap="square" lIns="0" tIns="0" rIns="0" bIns="0" anchor="ctr" anchorCtr="0">
            <a:spAutoFit/>
          </a:bodyPr>
          <a:lstStyle>
            <a:lvl1pPr>
              <a:lnSpc>
                <a:spcPct val="100000"/>
              </a:lnSpc>
              <a:spcBef>
                <a:spcPts val="600"/>
              </a:spcBef>
              <a:spcAft>
                <a:spcPts val="0"/>
              </a:spcAft>
              <a:defRPr sz="1200">
                <a:solidFill>
                  <a:schemeClr val="tx1"/>
                </a:solidFill>
              </a:defRPr>
            </a:lvl1pPr>
            <a:lvl2pPr>
              <a:lnSpc>
                <a:spcPct val="120000"/>
              </a:lnSpc>
              <a:spcBef>
                <a:spcPts val="0"/>
              </a:spcBef>
              <a:defRPr sz="1100">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p:txBody>
      </p:sp>
      <p:sp>
        <p:nvSpPr>
          <p:cNvPr id="21" name="Text Placeholder 12">
            <a:extLst>
              <a:ext uri="{FF2B5EF4-FFF2-40B4-BE49-F238E27FC236}">
                <a16:creationId xmlns:a16="http://schemas.microsoft.com/office/drawing/2014/main" id="{D7A39490-D088-6174-BF85-DA1C624B509E}"/>
              </a:ext>
            </a:extLst>
          </p:cNvPr>
          <p:cNvSpPr>
            <a:spLocks noGrp="1"/>
          </p:cNvSpPr>
          <p:nvPr>
            <p:ph type="body" sz="quarter" idx="22" hasCustomPrompt="1"/>
          </p:nvPr>
        </p:nvSpPr>
        <p:spPr>
          <a:xfrm>
            <a:off x="10134601" y="2707674"/>
            <a:ext cx="469902" cy="430887"/>
          </a:xfrm>
        </p:spPr>
        <p:txBody>
          <a:bodyPr wrap="square" anchor="ctr" anchorCtr="0">
            <a:spAutoFit/>
          </a:bodyPr>
          <a:lstStyle>
            <a:lvl1pPr algn="r">
              <a:lnSpc>
                <a:spcPct val="100000"/>
              </a:lnSpc>
              <a:spcBef>
                <a:spcPts val="0"/>
              </a:spcBef>
              <a:spcAft>
                <a:spcPts val="0"/>
              </a:spcAft>
              <a:defRPr sz="2800">
                <a:solidFill>
                  <a:schemeClr val="tx1"/>
                </a:solidFill>
              </a:defRPr>
            </a:lvl1pPr>
          </a:lstStyle>
          <a:p>
            <a:pPr lvl="0"/>
            <a:r>
              <a:rPr lang="en-AU" noProof="0"/>
              <a:t>02</a:t>
            </a:r>
          </a:p>
        </p:txBody>
      </p:sp>
      <p:sp>
        <p:nvSpPr>
          <p:cNvPr id="22" name="Text Placeholder 21">
            <a:extLst>
              <a:ext uri="{FF2B5EF4-FFF2-40B4-BE49-F238E27FC236}">
                <a16:creationId xmlns:a16="http://schemas.microsoft.com/office/drawing/2014/main" id="{0E3574AF-8A3A-955B-3B80-CC75EF13FFD2}"/>
              </a:ext>
            </a:extLst>
          </p:cNvPr>
          <p:cNvSpPr>
            <a:spLocks noGrp="1"/>
          </p:cNvSpPr>
          <p:nvPr>
            <p:ph type="body" sz="quarter" idx="23"/>
          </p:nvPr>
        </p:nvSpPr>
        <p:spPr>
          <a:xfrm>
            <a:off x="5029199" y="3749481"/>
            <a:ext cx="4937125" cy="370807"/>
          </a:xfrm>
          <a:prstGeom prst="rect">
            <a:avLst/>
          </a:prstGeom>
          <a:noFill/>
        </p:spPr>
        <p:txBody>
          <a:bodyPr wrap="square" lIns="0" tIns="0" rIns="0" bIns="0" anchor="ctr" anchorCtr="0">
            <a:spAutoFit/>
          </a:bodyPr>
          <a:lstStyle>
            <a:lvl1pPr>
              <a:lnSpc>
                <a:spcPct val="100000"/>
              </a:lnSpc>
              <a:spcBef>
                <a:spcPts val="600"/>
              </a:spcBef>
              <a:spcAft>
                <a:spcPts val="0"/>
              </a:spcAft>
              <a:defRPr sz="1200">
                <a:solidFill>
                  <a:schemeClr val="tx1"/>
                </a:solidFill>
              </a:defRPr>
            </a:lvl1pPr>
            <a:lvl2pPr>
              <a:lnSpc>
                <a:spcPct val="120000"/>
              </a:lnSpc>
              <a:spcBef>
                <a:spcPts val="0"/>
              </a:spcBef>
              <a:defRPr sz="1100">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p:txBody>
      </p:sp>
      <p:sp>
        <p:nvSpPr>
          <p:cNvPr id="23" name="Text Placeholder 12">
            <a:extLst>
              <a:ext uri="{FF2B5EF4-FFF2-40B4-BE49-F238E27FC236}">
                <a16:creationId xmlns:a16="http://schemas.microsoft.com/office/drawing/2014/main" id="{AFFD40A0-FCD9-3408-6F33-80BC79059EA2}"/>
              </a:ext>
            </a:extLst>
          </p:cNvPr>
          <p:cNvSpPr>
            <a:spLocks noGrp="1"/>
          </p:cNvSpPr>
          <p:nvPr>
            <p:ph type="body" sz="quarter" idx="24" hasCustomPrompt="1"/>
          </p:nvPr>
        </p:nvSpPr>
        <p:spPr>
          <a:xfrm>
            <a:off x="10134601" y="3719441"/>
            <a:ext cx="469902" cy="430887"/>
          </a:xfrm>
        </p:spPr>
        <p:txBody>
          <a:bodyPr wrap="square" anchor="ctr" anchorCtr="0">
            <a:spAutoFit/>
          </a:bodyPr>
          <a:lstStyle>
            <a:lvl1pPr algn="r">
              <a:lnSpc>
                <a:spcPct val="100000"/>
              </a:lnSpc>
              <a:spcBef>
                <a:spcPts val="0"/>
              </a:spcBef>
              <a:spcAft>
                <a:spcPts val="0"/>
              </a:spcAft>
              <a:defRPr sz="2800">
                <a:solidFill>
                  <a:schemeClr val="tx1"/>
                </a:solidFill>
              </a:defRPr>
            </a:lvl1pPr>
          </a:lstStyle>
          <a:p>
            <a:pPr lvl="0"/>
            <a:r>
              <a:rPr lang="en-AU" noProof="0"/>
              <a:t>03</a:t>
            </a:r>
          </a:p>
        </p:txBody>
      </p:sp>
      <p:sp>
        <p:nvSpPr>
          <p:cNvPr id="24" name="Text Placeholder 21">
            <a:extLst>
              <a:ext uri="{FF2B5EF4-FFF2-40B4-BE49-F238E27FC236}">
                <a16:creationId xmlns:a16="http://schemas.microsoft.com/office/drawing/2014/main" id="{5CDC1628-E604-ED06-2B91-6E5711A6AF57}"/>
              </a:ext>
            </a:extLst>
          </p:cNvPr>
          <p:cNvSpPr>
            <a:spLocks noGrp="1"/>
          </p:cNvSpPr>
          <p:nvPr>
            <p:ph type="body" sz="quarter" idx="25"/>
          </p:nvPr>
        </p:nvSpPr>
        <p:spPr>
          <a:xfrm>
            <a:off x="5029199" y="4761247"/>
            <a:ext cx="4937125" cy="370807"/>
          </a:xfrm>
          <a:prstGeom prst="rect">
            <a:avLst/>
          </a:prstGeom>
          <a:noFill/>
        </p:spPr>
        <p:txBody>
          <a:bodyPr wrap="square" lIns="0" tIns="0" rIns="0" bIns="0" anchor="ctr" anchorCtr="0">
            <a:spAutoFit/>
          </a:bodyPr>
          <a:lstStyle>
            <a:lvl1pPr>
              <a:lnSpc>
                <a:spcPct val="100000"/>
              </a:lnSpc>
              <a:spcBef>
                <a:spcPts val="600"/>
              </a:spcBef>
              <a:spcAft>
                <a:spcPts val="0"/>
              </a:spcAft>
              <a:defRPr sz="1200">
                <a:solidFill>
                  <a:schemeClr val="tx1"/>
                </a:solidFill>
              </a:defRPr>
            </a:lvl1pPr>
            <a:lvl2pPr>
              <a:lnSpc>
                <a:spcPct val="120000"/>
              </a:lnSpc>
              <a:spcBef>
                <a:spcPts val="0"/>
              </a:spcBef>
              <a:defRPr sz="1100">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p:txBody>
      </p:sp>
      <p:sp>
        <p:nvSpPr>
          <p:cNvPr id="25" name="Text Placeholder 12">
            <a:extLst>
              <a:ext uri="{FF2B5EF4-FFF2-40B4-BE49-F238E27FC236}">
                <a16:creationId xmlns:a16="http://schemas.microsoft.com/office/drawing/2014/main" id="{01C0F5D0-6E3B-67F0-10BE-8D47297F740B}"/>
              </a:ext>
            </a:extLst>
          </p:cNvPr>
          <p:cNvSpPr>
            <a:spLocks noGrp="1"/>
          </p:cNvSpPr>
          <p:nvPr>
            <p:ph type="body" sz="quarter" idx="26" hasCustomPrompt="1"/>
          </p:nvPr>
        </p:nvSpPr>
        <p:spPr>
          <a:xfrm>
            <a:off x="10134601" y="4731207"/>
            <a:ext cx="469902" cy="430887"/>
          </a:xfrm>
        </p:spPr>
        <p:txBody>
          <a:bodyPr wrap="square" anchor="ctr" anchorCtr="0">
            <a:spAutoFit/>
          </a:bodyPr>
          <a:lstStyle>
            <a:lvl1pPr algn="r">
              <a:lnSpc>
                <a:spcPct val="100000"/>
              </a:lnSpc>
              <a:spcBef>
                <a:spcPts val="0"/>
              </a:spcBef>
              <a:spcAft>
                <a:spcPts val="0"/>
              </a:spcAft>
              <a:defRPr sz="2800">
                <a:solidFill>
                  <a:schemeClr val="tx1"/>
                </a:solidFill>
              </a:defRPr>
            </a:lvl1pPr>
          </a:lstStyle>
          <a:p>
            <a:pPr lvl="0"/>
            <a:r>
              <a:rPr lang="en-AU" noProof="0"/>
              <a:t>04</a:t>
            </a:r>
          </a:p>
        </p:txBody>
      </p:sp>
      <p:cxnSp>
        <p:nvCxnSpPr>
          <p:cNvPr id="9" name="Straight Connector 8">
            <a:extLst>
              <a:ext uri="{FF2B5EF4-FFF2-40B4-BE49-F238E27FC236}">
                <a16:creationId xmlns:a16="http://schemas.microsoft.com/office/drawing/2014/main" id="{5CC263BC-3BF5-38FA-C828-E8E47CE2E114}"/>
              </a:ext>
            </a:extLst>
          </p:cNvPr>
          <p:cNvCxnSpPr/>
          <p:nvPr userDrawn="1"/>
        </p:nvCxnSpPr>
        <p:spPr>
          <a:xfrm>
            <a:off x="4807059" y="1252538"/>
            <a:ext cx="0" cy="4352925"/>
          </a:xfrm>
          <a:prstGeom prst="line">
            <a:avLst/>
          </a:prstGeom>
          <a:ln w="1905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7718162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16_CTA Opt B">
    <p:bg>
      <p:bgPr>
        <a:solidFill>
          <a:schemeClr val="tx1"/>
        </a:soli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513D339-E419-898E-5EDA-47B1CE843ECF}"/>
              </a:ext>
            </a:extLst>
          </p:cNvPr>
          <p:cNvSpPr>
            <a:spLocks noGrp="1"/>
          </p:cNvSpPr>
          <p:nvPr>
            <p:ph type="pic" sz="quarter" idx="12" hasCustomPrompt="1"/>
          </p:nvPr>
        </p:nvSpPr>
        <p:spPr>
          <a:xfrm>
            <a:off x="0" y="0"/>
            <a:ext cx="6438470" cy="6858000"/>
          </a:xfrm>
          <a:custGeom>
            <a:avLst/>
            <a:gdLst>
              <a:gd name="connsiteX0" fmla="*/ 1619879 w 6438470"/>
              <a:gd name="connsiteY0" fmla="*/ 3938281 h 6858000"/>
              <a:gd name="connsiteX1" fmla="*/ 1655902 w 6438470"/>
              <a:gd name="connsiteY1" fmla="*/ 4001032 h 6858000"/>
              <a:gd name="connsiteX2" fmla="*/ 0 w 6438470"/>
              <a:gd name="connsiteY2" fmla="*/ 6830938 h 6858000"/>
              <a:gd name="connsiteX3" fmla="*/ 0 w 6438470"/>
              <a:gd name="connsiteY3" fmla="*/ 3947485 h 6858000"/>
              <a:gd name="connsiteX4" fmla="*/ 4949037 w 6438470"/>
              <a:gd name="connsiteY4" fmla="*/ 2200713 h 6858000"/>
              <a:gd name="connsiteX5" fmla="*/ 5547027 w 6438470"/>
              <a:gd name="connsiteY5" fmla="*/ 2359051 h 6858000"/>
              <a:gd name="connsiteX6" fmla="*/ 5547608 w 6438470"/>
              <a:gd name="connsiteY6" fmla="*/ 2359051 h 6858000"/>
              <a:gd name="connsiteX7" fmla="*/ 6417403 w 6438470"/>
              <a:gd name="connsiteY7" fmla="*/ 2879651 h 6858000"/>
              <a:gd name="connsiteX8" fmla="*/ 6405781 w 6438470"/>
              <a:gd name="connsiteY8" fmla="*/ 2956927 h 6858000"/>
              <a:gd name="connsiteX9" fmla="*/ 5021199 w 6438470"/>
              <a:gd name="connsiteY9" fmla="*/ 3303219 h 6858000"/>
              <a:gd name="connsiteX10" fmla="*/ 4975298 w 6438470"/>
              <a:gd name="connsiteY10" fmla="*/ 3305543 h 6858000"/>
              <a:gd name="connsiteX11" fmla="*/ 4941018 w 6438470"/>
              <a:gd name="connsiteY11" fmla="*/ 3295085 h 6858000"/>
              <a:gd name="connsiteX12" fmla="*/ 4926492 w 6438470"/>
              <a:gd name="connsiteY12" fmla="*/ 3284626 h 6858000"/>
              <a:gd name="connsiteX13" fmla="*/ 4522680 w 6438470"/>
              <a:gd name="connsiteY13" fmla="*/ 2974940 h 6858000"/>
              <a:gd name="connsiteX14" fmla="*/ 4096789 w 6438470"/>
              <a:gd name="connsiteY14" fmla="*/ 2789592 h 6858000"/>
              <a:gd name="connsiteX15" fmla="*/ 4071223 w 6438470"/>
              <a:gd name="connsiteY15" fmla="*/ 2660604 h 6858000"/>
              <a:gd name="connsiteX16" fmla="*/ 4949037 w 6438470"/>
              <a:gd name="connsiteY16" fmla="*/ 2200713 h 6858000"/>
              <a:gd name="connsiteX17" fmla="*/ 736076 w 6438470"/>
              <a:gd name="connsiteY17" fmla="*/ 0 h 6858000"/>
              <a:gd name="connsiteX18" fmla="*/ 2675884 w 6438470"/>
              <a:gd name="connsiteY18" fmla="*/ 0 h 6858000"/>
              <a:gd name="connsiteX19" fmla="*/ 2732276 w 6438470"/>
              <a:gd name="connsiteY19" fmla="*/ 97670 h 6858000"/>
              <a:gd name="connsiteX20" fmla="*/ 3213050 w 6438470"/>
              <a:gd name="connsiteY20" fmla="*/ 930307 h 6858000"/>
              <a:gd name="connsiteX21" fmla="*/ 2985288 w 6438470"/>
              <a:gd name="connsiteY21" fmla="*/ 3207931 h 6858000"/>
              <a:gd name="connsiteX22" fmla="*/ 5071748 w 6438470"/>
              <a:gd name="connsiteY22" fmla="*/ 4149194 h 6858000"/>
              <a:gd name="connsiteX23" fmla="*/ 6433090 w 6438470"/>
              <a:gd name="connsiteY23" fmla="*/ 6507000 h 6858000"/>
              <a:gd name="connsiteX24" fmla="*/ 6417983 w 6438470"/>
              <a:gd name="connsiteY24" fmla="*/ 6562197 h 6858000"/>
              <a:gd name="connsiteX25" fmla="*/ 6417403 w 6438470"/>
              <a:gd name="connsiteY25" fmla="*/ 6561616 h 6858000"/>
              <a:gd name="connsiteX26" fmla="*/ 4720228 w 6438470"/>
              <a:gd name="connsiteY26" fmla="*/ 6783568 h 6858000"/>
              <a:gd name="connsiteX27" fmla="*/ 3314729 w 6438470"/>
              <a:gd name="connsiteY27" fmla="*/ 5700535 h 6858000"/>
              <a:gd name="connsiteX28" fmla="*/ 2152679 w 6438470"/>
              <a:gd name="connsiteY28" fmla="*/ 3687859 h 6858000"/>
              <a:gd name="connsiteX29" fmla="*/ 990629 w 6438470"/>
              <a:gd name="connsiteY29" fmla="*/ 1675183 h 6858000"/>
              <a:gd name="connsiteX30" fmla="*/ 716733 w 6438470"/>
              <a:gd name="connsiteY30" fmla="*/ 8403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438470" h="6858000">
                <a:moveTo>
                  <a:pt x="1619879" y="3938281"/>
                </a:moveTo>
                <a:cubicBezTo>
                  <a:pt x="1652416" y="3937700"/>
                  <a:pt x="1672171" y="3973143"/>
                  <a:pt x="1655902" y="4001032"/>
                </a:cubicBezTo>
                <a:lnTo>
                  <a:pt x="0" y="6830938"/>
                </a:lnTo>
                <a:lnTo>
                  <a:pt x="0" y="3947485"/>
                </a:lnTo>
                <a:close/>
                <a:moveTo>
                  <a:pt x="4949037" y="2200713"/>
                </a:moveTo>
                <a:cubicBezTo>
                  <a:pt x="5152493" y="2195991"/>
                  <a:pt x="5359647" y="2246840"/>
                  <a:pt x="5547027" y="2359051"/>
                </a:cubicBezTo>
                <a:lnTo>
                  <a:pt x="5547608" y="2359051"/>
                </a:lnTo>
                <a:cubicBezTo>
                  <a:pt x="5547608" y="2359051"/>
                  <a:pt x="6417403" y="2879651"/>
                  <a:pt x="6417403" y="2879651"/>
                </a:cubicBezTo>
                <a:cubicBezTo>
                  <a:pt x="6449940" y="2898825"/>
                  <a:pt x="6442386" y="2947631"/>
                  <a:pt x="6405781" y="2956927"/>
                </a:cubicBezTo>
                <a:lnTo>
                  <a:pt x="5021199" y="3303219"/>
                </a:lnTo>
                <a:cubicBezTo>
                  <a:pt x="5006092" y="3307286"/>
                  <a:pt x="4990405" y="3307868"/>
                  <a:pt x="4975298" y="3305543"/>
                </a:cubicBezTo>
                <a:cubicBezTo>
                  <a:pt x="4961354" y="3303800"/>
                  <a:pt x="4949733" y="3299152"/>
                  <a:pt x="4941018" y="3295085"/>
                </a:cubicBezTo>
                <a:cubicBezTo>
                  <a:pt x="4935788" y="3292761"/>
                  <a:pt x="4930559" y="3288694"/>
                  <a:pt x="4926492" y="3284626"/>
                </a:cubicBezTo>
                <a:cubicBezTo>
                  <a:pt x="4832366" y="3191081"/>
                  <a:pt x="4698731" y="3077200"/>
                  <a:pt x="4522680" y="2974940"/>
                </a:cubicBezTo>
                <a:cubicBezTo>
                  <a:pt x="4364060" y="2882556"/>
                  <a:pt x="4214155" y="2830264"/>
                  <a:pt x="4096789" y="2789592"/>
                </a:cubicBezTo>
                <a:cubicBezTo>
                  <a:pt x="4046820" y="2772161"/>
                  <a:pt x="4041010" y="2703019"/>
                  <a:pt x="4071223" y="2660604"/>
                </a:cubicBezTo>
                <a:cubicBezTo>
                  <a:pt x="4281119" y="2370817"/>
                  <a:pt x="4609943" y="2208584"/>
                  <a:pt x="4949037" y="2200713"/>
                </a:cubicBezTo>
                <a:close/>
                <a:moveTo>
                  <a:pt x="736076" y="0"/>
                </a:moveTo>
                <a:lnTo>
                  <a:pt x="2675884" y="0"/>
                </a:lnTo>
                <a:lnTo>
                  <a:pt x="2732276" y="97670"/>
                </a:lnTo>
                <a:cubicBezTo>
                  <a:pt x="2920075" y="422930"/>
                  <a:pt x="3096663" y="728764"/>
                  <a:pt x="3213050" y="930307"/>
                </a:cubicBezTo>
                <a:cubicBezTo>
                  <a:pt x="3584905" y="1574665"/>
                  <a:pt x="3630806" y="2834912"/>
                  <a:pt x="2985288" y="3207931"/>
                </a:cubicBezTo>
                <a:cubicBezTo>
                  <a:pt x="3633130" y="2833750"/>
                  <a:pt x="4719066" y="3539116"/>
                  <a:pt x="5071748" y="4149194"/>
                </a:cubicBezTo>
                <a:cubicBezTo>
                  <a:pt x="5423850" y="4759272"/>
                  <a:pt x="6433090" y="6507000"/>
                  <a:pt x="6433090" y="6507000"/>
                </a:cubicBezTo>
                <a:cubicBezTo>
                  <a:pt x="6444129" y="6526174"/>
                  <a:pt x="6437738" y="6551157"/>
                  <a:pt x="6417983" y="6562197"/>
                </a:cubicBezTo>
                <a:lnTo>
                  <a:pt x="6417403" y="6561616"/>
                </a:lnTo>
                <a:cubicBezTo>
                  <a:pt x="6225664" y="6670849"/>
                  <a:pt x="5557485" y="7005520"/>
                  <a:pt x="4720228" y="6783568"/>
                </a:cubicBezTo>
                <a:cubicBezTo>
                  <a:pt x="3813248" y="6543023"/>
                  <a:pt x="3388519" y="5828941"/>
                  <a:pt x="3314729" y="5700535"/>
                </a:cubicBezTo>
                <a:lnTo>
                  <a:pt x="2152679" y="3687859"/>
                </a:lnTo>
                <a:lnTo>
                  <a:pt x="990629" y="1675183"/>
                </a:lnTo>
                <a:cubicBezTo>
                  <a:pt x="920906" y="1555346"/>
                  <a:pt x="559592" y="910543"/>
                  <a:pt x="716733" y="84038"/>
                </a:cubicBezTo>
                <a:close/>
              </a:path>
            </a:pathLst>
          </a:custGeom>
          <a:solidFill>
            <a:schemeClr val="bg2"/>
          </a:solidFill>
        </p:spPr>
        <p:txBody>
          <a:bodyPr wrap="square" lIns="540000" bIns="180000" anchor="ctr" anchorCtr="0">
            <a:noAutofit/>
          </a:bodyPr>
          <a:lstStyle/>
          <a:p>
            <a:r>
              <a:rPr lang="en-AU" noProof="0"/>
              <a:t>Drag and drop image into image placeholder</a:t>
            </a:r>
          </a:p>
          <a:p>
            <a:endParaRPr lang="en-AU" noProof="0"/>
          </a:p>
        </p:txBody>
      </p:sp>
      <p:sp>
        <p:nvSpPr>
          <p:cNvPr id="2" name="Title 1">
            <a:extLst>
              <a:ext uri="{FF2B5EF4-FFF2-40B4-BE49-F238E27FC236}">
                <a16:creationId xmlns:a16="http://schemas.microsoft.com/office/drawing/2014/main" id="{B7CB3358-3F48-3254-E393-2E52C175A244}"/>
              </a:ext>
            </a:extLst>
          </p:cNvPr>
          <p:cNvSpPr>
            <a:spLocks noGrp="1"/>
          </p:cNvSpPr>
          <p:nvPr>
            <p:ph type="title" hasCustomPrompt="1"/>
          </p:nvPr>
        </p:nvSpPr>
        <p:spPr>
          <a:xfrm>
            <a:off x="6954838" y="960438"/>
            <a:ext cx="4732336" cy="886397"/>
          </a:xfrm>
        </p:spPr>
        <p:txBody>
          <a:bodyPr>
            <a:spAutoFit/>
          </a:bodyPr>
          <a:lstStyle>
            <a:lvl1pPr>
              <a:lnSpc>
                <a:spcPct val="90000"/>
              </a:lnSpc>
              <a:defRPr sz="3200">
                <a:solidFill>
                  <a:schemeClr val="accent1"/>
                </a:solidFill>
              </a:defRPr>
            </a:lvl1pPr>
          </a:lstStyle>
          <a:p>
            <a:r>
              <a:rPr lang="en-AU" noProof="0"/>
              <a:t>Call to action heading goes here</a:t>
            </a:r>
          </a:p>
        </p:txBody>
      </p:sp>
      <p:sp>
        <p:nvSpPr>
          <p:cNvPr id="3" name="Footer Placeholder 2">
            <a:extLst>
              <a:ext uri="{FF2B5EF4-FFF2-40B4-BE49-F238E27FC236}">
                <a16:creationId xmlns:a16="http://schemas.microsoft.com/office/drawing/2014/main" id="{45F6B946-44B5-E36B-99AA-105A0C4EFA55}"/>
              </a:ext>
            </a:extLst>
          </p:cNvPr>
          <p:cNvSpPr>
            <a:spLocks noGrp="1"/>
          </p:cNvSpPr>
          <p:nvPr>
            <p:ph type="ftr" sz="quarter" idx="10"/>
          </p:nvPr>
        </p:nvSpPr>
        <p:spPr/>
        <p:txBody>
          <a:bodyPr/>
          <a:lstStyle>
            <a:lvl1pPr>
              <a:defRPr>
                <a:solidFill>
                  <a:schemeClr val="bg1"/>
                </a:solidFill>
              </a:defRPr>
            </a:lvl1pPr>
          </a:lstStyle>
          <a:p>
            <a:r>
              <a:rPr lang="en-US" noProof="0"/>
              <a:t>Acenda Life</a:t>
            </a:r>
            <a:endParaRPr lang="en-AU" noProof="0"/>
          </a:p>
        </p:txBody>
      </p:sp>
      <p:sp>
        <p:nvSpPr>
          <p:cNvPr id="4" name="Slide Number Placeholder 3">
            <a:extLst>
              <a:ext uri="{FF2B5EF4-FFF2-40B4-BE49-F238E27FC236}">
                <a16:creationId xmlns:a16="http://schemas.microsoft.com/office/drawing/2014/main" id="{BF7B269A-202B-B433-3A02-DE129E9F33B0}"/>
              </a:ext>
            </a:extLst>
          </p:cNvPr>
          <p:cNvSpPr>
            <a:spLocks noGrp="1"/>
          </p:cNvSpPr>
          <p:nvPr>
            <p:ph type="sldNum" sz="quarter" idx="11"/>
          </p:nvPr>
        </p:nvSpPr>
        <p:spPr>
          <a:xfrm>
            <a:off x="11563738" y="6539268"/>
            <a:ext cx="123431" cy="123111"/>
          </a:xfrm>
        </p:spPr>
        <p:txBody>
          <a:bodyPr/>
          <a:lstStyle>
            <a:lvl1pPr>
              <a:defRPr>
                <a:solidFill>
                  <a:schemeClr val="bg1"/>
                </a:solidFill>
              </a:defRPr>
            </a:lvl1pPr>
          </a:lstStyle>
          <a:p>
            <a:fld id="{9CA0E3CB-31B1-41CE-9218-F9509472790F}" type="slidenum">
              <a:rPr lang="en-AU" noProof="0" smtClean="0"/>
              <a:pPr/>
              <a:t>‹#›</a:t>
            </a:fld>
            <a:endParaRPr lang="en-AU" noProof="0"/>
          </a:p>
        </p:txBody>
      </p:sp>
      <p:sp>
        <p:nvSpPr>
          <p:cNvPr id="14" name="Text Placeholder 12">
            <a:extLst>
              <a:ext uri="{FF2B5EF4-FFF2-40B4-BE49-F238E27FC236}">
                <a16:creationId xmlns:a16="http://schemas.microsoft.com/office/drawing/2014/main" id="{026A133D-8932-DC5B-71A7-41AE119A363E}"/>
              </a:ext>
            </a:extLst>
          </p:cNvPr>
          <p:cNvSpPr>
            <a:spLocks noGrp="1"/>
          </p:cNvSpPr>
          <p:nvPr>
            <p:ph type="body" sz="quarter" idx="13" hasCustomPrompt="1"/>
          </p:nvPr>
        </p:nvSpPr>
        <p:spPr>
          <a:xfrm>
            <a:off x="6954838" y="2216378"/>
            <a:ext cx="469902" cy="430887"/>
          </a:xfrm>
        </p:spPr>
        <p:txBody>
          <a:bodyPr wrap="square" anchor="ctr" anchorCtr="0">
            <a:spAutoFit/>
          </a:bodyPr>
          <a:lstStyle>
            <a:lvl1pPr algn="l">
              <a:lnSpc>
                <a:spcPct val="100000"/>
              </a:lnSpc>
              <a:spcBef>
                <a:spcPts val="0"/>
              </a:spcBef>
              <a:spcAft>
                <a:spcPts val="0"/>
              </a:spcAft>
              <a:defRPr sz="2800">
                <a:solidFill>
                  <a:schemeClr val="accent1"/>
                </a:solidFill>
              </a:defRPr>
            </a:lvl1pPr>
          </a:lstStyle>
          <a:p>
            <a:pPr lvl="0"/>
            <a:r>
              <a:rPr lang="en-AU" noProof="0"/>
              <a:t>01</a:t>
            </a:r>
          </a:p>
        </p:txBody>
      </p:sp>
      <p:sp>
        <p:nvSpPr>
          <p:cNvPr id="15" name="Text Placeholder 12">
            <a:extLst>
              <a:ext uri="{FF2B5EF4-FFF2-40B4-BE49-F238E27FC236}">
                <a16:creationId xmlns:a16="http://schemas.microsoft.com/office/drawing/2014/main" id="{C8D7EF70-EA5D-BA1A-2DC7-AB261BC2B970}"/>
              </a:ext>
            </a:extLst>
          </p:cNvPr>
          <p:cNvSpPr>
            <a:spLocks noGrp="1"/>
          </p:cNvSpPr>
          <p:nvPr>
            <p:ph type="body" sz="quarter" idx="22" hasCustomPrompt="1"/>
          </p:nvPr>
        </p:nvSpPr>
        <p:spPr>
          <a:xfrm>
            <a:off x="6954838" y="3228145"/>
            <a:ext cx="469902" cy="430887"/>
          </a:xfrm>
        </p:spPr>
        <p:txBody>
          <a:bodyPr wrap="square" anchor="ctr" anchorCtr="0">
            <a:spAutoFit/>
          </a:bodyPr>
          <a:lstStyle>
            <a:lvl1pPr algn="l">
              <a:lnSpc>
                <a:spcPct val="100000"/>
              </a:lnSpc>
              <a:spcBef>
                <a:spcPts val="0"/>
              </a:spcBef>
              <a:spcAft>
                <a:spcPts val="0"/>
              </a:spcAft>
              <a:defRPr sz="2800">
                <a:solidFill>
                  <a:schemeClr val="accent1"/>
                </a:solidFill>
              </a:defRPr>
            </a:lvl1pPr>
          </a:lstStyle>
          <a:p>
            <a:pPr lvl="0"/>
            <a:r>
              <a:rPr lang="en-AU" noProof="0"/>
              <a:t>02</a:t>
            </a:r>
          </a:p>
        </p:txBody>
      </p:sp>
      <p:sp>
        <p:nvSpPr>
          <p:cNvPr id="16" name="Text Placeholder 12">
            <a:extLst>
              <a:ext uri="{FF2B5EF4-FFF2-40B4-BE49-F238E27FC236}">
                <a16:creationId xmlns:a16="http://schemas.microsoft.com/office/drawing/2014/main" id="{3A62BA4B-D597-1BF9-AEC4-C8E239961450}"/>
              </a:ext>
            </a:extLst>
          </p:cNvPr>
          <p:cNvSpPr>
            <a:spLocks noGrp="1"/>
          </p:cNvSpPr>
          <p:nvPr>
            <p:ph type="body" sz="quarter" idx="24" hasCustomPrompt="1"/>
          </p:nvPr>
        </p:nvSpPr>
        <p:spPr>
          <a:xfrm>
            <a:off x="6954838" y="4239912"/>
            <a:ext cx="469902" cy="430887"/>
          </a:xfrm>
        </p:spPr>
        <p:txBody>
          <a:bodyPr wrap="square" anchor="ctr" anchorCtr="0">
            <a:spAutoFit/>
          </a:bodyPr>
          <a:lstStyle>
            <a:lvl1pPr algn="l">
              <a:lnSpc>
                <a:spcPct val="100000"/>
              </a:lnSpc>
              <a:spcBef>
                <a:spcPts val="0"/>
              </a:spcBef>
              <a:spcAft>
                <a:spcPts val="0"/>
              </a:spcAft>
              <a:defRPr sz="2800">
                <a:solidFill>
                  <a:schemeClr val="accent1"/>
                </a:solidFill>
              </a:defRPr>
            </a:lvl1pPr>
          </a:lstStyle>
          <a:p>
            <a:pPr lvl="0"/>
            <a:r>
              <a:rPr lang="en-AU" noProof="0"/>
              <a:t>03</a:t>
            </a:r>
          </a:p>
        </p:txBody>
      </p:sp>
      <p:sp>
        <p:nvSpPr>
          <p:cNvPr id="17" name="Text Placeholder 12">
            <a:extLst>
              <a:ext uri="{FF2B5EF4-FFF2-40B4-BE49-F238E27FC236}">
                <a16:creationId xmlns:a16="http://schemas.microsoft.com/office/drawing/2014/main" id="{37BFAB6D-2E74-3EB0-ED3E-C4F88A7DB309}"/>
              </a:ext>
            </a:extLst>
          </p:cNvPr>
          <p:cNvSpPr>
            <a:spLocks noGrp="1"/>
          </p:cNvSpPr>
          <p:nvPr>
            <p:ph type="body" sz="quarter" idx="26" hasCustomPrompt="1"/>
          </p:nvPr>
        </p:nvSpPr>
        <p:spPr>
          <a:xfrm>
            <a:off x="6954838" y="5251678"/>
            <a:ext cx="469902" cy="430887"/>
          </a:xfrm>
        </p:spPr>
        <p:txBody>
          <a:bodyPr wrap="square" anchor="ctr" anchorCtr="0">
            <a:spAutoFit/>
          </a:bodyPr>
          <a:lstStyle>
            <a:lvl1pPr algn="l">
              <a:lnSpc>
                <a:spcPct val="100000"/>
              </a:lnSpc>
              <a:spcBef>
                <a:spcPts val="0"/>
              </a:spcBef>
              <a:spcAft>
                <a:spcPts val="0"/>
              </a:spcAft>
              <a:defRPr sz="2800">
                <a:solidFill>
                  <a:schemeClr val="accent1"/>
                </a:solidFill>
              </a:defRPr>
            </a:lvl1pPr>
          </a:lstStyle>
          <a:p>
            <a:pPr lvl="0"/>
            <a:r>
              <a:rPr lang="en-AU" noProof="0"/>
              <a:t>04</a:t>
            </a:r>
          </a:p>
        </p:txBody>
      </p:sp>
      <p:sp>
        <p:nvSpPr>
          <p:cNvPr id="18" name="Text Placeholder 21">
            <a:extLst>
              <a:ext uri="{FF2B5EF4-FFF2-40B4-BE49-F238E27FC236}">
                <a16:creationId xmlns:a16="http://schemas.microsoft.com/office/drawing/2014/main" id="{766C4C1A-7B4F-A603-448F-27194C9CC09A}"/>
              </a:ext>
            </a:extLst>
          </p:cNvPr>
          <p:cNvSpPr>
            <a:spLocks noGrp="1"/>
          </p:cNvSpPr>
          <p:nvPr>
            <p:ph type="body" sz="quarter" idx="20"/>
          </p:nvPr>
        </p:nvSpPr>
        <p:spPr>
          <a:xfrm>
            <a:off x="7612380" y="2233722"/>
            <a:ext cx="3644583" cy="396199"/>
          </a:xfrm>
          <a:prstGeom prst="rect">
            <a:avLst/>
          </a:prstGeom>
          <a:noFill/>
        </p:spPr>
        <p:txBody>
          <a:bodyPr wrap="square" lIns="0" tIns="0" rIns="0" bIns="0" anchor="ctr" anchorCtr="0">
            <a:spAutoFit/>
          </a:bodyPr>
          <a:lstStyle>
            <a:lvl1pPr>
              <a:lnSpc>
                <a:spcPct val="100000"/>
              </a:lnSpc>
              <a:spcBef>
                <a:spcPts val="600"/>
              </a:spcBef>
              <a:spcAft>
                <a:spcPts val="0"/>
              </a:spcAft>
              <a:defRPr sz="1200">
                <a:solidFill>
                  <a:schemeClr val="bg1"/>
                </a:solidFill>
              </a:defRPr>
            </a:lvl1pPr>
            <a:lvl2pPr>
              <a:lnSpc>
                <a:spcPct val="140000"/>
              </a:lnSpc>
              <a:spcBef>
                <a:spcPts val="0"/>
              </a:spcBef>
              <a:defRPr sz="1100">
                <a:solidFill>
                  <a:schemeClr val="bg1"/>
                </a:solidFill>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p:txBody>
      </p:sp>
      <p:sp>
        <p:nvSpPr>
          <p:cNvPr id="19" name="Text Placeholder 21">
            <a:extLst>
              <a:ext uri="{FF2B5EF4-FFF2-40B4-BE49-F238E27FC236}">
                <a16:creationId xmlns:a16="http://schemas.microsoft.com/office/drawing/2014/main" id="{5538A64B-DF5F-1D93-F270-28137482F7DE}"/>
              </a:ext>
            </a:extLst>
          </p:cNvPr>
          <p:cNvSpPr>
            <a:spLocks noGrp="1"/>
          </p:cNvSpPr>
          <p:nvPr>
            <p:ph type="body" sz="quarter" idx="21"/>
          </p:nvPr>
        </p:nvSpPr>
        <p:spPr>
          <a:xfrm>
            <a:off x="7612380" y="3245489"/>
            <a:ext cx="3644583" cy="396199"/>
          </a:xfrm>
          <a:prstGeom prst="rect">
            <a:avLst/>
          </a:prstGeom>
          <a:noFill/>
        </p:spPr>
        <p:txBody>
          <a:bodyPr wrap="square" lIns="0" tIns="0" rIns="0" bIns="0" anchor="ctr" anchorCtr="0">
            <a:spAutoFit/>
          </a:bodyPr>
          <a:lstStyle>
            <a:lvl1pPr>
              <a:lnSpc>
                <a:spcPct val="100000"/>
              </a:lnSpc>
              <a:spcBef>
                <a:spcPts val="600"/>
              </a:spcBef>
              <a:spcAft>
                <a:spcPts val="0"/>
              </a:spcAft>
              <a:defRPr sz="1200">
                <a:solidFill>
                  <a:schemeClr val="bg1"/>
                </a:solidFill>
              </a:defRPr>
            </a:lvl1pPr>
            <a:lvl2pPr>
              <a:lnSpc>
                <a:spcPct val="140000"/>
              </a:lnSpc>
              <a:spcBef>
                <a:spcPts val="0"/>
              </a:spcBef>
              <a:defRPr sz="1100">
                <a:solidFill>
                  <a:schemeClr val="bg1"/>
                </a:solidFill>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p:txBody>
      </p:sp>
      <p:sp>
        <p:nvSpPr>
          <p:cNvPr id="20" name="Text Placeholder 21">
            <a:extLst>
              <a:ext uri="{FF2B5EF4-FFF2-40B4-BE49-F238E27FC236}">
                <a16:creationId xmlns:a16="http://schemas.microsoft.com/office/drawing/2014/main" id="{10129F5C-C654-2312-0481-236720BDD535}"/>
              </a:ext>
            </a:extLst>
          </p:cNvPr>
          <p:cNvSpPr>
            <a:spLocks noGrp="1"/>
          </p:cNvSpPr>
          <p:nvPr>
            <p:ph type="body" sz="quarter" idx="23"/>
          </p:nvPr>
        </p:nvSpPr>
        <p:spPr>
          <a:xfrm>
            <a:off x="7612380" y="4257256"/>
            <a:ext cx="3644583" cy="396199"/>
          </a:xfrm>
          <a:prstGeom prst="rect">
            <a:avLst/>
          </a:prstGeom>
          <a:noFill/>
        </p:spPr>
        <p:txBody>
          <a:bodyPr wrap="square" lIns="0" tIns="0" rIns="0" bIns="0" anchor="ctr" anchorCtr="0">
            <a:spAutoFit/>
          </a:bodyPr>
          <a:lstStyle>
            <a:lvl1pPr>
              <a:lnSpc>
                <a:spcPct val="100000"/>
              </a:lnSpc>
              <a:spcBef>
                <a:spcPts val="600"/>
              </a:spcBef>
              <a:spcAft>
                <a:spcPts val="0"/>
              </a:spcAft>
              <a:defRPr sz="1200">
                <a:solidFill>
                  <a:schemeClr val="bg1"/>
                </a:solidFill>
              </a:defRPr>
            </a:lvl1pPr>
            <a:lvl2pPr>
              <a:lnSpc>
                <a:spcPct val="140000"/>
              </a:lnSpc>
              <a:spcBef>
                <a:spcPts val="0"/>
              </a:spcBef>
              <a:defRPr sz="1100">
                <a:solidFill>
                  <a:schemeClr val="bg1"/>
                </a:solidFill>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p:txBody>
      </p:sp>
      <p:sp>
        <p:nvSpPr>
          <p:cNvPr id="21" name="Text Placeholder 21">
            <a:extLst>
              <a:ext uri="{FF2B5EF4-FFF2-40B4-BE49-F238E27FC236}">
                <a16:creationId xmlns:a16="http://schemas.microsoft.com/office/drawing/2014/main" id="{C85B46F4-1676-6139-C99D-A1665F2CA307}"/>
              </a:ext>
            </a:extLst>
          </p:cNvPr>
          <p:cNvSpPr>
            <a:spLocks noGrp="1"/>
          </p:cNvSpPr>
          <p:nvPr>
            <p:ph type="body" sz="quarter" idx="25"/>
          </p:nvPr>
        </p:nvSpPr>
        <p:spPr>
          <a:xfrm>
            <a:off x="7612380" y="5269022"/>
            <a:ext cx="3644583" cy="396199"/>
          </a:xfrm>
          <a:prstGeom prst="rect">
            <a:avLst/>
          </a:prstGeom>
          <a:noFill/>
        </p:spPr>
        <p:txBody>
          <a:bodyPr wrap="square" lIns="0" tIns="0" rIns="0" bIns="0" anchor="ctr" anchorCtr="0">
            <a:spAutoFit/>
          </a:bodyPr>
          <a:lstStyle>
            <a:lvl1pPr>
              <a:lnSpc>
                <a:spcPct val="100000"/>
              </a:lnSpc>
              <a:spcBef>
                <a:spcPts val="600"/>
              </a:spcBef>
              <a:spcAft>
                <a:spcPts val="0"/>
              </a:spcAft>
              <a:defRPr sz="1200">
                <a:solidFill>
                  <a:schemeClr val="bg1"/>
                </a:solidFill>
              </a:defRPr>
            </a:lvl1pPr>
            <a:lvl2pPr>
              <a:lnSpc>
                <a:spcPct val="140000"/>
              </a:lnSpc>
              <a:spcBef>
                <a:spcPts val="0"/>
              </a:spcBef>
              <a:defRPr sz="1100">
                <a:solidFill>
                  <a:schemeClr val="bg1"/>
                </a:solidFill>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p:txBody>
      </p:sp>
      <p:cxnSp>
        <p:nvCxnSpPr>
          <p:cNvPr id="22" name="Straight Connector 21">
            <a:extLst>
              <a:ext uri="{FF2B5EF4-FFF2-40B4-BE49-F238E27FC236}">
                <a16:creationId xmlns:a16="http://schemas.microsoft.com/office/drawing/2014/main" id="{B81E61A6-785E-6833-5083-1008ED0FB2F4}"/>
              </a:ext>
            </a:extLst>
          </p:cNvPr>
          <p:cNvCxnSpPr/>
          <p:nvPr userDrawn="1"/>
        </p:nvCxnSpPr>
        <p:spPr>
          <a:xfrm>
            <a:off x="11410351" y="6544539"/>
            <a:ext cx="0" cy="112568"/>
          </a:xfrm>
          <a:prstGeom prst="line">
            <a:avLst/>
          </a:prstGeom>
          <a:ln w="12700" cap="rnd">
            <a:roun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5580445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16_CTA Opt C">
    <p:bg>
      <p:bgPr>
        <a:solidFill>
          <a:srgbClr val="004A80"/>
        </a:soli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513D339-E419-898E-5EDA-47B1CE843ECF}"/>
              </a:ext>
            </a:extLst>
          </p:cNvPr>
          <p:cNvSpPr>
            <a:spLocks noGrp="1"/>
          </p:cNvSpPr>
          <p:nvPr>
            <p:ph type="pic" sz="quarter" idx="12" hasCustomPrompt="1"/>
          </p:nvPr>
        </p:nvSpPr>
        <p:spPr>
          <a:xfrm>
            <a:off x="0" y="0"/>
            <a:ext cx="6438470" cy="6858000"/>
          </a:xfrm>
          <a:custGeom>
            <a:avLst/>
            <a:gdLst>
              <a:gd name="connsiteX0" fmla="*/ 1619879 w 6438470"/>
              <a:gd name="connsiteY0" fmla="*/ 3938281 h 6858000"/>
              <a:gd name="connsiteX1" fmla="*/ 1655902 w 6438470"/>
              <a:gd name="connsiteY1" fmla="*/ 4001032 h 6858000"/>
              <a:gd name="connsiteX2" fmla="*/ 0 w 6438470"/>
              <a:gd name="connsiteY2" fmla="*/ 6830938 h 6858000"/>
              <a:gd name="connsiteX3" fmla="*/ 0 w 6438470"/>
              <a:gd name="connsiteY3" fmla="*/ 3947485 h 6858000"/>
              <a:gd name="connsiteX4" fmla="*/ 4949037 w 6438470"/>
              <a:gd name="connsiteY4" fmla="*/ 2200713 h 6858000"/>
              <a:gd name="connsiteX5" fmla="*/ 5547027 w 6438470"/>
              <a:gd name="connsiteY5" fmla="*/ 2359051 h 6858000"/>
              <a:gd name="connsiteX6" fmla="*/ 5547608 w 6438470"/>
              <a:gd name="connsiteY6" fmla="*/ 2359051 h 6858000"/>
              <a:gd name="connsiteX7" fmla="*/ 6417403 w 6438470"/>
              <a:gd name="connsiteY7" fmla="*/ 2879651 h 6858000"/>
              <a:gd name="connsiteX8" fmla="*/ 6405781 w 6438470"/>
              <a:gd name="connsiteY8" fmla="*/ 2956927 h 6858000"/>
              <a:gd name="connsiteX9" fmla="*/ 5021199 w 6438470"/>
              <a:gd name="connsiteY9" fmla="*/ 3303219 h 6858000"/>
              <a:gd name="connsiteX10" fmla="*/ 4975298 w 6438470"/>
              <a:gd name="connsiteY10" fmla="*/ 3305543 h 6858000"/>
              <a:gd name="connsiteX11" fmla="*/ 4941018 w 6438470"/>
              <a:gd name="connsiteY11" fmla="*/ 3295085 h 6858000"/>
              <a:gd name="connsiteX12" fmla="*/ 4926492 w 6438470"/>
              <a:gd name="connsiteY12" fmla="*/ 3284626 h 6858000"/>
              <a:gd name="connsiteX13" fmla="*/ 4522680 w 6438470"/>
              <a:gd name="connsiteY13" fmla="*/ 2974940 h 6858000"/>
              <a:gd name="connsiteX14" fmla="*/ 4096789 w 6438470"/>
              <a:gd name="connsiteY14" fmla="*/ 2789592 h 6858000"/>
              <a:gd name="connsiteX15" fmla="*/ 4071223 w 6438470"/>
              <a:gd name="connsiteY15" fmla="*/ 2660604 h 6858000"/>
              <a:gd name="connsiteX16" fmla="*/ 4949037 w 6438470"/>
              <a:gd name="connsiteY16" fmla="*/ 2200713 h 6858000"/>
              <a:gd name="connsiteX17" fmla="*/ 736076 w 6438470"/>
              <a:gd name="connsiteY17" fmla="*/ 0 h 6858000"/>
              <a:gd name="connsiteX18" fmla="*/ 2675884 w 6438470"/>
              <a:gd name="connsiteY18" fmla="*/ 0 h 6858000"/>
              <a:gd name="connsiteX19" fmla="*/ 2732276 w 6438470"/>
              <a:gd name="connsiteY19" fmla="*/ 97670 h 6858000"/>
              <a:gd name="connsiteX20" fmla="*/ 3213050 w 6438470"/>
              <a:gd name="connsiteY20" fmla="*/ 930307 h 6858000"/>
              <a:gd name="connsiteX21" fmla="*/ 2985288 w 6438470"/>
              <a:gd name="connsiteY21" fmla="*/ 3207931 h 6858000"/>
              <a:gd name="connsiteX22" fmla="*/ 5071748 w 6438470"/>
              <a:gd name="connsiteY22" fmla="*/ 4149194 h 6858000"/>
              <a:gd name="connsiteX23" fmla="*/ 6433090 w 6438470"/>
              <a:gd name="connsiteY23" fmla="*/ 6507000 h 6858000"/>
              <a:gd name="connsiteX24" fmla="*/ 6417983 w 6438470"/>
              <a:gd name="connsiteY24" fmla="*/ 6562197 h 6858000"/>
              <a:gd name="connsiteX25" fmla="*/ 6417403 w 6438470"/>
              <a:gd name="connsiteY25" fmla="*/ 6561616 h 6858000"/>
              <a:gd name="connsiteX26" fmla="*/ 4720228 w 6438470"/>
              <a:gd name="connsiteY26" fmla="*/ 6783568 h 6858000"/>
              <a:gd name="connsiteX27" fmla="*/ 3314729 w 6438470"/>
              <a:gd name="connsiteY27" fmla="*/ 5700535 h 6858000"/>
              <a:gd name="connsiteX28" fmla="*/ 2152679 w 6438470"/>
              <a:gd name="connsiteY28" fmla="*/ 3687859 h 6858000"/>
              <a:gd name="connsiteX29" fmla="*/ 990629 w 6438470"/>
              <a:gd name="connsiteY29" fmla="*/ 1675183 h 6858000"/>
              <a:gd name="connsiteX30" fmla="*/ 716733 w 6438470"/>
              <a:gd name="connsiteY30" fmla="*/ 8403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438470" h="6858000">
                <a:moveTo>
                  <a:pt x="1619879" y="3938281"/>
                </a:moveTo>
                <a:cubicBezTo>
                  <a:pt x="1652416" y="3937700"/>
                  <a:pt x="1672171" y="3973143"/>
                  <a:pt x="1655902" y="4001032"/>
                </a:cubicBezTo>
                <a:lnTo>
                  <a:pt x="0" y="6830938"/>
                </a:lnTo>
                <a:lnTo>
                  <a:pt x="0" y="3947485"/>
                </a:lnTo>
                <a:close/>
                <a:moveTo>
                  <a:pt x="4949037" y="2200713"/>
                </a:moveTo>
                <a:cubicBezTo>
                  <a:pt x="5152493" y="2195991"/>
                  <a:pt x="5359647" y="2246840"/>
                  <a:pt x="5547027" y="2359051"/>
                </a:cubicBezTo>
                <a:lnTo>
                  <a:pt x="5547608" y="2359051"/>
                </a:lnTo>
                <a:cubicBezTo>
                  <a:pt x="5547608" y="2359051"/>
                  <a:pt x="6417403" y="2879651"/>
                  <a:pt x="6417403" y="2879651"/>
                </a:cubicBezTo>
                <a:cubicBezTo>
                  <a:pt x="6449940" y="2898825"/>
                  <a:pt x="6442386" y="2947631"/>
                  <a:pt x="6405781" y="2956927"/>
                </a:cubicBezTo>
                <a:lnTo>
                  <a:pt x="5021199" y="3303219"/>
                </a:lnTo>
                <a:cubicBezTo>
                  <a:pt x="5006092" y="3307286"/>
                  <a:pt x="4990405" y="3307868"/>
                  <a:pt x="4975298" y="3305543"/>
                </a:cubicBezTo>
                <a:cubicBezTo>
                  <a:pt x="4961354" y="3303800"/>
                  <a:pt x="4949733" y="3299152"/>
                  <a:pt x="4941018" y="3295085"/>
                </a:cubicBezTo>
                <a:cubicBezTo>
                  <a:pt x="4935788" y="3292761"/>
                  <a:pt x="4930559" y="3288694"/>
                  <a:pt x="4926492" y="3284626"/>
                </a:cubicBezTo>
                <a:cubicBezTo>
                  <a:pt x="4832366" y="3191081"/>
                  <a:pt x="4698731" y="3077200"/>
                  <a:pt x="4522680" y="2974940"/>
                </a:cubicBezTo>
                <a:cubicBezTo>
                  <a:pt x="4364060" y="2882556"/>
                  <a:pt x="4214155" y="2830264"/>
                  <a:pt x="4096789" y="2789592"/>
                </a:cubicBezTo>
                <a:cubicBezTo>
                  <a:pt x="4046820" y="2772161"/>
                  <a:pt x="4041010" y="2703019"/>
                  <a:pt x="4071223" y="2660604"/>
                </a:cubicBezTo>
                <a:cubicBezTo>
                  <a:pt x="4281119" y="2370817"/>
                  <a:pt x="4609943" y="2208584"/>
                  <a:pt x="4949037" y="2200713"/>
                </a:cubicBezTo>
                <a:close/>
                <a:moveTo>
                  <a:pt x="736076" y="0"/>
                </a:moveTo>
                <a:lnTo>
                  <a:pt x="2675884" y="0"/>
                </a:lnTo>
                <a:lnTo>
                  <a:pt x="2732276" y="97670"/>
                </a:lnTo>
                <a:cubicBezTo>
                  <a:pt x="2920075" y="422930"/>
                  <a:pt x="3096663" y="728764"/>
                  <a:pt x="3213050" y="930307"/>
                </a:cubicBezTo>
                <a:cubicBezTo>
                  <a:pt x="3584905" y="1574665"/>
                  <a:pt x="3630806" y="2834912"/>
                  <a:pt x="2985288" y="3207931"/>
                </a:cubicBezTo>
                <a:cubicBezTo>
                  <a:pt x="3633130" y="2833750"/>
                  <a:pt x="4719066" y="3539116"/>
                  <a:pt x="5071748" y="4149194"/>
                </a:cubicBezTo>
                <a:cubicBezTo>
                  <a:pt x="5423850" y="4759272"/>
                  <a:pt x="6433090" y="6507000"/>
                  <a:pt x="6433090" y="6507000"/>
                </a:cubicBezTo>
                <a:cubicBezTo>
                  <a:pt x="6444129" y="6526174"/>
                  <a:pt x="6437738" y="6551157"/>
                  <a:pt x="6417983" y="6562197"/>
                </a:cubicBezTo>
                <a:lnTo>
                  <a:pt x="6417403" y="6561616"/>
                </a:lnTo>
                <a:cubicBezTo>
                  <a:pt x="6225664" y="6670849"/>
                  <a:pt x="5557485" y="7005520"/>
                  <a:pt x="4720228" y="6783568"/>
                </a:cubicBezTo>
                <a:cubicBezTo>
                  <a:pt x="3813248" y="6543023"/>
                  <a:pt x="3388519" y="5828941"/>
                  <a:pt x="3314729" y="5700535"/>
                </a:cubicBezTo>
                <a:lnTo>
                  <a:pt x="2152679" y="3687859"/>
                </a:lnTo>
                <a:lnTo>
                  <a:pt x="990629" y="1675183"/>
                </a:lnTo>
                <a:cubicBezTo>
                  <a:pt x="920906" y="1555346"/>
                  <a:pt x="559592" y="910543"/>
                  <a:pt x="716733" y="84038"/>
                </a:cubicBezTo>
                <a:close/>
              </a:path>
            </a:pathLst>
          </a:custGeom>
          <a:solidFill>
            <a:schemeClr val="bg2"/>
          </a:solidFill>
        </p:spPr>
        <p:txBody>
          <a:bodyPr wrap="square" lIns="540000" bIns="180000" anchor="ctr" anchorCtr="0">
            <a:noAutofit/>
          </a:bodyPr>
          <a:lstStyle/>
          <a:p>
            <a:r>
              <a:rPr lang="en-AU" noProof="0"/>
              <a:t>Drag and drop image into image placeholder</a:t>
            </a:r>
          </a:p>
          <a:p>
            <a:endParaRPr lang="en-AU" noProof="0"/>
          </a:p>
        </p:txBody>
      </p:sp>
      <p:sp>
        <p:nvSpPr>
          <p:cNvPr id="2" name="Title 1">
            <a:extLst>
              <a:ext uri="{FF2B5EF4-FFF2-40B4-BE49-F238E27FC236}">
                <a16:creationId xmlns:a16="http://schemas.microsoft.com/office/drawing/2014/main" id="{B7CB3358-3F48-3254-E393-2E52C175A244}"/>
              </a:ext>
            </a:extLst>
          </p:cNvPr>
          <p:cNvSpPr>
            <a:spLocks noGrp="1"/>
          </p:cNvSpPr>
          <p:nvPr>
            <p:ph type="title" hasCustomPrompt="1"/>
          </p:nvPr>
        </p:nvSpPr>
        <p:spPr>
          <a:xfrm>
            <a:off x="6954838" y="960438"/>
            <a:ext cx="4732336" cy="886397"/>
          </a:xfrm>
        </p:spPr>
        <p:txBody>
          <a:bodyPr>
            <a:spAutoFit/>
          </a:bodyPr>
          <a:lstStyle>
            <a:lvl1pPr>
              <a:lnSpc>
                <a:spcPct val="90000"/>
              </a:lnSpc>
              <a:defRPr sz="3200">
                <a:solidFill>
                  <a:schemeClr val="accent1"/>
                </a:solidFill>
              </a:defRPr>
            </a:lvl1pPr>
          </a:lstStyle>
          <a:p>
            <a:r>
              <a:rPr lang="en-AU" noProof="0"/>
              <a:t>Call to action heading goes here</a:t>
            </a:r>
          </a:p>
        </p:txBody>
      </p:sp>
      <p:sp>
        <p:nvSpPr>
          <p:cNvPr id="3" name="Footer Placeholder 2">
            <a:extLst>
              <a:ext uri="{FF2B5EF4-FFF2-40B4-BE49-F238E27FC236}">
                <a16:creationId xmlns:a16="http://schemas.microsoft.com/office/drawing/2014/main" id="{45F6B946-44B5-E36B-99AA-105A0C4EFA55}"/>
              </a:ext>
            </a:extLst>
          </p:cNvPr>
          <p:cNvSpPr>
            <a:spLocks noGrp="1"/>
          </p:cNvSpPr>
          <p:nvPr>
            <p:ph type="ftr" sz="quarter" idx="10"/>
          </p:nvPr>
        </p:nvSpPr>
        <p:spPr/>
        <p:txBody>
          <a:bodyPr/>
          <a:lstStyle>
            <a:lvl1pPr>
              <a:defRPr>
                <a:solidFill>
                  <a:schemeClr val="bg1"/>
                </a:solidFill>
              </a:defRPr>
            </a:lvl1pPr>
          </a:lstStyle>
          <a:p>
            <a:r>
              <a:rPr lang="en-US" noProof="0"/>
              <a:t>Acenda Life</a:t>
            </a:r>
            <a:endParaRPr lang="en-AU" noProof="0"/>
          </a:p>
        </p:txBody>
      </p:sp>
      <p:sp>
        <p:nvSpPr>
          <p:cNvPr id="4" name="Slide Number Placeholder 3">
            <a:extLst>
              <a:ext uri="{FF2B5EF4-FFF2-40B4-BE49-F238E27FC236}">
                <a16:creationId xmlns:a16="http://schemas.microsoft.com/office/drawing/2014/main" id="{BF7B269A-202B-B433-3A02-DE129E9F33B0}"/>
              </a:ext>
            </a:extLst>
          </p:cNvPr>
          <p:cNvSpPr>
            <a:spLocks noGrp="1"/>
          </p:cNvSpPr>
          <p:nvPr>
            <p:ph type="sldNum" sz="quarter" idx="11"/>
          </p:nvPr>
        </p:nvSpPr>
        <p:spPr>
          <a:xfrm>
            <a:off x="11563738" y="6539268"/>
            <a:ext cx="123431" cy="123111"/>
          </a:xfrm>
        </p:spPr>
        <p:txBody>
          <a:bodyPr/>
          <a:lstStyle>
            <a:lvl1pPr>
              <a:defRPr>
                <a:solidFill>
                  <a:schemeClr val="bg1"/>
                </a:solidFill>
              </a:defRPr>
            </a:lvl1pPr>
          </a:lstStyle>
          <a:p>
            <a:fld id="{9CA0E3CB-31B1-41CE-9218-F9509472790F}" type="slidenum">
              <a:rPr lang="en-AU" noProof="0" smtClean="0"/>
              <a:pPr/>
              <a:t>‹#›</a:t>
            </a:fld>
            <a:endParaRPr lang="en-AU" noProof="0"/>
          </a:p>
        </p:txBody>
      </p:sp>
      <p:sp>
        <p:nvSpPr>
          <p:cNvPr id="14" name="Text Placeholder 12">
            <a:extLst>
              <a:ext uri="{FF2B5EF4-FFF2-40B4-BE49-F238E27FC236}">
                <a16:creationId xmlns:a16="http://schemas.microsoft.com/office/drawing/2014/main" id="{026A133D-8932-DC5B-71A7-41AE119A363E}"/>
              </a:ext>
            </a:extLst>
          </p:cNvPr>
          <p:cNvSpPr>
            <a:spLocks noGrp="1"/>
          </p:cNvSpPr>
          <p:nvPr>
            <p:ph type="body" sz="quarter" idx="13" hasCustomPrompt="1"/>
          </p:nvPr>
        </p:nvSpPr>
        <p:spPr>
          <a:xfrm>
            <a:off x="6954838" y="2216378"/>
            <a:ext cx="469902" cy="430887"/>
          </a:xfrm>
        </p:spPr>
        <p:txBody>
          <a:bodyPr wrap="square" anchor="ctr" anchorCtr="0">
            <a:spAutoFit/>
          </a:bodyPr>
          <a:lstStyle>
            <a:lvl1pPr algn="l">
              <a:lnSpc>
                <a:spcPct val="100000"/>
              </a:lnSpc>
              <a:spcBef>
                <a:spcPts val="0"/>
              </a:spcBef>
              <a:spcAft>
                <a:spcPts val="0"/>
              </a:spcAft>
              <a:defRPr sz="2800">
                <a:solidFill>
                  <a:schemeClr val="accent1"/>
                </a:solidFill>
              </a:defRPr>
            </a:lvl1pPr>
          </a:lstStyle>
          <a:p>
            <a:pPr lvl="0"/>
            <a:r>
              <a:rPr lang="en-AU" noProof="0"/>
              <a:t>01</a:t>
            </a:r>
          </a:p>
        </p:txBody>
      </p:sp>
      <p:sp>
        <p:nvSpPr>
          <p:cNvPr id="15" name="Text Placeholder 12">
            <a:extLst>
              <a:ext uri="{FF2B5EF4-FFF2-40B4-BE49-F238E27FC236}">
                <a16:creationId xmlns:a16="http://schemas.microsoft.com/office/drawing/2014/main" id="{C8D7EF70-EA5D-BA1A-2DC7-AB261BC2B970}"/>
              </a:ext>
            </a:extLst>
          </p:cNvPr>
          <p:cNvSpPr>
            <a:spLocks noGrp="1"/>
          </p:cNvSpPr>
          <p:nvPr>
            <p:ph type="body" sz="quarter" idx="22" hasCustomPrompt="1"/>
          </p:nvPr>
        </p:nvSpPr>
        <p:spPr>
          <a:xfrm>
            <a:off x="6954838" y="3228145"/>
            <a:ext cx="469902" cy="430887"/>
          </a:xfrm>
        </p:spPr>
        <p:txBody>
          <a:bodyPr wrap="square" anchor="ctr" anchorCtr="0">
            <a:spAutoFit/>
          </a:bodyPr>
          <a:lstStyle>
            <a:lvl1pPr algn="l">
              <a:lnSpc>
                <a:spcPct val="100000"/>
              </a:lnSpc>
              <a:spcBef>
                <a:spcPts val="0"/>
              </a:spcBef>
              <a:spcAft>
                <a:spcPts val="0"/>
              </a:spcAft>
              <a:defRPr sz="2800">
                <a:solidFill>
                  <a:schemeClr val="accent1"/>
                </a:solidFill>
              </a:defRPr>
            </a:lvl1pPr>
          </a:lstStyle>
          <a:p>
            <a:pPr lvl="0"/>
            <a:r>
              <a:rPr lang="en-AU" noProof="0"/>
              <a:t>02</a:t>
            </a:r>
          </a:p>
        </p:txBody>
      </p:sp>
      <p:sp>
        <p:nvSpPr>
          <p:cNvPr id="16" name="Text Placeholder 12">
            <a:extLst>
              <a:ext uri="{FF2B5EF4-FFF2-40B4-BE49-F238E27FC236}">
                <a16:creationId xmlns:a16="http://schemas.microsoft.com/office/drawing/2014/main" id="{3A62BA4B-D597-1BF9-AEC4-C8E239961450}"/>
              </a:ext>
            </a:extLst>
          </p:cNvPr>
          <p:cNvSpPr>
            <a:spLocks noGrp="1"/>
          </p:cNvSpPr>
          <p:nvPr>
            <p:ph type="body" sz="quarter" idx="24" hasCustomPrompt="1"/>
          </p:nvPr>
        </p:nvSpPr>
        <p:spPr>
          <a:xfrm>
            <a:off x="6954838" y="4239912"/>
            <a:ext cx="469902" cy="430887"/>
          </a:xfrm>
        </p:spPr>
        <p:txBody>
          <a:bodyPr wrap="square" anchor="ctr" anchorCtr="0">
            <a:spAutoFit/>
          </a:bodyPr>
          <a:lstStyle>
            <a:lvl1pPr algn="l">
              <a:lnSpc>
                <a:spcPct val="100000"/>
              </a:lnSpc>
              <a:spcBef>
                <a:spcPts val="0"/>
              </a:spcBef>
              <a:spcAft>
                <a:spcPts val="0"/>
              </a:spcAft>
              <a:defRPr sz="2800">
                <a:solidFill>
                  <a:schemeClr val="accent1"/>
                </a:solidFill>
              </a:defRPr>
            </a:lvl1pPr>
          </a:lstStyle>
          <a:p>
            <a:pPr lvl="0"/>
            <a:r>
              <a:rPr lang="en-AU" noProof="0"/>
              <a:t>03</a:t>
            </a:r>
          </a:p>
        </p:txBody>
      </p:sp>
      <p:sp>
        <p:nvSpPr>
          <p:cNvPr id="17" name="Text Placeholder 12">
            <a:extLst>
              <a:ext uri="{FF2B5EF4-FFF2-40B4-BE49-F238E27FC236}">
                <a16:creationId xmlns:a16="http://schemas.microsoft.com/office/drawing/2014/main" id="{37BFAB6D-2E74-3EB0-ED3E-C4F88A7DB309}"/>
              </a:ext>
            </a:extLst>
          </p:cNvPr>
          <p:cNvSpPr>
            <a:spLocks noGrp="1"/>
          </p:cNvSpPr>
          <p:nvPr>
            <p:ph type="body" sz="quarter" idx="26" hasCustomPrompt="1"/>
          </p:nvPr>
        </p:nvSpPr>
        <p:spPr>
          <a:xfrm>
            <a:off x="6954838" y="5251678"/>
            <a:ext cx="469902" cy="430887"/>
          </a:xfrm>
        </p:spPr>
        <p:txBody>
          <a:bodyPr wrap="square" anchor="ctr" anchorCtr="0">
            <a:spAutoFit/>
          </a:bodyPr>
          <a:lstStyle>
            <a:lvl1pPr algn="l">
              <a:lnSpc>
                <a:spcPct val="100000"/>
              </a:lnSpc>
              <a:spcBef>
                <a:spcPts val="0"/>
              </a:spcBef>
              <a:spcAft>
                <a:spcPts val="0"/>
              </a:spcAft>
              <a:defRPr sz="2800">
                <a:solidFill>
                  <a:schemeClr val="accent1"/>
                </a:solidFill>
              </a:defRPr>
            </a:lvl1pPr>
          </a:lstStyle>
          <a:p>
            <a:pPr lvl="0"/>
            <a:r>
              <a:rPr lang="en-AU" noProof="0"/>
              <a:t>04</a:t>
            </a:r>
          </a:p>
        </p:txBody>
      </p:sp>
      <p:sp>
        <p:nvSpPr>
          <p:cNvPr id="18" name="Text Placeholder 21">
            <a:extLst>
              <a:ext uri="{FF2B5EF4-FFF2-40B4-BE49-F238E27FC236}">
                <a16:creationId xmlns:a16="http://schemas.microsoft.com/office/drawing/2014/main" id="{766C4C1A-7B4F-A603-448F-27194C9CC09A}"/>
              </a:ext>
            </a:extLst>
          </p:cNvPr>
          <p:cNvSpPr>
            <a:spLocks noGrp="1"/>
          </p:cNvSpPr>
          <p:nvPr>
            <p:ph type="body" sz="quarter" idx="20"/>
          </p:nvPr>
        </p:nvSpPr>
        <p:spPr>
          <a:xfrm>
            <a:off x="7612380" y="2233722"/>
            <a:ext cx="3644583" cy="396199"/>
          </a:xfrm>
          <a:prstGeom prst="rect">
            <a:avLst/>
          </a:prstGeom>
          <a:noFill/>
        </p:spPr>
        <p:txBody>
          <a:bodyPr wrap="square" lIns="0" tIns="0" rIns="0" bIns="0" anchor="ctr" anchorCtr="0">
            <a:spAutoFit/>
          </a:bodyPr>
          <a:lstStyle>
            <a:lvl1pPr>
              <a:lnSpc>
                <a:spcPct val="100000"/>
              </a:lnSpc>
              <a:spcBef>
                <a:spcPts val="600"/>
              </a:spcBef>
              <a:spcAft>
                <a:spcPts val="0"/>
              </a:spcAft>
              <a:defRPr sz="1200">
                <a:solidFill>
                  <a:schemeClr val="bg1"/>
                </a:solidFill>
              </a:defRPr>
            </a:lvl1pPr>
            <a:lvl2pPr>
              <a:lnSpc>
                <a:spcPct val="140000"/>
              </a:lnSpc>
              <a:spcBef>
                <a:spcPts val="0"/>
              </a:spcBef>
              <a:defRPr sz="1100">
                <a:solidFill>
                  <a:schemeClr val="bg1"/>
                </a:solidFill>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p:txBody>
      </p:sp>
      <p:sp>
        <p:nvSpPr>
          <p:cNvPr id="19" name="Text Placeholder 21">
            <a:extLst>
              <a:ext uri="{FF2B5EF4-FFF2-40B4-BE49-F238E27FC236}">
                <a16:creationId xmlns:a16="http://schemas.microsoft.com/office/drawing/2014/main" id="{5538A64B-DF5F-1D93-F270-28137482F7DE}"/>
              </a:ext>
            </a:extLst>
          </p:cNvPr>
          <p:cNvSpPr>
            <a:spLocks noGrp="1"/>
          </p:cNvSpPr>
          <p:nvPr>
            <p:ph type="body" sz="quarter" idx="21"/>
          </p:nvPr>
        </p:nvSpPr>
        <p:spPr>
          <a:xfrm>
            <a:off x="7612380" y="3245489"/>
            <a:ext cx="3644583" cy="396199"/>
          </a:xfrm>
          <a:prstGeom prst="rect">
            <a:avLst/>
          </a:prstGeom>
          <a:noFill/>
        </p:spPr>
        <p:txBody>
          <a:bodyPr wrap="square" lIns="0" tIns="0" rIns="0" bIns="0" anchor="ctr" anchorCtr="0">
            <a:spAutoFit/>
          </a:bodyPr>
          <a:lstStyle>
            <a:lvl1pPr>
              <a:lnSpc>
                <a:spcPct val="100000"/>
              </a:lnSpc>
              <a:spcBef>
                <a:spcPts val="600"/>
              </a:spcBef>
              <a:spcAft>
                <a:spcPts val="0"/>
              </a:spcAft>
              <a:defRPr sz="1200">
                <a:solidFill>
                  <a:schemeClr val="bg1"/>
                </a:solidFill>
              </a:defRPr>
            </a:lvl1pPr>
            <a:lvl2pPr>
              <a:lnSpc>
                <a:spcPct val="140000"/>
              </a:lnSpc>
              <a:spcBef>
                <a:spcPts val="0"/>
              </a:spcBef>
              <a:defRPr sz="1100">
                <a:solidFill>
                  <a:schemeClr val="bg1"/>
                </a:solidFill>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p:txBody>
      </p:sp>
      <p:sp>
        <p:nvSpPr>
          <p:cNvPr id="20" name="Text Placeholder 21">
            <a:extLst>
              <a:ext uri="{FF2B5EF4-FFF2-40B4-BE49-F238E27FC236}">
                <a16:creationId xmlns:a16="http://schemas.microsoft.com/office/drawing/2014/main" id="{10129F5C-C654-2312-0481-236720BDD535}"/>
              </a:ext>
            </a:extLst>
          </p:cNvPr>
          <p:cNvSpPr>
            <a:spLocks noGrp="1"/>
          </p:cNvSpPr>
          <p:nvPr>
            <p:ph type="body" sz="quarter" idx="23"/>
          </p:nvPr>
        </p:nvSpPr>
        <p:spPr>
          <a:xfrm>
            <a:off x="7612380" y="4257256"/>
            <a:ext cx="3644583" cy="396199"/>
          </a:xfrm>
          <a:prstGeom prst="rect">
            <a:avLst/>
          </a:prstGeom>
          <a:noFill/>
        </p:spPr>
        <p:txBody>
          <a:bodyPr wrap="square" lIns="0" tIns="0" rIns="0" bIns="0" anchor="ctr" anchorCtr="0">
            <a:spAutoFit/>
          </a:bodyPr>
          <a:lstStyle>
            <a:lvl1pPr>
              <a:lnSpc>
                <a:spcPct val="100000"/>
              </a:lnSpc>
              <a:spcBef>
                <a:spcPts val="600"/>
              </a:spcBef>
              <a:spcAft>
                <a:spcPts val="0"/>
              </a:spcAft>
              <a:defRPr sz="1200">
                <a:solidFill>
                  <a:schemeClr val="bg1"/>
                </a:solidFill>
              </a:defRPr>
            </a:lvl1pPr>
            <a:lvl2pPr>
              <a:lnSpc>
                <a:spcPct val="140000"/>
              </a:lnSpc>
              <a:spcBef>
                <a:spcPts val="0"/>
              </a:spcBef>
              <a:defRPr sz="1100">
                <a:solidFill>
                  <a:schemeClr val="bg1"/>
                </a:solidFill>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p:txBody>
      </p:sp>
      <p:sp>
        <p:nvSpPr>
          <p:cNvPr id="21" name="Text Placeholder 21">
            <a:extLst>
              <a:ext uri="{FF2B5EF4-FFF2-40B4-BE49-F238E27FC236}">
                <a16:creationId xmlns:a16="http://schemas.microsoft.com/office/drawing/2014/main" id="{C85B46F4-1676-6139-C99D-A1665F2CA307}"/>
              </a:ext>
            </a:extLst>
          </p:cNvPr>
          <p:cNvSpPr>
            <a:spLocks noGrp="1"/>
          </p:cNvSpPr>
          <p:nvPr>
            <p:ph type="body" sz="quarter" idx="25"/>
          </p:nvPr>
        </p:nvSpPr>
        <p:spPr>
          <a:xfrm>
            <a:off x="7612380" y="5269022"/>
            <a:ext cx="3644583" cy="396199"/>
          </a:xfrm>
          <a:prstGeom prst="rect">
            <a:avLst/>
          </a:prstGeom>
          <a:noFill/>
        </p:spPr>
        <p:txBody>
          <a:bodyPr wrap="square" lIns="0" tIns="0" rIns="0" bIns="0" anchor="ctr" anchorCtr="0">
            <a:spAutoFit/>
          </a:bodyPr>
          <a:lstStyle>
            <a:lvl1pPr>
              <a:lnSpc>
                <a:spcPct val="100000"/>
              </a:lnSpc>
              <a:spcBef>
                <a:spcPts val="600"/>
              </a:spcBef>
              <a:spcAft>
                <a:spcPts val="0"/>
              </a:spcAft>
              <a:defRPr sz="1200">
                <a:solidFill>
                  <a:schemeClr val="bg1"/>
                </a:solidFill>
              </a:defRPr>
            </a:lvl1pPr>
            <a:lvl2pPr>
              <a:lnSpc>
                <a:spcPct val="140000"/>
              </a:lnSpc>
              <a:spcBef>
                <a:spcPts val="0"/>
              </a:spcBef>
              <a:defRPr sz="1100">
                <a:solidFill>
                  <a:schemeClr val="bg1"/>
                </a:solidFill>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p:txBody>
      </p:sp>
      <p:cxnSp>
        <p:nvCxnSpPr>
          <p:cNvPr id="22" name="Straight Connector 21">
            <a:extLst>
              <a:ext uri="{FF2B5EF4-FFF2-40B4-BE49-F238E27FC236}">
                <a16:creationId xmlns:a16="http://schemas.microsoft.com/office/drawing/2014/main" id="{B81E61A6-785E-6833-5083-1008ED0FB2F4}"/>
              </a:ext>
            </a:extLst>
          </p:cNvPr>
          <p:cNvCxnSpPr/>
          <p:nvPr userDrawn="1"/>
        </p:nvCxnSpPr>
        <p:spPr>
          <a:xfrm>
            <a:off x="11410351" y="6544539"/>
            <a:ext cx="0" cy="112568"/>
          </a:xfrm>
          <a:prstGeom prst="line">
            <a:avLst/>
          </a:prstGeom>
          <a:ln w="12700" cap="rnd">
            <a:roun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9870645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18_Title Only Opt 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4F407-18C5-D454-8B90-CAF74BAC2FD8}"/>
              </a:ext>
            </a:extLst>
          </p:cNvPr>
          <p:cNvSpPr>
            <a:spLocks noGrp="1"/>
          </p:cNvSpPr>
          <p:nvPr>
            <p:ph type="title" hasCustomPrompt="1"/>
          </p:nvPr>
        </p:nvSpPr>
        <p:spPr/>
        <p:txBody>
          <a:bodyPr/>
          <a:lstStyle>
            <a:lvl1pPr>
              <a:defRPr b="0"/>
            </a:lvl1pPr>
          </a:lstStyle>
          <a:p>
            <a:r>
              <a:rPr lang="en-AU" noProof="0"/>
              <a:t>Slide title goes here</a:t>
            </a:r>
          </a:p>
        </p:txBody>
      </p:sp>
      <p:sp>
        <p:nvSpPr>
          <p:cNvPr id="3" name="Footer Placeholder 2">
            <a:extLst>
              <a:ext uri="{FF2B5EF4-FFF2-40B4-BE49-F238E27FC236}">
                <a16:creationId xmlns:a16="http://schemas.microsoft.com/office/drawing/2014/main" id="{13E50CC1-494C-DA02-1A08-34E19811703D}"/>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429023C2-31F0-A30C-BF66-F083B3B1AD99}"/>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Tree>
    <p:extLst>
      <p:ext uri="{BB962C8B-B14F-4D97-AF65-F5344CB8AC3E}">
        <p14:creationId xmlns:p14="http://schemas.microsoft.com/office/powerpoint/2010/main" val="340677045"/>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18_Title Only Opt B">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65077882-19FB-C6D9-B36F-3235295D35C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716854" y="0"/>
            <a:ext cx="3475146" cy="3143250"/>
          </a:xfrm>
          <a:prstGeom prst="rect">
            <a:avLst/>
          </a:prstGeom>
        </p:spPr>
      </p:pic>
      <p:sp>
        <p:nvSpPr>
          <p:cNvPr id="2" name="Title 1">
            <a:extLst>
              <a:ext uri="{FF2B5EF4-FFF2-40B4-BE49-F238E27FC236}">
                <a16:creationId xmlns:a16="http://schemas.microsoft.com/office/drawing/2014/main" id="{CD34F407-18C5-D454-8B90-CAF74BAC2FD8}"/>
              </a:ext>
            </a:extLst>
          </p:cNvPr>
          <p:cNvSpPr>
            <a:spLocks noGrp="1"/>
          </p:cNvSpPr>
          <p:nvPr>
            <p:ph type="title" hasCustomPrompt="1"/>
          </p:nvPr>
        </p:nvSpPr>
        <p:spPr/>
        <p:txBody>
          <a:bodyPr/>
          <a:lstStyle>
            <a:lvl1pPr>
              <a:defRPr b="0"/>
            </a:lvl1pPr>
          </a:lstStyle>
          <a:p>
            <a:r>
              <a:rPr lang="en-AU" noProof="0"/>
              <a:t>Slide title goes here</a:t>
            </a:r>
          </a:p>
        </p:txBody>
      </p:sp>
      <p:sp>
        <p:nvSpPr>
          <p:cNvPr id="3" name="Footer Placeholder 2">
            <a:extLst>
              <a:ext uri="{FF2B5EF4-FFF2-40B4-BE49-F238E27FC236}">
                <a16:creationId xmlns:a16="http://schemas.microsoft.com/office/drawing/2014/main" id="{13E50CC1-494C-DA02-1A08-34E19811703D}"/>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429023C2-31F0-A30C-BF66-F083B3B1AD99}"/>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Tree>
    <p:extLst>
      <p:ext uri="{BB962C8B-B14F-4D97-AF65-F5344CB8AC3E}">
        <p14:creationId xmlns:p14="http://schemas.microsoft.com/office/powerpoint/2010/main" val="41255463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Executive Summary Opt 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AA59C-96C9-180F-F213-18D47A132A58}"/>
              </a:ext>
            </a:extLst>
          </p:cNvPr>
          <p:cNvSpPr>
            <a:spLocks noGrp="1"/>
          </p:cNvSpPr>
          <p:nvPr>
            <p:ph type="title" hasCustomPrompt="1"/>
          </p:nvPr>
        </p:nvSpPr>
        <p:spPr>
          <a:xfrm>
            <a:off x="938667" y="2126115"/>
            <a:ext cx="2151062" cy="886397"/>
          </a:xfrm>
        </p:spPr>
        <p:txBody>
          <a:bodyPr wrap="square">
            <a:spAutoFit/>
          </a:bodyPr>
          <a:lstStyle>
            <a:lvl1pPr>
              <a:defRPr sz="3600">
                <a:solidFill>
                  <a:schemeClr val="accent1"/>
                </a:solidFill>
              </a:defRPr>
            </a:lvl1pPr>
          </a:lstStyle>
          <a:p>
            <a:r>
              <a:rPr lang="en-AU" noProof="0"/>
              <a:t>Executive summary</a:t>
            </a:r>
          </a:p>
        </p:txBody>
      </p:sp>
      <p:sp>
        <p:nvSpPr>
          <p:cNvPr id="3" name="Footer Placeholder 2">
            <a:extLst>
              <a:ext uri="{FF2B5EF4-FFF2-40B4-BE49-F238E27FC236}">
                <a16:creationId xmlns:a16="http://schemas.microsoft.com/office/drawing/2014/main" id="{21B50C25-7B67-223F-5FAB-170FABB2A79F}"/>
              </a:ext>
            </a:extLst>
          </p:cNvPr>
          <p:cNvSpPr>
            <a:spLocks noGrp="1"/>
          </p:cNvSpPr>
          <p:nvPr>
            <p:ph type="ftr" sz="quarter" idx="10"/>
          </p:nvPr>
        </p:nvSpPr>
        <p:spPr/>
        <p:txBody>
          <a:bodyPr/>
          <a:lstStyle>
            <a:lvl1pPr>
              <a:defRPr>
                <a:solidFill>
                  <a:schemeClr val="bg1"/>
                </a:solidFill>
              </a:defRPr>
            </a:lvl1pPr>
          </a:lstStyle>
          <a:p>
            <a:r>
              <a:rPr lang="en-US" noProof="0"/>
              <a:t>Acenda Life</a:t>
            </a:r>
            <a:endParaRPr lang="en-AU" noProof="0"/>
          </a:p>
        </p:txBody>
      </p:sp>
      <p:sp>
        <p:nvSpPr>
          <p:cNvPr id="4" name="Slide Number Placeholder 3">
            <a:extLst>
              <a:ext uri="{FF2B5EF4-FFF2-40B4-BE49-F238E27FC236}">
                <a16:creationId xmlns:a16="http://schemas.microsoft.com/office/drawing/2014/main" id="{A053AD59-96E5-9F3F-B5C8-08DA88E44362}"/>
              </a:ext>
            </a:extLst>
          </p:cNvPr>
          <p:cNvSpPr>
            <a:spLocks noGrp="1"/>
          </p:cNvSpPr>
          <p:nvPr>
            <p:ph type="sldNum" sz="quarter" idx="11"/>
          </p:nvPr>
        </p:nvSpPr>
        <p:spPr/>
        <p:txBody>
          <a:bodyPr/>
          <a:lstStyle>
            <a:lvl1pPr>
              <a:defRPr>
                <a:solidFill>
                  <a:schemeClr val="bg1"/>
                </a:solidFill>
              </a:defRPr>
            </a:lvl1pPr>
          </a:lstStyle>
          <a:p>
            <a:fld id="{9CA0E3CB-31B1-41CE-9218-F9509472790F}" type="slidenum">
              <a:rPr lang="en-AU" noProof="0" smtClean="0"/>
              <a:pPr/>
              <a:t>‹#›</a:t>
            </a:fld>
            <a:endParaRPr lang="en-AU" noProof="0"/>
          </a:p>
        </p:txBody>
      </p:sp>
      <p:sp>
        <p:nvSpPr>
          <p:cNvPr id="9" name="Text Placeholder 12">
            <a:extLst>
              <a:ext uri="{FF2B5EF4-FFF2-40B4-BE49-F238E27FC236}">
                <a16:creationId xmlns:a16="http://schemas.microsoft.com/office/drawing/2014/main" id="{BD11E02E-8C68-B90E-40A1-B2EDDF45E4FA}"/>
              </a:ext>
            </a:extLst>
          </p:cNvPr>
          <p:cNvSpPr>
            <a:spLocks noGrp="1"/>
          </p:cNvSpPr>
          <p:nvPr>
            <p:ph type="body" sz="quarter" idx="12" hasCustomPrompt="1"/>
          </p:nvPr>
        </p:nvSpPr>
        <p:spPr>
          <a:xfrm>
            <a:off x="4375150" y="2126115"/>
            <a:ext cx="5359400" cy="2011816"/>
          </a:xfrm>
        </p:spPr>
        <p:txBody>
          <a:bodyPr/>
          <a:lstStyle>
            <a:lvl1pPr>
              <a:lnSpc>
                <a:spcPct val="140000"/>
              </a:lnSpc>
              <a:defRPr sz="1200">
                <a:solidFill>
                  <a:schemeClr val="bg1"/>
                </a:solidFill>
                <a:latin typeface="+mn-lt"/>
              </a:defRPr>
            </a:lvl1pPr>
          </a:lstStyle>
          <a:p>
            <a:pPr lvl="0"/>
            <a:r>
              <a:rPr lang="en-AU" noProof="0"/>
              <a:t>Insert text</a:t>
            </a:r>
          </a:p>
        </p:txBody>
      </p:sp>
      <p:cxnSp>
        <p:nvCxnSpPr>
          <p:cNvPr id="5" name="Straight Connector 4">
            <a:extLst>
              <a:ext uri="{FF2B5EF4-FFF2-40B4-BE49-F238E27FC236}">
                <a16:creationId xmlns:a16="http://schemas.microsoft.com/office/drawing/2014/main" id="{D5537906-1DBA-B55A-5FCE-879DBB1B2D2B}"/>
              </a:ext>
            </a:extLst>
          </p:cNvPr>
          <p:cNvCxnSpPr>
            <a:cxnSpLocks/>
          </p:cNvCxnSpPr>
          <p:nvPr userDrawn="1"/>
        </p:nvCxnSpPr>
        <p:spPr>
          <a:xfrm>
            <a:off x="3732548" y="2108881"/>
            <a:ext cx="0" cy="2011815"/>
          </a:xfrm>
          <a:prstGeom prst="line">
            <a:avLst/>
          </a:prstGeom>
          <a:ln w="12700">
            <a:solidFill>
              <a:schemeClr val="bg1"/>
            </a:solidFill>
          </a:ln>
        </p:spPr>
        <p:style>
          <a:lnRef idx="2">
            <a:schemeClr val="accent1"/>
          </a:lnRef>
          <a:fillRef idx="0">
            <a:schemeClr val="accent1"/>
          </a:fillRef>
          <a:effectRef idx="1">
            <a:schemeClr val="accent1"/>
          </a:effectRef>
          <a:fontRef idx="minor">
            <a:schemeClr val="tx1"/>
          </a:fontRef>
        </p:style>
      </p:cxnSp>
      <p:sp>
        <p:nvSpPr>
          <p:cNvPr id="6" name="Graphic 13">
            <a:extLst>
              <a:ext uri="{FF2B5EF4-FFF2-40B4-BE49-F238E27FC236}">
                <a16:creationId xmlns:a16="http://schemas.microsoft.com/office/drawing/2014/main" id="{48FEBB82-0840-D34D-A1C0-8EDC3C9EE5F4}"/>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198408531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19_Title Only Opt B">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65077882-19FB-C6D9-B36F-3235295D35C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716854" y="0"/>
            <a:ext cx="3475146" cy="3143250"/>
          </a:xfrm>
          <a:prstGeom prst="rect">
            <a:avLst/>
          </a:prstGeom>
        </p:spPr>
      </p:pic>
      <p:sp>
        <p:nvSpPr>
          <p:cNvPr id="2" name="Title 1">
            <a:extLst>
              <a:ext uri="{FF2B5EF4-FFF2-40B4-BE49-F238E27FC236}">
                <a16:creationId xmlns:a16="http://schemas.microsoft.com/office/drawing/2014/main" id="{CD34F407-18C5-D454-8B90-CAF74BAC2FD8}"/>
              </a:ext>
            </a:extLst>
          </p:cNvPr>
          <p:cNvSpPr>
            <a:spLocks noGrp="1"/>
          </p:cNvSpPr>
          <p:nvPr>
            <p:ph type="title" hasCustomPrompt="1"/>
          </p:nvPr>
        </p:nvSpPr>
        <p:spPr/>
        <p:txBody>
          <a:bodyPr/>
          <a:lstStyle>
            <a:lvl1pPr>
              <a:defRPr b="0"/>
            </a:lvl1pPr>
          </a:lstStyle>
          <a:p>
            <a:r>
              <a:rPr lang="en-AU" noProof="0"/>
              <a:t>Slide title goes here</a:t>
            </a:r>
          </a:p>
        </p:txBody>
      </p:sp>
      <p:sp>
        <p:nvSpPr>
          <p:cNvPr id="3" name="Footer Placeholder 2">
            <a:extLst>
              <a:ext uri="{FF2B5EF4-FFF2-40B4-BE49-F238E27FC236}">
                <a16:creationId xmlns:a16="http://schemas.microsoft.com/office/drawing/2014/main" id="{13E50CC1-494C-DA02-1A08-34E19811703D}"/>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429023C2-31F0-A30C-BF66-F083B3B1AD99}"/>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7" name="Text Placeholder 6">
            <a:extLst>
              <a:ext uri="{FF2B5EF4-FFF2-40B4-BE49-F238E27FC236}">
                <a16:creationId xmlns:a16="http://schemas.microsoft.com/office/drawing/2014/main" id="{0E67D8AF-FBA1-CAAF-7D23-9992A858F17C}"/>
              </a:ext>
            </a:extLst>
          </p:cNvPr>
          <p:cNvSpPr>
            <a:spLocks noGrp="1"/>
          </p:cNvSpPr>
          <p:nvPr>
            <p:ph type="body" sz="quarter" idx="12"/>
          </p:nvPr>
        </p:nvSpPr>
        <p:spPr>
          <a:xfrm>
            <a:off x="503236" y="1717675"/>
            <a:ext cx="11183931" cy="4051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67044937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blank" preserve="1">
  <p:cSld name="19_Blank with footer Opt A">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D291ED5-033F-2317-561B-E09F05100DE0}"/>
              </a:ext>
            </a:extLst>
          </p:cNvPr>
          <p:cNvSpPr>
            <a:spLocks noGrp="1"/>
          </p:cNvSpPr>
          <p:nvPr>
            <p:ph type="ftr" sz="quarter" idx="10"/>
          </p:nvPr>
        </p:nvSpPr>
        <p:spPr/>
        <p:txBody>
          <a:bodyPr/>
          <a:lstStyle/>
          <a:p>
            <a:r>
              <a:rPr lang="en-US" noProof="0"/>
              <a:t>Acenda Life</a:t>
            </a:r>
            <a:endParaRPr lang="en-AU" noProof="0"/>
          </a:p>
        </p:txBody>
      </p:sp>
      <p:sp>
        <p:nvSpPr>
          <p:cNvPr id="3" name="Slide Number Placeholder 2">
            <a:extLst>
              <a:ext uri="{FF2B5EF4-FFF2-40B4-BE49-F238E27FC236}">
                <a16:creationId xmlns:a16="http://schemas.microsoft.com/office/drawing/2014/main" id="{6165F568-DD87-7F8F-E8D4-85362A4348B5}"/>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Tree>
    <p:extLst>
      <p:ext uri="{BB962C8B-B14F-4D97-AF65-F5344CB8AC3E}">
        <p14:creationId xmlns:p14="http://schemas.microsoft.com/office/powerpoint/2010/main" val="139390154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blank" preserve="1">
  <p:cSld name="19_Blank with footer Opt B">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D291ED5-033F-2317-561B-E09F05100DE0}"/>
              </a:ext>
            </a:extLst>
          </p:cNvPr>
          <p:cNvSpPr>
            <a:spLocks noGrp="1"/>
          </p:cNvSpPr>
          <p:nvPr>
            <p:ph type="ftr" sz="quarter" idx="10"/>
          </p:nvPr>
        </p:nvSpPr>
        <p:spPr/>
        <p:txBody>
          <a:bodyPr/>
          <a:lstStyle/>
          <a:p>
            <a:r>
              <a:rPr lang="en-US" noProof="0"/>
              <a:t>Acenda Life</a:t>
            </a:r>
            <a:endParaRPr lang="en-AU" noProof="0"/>
          </a:p>
        </p:txBody>
      </p:sp>
      <p:sp>
        <p:nvSpPr>
          <p:cNvPr id="3" name="Slide Number Placeholder 2">
            <a:extLst>
              <a:ext uri="{FF2B5EF4-FFF2-40B4-BE49-F238E27FC236}">
                <a16:creationId xmlns:a16="http://schemas.microsoft.com/office/drawing/2014/main" id="{6165F568-DD87-7F8F-E8D4-85362A4348B5}"/>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pic>
        <p:nvPicPr>
          <p:cNvPr id="5" name="Graphic 4">
            <a:extLst>
              <a:ext uri="{FF2B5EF4-FFF2-40B4-BE49-F238E27FC236}">
                <a16:creationId xmlns:a16="http://schemas.microsoft.com/office/drawing/2014/main" id="{FFC35674-A23A-A721-A8EA-74FEABDE4B5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716854" y="0"/>
            <a:ext cx="3475146" cy="3143250"/>
          </a:xfrm>
          <a:prstGeom prst="rect">
            <a:avLst/>
          </a:prstGeom>
        </p:spPr>
      </p:pic>
    </p:spTree>
    <p:extLst>
      <p:ext uri="{BB962C8B-B14F-4D97-AF65-F5344CB8AC3E}">
        <p14:creationId xmlns:p14="http://schemas.microsoft.com/office/powerpoint/2010/main" val="33523872"/>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blank" preserve="1">
  <p:cSld name="20_Blank Opt A">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845355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blank" preserve="1">
  <p:cSld name="20_Blank Opt B">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124B9475-9132-B130-3EEC-5938FF05FBC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716854" y="0"/>
            <a:ext cx="3475146" cy="3143250"/>
          </a:xfrm>
          <a:prstGeom prst="rect">
            <a:avLst/>
          </a:prstGeom>
        </p:spPr>
      </p:pic>
    </p:spTree>
    <p:extLst>
      <p:ext uri="{BB962C8B-B14F-4D97-AF65-F5344CB8AC3E}">
        <p14:creationId xmlns:p14="http://schemas.microsoft.com/office/powerpoint/2010/main" val="2265949259"/>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8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4F407-18C5-D454-8B90-CAF74BAC2FD8}"/>
              </a:ext>
            </a:extLst>
          </p:cNvPr>
          <p:cNvSpPr>
            <a:spLocks noGrp="1"/>
          </p:cNvSpPr>
          <p:nvPr>
            <p:ph type="title" hasCustomPrompt="1"/>
          </p:nvPr>
        </p:nvSpPr>
        <p:spPr/>
        <p:txBody>
          <a:bodyPr/>
          <a:lstStyle>
            <a:lvl1pPr>
              <a:defRPr b="0"/>
            </a:lvl1pPr>
          </a:lstStyle>
          <a:p>
            <a:r>
              <a:rPr lang="en-AU" noProof="1"/>
              <a:t>Slide title goes here</a:t>
            </a:r>
          </a:p>
        </p:txBody>
      </p:sp>
      <p:sp>
        <p:nvSpPr>
          <p:cNvPr id="3" name="Footer Placeholder 2">
            <a:extLst>
              <a:ext uri="{FF2B5EF4-FFF2-40B4-BE49-F238E27FC236}">
                <a16:creationId xmlns:a16="http://schemas.microsoft.com/office/drawing/2014/main" id="{13E50CC1-494C-DA02-1A08-34E19811703D}"/>
              </a:ext>
            </a:extLst>
          </p:cNvPr>
          <p:cNvSpPr>
            <a:spLocks noGrp="1"/>
          </p:cNvSpPr>
          <p:nvPr>
            <p:ph type="ftr" sz="quarter" idx="10"/>
          </p:nvPr>
        </p:nvSpPr>
        <p:spPr/>
        <p:txBody>
          <a:bodyPr/>
          <a:lstStyle/>
          <a:p>
            <a:r>
              <a:rPr lang="en-US"/>
              <a:t>Acenda Life</a:t>
            </a:r>
            <a:endParaRPr lang="en-AU"/>
          </a:p>
        </p:txBody>
      </p:sp>
      <p:sp>
        <p:nvSpPr>
          <p:cNvPr id="4" name="Slide Number Placeholder 3">
            <a:extLst>
              <a:ext uri="{FF2B5EF4-FFF2-40B4-BE49-F238E27FC236}">
                <a16:creationId xmlns:a16="http://schemas.microsoft.com/office/drawing/2014/main" id="{429023C2-31F0-A30C-BF66-F083B3B1AD99}"/>
              </a:ext>
            </a:extLst>
          </p:cNvPr>
          <p:cNvSpPr>
            <a:spLocks noGrp="1"/>
          </p:cNvSpPr>
          <p:nvPr>
            <p:ph type="sldNum" sz="quarter" idx="11"/>
          </p:nvPr>
        </p:nvSpPr>
        <p:spPr/>
        <p:txBody>
          <a:bodyPr/>
          <a:lstStyle/>
          <a:p>
            <a:fld id="{9CA0E3CB-31B1-41CE-9218-F9509472790F}" type="slidenum">
              <a:rPr lang="en-AU" smtClean="0"/>
              <a:pPr/>
              <a:t>‹#›</a:t>
            </a:fld>
            <a:endParaRPr lang="en-AU"/>
          </a:p>
        </p:txBody>
      </p:sp>
      <p:sp>
        <p:nvSpPr>
          <p:cNvPr id="8" name="Text Placeholder 6">
            <a:extLst>
              <a:ext uri="{FF2B5EF4-FFF2-40B4-BE49-F238E27FC236}">
                <a16:creationId xmlns:a16="http://schemas.microsoft.com/office/drawing/2014/main" id="{A923B53D-C346-A989-8895-729AC0D296B1}"/>
              </a:ext>
            </a:extLst>
          </p:cNvPr>
          <p:cNvSpPr>
            <a:spLocks noGrp="1"/>
          </p:cNvSpPr>
          <p:nvPr>
            <p:ph type="body" sz="quarter" idx="12"/>
          </p:nvPr>
        </p:nvSpPr>
        <p:spPr>
          <a:xfrm>
            <a:off x="503236" y="1717675"/>
            <a:ext cx="11183931" cy="4051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622221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Welcome to Country">
    <p:bg>
      <p:bgPr>
        <a:solidFill>
          <a:schemeClr val="tx2"/>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72797FB6-7385-57C0-B318-8FF3D31E6E03}"/>
              </a:ext>
            </a:extLst>
          </p:cNvPr>
          <p:cNvPicPr>
            <a:picLocks noChangeAspect="1"/>
          </p:cNvPicPr>
          <p:nvPr userDrawn="1"/>
        </p:nvPicPr>
        <p:blipFill>
          <a:blip>
            <a:extLst>
              <a:ext uri="{96DAC541-7B7A-43D3-8B79-37D633B846F1}">
                <asvg:svgBlip xmlns:asvg="http://schemas.microsoft.com/office/drawing/2016/SVG/main" r:embed="rId2"/>
              </a:ext>
            </a:extLst>
          </a:blip>
          <a:srcRect l="32046"/>
          <a:stretch>
            <a:fillRect/>
          </a:stretch>
        </p:blipFill>
        <p:spPr>
          <a:xfrm>
            <a:off x="0" y="908050"/>
            <a:ext cx="9489061" cy="5265738"/>
          </a:xfrm>
          <a:custGeom>
            <a:avLst/>
            <a:gdLst>
              <a:gd name="connsiteX0" fmla="*/ 0 w 9543079"/>
              <a:gd name="connsiteY0" fmla="*/ 0 h 5295714"/>
              <a:gd name="connsiteX1" fmla="*/ 9543079 w 9543079"/>
              <a:gd name="connsiteY1" fmla="*/ 0 h 5295714"/>
              <a:gd name="connsiteX2" fmla="*/ 9543079 w 9543079"/>
              <a:gd name="connsiteY2" fmla="*/ 5295714 h 5295714"/>
              <a:gd name="connsiteX3" fmla="*/ 0 w 9543079"/>
              <a:gd name="connsiteY3" fmla="*/ 5295714 h 5295714"/>
            </a:gdLst>
            <a:ahLst/>
            <a:cxnLst>
              <a:cxn ang="0">
                <a:pos x="connsiteX0" y="connsiteY0"/>
              </a:cxn>
              <a:cxn ang="0">
                <a:pos x="connsiteX1" y="connsiteY1"/>
              </a:cxn>
              <a:cxn ang="0">
                <a:pos x="connsiteX2" y="connsiteY2"/>
              </a:cxn>
              <a:cxn ang="0">
                <a:pos x="connsiteX3" y="connsiteY3"/>
              </a:cxn>
            </a:cxnLst>
            <a:rect l="l" t="t" r="r" b="b"/>
            <a:pathLst>
              <a:path w="9543079" h="5295714">
                <a:moveTo>
                  <a:pt x="0" y="0"/>
                </a:moveTo>
                <a:lnTo>
                  <a:pt x="9543079" y="0"/>
                </a:lnTo>
                <a:lnTo>
                  <a:pt x="9543079" y="5295714"/>
                </a:lnTo>
                <a:lnTo>
                  <a:pt x="0" y="5295714"/>
                </a:lnTo>
                <a:close/>
              </a:path>
            </a:pathLst>
          </a:custGeom>
        </p:spPr>
      </p:pic>
      <p:sp>
        <p:nvSpPr>
          <p:cNvPr id="2" name="Title 1">
            <a:extLst>
              <a:ext uri="{FF2B5EF4-FFF2-40B4-BE49-F238E27FC236}">
                <a16:creationId xmlns:a16="http://schemas.microsoft.com/office/drawing/2014/main" id="{4A6AA59C-96C9-180F-F213-18D47A132A58}"/>
              </a:ext>
            </a:extLst>
          </p:cNvPr>
          <p:cNvSpPr>
            <a:spLocks noGrp="1"/>
          </p:cNvSpPr>
          <p:nvPr>
            <p:ph type="title" hasCustomPrompt="1"/>
          </p:nvPr>
        </p:nvSpPr>
        <p:spPr>
          <a:xfrm>
            <a:off x="503239" y="2002231"/>
            <a:ext cx="5278437" cy="886397"/>
          </a:xfrm>
        </p:spPr>
        <p:txBody>
          <a:bodyPr wrap="square" anchor="b">
            <a:spAutoFit/>
          </a:bodyPr>
          <a:lstStyle>
            <a:lvl1pPr>
              <a:defRPr sz="3600">
                <a:solidFill>
                  <a:schemeClr val="accent1"/>
                </a:solidFill>
              </a:defRPr>
            </a:lvl1pPr>
          </a:lstStyle>
          <a:p>
            <a:r>
              <a:rPr lang="en-AU" noProof="0"/>
              <a:t>Acknowledgement of Country</a:t>
            </a:r>
          </a:p>
        </p:txBody>
      </p:sp>
      <p:sp>
        <p:nvSpPr>
          <p:cNvPr id="3" name="Footer Placeholder 2">
            <a:extLst>
              <a:ext uri="{FF2B5EF4-FFF2-40B4-BE49-F238E27FC236}">
                <a16:creationId xmlns:a16="http://schemas.microsoft.com/office/drawing/2014/main" id="{21B50C25-7B67-223F-5FAB-170FABB2A79F}"/>
              </a:ext>
            </a:extLst>
          </p:cNvPr>
          <p:cNvSpPr>
            <a:spLocks noGrp="1"/>
          </p:cNvSpPr>
          <p:nvPr>
            <p:ph type="ftr" sz="quarter" idx="10"/>
          </p:nvPr>
        </p:nvSpPr>
        <p:spPr/>
        <p:txBody>
          <a:bodyPr/>
          <a:lstStyle>
            <a:lvl1pPr>
              <a:defRPr>
                <a:solidFill>
                  <a:schemeClr val="bg1"/>
                </a:solidFill>
              </a:defRPr>
            </a:lvl1pPr>
          </a:lstStyle>
          <a:p>
            <a:r>
              <a:rPr lang="en-US" noProof="0"/>
              <a:t>Acenda Life</a:t>
            </a:r>
            <a:endParaRPr lang="en-AU" noProof="0"/>
          </a:p>
        </p:txBody>
      </p:sp>
      <p:sp>
        <p:nvSpPr>
          <p:cNvPr id="4" name="Slide Number Placeholder 3">
            <a:extLst>
              <a:ext uri="{FF2B5EF4-FFF2-40B4-BE49-F238E27FC236}">
                <a16:creationId xmlns:a16="http://schemas.microsoft.com/office/drawing/2014/main" id="{A053AD59-96E5-9F3F-B5C8-08DA88E44362}"/>
              </a:ext>
            </a:extLst>
          </p:cNvPr>
          <p:cNvSpPr>
            <a:spLocks noGrp="1"/>
          </p:cNvSpPr>
          <p:nvPr>
            <p:ph type="sldNum" sz="quarter" idx="11"/>
          </p:nvPr>
        </p:nvSpPr>
        <p:spPr/>
        <p:txBody>
          <a:bodyPr/>
          <a:lstStyle>
            <a:lvl1pPr>
              <a:defRPr>
                <a:solidFill>
                  <a:schemeClr val="bg1"/>
                </a:solidFill>
              </a:defRPr>
            </a:lvl1pPr>
          </a:lstStyle>
          <a:p>
            <a:fld id="{9CA0E3CB-31B1-41CE-9218-F9509472790F}" type="slidenum">
              <a:rPr lang="en-AU" noProof="0" smtClean="0"/>
              <a:pPr/>
              <a:t>‹#›</a:t>
            </a:fld>
            <a:endParaRPr lang="en-AU" noProof="0"/>
          </a:p>
        </p:txBody>
      </p:sp>
      <p:sp>
        <p:nvSpPr>
          <p:cNvPr id="9" name="Text Placeholder 12">
            <a:extLst>
              <a:ext uri="{FF2B5EF4-FFF2-40B4-BE49-F238E27FC236}">
                <a16:creationId xmlns:a16="http://schemas.microsoft.com/office/drawing/2014/main" id="{BD11E02E-8C68-B90E-40A1-B2EDDF45E4FA}"/>
              </a:ext>
            </a:extLst>
          </p:cNvPr>
          <p:cNvSpPr>
            <a:spLocks noGrp="1"/>
          </p:cNvSpPr>
          <p:nvPr>
            <p:ph type="body" sz="quarter" idx="12" hasCustomPrompt="1"/>
          </p:nvPr>
        </p:nvSpPr>
        <p:spPr>
          <a:xfrm>
            <a:off x="503240" y="3101013"/>
            <a:ext cx="5278436" cy="1856750"/>
          </a:xfrm>
        </p:spPr>
        <p:txBody>
          <a:bodyPr/>
          <a:lstStyle>
            <a:lvl1pPr>
              <a:lnSpc>
                <a:spcPct val="140000"/>
              </a:lnSpc>
              <a:defRPr sz="1200">
                <a:solidFill>
                  <a:schemeClr val="bg1"/>
                </a:solidFill>
                <a:latin typeface="+mn-lt"/>
              </a:defRPr>
            </a:lvl1pPr>
          </a:lstStyle>
          <a:p>
            <a:pPr lvl="0"/>
            <a:r>
              <a:rPr lang="en-AU" noProof="0"/>
              <a:t>Insert text</a:t>
            </a:r>
          </a:p>
        </p:txBody>
      </p:sp>
      <p:pic>
        <p:nvPicPr>
          <p:cNvPr id="12" name="Picture 11" descr="A colorful drawing of a cell&#10;&#10;Description automatically generated">
            <a:extLst>
              <a:ext uri="{FF2B5EF4-FFF2-40B4-BE49-F238E27FC236}">
                <a16:creationId xmlns:a16="http://schemas.microsoft.com/office/drawing/2014/main" id="{CE9244A3-78EF-F6EC-90F1-A7BD36ECF7FC}"/>
              </a:ext>
            </a:extLst>
          </p:cNvPr>
          <p:cNvPicPr>
            <a:picLocks noChangeAspect="1"/>
          </p:cNvPicPr>
          <p:nvPr userDrawn="1"/>
        </p:nvPicPr>
        <p:blipFill>
          <a:blip r:embed="rId3"/>
          <a:srcRect r="7623"/>
          <a:stretch/>
        </p:blipFill>
        <p:spPr>
          <a:xfrm>
            <a:off x="6190532" y="233131"/>
            <a:ext cx="6001468" cy="6133460"/>
          </a:xfrm>
          <a:prstGeom prst="rect">
            <a:avLst/>
          </a:prstGeom>
        </p:spPr>
      </p:pic>
      <p:sp>
        <p:nvSpPr>
          <p:cNvPr id="7" name="Graphic 13">
            <a:extLst>
              <a:ext uri="{FF2B5EF4-FFF2-40B4-BE49-F238E27FC236}">
                <a16:creationId xmlns:a16="http://schemas.microsoft.com/office/drawing/2014/main" id="{0B240BF7-EAEF-E0FB-5B2E-EB65640E9688}"/>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3700085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_One column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0556EE-87A1-F085-9E07-1F5C3A494AAB}"/>
              </a:ext>
            </a:extLst>
          </p:cNvPr>
          <p:cNvSpPr>
            <a:spLocks noGrp="1"/>
          </p:cNvSpPr>
          <p:nvPr>
            <p:ph type="title" hasCustomPrompt="1"/>
          </p:nvPr>
        </p:nvSpPr>
        <p:spPr>
          <a:xfrm>
            <a:off x="503237" y="1312863"/>
            <a:ext cx="3441701" cy="576000"/>
          </a:xfrm>
        </p:spPr>
        <p:txBody>
          <a:bodyPr/>
          <a:lstStyle>
            <a:lvl1pPr>
              <a:defRPr/>
            </a:lvl1pPr>
          </a:lstStyle>
          <a:p>
            <a:r>
              <a:rPr lang="en-AU" noProof="0"/>
              <a:t>Slide title goes here</a:t>
            </a:r>
          </a:p>
        </p:txBody>
      </p:sp>
      <p:sp>
        <p:nvSpPr>
          <p:cNvPr id="3" name="Footer Placeholder 2">
            <a:extLst>
              <a:ext uri="{FF2B5EF4-FFF2-40B4-BE49-F238E27FC236}">
                <a16:creationId xmlns:a16="http://schemas.microsoft.com/office/drawing/2014/main" id="{6B779AF5-6766-A34B-FFBC-A0948565ACFE}"/>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CAD181A3-8740-B828-744F-9479997B9FFC}"/>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8" name="Text Placeholder 7">
            <a:extLst>
              <a:ext uri="{FF2B5EF4-FFF2-40B4-BE49-F238E27FC236}">
                <a16:creationId xmlns:a16="http://schemas.microsoft.com/office/drawing/2014/main" id="{7E6F1E8A-9AA0-8D5B-8B75-10B28FD10EFD}"/>
              </a:ext>
            </a:extLst>
          </p:cNvPr>
          <p:cNvSpPr>
            <a:spLocks noGrp="1"/>
          </p:cNvSpPr>
          <p:nvPr>
            <p:ph type="body" sz="quarter" idx="12"/>
          </p:nvPr>
        </p:nvSpPr>
        <p:spPr>
          <a:xfrm>
            <a:off x="4805363" y="1312863"/>
            <a:ext cx="6881812" cy="4456112"/>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6" name="Graphic 13">
            <a:extLst>
              <a:ext uri="{FF2B5EF4-FFF2-40B4-BE49-F238E27FC236}">
                <a16:creationId xmlns:a16="http://schemas.microsoft.com/office/drawing/2014/main" id="{E44CDA4A-6EC2-F2F3-2CEF-28CD9EDDDE56}"/>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2735655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Two column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0556EE-87A1-F085-9E07-1F5C3A494AAB}"/>
              </a:ext>
            </a:extLst>
          </p:cNvPr>
          <p:cNvSpPr>
            <a:spLocks noGrp="1"/>
          </p:cNvSpPr>
          <p:nvPr>
            <p:ph type="title" hasCustomPrompt="1"/>
          </p:nvPr>
        </p:nvSpPr>
        <p:spPr>
          <a:xfrm>
            <a:off x="503237" y="1312863"/>
            <a:ext cx="3441701" cy="576000"/>
          </a:xfrm>
        </p:spPr>
        <p:txBody>
          <a:bodyPr/>
          <a:lstStyle>
            <a:lvl1pPr>
              <a:defRPr/>
            </a:lvl1pPr>
          </a:lstStyle>
          <a:p>
            <a:r>
              <a:rPr lang="en-AU" noProof="0"/>
              <a:t>Slide title goes here</a:t>
            </a:r>
          </a:p>
        </p:txBody>
      </p:sp>
      <p:sp>
        <p:nvSpPr>
          <p:cNvPr id="3" name="Footer Placeholder 2">
            <a:extLst>
              <a:ext uri="{FF2B5EF4-FFF2-40B4-BE49-F238E27FC236}">
                <a16:creationId xmlns:a16="http://schemas.microsoft.com/office/drawing/2014/main" id="{6B779AF5-6766-A34B-FFBC-A0948565ACFE}"/>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CAD181A3-8740-B828-744F-9479997B9FFC}"/>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8" name="Text Placeholder 7">
            <a:extLst>
              <a:ext uri="{FF2B5EF4-FFF2-40B4-BE49-F238E27FC236}">
                <a16:creationId xmlns:a16="http://schemas.microsoft.com/office/drawing/2014/main" id="{7E6F1E8A-9AA0-8D5B-8B75-10B28FD10EFD}"/>
              </a:ext>
            </a:extLst>
          </p:cNvPr>
          <p:cNvSpPr>
            <a:spLocks noGrp="1"/>
          </p:cNvSpPr>
          <p:nvPr>
            <p:ph type="body" sz="quarter" idx="12"/>
          </p:nvPr>
        </p:nvSpPr>
        <p:spPr>
          <a:xfrm>
            <a:off x="4805363" y="1312863"/>
            <a:ext cx="3204000" cy="4456112"/>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5" name="Text Placeholder 7">
            <a:extLst>
              <a:ext uri="{FF2B5EF4-FFF2-40B4-BE49-F238E27FC236}">
                <a16:creationId xmlns:a16="http://schemas.microsoft.com/office/drawing/2014/main" id="{67A83E7C-6C11-8D53-FB33-1FCC7D92983C}"/>
              </a:ext>
            </a:extLst>
          </p:cNvPr>
          <p:cNvSpPr>
            <a:spLocks noGrp="1"/>
          </p:cNvSpPr>
          <p:nvPr>
            <p:ph type="body" sz="quarter" idx="13"/>
          </p:nvPr>
        </p:nvSpPr>
        <p:spPr>
          <a:xfrm>
            <a:off x="8470469" y="1312863"/>
            <a:ext cx="3204000" cy="4456112"/>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6" name="Graphic 13">
            <a:extLst>
              <a:ext uri="{FF2B5EF4-FFF2-40B4-BE49-F238E27FC236}">
                <a16:creationId xmlns:a16="http://schemas.microsoft.com/office/drawing/2014/main" id="{89968765-1DB4-9508-9AA8-2579D4560946}"/>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33336386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_Three column text Opt 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89982-B1F2-B46B-13FB-6C7111D285F8}"/>
              </a:ext>
            </a:extLst>
          </p:cNvPr>
          <p:cNvSpPr>
            <a:spLocks noGrp="1"/>
          </p:cNvSpPr>
          <p:nvPr>
            <p:ph type="title" hasCustomPrompt="1"/>
          </p:nvPr>
        </p:nvSpPr>
        <p:spPr/>
        <p:txBody>
          <a:bodyPr/>
          <a:lstStyle/>
          <a:p>
            <a:r>
              <a:rPr lang="en-AU" noProof="0"/>
              <a:t>Slide title goes here</a:t>
            </a:r>
          </a:p>
        </p:txBody>
      </p:sp>
      <p:sp>
        <p:nvSpPr>
          <p:cNvPr id="3" name="Footer Placeholder 2">
            <a:extLst>
              <a:ext uri="{FF2B5EF4-FFF2-40B4-BE49-F238E27FC236}">
                <a16:creationId xmlns:a16="http://schemas.microsoft.com/office/drawing/2014/main" id="{404688EE-F3FE-B760-E9CE-C5B8D6F78934}"/>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3114FF91-6E8C-BDBA-E4C7-26A366B9750F}"/>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5" name="Text Placeholder 7">
            <a:extLst>
              <a:ext uri="{FF2B5EF4-FFF2-40B4-BE49-F238E27FC236}">
                <a16:creationId xmlns:a16="http://schemas.microsoft.com/office/drawing/2014/main" id="{E51CCABE-0FF8-528D-DA91-8AE0BDAD0AE4}"/>
              </a:ext>
            </a:extLst>
          </p:cNvPr>
          <p:cNvSpPr>
            <a:spLocks noGrp="1"/>
          </p:cNvSpPr>
          <p:nvPr>
            <p:ph type="body" sz="quarter" idx="12"/>
          </p:nvPr>
        </p:nvSpPr>
        <p:spPr>
          <a:xfrm>
            <a:off x="515944" y="1566863"/>
            <a:ext cx="3420000" cy="4202112"/>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6" name="Text Placeholder 7">
            <a:extLst>
              <a:ext uri="{FF2B5EF4-FFF2-40B4-BE49-F238E27FC236}">
                <a16:creationId xmlns:a16="http://schemas.microsoft.com/office/drawing/2014/main" id="{04B589D3-54C0-AA0D-5FD3-9C69D171801D}"/>
              </a:ext>
            </a:extLst>
          </p:cNvPr>
          <p:cNvSpPr>
            <a:spLocks noGrp="1"/>
          </p:cNvSpPr>
          <p:nvPr>
            <p:ph type="body" sz="quarter" idx="13"/>
          </p:nvPr>
        </p:nvSpPr>
        <p:spPr>
          <a:xfrm>
            <a:off x="4387310" y="1566863"/>
            <a:ext cx="3420000" cy="4202112"/>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7" name="Text Placeholder 7">
            <a:extLst>
              <a:ext uri="{FF2B5EF4-FFF2-40B4-BE49-F238E27FC236}">
                <a16:creationId xmlns:a16="http://schemas.microsoft.com/office/drawing/2014/main" id="{B923FEAC-6DB1-F716-5F9C-E079376E5AD5}"/>
              </a:ext>
            </a:extLst>
          </p:cNvPr>
          <p:cNvSpPr>
            <a:spLocks noGrp="1"/>
          </p:cNvSpPr>
          <p:nvPr>
            <p:ph type="body" sz="quarter" idx="14"/>
          </p:nvPr>
        </p:nvSpPr>
        <p:spPr>
          <a:xfrm>
            <a:off x="8258675" y="1566863"/>
            <a:ext cx="3420000" cy="4202112"/>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8" name="Graphic 13">
            <a:extLst>
              <a:ext uri="{FF2B5EF4-FFF2-40B4-BE49-F238E27FC236}">
                <a16:creationId xmlns:a16="http://schemas.microsoft.com/office/drawing/2014/main" id="{C7869149-33B0-3900-1B61-04C8F6E12B07}"/>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1999641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6_Three column text Opt B">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17FC8F47-2C36-134C-9910-BABAA45E8C8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716854" y="0"/>
            <a:ext cx="3475146" cy="3143250"/>
          </a:xfrm>
          <a:prstGeom prst="rect">
            <a:avLst/>
          </a:prstGeom>
        </p:spPr>
      </p:pic>
      <p:sp>
        <p:nvSpPr>
          <p:cNvPr id="2" name="Title 1">
            <a:extLst>
              <a:ext uri="{FF2B5EF4-FFF2-40B4-BE49-F238E27FC236}">
                <a16:creationId xmlns:a16="http://schemas.microsoft.com/office/drawing/2014/main" id="{1EC89982-B1F2-B46B-13FB-6C7111D285F8}"/>
              </a:ext>
            </a:extLst>
          </p:cNvPr>
          <p:cNvSpPr>
            <a:spLocks noGrp="1"/>
          </p:cNvSpPr>
          <p:nvPr>
            <p:ph type="title" hasCustomPrompt="1"/>
          </p:nvPr>
        </p:nvSpPr>
        <p:spPr/>
        <p:txBody>
          <a:bodyPr/>
          <a:lstStyle/>
          <a:p>
            <a:r>
              <a:rPr lang="en-AU" noProof="0"/>
              <a:t>Slide title goes here</a:t>
            </a:r>
          </a:p>
        </p:txBody>
      </p:sp>
      <p:sp>
        <p:nvSpPr>
          <p:cNvPr id="3" name="Footer Placeholder 2">
            <a:extLst>
              <a:ext uri="{FF2B5EF4-FFF2-40B4-BE49-F238E27FC236}">
                <a16:creationId xmlns:a16="http://schemas.microsoft.com/office/drawing/2014/main" id="{404688EE-F3FE-B760-E9CE-C5B8D6F78934}"/>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3114FF91-6E8C-BDBA-E4C7-26A366B9750F}"/>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5" name="Text Placeholder 7">
            <a:extLst>
              <a:ext uri="{FF2B5EF4-FFF2-40B4-BE49-F238E27FC236}">
                <a16:creationId xmlns:a16="http://schemas.microsoft.com/office/drawing/2014/main" id="{E51CCABE-0FF8-528D-DA91-8AE0BDAD0AE4}"/>
              </a:ext>
            </a:extLst>
          </p:cNvPr>
          <p:cNvSpPr>
            <a:spLocks noGrp="1"/>
          </p:cNvSpPr>
          <p:nvPr>
            <p:ph type="body" sz="quarter" idx="12"/>
          </p:nvPr>
        </p:nvSpPr>
        <p:spPr>
          <a:xfrm>
            <a:off x="515944" y="1566863"/>
            <a:ext cx="3420000" cy="4202112"/>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6" name="Text Placeholder 7">
            <a:extLst>
              <a:ext uri="{FF2B5EF4-FFF2-40B4-BE49-F238E27FC236}">
                <a16:creationId xmlns:a16="http://schemas.microsoft.com/office/drawing/2014/main" id="{04B589D3-54C0-AA0D-5FD3-9C69D171801D}"/>
              </a:ext>
            </a:extLst>
          </p:cNvPr>
          <p:cNvSpPr>
            <a:spLocks noGrp="1"/>
          </p:cNvSpPr>
          <p:nvPr>
            <p:ph type="body" sz="quarter" idx="13"/>
          </p:nvPr>
        </p:nvSpPr>
        <p:spPr>
          <a:xfrm>
            <a:off x="4387310" y="1566863"/>
            <a:ext cx="3420000" cy="4202112"/>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7" name="Text Placeholder 7">
            <a:extLst>
              <a:ext uri="{FF2B5EF4-FFF2-40B4-BE49-F238E27FC236}">
                <a16:creationId xmlns:a16="http://schemas.microsoft.com/office/drawing/2014/main" id="{B923FEAC-6DB1-F716-5F9C-E079376E5AD5}"/>
              </a:ext>
            </a:extLst>
          </p:cNvPr>
          <p:cNvSpPr>
            <a:spLocks noGrp="1"/>
          </p:cNvSpPr>
          <p:nvPr>
            <p:ph type="body" sz="quarter" idx="14"/>
          </p:nvPr>
        </p:nvSpPr>
        <p:spPr>
          <a:xfrm>
            <a:off x="8258675" y="1566863"/>
            <a:ext cx="3420000" cy="4202112"/>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8" name="Graphic 13">
            <a:extLst>
              <a:ext uri="{FF2B5EF4-FFF2-40B4-BE49-F238E27FC236}">
                <a16:creationId xmlns:a16="http://schemas.microsoft.com/office/drawing/2014/main" id="{90430C64-F3CE-DB1D-BDC6-6313302AAA82}"/>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5493074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6_Text and Image Opt A">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DF54AB81-AF58-BDF6-02AE-3A3AC2B777CE}"/>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5665789 w 12192000"/>
              <a:gd name="connsiteY1" fmla="*/ 0 h 6858000"/>
              <a:gd name="connsiteX2" fmla="*/ 6096000 w 12192000"/>
              <a:gd name="connsiteY2" fmla="*/ 0 h 6858000"/>
              <a:gd name="connsiteX3" fmla="*/ 9536134 w 12192000"/>
              <a:gd name="connsiteY3" fmla="*/ 0 h 6858000"/>
              <a:gd name="connsiteX4" fmla="*/ 9669624 w 12192000"/>
              <a:gd name="connsiteY4" fmla="*/ 6550 h 6858000"/>
              <a:gd name="connsiteX5" fmla="*/ 11537410 w 12192000"/>
              <a:gd name="connsiteY5" fmla="*/ 1268679 h 6858000"/>
              <a:gd name="connsiteX6" fmla="*/ 12192000 w 12192000"/>
              <a:gd name="connsiteY6" fmla="*/ 2402596 h 6858000"/>
              <a:gd name="connsiteX7" fmla="*/ 12192000 w 12192000"/>
              <a:gd name="connsiteY7" fmla="*/ 2402599 h 6858000"/>
              <a:gd name="connsiteX8" fmla="*/ 12191853 w 12192000"/>
              <a:gd name="connsiteY8" fmla="*/ 2402599 h 6858000"/>
              <a:gd name="connsiteX9" fmla="*/ 12191853 w 12192000"/>
              <a:gd name="connsiteY9" fmla="*/ 2903816 h 6858000"/>
              <a:gd name="connsiteX10" fmla="*/ 12192000 w 12192000"/>
              <a:gd name="connsiteY10" fmla="*/ 2903816 h 6858000"/>
              <a:gd name="connsiteX11" fmla="*/ 12192000 w 12192000"/>
              <a:gd name="connsiteY11" fmla="*/ 6858000 h 6858000"/>
              <a:gd name="connsiteX12" fmla="*/ 6096000 w 12192000"/>
              <a:gd name="connsiteY12" fmla="*/ 6858000 h 6858000"/>
              <a:gd name="connsiteX13" fmla="*/ 5665789 w 12192000"/>
              <a:gd name="connsiteY13" fmla="*/ 6858000 h 6858000"/>
              <a:gd name="connsiteX14" fmla="*/ 0 w 12192000"/>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58000">
                <a:moveTo>
                  <a:pt x="0" y="0"/>
                </a:moveTo>
                <a:lnTo>
                  <a:pt x="5665789" y="0"/>
                </a:lnTo>
                <a:lnTo>
                  <a:pt x="6096000" y="0"/>
                </a:lnTo>
                <a:lnTo>
                  <a:pt x="9536134" y="0"/>
                </a:lnTo>
                <a:lnTo>
                  <a:pt x="9669624" y="6550"/>
                </a:lnTo>
                <a:cubicBezTo>
                  <a:pt x="10346942" y="71526"/>
                  <a:pt x="11158119" y="611864"/>
                  <a:pt x="11537410" y="1268679"/>
                </a:cubicBezTo>
                <a:lnTo>
                  <a:pt x="12192000" y="2402596"/>
                </a:lnTo>
                <a:lnTo>
                  <a:pt x="12192000" y="2402599"/>
                </a:lnTo>
                <a:lnTo>
                  <a:pt x="12191853" y="2402599"/>
                </a:lnTo>
                <a:lnTo>
                  <a:pt x="12191853" y="2903816"/>
                </a:lnTo>
                <a:lnTo>
                  <a:pt x="12192000" y="2903816"/>
                </a:lnTo>
                <a:lnTo>
                  <a:pt x="12192000" y="6858000"/>
                </a:lnTo>
                <a:lnTo>
                  <a:pt x="6096000" y="6858000"/>
                </a:lnTo>
                <a:lnTo>
                  <a:pt x="5665789" y="6858000"/>
                </a:lnTo>
                <a:lnTo>
                  <a:pt x="0" y="6858000"/>
                </a:lnTo>
                <a:close/>
              </a:path>
            </a:pathLst>
          </a:custGeom>
          <a:solidFill>
            <a:schemeClr val="bg2"/>
          </a:solidFill>
        </p:spPr>
        <p:txBody>
          <a:bodyPr wrap="square" lIns="144000" tIns="144000" rIns="900000" anchor="ctr" anchorCtr="0">
            <a:noAutofit/>
          </a:bodyPr>
          <a:lstStyle>
            <a:lvl1pPr algn="r">
              <a:defRPr/>
            </a:lvl1pPr>
          </a:lstStyle>
          <a:p>
            <a:r>
              <a:rPr lang="en-AU" noProof="0"/>
              <a:t>Drag and drop image into image placeholder</a:t>
            </a:r>
          </a:p>
        </p:txBody>
      </p:sp>
      <p:sp>
        <p:nvSpPr>
          <p:cNvPr id="16" name="Media Placeholder 15">
            <a:extLst>
              <a:ext uri="{FF2B5EF4-FFF2-40B4-BE49-F238E27FC236}">
                <a16:creationId xmlns:a16="http://schemas.microsoft.com/office/drawing/2014/main" id="{6208CAB3-0E69-8D6D-9B8D-FD7FBDF34361}"/>
              </a:ext>
            </a:extLst>
          </p:cNvPr>
          <p:cNvSpPr>
            <a:spLocks noGrp="1"/>
          </p:cNvSpPr>
          <p:nvPr>
            <p:ph type="media" sz="quarter" idx="16"/>
          </p:nvPr>
        </p:nvSpPr>
        <p:spPr>
          <a:xfrm>
            <a:off x="503238" y="503238"/>
            <a:ext cx="5162550" cy="5645150"/>
          </a:xfrm>
          <a:prstGeom prst="roundRect">
            <a:avLst>
              <a:gd name="adj" fmla="val 3989"/>
            </a:avLst>
          </a:prstGeom>
          <a:solidFill>
            <a:schemeClr val="bg1"/>
          </a:solidFill>
        </p:spPr>
        <p:txBody>
          <a:bodyPr/>
          <a:lstStyle>
            <a:lvl1pPr>
              <a:defRPr>
                <a:noFill/>
              </a:defRPr>
            </a:lvl1pPr>
          </a:lstStyle>
          <a:p>
            <a:endParaRPr lang="en-AU" noProof="0"/>
          </a:p>
        </p:txBody>
      </p:sp>
      <p:sp>
        <p:nvSpPr>
          <p:cNvPr id="3" name="Footer Placeholder 2">
            <a:extLst>
              <a:ext uri="{FF2B5EF4-FFF2-40B4-BE49-F238E27FC236}">
                <a16:creationId xmlns:a16="http://schemas.microsoft.com/office/drawing/2014/main" id="{7ACECCE6-1181-1924-5640-7BC02495B0CB}"/>
              </a:ext>
            </a:extLst>
          </p:cNvPr>
          <p:cNvSpPr>
            <a:spLocks noGrp="1"/>
          </p:cNvSpPr>
          <p:nvPr userDrawn="1">
            <p:ph type="ftr" sz="quarter" idx="10"/>
          </p:nvPr>
        </p:nvSpPr>
        <p:spPr>
          <a:xfrm>
            <a:off x="7142163" y="6539268"/>
            <a:ext cx="4114800" cy="123111"/>
          </a:xfrm>
        </p:spPr>
        <p:txBody>
          <a:bodyPr/>
          <a:lstStyle>
            <a:lvl1pPr>
              <a:defRPr>
                <a:solidFill>
                  <a:schemeClr val="tx1"/>
                </a:solidFill>
              </a:defRPr>
            </a:lvl1pPr>
          </a:lstStyle>
          <a:p>
            <a:r>
              <a:rPr lang="en-US" noProof="0"/>
              <a:t>Acenda Life</a:t>
            </a:r>
            <a:endParaRPr lang="en-AU" noProof="0"/>
          </a:p>
        </p:txBody>
      </p:sp>
      <p:sp>
        <p:nvSpPr>
          <p:cNvPr id="4" name="Slide Number Placeholder 3">
            <a:extLst>
              <a:ext uri="{FF2B5EF4-FFF2-40B4-BE49-F238E27FC236}">
                <a16:creationId xmlns:a16="http://schemas.microsoft.com/office/drawing/2014/main" id="{76F7EE1F-B28A-0F0A-EE3F-F1D2A634201D}"/>
              </a:ext>
            </a:extLst>
          </p:cNvPr>
          <p:cNvSpPr>
            <a:spLocks noGrp="1"/>
          </p:cNvSpPr>
          <p:nvPr userDrawn="1">
            <p:ph type="sldNum" sz="quarter" idx="11"/>
          </p:nvPr>
        </p:nvSpPr>
        <p:spPr>
          <a:xfrm>
            <a:off x="11563738" y="6539268"/>
            <a:ext cx="123431" cy="123111"/>
          </a:xfrm>
        </p:spPr>
        <p:txBody>
          <a:bodyPr/>
          <a:lstStyle>
            <a:lvl1pPr>
              <a:defRPr>
                <a:solidFill>
                  <a:schemeClr val="tx1"/>
                </a:solidFill>
              </a:defRPr>
            </a:lvl1pPr>
          </a:lstStyle>
          <a:p>
            <a:fld id="{9CA0E3CB-31B1-41CE-9218-F9509472790F}" type="slidenum">
              <a:rPr lang="en-AU" noProof="0" smtClean="0"/>
              <a:pPr/>
              <a:t>‹#›</a:t>
            </a:fld>
            <a:endParaRPr lang="en-AU" noProof="0"/>
          </a:p>
        </p:txBody>
      </p:sp>
      <p:sp>
        <p:nvSpPr>
          <p:cNvPr id="29" name="Freeform: Shape 28">
            <a:extLst>
              <a:ext uri="{FF2B5EF4-FFF2-40B4-BE49-F238E27FC236}">
                <a16:creationId xmlns:a16="http://schemas.microsoft.com/office/drawing/2014/main" id="{114DFFCC-94BE-F7DF-DE7A-A3916D4C451D}"/>
              </a:ext>
            </a:extLst>
          </p:cNvPr>
          <p:cNvSpPr/>
          <p:nvPr userDrawn="1"/>
        </p:nvSpPr>
        <p:spPr>
          <a:xfrm>
            <a:off x="9536113" y="-1"/>
            <a:ext cx="2655887" cy="2903817"/>
          </a:xfrm>
          <a:custGeom>
            <a:avLst/>
            <a:gdLst>
              <a:gd name="connsiteX0" fmla="*/ 1698784 w 1698878"/>
              <a:gd name="connsiteY0" fmla="*/ 1536859 h 1857470"/>
              <a:gd name="connsiteX1" fmla="*/ 1698878 w 1698878"/>
              <a:gd name="connsiteY1" fmla="*/ 1536859 h 1857470"/>
              <a:gd name="connsiteX2" fmla="*/ 1698878 w 1698878"/>
              <a:gd name="connsiteY2" fmla="*/ 1857470 h 1857470"/>
              <a:gd name="connsiteX3" fmla="*/ 1698784 w 1698878"/>
              <a:gd name="connsiteY3" fmla="*/ 1857470 h 1857470"/>
              <a:gd name="connsiteX4" fmla="*/ 0 w 1698878"/>
              <a:gd name="connsiteY4" fmla="*/ 0 h 1857470"/>
              <a:gd name="connsiteX5" fmla="*/ 1698878 w 1698878"/>
              <a:gd name="connsiteY5" fmla="*/ 0 h 1857470"/>
              <a:gd name="connsiteX6" fmla="*/ 1698878 w 1698878"/>
              <a:gd name="connsiteY6" fmla="*/ 1536857 h 1857470"/>
              <a:gd name="connsiteX7" fmla="*/ 1280160 w 1698878"/>
              <a:gd name="connsiteY7" fmla="*/ 811530 h 1857470"/>
              <a:gd name="connsiteX8" fmla="*/ 0 w 1698878"/>
              <a:gd name="connsiteY8" fmla="*/ 0 h 1857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8878" h="1857470">
                <a:moveTo>
                  <a:pt x="1698784" y="1536859"/>
                </a:moveTo>
                <a:lnTo>
                  <a:pt x="1698878" y="1536859"/>
                </a:lnTo>
                <a:lnTo>
                  <a:pt x="1698878" y="1857470"/>
                </a:lnTo>
                <a:lnTo>
                  <a:pt x="1698784" y="1857470"/>
                </a:lnTo>
                <a:close/>
                <a:moveTo>
                  <a:pt x="0" y="0"/>
                </a:moveTo>
                <a:lnTo>
                  <a:pt x="1698878" y="0"/>
                </a:lnTo>
                <a:lnTo>
                  <a:pt x="1698878" y="1536857"/>
                </a:lnTo>
                <a:lnTo>
                  <a:pt x="1280160" y="811530"/>
                </a:lnTo>
                <a:cubicBezTo>
                  <a:pt x="1021366" y="363379"/>
                  <a:pt x="448247" y="0"/>
                  <a:pt x="0" y="0"/>
                </a:cubicBezTo>
                <a:close/>
              </a:path>
            </a:pathLst>
          </a:custGeom>
          <a:solidFill>
            <a:srgbClr val="002E45"/>
          </a:solidFill>
          <a:ln w="9525" cap="flat">
            <a:noFill/>
            <a:prstDash val="solid"/>
            <a:miter/>
          </a:ln>
        </p:spPr>
        <p:txBody>
          <a:bodyPr rtlCol="0" anchor="ctr"/>
          <a:lstStyle/>
          <a:p>
            <a:endParaRPr lang="en-AU" noProof="0"/>
          </a:p>
        </p:txBody>
      </p:sp>
      <p:sp>
        <p:nvSpPr>
          <p:cNvPr id="11" name="Media Placeholder 10">
            <a:extLst>
              <a:ext uri="{FF2B5EF4-FFF2-40B4-BE49-F238E27FC236}">
                <a16:creationId xmlns:a16="http://schemas.microsoft.com/office/drawing/2014/main" id="{70759085-8CD8-BFB6-2268-A836DD5F282F}"/>
              </a:ext>
            </a:extLst>
          </p:cNvPr>
          <p:cNvSpPr>
            <a:spLocks noGrp="1" noChangeAspect="1"/>
          </p:cNvSpPr>
          <p:nvPr>
            <p:ph type="media" sz="quarter" idx="15"/>
          </p:nvPr>
        </p:nvSpPr>
        <p:spPr>
          <a:xfrm>
            <a:off x="294438" y="6452265"/>
            <a:ext cx="208800" cy="213182"/>
          </a:xfrm>
          <a:custGeom>
            <a:avLst/>
            <a:gdLst>
              <a:gd name="connsiteX0" fmla="*/ 137613 w 337720"/>
              <a:gd name="connsiteY0" fmla="*/ 223555 h 344808"/>
              <a:gd name="connsiteX1" fmla="*/ 139118 w 337720"/>
              <a:gd name="connsiteY1" fmla="*/ 226182 h 344808"/>
              <a:gd name="connsiteX2" fmla="*/ 70339 w 337720"/>
              <a:gd name="connsiteY2" fmla="*/ 343769 h 344808"/>
              <a:gd name="connsiteX3" fmla="*/ 67904 w 337720"/>
              <a:gd name="connsiteY3" fmla="*/ 344425 h 344808"/>
              <a:gd name="connsiteX4" fmla="*/ 18412 w 337720"/>
              <a:gd name="connsiteY4" fmla="*/ 294578 h 344808"/>
              <a:gd name="connsiteX5" fmla="*/ 0 w 337720"/>
              <a:gd name="connsiteY5" fmla="*/ 226127 h 344808"/>
              <a:gd name="connsiteX6" fmla="*/ 1778 w 337720"/>
              <a:gd name="connsiteY6" fmla="*/ 224349 h 344808"/>
              <a:gd name="connsiteX7" fmla="*/ 1751 w 337720"/>
              <a:gd name="connsiteY7" fmla="*/ 224321 h 344808"/>
              <a:gd name="connsiteX8" fmla="*/ 267491 w 337720"/>
              <a:gd name="connsiteY8" fmla="*/ 152403 h 344808"/>
              <a:gd name="connsiteX9" fmla="*/ 300697 w 337720"/>
              <a:gd name="connsiteY9" fmla="*/ 158032 h 344808"/>
              <a:gd name="connsiteX10" fmla="*/ 336810 w 337720"/>
              <a:gd name="connsiteY10" fmla="*/ 179645 h 344808"/>
              <a:gd name="connsiteX11" fmla="*/ 336318 w 337720"/>
              <a:gd name="connsiteY11" fmla="*/ 182846 h 344808"/>
              <a:gd name="connsiteX12" fmla="*/ 278838 w 337720"/>
              <a:gd name="connsiteY12" fmla="*/ 197236 h 344808"/>
              <a:gd name="connsiteX13" fmla="*/ 278865 w 337720"/>
              <a:gd name="connsiteY13" fmla="*/ 197236 h 344808"/>
              <a:gd name="connsiteX14" fmla="*/ 276950 w 337720"/>
              <a:gd name="connsiteY14" fmla="*/ 197319 h 344808"/>
              <a:gd name="connsiteX15" fmla="*/ 275527 w 337720"/>
              <a:gd name="connsiteY15" fmla="*/ 196881 h 344808"/>
              <a:gd name="connsiteX16" fmla="*/ 274926 w 337720"/>
              <a:gd name="connsiteY16" fmla="*/ 196443 h 344808"/>
              <a:gd name="connsiteX17" fmla="*/ 258155 w 337720"/>
              <a:gd name="connsiteY17" fmla="*/ 183585 h 344808"/>
              <a:gd name="connsiteX18" fmla="*/ 240481 w 337720"/>
              <a:gd name="connsiteY18" fmla="*/ 175897 h 344808"/>
              <a:gd name="connsiteX19" fmla="*/ 239414 w 337720"/>
              <a:gd name="connsiteY19" fmla="*/ 170535 h 344808"/>
              <a:gd name="connsiteX20" fmla="*/ 267491 w 337720"/>
              <a:gd name="connsiteY20" fmla="*/ 152403 h 344808"/>
              <a:gd name="connsiteX21" fmla="*/ 145000 w 337720"/>
              <a:gd name="connsiteY21" fmla="*/ 228 h 344808"/>
              <a:gd name="connsiteX22" fmla="*/ 147298 w 337720"/>
              <a:gd name="connsiteY22" fmla="*/ 830 h 344808"/>
              <a:gd name="connsiteX23" fmla="*/ 203821 w 337720"/>
              <a:gd name="connsiteY23" fmla="*/ 98719 h 344808"/>
              <a:gd name="connsiteX24" fmla="*/ 194355 w 337720"/>
              <a:gd name="connsiteY24" fmla="*/ 193269 h 344808"/>
              <a:gd name="connsiteX25" fmla="*/ 280972 w 337720"/>
              <a:gd name="connsiteY25" fmla="*/ 232337 h 344808"/>
              <a:gd name="connsiteX26" fmla="*/ 337494 w 337720"/>
              <a:gd name="connsiteY26" fmla="*/ 330226 h 344808"/>
              <a:gd name="connsiteX27" fmla="*/ 336865 w 337720"/>
              <a:gd name="connsiteY27" fmla="*/ 332524 h 344808"/>
              <a:gd name="connsiteX28" fmla="*/ 336838 w 337720"/>
              <a:gd name="connsiteY28" fmla="*/ 332497 h 344808"/>
              <a:gd name="connsiteX29" fmla="*/ 266362 w 337720"/>
              <a:gd name="connsiteY29" fmla="*/ 341717 h 344808"/>
              <a:gd name="connsiteX30" fmla="*/ 208007 w 337720"/>
              <a:gd name="connsiteY30" fmla="*/ 296767 h 344808"/>
              <a:gd name="connsiteX31" fmla="*/ 159774 w 337720"/>
              <a:gd name="connsiteY31" fmla="*/ 213214 h 344808"/>
              <a:gd name="connsiteX32" fmla="*/ 111541 w 337720"/>
              <a:gd name="connsiteY32" fmla="*/ 129661 h 344808"/>
              <a:gd name="connsiteX33" fmla="*/ 101774 w 337720"/>
              <a:gd name="connsiteY33" fmla="*/ 56641 h 344808"/>
              <a:gd name="connsiteX34" fmla="*/ 145000 w 337720"/>
              <a:gd name="connsiteY34" fmla="*/ 228 h 344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37720" h="344808">
                <a:moveTo>
                  <a:pt x="137613" y="223555"/>
                </a:moveTo>
                <a:cubicBezTo>
                  <a:pt x="138954" y="223555"/>
                  <a:pt x="139802" y="225005"/>
                  <a:pt x="139118" y="226182"/>
                </a:cubicBezTo>
                <a:lnTo>
                  <a:pt x="70339" y="343769"/>
                </a:lnTo>
                <a:cubicBezTo>
                  <a:pt x="69846" y="344617"/>
                  <a:pt x="68752" y="344918"/>
                  <a:pt x="67904" y="344425"/>
                </a:cubicBezTo>
                <a:cubicBezTo>
                  <a:pt x="47987" y="332743"/>
                  <a:pt x="30751" y="315945"/>
                  <a:pt x="18412" y="294578"/>
                </a:cubicBezTo>
                <a:cubicBezTo>
                  <a:pt x="5964" y="272992"/>
                  <a:pt x="27" y="249436"/>
                  <a:pt x="0" y="226127"/>
                </a:cubicBezTo>
                <a:cubicBezTo>
                  <a:pt x="0" y="225142"/>
                  <a:pt x="793" y="224349"/>
                  <a:pt x="1778" y="224349"/>
                </a:cubicBezTo>
                <a:lnTo>
                  <a:pt x="1751" y="224321"/>
                </a:lnTo>
                <a:close/>
                <a:moveTo>
                  <a:pt x="267491" y="152403"/>
                </a:moveTo>
                <a:cubicBezTo>
                  <a:pt x="278476" y="150126"/>
                  <a:pt x="290315" y="151808"/>
                  <a:pt x="300697" y="158032"/>
                </a:cubicBezTo>
                <a:cubicBezTo>
                  <a:pt x="300697" y="158032"/>
                  <a:pt x="336810" y="179645"/>
                  <a:pt x="336810" y="179645"/>
                </a:cubicBezTo>
                <a:cubicBezTo>
                  <a:pt x="338151" y="180438"/>
                  <a:pt x="337850" y="182463"/>
                  <a:pt x="336318" y="182846"/>
                </a:cubicBezTo>
                <a:lnTo>
                  <a:pt x="278838" y="197236"/>
                </a:lnTo>
                <a:lnTo>
                  <a:pt x="278865" y="197236"/>
                </a:lnTo>
                <a:cubicBezTo>
                  <a:pt x="278236" y="197401"/>
                  <a:pt x="277579" y="197428"/>
                  <a:pt x="276950" y="197319"/>
                </a:cubicBezTo>
                <a:cubicBezTo>
                  <a:pt x="276375" y="197236"/>
                  <a:pt x="275883" y="197045"/>
                  <a:pt x="275527" y="196881"/>
                </a:cubicBezTo>
                <a:cubicBezTo>
                  <a:pt x="275309" y="196771"/>
                  <a:pt x="275090" y="196635"/>
                  <a:pt x="274926" y="196443"/>
                </a:cubicBezTo>
                <a:cubicBezTo>
                  <a:pt x="271013" y="192558"/>
                  <a:pt x="265487" y="187852"/>
                  <a:pt x="258155" y="183585"/>
                </a:cubicBezTo>
                <a:cubicBezTo>
                  <a:pt x="251561" y="179754"/>
                  <a:pt x="245324" y="177566"/>
                  <a:pt x="240481" y="175897"/>
                </a:cubicBezTo>
                <a:cubicBezTo>
                  <a:pt x="238402" y="175158"/>
                  <a:pt x="238156" y="172313"/>
                  <a:pt x="239414" y="170535"/>
                </a:cubicBezTo>
                <a:cubicBezTo>
                  <a:pt x="246377" y="160919"/>
                  <a:pt x="256507" y="154681"/>
                  <a:pt x="267491" y="152403"/>
                </a:cubicBezTo>
                <a:close/>
                <a:moveTo>
                  <a:pt x="145000" y="228"/>
                </a:moveTo>
                <a:cubicBezTo>
                  <a:pt x="145793" y="-237"/>
                  <a:pt x="146833" y="36"/>
                  <a:pt x="147298" y="830"/>
                </a:cubicBezTo>
                <a:cubicBezTo>
                  <a:pt x="147298" y="830"/>
                  <a:pt x="188363" y="71935"/>
                  <a:pt x="203821" y="98719"/>
                </a:cubicBezTo>
                <a:cubicBezTo>
                  <a:pt x="219278" y="125475"/>
                  <a:pt x="221166" y="177785"/>
                  <a:pt x="194355" y="193269"/>
                </a:cubicBezTo>
                <a:cubicBezTo>
                  <a:pt x="221248" y="177730"/>
                  <a:pt x="266335" y="207003"/>
                  <a:pt x="280972" y="232337"/>
                </a:cubicBezTo>
                <a:cubicBezTo>
                  <a:pt x="295609" y="257671"/>
                  <a:pt x="337494" y="330226"/>
                  <a:pt x="337494" y="330226"/>
                </a:cubicBezTo>
                <a:cubicBezTo>
                  <a:pt x="337959" y="331047"/>
                  <a:pt x="337686" y="332059"/>
                  <a:pt x="336865" y="332524"/>
                </a:cubicBezTo>
                <a:lnTo>
                  <a:pt x="336838" y="332497"/>
                </a:lnTo>
                <a:cubicBezTo>
                  <a:pt x="328876" y="337038"/>
                  <a:pt x="301135" y="350936"/>
                  <a:pt x="266362" y="341717"/>
                </a:cubicBezTo>
                <a:cubicBezTo>
                  <a:pt x="228717" y="331731"/>
                  <a:pt x="211071" y="302074"/>
                  <a:pt x="208007" y="296767"/>
                </a:cubicBezTo>
                <a:lnTo>
                  <a:pt x="159774" y="213214"/>
                </a:lnTo>
                <a:lnTo>
                  <a:pt x="111541" y="129661"/>
                </a:lnTo>
                <a:cubicBezTo>
                  <a:pt x="108449" y="124353"/>
                  <a:pt x="91596" y="94259"/>
                  <a:pt x="101774" y="56641"/>
                </a:cubicBezTo>
                <a:cubicBezTo>
                  <a:pt x="111158" y="21923"/>
                  <a:pt x="137093" y="4852"/>
                  <a:pt x="145000" y="228"/>
                </a:cubicBezTo>
                <a:close/>
              </a:path>
            </a:pathLst>
          </a:custGeom>
          <a:solidFill>
            <a:schemeClr val="accent1"/>
          </a:solidFill>
          <a:ln w="0">
            <a:solidFill>
              <a:schemeClr val="bg1">
                <a:alpha val="0"/>
              </a:schemeClr>
            </a:solidFill>
          </a:ln>
        </p:spPr>
        <p:txBody>
          <a:bodyPr wrap="square">
            <a:noAutofit/>
          </a:bodyPr>
          <a:lstStyle>
            <a:lvl1pPr>
              <a:defRPr sz="800">
                <a:noFill/>
              </a:defRPr>
            </a:lvl1pPr>
          </a:lstStyle>
          <a:p>
            <a:endParaRPr lang="en-AU" noProof="0"/>
          </a:p>
        </p:txBody>
      </p:sp>
      <p:sp>
        <p:nvSpPr>
          <p:cNvPr id="2" name="Title 1">
            <a:extLst>
              <a:ext uri="{FF2B5EF4-FFF2-40B4-BE49-F238E27FC236}">
                <a16:creationId xmlns:a16="http://schemas.microsoft.com/office/drawing/2014/main" id="{F49679A6-3370-EFD0-6A0E-B24607EC15A1}"/>
              </a:ext>
            </a:extLst>
          </p:cNvPr>
          <p:cNvSpPr>
            <a:spLocks noGrp="1"/>
          </p:cNvSpPr>
          <p:nvPr userDrawn="1">
            <p:ph type="title" hasCustomPrompt="1"/>
          </p:nvPr>
        </p:nvSpPr>
        <p:spPr>
          <a:xfrm>
            <a:off x="938667" y="1083809"/>
            <a:ext cx="4302126" cy="576000"/>
          </a:xfrm>
        </p:spPr>
        <p:txBody>
          <a:bodyPr/>
          <a:lstStyle/>
          <a:p>
            <a:r>
              <a:rPr lang="en-AU" noProof="0"/>
              <a:t>Slide title goes here</a:t>
            </a:r>
          </a:p>
        </p:txBody>
      </p:sp>
      <p:sp>
        <p:nvSpPr>
          <p:cNvPr id="21" name="Text Placeholder 20">
            <a:extLst>
              <a:ext uri="{FF2B5EF4-FFF2-40B4-BE49-F238E27FC236}">
                <a16:creationId xmlns:a16="http://schemas.microsoft.com/office/drawing/2014/main" id="{633613FC-5982-BFAB-F840-C6A7079BE286}"/>
              </a:ext>
            </a:extLst>
          </p:cNvPr>
          <p:cNvSpPr>
            <a:spLocks noGrp="1"/>
          </p:cNvSpPr>
          <p:nvPr>
            <p:ph type="body" sz="quarter" idx="12"/>
          </p:nvPr>
        </p:nvSpPr>
        <p:spPr>
          <a:xfrm>
            <a:off x="938667" y="2095047"/>
            <a:ext cx="4302125" cy="3644900"/>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6" name="Media Placeholder 10">
            <a:extLst>
              <a:ext uri="{FF2B5EF4-FFF2-40B4-BE49-F238E27FC236}">
                <a16:creationId xmlns:a16="http://schemas.microsoft.com/office/drawing/2014/main" id="{EFDCC259-3105-9535-E75C-829A25685832}"/>
              </a:ext>
            </a:extLst>
          </p:cNvPr>
          <p:cNvSpPr>
            <a:spLocks noGrp="1"/>
          </p:cNvSpPr>
          <p:nvPr>
            <p:ph type="media" sz="quarter" idx="17"/>
          </p:nvPr>
        </p:nvSpPr>
        <p:spPr>
          <a:xfrm>
            <a:off x="11410351" y="6544539"/>
            <a:ext cx="0" cy="112568"/>
          </a:xfrm>
          <a:prstGeom prst="roundRect">
            <a:avLst>
              <a:gd name="adj" fmla="val 50000"/>
            </a:avLst>
          </a:prstGeom>
          <a:solidFill>
            <a:schemeClr val="accent1"/>
          </a:solidFill>
          <a:ln w="12700">
            <a:solidFill>
              <a:schemeClr val="accent1"/>
            </a:solidFill>
          </a:ln>
        </p:spPr>
        <p:txBody>
          <a:bodyPr/>
          <a:lstStyle>
            <a:lvl1pPr>
              <a:defRPr sz="600">
                <a:noFill/>
              </a:defRPr>
            </a:lvl1pPr>
          </a:lstStyle>
          <a:p>
            <a:endParaRPr lang="en-AU" noProof="0"/>
          </a:p>
        </p:txBody>
      </p:sp>
    </p:spTree>
    <p:extLst>
      <p:ext uri="{BB962C8B-B14F-4D97-AF65-F5344CB8AC3E}">
        <p14:creationId xmlns:p14="http://schemas.microsoft.com/office/powerpoint/2010/main" val="29112614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Opt C">
    <p:bg>
      <p:bgPr>
        <a:solidFill>
          <a:schemeClr val="accent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E7C3659-A5BF-6723-4EC4-061A96079A14}"/>
              </a:ext>
            </a:extLst>
          </p:cNvPr>
          <p:cNvSpPr/>
          <p:nvPr userDrawn="1"/>
        </p:nvSpPr>
        <p:spPr>
          <a:xfrm>
            <a:off x="6956427" y="0"/>
            <a:ext cx="5235573"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AU" noProof="0"/>
          </a:p>
        </p:txBody>
      </p:sp>
      <p:sp>
        <p:nvSpPr>
          <p:cNvPr id="10" name="Freeform: Shape 9">
            <a:extLst>
              <a:ext uri="{FF2B5EF4-FFF2-40B4-BE49-F238E27FC236}">
                <a16:creationId xmlns:a16="http://schemas.microsoft.com/office/drawing/2014/main" id="{EFC653E9-6A68-2F94-1A97-6460FB825F35}"/>
              </a:ext>
            </a:extLst>
          </p:cNvPr>
          <p:cNvSpPr/>
          <p:nvPr userDrawn="1"/>
        </p:nvSpPr>
        <p:spPr>
          <a:xfrm>
            <a:off x="0" y="0"/>
            <a:ext cx="12192000" cy="6858000"/>
          </a:xfrm>
          <a:custGeom>
            <a:avLst/>
            <a:gdLst>
              <a:gd name="connsiteX0" fmla="*/ 0 w 12192000"/>
              <a:gd name="connsiteY0" fmla="*/ 0 h 6858000"/>
              <a:gd name="connsiteX1" fmla="*/ 3907567 w 12192000"/>
              <a:gd name="connsiteY1" fmla="*/ 0 h 6858000"/>
              <a:gd name="connsiteX2" fmla="*/ 4011159 w 12192000"/>
              <a:gd name="connsiteY2" fmla="*/ 0 h 6858000"/>
              <a:gd name="connsiteX3" fmla="*/ 7671403 w 12192000"/>
              <a:gd name="connsiteY3" fmla="*/ 0 h 6858000"/>
              <a:gd name="connsiteX4" fmla="*/ 9173813 w 12192000"/>
              <a:gd name="connsiteY4" fmla="*/ 952500 h 6858000"/>
              <a:gd name="connsiteX5" fmla="*/ 12192000 w 12192000"/>
              <a:gd name="connsiteY5" fmla="*/ 6180111 h 6858000"/>
              <a:gd name="connsiteX6" fmla="*/ 12192000 w 12192000"/>
              <a:gd name="connsiteY6" fmla="*/ 6858000 h 6858000"/>
              <a:gd name="connsiteX7" fmla="*/ 4011159 w 12192000"/>
              <a:gd name="connsiteY7" fmla="*/ 6858000 h 6858000"/>
              <a:gd name="connsiteX8" fmla="*/ 3907567 w 12192000"/>
              <a:gd name="connsiteY8" fmla="*/ 6858000 h 6858000"/>
              <a:gd name="connsiteX9" fmla="*/ 2353072 w 12192000"/>
              <a:gd name="connsiteY9" fmla="*/ 6858000 h 6858000"/>
              <a:gd name="connsiteX10" fmla="*/ 2127333 w 12192000"/>
              <a:gd name="connsiteY10" fmla="*/ 6836493 h 6858000"/>
              <a:gd name="connsiteX11" fmla="*/ 673232 w 12192000"/>
              <a:gd name="connsiteY11" fmla="*/ 5792151 h 6858000"/>
              <a:gd name="connsiteX12" fmla="*/ 0 w 12192000"/>
              <a:gd name="connsiteY12" fmla="*/ 462600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6858000">
                <a:moveTo>
                  <a:pt x="0" y="0"/>
                </a:moveTo>
                <a:lnTo>
                  <a:pt x="3907567" y="0"/>
                </a:lnTo>
                <a:lnTo>
                  <a:pt x="4011159" y="0"/>
                </a:lnTo>
                <a:lnTo>
                  <a:pt x="7671403" y="0"/>
                </a:lnTo>
                <a:cubicBezTo>
                  <a:pt x="8197437" y="0"/>
                  <a:pt x="8870093" y="426466"/>
                  <a:pt x="9173813" y="952500"/>
                </a:cubicBezTo>
                <a:lnTo>
                  <a:pt x="12192000" y="6180111"/>
                </a:lnTo>
                <a:lnTo>
                  <a:pt x="12192000" y="6858000"/>
                </a:lnTo>
                <a:lnTo>
                  <a:pt x="4011159" y="6858000"/>
                </a:lnTo>
                <a:lnTo>
                  <a:pt x="3907567" y="6858000"/>
                </a:lnTo>
                <a:lnTo>
                  <a:pt x="2353072" y="6858000"/>
                </a:lnTo>
                <a:lnTo>
                  <a:pt x="2127333" y="6836493"/>
                </a:lnTo>
                <a:cubicBezTo>
                  <a:pt x="1584209" y="6737087"/>
                  <a:pt x="970661" y="6307266"/>
                  <a:pt x="673232" y="5792151"/>
                </a:cubicBezTo>
                <a:cubicBezTo>
                  <a:pt x="673232" y="5792151"/>
                  <a:pt x="0" y="4626006"/>
                  <a:pt x="0" y="4626006"/>
                </a:cubicBez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noProof="0"/>
          </a:p>
        </p:txBody>
      </p:sp>
      <p:pic>
        <p:nvPicPr>
          <p:cNvPr id="3" name="Graphic 2">
            <a:extLst>
              <a:ext uri="{FF2B5EF4-FFF2-40B4-BE49-F238E27FC236}">
                <a16:creationId xmlns:a16="http://schemas.microsoft.com/office/drawing/2014/main" id="{B9C43B66-1C5A-6BD1-A5F2-246927FE2D66}"/>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933450" y="776602"/>
            <a:ext cx="2691759" cy="680400"/>
          </a:xfrm>
          <a:prstGeom prst="rect">
            <a:avLst/>
          </a:prstGeom>
        </p:spPr>
      </p:pic>
      <p:sp>
        <p:nvSpPr>
          <p:cNvPr id="16" name="Freeform: Shape 15">
            <a:extLst>
              <a:ext uri="{FF2B5EF4-FFF2-40B4-BE49-F238E27FC236}">
                <a16:creationId xmlns:a16="http://schemas.microsoft.com/office/drawing/2014/main" id="{A89CB106-B2FE-F5CB-811B-6A7DB72C6168}"/>
              </a:ext>
            </a:extLst>
          </p:cNvPr>
          <p:cNvSpPr/>
          <p:nvPr userDrawn="1"/>
        </p:nvSpPr>
        <p:spPr>
          <a:xfrm>
            <a:off x="5475189" y="0"/>
            <a:ext cx="6716811" cy="6858000"/>
          </a:xfrm>
          <a:custGeom>
            <a:avLst/>
            <a:gdLst>
              <a:gd name="connsiteX0" fmla="*/ 0 w 6716811"/>
              <a:gd name="connsiteY0" fmla="*/ 0 h 6858000"/>
              <a:gd name="connsiteX1" fmla="*/ 6716811 w 6716811"/>
              <a:gd name="connsiteY1" fmla="*/ 0 h 6858000"/>
              <a:gd name="connsiteX2" fmla="*/ 6716811 w 6716811"/>
              <a:gd name="connsiteY2" fmla="*/ 6858000 h 6858000"/>
              <a:gd name="connsiteX3" fmla="*/ 5611911 w 6716811"/>
              <a:gd name="connsiteY3" fmla="*/ 6858000 h 6858000"/>
              <a:gd name="connsiteX4" fmla="*/ 2606389 w 6716811"/>
              <a:gd name="connsiteY4" fmla="*/ 1652321 h 6858000"/>
              <a:gd name="connsiteX5" fmla="*/ 173837 w 6716811"/>
              <a:gd name="connsiteY5" fmla="*/ 853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16811" h="6858000">
                <a:moveTo>
                  <a:pt x="0" y="0"/>
                </a:moveTo>
                <a:lnTo>
                  <a:pt x="6716811" y="0"/>
                </a:lnTo>
                <a:lnTo>
                  <a:pt x="6716811" y="6858000"/>
                </a:lnTo>
                <a:lnTo>
                  <a:pt x="5611911" y="6858000"/>
                </a:lnTo>
                <a:lnTo>
                  <a:pt x="2606389" y="1652321"/>
                </a:lnTo>
                <a:cubicBezTo>
                  <a:pt x="2112488" y="796857"/>
                  <a:pt x="1055860" y="93152"/>
                  <a:pt x="173837" y="8530"/>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noProof="0"/>
          </a:p>
        </p:txBody>
      </p:sp>
      <p:sp>
        <p:nvSpPr>
          <p:cNvPr id="22" name="Text Placeholder 21">
            <a:extLst>
              <a:ext uri="{FF2B5EF4-FFF2-40B4-BE49-F238E27FC236}">
                <a16:creationId xmlns:a16="http://schemas.microsoft.com/office/drawing/2014/main" id="{A0FEF386-6086-9AA4-D9CB-A2803E8A6B74}"/>
              </a:ext>
            </a:extLst>
          </p:cNvPr>
          <p:cNvSpPr>
            <a:spLocks noGrp="1"/>
          </p:cNvSpPr>
          <p:nvPr>
            <p:ph type="body" sz="quarter" idx="12" hasCustomPrompt="1"/>
          </p:nvPr>
        </p:nvSpPr>
        <p:spPr>
          <a:xfrm>
            <a:off x="933450" y="2900816"/>
            <a:ext cx="7200000" cy="443198"/>
          </a:xfrm>
        </p:spPr>
        <p:txBody>
          <a:bodyPr wrap="square" anchor="b">
            <a:spAutoFit/>
          </a:bodyPr>
          <a:lstStyle>
            <a:lvl1pPr>
              <a:lnSpc>
                <a:spcPct val="80000"/>
              </a:lnSpc>
              <a:spcBef>
                <a:spcPts val="0"/>
              </a:spcBef>
              <a:spcAft>
                <a:spcPts val="0"/>
              </a:spcAft>
              <a:defRPr sz="3600">
                <a:solidFill>
                  <a:schemeClr val="accent1"/>
                </a:solidFill>
                <a:latin typeface="+mj-lt"/>
              </a:defRPr>
            </a:lvl1pPr>
            <a:lvl2pPr>
              <a:lnSpc>
                <a:spcPct val="80000"/>
              </a:lnSpc>
              <a:spcBef>
                <a:spcPts val="0"/>
              </a:spcBef>
              <a:spcAft>
                <a:spcPts val="0"/>
              </a:spcAft>
              <a:defRPr sz="3600" cap="none" baseline="0">
                <a:solidFill>
                  <a:schemeClr val="bg1"/>
                </a:solidFill>
                <a:latin typeface="+mj-lt"/>
              </a:defRPr>
            </a:lvl2pPr>
          </a:lstStyle>
          <a:p>
            <a:pPr lvl="0"/>
            <a:r>
              <a:rPr lang="en-AU" noProof="0"/>
              <a:t>Title should fit on 1 line</a:t>
            </a:r>
          </a:p>
        </p:txBody>
      </p:sp>
      <p:sp>
        <p:nvSpPr>
          <p:cNvPr id="6" name="Text Placeholder 2">
            <a:extLst>
              <a:ext uri="{FF2B5EF4-FFF2-40B4-BE49-F238E27FC236}">
                <a16:creationId xmlns:a16="http://schemas.microsoft.com/office/drawing/2014/main" id="{347E9435-E0B9-E7BF-FF5D-2DB88EBDD319}"/>
              </a:ext>
            </a:extLst>
          </p:cNvPr>
          <p:cNvSpPr>
            <a:spLocks noGrp="1"/>
          </p:cNvSpPr>
          <p:nvPr>
            <p:ph type="body" sz="quarter" idx="14" hasCustomPrompt="1"/>
          </p:nvPr>
        </p:nvSpPr>
        <p:spPr>
          <a:xfrm>
            <a:off x="933450" y="3512853"/>
            <a:ext cx="7200000" cy="1261692"/>
          </a:xfrm>
        </p:spPr>
        <p:txBody>
          <a:bodyPr wrap="square">
            <a:spAutoFit/>
          </a:bodyPr>
          <a:lstStyle>
            <a:lvl1pPr>
              <a:defRPr sz="2400">
                <a:solidFill>
                  <a:schemeClr val="bg1"/>
                </a:solidFill>
              </a:defRPr>
            </a:lvl1pPr>
            <a:lvl2pPr>
              <a:spcBef>
                <a:spcPts val="1200"/>
              </a:spcBef>
              <a:defRPr sz="2000">
                <a:solidFill>
                  <a:schemeClr val="bg1"/>
                </a:solidFill>
                <a:latin typeface="+mn-lt"/>
              </a:defRPr>
            </a:lvl2pPr>
            <a:lvl3pPr>
              <a:spcBef>
                <a:spcPts val="600"/>
              </a:spcBef>
              <a:defRPr sz="1400">
                <a:solidFill>
                  <a:schemeClr val="bg1"/>
                </a:solidFill>
              </a:defRPr>
            </a:lvl3pPr>
          </a:lstStyle>
          <a:p>
            <a:pPr lvl="0"/>
            <a:r>
              <a:rPr lang="en-AU" noProof="0"/>
              <a:t>Subtitle goes here</a:t>
            </a:r>
          </a:p>
          <a:p>
            <a:pPr lvl="1"/>
            <a:r>
              <a:rPr lang="en-AU" noProof="0"/>
              <a:t>Speaker’s name</a:t>
            </a:r>
          </a:p>
          <a:p>
            <a:pPr lvl="2"/>
            <a:r>
              <a:rPr lang="en-AU" noProof="0"/>
              <a:t>DD MMM YYYY</a:t>
            </a:r>
          </a:p>
        </p:txBody>
      </p:sp>
    </p:spTree>
    <p:extLst>
      <p:ext uri="{BB962C8B-B14F-4D97-AF65-F5344CB8AC3E}">
        <p14:creationId xmlns:p14="http://schemas.microsoft.com/office/powerpoint/2010/main" val="28237193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6_Text and Image Opt B">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DC49942D-23D8-6C59-12A3-16994E257D32}"/>
              </a:ext>
            </a:extLst>
          </p:cNvPr>
          <p:cNvSpPr/>
          <p:nvPr userDrawn="1"/>
        </p:nvSpPr>
        <p:spPr>
          <a:xfrm>
            <a:off x="503238" y="1511300"/>
            <a:ext cx="10753725" cy="4495800"/>
          </a:xfrm>
          <a:prstGeom prst="roundRect">
            <a:avLst>
              <a:gd name="adj" fmla="val 3179"/>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6" name="Picture Placeholder 12">
            <a:extLst>
              <a:ext uri="{FF2B5EF4-FFF2-40B4-BE49-F238E27FC236}">
                <a16:creationId xmlns:a16="http://schemas.microsoft.com/office/drawing/2014/main" id="{6CB52473-CD1A-3FA9-BAB7-263FC02446C3}"/>
              </a:ext>
            </a:extLst>
          </p:cNvPr>
          <p:cNvSpPr>
            <a:spLocks noGrp="1"/>
          </p:cNvSpPr>
          <p:nvPr>
            <p:ph type="pic" sz="quarter" idx="14" hasCustomPrompt="1"/>
          </p:nvPr>
        </p:nvSpPr>
        <p:spPr>
          <a:xfrm>
            <a:off x="6954838" y="1511300"/>
            <a:ext cx="4732337" cy="4496400"/>
          </a:xfrm>
          <a:prstGeom prst="roundRect">
            <a:avLst>
              <a:gd name="adj" fmla="val 3229"/>
            </a:avLst>
          </a:prstGeom>
          <a:solidFill>
            <a:srgbClr val="E6E4E1"/>
          </a:solidFill>
        </p:spPr>
        <p:txBody>
          <a:bodyPr lIns="144000" tIns="144000"/>
          <a:lstStyle/>
          <a:p>
            <a:r>
              <a:rPr lang="en-AU" noProof="0"/>
              <a:t>Drag and drop image into image placeholder</a:t>
            </a:r>
          </a:p>
        </p:txBody>
      </p:sp>
      <p:sp>
        <p:nvSpPr>
          <p:cNvPr id="2" name="Title 1">
            <a:extLst>
              <a:ext uri="{FF2B5EF4-FFF2-40B4-BE49-F238E27FC236}">
                <a16:creationId xmlns:a16="http://schemas.microsoft.com/office/drawing/2014/main" id="{2CE005A4-0437-7DE6-608C-1342F16A61E8}"/>
              </a:ext>
            </a:extLst>
          </p:cNvPr>
          <p:cNvSpPr>
            <a:spLocks noGrp="1"/>
          </p:cNvSpPr>
          <p:nvPr>
            <p:ph type="title" hasCustomPrompt="1"/>
          </p:nvPr>
        </p:nvSpPr>
        <p:spPr/>
        <p:txBody>
          <a:bodyPr/>
          <a:lstStyle/>
          <a:p>
            <a:r>
              <a:rPr lang="en-AU" noProof="0"/>
              <a:t>Slide title goes here</a:t>
            </a:r>
          </a:p>
        </p:txBody>
      </p:sp>
      <p:sp>
        <p:nvSpPr>
          <p:cNvPr id="3" name="Footer Placeholder 2">
            <a:extLst>
              <a:ext uri="{FF2B5EF4-FFF2-40B4-BE49-F238E27FC236}">
                <a16:creationId xmlns:a16="http://schemas.microsoft.com/office/drawing/2014/main" id="{75980AAA-5D5A-45F8-7FEA-634A132416E1}"/>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D898EE46-0976-02AD-7082-E5C381C54F86}"/>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15" name="Text Placeholder 20">
            <a:extLst>
              <a:ext uri="{FF2B5EF4-FFF2-40B4-BE49-F238E27FC236}">
                <a16:creationId xmlns:a16="http://schemas.microsoft.com/office/drawing/2014/main" id="{694B4503-1305-BA61-0760-C71C94609BF1}"/>
              </a:ext>
            </a:extLst>
          </p:cNvPr>
          <p:cNvSpPr>
            <a:spLocks noGrp="1"/>
          </p:cNvSpPr>
          <p:nvPr>
            <p:ph type="body" sz="quarter" idx="12"/>
          </p:nvPr>
        </p:nvSpPr>
        <p:spPr>
          <a:xfrm>
            <a:off x="938667" y="1936750"/>
            <a:ext cx="5585958" cy="3644900"/>
          </a:xfrm>
        </p:spPr>
        <p:txBody>
          <a:bodyPr/>
          <a:lstStyle>
            <a:lvl1pPr>
              <a:defRPr>
                <a:solidFill>
                  <a:schemeClr val="accent3"/>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7" name="Graphic 13">
            <a:extLst>
              <a:ext uri="{FF2B5EF4-FFF2-40B4-BE49-F238E27FC236}">
                <a16:creationId xmlns:a16="http://schemas.microsoft.com/office/drawing/2014/main" id="{F5F88B6C-A24A-825B-D768-61C95DB3CFCE}"/>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32323122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6_Text and Image Opt C">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1779C0B8-3AB7-B7CE-3B5E-33F2CC18AD15}"/>
              </a:ext>
            </a:extLst>
          </p:cNvPr>
          <p:cNvSpPr>
            <a:spLocks noGrp="1"/>
          </p:cNvSpPr>
          <p:nvPr>
            <p:ph type="pic" sz="quarter" idx="12" hasCustomPrompt="1"/>
          </p:nvPr>
        </p:nvSpPr>
        <p:spPr>
          <a:xfrm>
            <a:off x="0" y="0"/>
            <a:ext cx="9286811" cy="6858000"/>
          </a:xfrm>
          <a:custGeom>
            <a:avLst/>
            <a:gdLst>
              <a:gd name="connsiteX0" fmla="*/ 7835037 w 9286811"/>
              <a:gd name="connsiteY0" fmla="*/ 2699926 h 6858000"/>
              <a:gd name="connsiteX1" fmla="*/ 8418578 w 9286811"/>
              <a:gd name="connsiteY1" fmla="*/ 2854609 h 6858000"/>
              <a:gd name="connsiteX2" fmla="*/ 9266812 w 9286811"/>
              <a:gd name="connsiteY2" fmla="*/ 3362263 h 6858000"/>
              <a:gd name="connsiteX3" fmla="*/ 9255247 w 9286811"/>
              <a:gd name="connsiteY3" fmla="*/ 3437450 h 6858000"/>
              <a:gd name="connsiteX4" fmla="*/ 7905135 w 9286811"/>
              <a:gd name="connsiteY4" fmla="*/ 3775456 h 6858000"/>
              <a:gd name="connsiteX5" fmla="*/ 7905781 w 9286811"/>
              <a:gd name="connsiteY5" fmla="*/ 3775456 h 6858000"/>
              <a:gd name="connsiteX6" fmla="*/ 7860799 w 9286811"/>
              <a:gd name="connsiteY6" fmla="*/ 3777384 h 6858000"/>
              <a:gd name="connsiteX7" fmla="*/ 7827382 w 9286811"/>
              <a:gd name="connsiteY7" fmla="*/ 3767102 h 6858000"/>
              <a:gd name="connsiteX8" fmla="*/ 7813243 w 9286811"/>
              <a:gd name="connsiteY8" fmla="*/ 3756819 h 6858000"/>
              <a:gd name="connsiteX9" fmla="*/ 7419328 w 9286811"/>
              <a:gd name="connsiteY9" fmla="*/ 3454800 h 6858000"/>
              <a:gd name="connsiteX10" fmla="*/ 7004207 w 9286811"/>
              <a:gd name="connsiteY10" fmla="*/ 3274228 h 6858000"/>
              <a:gd name="connsiteX11" fmla="*/ 6979145 w 9286811"/>
              <a:gd name="connsiteY11" fmla="*/ 3148278 h 6858000"/>
              <a:gd name="connsiteX12" fmla="*/ 7835037 w 9286811"/>
              <a:gd name="connsiteY12" fmla="*/ 2699926 h 6858000"/>
              <a:gd name="connsiteX13" fmla="*/ 0 w 9286811"/>
              <a:gd name="connsiteY13" fmla="*/ 0 h 6858000"/>
              <a:gd name="connsiteX14" fmla="*/ 5251450 w 9286811"/>
              <a:gd name="connsiteY14" fmla="*/ 0 h 6858000"/>
              <a:gd name="connsiteX15" fmla="*/ 5299320 w 9286811"/>
              <a:gd name="connsiteY15" fmla="*/ 0 h 6858000"/>
              <a:gd name="connsiteX16" fmla="*/ 5343160 w 9286811"/>
              <a:gd name="connsiteY16" fmla="*/ 75916 h 6858000"/>
              <a:gd name="connsiteX17" fmla="*/ 6143121 w 9286811"/>
              <a:gd name="connsiteY17" fmla="*/ 1461448 h 6858000"/>
              <a:gd name="connsiteX18" fmla="*/ 5920779 w 9286811"/>
              <a:gd name="connsiteY18" fmla="*/ 3682281 h 6858000"/>
              <a:gd name="connsiteX19" fmla="*/ 7955260 w 9286811"/>
              <a:gd name="connsiteY19" fmla="*/ 4599914 h 6858000"/>
              <a:gd name="connsiteX20" fmla="*/ 9258276 w 9286811"/>
              <a:gd name="connsiteY20" fmla="*/ 6856529 h 6858000"/>
              <a:gd name="connsiteX21" fmla="*/ 9259126 w 9286811"/>
              <a:gd name="connsiteY21" fmla="*/ 6858000 h 6858000"/>
              <a:gd name="connsiteX22" fmla="*/ 7181850 w 9286811"/>
              <a:gd name="connsiteY22" fmla="*/ 6858000 h 6858000"/>
              <a:gd name="connsiteX23" fmla="*/ 6942400 w 9286811"/>
              <a:gd name="connsiteY23" fmla="*/ 6858000 h 6858000"/>
              <a:gd name="connsiteX24" fmla="*/ 3217981 w 9286811"/>
              <a:gd name="connsiteY24" fmla="*/ 6858000 h 6858000"/>
              <a:gd name="connsiteX25" fmla="*/ 2436659 w 9286811"/>
              <a:gd name="connsiteY25" fmla="*/ 6858000 h 6858000"/>
              <a:gd name="connsiteX26" fmla="*/ 0 w 9286811"/>
              <a:gd name="connsiteY2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286811" h="6858000">
                <a:moveTo>
                  <a:pt x="7835037" y="2699926"/>
                </a:moveTo>
                <a:cubicBezTo>
                  <a:pt x="8033527" y="2695324"/>
                  <a:pt x="8235676" y="2744965"/>
                  <a:pt x="8418578" y="2854609"/>
                </a:cubicBezTo>
                <a:cubicBezTo>
                  <a:pt x="8418578" y="2854609"/>
                  <a:pt x="9266812" y="3362263"/>
                  <a:pt x="9266812" y="3362263"/>
                </a:cubicBezTo>
                <a:cubicBezTo>
                  <a:pt x="9298300" y="3380899"/>
                  <a:pt x="9291233" y="3428451"/>
                  <a:pt x="9255247" y="3437450"/>
                </a:cubicBezTo>
                <a:lnTo>
                  <a:pt x="7905135" y="3775456"/>
                </a:lnTo>
                <a:lnTo>
                  <a:pt x="7905781" y="3775456"/>
                </a:lnTo>
                <a:cubicBezTo>
                  <a:pt x="7890997" y="3779312"/>
                  <a:pt x="7875575" y="3779954"/>
                  <a:pt x="7860799" y="3777384"/>
                </a:cubicBezTo>
                <a:cubicBezTo>
                  <a:pt x="7847301" y="3775456"/>
                  <a:pt x="7835737" y="3770958"/>
                  <a:pt x="7827382" y="3767102"/>
                </a:cubicBezTo>
                <a:cubicBezTo>
                  <a:pt x="7822243" y="3764532"/>
                  <a:pt x="7817100" y="3761321"/>
                  <a:pt x="7813243" y="3756819"/>
                </a:cubicBezTo>
                <a:cubicBezTo>
                  <a:pt x="7721352" y="3665573"/>
                  <a:pt x="7591546" y="3555045"/>
                  <a:pt x="7419328" y="3454800"/>
                </a:cubicBezTo>
                <a:cubicBezTo>
                  <a:pt x="7264460" y="3364832"/>
                  <a:pt x="7117950" y="3313425"/>
                  <a:pt x="7004207" y="3274228"/>
                </a:cubicBezTo>
                <a:cubicBezTo>
                  <a:pt x="6955369" y="3256878"/>
                  <a:pt x="6949588" y="3190045"/>
                  <a:pt x="6979145" y="3148278"/>
                </a:cubicBezTo>
                <a:cubicBezTo>
                  <a:pt x="7183574" y="2865935"/>
                  <a:pt x="7504222" y="2707594"/>
                  <a:pt x="7835037" y="2699926"/>
                </a:cubicBezTo>
                <a:close/>
                <a:moveTo>
                  <a:pt x="0" y="0"/>
                </a:moveTo>
                <a:lnTo>
                  <a:pt x="5251450" y="0"/>
                </a:lnTo>
                <a:lnTo>
                  <a:pt x="5299320" y="0"/>
                </a:lnTo>
                <a:lnTo>
                  <a:pt x="5343160" y="75916"/>
                </a:lnTo>
                <a:cubicBezTo>
                  <a:pt x="5629681" y="572085"/>
                  <a:pt x="5961585" y="1146893"/>
                  <a:pt x="6143121" y="1461448"/>
                </a:cubicBezTo>
                <a:cubicBezTo>
                  <a:pt x="6506190" y="2089912"/>
                  <a:pt x="6550529" y="3318568"/>
                  <a:pt x="5920779" y="3682281"/>
                </a:cubicBezTo>
                <a:cubicBezTo>
                  <a:pt x="6552458" y="3317281"/>
                  <a:pt x="7611465" y="4004866"/>
                  <a:pt x="7955260" y="4599914"/>
                </a:cubicBezTo>
                <a:cubicBezTo>
                  <a:pt x="8266824" y="5139180"/>
                  <a:pt x="9104037" y="6589360"/>
                  <a:pt x="9258276" y="6856529"/>
                </a:cubicBezTo>
                <a:lnTo>
                  <a:pt x="9259126" y="6858000"/>
                </a:lnTo>
                <a:lnTo>
                  <a:pt x="7181850" y="6858000"/>
                </a:lnTo>
                <a:lnTo>
                  <a:pt x="6942400" y="6858000"/>
                </a:lnTo>
                <a:lnTo>
                  <a:pt x="3217981" y="6858000"/>
                </a:lnTo>
                <a:lnTo>
                  <a:pt x="2436659" y="6858000"/>
                </a:lnTo>
                <a:lnTo>
                  <a:pt x="0" y="6858000"/>
                </a:lnTo>
                <a:close/>
              </a:path>
            </a:pathLst>
          </a:custGeom>
          <a:solidFill>
            <a:schemeClr val="bg2"/>
          </a:solidFill>
        </p:spPr>
        <p:txBody>
          <a:bodyPr wrap="square" lIns="144000" tIns="144000">
            <a:noAutofit/>
          </a:bodyPr>
          <a:lstStyle/>
          <a:p>
            <a:r>
              <a:rPr lang="en-AU" noProof="0"/>
              <a:t>Drag and drop image into image placeholder</a:t>
            </a:r>
          </a:p>
        </p:txBody>
      </p:sp>
      <p:sp>
        <p:nvSpPr>
          <p:cNvPr id="3" name="Footer Placeholder 2">
            <a:extLst>
              <a:ext uri="{FF2B5EF4-FFF2-40B4-BE49-F238E27FC236}">
                <a16:creationId xmlns:a16="http://schemas.microsoft.com/office/drawing/2014/main" id="{24E94E5A-34D0-98ED-7F50-C8A33AD50081}"/>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87993E4D-0479-F789-4B16-290C66A98765}"/>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10" name="Text Placeholder 21">
            <a:extLst>
              <a:ext uri="{FF2B5EF4-FFF2-40B4-BE49-F238E27FC236}">
                <a16:creationId xmlns:a16="http://schemas.microsoft.com/office/drawing/2014/main" id="{DB7915E7-D293-928C-B85B-41C4B19E943B}"/>
              </a:ext>
            </a:extLst>
          </p:cNvPr>
          <p:cNvSpPr>
            <a:spLocks noGrp="1"/>
          </p:cNvSpPr>
          <p:nvPr>
            <p:ph type="body" sz="quarter" idx="17"/>
          </p:nvPr>
        </p:nvSpPr>
        <p:spPr>
          <a:xfrm>
            <a:off x="6946901" y="503238"/>
            <a:ext cx="4740268" cy="1846262"/>
          </a:xfrm>
          <a:prstGeom prst="rect">
            <a:avLst/>
          </a:prstGeom>
          <a:noFill/>
        </p:spPr>
        <p:txBody>
          <a:bodyPr wrap="square" lIns="0" tIns="0" rIns="0" bIns="0">
            <a:noAutofit/>
          </a:bodyPr>
          <a:lstStyle>
            <a:lvl1pPr>
              <a:lnSpc>
                <a:spcPct val="100000"/>
              </a:lnSpc>
              <a:spcBef>
                <a:spcPts val="600"/>
              </a:spcBef>
              <a:defRPr sz="1200">
                <a:solidFill>
                  <a:schemeClr val="tx1"/>
                </a:solidFill>
              </a:defRPr>
            </a:lvl1pPr>
            <a:lvl2pPr>
              <a:lnSpc>
                <a:spcPct val="120000"/>
              </a:lnSpc>
              <a:spcBef>
                <a:spcPts val="0"/>
              </a:spcBef>
              <a:defRPr sz="1100">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5" name="Media Placeholder 10">
            <a:extLst>
              <a:ext uri="{FF2B5EF4-FFF2-40B4-BE49-F238E27FC236}">
                <a16:creationId xmlns:a16="http://schemas.microsoft.com/office/drawing/2014/main" id="{3973BFA0-54CD-F2E6-8A5A-DEDBAEF79808}"/>
              </a:ext>
            </a:extLst>
          </p:cNvPr>
          <p:cNvSpPr>
            <a:spLocks noGrp="1" noChangeAspect="1"/>
          </p:cNvSpPr>
          <p:nvPr>
            <p:ph type="media" sz="quarter" idx="15"/>
          </p:nvPr>
        </p:nvSpPr>
        <p:spPr>
          <a:xfrm>
            <a:off x="296797" y="6449979"/>
            <a:ext cx="208034" cy="212400"/>
          </a:xfrm>
          <a:custGeom>
            <a:avLst/>
            <a:gdLst>
              <a:gd name="connsiteX0" fmla="*/ 137613 w 337720"/>
              <a:gd name="connsiteY0" fmla="*/ 223555 h 344808"/>
              <a:gd name="connsiteX1" fmla="*/ 139118 w 337720"/>
              <a:gd name="connsiteY1" fmla="*/ 226182 h 344808"/>
              <a:gd name="connsiteX2" fmla="*/ 70339 w 337720"/>
              <a:gd name="connsiteY2" fmla="*/ 343769 h 344808"/>
              <a:gd name="connsiteX3" fmla="*/ 67904 w 337720"/>
              <a:gd name="connsiteY3" fmla="*/ 344425 h 344808"/>
              <a:gd name="connsiteX4" fmla="*/ 18412 w 337720"/>
              <a:gd name="connsiteY4" fmla="*/ 294578 h 344808"/>
              <a:gd name="connsiteX5" fmla="*/ 0 w 337720"/>
              <a:gd name="connsiteY5" fmla="*/ 226127 h 344808"/>
              <a:gd name="connsiteX6" fmla="*/ 1778 w 337720"/>
              <a:gd name="connsiteY6" fmla="*/ 224349 h 344808"/>
              <a:gd name="connsiteX7" fmla="*/ 1751 w 337720"/>
              <a:gd name="connsiteY7" fmla="*/ 224321 h 344808"/>
              <a:gd name="connsiteX8" fmla="*/ 267491 w 337720"/>
              <a:gd name="connsiteY8" fmla="*/ 152403 h 344808"/>
              <a:gd name="connsiteX9" fmla="*/ 300697 w 337720"/>
              <a:gd name="connsiteY9" fmla="*/ 158032 h 344808"/>
              <a:gd name="connsiteX10" fmla="*/ 336810 w 337720"/>
              <a:gd name="connsiteY10" fmla="*/ 179645 h 344808"/>
              <a:gd name="connsiteX11" fmla="*/ 336318 w 337720"/>
              <a:gd name="connsiteY11" fmla="*/ 182846 h 344808"/>
              <a:gd name="connsiteX12" fmla="*/ 278838 w 337720"/>
              <a:gd name="connsiteY12" fmla="*/ 197236 h 344808"/>
              <a:gd name="connsiteX13" fmla="*/ 278865 w 337720"/>
              <a:gd name="connsiteY13" fmla="*/ 197236 h 344808"/>
              <a:gd name="connsiteX14" fmla="*/ 276950 w 337720"/>
              <a:gd name="connsiteY14" fmla="*/ 197319 h 344808"/>
              <a:gd name="connsiteX15" fmla="*/ 275527 w 337720"/>
              <a:gd name="connsiteY15" fmla="*/ 196881 h 344808"/>
              <a:gd name="connsiteX16" fmla="*/ 274926 w 337720"/>
              <a:gd name="connsiteY16" fmla="*/ 196443 h 344808"/>
              <a:gd name="connsiteX17" fmla="*/ 258155 w 337720"/>
              <a:gd name="connsiteY17" fmla="*/ 183585 h 344808"/>
              <a:gd name="connsiteX18" fmla="*/ 240481 w 337720"/>
              <a:gd name="connsiteY18" fmla="*/ 175897 h 344808"/>
              <a:gd name="connsiteX19" fmla="*/ 239414 w 337720"/>
              <a:gd name="connsiteY19" fmla="*/ 170535 h 344808"/>
              <a:gd name="connsiteX20" fmla="*/ 267491 w 337720"/>
              <a:gd name="connsiteY20" fmla="*/ 152403 h 344808"/>
              <a:gd name="connsiteX21" fmla="*/ 145000 w 337720"/>
              <a:gd name="connsiteY21" fmla="*/ 228 h 344808"/>
              <a:gd name="connsiteX22" fmla="*/ 147298 w 337720"/>
              <a:gd name="connsiteY22" fmla="*/ 830 h 344808"/>
              <a:gd name="connsiteX23" fmla="*/ 203821 w 337720"/>
              <a:gd name="connsiteY23" fmla="*/ 98719 h 344808"/>
              <a:gd name="connsiteX24" fmla="*/ 194355 w 337720"/>
              <a:gd name="connsiteY24" fmla="*/ 193269 h 344808"/>
              <a:gd name="connsiteX25" fmla="*/ 280972 w 337720"/>
              <a:gd name="connsiteY25" fmla="*/ 232337 h 344808"/>
              <a:gd name="connsiteX26" fmla="*/ 337494 w 337720"/>
              <a:gd name="connsiteY26" fmla="*/ 330226 h 344808"/>
              <a:gd name="connsiteX27" fmla="*/ 336865 w 337720"/>
              <a:gd name="connsiteY27" fmla="*/ 332524 h 344808"/>
              <a:gd name="connsiteX28" fmla="*/ 336838 w 337720"/>
              <a:gd name="connsiteY28" fmla="*/ 332497 h 344808"/>
              <a:gd name="connsiteX29" fmla="*/ 266362 w 337720"/>
              <a:gd name="connsiteY29" fmla="*/ 341717 h 344808"/>
              <a:gd name="connsiteX30" fmla="*/ 208007 w 337720"/>
              <a:gd name="connsiteY30" fmla="*/ 296767 h 344808"/>
              <a:gd name="connsiteX31" fmla="*/ 159774 w 337720"/>
              <a:gd name="connsiteY31" fmla="*/ 213214 h 344808"/>
              <a:gd name="connsiteX32" fmla="*/ 111541 w 337720"/>
              <a:gd name="connsiteY32" fmla="*/ 129661 h 344808"/>
              <a:gd name="connsiteX33" fmla="*/ 101774 w 337720"/>
              <a:gd name="connsiteY33" fmla="*/ 56641 h 344808"/>
              <a:gd name="connsiteX34" fmla="*/ 145000 w 337720"/>
              <a:gd name="connsiteY34" fmla="*/ 228 h 344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37720" h="344808">
                <a:moveTo>
                  <a:pt x="137613" y="223555"/>
                </a:moveTo>
                <a:cubicBezTo>
                  <a:pt x="138954" y="223555"/>
                  <a:pt x="139802" y="225005"/>
                  <a:pt x="139118" y="226182"/>
                </a:cubicBezTo>
                <a:lnTo>
                  <a:pt x="70339" y="343769"/>
                </a:lnTo>
                <a:cubicBezTo>
                  <a:pt x="69846" y="344617"/>
                  <a:pt x="68752" y="344918"/>
                  <a:pt x="67904" y="344425"/>
                </a:cubicBezTo>
                <a:cubicBezTo>
                  <a:pt x="47987" y="332743"/>
                  <a:pt x="30751" y="315945"/>
                  <a:pt x="18412" y="294578"/>
                </a:cubicBezTo>
                <a:cubicBezTo>
                  <a:pt x="5964" y="272992"/>
                  <a:pt x="27" y="249436"/>
                  <a:pt x="0" y="226127"/>
                </a:cubicBezTo>
                <a:cubicBezTo>
                  <a:pt x="0" y="225142"/>
                  <a:pt x="793" y="224349"/>
                  <a:pt x="1778" y="224349"/>
                </a:cubicBezTo>
                <a:lnTo>
                  <a:pt x="1751" y="224321"/>
                </a:lnTo>
                <a:close/>
                <a:moveTo>
                  <a:pt x="267491" y="152403"/>
                </a:moveTo>
                <a:cubicBezTo>
                  <a:pt x="278476" y="150126"/>
                  <a:pt x="290315" y="151808"/>
                  <a:pt x="300697" y="158032"/>
                </a:cubicBezTo>
                <a:cubicBezTo>
                  <a:pt x="300697" y="158032"/>
                  <a:pt x="336810" y="179645"/>
                  <a:pt x="336810" y="179645"/>
                </a:cubicBezTo>
                <a:cubicBezTo>
                  <a:pt x="338151" y="180438"/>
                  <a:pt x="337850" y="182463"/>
                  <a:pt x="336318" y="182846"/>
                </a:cubicBezTo>
                <a:lnTo>
                  <a:pt x="278838" y="197236"/>
                </a:lnTo>
                <a:lnTo>
                  <a:pt x="278865" y="197236"/>
                </a:lnTo>
                <a:cubicBezTo>
                  <a:pt x="278236" y="197401"/>
                  <a:pt x="277579" y="197428"/>
                  <a:pt x="276950" y="197319"/>
                </a:cubicBezTo>
                <a:cubicBezTo>
                  <a:pt x="276375" y="197236"/>
                  <a:pt x="275883" y="197045"/>
                  <a:pt x="275527" y="196881"/>
                </a:cubicBezTo>
                <a:cubicBezTo>
                  <a:pt x="275309" y="196771"/>
                  <a:pt x="275090" y="196635"/>
                  <a:pt x="274926" y="196443"/>
                </a:cubicBezTo>
                <a:cubicBezTo>
                  <a:pt x="271013" y="192558"/>
                  <a:pt x="265487" y="187852"/>
                  <a:pt x="258155" y="183585"/>
                </a:cubicBezTo>
                <a:cubicBezTo>
                  <a:pt x="251561" y="179754"/>
                  <a:pt x="245324" y="177566"/>
                  <a:pt x="240481" y="175897"/>
                </a:cubicBezTo>
                <a:cubicBezTo>
                  <a:pt x="238402" y="175158"/>
                  <a:pt x="238156" y="172313"/>
                  <a:pt x="239414" y="170535"/>
                </a:cubicBezTo>
                <a:cubicBezTo>
                  <a:pt x="246377" y="160919"/>
                  <a:pt x="256507" y="154681"/>
                  <a:pt x="267491" y="152403"/>
                </a:cubicBezTo>
                <a:close/>
                <a:moveTo>
                  <a:pt x="145000" y="228"/>
                </a:moveTo>
                <a:cubicBezTo>
                  <a:pt x="145793" y="-237"/>
                  <a:pt x="146833" y="36"/>
                  <a:pt x="147298" y="830"/>
                </a:cubicBezTo>
                <a:cubicBezTo>
                  <a:pt x="147298" y="830"/>
                  <a:pt x="188363" y="71935"/>
                  <a:pt x="203821" y="98719"/>
                </a:cubicBezTo>
                <a:cubicBezTo>
                  <a:pt x="219278" y="125475"/>
                  <a:pt x="221166" y="177785"/>
                  <a:pt x="194355" y="193269"/>
                </a:cubicBezTo>
                <a:cubicBezTo>
                  <a:pt x="221248" y="177730"/>
                  <a:pt x="266335" y="207003"/>
                  <a:pt x="280972" y="232337"/>
                </a:cubicBezTo>
                <a:cubicBezTo>
                  <a:pt x="295609" y="257671"/>
                  <a:pt x="337494" y="330226"/>
                  <a:pt x="337494" y="330226"/>
                </a:cubicBezTo>
                <a:cubicBezTo>
                  <a:pt x="337959" y="331047"/>
                  <a:pt x="337686" y="332059"/>
                  <a:pt x="336865" y="332524"/>
                </a:cubicBezTo>
                <a:lnTo>
                  <a:pt x="336838" y="332497"/>
                </a:lnTo>
                <a:cubicBezTo>
                  <a:pt x="328876" y="337038"/>
                  <a:pt x="301135" y="350936"/>
                  <a:pt x="266362" y="341717"/>
                </a:cubicBezTo>
                <a:cubicBezTo>
                  <a:pt x="228717" y="331731"/>
                  <a:pt x="211071" y="302074"/>
                  <a:pt x="208007" y="296767"/>
                </a:cubicBezTo>
                <a:lnTo>
                  <a:pt x="159774" y="213214"/>
                </a:lnTo>
                <a:lnTo>
                  <a:pt x="111541" y="129661"/>
                </a:lnTo>
                <a:cubicBezTo>
                  <a:pt x="108449" y="124353"/>
                  <a:pt x="91596" y="94259"/>
                  <a:pt x="101774" y="56641"/>
                </a:cubicBezTo>
                <a:cubicBezTo>
                  <a:pt x="111158" y="21923"/>
                  <a:pt x="137093" y="4852"/>
                  <a:pt x="145000" y="228"/>
                </a:cubicBezTo>
                <a:close/>
              </a:path>
            </a:pathLst>
          </a:custGeom>
          <a:solidFill>
            <a:schemeClr val="accent1"/>
          </a:solidFill>
          <a:ln w="0">
            <a:solidFill>
              <a:schemeClr val="bg1">
                <a:alpha val="0"/>
              </a:schemeClr>
            </a:solidFill>
          </a:ln>
        </p:spPr>
        <p:txBody>
          <a:bodyPr wrap="square">
            <a:noAutofit/>
          </a:bodyPr>
          <a:lstStyle>
            <a:lvl1pPr>
              <a:defRPr sz="800">
                <a:noFill/>
              </a:defRPr>
            </a:lvl1pPr>
          </a:lstStyle>
          <a:p>
            <a:endParaRPr lang="en-AU" noProof="0"/>
          </a:p>
        </p:txBody>
      </p:sp>
    </p:spTree>
    <p:extLst>
      <p:ext uri="{BB962C8B-B14F-4D97-AF65-F5344CB8AC3E}">
        <p14:creationId xmlns:p14="http://schemas.microsoft.com/office/powerpoint/2010/main" val="16958013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6_Text and 2 x Image Opt A">
    <p:bg>
      <p:bgPr>
        <a:solidFill>
          <a:schemeClr val="bg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AF309279-2C54-2E3C-2FE6-67A2C38BD822}"/>
              </a:ext>
            </a:extLst>
          </p:cNvPr>
          <p:cNvSpPr>
            <a:spLocks noGrp="1"/>
          </p:cNvSpPr>
          <p:nvPr>
            <p:ph type="pic" sz="quarter" idx="12" hasCustomPrompt="1"/>
          </p:nvPr>
        </p:nvSpPr>
        <p:spPr>
          <a:xfrm>
            <a:off x="8390240" y="908050"/>
            <a:ext cx="3296935" cy="2835275"/>
          </a:xfrm>
          <a:prstGeom prst="round2SameRect">
            <a:avLst>
              <a:gd name="adj1" fmla="val 5501"/>
              <a:gd name="adj2" fmla="val 0"/>
            </a:avLst>
          </a:prstGeom>
          <a:solidFill>
            <a:srgbClr val="E6E4E1"/>
          </a:solidFill>
        </p:spPr>
        <p:txBody>
          <a:bodyPr lIns="144000" tIns="144000"/>
          <a:lstStyle/>
          <a:p>
            <a:r>
              <a:rPr lang="en-AU" noProof="0"/>
              <a:t>Drag and drop image into image placeholder</a:t>
            </a:r>
          </a:p>
        </p:txBody>
      </p:sp>
      <p:sp>
        <p:nvSpPr>
          <p:cNvPr id="15" name="Picture Placeholder 12">
            <a:extLst>
              <a:ext uri="{FF2B5EF4-FFF2-40B4-BE49-F238E27FC236}">
                <a16:creationId xmlns:a16="http://schemas.microsoft.com/office/drawing/2014/main" id="{C5323E9D-73F3-F3E2-2576-BB685CDAEB64}"/>
              </a:ext>
            </a:extLst>
          </p:cNvPr>
          <p:cNvSpPr>
            <a:spLocks noGrp="1"/>
          </p:cNvSpPr>
          <p:nvPr>
            <p:ph type="pic" sz="quarter" idx="13" hasCustomPrompt="1"/>
          </p:nvPr>
        </p:nvSpPr>
        <p:spPr>
          <a:xfrm>
            <a:off x="4805363" y="908050"/>
            <a:ext cx="3296935" cy="2835275"/>
          </a:xfrm>
          <a:prstGeom prst="round2SameRect">
            <a:avLst>
              <a:gd name="adj1" fmla="val 5416"/>
              <a:gd name="adj2" fmla="val 0"/>
            </a:avLst>
          </a:prstGeom>
          <a:solidFill>
            <a:srgbClr val="E6E4E1"/>
          </a:solidFill>
        </p:spPr>
        <p:txBody>
          <a:bodyPr lIns="144000" tIns="144000"/>
          <a:lstStyle/>
          <a:p>
            <a:r>
              <a:rPr lang="en-AU" noProof="0"/>
              <a:t>Drag and drop image into image placeholder</a:t>
            </a:r>
          </a:p>
        </p:txBody>
      </p:sp>
      <p:sp>
        <p:nvSpPr>
          <p:cNvPr id="2" name="Title 1">
            <a:extLst>
              <a:ext uri="{FF2B5EF4-FFF2-40B4-BE49-F238E27FC236}">
                <a16:creationId xmlns:a16="http://schemas.microsoft.com/office/drawing/2014/main" id="{3AD87108-9050-7A6C-0A62-93EFD8A35445}"/>
              </a:ext>
            </a:extLst>
          </p:cNvPr>
          <p:cNvSpPr>
            <a:spLocks noGrp="1"/>
          </p:cNvSpPr>
          <p:nvPr>
            <p:ph type="title" hasCustomPrompt="1"/>
          </p:nvPr>
        </p:nvSpPr>
        <p:spPr>
          <a:xfrm>
            <a:off x="503238" y="1312863"/>
            <a:ext cx="3871912" cy="576000"/>
          </a:xfrm>
        </p:spPr>
        <p:txBody>
          <a:bodyPr/>
          <a:lstStyle/>
          <a:p>
            <a:r>
              <a:rPr lang="en-AU" noProof="0"/>
              <a:t>Slide title goes here</a:t>
            </a:r>
          </a:p>
        </p:txBody>
      </p:sp>
      <p:sp>
        <p:nvSpPr>
          <p:cNvPr id="3" name="Footer Placeholder 2">
            <a:extLst>
              <a:ext uri="{FF2B5EF4-FFF2-40B4-BE49-F238E27FC236}">
                <a16:creationId xmlns:a16="http://schemas.microsoft.com/office/drawing/2014/main" id="{1575BBF8-0BAF-97BE-B635-7BB49CBA2C7D}"/>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BA515208-4CDB-9230-295D-96F2589F671F}"/>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17" name="Text Placeholder 16">
            <a:extLst>
              <a:ext uri="{FF2B5EF4-FFF2-40B4-BE49-F238E27FC236}">
                <a16:creationId xmlns:a16="http://schemas.microsoft.com/office/drawing/2014/main" id="{71AACD5B-C932-0DEE-363D-F2AFC8A9636B}"/>
              </a:ext>
            </a:extLst>
          </p:cNvPr>
          <p:cNvSpPr>
            <a:spLocks noGrp="1"/>
          </p:cNvSpPr>
          <p:nvPr>
            <p:ph type="body" sz="quarter" idx="14"/>
          </p:nvPr>
        </p:nvSpPr>
        <p:spPr>
          <a:xfrm>
            <a:off x="504825" y="2346326"/>
            <a:ext cx="3870325" cy="3016249"/>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22" name="Text Placeholder 21">
            <a:extLst>
              <a:ext uri="{FF2B5EF4-FFF2-40B4-BE49-F238E27FC236}">
                <a16:creationId xmlns:a16="http://schemas.microsoft.com/office/drawing/2014/main" id="{393128E3-73E3-C863-3C6C-E09205858B63}"/>
              </a:ext>
            </a:extLst>
          </p:cNvPr>
          <p:cNvSpPr>
            <a:spLocks noGrp="1"/>
          </p:cNvSpPr>
          <p:nvPr>
            <p:ph type="body" sz="quarter" idx="15"/>
          </p:nvPr>
        </p:nvSpPr>
        <p:spPr>
          <a:xfrm>
            <a:off x="4805363" y="3743325"/>
            <a:ext cx="3297237" cy="2025650"/>
          </a:xfrm>
          <a:custGeom>
            <a:avLst/>
            <a:gdLst>
              <a:gd name="connsiteX0" fmla="*/ 0 w 3297237"/>
              <a:gd name="connsiteY0" fmla="*/ 0 h 2025650"/>
              <a:gd name="connsiteX1" fmla="*/ 148703 w 3297237"/>
              <a:gd name="connsiteY1" fmla="*/ 0 h 2025650"/>
              <a:gd name="connsiteX2" fmla="*/ 3148534 w 3297237"/>
              <a:gd name="connsiteY2" fmla="*/ 0 h 2025650"/>
              <a:gd name="connsiteX3" fmla="*/ 3296935 w 3297237"/>
              <a:gd name="connsiteY3" fmla="*/ 0 h 2025650"/>
              <a:gd name="connsiteX4" fmla="*/ 3296935 w 3297237"/>
              <a:gd name="connsiteY4" fmla="*/ 147207 h 2025650"/>
              <a:gd name="connsiteX5" fmla="*/ 3297237 w 3297237"/>
              <a:gd name="connsiteY5" fmla="*/ 148703 h 2025650"/>
              <a:gd name="connsiteX6" fmla="*/ 3297237 w 3297237"/>
              <a:gd name="connsiteY6" fmla="*/ 1876947 h 2025650"/>
              <a:gd name="connsiteX7" fmla="*/ 3148534 w 3297237"/>
              <a:gd name="connsiteY7" fmla="*/ 2025650 h 2025650"/>
              <a:gd name="connsiteX8" fmla="*/ 148703 w 3297237"/>
              <a:gd name="connsiteY8" fmla="*/ 2025650 h 2025650"/>
              <a:gd name="connsiteX9" fmla="*/ 0 w 3297237"/>
              <a:gd name="connsiteY9" fmla="*/ 1876947 h 2025650"/>
              <a:gd name="connsiteX10" fmla="*/ 0 w 3297237"/>
              <a:gd name="connsiteY10" fmla="*/ 514350 h 2025650"/>
              <a:gd name="connsiteX11" fmla="*/ 0 w 3297237"/>
              <a:gd name="connsiteY11" fmla="*/ 148703 h 2025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7237" h="2025650">
                <a:moveTo>
                  <a:pt x="0" y="0"/>
                </a:moveTo>
                <a:lnTo>
                  <a:pt x="148703" y="0"/>
                </a:lnTo>
                <a:lnTo>
                  <a:pt x="3148534" y="0"/>
                </a:lnTo>
                <a:lnTo>
                  <a:pt x="3296935" y="0"/>
                </a:lnTo>
                <a:lnTo>
                  <a:pt x="3296935" y="147207"/>
                </a:lnTo>
                <a:lnTo>
                  <a:pt x="3297237" y="148703"/>
                </a:lnTo>
                <a:lnTo>
                  <a:pt x="3297237" y="1876947"/>
                </a:lnTo>
                <a:cubicBezTo>
                  <a:pt x="3297237" y="1959073"/>
                  <a:pt x="3230660" y="2025650"/>
                  <a:pt x="3148534" y="2025650"/>
                </a:cubicBezTo>
                <a:lnTo>
                  <a:pt x="148703" y="2025650"/>
                </a:lnTo>
                <a:cubicBezTo>
                  <a:pt x="66577" y="2025650"/>
                  <a:pt x="0" y="1959073"/>
                  <a:pt x="0" y="1876947"/>
                </a:cubicBezTo>
                <a:lnTo>
                  <a:pt x="0" y="514350"/>
                </a:lnTo>
                <a:lnTo>
                  <a:pt x="0" y="148703"/>
                </a:lnTo>
                <a:close/>
              </a:path>
            </a:pathLst>
          </a:custGeom>
          <a:solidFill>
            <a:schemeClr val="bg1"/>
          </a:solidFill>
        </p:spPr>
        <p:txBody>
          <a:bodyPr wrap="square" lIns="180000" tIns="180000" rIns="180000" bIns="180000">
            <a:noAutofit/>
          </a:bodyPr>
          <a:lstStyle>
            <a:lvl1pPr>
              <a:lnSpc>
                <a:spcPct val="100000"/>
              </a:lnSpc>
              <a:spcBef>
                <a:spcPts val="600"/>
              </a:spcBef>
              <a:defRPr sz="1200">
                <a:solidFill>
                  <a:schemeClr val="tx1"/>
                </a:solidFill>
              </a:defRPr>
            </a:lvl1pPr>
            <a:lvl2pPr>
              <a:lnSpc>
                <a:spcPct val="120000"/>
              </a:lnSpc>
              <a:spcBef>
                <a:spcPts val="0"/>
              </a:spcBef>
              <a:defRPr sz="1100">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23" name="Text Placeholder 22">
            <a:extLst>
              <a:ext uri="{FF2B5EF4-FFF2-40B4-BE49-F238E27FC236}">
                <a16:creationId xmlns:a16="http://schemas.microsoft.com/office/drawing/2014/main" id="{7AEEC0EB-087C-518A-410F-AEC484F7ED90}"/>
              </a:ext>
            </a:extLst>
          </p:cNvPr>
          <p:cNvSpPr>
            <a:spLocks noGrp="1"/>
          </p:cNvSpPr>
          <p:nvPr>
            <p:ph type="body" sz="quarter" idx="16"/>
          </p:nvPr>
        </p:nvSpPr>
        <p:spPr>
          <a:xfrm>
            <a:off x="8390089" y="3743325"/>
            <a:ext cx="3297237" cy="2025650"/>
          </a:xfrm>
          <a:custGeom>
            <a:avLst/>
            <a:gdLst>
              <a:gd name="connsiteX0" fmla="*/ 0 w 3297237"/>
              <a:gd name="connsiteY0" fmla="*/ 0 h 2025650"/>
              <a:gd name="connsiteX1" fmla="*/ 148703 w 3297237"/>
              <a:gd name="connsiteY1" fmla="*/ 0 h 2025650"/>
              <a:gd name="connsiteX2" fmla="*/ 3148534 w 3297237"/>
              <a:gd name="connsiteY2" fmla="*/ 0 h 2025650"/>
              <a:gd name="connsiteX3" fmla="*/ 3296935 w 3297237"/>
              <a:gd name="connsiteY3" fmla="*/ 0 h 2025650"/>
              <a:gd name="connsiteX4" fmla="*/ 3296935 w 3297237"/>
              <a:gd name="connsiteY4" fmla="*/ 147207 h 2025650"/>
              <a:gd name="connsiteX5" fmla="*/ 3297237 w 3297237"/>
              <a:gd name="connsiteY5" fmla="*/ 148703 h 2025650"/>
              <a:gd name="connsiteX6" fmla="*/ 3297237 w 3297237"/>
              <a:gd name="connsiteY6" fmla="*/ 1876947 h 2025650"/>
              <a:gd name="connsiteX7" fmla="*/ 3148534 w 3297237"/>
              <a:gd name="connsiteY7" fmla="*/ 2025650 h 2025650"/>
              <a:gd name="connsiteX8" fmla="*/ 148703 w 3297237"/>
              <a:gd name="connsiteY8" fmla="*/ 2025650 h 2025650"/>
              <a:gd name="connsiteX9" fmla="*/ 0 w 3297237"/>
              <a:gd name="connsiteY9" fmla="*/ 1876947 h 2025650"/>
              <a:gd name="connsiteX10" fmla="*/ 0 w 3297237"/>
              <a:gd name="connsiteY10" fmla="*/ 514350 h 2025650"/>
              <a:gd name="connsiteX11" fmla="*/ 0 w 3297237"/>
              <a:gd name="connsiteY11" fmla="*/ 148703 h 2025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7237" h="2025650">
                <a:moveTo>
                  <a:pt x="0" y="0"/>
                </a:moveTo>
                <a:lnTo>
                  <a:pt x="148703" y="0"/>
                </a:lnTo>
                <a:lnTo>
                  <a:pt x="3148534" y="0"/>
                </a:lnTo>
                <a:lnTo>
                  <a:pt x="3296935" y="0"/>
                </a:lnTo>
                <a:lnTo>
                  <a:pt x="3296935" y="147207"/>
                </a:lnTo>
                <a:lnTo>
                  <a:pt x="3297237" y="148703"/>
                </a:lnTo>
                <a:lnTo>
                  <a:pt x="3297237" y="1876947"/>
                </a:lnTo>
                <a:cubicBezTo>
                  <a:pt x="3297237" y="1959073"/>
                  <a:pt x="3230660" y="2025650"/>
                  <a:pt x="3148534" y="2025650"/>
                </a:cubicBezTo>
                <a:lnTo>
                  <a:pt x="148703" y="2025650"/>
                </a:lnTo>
                <a:cubicBezTo>
                  <a:pt x="66577" y="2025650"/>
                  <a:pt x="0" y="1959073"/>
                  <a:pt x="0" y="1876947"/>
                </a:cubicBezTo>
                <a:lnTo>
                  <a:pt x="0" y="514350"/>
                </a:lnTo>
                <a:lnTo>
                  <a:pt x="0" y="148703"/>
                </a:lnTo>
                <a:close/>
              </a:path>
            </a:pathLst>
          </a:custGeom>
          <a:solidFill>
            <a:schemeClr val="bg1"/>
          </a:solidFill>
        </p:spPr>
        <p:txBody>
          <a:bodyPr wrap="square" lIns="180000" tIns="180000" rIns="180000" bIns="180000">
            <a:noAutofit/>
          </a:bodyPr>
          <a:lstStyle>
            <a:lvl1pPr>
              <a:lnSpc>
                <a:spcPct val="100000"/>
              </a:lnSpc>
              <a:spcBef>
                <a:spcPts val="600"/>
              </a:spcBef>
              <a:defRPr sz="1200">
                <a:solidFill>
                  <a:schemeClr val="tx1"/>
                </a:solidFill>
              </a:defRPr>
            </a:lvl1pPr>
            <a:lvl2pPr>
              <a:lnSpc>
                <a:spcPct val="120000"/>
              </a:lnSpc>
              <a:spcBef>
                <a:spcPts val="0"/>
              </a:spcBef>
              <a:defRPr sz="1100">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5" name="Graphic 13">
            <a:extLst>
              <a:ext uri="{FF2B5EF4-FFF2-40B4-BE49-F238E27FC236}">
                <a16:creationId xmlns:a16="http://schemas.microsoft.com/office/drawing/2014/main" id="{B70830D4-7B41-090D-601B-DE28FAA632F0}"/>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18409627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6_Text and 2 x Image Opt B">
    <p:bg>
      <p:bgPr>
        <a:solidFill>
          <a:schemeClr val="bg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056CC7F-3A88-265E-4013-D3EE04F7103A}"/>
              </a:ext>
            </a:extLst>
          </p:cNvPr>
          <p:cNvSpPr/>
          <p:nvPr userDrawn="1"/>
        </p:nvSpPr>
        <p:spPr>
          <a:xfrm>
            <a:off x="0" y="0"/>
            <a:ext cx="12191998" cy="212248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2" name="Title 1">
            <a:extLst>
              <a:ext uri="{FF2B5EF4-FFF2-40B4-BE49-F238E27FC236}">
                <a16:creationId xmlns:a16="http://schemas.microsoft.com/office/drawing/2014/main" id="{4C00DAB9-51E3-3AEF-E5F9-42EDDBF1004A}"/>
              </a:ext>
            </a:extLst>
          </p:cNvPr>
          <p:cNvSpPr>
            <a:spLocks noGrp="1"/>
          </p:cNvSpPr>
          <p:nvPr>
            <p:ph type="title" hasCustomPrompt="1"/>
          </p:nvPr>
        </p:nvSpPr>
        <p:spPr/>
        <p:txBody>
          <a:bodyPr/>
          <a:lstStyle>
            <a:lvl1pPr>
              <a:defRPr>
                <a:solidFill>
                  <a:schemeClr val="accent1"/>
                </a:solidFill>
              </a:defRPr>
            </a:lvl1pPr>
          </a:lstStyle>
          <a:p>
            <a:r>
              <a:rPr lang="en-AU" noProof="0"/>
              <a:t>Slide title goes here</a:t>
            </a:r>
          </a:p>
        </p:txBody>
      </p:sp>
      <p:sp>
        <p:nvSpPr>
          <p:cNvPr id="3" name="Footer Placeholder 2">
            <a:extLst>
              <a:ext uri="{FF2B5EF4-FFF2-40B4-BE49-F238E27FC236}">
                <a16:creationId xmlns:a16="http://schemas.microsoft.com/office/drawing/2014/main" id="{AEB1A35C-3152-FC7D-5C47-55A00CEBF57E}"/>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2D1D4DFA-52F1-D422-5B92-82F22DD58E4D}"/>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7" name="Picture Placeholder 12">
            <a:extLst>
              <a:ext uri="{FF2B5EF4-FFF2-40B4-BE49-F238E27FC236}">
                <a16:creationId xmlns:a16="http://schemas.microsoft.com/office/drawing/2014/main" id="{AB7A4781-780D-48D9-B79F-2B9E165FD248}"/>
              </a:ext>
            </a:extLst>
          </p:cNvPr>
          <p:cNvSpPr>
            <a:spLocks noGrp="1"/>
          </p:cNvSpPr>
          <p:nvPr>
            <p:ph type="pic" sz="quarter" idx="12" hasCustomPrompt="1"/>
          </p:nvPr>
        </p:nvSpPr>
        <p:spPr>
          <a:xfrm>
            <a:off x="6223165" y="1717675"/>
            <a:ext cx="5432287" cy="2257559"/>
          </a:xfrm>
          <a:prstGeom prst="round2SameRect">
            <a:avLst>
              <a:gd name="adj1" fmla="val 8651"/>
              <a:gd name="adj2" fmla="val 0"/>
            </a:avLst>
          </a:prstGeom>
          <a:solidFill>
            <a:srgbClr val="E6E4E1"/>
          </a:solidFill>
        </p:spPr>
        <p:txBody>
          <a:bodyPr lIns="144000" tIns="144000"/>
          <a:lstStyle/>
          <a:p>
            <a:r>
              <a:rPr lang="en-AU" noProof="0"/>
              <a:t>Drag and drop image into image placeholder</a:t>
            </a:r>
          </a:p>
        </p:txBody>
      </p:sp>
      <p:sp>
        <p:nvSpPr>
          <p:cNvPr id="8" name="Picture Placeholder 12">
            <a:extLst>
              <a:ext uri="{FF2B5EF4-FFF2-40B4-BE49-F238E27FC236}">
                <a16:creationId xmlns:a16="http://schemas.microsoft.com/office/drawing/2014/main" id="{88C460D7-1D03-4539-A55E-DCC84FD36657}"/>
              </a:ext>
            </a:extLst>
          </p:cNvPr>
          <p:cNvSpPr>
            <a:spLocks noGrp="1"/>
          </p:cNvSpPr>
          <p:nvPr>
            <p:ph type="pic" sz="quarter" idx="13" hasCustomPrompt="1"/>
          </p:nvPr>
        </p:nvSpPr>
        <p:spPr>
          <a:xfrm>
            <a:off x="503237" y="1717675"/>
            <a:ext cx="5432287" cy="2257559"/>
          </a:xfrm>
          <a:prstGeom prst="round2SameRect">
            <a:avLst>
              <a:gd name="adj1" fmla="val 8018"/>
              <a:gd name="adj2" fmla="val 0"/>
            </a:avLst>
          </a:prstGeom>
          <a:solidFill>
            <a:srgbClr val="E6E4E1"/>
          </a:solidFill>
        </p:spPr>
        <p:txBody>
          <a:bodyPr lIns="144000" tIns="144000"/>
          <a:lstStyle/>
          <a:p>
            <a:r>
              <a:rPr lang="en-AU" noProof="0"/>
              <a:t>Drag and drop image into image placeholder</a:t>
            </a:r>
          </a:p>
        </p:txBody>
      </p:sp>
      <p:sp>
        <p:nvSpPr>
          <p:cNvPr id="12" name="Text Placeholder 11">
            <a:extLst>
              <a:ext uri="{FF2B5EF4-FFF2-40B4-BE49-F238E27FC236}">
                <a16:creationId xmlns:a16="http://schemas.microsoft.com/office/drawing/2014/main" id="{86B5B1BA-453B-5DC7-3BE2-DCDF7DFC4BD6}"/>
              </a:ext>
            </a:extLst>
          </p:cNvPr>
          <p:cNvSpPr>
            <a:spLocks noGrp="1"/>
          </p:cNvSpPr>
          <p:nvPr>
            <p:ph type="body" sz="quarter" idx="14"/>
          </p:nvPr>
        </p:nvSpPr>
        <p:spPr>
          <a:xfrm>
            <a:off x="503238" y="3975234"/>
            <a:ext cx="5432400" cy="1793741"/>
          </a:xfrm>
          <a:custGeom>
            <a:avLst/>
            <a:gdLst>
              <a:gd name="connsiteX0" fmla="*/ 0 w 5432400"/>
              <a:gd name="connsiteY0" fmla="*/ 0 h 1793741"/>
              <a:gd name="connsiteX1" fmla="*/ 200020 w 5432400"/>
              <a:gd name="connsiteY1" fmla="*/ 0 h 1793741"/>
              <a:gd name="connsiteX2" fmla="*/ 5232380 w 5432400"/>
              <a:gd name="connsiteY2" fmla="*/ 0 h 1793741"/>
              <a:gd name="connsiteX3" fmla="*/ 5432287 w 5432400"/>
              <a:gd name="connsiteY3" fmla="*/ 0 h 1793741"/>
              <a:gd name="connsiteX4" fmla="*/ 5432287 w 5432400"/>
              <a:gd name="connsiteY4" fmla="*/ 199460 h 1793741"/>
              <a:gd name="connsiteX5" fmla="*/ 5432400 w 5432400"/>
              <a:gd name="connsiteY5" fmla="*/ 200020 h 1793741"/>
              <a:gd name="connsiteX6" fmla="*/ 5432400 w 5432400"/>
              <a:gd name="connsiteY6" fmla="*/ 1593721 h 1793741"/>
              <a:gd name="connsiteX7" fmla="*/ 5232380 w 5432400"/>
              <a:gd name="connsiteY7" fmla="*/ 1793741 h 1793741"/>
              <a:gd name="connsiteX8" fmla="*/ 200020 w 5432400"/>
              <a:gd name="connsiteY8" fmla="*/ 1793741 h 1793741"/>
              <a:gd name="connsiteX9" fmla="*/ 0 w 5432400"/>
              <a:gd name="connsiteY9" fmla="*/ 1593721 h 1793741"/>
              <a:gd name="connsiteX10" fmla="*/ 0 w 5432400"/>
              <a:gd name="connsiteY10" fmla="*/ 760280 h 1793741"/>
              <a:gd name="connsiteX11" fmla="*/ 0 w 5432400"/>
              <a:gd name="connsiteY11" fmla="*/ 200020 h 1793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32400" h="1793741">
                <a:moveTo>
                  <a:pt x="0" y="0"/>
                </a:moveTo>
                <a:lnTo>
                  <a:pt x="200020" y="0"/>
                </a:lnTo>
                <a:lnTo>
                  <a:pt x="5232380" y="0"/>
                </a:lnTo>
                <a:lnTo>
                  <a:pt x="5432287" y="0"/>
                </a:lnTo>
                <a:lnTo>
                  <a:pt x="5432287" y="199460"/>
                </a:lnTo>
                <a:lnTo>
                  <a:pt x="5432400" y="200020"/>
                </a:lnTo>
                <a:lnTo>
                  <a:pt x="5432400" y="1593721"/>
                </a:lnTo>
                <a:cubicBezTo>
                  <a:pt x="5432400" y="1704189"/>
                  <a:pt x="5342848" y="1793741"/>
                  <a:pt x="5232380" y="1793741"/>
                </a:cubicBezTo>
                <a:lnTo>
                  <a:pt x="200020" y="1793741"/>
                </a:lnTo>
                <a:cubicBezTo>
                  <a:pt x="89552" y="1793741"/>
                  <a:pt x="0" y="1704189"/>
                  <a:pt x="0" y="1593721"/>
                </a:cubicBezTo>
                <a:lnTo>
                  <a:pt x="0" y="760280"/>
                </a:lnTo>
                <a:lnTo>
                  <a:pt x="0" y="200020"/>
                </a:lnTo>
                <a:close/>
              </a:path>
            </a:pathLst>
          </a:custGeom>
          <a:solidFill>
            <a:schemeClr val="bg1"/>
          </a:solidFill>
        </p:spPr>
        <p:txBody>
          <a:bodyPr wrap="square" lIns="180000" tIns="180000" rIns="180000" bIns="180000">
            <a:noAutofit/>
          </a:bodyPr>
          <a:lstStyle>
            <a:lvl1pPr>
              <a:lnSpc>
                <a:spcPct val="100000"/>
              </a:lnSpc>
              <a:spcBef>
                <a:spcPts val="600"/>
              </a:spcBef>
              <a:defRPr sz="1200">
                <a:solidFill>
                  <a:schemeClr val="tx1"/>
                </a:solidFill>
              </a:defRPr>
            </a:lvl1pPr>
            <a:lvl2pPr>
              <a:lnSpc>
                <a:spcPct val="120000"/>
              </a:lnSpc>
              <a:spcBef>
                <a:spcPts val="0"/>
              </a:spcBef>
              <a:defRPr sz="1100">
                <a:latin typeface="+mn-lt"/>
              </a:defRPr>
            </a:lvl2pPr>
            <a:lvl3pPr marL="180000" indent="-18000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13" name="Text Placeholder 12">
            <a:extLst>
              <a:ext uri="{FF2B5EF4-FFF2-40B4-BE49-F238E27FC236}">
                <a16:creationId xmlns:a16="http://schemas.microsoft.com/office/drawing/2014/main" id="{E01B1C9D-556D-AD3B-A42E-31AB209DDCEC}"/>
              </a:ext>
            </a:extLst>
          </p:cNvPr>
          <p:cNvSpPr>
            <a:spLocks noGrp="1"/>
          </p:cNvSpPr>
          <p:nvPr>
            <p:ph type="body" sz="quarter" idx="15"/>
          </p:nvPr>
        </p:nvSpPr>
        <p:spPr>
          <a:xfrm>
            <a:off x="6223165" y="3975234"/>
            <a:ext cx="5432400" cy="1793741"/>
          </a:xfrm>
          <a:custGeom>
            <a:avLst/>
            <a:gdLst>
              <a:gd name="connsiteX0" fmla="*/ 0 w 5432400"/>
              <a:gd name="connsiteY0" fmla="*/ 0 h 1793741"/>
              <a:gd name="connsiteX1" fmla="*/ 200020 w 5432400"/>
              <a:gd name="connsiteY1" fmla="*/ 0 h 1793741"/>
              <a:gd name="connsiteX2" fmla="*/ 5232380 w 5432400"/>
              <a:gd name="connsiteY2" fmla="*/ 0 h 1793741"/>
              <a:gd name="connsiteX3" fmla="*/ 5432287 w 5432400"/>
              <a:gd name="connsiteY3" fmla="*/ 0 h 1793741"/>
              <a:gd name="connsiteX4" fmla="*/ 5432287 w 5432400"/>
              <a:gd name="connsiteY4" fmla="*/ 199460 h 1793741"/>
              <a:gd name="connsiteX5" fmla="*/ 5432400 w 5432400"/>
              <a:gd name="connsiteY5" fmla="*/ 200020 h 1793741"/>
              <a:gd name="connsiteX6" fmla="*/ 5432400 w 5432400"/>
              <a:gd name="connsiteY6" fmla="*/ 1593721 h 1793741"/>
              <a:gd name="connsiteX7" fmla="*/ 5232380 w 5432400"/>
              <a:gd name="connsiteY7" fmla="*/ 1793741 h 1793741"/>
              <a:gd name="connsiteX8" fmla="*/ 200020 w 5432400"/>
              <a:gd name="connsiteY8" fmla="*/ 1793741 h 1793741"/>
              <a:gd name="connsiteX9" fmla="*/ 0 w 5432400"/>
              <a:gd name="connsiteY9" fmla="*/ 1593721 h 1793741"/>
              <a:gd name="connsiteX10" fmla="*/ 0 w 5432400"/>
              <a:gd name="connsiteY10" fmla="*/ 760280 h 1793741"/>
              <a:gd name="connsiteX11" fmla="*/ 0 w 5432400"/>
              <a:gd name="connsiteY11" fmla="*/ 200020 h 1793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32400" h="1793741">
                <a:moveTo>
                  <a:pt x="0" y="0"/>
                </a:moveTo>
                <a:lnTo>
                  <a:pt x="200020" y="0"/>
                </a:lnTo>
                <a:lnTo>
                  <a:pt x="5232380" y="0"/>
                </a:lnTo>
                <a:lnTo>
                  <a:pt x="5432287" y="0"/>
                </a:lnTo>
                <a:lnTo>
                  <a:pt x="5432287" y="199460"/>
                </a:lnTo>
                <a:lnTo>
                  <a:pt x="5432400" y="200020"/>
                </a:lnTo>
                <a:lnTo>
                  <a:pt x="5432400" y="1593721"/>
                </a:lnTo>
                <a:cubicBezTo>
                  <a:pt x="5432400" y="1704189"/>
                  <a:pt x="5342848" y="1793741"/>
                  <a:pt x="5232380" y="1793741"/>
                </a:cubicBezTo>
                <a:lnTo>
                  <a:pt x="200020" y="1793741"/>
                </a:lnTo>
                <a:cubicBezTo>
                  <a:pt x="89552" y="1793741"/>
                  <a:pt x="0" y="1704189"/>
                  <a:pt x="0" y="1593721"/>
                </a:cubicBezTo>
                <a:lnTo>
                  <a:pt x="0" y="760280"/>
                </a:lnTo>
                <a:lnTo>
                  <a:pt x="0" y="200020"/>
                </a:lnTo>
                <a:close/>
              </a:path>
            </a:pathLst>
          </a:custGeom>
          <a:solidFill>
            <a:schemeClr val="bg1"/>
          </a:solidFill>
        </p:spPr>
        <p:txBody>
          <a:bodyPr wrap="square" lIns="180000" tIns="180000" rIns="180000" bIns="180000">
            <a:noAutofit/>
          </a:bodyPr>
          <a:lstStyle>
            <a:lvl1pPr>
              <a:lnSpc>
                <a:spcPct val="100000"/>
              </a:lnSpc>
              <a:spcBef>
                <a:spcPts val="600"/>
              </a:spcBef>
              <a:defRPr sz="1200">
                <a:solidFill>
                  <a:schemeClr val="tx1"/>
                </a:solidFill>
              </a:defRPr>
            </a:lvl1pPr>
            <a:lvl2pPr>
              <a:lnSpc>
                <a:spcPct val="120000"/>
              </a:lnSpc>
              <a:spcBef>
                <a:spcPts val="0"/>
              </a:spcBef>
              <a:defRPr sz="1100">
                <a:latin typeface="+mn-lt"/>
              </a:defRPr>
            </a:lvl2pPr>
            <a:lvl3pPr marL="180000" indent="-18000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6" name="Graphic 13">
            <a:extLst>
              <a:ext uri="{FF2B5EF4-FFF2-40B4-BE49-F238E27FC236}">
                <a16:creationId xmlns:a16="http://schemas.microsoft.com/office/drawing/2014/main" id="{79305F32-8229-009C-AAE4-B114C13B485D}"/>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21310264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_Text and 3 x Image ">
    <p:bg>
      <p:bgPr>
        <a:solidFill>
          <a:schemeClr val="bg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056CC7F-3A88-265E-4013-D3EE04F7103A}"/>
              </a:ext>
            </a:extLst>
          </p:cNvPr>
          <p:cNvSpPr/>
          <p:nvPr userDrawn="1"/>
        </p:nvSpPr>
        <p:spPr>
          <a:xfrm>
            <a:off x="0" y="0"/>
            <a:ext cx="12191998" cy="212248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2" name="Title 1">
            <a:extLst>
              <a:ext uri="{FF2B5EF4-FFF2-40B4-BE49-F238E27FC236}">
                <a16:creationId xmlns:a16="http://schemas.microsoft.com/office/drawing/2014/main" id="{4C00DAB9-51E3-3AEF-E5F9-42EDDBF1004A}"/>
              </a:ext>
            </a:extLst>
          </p:cNvPr>
          <p:cNvSpPr>
            <a:spLocks noGrp="1"/>
          </p:cNvSpPr>
          <p:nvPr>
            <p:ph type="title" hasCustomPrompt="1"/>
          </p:nvPr>
        </p:nvSpPr>
        <p:spPr/>
        <p:txBody>
          <a:bodyPr/>
          <a:lstStyle>
            <a:lvl1pPr>
              <a:defRPr>
                <a:solidFill>
                  <a:schemeClr val="accent1"/>
                </a:solidFill>
              </a:defRPr>
            </a:lvl1pPr>
          </a:lstStyle>
          <a:p>
            <a:r>
              <a:rPr lang="en-AU" noProof="0"/>
              <a:t>Slide title goes here</a:t>
            </a:r>
          </a:p>
        </p:txBody>
      </p:sp>
      <p:sp>
        <p:nvSpPr>
          <p:cNvPr id="3" name="Footer Placeholder 2">
            <a:extLst>
              <a:ext uri="{FF2B5EF4-FFF2-40B4-BE49-F238E27FC236}">
                <a16:creationId xmlns:a16="http://schemas.microsoft.com/office/drawing/2014/main" id="{AEB1A35C-3152-FC7D-5C47-55A00CEBF57E}"/>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2D1D4DFA-52F1-D422-5B92-82F22DD58E4D}"/>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7" name="Picture Placeholder 12">
            <a:extLst>
              <a:ext uri="{FF2B5EF4-FFF2-40B4-BE49-F238E27FC236}">
                <a16:creationId xmlns:a16="http://schemas.microsoft.com/office/drawing/2014/main" id="{AB7A4781-780D-48D9-B79F-2B9E165FD248}"/>
              </a:ext>
            </a:extLst>
          </p:cNvPr>
          <p:cNvSpPr>
            <a:spLocks noGrp="1"/>
          </p:cNvSpPr>
          <p:nvPr>
            <p:ph type="pic" sz="quarter" idx="12" hasCustomPrompt="1"/>
          </p:nvPr>
        </p:nvSpPr>
        <p:spPr>
          <a:xfrm>
            <a:off x="4327905" y="1717675"/>
            <a:ext cx="3528000" cy="2257559"/>
          </a:xfrm>
          <a:prstGeom prst="round2SameRect">
            <a:avLst>
              <a:gd name="adj1" fmla="val 8651"/>
              <a:gd name="adj2" fmla="val 0"/>
            </a:avLst>
          </a:prstGeom>
          <a:solidFill>
            <a:srgbClr val="E6E4E1"/>
          </a:solidFill>
        </p:spPr>
        <p:txBody>
          <a:bodyPr lIns="144000" tIns="144000"/>
          <a:lstStyle/>
          <a:p>
            <a:r>
              <a:rPr lang="en-AU" noProof="0"/>
              <a:t>Drag and drop image into image placeholder</a:t>
            </a:r>
          </a:p>
        </p:txBody>
      </p:sp>
      <p:sp>
        <p:nvSpPr>
          <p:cNvPr id="8" name="Picture Placeholder 12">
            <a:extLst>
              <a:ext uri="{FF2B5EF4-FFF2-40B4-BE49-F238E27FC236}">
                <a16:creationId xmlns:a16="http://schemas.microsoft.com/office/drawing/2014/main" id="{88C460D7-1D03-4539-A55E-DCC84FD36657}"/>
              </a:ext>
            </a:extLst>
          </p:cNvPr>
          <p:cNvSpPr>
            <a:spLocks noGrp="1"/>
          </p:cNvSpPr>
          <p:nvPr>
            <p:ph type="pic" sz="quarter" idx="13" hasCustomPrompt="1"/>
          </p:nvPr>
        </p:nvSpPr>
        <p:spPr>
          <a:xfrm>
            <a:off x="503237" y="1717675"/>
            <a:ext cx="3528000" cy="2257559"/>
          </a:xfrm>
          <a:prstGeom prst="round2SameRect">
            <a:avLst>
              <a:gd name="adj1" fmla="val 8018"/>
              <a:gd name="adj2" fmla="val 0"/>
            </a:avLst>
          </a:prstGeom>
          <a:solidFill>
            <a:srgbClr val="E6E4E1"/>
          </a:solidFill>
        </p:spPr>
        <p:txBody>
          <a:bodyPr lIns="144000" tIns="144000"/>
          <a:lstStyle/>
          <a:p>
            <a:r>
              <a:rPr lang="en-AU" noProof="0"/>
              <a:t>Drag and drop image into image placeholder</a:t>
            </a:r>
          </a:p>
        </p:txBody>
      </p:sp>
      <p:sp>
        <p:nvSpPr>
          <p:cNvPr id="12" name="Text Placeholder 11">
            <a:extLst>
              <a:ext uri="{FF2B5EF4-FFF2-40B4-BE49-F238E27FC236}">
                <a16:creationId xmlns:a16="http://schemas.microsoft.com/office/drawing/2014/main" id="{86B5B1BA-453B-5DC7-3BE2-DCDF7DFC4BD6}"/>
              </a:ext>
            </a:extLst>
          </p:cNvPr>
          <p:cNvSpPr>
            <a:spLocks noGrp="1"/>
          </p:cNvSpPr>
          <p:nvPr>
            <p:ph type="body" sz="quarter" idx="14"/>
          </p:nvPr>
        </p:nvSpPr>
        <p:spPr>
          <a:xfrm>
            <a:off x="503238" y="3975234"/>
            <a:ext cx="3528000" cy="1793741"/>
          </a:xfrm>
          <a:custGeom>
            <a:avLst/>
            <a:gdLst>
              <a:gd name="connsiteX0" fmla="*/ 0 w 5432400"/>
              <a:gd name="connsiteY0" fmla="*/ 0 h 1793741"/>
              <a:gd name="connsiteX1" fmla="*/ 200020 w 5432400"/>
              <a:gd name="connsiteY1" fmla="*/ 0 h 1793741"/>
              <a:gd name="connsiteX2" fmla="*/ 5232380 w 5432400"/>
              <a:gd name="connsiteY2" fmla="*/ 0 h 1793741"/>
              <a:gd name="connsiteX3" fmla="*/ 5432287 w 5432400"/>
              <a:gd name="connsiteY3" fmla="*/ 0 h 1793741"/>
              <a:gd name="connsiteX4" fmla="*/ 5432287 w 5432400"/>
              <a:gd name="connsiteY4" fmla="*/ 199460 h 1793741"/>
              <a:gd name="connsiteX5" fmla="*/ 5432400 w 5432400"/>
              <a:gd name="connsiteY5" fmla="*/ 200020 h 1793741"/>
              <a:gd name="connsiteX6" fmla="*/ 5432400 w 5432400"/>
              <a:gd name="connsiteY6" fmla="*/ 1593721 h 1793741"/>
              <a:gd name="connsiteX7" fmla="*/ 5232380 w 5432400"/>
              <a:gd name="connsiteY7" fmla="*/ 1793741 h 1793741"/>
              <a:gd name="connsiteX8" fmla="*/ 200020 w 5432400"/>
              <a:gd name="connsiteY8" fmla="*/ 1793741 h 1793741"/>
              <a:gd name="connsiteX9" fmla="*/ 0 w 5432400"/>
              <a:gd name="connsiteY9" fmla="*/ 1593721 h 1793741"/>
              <a:gd name="connsiteX10" fmla="*/ 0 w 5432400"/>
              <a:gd name="connsiteY10" fmla="*/ 760280 h 1793741"/>
              <a:gd name="connsiteX11" fmla="*/ 0 w 5432400"/>
              <a:gd name="connsiteY11" fmla="*/ 200020 h 1793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32400" h="1793741">
                <a:moveTo>
                  <a:pt x="0" y="0"/>
                </a:moveTo>
                <a:lnTo>
                  <a:pt x="200020" y="0"/>
                </a:lnTo>
                <a:lnTo>
                  <a:pt x="5232380" y="0"/>
                </a:lnTo>
                <a:lnTo>
                  <a:pt x="5432287" y="0"/>
                </a:lnTo>
                <a:lnTo>
                  <a:pt x="5432287" y="199460"/>
                </a:lnTo>
                <a:lnTo>
                  <a:pt x="5432400" y="200020"/>
                </a:lnTo>
                <a:lnTo>
                  <a:pt x="5432400" y="1593721"/>
                </a:lnTo>
                <a:cubicBezTo>
                  <a:pt x="5432400" y="1704189"/>
                  <a:pt x="5342848" y="1793741"/>
                  <a:pt x="5232380" y="1793741"/>
                </a:cubicBezTo>
                <a:lnTo>
                  <a:pt x="200020" y="1793741"/>
                </a:lnTo>
                <a:cubicBezTo>
                  <a:pt x="89552" y="1793741"/>
                  <a:pt x="0" y="1704189"/>
                  <a:pt x="0" y="1593721"/>
                </a:cubicBezTo>
                <a:lnTo>
                  <a:pt x="0" y="760280"/>
                </a:lnTo>
                <a:lnTo>
                  <a:pt x="0" y="200020"/>
                </a:lnTo>
                <a:close/>
              </a:path>
            </a:pathLst>
          </a:custGeom>
          <a:solidFill>
            <a:schemeClr val="bg1"/>
          </a:solidFill>
        </p:spPr>
        <p:txBody>
          <a:bodyPr wrap="square" lIns="180000" tIns="180000" rIns="180000" bIns="180000">
            <a:noAutofit/>
          </a:bodyPr>
          <a:lstStyle>
            <a:lvl1pPr>
              <a:lnSpc>
                <a:spcPct val="100000"/>
              </a:lnSpc>
              <a:spcBef>
                <a:spcPts val="600"/>
              </a:spcBef>
              <a:defRPr sz="1200">
                <a:solidFill>
                  <a:schemeClr val="tx1"/>
                </a:solidFill>
              </a:defRPr>
            </a:lvl1pPr>
            <a:lvl2pPr>
              <a:lnSpc>
                <a:spcPct val="120000"/>
              </a:lnSpc>
              <a:spcBef>
                <a:spcPts val="0"/>
              </a:spcBef>
              <a:defRPr sz="1100">
                <a:latin typeface="+mn-lt"/>
              </a:defRPr>
            </a:lvl2pPr>
            <a:lvl3pPr marL="180000" indent="-18000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13" name="Text Placeholder 12">
            <a:extLst>
              <a:ext uri="{FF2B5EF4-FFF2-40B4-BE49-F238E27FC236}">
                <a16:creationId xmlns:a16="http://schemas.microsoft.com/office/drawing/2014/main" id="{E01B1C9D-556D-AD3B-A42E-31AB209DDCEC}"/>
              </a:ext>
            </a:extLst>
          </p:cNvPr>
          <p:cNvSpPr>
            <a:spLocks noGrp="1"/>
          </p:cNvSpPr>
          <p:nvPr>
            <p:ph type="body" sz="quarter" idx="15"/>
          </p:nvPr>
        </p:nvSpPr>
        <p:spPr>
          <a:xfrm>
            <a:off x="4327905" y="3975234"/>
            <a:ext cx="3528000" cy="1793741"/>
          </a:xfrm>
          <a:custGeom>
            <a:avLst/>
            <a:gdLst>
              <a:gd name="connsiteX0" fmla="*/ 0 w 5432400"/>
              <a:gd name="connsiteY0" fmla="*/ 0 h 1793741"/>
              <a:gd name="connsiteX1" fmla="*/ 200020 w 5432400"/>
              <a:gd name="connsiteY1" fmla="*/ 0 h 1793741"/>
              <a:gd name="connsiteX2" fmla="*/ 5232380 w 5432400"/>
              <a:gd name="connsiteY2" fmla="*/ 0 h 1793741"/>
              <a:gd name="connsiteX3" fmla="*/ 5432287 w 5432400"/>
              <a:gd name="connsiteY3" fmla="*/ 0 h 1793741"/>
              <a:gd name="connsiteX4" fmla="*/ 5432287 w 5432400"/>
              <a:gd name="connsiteY4" fmla="*/ 199460 h 1793741"/>
              <a:gd name="connsiteX5" fmla="*/ 5432400 w 5432400"/>
              <a:gd name="connsiteY5" fmla="*/ 200020 h 1793741"/>
              <a:gd name="connsiteX6" fmla="*/ 5432400 w 5432400"/>
              <a:gd name="connsiteY6" fmla="*/ 1593721 h 1793741"/>
              <a:gd name="connsiteX7" fmla="*/ 5232380 w 5432400"/>
              <a:gd name="connsiteY7" fmla="*/ 1793741 h 1793741"/>
              <a:gd name="connsiteX8" fmla="*/ 200020 w 5432400"/>
              <a:gd name="connsiteY8" fmla="*/ 1793741 h 1793741"/>
              <a:gd name="connsiteX9" fmla="*/ 0 w 5432400"/>
              <a:gd name="connsiteY9" fmla="*/ 1593721 h 1793741"/>
              <a:gd name="connsiteX10" fmla="*/ 0 w 5432400"/>
              <a:gd name="connsiteY10" fmla="*/ 760280 h 1793741"/>
              <a:gd name="connsiteX11" fmla="*/ 0 w 5432400"/>
              <a:gd name="connsiteY11" fmla="*/ 200020 h 1793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32400" h="1793741">
                <a:moveTo>
                  <a:pt x="0" y="0"/>
                </a:moveTo>
                <a:lnTo>
                  <a:pt x="200020" y="0"/>
                </a:lnTo>
                <a:lnTo>
                  <a:pt x="5232380" y="0"/>
                </a:lnTo>
                <a:lnTo>
                  <a:pt x="5432287" y="0"/>
                </a:lnTo>
                <a:lnTo>
                  <a:pt x="5432287" y="199460"/>
                </a:lnTo>
                <a:lnTo>
                  <a:pt x="5432400" y="200020"/>
                </a:lnTo>
                <a:lnTo>
                  <a:pt x="5432400" y="1593721"/>
                </a:lnTo>
                <a:cubicBezTo>
                  <a:pt x="5432400" y="1704189"/>
                  <a:pt x="5342848" y="1793741"/>
                  <a:pt x="5232380" y="1793741"/>
                </a:cubicBezTo>
                <a:lnTo>
                  <a:pt x="200020" y="1793741"/>
                </a:lnTo>
                <a:cubicBezTo>
                  <a:pt x="89552" y="1793741"/>
                  <a:pt x="0" y="1704189"/>
                  <a:pt x="0" y="1593721"/>
                </a:cubicBezTo>
                <a:lnTo>
                  <a:pt x="0" y="760280"/>
                </a:lnTo>
                <a:lnTo>
                  <a:pt x="0" y="200020"/>
                </a:lnTo>
                <a:close/>
              </a:path>
            </a:pathLst>
          </a:custGeom>
          <a:solidFill>
            <a:schemeClr val="bg1"/>
          </a:solidFill>
        </p:spPr>
        <p:txBody>
          <a:bodyPr wrap="square" lIns="180000" tIns="180000" rIns="180000" bIns="180000">
            <a:noAutofit/>
          </a:bodyPr>
          <a:lstStyle>
            <a:lvl1pPr>
              <a:lnSpc>
                <a:spcPct val="100000"/>
              </a:lnSpc>
              <a:spcBef>
                <a:spcPts val="600"/>
              </a:spcBef>
              <a:defRPr sz="1200">
                <a:solidFill>
                  <a:schemeClr val="tx1"/>
                </a:solidFill>
              </a:defRPr>
            </a:lvl1pPr>
            <a:lvl2pPr>
              <a:lnSpc>
                <a:spcPct val="120000"/>
              </a:lnSpc>
              <a:spcBef>
                <a:spcPts val="0"/>
              </a:spcBef>
              <a:defRPr sz="1100">
                <a:latin typeface="+mn-lt"/>
              </a:defRPr>
            </a:lvl2pPr>
            <a:lvl3pPr marL="180000" indent="-18000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10" name="Picture Placeholder 12">
            <a:extLst>
              <a:ext uri="{FF2B5EF4-FFF2-40B4-BE49-F238E27FC236}">
                <a16:creationId xmlns:a16="http://schemas.microsoft.com/office/drawing/2014/main" id="{B6C774FF-91C2-1083-3256-19D7ACCB47FF}"/>
              </a:ext>
            </a:extLst>
          </p:cNvPr>
          <p:cNvSpPr>
            <a:spLocks noGrp="1"/>
          </p:cNvSpPr>
          <p:nvPr>
            <p:ph type="pic" sz="quarter" idx="16" hasCustomPrompt="1"/>
          </p:nvPr>
        </p:nvSpPr>
        <p:spPr>
          <a:xfrm>
            <a:off x="8152575" y="1717675"/>
            <a:ext cx="3528000" cy="2257559"/>
          </a:xfrm>
          <a:prstGeom prst="round2SameRect">
            <a:avLst>
              <a:gd name="adj1" fmla="val 8651"/>
              <a:gd name="adj2" fmla="val 0"/>
            </a:avLst>
          </a:prstGeom>
          <a:solidFill>
            <a:srgbClr val="E6E4E1"/>
          </a:solidFill>
        </p:spPr>
        <p:txBody>
          <a:bodyPr lIns="144000" tIns="144000"/>
          <a:lstStyle/>
          <a:p>
            <a:r>
              <a:rPr lang="en-AU" noProof="0"/>
              <a:t>Drag and drop image into image placeholder</a:t>
            </a:r>
          </a:p>
        </p:txBody>
      </p:sp>
      <p:sp>
        <p:nvSpPr>
          <p:cNvPr id="11" name="Text Placeholder 12">
            <a:extLst>
              <a:ext uri="{FF2B5EF4-FFF2-40B4-BE49-F238E27FC236}">
                <a16:creationId xmlns:a16="http://schemas.microsoft.com/office/drawing/2014/main" id="{F8E388AB-0E6B-CA02-58D8-51C63F68477C}"/>
              </a:ext>
            </a:extLst>
          </p:cNvPr>
          <p:cNvSpPr>
            <a:spLocks noGrp="1"/>
          </p:cNvSpPr>
          <p:nvPr>
            <p:ph type="body" sz="quarter" idx="17"/>
          </p:nvPr>
        </p:nvSpPr>
        <p:spPr>
          <a:xfrm>
            <a:off x="8152575" y="3975234"/>
            <a:ext cx="3528000" cy="1793741"/>
          </a:xfrm>
          <a:custGeom>
            <a:avLst/>
            <a:gdLst>
              <a:gd name="connsiteX0" fmla="*/ 0 w 5432400"/>
              <a:gd name="connsiteY0" fmla="*/ 0 h 1793741"/>
              <a:gd name="connsiteX1" fmla="*/ 200020 w 5432400"/>
              <a:gd name="connsiteY1" fmla="*/ 0 h 1793741"/>
              <a:gd name="connsiteX2" fmla="*/ 5232380 w 5432400"/>
              <a:gd name="connsiteY2" fmla="*/ 0 h 1793741"/>
              <a:gd name="connsiteX3" fmla="*/ 5432287 w 5432400"/>
              <a:gd name="connsiteY3" fmla="*/ 0 h 1793741"/>
              <a:gd name="connsiteX4" fmla="*/ 5432287 w 5432400"/>
              <a:gd name="connsiteY4" fmla="*/ 199460 h 1793741"/>
              <a:gd name="connsiteX5" fmla="*/ 5432400 w 5432400"/>
              <a:gd name="connsiteY5" fmla="*/ 200020 h 1793741"/>
              <a:gd name="connsiteX6" fmla="*/ 5432400 w 5432400"/>
              <a:gd name="connsiteY6" fmla="*/ 1593721 h 1793741"/>
              <a:gd name="connsiteX7" fmla="*/ 5232380 w 5432400"/>
              <a:gd name="connsiteY7" fmla="*/ 1793741 h 1793741"/>
              <a:gd name="connsiteX8" fmla="*/ 200020 w 5432400"/>
              <a:gd name="connsiteY8" fmla="*/ 1793741 h 1793741"/>
              <a:gd name="connsiteX9" fmla="*/ 0 w 5432400"/>
              <a:gd name="connsiteY9" fmla="*/ 1593721 h 1793741"/>
              <a:gd name="connsiteX10" fmla="*/ 0 w 5432400"/>
              <a:gd name="connsiteY10" fmla="*/ 760280 h 1793741"/>
              <a:gd name="connsiteX11" fmla="*/ 0 w 5432400"/>
              <a:gd name="connsiteY11" fmla="*/ 200020 h 1793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32400" h="1793741">
                <a:moveTo>
                  <a:pt x="0" y="0"/>
                </a:moveTo>
                <a:lnTo>
                  <a:pt x="200020" y="0"/>
                </a:lnTo>
                <a:lnTo>
                  <a:pt x="5232380" y="0"/>
                </a:lnTo>
                <a:lnTo>
                  <a:pt x="5432287" y="0"/>
                </a:lnTo>
                <a:lnTo>
                  <a:pt x="5432287" y="199460"/>
                </a:lnTo>
                <a:lnTo>
                  <a:pt x="5432400" y="200020"/>
                </a:lnTo>
                <a:lnTo>
                  <a:pt x="5432400" y="1593721"/>
                </a:lnTo>
                <a:cubicBezTo>
                  <a:pt x="5432400" y="1704189"/>
                  <a:pt x="5342848" y="1793741"/>
                  <a:pt x="5232380" y="1793741"/>
                </a:cubicBezTo>
                <a:lnTo>
                  <a:pt x="200020" y="1793741"/>
                </a:lnTo>
                <a:cubicBezTo>
                  <a:pt x="89552" y="1793741"/>
                  <a:pt x="0" y="1704189"/>
                  <a:pt x="0" y="1593721"/>
                </a:cubicBezTo>
                <a:lnTo>
                  <a:pt x="0" y="760280"/>
                </a:lnTo>
                <a:lnTo>
                  <a:pt x="0" y="200020"/>
                </a:lnTo>
                <a:close/>
              </a:path>
            </a:pathLst>
          </a:custGeom>
          <a:solidFill>
            <a:schemeClr val="bg1"/>
          </a:solidFill>
        </p:spPr>
        <p:txBody>
          <a:bodyPr wrap="square" lIns="180000" tIns="180000" rIns="180000" bIns="180000">
            <a:noAutofit/>
          </a:bodyPr>
          <a:lstStyle>
            <a:lvl1pPr>
              <a:lnSpc>
                <a:spcPct val="100000"/>
              </a:lnSpc>
              <a:spcBef>
                <a:spcPts val="600"/>
              </a:spcBef>
              <a:defRPr sz="1200">
                <a:solidFill>
                  <a:schemeClr val="tx1"/>
                </a:solidFill>
              </a:defRPr>
            </a:lvl1pPr>
            <a:lvl2pPr>
              <a:lnSpc>
                <a:spcPct val="120000"/>
              </a:lnSpc>
              <a:spcBef>
                <a:spcPts val="0"/>
              </a:spcBef>
              <a:defRPr sz="1100">
                <a:latin typeface="+mn-lt"/>
              </a:defRPr>
            </a:lvl2pPr>
            <a:lvl3pPr marL="180000" indent="-18000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6" name="Graphic 13">
            <a:extLst>
              <a:ext uri="{FF2B5EF4-FFF2-40B4-BE49-F238E27FC236}">
                <a16:creationId xmlns:a16="http://schemas.microsoft.com/office/drawing/2014/main" id="{B6E38205-0181-AB22-ACE6-51EB2A691899}"/>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14228926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7_Chart x 1 Opt A">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AF9F6-D29A-4CC8-BA45-FDC5BD8016F5}"/>
              </a:ext>
            </a:extLst>
          </p:cNvPr>
          <p:cNvSpPr>
            <a:spLocks noGrp="1"/>
          </p:cNvSpPr>
          <p:nvPr>
            <p:ph type="title" hasCustomPrompt="1"/>
          </p:nvPr>
        </p:nvSpPr>
        <p:spPr>
          <a:xfrm>
            <a:off x="503238" y="503238"/>
            <a:ext cx="9463088" cy="576000"/>
          </a:xfrm>
        </p:spPr>
        <p:txBody>
          <a:bodyPr/>
          <a:lstStyle/>
          <a:p>
            <a:r>
              <a:rPr lang="en-AU" noProof="0"/>
              <a:t>Slide title goes here</a:t>
            </a:r>
          </a:p>
        </p:txBody>
      </p:sp>
      <p:sp>
        <p:nvSpPr>
          <p:cNvPr id="3" name="Footer Placeholder 2">
            <a:extLst>
              <a:ext uri="{FF2B5EF4-FFF2-40B4-BE49-F238E27FC236}">
                <a16:creationId xmlns:a16="http://schemas.microsoft.com/office/drawing/2014/main" id="{751E574E-FAAD-7902-798D-E874D15B98B3}"/>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5076901B-B561-A0E0-89EB-F405102C5F01}"/>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5" name="Text Placeholder 16">
            <a:extLst>
              <a:ext uri="{FF2B5EF4-FFF2-40B4-BE49-F238E27FC236}">
                <a16:creationId xmlns:a16="http://schemas.microsoft.com/office/drawing/2014/main" id="{4B3414FA-2AE3-AE30-5740-5593AF03DDEB}"/>
              </a:ext>
            </a:extLst>
          </p:cNvPr>
          <p:cNvSpPr>
            <a:spLocks noGrp="1"/>
          </p:cNvSpPr>
          <p:nvPr>
            <p:ph type="body" sz="quarter" idx="14"/>
          </p:nvPr>
        </p:nvSpPr>
        <p:spPr>
          <a:xfrm>
            <a:off x="504826" y="1717675"/>
            <a:ext cx="3009900" cy="4051299"/>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6" name="Rectangle: Rounded Corners 5">
            <a:extLst>
              <a:ext uri="{FF2B5EF4-FFF2-40B4-BE49-F238E27FC236}">
                <a16:creationId xmlns:a16="http://schemas.microsoft.com/office/drawing/2014/main" id="{EDE5A53A-0BE1-0C3C-37AA-BF8E38FA3AD4}"/>
              </a:ext>
            </a:extLst>
          </p:cNvPr>
          <p:cNvSpPr/>
          <p:nvPr userDrawn="1"/>
        </p:nvSpPr>
        <p:spPr>
          <a:xfrm>
            <a:off x="3944938" y="1312864"/>
            <a:ext cx="7742237" cy="4860924"/>
          </a:xfrm>
          <a:prstGeom prst="roundRect">
            <a:avLst>
              <a:gd name="adj" fmla="val 441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10" name="Text Placeholder 9">
            <a:extLst>
              <a:ext uri="{FF2B5EF4-FFF2-40B4-BE49-F238E27FC236}">
                <a16:creationId xmlns:a16="http://schemas.microsoft.com/office/drawing/2014/main" id="{990D7721-0953-FA9C-0945-C2FBBA45D8DF}"/>
              </a:ext>
            </a:extLst>
          </p:cNvPr>
          <p:cNvSpPr>
            <a:spLocks noGrp="1"/>
          </p:cNvSpPr>
          <p:nvPr>
            <p:ph type="body" sz="quarter" idx="16" hasCustomPrompt="1"/>
          </p:nvPr>
        </p:nvSpPr>
        <p:spPr>
          <a:xfrm>
            <a:off x="4187676" y="5835250"/>
            <a:ext cx="5778649" cy="107722"/>
          </a:xfrm>
        </p:spPr>
        <p:txBody>
          <a:bodyPr wrap="square">
            <a:spAutoFit/>
          </a:bodyPr>
          <a:lstStyle>
            <a:lvl1pPr>
              <a:lnSpc>
                <a:spcPct val="100000"/>
              </a:lnSpc>
              <a:spcBef>
                <a:spcPts val="0"/>
              </a:spcBef>
              <a:spcAft>
                <a:spcPts val="0"/>
              </a:spcAft>
              <a:defRPr sz="700">
                <a:solidFill>
                  <a:schemeClr val="tx1"/>
                </a:solidFill>
                <a:latin typeface="+mj-lt"/>
              </a:defRPr>
            </a:lvl1pPr>
          </a:lstStyle>
          <a:p>
            <a:pPr lvl="0"/>
            <a:r>
              <a:rPr lang="en-AU" noProof="0"/>
              <a:t>Insert source here if required</a:t>
            </a:r>
          </a:p>
        </p:txBody>
      </p:sp>
      <p:sp>
        <p:nvSpPr>
          <p:cNvPr id="17" name="Chart Placeholder 16">
            <a:extLst>
              <a:ext uri="{FF2B5EF4-FFF2-40B4-BE49-F238E27FC236}">
                <a16:creationId xmlns:a16="http://schemas.microsoft.com/office/drawing/2014/main" id="{0059B50B-AD25-745D-485D-307A4A6DD40D}"/>
              </a:ext>
            </a:extLst>
          </p:cNvPr>
          <p:cNvSpPr>
            <a:spLocks noGrp="1"/>
          </p:cNvSpPr>
          <p:nvPr>
            <p:ph type="chart" sz="quarter" idx="18" hasCustomPrompt="1"/>
          </p:nvPr>
        </p:nvSpPr>
        <p:spPr>
          <a:xfrm>
            <a:off x="4187675" y="1574400"/>
            <a:ext cx="7256463" cy="4158000"/>
          </a:xfrm>
        </p:spPr>
        <p:txBody>
          <a:bodyPr/>
          <a:lstStyle>
            <a:lvl1pPr>
              <a:defRPr/>
            </a:lvl1pPr>
          </a:lstStyle>
          <a:p>
            <a:r>
              <a:rPr lang="en-AU" noProof="0"/>
              <a:t>Click icon to insert chart</a:t>
            </a:r>
          </a:p>
        </p:txBody>
      </p:sp>
      <p:sp>
        <p:nvSpPr>
          <p:cNvPr id="7" name="Graphic 13">
            <a:extLst>
              <a:ext uri="{FF2B5EF4-FFF2-40B4-BE49-F238E27FC236}">
                <a16:creationId xmlns:a16="http://schemas.microsoft.com/office/drawing/2014/main" id="{1508939D-E797-3D1E-EDBE-E0C041A6F60F}"/>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18785015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7_Chart x 1 Opt B">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AF9F6-D29A-4CC8-BA45-FDC5BD8016F5}"/>
              </a:ext>
            </a:extLst>
          </p:cNvPr>
          <p:cNvSpPr>
            <a:spLocks noGrp="1"/>
          </p:cNvSpPr>
          <p:nvPr>
            <p:ph type="title" hasCustomPrompt="1"/>
          </p:nvPr>
        </p:nvSpPr>
        <p:spPr>
          <a:xfrm>
            <a:off x="503237" y="503238"/>
            <a:ext cx="9032876" cy="576000"/>
          </a:xfrm>
        </p:spPr>
        <p:txBody>
          <a:bodyPr/>
          <a:lstStyle/>
          <a:p>
            <a:r>
              <a:rPr lang="en-AU" noProof="0"/>
              <a:t>Slide title goes here</a:t>
            </a:r>
          </a:p>
        </p:txBody>
      </p:sp>
      <p:sp>
        <p:nvSpPr>
          <p:cNvPr id="3" name="Footer Placeholder 2">
            <a:extLst>
              <a:ext uri="{FF2B5EF4-FFF2-40B4-BE49-F238E27FC236}">
                <a16:creationId xmlns:a16="http://schemas.microsoft.com/office/drawing/2014/main" id="{751E574E-FAAD-7902-798D-E874D15B98B3}"/>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5076901B-B561-A0E0-89EB-F405102C5F01}"/>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6" name="Rectangle: Rounded Corners 5">
            <a:extLst>
              <a:ext uri="{FF2B5EF4-FFF2-40B4-BE49-F238E27FC236}">
                <a16:creationId xmlns:a16="http://schemas.microsoft.com/office/drawing/2014/main" id="{EDE5A53A-0BE1-0C3C-37AA-BF8E38FA3AD4}"/>
              </a:ext>
            </a:extLst>
          </p:cNvPr>
          <p:cNvSpPr/>
          <p:nvPr userDrawn="1"/>
        </p:nvSpPr>
        <p:spPr>
          <a:xfrm>
            <a:off x="503238" y="1312864"/>
            <a:ext cx="11183937" cy="4860924"/>
          </a:xfrm>
          <a:prstGeom prst="roundRect">
            <a:avLst>
              <a:gd name="adj" fmla="val 441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10" name="Text Placeholder 9">
            <a:extLst>
              <a:ext uri="{FF2B5EF4-FFF2-40B4-BE49-F238E27FC236}">
                <a16:creationId xmlns:a16="http://schemas.microsoft.com/office/drawing/2014/main" id="{990D7721-0953-FA9C-0945-C2FBBA45D8DF}"/>
              </a:ext>
            </a:extLst>
          </p:cNvPr>
          <p:cNvSpPr>
            <a:spLocks noGrp="1"/>
          </p:cNvSpPr>
          <p:nvPr>
            <p:ph type="body" sz="quarter" idx="16" hasCustomPrompt="1"/>
          </p:nvPr>
        </p:nvSpPr>
        <p:spPr>
          <a:xfrm>
            <a:off x="747637" y="5835250"/>
            <a:ext cx="7067626" cy="107722"/>
          </a:xfrm>
        </p:spPr>
        <p:txBody>
          <a:bodyPr wrap="square">
            <a:spAutoFit/>
          </a:bodyPr>
          <a:lstStyle>
            <a:lvl1pPr>
              <a:lnSpc>
                <a:spcPct val="100000"/>
              </a:lnSpc>
              <a:spcBef>
                <a:spcPts val="0"/>
              </a:spcBef>
              <a:spcAft>
                <a:spcPts val="0"/>
              </a:spcAft>
              <a:defRPr sz="700">
                <a:solidFill>
                  <a:schemeClr val="tx1"/>
                </a:solidFill>
                <a:latin typeface="+mj-lt"/>
              </a:defRPr>
            </a:lvl1pPr>
          </a:lstStyle>
          <a:p>
            <a:pPr lvl="0"/>
            <a:r>
              <a:rPr lang="en-AU" noProof="0"/>
              <a:t>Insert source here if required</a:t>
            </a:r>
          </a:p>
        </p:txBody>
      </p:sp>
      <p:sp>
        <p:nvSpPr>
          <p:cNvPr id="12" name="Chart Placeholder 16">
            <a:extLst>
              <a:ext uri="{FF2B5EF4-FFF2-40B4-BE49-F238E27FC236}">
                <a16:creationId xmlns:a16="http://schemas.microsoft.com/office/drawing/2014/main" id="{AC382026-183C-1D4C-0829-188A63EB76FD}"/>
              </a:ext>
            </a:extLst>
          </p:cNvPr>
          <p:cNvSpPr>
            <a:spLocks noGrp="1"/>
          </p:cNvSpPr>
          <p:nvPr>
            <p:ph type="chart" sz="quarter" idx="18" hasCustomPrompt="1"/>
          </p:nvPr>
        </p:nvSpPr>
        <p:spPr>
          <a:xfrm>
            <a:off x="747637" y="1574400"/>
            <a:ext cx="10695600" cy="4158000"/>
          </a:xfrm>
        </p:spPr>
        <p:txBody>
          <a:bodyPr/>
          <a:lstStyle>
            <a:lvl1pPr>
              <a:defRPr/>
            </a:lvl1pPr>
          </a:lstStyle>
          <a:p>
            <a:r>
              <a:rPr lang="en-AU" noProof="0"/>
              <a:t>Click icon to insert chart</a:t>
            </a:r>
          </a:p>
        </p:txBody>
      </p:sp>
      <p:sp>
        <p:nvSpPr>
          <p:cNvPr id="5" name="Graphic 13">
            <a:extLst>
              <a:ext uri="{FF2B5EF4-FFF2-40B4-BE49-F238E27FC236}">
                <a16:creationId xmlns:a16="http://schemas.microsoft.com/office/drawing/2014/main" id="{5CF0DAAD-3DBC-AC3D-A2F7-0C7714EF497E}"/>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35627699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7_Chart x 1 Opt C">
    <p:bg>
      <p:bgPr>
        <a:solidFill>
          <a:schemeClr val="bg2"/>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3A6740B5-09B6-5C4E-3B6D-D63C629B16E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716854" y="0"/>
            <a:ext cx="3475146" cy="3143250"/>
          </a:xfrm>
          <a:prstGeom prst="rect">
            <a:avLst/>
          </a:prstGeom>
        </p:spPr>
      </p:pic>
      <p:sp>
        <p:nvSpPr>
          <p:cNvPr id="2" name="Title 1">
            <a:extLst>
              <a:ext uri="{FF2B5EF4-FFF2-40B4-BE49-F238E27FC236}">
                <a16:creationId xmlns:a16="http://schemas.microsoft.com/office/drawing/2014/main" id="{D6AAF9F6-D29A-4CC8-BA45-FDC5BD8016F5}"/>
              </a:ext>
            </a:extLst>
          </p:cNvPr>
          <p:cNvSpPr>
            <a:spLocks noGrp="1"/>
          </p:cNvSpPr>
          <p:nvPr>
            <p:ph type="title" hasCustomPrompt="1"/>
          </p:nvPr>
        </p:nvSpPr>
        <p:spPr>
          <a:xfrm>
            <a:off x="503238" y="503238"/>
            <a:ext cx="9463088" cy="576000"/>
          </a:xfrm>
        </p:spPr>
        <p:txBody>
          <a:bodyPr/>
          <a:lstStyle/>
          <a:p>
            <a:r>
              <a:rPr lang="en-AU" noProof="0"/>
              <a:t>Slide title goes here</a:t>
            </a:r>
          </a:p>
        </p:txBody>
      </p:sp>
      <p:sp>
        <p:nvSpPr>
          <p:cNvPr id="3" name="Footer Placeholder 2">
            <a:extLst>
              <a:ext uri="{FF2B5EF4-FFF2-40B4-BE49-F238E27FC236}">
                <a16:creationId xmlns:a16="http://schemas.microsoft.com/office/drawing/2014/main" id="{751E574E-FAAD-7902-798D-E874D15B98B3}"/>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5076901B-B561-A0E0-89EB-F405102C5F01}"/>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5" name="Text Placeholder 16">
            <a:extLst>
              <a:ext uri="{FF2B5EF4-FFF2-40B4-BE49-F238E27FC236}">
                <a16:creationId xmlns:a16="http://schemas.microsoft.com/office/drawing/2014/main" id="{4B3414FA-2AE3-AE30-5740-5593AF03DDEB}"/>
              </a:ext>
            </a:extLst>
          </p:cNvPr>
          <p:cNvSpPr>
            <a:spLocks noGrp="1"/>
          </p:cNvSpPr>
          <p:nvPr>
            <p:ph type="body" sz="quarter" idx="14"/>
          </p:nvPr>
        </p:nvSpPr>
        <p:spPr>
          <a:xfrm>
            <a:off x="504826" y="1717675"/>
            <a:ext cx="3009900" cy="4051299"/>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6" name="Rectangle: Rounded Corners 5">
            <a:extLst>
              <a:ext uri="{FF2B5EF4-FFF2-40B4-BE49-F238E27FC236}">
                <a16:creationId xmlns:a16="http://schemas.microsoft.com/office/drawing/2014/main" id="{EDE5A53A-0BE1-0C3C-37AA-BF8E38FA3AD4}"/>
              </a:ext>
            </a:extLst>
          </p:cNvPr>
          <p:cNvSpPr/>
          <p:nvPr userDrawn="1"/>
        </p:nvSpPr>
        <p:spPr>
          <a:xfrm>
            <a:off x="3944938" y="1312864"/>
            <a:ext cx="7742237" cy="4860924"/>
          </a:xfrm>
          <a:prstGeom prst="roundRect">
            <a:avLst>
              <a:gd name="adj" fmla="val 441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10" name="Text Placeholder 9">
            <a:extLst>
              <a:ext uri="{FF2B5EF4-FFF2-40B4-BE49-F238E27FC236}">
                <a16:creationId xmlns:a16="http://schemas.microsoft.com/office/drawing/2014/main" id="{990D7721-0953-FA9C-0945-C2FBBA45D8DF}"/>
              </a:ext>
            </a:extLst>
          </p:cNvPr>
          <p:cNvSpPr>
            <a:spLocks noGrp="1"/>
          </p:cNvSpPr>
          <p:nvPr>
            <p:ph type="body" sz="quarter" idx="16" hasCustomPrompt="1"/>
          </p:nvPr>
        </p:nvSpPr>
        <p:spPr>
          <a:xfrm>
            <a:off x="4187676" y="5835250"/>
            <a:ext cx="5778649" cy="107722"/>
          </a:xfrm>
        </p:spPr>
        <p:txBody>
          <a:bodyPr wrap="square">
            <a:spAutoFit/>
          </a:bodyPr>
          <a:lstStyle>
            <a:lvl1pPr>
              <a:lnSpc>
                <a:spcPct val="100000"/>
              </a:lnSpc>
              <a:spcBef>
                <a:spcPts val="0"/>
              </a:spcBef>
              <a:spcAft>
                <a:spcPts val="0"/>
              </a:spcAft>
              <a:defRPr sz="700">
                <a:solidFill>
                  <a:schemeClr val="tx1"/>
                </a:solidFill>
                <a:latin typeface="+mj-lt"/>
              </a:defRPr>
            </a:lvl1pPr>
          </a:lstStyle>
          <a:p>
            <a:pPr lvl="0"/>
            <a:r>
              <a:rPr lang="en-AU" noProof="0"/>
              <a:t>Insert source here if required</a:t>
            </a:r>
          </a:p>
        </p:txBody>
      </p:sp>
      <p:sp>
        <p:nvSpPr>
          <p:cNvPr id="17" name="Chart Placeholder 16">
            <a:extLst>
              <a:ext uri="{FF2B5EF4-FFF2-40B4-BE49-F238E27FC236}">
                <a16:creationId xmlns:a16="http://schemas.microsoft.com/office/drawing/2014/main" id="{0059B50B-AD25-745D-485D-307A4A6DD40D}"/>
              </a:ext>
            </a:extLst>
          </p:cNvPr>
          <p:cNvSpPr>
            <a:spLocks noGrp="1"/>
          </p:cNvSpPr>
          <p:nvPr>
            <p:ph type="chart" sz="quarter" idx="18" hasCustomPrompt="1"/>
          </p:nvPr>
        </p:nvSpPr>
        <p:spPr>
          <a:xfrm>
            <a:off x="4187675" y="1574400"/>
            <a:ext cx="7256463" cy="4158000"/>
          </a:xfrm>
        </p:spPr>
        <p:txBody>
          <a:bodyPr/>
          <a:lstStyle>
            <a:lvl1pPr>
              <a:defRPr/>
            </a:lvl1pPr>
          </a:lstStyle>
          <a:p>
            <a:r>
              <a:rPr lang="en-AU" noProof="0"/>
              <a:t>Click icon to insert chart</a:t>
            </a:r>
          </a:p>
        </p:txBody>
      </p:sp>
      <p:sp>
        <p:nvSpPr>
          <p:cNvPr id="7" name="Graphic 13">
            <a:extLst>
              <a:ext uri="{FF2B5EF4-FFF2-40B4-BE49-F238E27FC236}">
                <a16:creationId xmlns:a16="http://schemas.microsoft.com/office/drawing/2014/main" id="{4EC5D737-FBE8-A970-85C9-DFAD229A09CC}"/>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21230512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7_Chart x 1 Opt D">
    <p:bg>
      <p:bgPr>
        <a:solidFill>
          <a:schemeClr val="bg2"/>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7AE0AB9D-7CF7-C5A0-5C23-B09C15F95C9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716854" y="0"/>
            <a:ext cx="3475146" cy="3143250"/>
          </a:xfrm>
          <a:prstGeom prst="rect">
            <a:avLst/>
          </a:prstGeom>
        </p:spPr>
      </p:pic>
      <p:sp>
        <p:nvSpPr>
          <p:cNvPr id="2" name="Title 1">
            <a:extLst>
              <a:ext uri="{FF2B5EF4-FFF2-40B4-BE49-F238E27FC236}">
                <a16:creationId xmlns:a16="http://schemas.microsoft.com/office/drawing/2014/main" id="{D6AAF9F6-D29A-4CC8-BA45-FDC5BD8016F5}"/>
              </a:ext>
            </a:extLst>
          </p:cNvPr>
          <p:cNvSpPr>
            <a:spLocks noGrp="1"/>
          </p:cNvSpPr>
          <p:nvPr>
            <p:ph type="title" hasCustomPrompt="1"/>
          </p:nvPr>
        </p:nvSpPr>
        <p:spPr>
          <a:xfrm>
            <a:off x="503237" y="503238"/>
            <a:ext cx="9032876" cy="576000"/>
          </a:xfrm>
        </p:spPr>
        <p:txBody>
          <a:bodyPr/>
          <a:lstStyle/>
          <a:p>
            <a:r>
              <a:rPr lang="en-AU" noProof="0"/>
              <a:t>Slide title goes here</a:t>
            </a:r>
          </a:p>
        </p:txBody>
      </p:sp>
      <p:sp>
        <p:nvSpPr>
          <p:cNvPr id="3" name="Footer Placeholder 2">
            <a:extLst>
              <a:ext uri="{FF2B5EF4-FFF2-40B4-BE49-F238E27FC236}">
                <a16:creationId xmlns:a16="http://schemas.microsoft.com/office/drawing/2014/main" id="{751E574E-FAAD-7902-798D-E874D15B98B3}"/>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5076901B-B561-A0E0-89EB-F405102C5F01}"/>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6" name="Rectangle: Rounded Corners 5">
            <a:extLst>
              <a:ext uri="{FF2B5EF4-FFF2-40B4-BE49-F238E27FC236}">
                <a16:creationId xmlns:a16="http://schemas.microsoft.com/office/drawing/2014/main" id="{EDE5A53A-0BE1-0C3C-37AA-BF8E38FA3AD4}"/>
              </a:ext>
            </a:extLst>
          </p:cNvPr>
          <p:cNvSpPr/>
          <p:nvPr userDrawn="1"/>
        </p:nvSpPr>
        <p:spPr>
          <a:xfrm>
            <a:off x="503238" y="1312864"/>
            <a:ext cx="11183937" cy="4860924"/>
          </a:xfrm>
          <a:prstGeom prst="roundRect">
            <a:avLst>
              <a:gd name="adj" fmla="val 441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10" name="Text Placeholder 9">
            <a:extLst>
              <a:ext uri="{FF2B5EF4-FFF2-40B4-BE49-F238E27FC236}">
                <a16:creationId xmlns:a16="http://schemas.microsoft.com/office/drawing/2014/main" id="{990D7721-0953-FA9C-0945-C2FBBA45D8DF}"/>
              </a:ext>
            </a:extLst>
          </p:cNvPr>
          <p:cNvSpPr>
            <a:spLocks noGrp="1"/>
          </p:cNvSpPr>
          <p:nvPr>
            <p:ph type="body" sz="quarter" idx="16" hasCustomPrompt="1"/>
          </p:nvPr>
        </p:nvSpPr>
        <p:spPr>
          <a:xfrm>
            <a:off x="747637" y="5835250"/>
            <a:ext cx="7067626" cy="107722"/>
          </a:xfrm>
        </p:spPr>
        <p:txBody>
          <a:bodyPr wrap="square">
            <a:spAutoFit/>
          </a:bodyPr>
          <a:lstStyle>
            <a:lvl1pPr>
              <a:lnSpc>
                <a:spcPct val="100000"/>
              </a:lnSpc>
              <a:spcBef>
                <a:spcPts val="0"/>
              </a:spcBef>
              <a:spcAft>
                <a:spcPts val="0"/>
              </a:spcAft>
              <a:defRPr sz="700">
                <a:solidFill>
                  <a:schemeClr val="tx1"/>
                </a:solidFill>
                <a:latin typeface="+mj-lt"/>
              </a:defRPr>
            </a:lvl1pPr>
          </a:lstStyle>
          <a:p>
            <a:pPr lvl="0"/>
            <a:r>
              <a:rPr lang="en-AU" noProof="0"/>
              <a:t>Insert source here if required</a:t>
            </a:r>
          </a:p>
        </p:txBody>
      </p:sp>
      <p:sp>
        <p:nvSpPr>
          <p:cNvPr id="12" name="Chart Placeholder 16">
            <a:extLst>
              <a:ext uri="{FF2B5EF4-FFF2-40B4-BE49-F238E27FC236}">
                <a16:creationId xmlns:a16="http://schemas.microsoft.com/office/drawing/2014/main" id="{AC382026-183C-1D4C-0829-188A63EB76FD}"/>
              </a:ext>
            </a:extLst>
          </p:cNvPr>
          <p:cNvSpPr>
            <a:spLocks noGrp="1"/>
          </p:cNvSpPr>
          <p:nvPr>
            <p:ph type="chart" sz="quarter" idx="18" hasCustomPrompt="1"/>
          </p:nvPr>
        </p:nvSpPr>
        <p:spPr>
          <a:xfrm>
            <a:off x="747637" y="1574400"/>
            <a:ext cx="10695600" cy="4158000"/>
          </a:xfrm>
        </p:spPr>
        <p:txBody>
          <a:bodyPr/>
          <a:lstStyle>
            <a:lvl1pPr>
              <a:defRPr/>
            </a:lvl1pPr>
          </a:lstStyle>
          <a:p>
            <a:r>
              <a:rPr lang="en-AU" noProof="0"/>
              <a:t>Click icon to insert chart</a:t>
            </a:r>
          </a:p>
        </p:txBody>
      </p:sp>
      <p:sp>
        <p:nvSpPr>
          <p:cNvPr id="11" name="Graphic 13">
            <a:extLst>
              <a:ext uri="{FF2B5EF4-FFF2-40B4-BE49-F238E27FC236}">
                <a16:creationId xmlns:a16="http://schemas.microsoft.com/office/drawing/2014/main" id="{3A629ED2-9B28-5A1E-F61C-E8CD4C1D8EF5}"/>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21995118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7_Chart x 2 Opt A">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AF9F6-D29A-4CC8-BA45-FDC5BD8016F5}"/>
              </a:ext>
            </a:extLst>
          </p:cNvPr>
          <p:cNvSpPr>
            <a:spLocks noGrp="1"/>
          </p:cNvSpPr>
          <p:nvPr>
            <p:ph type="title" hasCustomPrompt="1"/>
          </p:nvPr>
        </p:nvSpPr>
        <p:spPr>
          <a:xfrm>
            <a:off x="503237" y="503238"/>
            <a:ext cx="11183932" cy="576000"/>
          </a:xfrm>
        </p:spPr>
        <p:txBody>
          <a:bodyPr/>
          <a:lstStyle/>
          <a:p>
            <a:r>
              <a:rPr lang="en-AU" noProof="0"/>
              <a:t>Slide title goes here</a:t>
            </a:r>
          </a:p>
        </p:txBody>
      </p:sp>
      <p:sp>
        <p:nvSpPr>
          <p:cNvPr id="3" name="Footer Placeholder 2">
            <a:extLst>
              <a:ext uri="{FF2B5EF4-FFF2-40B4-BE49-F238E27FC236}">
                <a16:creationId xmlns:a16="http://schemas.microsoft.com/office/drawing/2014/main" id="{751E574E-FAAD-7902-798D-E874D15B98B3}"/>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5076901B-B561-A0E0-89EB-F405102C5F01}"/>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6" name="Rectangle: Rounded Corners 5">
            <a:extLst>
              <a:ext uri="{FF2B5EF4-FFF2-40B4-BE49-F238E27FC236}">
                <a16:creationId xmlns:a16="http://schemas.microsoft.com/office/drawing/2014/main" id="{EDE5A53A-0BE1-0C3C-37AA-BF8E38FA3AD4}"/>
              </a:ext>
            </a:extLst>
          </p:cNvPr>
          <p:cNvSpPr/>
          <p:nvPr userDrawn="1"/>
        </p:nvSpPr>
        <p:spPr>
          <a:xfrm>
            <a:off x="503237" y="2703513"/>
            <a:ext cx="5375049" cy="3470275"/>
          </a:xfrm>
          <a:prstGeom prst="roundRect">
            <a:avLst>
              <a:gd name="adj" fmla="val 441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10" name="Text Placeholder 9">
            <a:extLst>
              <a:ext uri="{FF2B5EF4-FFF2-40B4-BE49-F238E27FC236}">
                <a16:creationId xmlns:a16="http://schemas.microsoft.com/office/drawing/2014/main" id="{990D7721-0953-FA9C-0945-C2FBBA45D8DF}"/>
              </a:ext>
            </a:extLst>
          </p:cNvPr>
          <p:cNvSpPr>
            <a:spLocks noGrp="1"/>
          </p:cNvSpPr>
          <p:nvPr>
            <p:ph type="body" sz="quarter" idx="16" hasCustomPrompt="1"/>
          </p:nvPr>
        </p:nvSpPr>
        <p:spPr>
          <a:xfrm>
            <a:off x="730855" y="5850426"/>
            <a:ext cx="4919813" cy="107722"/>
          </a:xfrm>
        </p:spPr>
        <p:txBody>
          <a:bodyPr wrap="square">
            <a:spAutoFit/>
          </a:bodyPr>
          <a:lstStyle>
            <a:lvl1pPr>
              <a:lnSpc>
                <a:spcPct val="100000"/>
              </a:lnSpc>
              <a:spcBef>
                <a:spcPts val="0"/>
              </a:spcBef>
              <a:spcAft>
                <a:spcPts val="0"/>
              </a:spcAft>
              <a:defRPr sz="700">
                <a:solidFill>
                  <a:schemeClr val="tx1"/>
                </a:solidFill>
                <a:latin typeface="+mj-lt"/>
              </a:defRPr>
            </a:lvl1pPr>
          </a:lstStyle>
          <a:p>
            <a:pPr lvl="0"/>
            <a:r>
              <a:rPr lang="en-AU" noProof="0"/>
              <a:t>Insert source here if required</a:t>
            </a:r>
          </a:p>
        </p:txBody>
      </p:sp>
      <p:sp>
        <p:nvSpPr>
          <p:cNvPr id="7" name="Text Placeholder 21">
            <a:extLst>
              <a:ext uri="{FF2B5EF4-FFF2-40B4-BE49-F238E27FC236}">
                <a16:creationId xmlns:a16="http://schemas.microsoft.com/office/drawing/2014/main" id="{1280D27F-3A03-5138-189F-E1CF84A7E48B}"/>
              </a:ext>
            </a:extLst>
          </p:cNvPr>
          <p:cNvSpPr>
            <a:spLocks noGrp="1"/>
          </p:cNvSpPr>
          <p:nvPr>
            <p:ph type="body" sz="quarter" idx="17"/>
          </p:nvPr>
        </p:nvSpPr>
        <p:spPr>
          <a:xfrm>
            <a:off x="526330" y="1329418"/>
            <a:ext cx="5351956" cy="1199469"/>
          </a:xfrm>
          <a:prstGeom prst="rect">
            <a:avLst/>
          </a:prstGeom>
          <a:noFill/>
        </p:spPr>
        <p:txBody>
          <a:bodyPr wrap="square" lIns="0" tIns="0" rIns="0" bIns="0">
            <a:noAutofit/>
          </a:bodyPr>
          <a:lstStyle>
            <a:lvl1pPr>
              <a:lnSpc>
                <a:spcPct val="100000"/>
              </a:lnSpc>
              <a:spcBef>
                <a:spcPts val="600"/>
              </a:spcBef>
              <a:defRPr sz="1200">
                <a:solidFill>
                  <a:schemeClr val="tx1"/>
                </a:solidFill>
              </a:defRPr>
            </a:lvl1pPr>
            <a:lvl2pPr>
              <a:lnSpc>
                <a:spcPct val="120000"/>
              </a:lnSpc>
              <a:spcBef>
                <a:spcPts val="0"/>
              </a:spcBef>
              <a:defRPr sz="1100">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9" name="Text Placeholder 21">
            <a:extLst>
              <a:ext uri="{FF2B5EF4-FFF2-40B4-BE49-F238E27FC236}">
                <a16:creationId xmlns:a16="http://schemas.microsoft.com/office/drawing/2014/main" id="{AA07A7A9-461C-44B3-D41D-D96A27AB6A93}"/>
              </a:ext>
            </a:extLst>
          </p:cNvPr>
          <p:cNvSpPr>
            <a:spLocks noGrp="1"/>
          </p:cNvSpPr>
          <p:nvPr>
            <p:ph type="body" sz="quarter" idx="18"/>
          </p:nvPr>
        </p:nvSpPr>
        <p:spPr>
          <a:xfrm>
            <a:off x="6333969" y="1329418"/>
            <a:ext cx="5353200" cy="1199469"/>
          </a:xfrm>
          <a:prstGeom prst="rect">
            <a:avLst/>
          </a:prstGeom>
          <a:noFill/>
        </p:spPr>
        <p:txBody>
          <a:bodyPr wrap="square" lIns="0" tIns="0" rIns="0" bIns="0">
            <a:noAutofit/>
          </a:bodyPr>
          <a:lstStyle>
            <a:lvl1pPr>
              <a:lnSpc>
                <a:spcPct val="100000"/>
              </a:lnSpc>
              <a:spcBef>
                <a:spcPts val="600"/>
              </a:spcBef>
              <a:defRPr sz="1200">
                <a:solidFill>
                  <a:schemeClr val="tx1"/>
                </a:solidFill>
              </a:defRPr>
            </a:lvl1pPr>
            <a:lvl2pPr>
              <a:lnSpc>
                <a:spcPct val="120000"/>
              </a:lnSpc>
              <a:spcBef>
                <a:spcPts val="0"/>
              </a:spcBef>
              <a:defRPr sz="1100">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11" name="Rectangle: Rounded Corners 10">
            <a:extLst>
              <a:ext uri="{FF2B5EF4-FFF2-40B4-BE49-F238E27FC236}">
                <a16:creationId xmlns:a16="http://schemas.microsoft.com/office/drawing/2014/main" id="{B91DD477-DE07-8E29-4FEA-4A219C5DA25D}"/>
              </a:ext>
            </a:extLst>
          </p:cNvPr>
          <p:cNvSpPr/>
          <p:nvPr userDrawn="1"/>
        </p:nvSpPr>
        <p:spPr>
          <a:xfrm>
            <a:off x="6333969" y="2703513"/>
            <a:ext cx="5375049" cy="3470275"/>
          </a:xfrm>
          <a:prstGeom prst="roundRect">
            <a:avLst>
              <a:gd name="adj" fmla="val 441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13" name="Text Placeholder 9">
            <a:extLst>
              <a:ext uri="{FF2B5EF4-FFF2-40B4-BE49-F238E27FC236}">
                <a16:creationId xmlns:a16="http://schemas.microsoft.com/office/drawing/2014/main" id="{CA29E84F-2976-DD88-1CB9-AA863D67500A}"/>
              </a:ext>
            </a:extLst>
          </p:cNvPr>
          <p:cNvSpPr>
            <a:spLocks noGrp="1"/>
          </p:cNvSpPr>
          <p:nvPr>
            <p:ph type="body" sz="quarter" idx="20" hasCustomPrompt="1"/>
          </p:nvPr>
        </p:nvSpPr>
        <p:spPr>
          <a:xfrm>
            <a:off x="6561587" y="5850426"/>
            <a:ext cx="4919813" cy="107722"/>
          </a:xfrm>
        </p:spPr>
        <p:txBody>
          <a:bodyPr wrap="square">
            <a:spAutoFit/>
          </a:bodyPr>
          <a:lstStyle>
            <a:lvl1pPr>
              <a:lnSpc>
                <a:spcPct val="100000"/>
              </a:lnSpc>
              <a:spcBef>
                <a:spcPts val="0"/>
              </a:spcBef>
              <a:spcAft>
                <a:spcPts val="0"/>
              </a:spcAft>
              <a:defRPr sz="700">
                <a:solidFill>
                  <a:schemeClr val="tx1"/>
                </a:solidFill>
                <a:latin typeface="+mj-lt"/>
              </a:defRPr>
            </a:lvl1pPr>
          </a:lstStyle>
          <a:p>
            <a:pPr lvl="0"/>
            <a:r>
              <a:rPr lang="en-AU" noProof="0"/>
              <a:t>Insert source here if required</a:t>
            </a:r>
          </a:p>
        </p:txBody>
      </p:sp>
      <p:sp>
        <p:nvSpPr>
          <p:cNvPr id="19" name="Chart Placeholder 16">
            <a:extLst>
              <a:ext uri="{FF2B5EF4-FFF2-40B4-BE49-F238E27FC236}">
                <a16:creationId xmlns:a16="http://schemas.microsoft.com/office/drawing/2014/main" id="{BA21BB64-544B-81D8-4FDB-95E6F2B85978}"/>
              </a:ext>
            </a:extLst>
          </p:cNvPr>
          <p:cNvSpPr>
            <a:spLocks noGrp="1"/>
          </p:cNvSpPr>
          <p:nvPr>
            <p:ph type="chart" sz="quarter" idx="23" hasCustomPrompt="1"/>
          </p:nvPr>
        </p:nvSpPr>
        <p:spPr>
          <a:xfrm>
            <a:off x="730855" y="2926550"/>
            <a:ext cx="4921200" cy="2804400"/>
          </a:xfrm>
        </p:spPr>
        <p:txBody>
          <a:bodyPr/>
          <a:lstStyle>
            <a:lvl1pPr>
              <a:defRPr/>
            </a:lvl1pPr>
          </a:lstStyle>
          <a:p>
            <a:r>
              <a:rPr lang="en-AU" noProof="0"/>
              <a:t>Click icon to insert chart</a:t>
            </a:r>
          </a:p>
        </p:txBody>
      </p:sp>
      <p:sp>
        <p:nvSpPr>
          <p:cNvPr id="20" name="Chart Placeholder 16">
            <a:extLst>
              <a:ext uri="{FF2B5EF4-FFF2-40B4-BE49-F238E27FC236}">
                <a16:creationId xmlns:a16="http://schemas.microsoft.com/office/drawing/2014/main" id="{3D0A2856-5AF5-440A-87A5-41BB6E006D40}"/>
              </a:ext>
            </a:extLst>
          </p:cNvPr>
          <p:cNvSpPr>
            <a:spLocks noGrp="1"/>
          </p:cNvSpPr>
          <p:nvPr>
            <p:ph type="chart" sz="quarter" idx="24" hasCustomPrompt="1"/>
          </p:nvPr>
        </p:nvSpPr>
        <p:spPr>
          <a:xfrm>
            <a:off x="6560200" y="2926550"/>
            <a:ext cx="4921200" cy="2804400"/>
          </a:xfrm>
        </p:spPr>
        <p:txBody>
          <a:bodyPr/>
          <a:lstStyle>
            <a:lvl1pPr>
              <a:defRPr/>
            </a:lvl1pPr>
          </a:lstStyle>
          <a:p>
            <a:r>
              <a:rPr lang="en-AU" noProof="0"/>
              <a:t>Click icon to insert chart</a:t>
            </a:r>
          </a:p>
        </p:txBody>
      </p:sp>
      <p:sp>
        <p:nvSpPr>
          <p:cNvPr id="5" name="Graphic 13">
            <a:extLst>
              <a:ext uri="{FF2B5EF4-FFF2-40B4-BE49-F238E27FC236}">
                <a16:creationId xmlns:a16="http://schemas.microsoft.com/office/drawing/2014/main" id="{0E9A3EEE-212B-4C72-657E-FCC1814A205D}"/>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2362153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Section Divider + Image Opt A">
    <p:bg>
      <p:bgPr>
        <a:solidFill>
          <a:schemeClr val="tx1"/>
        </a:solidFill>
        <a:effectLst/>
      </p:bgPr>
    </p:bg>
    <p:spTree>
      <p:nvGrpSpPr>
        <p:cNvPr id="1" name=""/>
        <p:cNvGrpSpPr/>
        <p:nvPr/>
      </p:nvGrpSpPr>
      <p:grpSpPr>
        <a:xfrm>
          <a:off x="0" y="0"/>
          <a:ext cx="0" cy="0"/>
          <a:chOff x="0" y="0"/>
          <a:chExt cx="0" cy="0"/>
        </a:xfrm>
      </p:grpSpPr>
      <p:sp>
        <p:nvSpPr>
          <p:cNvPr id="23" name="Picture Placeholder 22">
            <a:extLst>
              <a:ext uri="{FF2B5EF4-FFF2-40B4-BE49-F238E27FC236}">
                <a16:creationId xmlns:a16="http://schemas.microsoft.com/office/drawing/2014/main" id="{5BD79A40-126B-FEE5-58BB-03C60BF423D8}"/>
              </a:ext>
            </a:extLst>
          </p:cNvPr>
          <p:cNvSpPr>
            <a:spLocks noGrp="1"/>
          </p:cNvSpPr>
          <p:nvPr>
            <p:ph type="pic" sz="quarter" idx="13" hasCustomPrompt="1"/>
          </p:nvPr>
        </p:nvSpPr>
        <p:spPr>
          <a:xfrm>
            <a:off x="1" y="0"/>
            <a:ext cx="7294393" cy="6858000"/>
          </a:xfrm>
          <a:custGeom>
            <a:avLst/>
            <a:gdLst>
              <a:gd name="connsiteX0" fmla="*/ 5827720 w 7294393"/>
              <a:gd name="connsiteY0" fmla="*/ 2694742 h 6858000"/>
              <a:gd name="connsiteX1" fmla="*/ 6417026 w 7294393"/>
              <a:gd name="connsiteY1" fmla="*/ 2850911 h 6858000"/>
              <a:gd name="connsiteX2" fmla="*/ 6417532 w 7294393"/>
              <a:gd name="connsiteY2" fmla="*/ 2850151 h 6858000"/>
              <a:gd name="connsiteX3" fmla="*/ 7274214 w 7294393"/>
              <a:gd name="connsiteY3" fmla="*/ 3363859 h 6858000"/>
              <a:gd name="connsiteX4" fmla="*/ 7262847 w 7294393"/>
              <a:gd name="connsiteY4" fmla="*/ 3439878 h 6858000"/>
              <a:gd name="connsiteX5" fmla="*/ 7262847 w 7294393"/>
              <a:gd name="connsiteY5" fmla="*/ 3440130 h 6858000"/>
              <a:gd name="connsiteX6" fmla="*/ 5898774 w 7294393"/>
              <a:gd name="connsiteY6" fmla="*/ 3781339 h 6858000"/>
              <a:gd name="connsiteX7" fmla="*/ 5853565 w 7294393"/>
              <a:gd name="connsiteY7" fmla="*/ 3783611 h 6858000"/>
              <a:gd name="connsiteX8" fmla="*/ 5819723 w 7294393"/>
              <a:gd name="connsiteY8" fmla="*/ 3773257 h 6858000"/>
              <a:gd name="connsiteX9" fmla="*/ 5805328 w 7294393"/>
              <a:gd name="connsiteY9" fmla="*/ 3762903 h 6858000"/>
              <a:gd name="connsiteX10" fmla="*/ 5407294 w 7294393"/>
              <a:gd name="connsiteY10" fmla="*/ 3457556 h 6858000"/>
              <a:gd name="connsiteX11" fmla="*/ 4988045 w 7294393"/>
              <a:gd name="connsiteY11" fmla="*/ 3274958 h 6858000"/>
              <a:gd name="connsiteX12" fmla="*/ 4963041 w 7294393"/>
              <a:gd name="connsiteY12" fmla="*/ 3147919 h 6858000"/>
              <a:gd name="connsiteX13" fmla="*/ 5827720 w 7294393"/>
              <a:gd name="connsiteY13" fmla="*/ 2694742 h 6858000"/>
              <a:gd name="connsiteX14" fmla="*/ 0 w 7294393"/>
              <a:gd name="connsiteY14" fmla="*/ 0 h 6858000"/>
              <a:gd name="connsiteX15" fmla="*/ 3084513 w 7294393"/>
              <a:gd name="connsiteY15" fmla="*/ 0 h 6858000"/>
              <a:gd name="connsiteX16" fmla="*/ 3084513 w 7294393"/>
              <a:gd name="connsiteY16" fmla="*/ 7146 h 6858000"/>
              <a:gd name="connsiteX17" fmla="*/ 3292312 w 7294393"/>
              <a:gd name="connsiteY17" fmla="*/ 7146 h 6858000"/>
              <a:gd name="connsiteX18" fmla="*/ 3309156 w 7294393"/>
              <a:gd name="connsiteY18" fmla="*/ 36321 h 6858000"/>
              <a:gd name="connsiteX19" fmla="*/ 4117220 w 7294393"/>
              <a:gd name="connsiteY19" fmla="*/ 1435818 h 6858000"/>
              <a:gd name="connsiteX20" fmla="*/ 3892696 w 7294393"/>
              <a:gd name="connsiteY20" fmla="*/ 3679557 h 6858000"/>
              <a:gd name="connsiteX21" fmla="*/ 5948024 w 7294393"/>
              <a:gd name="connsiteY21" fmla="*/ 4606955 h 6858000"/>
              <a:gd name="connsiteX22" fmla="*/ 7245735 w 7294393"/>
              <a:gd name="connsiteY22" fmla="*/ 6854601 h 6858000"/>
              <a:gd name="connsiteX23" fmla="*/ 7247697 w 7294393"/>
              <a:gd name="connsiteY23" fmla="*/ 6858000 h 6858000"/>
              <a:gd name="connsiteX24" fmla="*/ 5235575 w 7294393"/>
              <a:gd name="connsiteY24" fmla="*/ 6858000 h 6858000"/>
              <a:gd name="connsiteX25" fmla="*/ 4876222 w 7294393"/>
              <a:gd name="connsiteY25" fmla="*/ 6858000 h 6858000"/>
              <a:gd name="connsiteX26" fmla="*/ 3084513 w 7294393"/>
              <a:gd name="connsiteY26" fmla="*/ 6858000 h 6858000"/>
              <a:gd name="connsiteX27" fmla="*/ 2151062 w 7294393"/>
              <a:gd name="connsiteY27" fmla="*/ 6858000 h 6858000"/>
              <a:gd name="connsiteX28" fmla="*/ 0 w 7294393"/>
              <a:gd name="connsiteY2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294393" h="6858000">
                <a:moveTo>
                  <a:pt x="5827720" y="2694742"/>
                </a:moveTo>
                <a:cubicBezTo>
                  <a:pt x="6028196" y="2690070"/>
                  <a:pt x="6232343" y="2740194"/>
                  <a:pt x="6417026" y="2850911"/>
                </a:cubicBezTo>
                <a:lnTo>
                  <a:pt x="6417532" y="2850151"/>
                </a:lnTo>
                <a:lnTo>
                  <a:pt x="7274214" y="3363859"/>
                </a:lnTo>
                <a:cubicBezTo>
                  <a:pt x="7306035" y="3382799"/>
                  <a:pt x="7298712" y="3431038"/>
                  <a:pt x="7262847" y="3439878"/>
                </a:cubicBezTo>
                <a:lnTo>
                  <a:pt x="7262847" y="3440130"/>
                </a:lnTo>
                <a:lnTo>
                  <a:pt x="5898774" y="3781339"/>
                </a:lnTo>
                <a:cubicBezTo>
                  <a:pt x="5883872" y="3785128"/>
                  <a:pt x="5868467" y="3785884"/>
                  <a:pt x="5853565" y="3783611"/>
                </a:cubicBezTo>
                <a:cubicBezTo>
                  <a:pt x="5839676" y="3781591"/>
                  <a:pt x="5828057" y="3777298"/>
                  <a:pt x="5819723" y="3773257"/>
                </a:cubicBezTo>
                <a:cubicBezTo>
                  <a:pt x="5814420" y="3770478"/>
                  <a:pt x="5809621" y="3767195"/>
                  <a:pt x="5805328" y="3762903"/>
                </a:cubicBezTo>
                <a:cubicBezTo>
                  <a:pt x="5712638" y="3670716"/>
                  <a:pt x="5581307" y="3558835"/>
                  <a:pt x="5407294" y="3457556"/>
                </a:cubicBezTo>
                <a:cubicBezTo>
                  <a:pt x="5250707" y="3366636"/>
                  <a:pt x="5103213" y="3314861"/>
                  <a:pt x="4988045" y="3274958"/>
                </a:cubicBezTo>
                <a:cubicBezTo>
                  <a:pt x="4938796" y="3257785"/>
                  <a:pt x="4932734" y="3189843"/>
                  <a:pt x="4963041" y="3147919"/>
                </a:cubicBezTo>
                <a:cubicBezTo>
                  <a:pt x="5169666" y="2862529"/>
                  <a:pt x="5493594" y="2702527"/>
                  <a:pt x="5827720" y="2694742"/>
                </a:cubicBezTo>
                <a:close/>
                <a:moveTo>
                  <a:pt x="0" y="0"/>
                </a:moveTo>
                <a:lnTo>
                  <a:pt x="3084513" y="0"/>
                </a:lnTo>
                <a:lnTo>
                  <a:pt x="3084513" y="7146"/>
                </a:lnTo>
                <a:lnTo>
                  <a:pt x="3292312" y="7146"/>
                </a:lnTo>
                <a:lnTo>
                  <a:pt x="3309156" y="36321"/>
                </a:lnTo>
                <a:cubicBezTo>
                  <a:pt x="3598589" y="537652"/>
                  <a:pt x="3933862" y="1118350"/>
                  <a:pt x="4117220" y="1435818"/>
                </a:cubicBezTo>
                <a:cubicBezTo>
                  <a:pt x="4483937" y="2070752"/>
                  <a:pt x="4528891" y="3312334"/>
                  <a:pt x="3892696" y="3679557"/>
                </a:cubicBezTo>
                <a:cubicBezTo>
                  <a:pt x="4530911" y="3311073"/>
                  <a:pt x="5601008" y="4005863"/>
                  <a:pt x="5948024" y="4606955"/>
                </a:cubicBezTo>
                <a:cubicBezTo>
                  <a:pt x="6251885" y="5133131"/>
                  <a:pt x="7050763" y="6516885"/>
                  <a:pt x="7245735" y="6854601"/>
                </a:cubicBezTo>
                <a:lnTo>
                  <a:pt x="7247697" y="6858000"/>
                </a:lnTo>
                <a:lnTo>
                  <a:pt x="5235575" y="6858000"/>
                </a:lnTo>
                <a:lnTo>
                  <a:pt x="4876222" y="6858000"/>
                </a:lnTo>
                <a:lnTo>
                  <a:pt x="3084513" y="6858000"/>
                </a:lnTo>
                <a:lnTo>
                  <a:pt x="2151062" y="6858000"/>
                </a:lnTo>
                <a:lnTo>
                  <a:pt x="0" y="6858000"/>
                </a:lnTo>
                <a:close/>
              </a:path>
            </a:pathLst>
          </a:custGeom>
          <a:solidFill>
            <a:schemeClr val="bg2"/>
          </a:solidFill>
        </p:spPr>
        <p:txBody>
          <a:bodyPr wrap="square" lIns="180000" tIns="2520000" anchor="t" anchorCtr="0">
            <a:noAutofit/>
          </a:bodyPr>
          <a:lstStyle/>
          <a:p>
            <a:r>
              <a:rPr lang="en-AU" noProof="0"/>
              <a:t>Drag and drop image into image placeholder</a:t>
            </a:r>
          </a:p>
        </p:txBody>
      </p:sp>
      <p:pic>
        <p:nvPicPr>
          <p:cNvPr id="6" name="Graphic 5">
            <a:extLst>
              <a:ext uri="{FF2B5EF4-FFF2-40B4-BE49-F238E27FC236}">
                <a16:creationId xmlns:a16="http://schemas.microsoft.com/office/drawing/2014/main" id="{E2BD50C9-BB43-5FF6-318A-B2BAC4EE76EE}"/>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8632435" y="5665598"/>
            <a:ext cx="2691765" cy="680400"/>
          </a:xfrm>
          <a:prstGeom prst="rect">
            <a:avLst/>
          </a:prstGeom>
        </p:spPr>
      </p:pic>
      <p:sp>
        <p:nvSpPr>
          <p:cNvPr id="7" name="Text Placeholder 21">
            <a:extLst>
              <a:ext uri="{FF2B5EF4-FFF2-40B4-BE49-F238E27FC236}">
                <a16:creationId xmlns:a16="http://schemas.microsoft.com/office/drawing/2014/main" id="{C8E5E425-E31C-EB20-6DB1-80591C220A24}"/>
              </a:ext>
            </a:extLst>
          </p:cNvPr>
          <p:cNvSpPr>
            <a:spLocks noGrp="1"/>
          </p:cNvSpPr>
          <p:nvPr>
            <p:ph type="body" sz="quarter" idx="12" hasCustomPrompt="1"/>
          </p:nvPr>
        </p:nvSpPr>
        <p:spPr>
          <a:xfrm>
            <a:off x="7385050" y="2999625"/>
            <a:ext cx="3887787" cy="1329595"/>
          </a:xfrm>
        </p:spPr>
        <p:txBody>
          <a:bodyPr anchor="ctr" anchorCtr="0">
            <a:spAutoFit/>
          </a:bodyPr>
          <a:lstStyle>
            <a:lvl1pPr algn="r">
              <a:lnSpc>
                <a:spcPct val="80000"/>
              </a:lnSpc>
              <a:spcBef>
                <a:spcPts val="0"/>
              </a:spcBef>
              <a:spcAft>
                <a:spcPts val="0"/>
              </a:spcAft>
              <a:defRPr sz="5400">
                <a:solidFill>
                  <a:schemeClr val="accent1"/>
                </a:solidFill>
                <a:latin typeface="+mj-lt"/>
              </a:defRPr>
            </a:lvl1pPr>
            <a:lvl2pPr algn="r">
              <a:lnSpc>
                <a:spcPct val="80000"/>
              </a:lnSpc>
              <a:spcBef>
                <a:spcPts val="0"/>
              </a:spcBef>
              <a:spcAft>
                <a:spcPts val="0"/>
              </a:spcAft>
              <a:defRPr sz="5400" cap="none" baseline="0">
                <a:solidFill>
                  <a:schemeClr val="bg1"/>
                </a:solidFill>
                <a:latin typeface="+mj-lt"/>
              </a:defRPr>
            </a:lvl2pPr>
          </a:lstStyle>
          <a:p>
            <a:pPr lvl="0"/>
            <a:r>
              <a:rPr lang="en-AU" noProof="0"/>
              <a:t>Divider title</a:t>
            </a:r>
          </a:p>
          <a:p>
            <a:pPr lvl="1"/>
            <a:r>
              <a:rPr lang="en-AU" noProof="0"/>
              <a:t>goes here</a:t>
            </a:r>
          </a:p>
        </p:txBody>
      </p:sp>
    </p:spTree>
    <p:extLst>
      <p:ext uri="{BB962C8B-B14F-4D97-AF65-F5344CB8AC3E}">
        <p14:creationId xmlns:p14="http://schemas.microsoft.com/office/powerpoint/2010/main" val="213929124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hart x 2 Opt B">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AF9F6-D29A-4CC8-BA45-FDC5BD8016F5}"/>
              </a:ext>
            </a:extLst>
          </p:cNvPr>
          <p:cNvSpPr>
            <a:spLocks noGrp="1"/>
          </p:cNvSpPr>
          <p:nvPr>
            <p:ph type="title" hasCustomPrompt="1"/>
          </p:nvPr>
        </p:nvSpPr>
        <p:spPr/>
        <p:txBody>
          <a:bodyPr/>
          <a:lstStyle/>
          <a:p>
            <a:r>
              <a:rPr lang="en-AU" noProof="0"/>
              <a:t>Slide title goes here</a:t>
            </a:r>
          </a:p>
        </p:txBody>
      </p:sp>
      <p:sp>
        <p:nvSpPr>
          <p:cNvPr id="3" name="Footer Placeholder 2">
            <a:extLst>
              <a:ext uri="{FF2B5EF4-FFF2-40B4-BE49-F238E27FC236}">
                <a16:creationId xmlns:a16="http://schemas.microsoft.com/office/drawing/2014/main" id="{751E574E-FAAD-7902-798D-E874D15B98B3}"/>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5076901B-B561-A0E0-89EB-F405102C5F01}"/>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6" name="Rectangle: Rounded Corners 5">
            <a:extLst>
              <a:ext uri="{FF2B5EF4-FFF2-40B4-BE49-F238E27FC236}">
                <a16:creationId xmlns:a16="http://schemas.microsoft.com/office/drawing/2014/main" id="{EDE5A53A-0BE1-0C3C-37AA-BF8E38FA3AD4}"/>
              </a:ext>
            </a:extLst>
          </p:cNvPr>
          <p:cNvSpPr/>
          <p:nvPr userDrawn="1"/>
        </p:nvSpPr>
        <p:spPr>
          <a:xfrm>
            <a:off x="503237" y="1525588"/>
            <a:ext cx="5375049" cy="4648200"/>
          </a:xfrm>
          <a:prstGeom prst="roundRect">
            <a:avLst>
              <a:gd name="adj" fmla="val 441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10" name="Text Placeholder 9">
            <a:extLst>
              <a:ext uri="{FF2B5EF4-FFF2-40B4-BE49-F238E27FC236}">
                <a16:creationId xmlns:a16="http://schemas.microsoft.com/office/drawing/2014/main" id="{990D7721-0953-FA9C-0945-C2FBBA45D8DF}"/>
              </a:ext>
            </a:extLst>
          </p:cNvPr>
          <p:cNvSpPr>
            <a:spLocks noGrp="1"/>
          </p:cNvSpPr>
          <p:nvPr>
            <p:ph type="body" sz="quarter" idx="16" hasCustomPrompt="1"/>
          </p:nvPr>
        </p:nvSpPr>
        <p:spPr>
          <a:xfrm>
            <a:off x="730855" y="5866301"/>
            <a:ext cx="4919813" cy="107722"/>
          </a:xfrm>
        </p:spPr>
        <p:txBody>
          <a:bodyPr wrap="square">
            <a:spAutoFit/>
          </a:bodyPr>
          <a:lstStyle>
            <a:lvl1pPr>
              <a:lnSpc>
                <a:spcPct val="100000"/>
              </a:lnSpc>
              <a:spcBef>
                <a:spcPts val="0"/>
              </a:spcBef>
              <a:spcAft>
                <a:spcPts val="0"/>
              </a:spcAft>
              <a:defRPr sz="700">
                <a:solidFill>
                  <a:schemeClr val="tx1"/>
                </a:solidFill>
                <a:latin typeface="+mj-lt"/>
              </a:defRPr>
            </a:lvl1pPr>
          </a:lstStyle>
          <a:p>
            <a:pPr lvl="0"/>
            <a:r>
              <a:rPr lang="en-AU" noProof="0"/>
              <a:t>Insert source here if required</a:t>
            </a:r>
          </a:p>
        </p:txBody>
      </p:sp>
      <p:sp>
        <p:nvSpPr>
          <p:cNvPr id="11" name="Rectangle: Rounded Corners 10">
            <a:extLst>
              <a:ext uri="{FF2B5EF4-FFF2-40B4-BE49-F238E27FC236}">
                <a16:creationId xmlns:a16="http://schemas.microsoft.com/office/drawing/2014/main" id="{B91DD477-DE07-8E29-4FEA-4A219C5DA25D}"/>
              </a:ext>
            </a:extLst>
          </p:cNvPr>
          <p:cNvSpPr/>
          <p:nvPr userDrawn="1"/>
        </p:nvSpPr>
        <p:spPr>
          <a:xfrm>
            <a:off x="6333969" y="1525588"/>
            <a:ext cx="5375049" cy="4648200"/>
          </a:xfrm>
          <a:prstGeom prst="roundRect">
            <a:avLst>
              <a:gd name="adj" fmla="val 441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13" name="Text Placeholder 9">
            <a:extLst>
              <a:ext uri="{FF2B5EF4-FFF2-40B4-BE49-F238E27FC236}">
                <a16:creationId xmlns:a16="http://schemas.microsoft.com/office/drawing/2014/main" id="{CA29E84F-2976-DD88-1CB9-AA863D67500A}"/>
              </a:ext>
            </a:extLst>
          </p:cNvPr>
          <p:cNvSpPr>
            <a:spLocks noGrp="1"/>
          </p:cNvSpPr>
          <p:nvPr>
            <p:ph type="body" sz="quarter" idx="20" hasCustomPrompt="1"/>
          </p:nvPr>
        </p:nvSpPr>
        <p:spPr>
          <a:xfrm>
            <a:off x="6561587" y="5866301"/>
            <a:ext cx="4919813" cy="107722"/>
          </a:xfrm>
        </p:spPr>
        <p:txBody>
          <a:bodyPr wrap="square">
            <a:spAutoFit/>
          </a:bodyPr>
          <a:lstStyle>
            <a:lvl1pPr>
              <a:lnSpc>
                <a:spcPct val="100000"/>
              </a:lnSpc>
              <a:spcBef>
                <a:spcPts val="0"/>
              </a:spcBef>
              <a:spcAft>
                <a:spcPts val="0"/>
              </a:spcAft>
              <a:defRPr sz="700">
                <a:solidFill>
                  <a:schemeClr val="tx1"/>
                </a:solidFill>
                <a:latin typeface="+mj-lt"/>
              </a:defRPr>
            </a:lvl1pPr>
          </a:lstStyle>
          <a:p>
            <a:pPr lvl="0"/>
            <a:r>
              <a:rPr lang="en-AU" noProof="0"/>
              <a:t>Insert source here if required</a:t>
            </a:r>
          </a:p>
        </p:txBody>
      </p:sp>
      <p:sp>
        <p:nvSpPr>
          <p:cNvPr id="18" name="Chart Placeholder 16">
            <a:extLst>
              <a:ext uri="{FF2B5EF4-FFF2-40B4-BE49-F238E27FC236}">
                <a16:creationId xmlns:a16="http://schemas.microsoft.com/office/drawing/2014/main" id="{390E44A4-97D7-5BC0-6B61-A430D91B0318}"/>
              </a:ext>
            </a:extLst>
          </p:cNvPr>
          <p:cNvSpPr>
            <a:spLocks noGrp="1"/>
          </p:cNvSpPr>
          <p:nvPr>
            <p:ph type="chart" sz="quarter" idx="23" hasCustomPrompt="1"/>
          </p:nvPr>
        </p:nvSpPr>
        <p:spPr>
          <a:xfrm>
            <a:off x="730855" y="1748625"/>
            <a:ext cx="4921200" cy="3982325"/>
          </a:xfrm>
        </p:spPr>
        <p:txBody>
          <a:bodyPr/>
          <a:lstStyle>
            <a:lvl1pPr>
              <a:defRPr/>
            </a:lvl1pPr>
          </a:lstStyle>
          <a:p>
            <a:r>
              <a:rPr lang="en-AU" noProof="0"/>
              <a:t>Click icon to insert chart</a:t>
            </a:r>
          </a:p>
        </p:txBody>
      </p:sp>
      <p:sp>
        <p:nvSpPr>
          <p:cNvPr id="19" name="Chart Placeholder 16">
            <a:extLst>
              <a:ext uri="{FF2B5EF4-FFF2-40B4-BE49-F238E27FC236}">
                <a16:creationId xmlns:a16="http://schemas.microsoft.com/office/drawing/2014/main" id="{71C53B48-E5BB-B435-CF8F-818F9C343DF3}"/>
              </a:ext>
            </a:extLst>
          </p:cNvPr>
          <p:cNvSpPr>
            <a:spLocks noGrp="1"/>
          </p:cNvSpPr>
          <p:nvPr>
            <p:ph type="chart" sz="quarter" idx="24" hasCustomPrompt="1"/>
          </p:nvPr>
        </p:nvSpPr>
        <p:spPr>
          <a:xfrm>
            <a:off x="6560200" y="1748625"/>
            <a:ext cx="4921200" cy="3982325"/>
          </a:xfrm>
        </p:spPr>
        <p:txBody>
          <a:bodyPr/>
          <a:lstStyle>
            <a:lvl1pPr>
              <a:defRPr/>
            </a:lvl1pPr>
          </a:lstStyle>
          <a:p>
            <a:r>
              <a:rPr lang="en-AU" noProof="0"/>
              <a:t>Click icon to insert chart</a:t>
            </a:r>
          </a:p>
        </p:txBody>
      </p:sp>
      <p:sp>
        <p:nvSpPr>
          <p:cNvPr id="5" name="Graphic 13">
            <a:extLst>
              <a:ext uri="{FF2B5EF4-FFF2-40B4-BE49-F238E27FC236}">
                <a16:creationId xmlns:a16="http://schemas.microsoft.com/office/drawing/2014/main" id="{6370A5CC-E65A-E9D5-E56E-8D2536FA7F02}"/>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5881666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7_Chart x 2 Opt C">
    <p:bg>
      <p:bgPr>
        <a:solidFill>
          <a:schemeClr val="bg2"/>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405B2067-49D1-7C69-5EF5-8D1310C9133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716854" y="0"/>
            <a:ext cx="3475146" cy="3143250"/>
          </a:xfrm>
          <a:prstGeom prst="rect">
            <a:avLst/>
          </a:prstGeom>
        </p:spPr>
      </p:pic>
      <p:sp>
        <p:nvSpPr>
          <p:cNvPr id="2" name="Title 1">
            <a:extLst>
              <a:ext uri="{FF2B5EF4-FFF2-40B4-BE49-F238E27FC236}">
                <a16:creationId xmlns:a16="http://schemas.microsoft.com/office/drawing/2014/main" id="{D6AAF9F6-D29A-4CC8-BA45-FDC5BD8016F5}"/>
              </a:ext>
            </a:extLst>
          </p:cNvPr>
          <p:cNvSpPr>
            <a:spLocks noGrp="1"/>
          </p:cNvSpPr>
          <p:nvPr>
            <p:ph type="title" hasCustomPrompt="1"/>
          </p:nvPr>
        </p:nvSpPr>
        <p:spPr>
          <a:xfrm>
            <a:off x="503237" y="503238"/>
            <a:ext cx="11183932" cy="576000"/>
          </a:xfrm>
        </p:spPr>
        <p:txBody>
          <a:bodyPr/>
          <a:lstStyle/>
          <a:p>
            <a:r>
              <a:rPr lang="en-AU" noProof="0"/>
              <a:t>Slide title goes here</a:t>
            </a:r>
          </a:p>
        </p:txBody>
      </p:sp>
      <p:sp>
        <p:nvSpPr>
          <p:cNvPr id="3" name="Footer Placeholder 2">
            <a:extLst>
              <a:ext uri="{FF2B5EF4-FFF2-40B4-BE49-F238E27FC236}">
                <a16:creationId xmlns:a16="http://schemas.microsoft.com/office/drawing/2014/main" id="{751E574E-FAAD-7902-798D-E874D15B98B3}"/>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5076901B-B561-A0E0-89EB-F405102C5F01}"/>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6" name="Rectangle: Rounded Corners 5">
            <a:extLst>
              <a:ext uri="{FF2B5EF4-FFF2-40B4-BE49-F238E27FC236}">
                <a16:creationId xmlns:a16="http://schemas.microsoft.com/office/drawing/2014/main" id="{EDE5A53A-0BE1-0C3C-37AA-BF8E38FA3AD4}"/>
              </a:ext>
            </a:extLst>
          </p:cNvPr>
          <p:cNvSpPr/>
          <p:nvPr userDrawn="1"/>
        </p:nvSpPr>
        <p:spPr>
          <a:xfrm>
            <a:off x="503237" y="2703513"/>
            <a:ext cx="5375049" cy="3470275"/>
          </a:xfrm>
          <a:prstGeom prst="roundRect">
            <a:avLst>
              <a:gd name="adj" fmla="val 441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10" name="Text Placeholder 9">
            <a:extLst>
              <a:ext uri="{FF2B5EF4-FFF2-40B4-BE49-F238E27FC236}">
                <a16:creationId xmlns:a16="http://schemas.microsoft.com/office/drawing/2014/main" id="{990D7721-0953-FA9C-0945-C2FBBA45D8DF}"/>
              </a:ext>
            </a:extLst>
          </p:cNvPr>
          <p:cNvSpPr>
            <a:spLocks noGrp="1"/>
          </p:cNvSpPr>
          <p:nvPr>
            <p:ph type="body" sz="quarter" idx="16" hasCustomPrompt="1"/>
          </p:nvPr>
        </p:nvSpPr>
        <p:spPr>
          <a:xfrm>
            <a:off x="730855" y="5850426"/>
            <a:ext cx="4919813" cy="107722"/>
          </a:xfrm>
        </p:spPr>
        <p:txBody>
          <a:bodyPr wrap="square">
            <a:spAutoFit/>
          </a:bodyPr>
          <a:lstStyle>
            <a:lvl1pPr>
              <a:lnSpc>
                <a:spcPct val="100000"/>
              </a:lnSpc>
              <a:spcBef>
                <a:spcPts val="0"/>
              </a:spcBef>
              <a:spcAft>
                <a:spcPts val="0"/>
              </a:spcAft>
              <a:defRPr sz="700">
                <a:solidFill>
                  <a:schemeClr val="tx1"/>
                </a:solidFill>
                <a:latin typeface="+mj-lt"/>
              </a:defRPr>
            </a:lvl1pPr>
          </a:lstStyle>
          <a:p>
            <a:pPr lvl="0"/>
            <a:r>
              <a:rPr lang="en-AU" noProof="0"/>
              <a:t>Insert source here if required</a:t>
            </a:r>
          </a:p>
        </p:txBody>
      </p:sp>
      <p:sp>
        <p:nvSpPr>
          <p:cNvPr id="7" name="Text Placeholder 21">
            <a:extLst>
              <a:ext uri="{FF2B5EF4-FFF2-40B4-BE49-F238E27FC236}">
                <a16:creationId xmlns:a16="http://schemas.microsoft.com/office/drawing/2014/main" id="{1280D27F-3A03-5138-189F-E1CF84A7E48B}"/>
              </a:ext>
            </a:extLst>
          </p:cNvPr>
          <p:cNvSpPr>
            <a:spLocks noGrp="1"/>
          </p:cNvSpPr>
          <p:nvPr>
            <p:ph type="body" sz="quarter" idx="17"/>
          </p:nvPr>
        </p:nvSpPr>
        <p:spPr>
          <a:xfrm>
            <a:off x="526330" y="1329418"/>
            <a:ext cx="5351956" cy="1199469"/>
          </a:xfrm>
          <a:prstGeom prst="rect">
            <a:avLst/>
          </a:prstGeom>
          <a:noFill/>
        </p:spPr>
        <p:txBody>
          <a:bodyPr wrap="square" lIns="0" tIns="0" rIns="0" bIns="0">
            <a:noAutofit/>
          </a:bodyPr>
          <a:lstStyle>
            <a:lvl1pPr>
              <a:lnSpc>
                <a:spcPct val="100000"/>
              </a:lnSpc>
              <a:spcBef>
                <a:spcPts val="600"/>
              </a:spcBef>
              <a:defRPr sz="1200">
                <a:solidFill>
                  <a:schemeClr val="tx1"/>
                </a:solidFill>
              </a:defRPr>
            </a:lvl1pPr>
            <a:lvl2pPr>
              <a:lnSpc>
                <a:spcPct val="120000"/>
              </a:lnSpc>
              <a:spcBef>
                <a:spcPts val="0"/>
              </a:spcBef>
              <a:defRPr sz="1100">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9" name="Text Placeholder 21">
            <a:extLst>
              <a:ext uri="{FF2B5EF4-FFF2-40B4-BE49-F238E27FC236}">
                <a16:creationId xmlns:a16="http://schemas.microsoft.com/office/drawing/2014/main" id="{AA07A7A9-461C-44B3-D41D-D96A27AB6A93}"/>
              </a:ext>
            </a:extLst>
          </p:cNvPr>
          <p:cNvSpPr>
            <a:spLocks noGrp="1"/>
          </p:cNvSpPr>
          <p:nvPr>
            <p:ph type="body" sz="quarter" idx="18"/>
          </p:nvPr>
        </p:nvSpPr>
        <p:spPr>
          <a:xfrm>
            <a:off x="6333969" y="1329418"/>
            <a:ext cx="5353200" cy="1199469"/>
          </a:xfrm>
          <a:prstGeom prst="rect">
            <a:avLst/>
          </a:prstGeom>
          <a:noFill/>
        </p:spPr>
        <p:txBody>
          <a:bodyPr wrap="square" lIns="0" tIns="0" rIns="0" bIns="0">
            <a:noAutofit/>
          </a:bodyPr>
          <a:lstStyle>
            <a:lvl1pPr>
              <a:lnSpc>
                <a:spcPct val="100000"/>
              </a:lnSpc>
              <a:spcBef>
                <a:spcPts val="600"/>
              </a:spcBef>
              <a:defRPr sz="1200">
                <a:solidFill>
                  <a:schemeClr val="tx1"/>
                </a:solidFill>
              </a:defRPr>
            </a:lvl1pPr>
            <a:lvl2pPr>
              <a:lnSpc>
                <a:spcPct val="120000"/>
              </a:lnSpc>
              <a:spcBef>
                <a:spcPts val="0"/>
              </a:spcBef>
              <a:defRPr sz="1100">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11" name="Rectangle: Rounded Corners 10">
            <a:extLst>
              <a:ext uri="{FF2B5EF4-FFF2-40B4-BE49-F238E27FC236}">
                <a16:creationId xmlns:a16="http://schemas.microsoft.com/office/drawing/2014/main" id="{B91DD477-DE07-8E29-4FEA-4A219C5DA25D}"/>
              </a:ext>
            </a:extLst>
          </p:cNvPr>
          <p:cNvSpPr/>
          <p:nvPr userDrawn="1"/>
        </p:nvSpPr>
        <p:spPr>
          <a:xfrm>
            <a:off x="6333969" y="2703513"/>
            <a:ext cx="5375049" cy="3470275"/>
          </a:xfrm>
          <a:prstGeom prst="roundRect">
            <a:avLst>
              <a:gd name="adj" fmla="val 441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13" name="Text Placeholder 9">
            <a:extLst>
              <a:ext uri="{FF2B5EF4-FFF2-40B4-BE49-F238E27FC236}">
                <a16:creationId xmlns:a16="http://schemas.microsoft.com/office/drawing/2014/main" id="{CA29E84F-2976-DD88-1CB9-AA863D67500A}"/>
              </a:ext>
            </a:extLst>
          </p:cNvPr>
          <p:cNvSpPr>
            <a:spLocks noGrp="1"/>
          </p:cNvSpPr>
          <p:nvPr>
            <p:ph type="body" sz="quarter" idx="20" hasCustomPrompt="1"/>
          </p:nvPr>
        </p:nvSpPr>
        <p:spPr>
          <a:xfrm>
            <a:off x="6561587" y="5850426"/>
            <a:ext cx="4919813" cy="107722"/>
          </a:xfrm>
        </p:spPr>
        <p:txBody>
          <a:bodyPr wrap="square">
            <a:spAutoFit/>
          </a:bodyPr>
          <a:lstStyle>
            <a:lvl1pPr>
              <a:lnSpc>
                <a:spcPct val="100000"/>
              </a:lnSpc>
              <a:spcBef>
                <a:spcPts val="0"/>
              </a:spcBef>
              <a:spcAft>
                <a:spcPts val="0"/>
              </a:spcAft>
              <a:defRPr sz="700">
                <a:solidFill>
                  <a:schemeClr val="tx1"/>
                </a:solidFill>
                <a:latin typeface="+mj-lt"/>
              </a:defRPr>
            </a:lvl1pPr>
          </a:lstStyle>
          <a:p>
            <a:pPr lvl="0"/>
            <a:r>
              <a:rPr lang="en-AU" noProof="0"/>
              <a:t>Insert source here if required</a:t>
            </a:r>
          </a:p>
        </p:txBody>
      </p:sp>
      <p:sp>
        <p:nvSpPr>
          <p:cNvPr id="19" name="Chart Placeholder 16">
            <a:extLst>
              <a:ext uri="{FF2B5EF4-FFF2-40B4-BE49-F238E27FC236}">
                <a16:creationId xmlns:a16="http://schemas.microsoft.com/office/drawing/2014/main" id="{BA21BB64-544B-81D8-4FDB-95E6F2B85978}"/>
              </a:ext>
            </a:extLst>
          </p:cNvPr>
          <p:cNvSpPr>
            <a:spLocks noGrp="1"/>
          </p:cNvSpPr>
          <p:nvPr>
            <p:ph type="chart" sz="quarter" idx="23" hasCustomPrompt="1"/>
          </p:nvPr>
        </p:nvSpPr>
        <p:spPr>
          <a:xfrm>
            <a:off x="730855" y="2926550"/>
            <a:ext cx="4921200" cy="2804400"/>
          </a:xfrm>
        </p:spPr>
        <p:txBody>
          <a:bodyPr/>
          <a:lstStyle>
            <a:lvl1pPr>
              <a:defRPr/>
            </a:lvl1pPr>
          </a:lstStyle>
          <a:p>
            <a:r>
              <a:rPr lang="en-AU" noProof="0"/>
              <a:t>Click icon to insert chart</a:t>
            </a:r>
          </a:p>
        </p:txBody>
      </p:sp>
      <p:sp>
        <p:nvSpPr>
          <p:cNvPr id="20" name="Chart Placeholder 16">
            <a:extLst>
              <a:ext uri="{FF2B5EF4-FFF2-40B4-BE49-F238E27FC236}">
                <a16:creationId xmlns:a16="http://schemas.microsoft.com/office/drawing/2014/main" id="{3D0A2856-5AF5-440A-87A5-41BB6E006D40}"/>
              </a:ext>
            </a:extLst>
          </p:cNvPr>
          <p:cNvSpPr>
            <a:spLocks noGrp="1"/>
          </p:cNvSpPr>
          <p:nvPr>
            <p:ph type="chart" sz="quarter" idx="24" hasCustomPrompt="1"/>
          </p:nvPr>
        </p:nvSpPr>
        <p:spPr>
          <a:xfrm>
            <a:off x="6560200" y="2926550"/>
            <a:ext cx="4921200" cy="2804400"/>
          </a:xfrm>
        </p:spPr>
        <p:txBody>
          <a:bodyPr/>
          <a:lstStyle>
            <a:lvl1pPr>
              <a:defRPr/>
            </a:lvl1pPr>
          </a:lstStyle>
          <a:p>
            <a:r>
              <a:rPr lang="en-AU" noProof="0"/>
              <a:t>Click icon to insert chart</a:t>
            </a:r>
          </a:p>
        </p:txBody>
      </p:sp>
      <p:sp>
        <p:nvSpPr>
          <p:cNvPr id="5" name="Graphic 13">
            <a:extLst>
              <a:ext uri="{FF2B5EF4-FFF2-40B4-BE49-F238E27FC236}">
                <a16:creationId xmlns:a16="http://schemas.microsoft.com/office/drawing/2014/main" id="{297501FE-63F0-76C8-1F18-D30CECB9FFF7}"/>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10396933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7_Chart x 2 Opt D">
    <p:bg>
      <p:bgPr>
        <a:solidFill>
          <a:schemeClr val="bg2"/>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85256D4B-FCCB-6972-6173-E1B14B7ED53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716854" y="0"/>
            <a:ext cx="3475146" cy="3143250"/>
          </a:xfrm>
          <a:prstGeom prst="rect">
            <a:avLst/>
          </a:prstGeom>
        </p:spPr>
      </p:pic>
      <p:sp>
        <p:nvSpPr>
          <p:cNvPr id="2" name="Title 1">
            <a:extLst>
              <a:ext uri="{FF2B5EF4-FFF2-40B4-BE49-F238E27FC236}">
                <a16:creationId xmlns:a16="http://schemas.microsoft.com/office/drawing/2014/main" id="{D6AAF9F6-D29A-4CC8-BA45-FDC5BD8016F5}"/>
              </a:ext>
            </a:extLst>
          </p:cNvPr>
          <p:cNvSpPr>
            <a:spLocks noGrp="1"/>
          </p:cNvSpPr>
          <p:nvPr>
            <p:ph type="title" hasCustomPrompt="1"/>
          </p:nvPr>
        </p:nvSpPr>
        <p:spPr/>
        <p:txBody>
          <a:bodyPr/>
          <a:lstStyle/>
          <a:p>
            <a:r>
              <a:rPr lang="en-AU" noProof="0"/>
              <a:t>Slide title goes here</a:t>
            </a:r>
          </a:p>
        </p:txBody>
      </p:sp>
      <p:sp>
        <p:nvSpPr>
          <p:cNvPr id="3" name="Footer Placeholder 2">
            <a:extLst>
              <a:ext uri="{FF2B5EF4-FFF2-40B4-BE49-F238E27FC236}">
                <a16:creationId xmlns:a16="http://schemas.microsoft.com/office/drawing/2014/main" id="{751E574E-FAAD-7902-798D-E874D15B98B3}"/>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5076901B-B561-A0E0-89EB-F405102C5F01}"/>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6" name="Rectangle: Rounded Corners 5">
            <a:extLst>
              <a:ext uri="{FF2B5EF4-FFF2-40B4-BE49-F238E27FC236}">
                <a16:creationId xmlns:a16="http://schemas.microsoft.com/office/drawing/2014/main" id="{EDE5A53A-0BE1-0C3C-37AA-BF8E38FA3AD4}"/>
              </a:ext>
            </a:extLst>
          </p:cNvPr>
          <p:cNvSpPr/>
          <p:nvPr userDrawn="1"/>
        </p:nvSpPr>
        <p:spPr>
          <a:xfrm>
            <a:off x="503237" y="1525588"/>
            <a:ext cx="5375049" cy="4648200"/>
          </a:xfrm>
          <a:prstGeom prst="roundRect">
            <a:avLst>
              <a:gd name="adj" fmla="val 441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10" name="Text Placeholder 9">
            <a:extLst>
              <a:ext uri="{FF2B5EF4-FFF2-40B4-BE49-F238E27FC236}">
                <a16:creationId xmlns:a16="http://schemas.microsoft.com/office/drawing/2014/main" id="{990D7721-0953-FA9C-0945-C2FBBA45D8DF}"/>
              </a:ext>
            </a:extLst>
          </p:cNvPr>
          <p:cNvSpPr>
            <a:spLocks noGrp="1"/>
          </p:cNvSpPr>
          <p:nvPr>
            <p:ph type="body" sz="quarter" idx="16" hasCustomPrompt="1"/>
          </p:nvPr>
        </p:nvSpPr>
        <p:spPr>
          <a:xfrm>
            <a:off x="730855" y="5866301"/>
            <a:ext cx="4919813" cy="107722"/>
          </a:xfrm>
        </p:spPr>
        <p:txBody>
          <a:bodyPr wrap="square">
            <a:spAutoFit/>
          </a:bodyPr>
          <a:lstStyle>
            <a:lvl1pPr>
              <a:lnSpc>
                <a:spcPct val="100000"/>
              </a:lnSpc>
              <a:spcBef>
                <a:spcPts val="0"/>
              </a:spcBef>
              <a:spcAft>
                <a:spcPts val="0"/>
              </a:spcAft>
              <a:defRPr sz="700">
                <a:solidFill>
                  <a:schemeClr val="tx1"/>
                </a:solidFill>
                <a:latin typeface="+mj-lt"/>
              </a:defRPr>
            </a:lvl1pPr>
          </a:lstStyle>
          <a:p>
            <a:pPr lvl="0"/>
            <a:r>
              <a:rPr lang="en-AU" noProof="0"/>
              <a:t>Insert source here if required</a:t>
            </a:r>
          </a:p>
        </p:txBody>
      </p:sp>
      <p:sp>
        <p:nvSpPr>
          <p:cNvPr id="11" name="Rectangle: Rounded Corners 10">
            <a:extLst>
              <a:ext uri="{FF2B5EF4-FFF2-40B4-BE49-F238E27FC236}">
                <a16:creationId xmlns:a16="http://schemas.microsoft.com/office/drawing/2014/main" id="{B91DD477-DE07-8E29-4FEA-4A219C5DA25D}"/>
              </a:ext>
            </a:extLst>
          </p:cNvPr>
          <p:cNvSpPr/>
          <p:nvPr userDrawn="1"/>
        </p:nvSpPr>
        <p:spPr>
          <a:xfrm>
            <a:off x="6333969" y="1525588"/>
            <a:ext cx="5375049" cy="4648200"/>
          </a:xfrm>
          <a:prstGeom prst="roundRect">
            <a:avLst>
              <a:gd name="adj" fmla="val 441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13" name="Text Placeholder 9">
            <a:extLst>
              <a:ext uri="{FF2B5EF4-FFF2-40B4-BE49-F238E27FC236}">
                <a16:creationId xmlns:a16="http://schemas.microsoft.com/office/drawing/2014/main" id="{CA29E84F-2976-DD88-1CB9-AA863D67500A}"/>
              </a:ext>
            </a:extLst>
          </p:cNvPr>
          <p:cNvSpPr>
            <a:spLocks noGrp="1"/>
          </p:cNvSpPr>
          <p:nvPr>
            <p:ph type="body" sz="quarter" idx="20" hasCustomPrompt="1"/>
          </p:nvPr>
        </p:nvSpPr>
        <p:spPr>
          <a:xfrm>
            <a:off x="6561587" y="5866301"/>
            <a:ext cx="4919813" cy="107722"/>
          </a:xfrm>
        </p:spPr>
        <p:txBody>
          <a:bodyPr wrap="square">
            <a:spAutoFit/>
          </a:bodyPr>
          <a:lstStyle>
            <a:lvl1pPr>
              <a:lnSpc>
                <a:spcPct val="100000"/>
              </a:lnSpc>
              <a:spcBef>
                <a:spcPts val="0"/>
              </a:spcBef>
              <a:spcAft>
                <a:spcPts val="0"/>
              </a:spcAft>
              <a:defRPr sz="700">
                <a:solidFill>
                  <a:schemeClr val="tx1"/>
                </a:solidFill>
                <a:latin typeface="+mj-lt"/>
              </a:defRPr>
            </a:lvl1pPr>
          </a:lstStyle>
          <a:p>
            <a:pPr lvl="0"/>
            <a:r>
              <a:rPr lang="en-AU" noProof="0"/>
              <a:t>Insert source here if required</a:t>
            </a:r>
          </a:p>
        </p:txBody>
      </p:sp>
      <p:sp>
        <p:nvSpPr>
          <p:cNvPr id="18" name="Chart Placeholder 16">
            <a:extLst>
              <a:ext uri="{FF2B5EF4-FFF2-40B4-BE49-F238E27FC236}">
                <a16:creationId xmlns:a16="http://schemas.microsoft.com/office/drawing/2014/main" id="{390E44A4-97D7-5BC0-6B61-A430D91B0318}"/>
              </a:ext>
            </a:extLst>
          </p:cNvPr>
          <p:cNvSpPr>
            <a:spLocks noGrp="1"/>
          </p:cNvSpPr>
          <p:nvPr>
            <p:ph type="chart" sz="quarter" idx="23" hasCustomPrompt="1"/>
          </p:nvPr>
        </p:nvSpPr>
        <p:spPr>
          <a:xfrm>
            <a:off x="730855" y="1748625"/>
            <a:ext cx="4921200" cy="3982325"/>
          </a:xfrm>
        </p:spPr>
        <p:txBody>
          <a:bodyPr/>
          <a:lstStyle>
            <a:lvl1pPr>
              <a:defRPr/>
            </a:lvl1pPr>
          </a:lstStyle>
          <a:p>
            <a:r>
              <a:rPr lang="en-AU" noProof="0"/>
              <a:t>Click icon to insert chart</a:t>
            </a:r>
          </a:p>
        </p:txBody>
      </p:sp>
      <p:sp>
        <p:nvSpPr>
          <p:cNvPr id="19" name="Chart Placeholder 16">
            <a:extLst>
              <a:ext uri="{FF2B5EF4-FFF2-40B4-BE49-F238E27FC236}">
                <a16:creationId xmlns:a16="http://schemas.microsoft.com/office/drawing/2014/main" id="{71C53B48-E5BB-B435-CF8F-818F9C343DF3}"/>
              </a:ext>
            </a:extLst>
          </p:cNvPr>
          <p:cNvSpPr>
            <a:spLocks noGrp="1"/>
          </p:cNvSpPr>
          <p:nvPr>
            <p:ph type="chart" sz="quarter" idx="24" hasCustomPrompt="1"/>
          </p:nvPr>
        </p:nvSpPr>
        <p:spPr>
          <a:xfrm>
            <a:off x="6560200" y="1748625"/>
            <a:ext cx="4921200" cy="3982325"/>
          </a:xfrm>
        </p:spPr>
        <p:txBody>
          <a:bodyPr/>
          <a:lstStyle>
            <a:lvl1pPr>
              <a:defRPr/>
            </a:lvl1pPr>
          </a:lstStyle>
          <a:p>
            <a:r>
              <a:rPr lang="en-AU" noProof="0"/>
              <a:t>Click icon to insert chart</a:t>
            </a:r>
          </a:p>
        </p:txBody>
      </p:sp>
      <p:sp>
        <p:nvSpPr>
          <p:cNvPr id="5" name="Graphic 13">
            <a:extLst>
              <a:ext uri="{FF2B5EF4-FFF2-40B4-BE49-F238E27FC236}">
                <a16:creationId xmlns:a16="http://schemas.microsoft.com/office/drawing/2014/main" id="{B5AC1D74-A7E6-F0D5-BFF0-99CB2729CBE7}"/>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16331165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8_Graphic x 1 Opt A">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6C47E-A370-05DE-4F01-8ED81FF116B6}"/>
              </a:ext>
            </a:extLst>
          </p:cNvPr>
          <p:cNvSpPr>
            <a:spLocks noGrp="1"/>
          </p:cNvSpPr>
          <p:nvPr>
            <p:ph type="title" hasCustomPrompt="1"/>
          </p:nvPr>
        </p:nvSpPr>
        <p:spPr>
          <a:xfrm>
            <a:off x="503237" y="503238"/>
            <a:ext cx="11183932" cy="576000"/>
          </a:xfrm>
        </p:spPr>
        <p:txBody>
          <a:bodyPr/>
          <a:lstStyle/>
          <a:p>
            <a:r>
              <a:rPr lang="en-AU" noProof="0"/>
              <a:t>Slide title goes here</a:t>
            </a:r>
          </a:p>
        </p:txBody>
      </p:sp>
      <p:sp>
        <p:nvSpPr>
          <p:cNvPr id="3" name="Footer Placeholder 2">
            <a:extLst>
              <a:ext uri="{FF2B5EF4-FFF2-40B4-BE49-F238E27FC236}">
                <a16:creationId xmlns:a16="http://schemas.microsoft.com/office/drawing/2014/main" id="{AB70DC4E-A40D-951B-567B-41DB5AA9FAE8}"/>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F7B302F8-1CC5-8FBD-E0EC-4A29491B3ADA}"/>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7" name="Content Placeholder 6">
            <a:extLst>
              <a:ext uri="{FF2B5EF4-FFF2-40B4-BE49-F238E27FC236}">
                <a16:creationId xmlns:a16="http://schemas.microsoft.com/office/drawing/2014/main" id="{E518642F-7D3D-A267-FA5A-64728C9C1DDC}"/>
              </a:ext>
            </a:extLst>
          </p:cNvPr>
          <p:cNvSpPr>
            <a:spLocks noGrp="1"/>
          </p:cNvSpPr>
          <p:nvPr>
            <p:ph sz="quarter" idx="12"/>
          </p:nvPr>
        </p:nvSpPr>
        <p:spPr>
          <a:xfrm>
            <a:off x="503238" y="1312864"/>
            <a:ext cx="11183937" cy="4860924"/>
          </a:xfrm>
          <a:prstGeom prst="roundRect">
            <a:avLst>
              <a:gd name="adj" fmla="val 4678"/>
            </a:avLst>
          </a:prstGeom>
          <a:solidFill>
            <a:schemeClr val="bg1"/>
          </a:solidFill>
        </p:spPr>
        <p:txBody>
          <a:bodyPr lIns="180000" tIns="180000" rIns="180000" bIns="180000"/>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5" name="Graphic 13">
            <a:extLst>
              <a:ext uri="{FF2B5EF4-FFF2-40B4-BE49-F238E27FC236}">
                <a16:creationId xmlns:a16="http://schemas.microsoft.com/office/drawing/2014/main" id="{099AFF1F-4BEE-4AAF-E2A7-27D1CB42FD9F}"/>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16608819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8_Graphic x 1 Opt B">
    <p:bg>
      <p:bgPr>
        <a:solidFill>
          <a:schemeClr val="bg2"/>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6255CBD2-AA2C-B701-818A-FCE9801D492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716854" y="0"/>
            <a:ext cx="3475146" cy="3143250"/>
          </a:xfrm>
          <a:prstGeom prst="rect">
            <a:avLst/>
          </a:prstGeom>
        </p:spPr>
      </p:pic>
      <p:sp>
        <p:nvSpPr>
          <p:cNvPr id="2" name="Title 1">
            <a:extLst>
              <a:ext uri="{FF2B5EF4-FFF2-40B4-BE49-F238E27FC236}">
                <a16:creationId xmlns:a16="http://schemas.microsoft.com/office/drawing/2014/main" id="{6546C47E-A370-05DE-4F01-8ED81FF116B6}"/>
              </a:ext>
            </a:extLst>
          </p:cNvPr>
          <p:cNvSpPr>
            <a:spLocks noGrp="1"/>
          </p:cNvSpPr>
          <p:nvPr>
            <p:ph type="title" hasCustomPrompt="1"/>
          </p:nvPr>
        </p:nvSpPr>
        <p:spPr>
          <a:xfrm>
            <a:off x="503237" y="503238"/>
            <a:ext cx="11183932" cy="576000"/>
          </a:xfrm>
        </p:spPr>
        <p:txBody>
          <a:bodyPr/>
          <a:lstStyle/>
          <a:p>
            <a:r>
              <a:rPr lang="en-AU" noProof="0"/>
              <a:t>Slide title goes here</a:t>
            </a:r>
          </a:p>
        </p:txBody>
      </p:sp>
      <p:sp>
        <p:nvSpPr>
          <p:cNvPr id="3" name="Footer Placeholder 2">
            <a:extLst>
              <a:ext uri="{FF2B5EF4-FFF2-40B4-BE49-F238E27FC236}">
                <a16:creationId xmlns:a16="http://schemas.microsoft.com/office/drawing/2014/main" id="{AB70DC4E-A40D-951B-567B-41DB5AA9FAE8}"/>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F7B302F8-1CC5-8FBD-E0EC-4A29491B3ADA}"/>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7" name="Content Placeholder 6">
            <a:extLst>
              <a:ext uri="{FF2B5EF4-FFF2-40B4-BE49-F238E27FC236}">
                <a16:creationId xmlns:a16="http://schemas.microsoft.com/office/drawing/2014/main" id="{E518642F-7D3D-A267-FA5A-64728C9C1DDC}"/>
              </a:ext>
            </a:extLst>
          </p:cNvPr>
          <p:cNvSpPr>
            <a:spLocks noGrp="1"/>
          </p:cNvSpPr>
          <p:nvPr>
            <p:ph sz="quarter" idx="12"/>
          </p:nvPr>
        </p:nvSpPr>
        <p:spPr>
          <a:xfrm>
            <a:off x="503238" y="1312864"/>
            <a:ext cx="11183937" cy="4860924"/>
          </a:xfrm>
          <a:prstGeom prst="roundRect">
            <a:avLst>
              <a:gd name="adj" fmla="val 4678"/>
            </a:avLst>
          </a:prstGeom>
          <a:solidFill>
            <a:schemeClr val="bg1"/>
          </a:solidFill>
        </p:spPr>
        <p:txBody>
          <a:bodyPr lIns="180000" tIns="180000" rIns="180000" bIns="180000"/>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5" name="Graphic 13">
            <a:extLst>
              <a:ext uri="{FF2B5EF4-FFF2-40B4-BE49-F238E27FC236}">
                <a16:creationId xmlns:a16="http://schemas.microsoft.com/office/drawing/2014/main" id="{740B20EB-E4EB-496E-94B6-5959941DF358}"/>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12564137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8_Graphic x 1 Opt C">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6C47E-A370-05DE-4F01-8ED81FF116B6}"/>
              </a:ext>
            </a:extLst>
          </p:cNvPr>
          <p:cNvSpPr>
            <a:spLocks noGrp="1"/>
          </p:cNvSpPr>
          <p:nvPr>
            <p:ph type="title" hasCustomPrompt="1"/>
          </p:nvPr>
        </p:nvSpPr>
        <p:spPr>
          <a:xfrm>
            <a:off x="503237" y="923019"/>
            <a:ext cx="4302303" cy="576000"/>
          </a:xfrm>
        </p:spPr>
        <p:txBody>
          <a:bodyPr anchor="b" anchorCtr="0"/>
          <a:lstStyle/>
          <a:p>
            <a:r>
              <a:rPr lang="en-AU" noProof="0"/>
              <a:t>Slide title goes here</a:t>
            </a:r>
          </a:p>
        </p:txBody>
      </p:sp>
      <p:sp>
        <p:nvSpPr>
          <p:cNvPr id="3" name="Footer Placeholder 2">
            <a:extLst>
              <a:ext uri="{FF2B5EF4-FFF2-40B4-BE49-F238E27FC236}">
                <a16:creationId xmlns:a16="http://schemas.microsoft.com/office/drawing/2014/main" id="{AB70DC4E-A40D-951B-567B-41DB5AA9FAE8}"/>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F7B302F8-1CC5-8FBD-E0EC-4A29491B3ADA}"/>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7" name="Content Placeholder 6">
            <a:extLst>
              <a:ext uri="{FF2B5EF4-FFF2-40B4-BE49-F238E27FC236}">
                <a16:creationId xmlns:a16="http://schemas.microsoft.com/office/drawing/2014/main" id="{0FC22695-D7FD-A096-F086-39C58AC0DECD}"/>
              </a:ext>
            </a:extLst>
          </p:cNvPr>
          <p:cNvSpPr>
            <a:spLocks noGrp="1"/>
          </p:cNvSpPr>
          <p:nvPr>
            <p:ph sz="quarter" idx="12"/>
          </p:nvPr>
        </p:nvSpPr>
        <p:spPr>
          <a:xfrm>
            <a:off x="5235575" y="503238"/>
            <a:ext cx="6451600" cy="5670550"/>
          </a:xfrm>
          <a:prstGeom prst="roundRect">
            <a:avLst>
              <a:gd name="adj" fmla="val 2270"/>
            </a:avLst>
          </a:prstGeom>
          <a:solidFill>
            <a:schemeClr val="bg1"/>
          </a:solidFill>
        </p:spPr>
        <p:txBody>
          <a:bodyPr lIns="180000" tIns="180000" rIns="180000" bIns="180000"/>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6" name="Text Placeholder 16">
            <a:extLst>
              <a:ext uri="{FF2B5EF4-FFF2-40B4-BE49-F238E27FC236}">
                <a16:creationId xmlns:a16="http://schemas.microsoft.com/office/drawing/2014/main" id="{117543FA-DD5F-3B5A-E1BE-866B12084133}"/>
              </a:ext>
            </a:extLst>
          </p:cNvPr>
          <p:cNvSpPr>
            <a:spLocks noGrp="1"/>
          </p:cNvSpPr>
          <p:nvPr>
            <p:ph type="body" sz="quarter" idx="14"/>
          </p:nvPr>
        </p:nvSpPr>
        <p:spPr>
          <a:xfrm>
            <a:off x="504825" y="1717675"/>
            <a:ext cx="4300537" cy="4051299"/>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5" name="Graphic 13">
            <a:extLst>
              <a:ext uri="{FF2B5EF4-FFF2-40B4-BE49-F238E27FC236}">
                <a16:creationId xmlns:a16="http://schemas.microsoft.com/office/drawing/2014/main" id="{B54748E2-38E7-E2AC-7673-3284470F80DE}"/>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30297202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8_Graphic x 2 Opt A">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AF9F6-D29A-4CC8-BA45-FDC5BD8016F5}"/>
              </a:ext>
            </a:extLst>
          </p:cNvPr>
          <p:cNvSpPr>
            <a:spLocks noGrp="1"/>
          </p:cNvSpPr>
          <p:nvPr>
            <p:ph type="title" hasCustomPrompt="1"/>
          </p:nvPr>
        </p:nvSpPr>
        <p:spPr/>
        <p:txBody>
          <a:bodyPr/>
          <a:lstStyle/>
          <a:p>
            <a:r>
              <a:rPr lang="en-AU" noProof="0"/>
              <a:t>Slide title goes here</a:t>
            </a:r>
          </a:p>
        </p:txBody>
      </p:sp>
      <p:sp>
        <p:nvSpPr>
          <p:cNvPr id="3" name="Footer Placeholder 2">
            <a:extLst>
              <a:ext uri="{FF2B5EF4-FFF2-40B4-BE49-F238E27FC236}">
                <a16:creationId xmlns:a16="http://schemas.microsoft.com/office/drawing/2014/main" id="{751E574E-FAAD-7902-798D-E874D15B98B3}"/>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5076901B-B561-A0E0-89EB-F405102C5F01}"/>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5" name="Content Placeholder 6">
            <a:extLst>
              <a:ext uri="{FF2B5EF4-FFF2-40B4-BE49-F238E27FC236}">
                <a16:creationId xmlns:a16="http://schemas.microsoft.com/office/drawing/2014/main" id="{8F456285-BC27-C079-CB25-BC40CA77446F}"/>
              </a:ext>
            </a:extLst>
          </p:cNvPr>
          <p:cNvSpPr>
            <a:spLocks noGrp="1"/>
          </p:cNvSpPr>
          <p:nvPr>
            <p:ph sz="quarter" idx="12"/>
          </p:nvPr>
        </p:nvSpPr>
        <p:spPr>
          <a:xfrm>
            <a:off x="503237" y="2703513"/>
            <a:ext cx="5375049" cy="3470275"/>
          </a:xfrm>
          <a:prstGeom prst="roundRect">
            <a:avLst>
              <a:gd name="adj" fmla="val 4678"/>
            </a:avLst>
          </a:prstGeom>
          <a:solidFill>
            <a:schemeClr val="bg1"/>
          </a:solidFill>
        </p:spPr>
        <p:txBody>
          <a:bodyPr lIns="180000" tIns="180000" rIns="180000" bIns="180000"/>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7" name="Text Placeholder 21">
            <a:extLst>
              <a:ext uri="{FF2B5EF4-FFF2-40B4-BE49-F238E27FC236}">
                <a16:creationId xmlns:a16="http://schemas.microsoft.com/office/drawing/2014/main" id="{1280D27F-3A03-5138-189F-E1CF84A7E48B}"/>
              </a:ext>
            </a:extLst>
          </p:cNvPr>
          <p:cNvSpPr>
            <a:spLocks noGrp="1"/>
          </p:cNvSpPr>
          <p:nvPr>
            <p:ph type="body" sz="quarter" idx="17"/>
          </p:nvPr>
        </p:nvSpPr>
        <p:spPr>
          <a:xfrm>
            <a:off x="526330" y="1329418"/>
            <a:ext cx="5351956" cy="1199469"/>
          </a:xfrm>
          <a:prstGeom prst="rect">
            <a:avLst/>
          </a:prstGeom>
          <a:noFill/>
        </p:spPr>
        <p:txBody>
          <a:bodyPr wrap="square" lIns="0" tIns="0" rIns="0" bIns="0">
            <a:noAutofit/>
          </a:bodyPr>
          <a:lstStyle>
            <a:lvl1pPr>
              <a:lnSpc>
                <a:spcPct val="100000"/>
              </a:lnSpc>
              <a:spcBef>
                <a:spcPts val="600"/>
              </a:spcBef>
              <a:defRPr sz="1200">
                <a:solidFill>
                  <a:schemeClr val="tx1"/>
                </a:solidFill>
              </a:defRPr>
            </a:lvl1pPr>
            <a:lvl2pPr>
              <a:lnSpc>
                <a:spcPct val="120000"/>
              </a:lnSpc>
              <a:spcBef>
                <a:spcPts val="0"/>
              </a:spcBef>
              <a:defRPr sz="1100">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9" name="Text Placeholder 21">
            <a:extLst>
              <a:ext uri="{FF2B5EF4-FFF2-40B4-BE49-F238E27FC236}">
                <a16:creationId xmlns:a16="http://schemas.microsoft.com/office/drawing/2014/main" id="{AA07A7A9-461C-44B3-D41D-D96A27AB6A93}"/>
              </a:ext>
            </a:extLst>
          </p:cNvPr>
          <p:cNvSpPr>
            <a:spLocks noGrp="1"/>
          </p:cNvSpPr>
          <p:nvPr>
            <p:ph type="body" sz="quarter" idx="18"/>
          </p:nvPr>
        </p:nvSpPr>
        <p:spPr>
          <a:xfrm>
            <a:off x="6333969" y="1329418"/>
            <a:ext cx="5353200" cy="1199469"/>
          </a:xfrm>
          <a:prstGeom prst="rect">
            <a:avLst/>
          </a:prstGeom>
          <a:noFill/>
        </p:spPr>
        <p:txBody>
          <a:bodyPr wrap="square" lIns="0" tIns="0" rIns="0" bIns="0">
            <a:noAutofit/>
          </a:bodyPr>
          <a:lstStyle>
            <a:lvl1pPr>
              <a:lnSpc>
                <a:spcPct val="100000"/>
              </a:lnSpc>
              <a:spcBef>
                <a:spcPts val="600"/>
              </a:spcBef>
              <a:defRPr sz="1200">
                <a:solidFill>
                  <a:schemeClr val="tx1"/>
                </a:solidFill>
              </a:defRPr>
            </a:lvl1pPr>
            <a:lvl2pPr>
              <a:lnSpc>
                <a:spcPct val="120000"/>
              </a:lnSpc>
              <a:spcBef>
                <a:spcPts val="0"/>
              </a:spcBef>
              <a:defRPr sz="1100">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8" name="Content Placeholder 6">
            <a:extLst>
              <a:ext uri="{FF2B5EF4-FFF2-40B4-BE49-F238E27FC236}">
                <a16:creationId xmlns:a16="http://schemas.microsoft.com/office/drawing/2014/main" id="{E4A27EBB-2AB8-745C-370C-347A52BD2B5D}"/>
              </a:ext>
            </a:extLst>
          </p:cNvPr>
          <p:cNvSpPr>
            <a:spLocks noGrp="1"/>
          </p:cNvSpPr>
          <p:nvPr>
            <p:ph sz="quarter" idx="19"/>
          </p:nvPr>
        </p:nvSpPr>
        <p:spPr>
          <a:xfrm>
            <a:off x="6333969" y="2703513"/>
            <a:ext cx="5375049" cy="3470275"/>
          </a:xfrm>
          <a:prstGeom prst="roundRect">
            <a:avLst>
              <a:gd name="adj" fmla="val 4678"/>
            </a:avLst>
          </a:prstGeom>
          <a:solidFill>
            <a:schemeClr val="bg1"/>
          </a:solidFill>
        </p:spPr>
        <p:txBody>
          <a:bodyPr lIns="180000" tIns="180000" rIns="180000" bIns="180000"/>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6" name="Graphic 13">
            <a:extLst>
              <a:ext uri="{FF2B5EF4-FFF2-40B4-BE49-F238E27FC236}">
                <a16:creationId xmlns:a16="http://schemas.microsoft.com/office/drawing/2014/main" id="{8CD2FD63-40E9-8632-73EA-5F845A2DC128}"/>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96605447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8_Graphic x 2 Opt B">
    <p:bg>
      <p:bgPr>
        <a:solidFill>
          <a:schemeClr val="bg2"/>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E47DAF70-7AA5-6CC0-6EE3-B89E9BA37C0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716854" y="0"/>
            <a:ext cx="3475146" cy="3143250"/>
          </a:xfrm>
          <a:prstGeom prst="rect">
            <a:avLst/>
          </a:prstGeom>
        </p:spPr>
      </p:pic>
      <p:sp>
        <p:nvSpPr>
          <p:cNvPr id="2" name="Title 1">
            <a:extLst>
              <a:ext uri="{FF2B5EF4-FFF2-40B4-BE49-F238E27FC236}">
                <a16:creationId xmlns:a16="http://schemas.microsoft.com/office/drawing/2014/main" id="{D6AAF9F6-D29A-4CC8-BA45-FDC5BD8016F5}"/>
              </a:ext>
            </a:extLst>
          </p:cNvPr>
          <p:cNvSpPr>
            <a:spLocks noGrp="1"/>
          </p:cNvSpPr>
          <p:nvPr>
            <p:ph type="title" hasCustomPrompt="1"/>
          </p:nvPr>
        </p:nvSpPr>
        <p:spPr/>
        <p:txBody>
          <a:bodyPr/>
          <a:lstStyle/>
          <a:p>
            <a:r>
              <a:rPr lang="en-AU" noProof="0"/>
              <a:t>Slide title goes here</a:t>
            </a:r>
          </a:p>
        </p:txBody>
      </p:sp>
      <p:sp>
        <p:nvSpPr>
          <p:cNvPr id="3" name="Footer Placeholder 2">
            <a:extLst>
              <a:ext uri="{FF2B5EF4-FFF2-40B4-BE49-F238E27FC236}">
                <a16:creationId xmlns:a16="http://schemas.microsoft.com/office/drawing/2014/main" id="{751E574E-FAAD-7902-798D-E874D15B98B3}"/>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5076901B-B561-A0E0-89EB-F405102C5F01}"/>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5" name="Content Placeholder 6">
            <a:extLst>
              <a:ext uri="{FF2B5EF4-FFF2-40B4-BE49-F238E27FC236}">
                <a16:creationId xmlns:a16="http://schemas.microsoft.com/office/drawing/2014/main" id="{8F456285-BC27-C079-CB25-BC40CA77446F}"/>
              </a:ext>
            </a:extLst>
          </p:cNvPr>
          <p:cNvSpPr>
            <a:spLocks noGrp="1"/>
          </p:cNvSpPr>
          <p:nvPr>
            <p:ph sz="quarter" idx="12"/>
          </p:nvPr>
        </p:nvSpPr>
        <p:spPr>
          <a:xfrm>
            <a:off x="503237" y="2703513"/>
            <a:ext cx="5375049" cy="3470275"/>
          </a:xfrm>
          <a:prstGeom prst="roundRect">
            <a:avLst>
              <a:gd name="adj" fmla="val 4678"/>
            </a:avLst>
          </a:prstGeom>
          <a:solidFill>
            <a:schemeClr val="bg1"/>
          </a:solidFill>
        </p:spPr>
        <p:txBody>
          <a:bodyPr lIns="180000" tIns="180000" rIns="180000" bIns="180000"/>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7" name="Text Placeholder 21">
            <a:extLst>
              <a:ext uri="{FF2B5EF4-FFF2-40B4-BE49-F238E27FC236}">
                <a16:creationId xmlns:a16="http://schemas.microsoft.com/office/drawing/2014/main" id="{1280D27F-3A03-5138-189F-E1CF84A7E48B}"/>
              </a:ext>
            </a:extLst>
          </p:cNvPr>
          <p:cNvSpPr>
            <a:spLocks noGrp="1"/>
          </p:cNvSpPr>
          <p:nvPr>
            <p:ph type="body" sz="quarter" idx="17"/>
          </p:nvPr>
        </p:nvSpPr>
        <p:spPr>
          <a:xfrm>
            <a:off x="526330" y="1329418"/>
            <a:ext cx="5351956" cy="1199469"/>
          </a:xfrm>
          <a:prstGeom prst="rect">
            <a:avLst/>
          </a:prstGeom>
          <a:noFill/>
        </p:spPr>
        <p:txBody>
          <a:bodyPr wrap="square" lIns="0" tIns="0" rIns="0" bIns="0">
            <a:noAutofit/>
          </a:bodyPr>
          <a:lstStyle>
            <a:lvl1pPr>
              <a:lnSpc>
                <a:spcPct val="100000"/>
              </a:lnSpc>
              <a:spcBef>
                <a:spcPts val="600"/>
              </a:spcBef>
              <a:defRPr sz="1200">
                <a:solidFill>
                  <a:schemeClr val="tx1"/>
                </a:solidFill>
              </a:defRPr>
            </a:lvl1pPr>
            <a:lvl2pPr>
              <a:lnSpc>
                <a:spcPct val="120000"/>
              </a:lnSpc>
              <a:spcBef>
                <a:spcPts val="0"/>
              </a:spcBef>
              <a:defRPr sz="1100">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9" name="Text Placeholder 21">
            <a:extLst>
              <a:ext uri="{FF2B5EF4-FFF2-40B4-BE49-F238E27FC236}">
                <a16:creationId xmlns:a16="http://schemas.microsoft.com/office/drawing/2014/main" id="{AA07A7A9-461C-44B3-D41D-D96A27AB6A93}"/>
              </a:ext>
            </a:extLst>
          </p:cNvPr>
          <p:cNvSpPr>
            <a:spLocks noGrp="1"/>
          </p:cNvSpPr>
          <p:nvPr>
            <p:ph type="body" sz="quarter" idx="18"/>
          </p:nvPr>
        </p:nvSpPr>
        <p:spPr>
          <a:xfrm>
            <a:off x="6333969" y="1329418"/>
            <a:ext cx="5353200" cy="1199469"/>
          </a:xfrm>
          <a:prstGeom prst="rect">
            <a:avLst/>
          </a:prstGeom>
          <a:noFill/>
        </p:spPr>
        <p:txBody>
          <a:bodyPr wrap="square" lIns="0" tIns="0" rIns="0" bIns="0">
            <a:noAutofit/>
          </a:bodyPr>
          <a:lstStyle>
            <a:lvl1pPr>
              <a:lnSpc>
                <a:spcPct val="100000"/>
              </a:lnSpc>
              <a:spcBef>
                <a:spcPts val="600"/>
              </a:spcBef>
              <a:defRPr sz="1200">
                <a:solidFill>
                  <a:schemeClr val="tx1"/>
                </a:solidFill>
              </a:defRPr>
            </a:lvl1pPr>
            <a:lvl2pPr>
              <a:lnSpc>
                <a:spcPct val="120000"/>
              </a:lnSpc>
              <a:spcBef>
                <a:spcPts val="0"/>
              </a:spcBef>
              <a:defRPr sz="1100">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8" name="Content Placeholder 6">
            <a:extLst>
              <a:ext uri="{FF2B5EF4-FFF2-40B4-BE49-F238E27FC236}">
                <a16:creationId xmlns:a16="http://schemas.microsoft.com/office/drawing/2014/main" id="{E4A27EBB-2AB8-745C-370C-347A52BD2B5D}"/>
              </a:ext>
            </a:extLst>
          </p:cNvPr>
          <p:cNvSpPr>
            <a:spLocks noGrp="1"/>
          </p:cNvSpPr>
          <p:nvPr>
            <p:ph sz="quarter" idx="19"/>
          </p:nvPr>
        </p:nvSpPr>
        <p:spPr>
          <a:xfrm>
            <a:off x="6333969" y="2703513"/>
            <a:ext cx="5375049" cy="3470275"/>
          </a:xfrm>
          <a:prstGeom prst="roundRect">
            <a:avLst>
              <a:gd name="adj" fmla="val 4678"/>
            </a:avLst>
          </a:prstGeom>
          <a:solidFill>
            <a:schemeClr val="bg1"/>
          </a:solidFill>
        </p:spPr>
        <p:txBody>
          <a:bodyPr lIns="180000" tIns="180000" rIns="180000" bIns="180000"/>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6" name="Graphic 13">
            <a:extLst>
              <a:ext uri="{FF2B5EF4-FFF2-40B4-BE49-F238E27FC236}">
                <a16:creationId xmlns:a16="http://schemas.microsoft.com/office/drawing/2014/main" id="{03447A09-65B5-CE55-FF4B-E561B85166ED}"/>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415114212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9_Table x1 Opt 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1CB4E-904A-D134-2636-FA2BB05AA957}"/>
              </a:ext>
            </a:extLst>
          </p:cNvPr>
          <p:cNvSpPr>
            <a:spLocks noGrp="1"/>
          </p:cNvSpPr>
          <p:nvPr>
            <p:ph type="title" hasCustomPrompt="1"/>
          </p:nvPr>
        </p:nvSpPr>
        <p:spPr/>
        <p:txBody>
          <a:bodyPr/>
          <a:lstStyle/>
          <a:p>
            <a:r>
              <a:rPr lang="en-AU" noProof="0"/>
              <a:t>Slide title goes here</a:t>
            </a:r>
          </a:p>
        </p:txBody>
      </p:sp>
      <p:sp>
        <p:nvSpPr>
          <p:cNvPr id="3" name="Footer Placeholder 2">
            <a:extLst>
              <a:ext uri="{FF2B5EF4-FFF2-40B4-BE49-F238E27FC236}">
                <a16:creationId xmlns:a16="http://schemas.microsoft.com/office/drawing/2014/main" id="{828B5BCA-8C80-F528-6C28-284059E4CD83}"/>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CF0C9CC5-73B1-7D29-1B77-C582D109FF13}"/>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6" name="Table Placeholder 5">
            <a:extLst>
              <a:ext uri="{FF2B5EF4-FFF2-40B4-BE49-F238E27FC236}">
                <a16:creationId xmlns:a16="http://schemas.microsoft.com/office/drawing/2014/main" id="{A8CB6A69-26B8-3A32-4FBA-E009C62C9949}"/>
              </a:ext>
            </a:extLst>
          </p:cNvPr>
          <p:cNvSpPr>
            <a:spLocks noGrp="1"/>
          </p:cNvSpPr>
          <p:nvPr>
            <p:ph type="tbl" sz="quarter" idx="12" hasCustomPrompt="1"/>
          </p:nvPr>
        </p:nvSpPr>
        <p:spPr>
          <a:xfrm>
            <a:off x="3944938" y="1509487"/>
            <a:ext cx="7742237" cy="4259490"/>
          </a:xfrm>
        </p:spPr>
        <p:txBody>
          <a:bodyPr/>
          <a:lstStyle>
            <a:lvl1pPr>
              <a:defRPr/>
            </a:lvl1pPr>
          </a:lstStyle>
          <a:p>
            <a:r>
              <a:rPr lang="en-AU" noProof="0"/>
              <a:t>Click icon to insert table</a:t>
            </a:r>
          </a:p>
        </p:txBody>
      </p:sp>
      <p:sp>
        <p:nvSpPr>
          <p:cNvPr id="7" name="Text Placeholder 16">
            <a:extLst>
              <a:ext uri="{FF2B5EF4-FFF2-40B4-BE49-F238E27FC236}">
                <a16:creationId xmlns:a16="http://schemas.microsoft.com/office/drawing/2014/main" id="{84442E0A-D0F4-4CCE-8799-89ABFDBC7A48}"/>
              </a:ext>
            </a:extLst>
          </p:cNvPr>
          <p:cNvSpPr>
            <a:spLocks noGrp="1"/>
          </p:cNvSpPr>
          <p:nvPr>
            <p:ph type="body" sz="quarter" idx="14"/>
          </p:nvPr>
        </p:nvSpPr>
        <p:spPr>
          <a:xfrm>
            <a:off x="504826" y="1509485"/>
            <a:ext cx="3009900" cy="4259489"/>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5" name="Graphic 13">
            <a:extLst>
              <a:ext uri="{FF2B5EF4-FFF2-40B4-BE49-F238E27FC236}">
                <a16:creationId xmlns:a16="http://schemas.microsoft.com/office/drawing/2014/main" id="{222CE22A-7B3E-ABBF-2FDB-AC2936130C6A}"/>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221569294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9_Table x1 Opt 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1CB4E-904A-D134-2636-FA2BB05AA957}"/>
              </a:ext>
            </a:extLst>
          </p:cNvPr>
          <p:cNvSpPr>
            <a:spLocks noGrp="1"/>
          </p:cNvSpPr>
          <p:nvPr>
            <p:ph type="title" hasCustomPrompt="1"/>
          </p:nvPr>
        </p:nvSpPr>
        <p:spPr/>
        <p:txBody>
          <a:bodyPr/>
          <a:lstStyle/>
          <a:p>
            <a:r>
              <a:rPr lang="en-AU" noProof="0"/>
              <a:t>Slide title goes here</a:t>
            </a:r>
          </a:p>
        </p:txBody>
      </p:sp>
      <p:sp>
        <p:nvSpPr>
          <p:cNvPr id="3" name="Footer Placeholder 2">
            <a:extLst>
              <a:ext uri="{FF2B5EF4-FFF2-40B4-BE49-F238E27FC236}">
                <a16:creationId xmlns:a16="http://schemas.microsoft.com/office/drawing/2014/main" id="{828B5BCA-8C80-F528-6C28-284059E4CD83}"/>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CF0C9CC5-73B1-7D29-1B77-C582D109FF13}"/>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6" name="Table Placeholder 5">
            <a:extLst>
              <a:ext uri="{FF2B5EF4-FFF2-40B4-BE49-F238E27FC236}">
                <a16:creationId xmlns:a16="http://schemas.microsoft.com/office/drawing/2014/main" id="{A8CB6A69-26B8-3A32-4FBA-E009C62C9949}"/>
              </a:ext>
            </a:extLst>
          </p:cNvPr>
          <p:cNvSpPr>
            <a:spLocks noGrp="1"/>
          </p:cNvSpPr>
          <p:nvPr>
            <p:ph type="tbl" sz="quarter" idx="12" hasCustomPrompt="1"/>
          </p:nvPr>
        </p:nvSpPr>
        <p:spPr>
          <a:xfrm>
            <a:off x="503238" y="1509487"/>
            <a:ext cx="11183937" cy="4259490"/>
          </a:xfrm>
        </p:spPr>
        <p:txBody>
          <a:bodyPr/>
          <a:lstStyle>
            <a:lvl1pPr>
              <a:defRPr/>
            </a:lvl1pPr>
          </a:lstStyle>
          <a:p>
            <a:r>
              <a:rPr lang="en-AU" noProof="0"/>
              <a:t>Click icon to insert table</a:t>
            </a:r>
          </a:p>
        </p:txBody>
      </p:sp>
      <p:sp>
        <p:nvSpPr>
          <p:cNvPr id="5" name="Graphic 13">
            <a:extLst>
              <a:ext uri="{FF2B5EF4-FFF2-40B4-BE49-F238E27FC236}">
                <a16:creationId xmlns:a16="http://schemas.microsoft.com/office/drawing/2014/main" id="{90BB7C2D-5D57-7600-0784-265D21B162F6}"/>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39969187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2_Section Divider Opt B">
    <p:bg>
      <p:bgPr>
        <a:solidFill>
          <a:schemeClr val="tx1"/>
        </a:solidFill>
        <a:effectLst/>
      </p:bgPr>
    </p:bg>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A0FEF386-6086-9AA4-D9CB-A2803E8A6B74}"/>
              </a:ext>
            </a:extLst>
          </p:cNvPr>
          <p:cNvSpPr>
            <a:spLocks noGrp="1"/>
          </p:cNvSpPr>
          <p:nvPr>
            <p:ph type="body" sz="quarter" idx="12" hasCustomPrompt="1"/>
          </p:nvPr>
        </p:nvSpPr>
        <p:spPr>
          <a:xfrm>
            <a:off x="503238" y="2625703"/>
            <a:ext cx="4732337" cy="1606594"/>
          </a:xfrm>
        </p:spPr>
        <p:txBody>
          <a:bodyPr>
            <a:spAutoFit/>
          </a:bodyPr>
          <a:lstStyle>
            <a:lvl1pPr>
              <a:lnSpc>
                <a:spcPct val="90000"/>
              </a:lnSpc>
              <a:spcBef>
                <a:spcPts val="0"/>
              </a:spcBef>
              <a:spcAft>
                <a:spcPts val="0"/>
              </a:spcAft>
              <a:defRPr sz="8000">
                <a:solidFill>
                  <a:schemeClr val="accent1"/>
                </a:solidFill>
                <a:latin typeface="Inter Tight SemiBold" pitchFamily="2" charset="0"/>
                <a:ea typeface="Inter Tight SemiBold" pitchFamily="2" charset="0"/>
                <a:cs typeface="Inter Tight SemiBold" pitchFamily="2" charset="0"/>
              </a:defRPr>
            </a:lvl1pPr>
            <a:lvl2pPr>
              <a:lnSpc>
                <a:spcPct val="90000"/>
              </a:lnSpc>
              <a:spcBef>
                <a:spcPts val="0"/>
              </a:spcBef>
              <a:spcAft>
                <a:spcPts val="0"/>
              </a:spcAft>
              <a:defRPr sz="3600" cap="none" baseline="0">
                <a:solidFill>
                  <a:schemeClr val="bg1"/>
                </a:solidFill>
                <a:latin typeface="+mj-lt"/>
              </a:defRPr>
            </a:lvl2pPr>
          </a:lstStyle>
          <a:p>
            <a:pPr lvl="0"/>
            <a:r>
              <a:rPr lang="en-AU" noProof="0"/>
              <a:t>01</a:t>
            </a:r>
          </a:p>
          <a:p>
            <a:pPr lvl="1"/>
            <a:r>
              <a:rPr lang="en-AU" noProof="0"/>
              <a:t>Divider title goes here</a:t>
            </a:r>
          </a:p>
        </p:txBody>
      </p:sp>
      <p:pic>
        <p:nvPicPr>
          <p:cNvPr id="4" name="Graphic 3">
            <a:extLst>
              <a:ext uri="{FF2B5EF4-FFF2-40B4-BE49-F238E27FC236}">
                <a16:creationId xmlns:a16="http://schemas.microsoft.com/office/drawing/2014/main" id="{FF531C1B-77E8-CA95-E838-D33CB76170F9}"/>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3239" y="776602"/>
            <a:ext cx="2691759" cy="680400"/>
          </a:xfrm>
          <a:prstGeom prst="rect">
            <a:avLst/>
          </a:prstGeom>
        </p:spPr>
      </p:pic>
      <p:pic>
        <p:nvPicPr>
          <p:cNvPr id="3" name="Graphic 2">
            <a:extLst>
              <a:ext uri="{FF2B5EF4-FFF2-40B4-BE49-F238E27FC236}">
                <a16:creationId xmlns:a16="http://schemas.microsoft.com/office/drawing/2014/main" id="{2074A19F-B170-DDBA-C630-09F8999C514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flipV="1">
            <a:off x="8716854" y="3714750"/>
            <a:ext cx="3475146" cy="3143250"/>
          </a:xfrm>
          <a:prstGeom prst="rect">
            <a:avLst/>
          </a:prstGeom>
        </p:spPr>
      </p:pic>
    </p:spTree>
    <p:extLst>
      <p:ext uri="{BB962C8B-B14F-4D97-AF65-F5344CB8AC3E}">
        <p14:creationId xmlns:p14="http://schemas.microsoft.com/office/powerpoint/2010/main" val="275938721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9_Table x1 Opt C">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1EC25AC9-313D-D768-A1AD-459167BAC17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716854" y="0"/>
            <a:ext cx="3475146" cy="3143250"/>
          </a:xfrm>
          <a:prstGeom prst="rect">
            <a:avLst/>
          </a:prstGeom>
        </p:spPr>
      </p:pic>
      <p:sp>
        <p:nvSpPr>
          <p:cNvPr id="2" name="Title 1">
            <a:extLst>
              <a:ext uri="{FF2B5EF4-FFF2-40B4-BE49-F238E27FC236}">
                <a16:creationId xmlns:a16="http://schemas.microsoft.com/office/drawing/2014/main" id="{4F31CB4E-904A-D134-2636-FA2BB05AA957}"/>
              </a:ext>
            </a:extLst>
          </p:cNvPr>
          <p:cNvSpPr>
            <a:spLocks noGrp="1"/>
          </p:cNvSpPr>
          <p:nvPr>
            <p:ph type="title" hasCustomPrompt="1"/>
          </p:nvPr>
        </p:nvSpPr>
        <p:spPr/>
        <p:txBody>
          <a:bodyPr/>
          <a:lstStyle/>
          <a:p>
            <a:r>
              <a:rPr lang="en-AU" noProof="0"/>
              <a:t>Slide title goes here</a:t>
            </a:r>
          </a:p>
        </p:txBody>
      </p:sp>
      <p:sp>
        <p:nvSpPr>
          <p:cNvPr id="3" name="Footer Placeholder 2">
            <a:extLst>
              <a:ext uri="{FF2B5EF4-FFF2-40B4-BE49-F238E27FC236}">
                <a16:creationId xmlns:a16="http://schemas.microsoft.com/office/drawing/2014/main" id="{828B5BCA-8C80-F528-6C28-284059E4CD83}"/>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CF0C9CC5-73B1-7D29-1B77-C582D109FF13}"/>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6" name="Table Placeholder 5">
            <a:extLst>
              <a:ext uri="{FF2B5EF4-FFF2-40B4-BE49-F238E27FC236}">
                <a16:creationId xmlns:a16="http://schemas.microsoft.com/office/drawing/2014/main" id="{A8CB6A69-26B8-3A32-4FBA-E009C62C9949}"/>
              </a:ext>
            </a:extLst>
          </p:cNvPr>
          <p:cNvSpPr>
            <a:spLocks noGrp="1"/>
          </p:cNvSpPr>
          <p:nvPr>
            <p:ph type="tbl" sz="quarter" idx="12" hasCustomPrompt="1"/>
          </p:nvPr>
        </p:nvSpPr>
        <p:spPr>
          <a:xfrm>
            <a:off x="3944938" y="1509487"/>
            <a:ext cx="7742237" cy="4259490"/>
          </a:xfrm>
        </p:spPr>
        <p:txBody>
          <a:bodyPr/>
          <a:lstStyle>
            <a:lvl1pPr>
              <a:defRPr/>
            </a:lvl1pPr>
          </a:lstStyle>
          <a:p>
            <a:r>
              <a:rPr lang="en-AU" noProof="0"/>
              <a:t>Click icon to insert table</a:t>
            </a:r>
          </a:p>
        </p:txBody>
      </p:sp>
      <p:sp>
        <p:nvSpPr>
          <p:cNvPr id="7" name="Text Placeholder 16">
            <a:extLst>
              <a:ext uri="{FF2B5EF4-FFF2-40B4-BE49-F238E27FC236}">
                <a16:creationId xmlns:a16="http://schemas.microsoft.com/office/drawing/2014/main" id="{84442E0A-D0F4-4CCE-8799-89ABFDBC7A48}"/>
              </a:ext>
            </a:extLst>
          </p:cNvPr>
          <p:cNvSpPr>
            <a:spLocks noGrp="1"/>
          </p:cNvSpPr>
          <p:nvPr>
            <p:ph type="body" sz="quarter" idx="14"/>
          </p:nvPr>
        </p:nvSpPr>
        <p:spPr>
          <a:xfrm>
            <a:off x="504826" y="1509485"/>
            <a:ext cx="3009900" cy="4259489"/>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5" name="Graphic 13">
            <a:extLst>
              <a:ext uri="{FF2B5EF4-FFF2-40B4-BE49-F238E27FC236}">
                <a16:creationId xmlns:a16="http://schemas.microsoft.com/office/drawing/2014/main" id="{4D820568-6E11-028F-59B1-DEE422A87582}"/>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113465802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9_Table x1 Opt D">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5E20D8B9-E14B-2BA0-17E2-37E3B97951C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716854" y="0"/>
            <a:ext cx="3475146" cy="3143250"/>
          </a:xfrm>
          <a:prstGeom prst="rect">
            <a:avLst/>
          </a:prstGeom>
        </p:spPr>
      </p:pic>
      <p:sp>
        <p:nvSpPr>
          <p:cNvPr id="2" name="Title 1">
            <a:extLst>
              <a:ext uri="{FF2B5EF4-FFF2-40B4-BE49-F238E27FC236}">
                <a16:creationId xmlns:a16="http://schemas.microsoft.com/office/drawing/2014/main" id="{4F31CB4E-904A-D134-2636-FA2BB05AA957}"/>
              </a:ext>
            </a:extLst>
          </p:cNvPr>
          <p:cNvSpPr>
            <a:spLocks noGrp="1"/>
          </p:cNvSpPr>
          <p:nvPr>
            <p:ph type="title" hasCustomPrompt="1"/>
          </p:nvPr>
        </p:nvSpPr>
        <p:spPr/>
        <p:txBody>
          <a:bodyPr/>
          <a:lstStyle/>
          <a:p>
            <a:r>
              <a:rPr lang="en-AU" noProof="0"/>
              <a:t>Slide title goes here</a:t>
            </a:r>
          </a:p>
        </p:txBody>
      </p:sp>
      <p:sp>
        <p:nvSpPr>
          <p:cNvPr id="3" name="Footer Placeholder 2">
            <a:extLst>
              <a:ext uri="{FF2B5EF4-FFF2-40B4-BE49-F238E27FC236}">
                <a16:creationId xmlns:a16="http://schemas.microsoft.com/office/drawing/2014/main" id="{828B5BCA-8C80-F528-6C28-284059E4CD83}"/>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CF0C9CC5-73B1-7D29-1B77-C582D109FF13}"/>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6" name="Table Placeholder 5">
            <a:extLst>
              <a:ext uri="{FF2B5EF4-FFF2-40B4-BE49-F238E27FC236}">
                <a16:creationId xmlns:a16="http://schemas.microsoft.com/office/drawing/2014/main" id="{A8CB6A69-26B8-3A32-4FBA-E009C62C9949}"/>
              </a:ext>
            </a:extLst>
          </p:cNvPr>
          <p:cNvSpPr>
            <a:spLocks noGrp="1"/>
          </p:cNvSpPr>
          <p:nvPr>
            <p:ph type="tbl" sz="quarter" idx="12" hasCustomPrompt="1"/>
          </p:nvPr>
        </p:nvSpPr>
        <p:spPr>
          <a:xfrm>
            <a:off x="503238" y="1509487"/>
            <a:ext cx="11183937" cy="4259490"/>
          </a:xfrm>
        </p:spPr>
        <p:txBody>
          <a:bodyPr/>
          <a:lstStyle>
            <a:lvl1pPr>
              <a:defRPr/>
            </a:lvl1pPr>
          </a:lstStyle>
          <a:p>
            <a:r>
              <a:rPr lang="en-AU" noProof="0"/>
              <a:t>Click icon to insert table</a:t>
            </a:r>
          </a:p>
        </p:txBody>
      </p:sp>
      <p:sp>
        <p:nvSpPr>
          <p:cNvPr id="5" name="Graphic 13">
            <a:extLst>
              <a:ext uri="{FF2B5EF4-FFF2-40B4-BE49-F238E27FC236}">
                <a16:creationId xmlns:a16="http://schemas.microsoft.com/office/drawing/2014/main" id="{2377968E-50BD-013B-C78F-A0000FCE1145}"/>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286568944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0_Data Visualisation + Image (Sand) Opt A">
    <p:bg>
      <p:bgPr>
        <a:solidFill>
          <a:schemeClr val="bg2"/>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57157314-E300-AD29-E4F1-7CE190698F9C}"/>
              </a:ext>
            </a:extLst>
          </p:cNvPr>
          <p:cNvSpPr>
            <a:spLocks noGrp="1"/>
          </p:cNvSpPr>
          <p:nvPr>
            <p:ph type="pic" sz="quarter" idx="12" hasCustomPrompt="1"/>
          </p:nvPr>
        </p:nvSpPr>
        <p:spPr>
          <a:xfrm>
            <a:off x="7352645" y="0"/>
            <a:ext cx="4839355" cy="6858000"/>
          </a:xfrm>
          <a:custGeom>
            <a:avLst/>
            <a:gdLst>
              <a:gd name="connsiteX0" fmla="*/ 3959507 w 4839355"/>
              <a:gd name="connsiteY0" fmla="*/ 0 h 6858000"/>
              <a:gd name="connsiteX1" fmla="*/ 4839355 w 4839355"/>
              <a:gd name="connsiteY1" fmla="*/ 0 h 6858000"/>
              <a:gd name="connsiteX2" fmla="*/ 4839355 w 4839355"/>
              <a:gd name="connsiteY2" fmla="*/ 6858000 h 6858000"/>
              <a:gd name="connsiteX3" fmla="*/ 0 w 4839355"/>
              <a:gd name="connsiteY3" fmla="*/ 6858000 h 6858000"/>
              <a:gd name="connsiteX4" fmla="*/ 64151 w 4839355"/>
              <a:gd name="connsiteY4" fmla="*/ 6746887 h 6858000"/>
              <a:gd name="connsiteX5" fmla="*/ 894751 w 4839355"/>
              <a:gd name="connsiteY5" fmla="*/ 5308327 h 6858000"/>
              <a:gd name="connsiteX6" fmla="*/ 3026641 w 4839355"/>
              <a:gd name="connsiteY6" fmla="*/ 4346383 h 6858000"/>
              <a:gd name="connsiteX7" fmla="*/ 2793751 w 4839355"/>
              <a:gd name="connsiteY7" fmla="*/ 2019064 h 6858000"/>
              <a:gd name="connsiteX8" fmla="*/ 3938783 w 4839355"/>
              <a:gd name="connsiteY8" fmla="*/ 359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355" h="6858000">
                <a:moveTo>
                  <a:pt x="3959507" y="0"/>
                </a:moveTo>
                <a:lnTo>
                  <a:pt x="4839355" y="0"/>
                </a:lnTo>
                <a:lnTo>
                  <a:pt x="4839355" y="6858000"/>
                </a:lnTo>
                <a:lnTo>
                  <a:pt x="0" y="6858000"/>
                </a:lnTo>
                <a:lnTo>
                  <a:pt x="64151" y="6746887"/>
                </a:lnTo>
                <a:cubicBezTo>
                  <a:pt x="366887" y="6222527"/>
                  <a:pt x="714647" y="5620199"/>
                  <a:pt x="894751" y="5308327"/>
                </a:cubicBezTo>
                <a:cubicBezTo>
                  <a:pt x="1254693" y="4684844"/>
                  <a:pt x="2364651" y="3964171"/>
                  <a:pt x="3026641" y="4346383"/>
                </a:cubicBezTo>
                <a:cubicBezTo>
                  <a:pt x="2366747" y="3965481"/>
                  <a:pt x="2413375" y="2677649"/>
                  <a:pt x="2793751" y="2019064"/>
                </a:cubicBezTo>
                <a:cubicBezTo>
                  <a:pt x="3055261" y="1566286"/>
                  <a:pt x="3614683" y="597300"/>
                  <a:pt x="3938783" y="35900"/>
                </a:cubicBezTo>
                <a:close/>
              </a:path>
            </a:pathLst>
          </a:custGeom>
          <a:solidFill>
            <a:srgbClr val="E6E4E1"/>
          </a:solidFill>
        </p:spPr>
        <p:txBody>
          <a:bodyPr wrap="square" tIns="720000" rIns="144000" anchor="ctr" anchorCtr="0">
            <a:noAutofit/>
          </a:bodyPr>
          <a:lstStyle>
            <a:lvl1pPr algn="r">
              <a:defRPr/>
            </a:lvl1pPr>
          </a:lstStyle>
          <a:p>
            <a:r>
              <a:rPr lang="en-AU" noProof="0"/>
              <a:t>Drag and drop image into placeholder</a:t>
            </a:r>
          </a:p>
        </p:txBody>
      </p:sp>
      <p:sp>
        <p:nvSpPr>
          <p:cNvPr id="2" name="Title 1">
            <a:extLst>
              <a:ext uri="{FF2B5EF4-FFF2-40B4-BE49-F238E27FC236}">
                <a16:creationId xmlns:a16="http://schemas.microsoft.com/office/drawing/2014/main" id="{6888DFD3-2548-A0FC-EF04-D9963190C275}"/>
              </a:ext>
            </a:extLst>
          </p:cNvPr>
          <p:cNvSpPr>
            <a:spLocks noGrp="1"/>
          </p:cNvSpPr>
          <p:nvPr>
            <p:ph type="title" hasCustomPrompt="1"/>
          </p:nvPr>
        </p:nvSpPr>
        <p:spPr>
          <a:xfrm>
            <a:off x="503238" y="503238"/>
            <a:ext cx="9463088" cy="576000"/>
          </a:xfrm>
        </p:spPr>
        <p:txBody>
          <a:bodyPr/>
          <a:lstStyle/>
          <a:p>
            <a:r>
              <a:rPr lang="en-AU" noProof="0"/>
              <a:t>Slide title goes here</a:t>
            </a:r>
          </a:p>
        </p:txBody>
      </p:sp>
      <p:sp>
        <p:nvSpPr>
          <p:cNvPr id="3" name="Footer Placeholder 2">
            <a:extLst>
              <a:ext uri="{FF2B5EF4-FFF2-40B4-BE49-F238E27FC236}">
                <a16:creationId xmlns:a16="http://schemas.microsoft.com/office/drawing/2014/main" id="{35C7119E-740A-5E3A-AAAC-CCD221B5393F}"/>
              </a:ext>
            </a:extLst>
          </p:cNvPr>
          <p:cNvSpPr>
            <a:spLocks noGrp="1"/>
          </p:cNvSpPr>
          <p:nvPr>
            <p:ph type="ftr" sz="quarter" idx="10"/>
          </p:nvPr>
        </p:nvSpPr>
        <p:spPr>
          <a:xfrm>
            <a:off x="7815263" y="6539268"/>
            <a:ext cx="3441700" cy="123111"/>
          </a:xfrm>
        </p:spPr>
        <p:txBody>
          <a:bodyPr/>
          <a:lstStyle>
            <a:lvl1pPr>
              <a:defRPr>
                <a:solidFill>
                  <a:schemeClr val="bg1"/>
                </a:solidFill>
              </a:defRPr>
            </a:lvl1pPr>
          </a:lstStyle>
          <a:p>
            <a:r>
              <a:rPr lang="en-US" noProof="0"/>
              <a:t>Acenda Life</a:t>
            </a:r>
            <a:endParaRPr lang="en-AU" noProof="0"/>
          </a:p>
        </p:txBody>
      </p:sp>
      <p:sp>
        <p:nvSpPr>
          <p:cNvPr id="4" name="Slide Number Placeholder 3">
            <a:extLst>
              <a:ext uri="{FF2B5EF4-FFF2-40B4-BE49-F238E27FC236}">
                <a16:creationId xmlns:a16="http://schemas.microsoft.com/office/drawing/2014/main" id="{35EAEE56-5231-AC45-B797-46767760FEC1}"/>
              </a:ext>
            </a:extLst>
          </p:cNvPr>
          <p:cNvSpPr>
            <a:spLocks noGrp="1"/>
          </p:cNvSpPr>
          <p:nvPr>
            <p:ph type="sldNum" sz="quarter" idx="11"/>
          </p:nvPr>
        </p:nvSpPr>
        <p:spPr>
          <a:xfrm>
            <a:off x="11563738" y="6539268"/>
            <a:ext cx="123431" cy="123111"/>
          </a:xfrm>
        </p:spPr>
        <p:txBody>
          <a:bodyPr/>
          <a:lstStyle>
            <a:lvl1pPr>
              <a:defRPr>
                <a:solidFill>
                  <a:schemeClr val="bg1"/>
                </a:solidFill>
              </a:defRPr>
            </a:lvl1pPr>
          </a:lstStyle>
          <a:p>
            <a:fld id="{9CA0E3CB-31B1-41CE-9218-F9509472790F}" type="slidenum">
              <a:rPr lang="en-AU" noProof="0" smtClean="0"/>
              <a:pPr/>
              <a:t>‹#›</a:t>
            </a:fld>
            <a:endParaRPr lang="en-AU" noProof="0"/>
          </a:p>
        </p:txBody>
      </p:sp>
      <p:sp>
        <p:nvSpPr>
          <p:cNvPr id="9" name="Text Placeholder 9">
            <a:extLst>
              <a:ext uri="{FF2B5EF4-FFF2-40B4-BE49-F238E27FC236}">
                <a16:creationId xmlns:a16="http://schemas.microsoft.com/office/drawing/2014/main" id="{99F8E196-0DAE-EF71-23A8-7564BCBEC314}"/>
              </a:ext>
            </a:extLst>
          </p:cNvPr>
          <p:cNvSpPr>
            <a:spLocks noGrp="1"/>
          </p:cNvSpPr>
          <p:nvPr>
            <p:ph type="body" sz="quarter" idx="16" hasCustomPrompt="1"/>
          </p:nvPr>
        </p:nvSpPr>
        <p:spPr>
          <a:xfrm>
            <a:off x="503238" y="6066066"/>
            <a:ext cx="6451600" cy="107722"/>
          </a:xfrm>
        </p:spPr>
        <p:txBody>
          <a:bodyPr wrap="square" anchor="b" anchorCtr="0">
            <a:spAutoFit/>
          </a:bodyPr>
          <a:lstStyle>
            <a:lvl1pPr>
              <a:lnSpc>
                <a:spcPct val="100000"/>
              </a:lnSpc>
              <a:spcBef>
                <a:spcPts val="0"/>
              </a:spcBef>
              <a:spcAft>
                <a:spcPts val="0"/>
              </a:spcAft>
              <a:defRPr sz="700">
                <a:solidFill>
                  <a:schemeClr val="tx1"/>
                </a:solidFill>
                <a:latin typeface="+mj-lt"/>
              </a:defRPr>
            </a:lvl1pPr>
          </a:lstStyle>
          <a:p>
            <a:pPr lvl="0"/>
            <a:r>
              <a:rPr lang="en-AU" noProof="0"/>
              <a:t>Insert source here if required</a:t>
            </a:r>
          </a:p>
        </p:txBody>
      </p:sp>
      <p:sp>
        <p:nvSpPr>
          <p:cNvPr id="13" name="Text Placeholder 12">
            <a:extLst>
              <a:ext uri="{FF2B5EF4-FFF2-40B4-BE49-F238E27FC236}">
                <a16:creationId xmlns:a16="http://schemas.microsoft.com/office/drawing/2014/main" id="{5F1A3BF1-5664-CC72-1F00-6B870CC40EF5}"/>
              </a:ext>
            </a:extLst>
          </p:cNvPr>
          <p:cNvSpPr>
            <a:spLocks noGrp="1"/>
          </p:cNvSpPr>
          <p:nvPr>
            <p:ph type="body" sz="quarter" idx="18" hasCustomPrompt="1"/>
          </p:nvPr>
        </p:nvSpPr>
        <p:spPr>
          <a:xfrm>
            <a:off x="503238" y="1447945"/>
            <a:ext cx="9032875" cy="403200"/>
          </a:xfrm>
          <a:solidFill>
            <a:srgbClr val="D9D7D4"/>
          </a:solidFill>
        </p:spPr>
        <p:txBody>
          <a:bodyPr lIns="108000" rIns="108000" anchor="ctr" anchorCtr="0"/>
          <a:lstStyle>
            <a:lvl1pPr>
              <a:lnSpc>
                <a:spcPct val="100000"/>
              </a:lnSpc>
              <a:spcBef>
                <a:spcPts val="0"/>
              </a:spcBef>
              <a:spcAft>
                <a:spcPts val="0"/>
              </a:spcAft>
              <a:defRPr>
                <a:solidFill>
                  <a:schemeClr val="tx1"/>
                </a:solidFill>
                <a:latin typeface="Inter Tight SemiBold" pitchFamily="2" charset="0"/>
                <a:ea typeface="Inter Tight SemiBold" pitchFamily="2" charset="0"/>
                <a:cs typeface="Inter Tight SemiBold" pitchFamily="2" charset="0"/>
              </a:defRPr>
            </a:lvl1pPr>
          </a:lstStyle>
          <a:p>
            <a:pPr lvl="0"/>
            <a:r>
              <a:rPr lang="en-AU" noProof="0"/>
              <a:t>Chart title goes here</a:t>
            </a:r>
          </a:p>
        </p:txBody>
      </p:sp>
      <p:sp>
        <p:nvSpPr>
          <p:cNvPr id="14" name="Chart Placeholder 16">
            <a:extLst>
              <a:ext uri="{FF2B5EF4-FFF2-40B4-BE49-F238E27FC236}">
                <a16:creationId xmlns:a16="http://schemas.microsoft.com/office/drawing/2014/main" id="{9E9EAD60-DC9D-76E8-9F5B-5AC1891D09AC}"/>
              </a:ext>
            </a:extLst>
          </p:cNvPr>
          <p:cNvSpPr>
            <a:spLocks noGrp="1"/>
          </p:cNvSpPr>
          <p:nvPr>
            <p:ph type="chart" sz="quarter" idx="19" hasCustomPrompt="1"/>
          </p:nvPr>
        </p:nvSpPr>
        <p:spPr>
          <a:xfrm>
            <a:off x="503238" y="1870195"/>
            <a:ext cx="9032400" cy="2430000"/>
          </a:xfrm>
        </p:spPr>
        <p:txBody>
          <a:bodyPr/>
          <a:lstStyle>
            <a:lvl1pPr>
              <a:defRPr/>
            </a:lvl1pPr>
          </a:lstStyle>
          <a:p>
            <a:r>
              <a:rPr lang="en-AU" noProof="0"/>
              <a:t>Click icon to insert chart</a:t>
            </a:r>
          </a:p>
        </p:txBody>
      </p:sp>
      <p:sp>
        <p:nvSpPr>
          <p:cNvPr id="15" name="Text Placeholder 21">
            <a:extLst>
              <a:ext uri="{FF2B5EF4-FFF2-40B4-BE49-F238E27FC236}">
                <a16:creationId xmlns:a16="http://schemas.microsoft.com/office/drawing/2014/main" id="{590591D9-547D-A758-8C38-F1AB1A0F8F11}"/>
              </a:ext>
            </a:extLst>
          </p:cNvPr>
          <p:cNvSpPr>
            <a:spLocks noGrp="1"/>
          </p:cNvSpPr>
          <p:nvPr>
            <p:ph type="body" sz="quarter" idx="20"/>
          </p:nvPr>
        </p:nvSpPr>
        <p:spPr>
          <a:xfrm>
            <a:off x="503237" y="4552949"/>
            <a:ext cx="7312025" cy="1216025"/>
          </a:xfrm>
          <a:prstGeom prst="rect">
            <a:avLst/>
          </a:prstGeom>
          <a:noFill/>
        </p:spPr>
        <p:txBody>
          <a:bodyPr wrap="square" lIns="0" tIns="0" rIns="0" bIns="0">
            <a:noAutofit/>
          </a:bodyPr>
          <a:lstStyle>
            <a:lvl1pPr>
              <a:lnSpc>
                <a:spcPct val="100000"/>
              </a:lnSpc>
              <a:spcBef>
                <a:spcPts val="600"/>
              </a:spcBef>
              <a:defRPr sz="1200">
                <a:solidFill>
                  <a:schemeClr val="tx1"/>
                </a:solidFill>
              </a:defRPr>
            </a:lvl1pPr>
            <a:lvl2pPr>
              <a:lnSpc>
                <a:spcPct val="120000"/>
              </a:lnSpc>
              <a:spcBef>
                <a:spcPts val="0"/>
              </a:spcBef>
              <a:defRPr sz="1100">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5" name="Media Placeholder 10">
            <a:extLst>
              <a:ext uri="{FF2B5EF4-FFF2-40B4-BE49-F238E27FC236}">
                <a16:creationId xmlns:a16="http://schemas.microsoft.com/office/drawing/2014/main" id="{9066D720-CF96-9E2B-48C5-E98ADA35AD69}"/>
              </a:ext>
            </a:extLst>
          </p:cNvPr>
          <p:cNvSpPr>
            <a:spLocks noGrp="1"/>
          </p:cNvSpPr>
          <p:nvPr>
            <p:ph type="media" sz="quarter" idx="17"/>
          </p:nvPr>
        </p:nvSpPr>
        <p:spPr>
          <a:xfrm>
            <a:off x="11410351" y="6544539"/>
            <a:ext cx="0" cy="112568"/>
          </a:xfrm>
          <a:prstGeom prst="roundRect">
            <a:avLst>
              <a:gd name="adj" fmla="val 50000"/>
            </a:avLst>
          </a:prstGeom>
          <a:solidFill>
            <a:schemeClr val="accent1"/>
          </a:solidFill>
          <a:ln w="12700">
            <a:solidFill>
              <a:schemeClr val="accent1"/>
            </a:solidFill>
          </a:ln>
        </p:spPr>
        <p:txBody>
          <a:bodyPr/>
          <a:lstStyle>
            <a:lvl1pPr>
              <a:defRPr sz="600">
                <a:noFill/>
              </a:defRPr>
            </a:lvl1pPr>
          </a:lstStyle>
          <a:p>
            <a:endParaRPr lang="en-AU" noProof="0"/>
          </a:p>
        </p:txBody>
      </p:sp>
      <p:sp>
        <p:nvSpPr>
          <p:cNvPr id="6" name="Graphic 13">
            <a:extLst>
              <a:ext uri="{FF2B5EF4-FFF2-40B4-BE49-F238E27FC236}">
                <a16:creationId xmlns:a16="http://schemas.microsoft.com/office/drawing/2014/main" id="{1156F330-EB16-E291-6304-E5D67FEE89E3}"/>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267962577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10_Data Visualisation + Image (Midnight) Opt A">
    <p:bg>
      <p:bgPr>
        <a:solidFill>
          <a:schemeClr val="tx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57157314-E300-AD29-E4F1-7CE190698F9C}"/>
              </a:ext>
            </a:extLst>
          </p:cNvPr>
          <p:cNvSpPr>
            <a:spLocks noGrp="1"/>
          </p:cNvSpPr>
          <p:nvPr>
            <p:ph type="pic" sz="quarter" idx="12" hasCustomPrompt="1"/>
          </p:nvPr>
        </p:nvSpPr>
        <p:spPr>
          <a:xfrm>
            <a:off x="7352645" y="0"/>
            <a:ext cx="4839355" cy="6858000"/>
          </a:xfrm>
          <a:custGeom>
            <a:avLst/>
            <a:gdLst>
              <a:gd name="connsiteX0" fmla="*/ 3959507 w 4839355"/>
              <a:gd name="connsiteY0" fmla="*/ 0 h 6858000"/>
              <a:gd name="connsiteX1" fmla="*/ 4839355 w 4839355"/>
              <a:gd name="connsiteY1" fmla="*/ 0 h 6858000"/>
              <a:gd name="connsiteX2" fmla="*/ 4839355 w 4839355"/>
              <a:gd name="connsiteY2" fmla="*/ 6858000 h 6858000"/>
              <a:gd name="connsiteX3" fmla="*/ 0 w 4839355"/>
              <a:gd name="connsiteY3" fmla="*/ 6858000 h 6858000"/>
              <a:gd name="connsiteX4" fmla="*/ 64151 w 4839355"/>
              <a:gd name="connsiteY4" fmla="*/ 6746887 h 6858000"/>
              <a:gd name="connsiteX5" fmla="*/ 894751 w 4839355"/>
              <a:gd name="connsiteY5" fmla="*/ 5308327 h 6858000"/>
              <a:gd name="connsiteX6" fmla="*/ 3026641 w 4839355"/>
              <a:gd name="connsiteY6" fmla="*/ 4346383 h 6858000"/>
              <a:gd name="connsiteX7" fmla="*/ 2793751 w 4839355"/>
              <a:gd name="connsiteY7" fmla="*/ 2019064 h 6858000"/>
              <a:gd name="connsiteX8" fmla="*/ 3938783 w 4839355"/>
              <a:gd name="connsiteY8" fmla="*/ 359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355" h="6858000">
                <a:moveTo>
                  <a:pt x="3959507" y="0"/>
                </a:moveTo>
                <a:lnTo>
                  <a:pt x="4839355" y="0"/>
                </a:lnTo>
                <a:lnTo>
                  <a:pt x="4839355" y="6858000"/>
                </a:lnTo>
                <a:lnTo>
                  <a:pt x="0" y="6858000"/>
                </a:lnTo>
                <a:lnTo>
                  <a:pt x="64151" y="6746887"/>
                </a:lnTo>
                <a:cubicBezTo>
                  <a:pt x="366887" y="6222527"/>
                  <a:pt x="714647" y="5620199"/>
                  <a:pt x="894751" y="5308327"/>
                </a:cubicBezTo>
                <a:cubicBezTo>
                  <a:pt x="1254693" y="4684844"/>
                  <a:pt x="2364651" y="3964171"/>
                  <a:pt x="3026641" y="4346383"/>
                </a:cubicBezTo>
                <a:cubicBezTo>
                  <a:pt x="2366747" y="3965481"/>
                  <a:pt x="2413375" y="2677649"/>
                  <a:pt x="2793751" y="2019064"/>
                </a:cubicBezTo>
                <a:cubicBezTo>
                  <a:pt x="3055261" y="1566286"/>
                  <a:pt x="3614683" y="597300"/>
                  <a:pt x="3938783" y="35900"/>
                </a:cubicBezTo>
                <a:close/>
              </a:path>
            </a:pathLst>
          </a:custGeom>
          <a:solidFill>
            <a:srgbClr val="E6E4E1"/>
          </a:solidFill>
        </p:spPr>
        <p:txBody>
          <a:bodyPr wrap="square" tIns="720000" rIns="144000" anchor="ctr" anchorCtr="0">
            <a:noAutofit/>
          </a:bodyPr>
          <a:lstStyle>
            <a:lvl1pPr algn="r">
              <a:defRPr/>
            </a:lvl1pPr>
          </a:lstStyle>
          <a:p>
            <a:r>
              <a:rPr lang="en-AU" noProof="0"/>
              <a:t>Drag and drop image into placeholder</a:t>
            </a:r>
          </a:p>
        </p:txBody>
      </p:sp>
      <p:sp>
        <p:nvSpPr>
          <p:cNvPr id="2" name="Title 1">
            <a:extLst>
              <a:ext uri="{FF2B5EF4-FFF2-40B4-BE49-F238E27FC236}">
                <a16:creationId xmlns:a16="http://schemas.microsoft.com/office/drawing/2014/main" id="{6888DFD3-2548-A0FC-EF04-D9963190C275}"/>
              </a:ext>
            </a:extLst>
          </p:cNvPr>
          <p:cNvSpPr>
            <a:spLocks noGrp="1"/>
          </p:cNvSpPr>
          <p:nvPr>
            <p:ph type="title" hasCustomPrompt="1"/>
          </p:nvPr>
        </p:nvSpPr>
        <p:spPr>
          <a:xfrm>
            <a:off x="503238" y="503238"/>
            <a:ext cx="9463088" cy="576000"/>
          </a:xfrm>
        </p:spPr>
        <p:txBody>
          <a:bodyPr/>
          <a:lstStyle>
            <a:lvl1pPr>
              <a:defRPr>
                <a:solidFill>
                  <a:schemeClr val="accent1"/>
                </a:solidFill>
              </a:defRPr>
            </a:lvl1pPr>
          </a:lstStyle>
          <a:p>
            <a:r>
              <a:rPr lang="en-AU" noProof="0"/>
              <a:t>Slide title goes here</a:t>
            </a:r>
          </a:p>
        </p:txBody>
      </p:sp>
      <p:sp>
        <p:nvSpPr>
          <p:cNvPr id="3" name="Footer Placeholder 2">
            <a:extLst>
              <a:ext uri="{FF2B5EF4-FFF2-40B4-BE49-F238E27FC236}">
                <a16:creationId xmlns:a16="http://schemas.microsoft.com/office/drawing/2014/main" id="{35C7119E-740A-5E3A-AAAC-CCD221B5393F}"/>
              </a:ext>
            </a:extLst>
          </p:cNvPr>
          <p:cNvSpPr>
            <a:spLocks noGrp="1"/>
          </p:cNvSpPr>
          <p:nvPr>
            <p:ph type="ftr" sz="quarter" idx="10"/>
          </p:nvPr>
        </p:nvSpPr>
        <p:spPr>
          <a:xfrm>
            <a:off x="7815263" y="6539268"/>
            <a:ext cx="3441700" cy="123111"/>
          </a:xfrm>
        </p:spPr>
        <p:txBody>
          <a:bodyPr/>
          <a:lstStyle>
            <a:lvl1pPr>
              <a:defRPr>
                <a:solidFill>
                  <a:schemeClr val="bg1"/>
                </a:solidFill>
              </a:defRPr>
            </a:lvl1pPr>
          </a:lstStyle>
          <a:p>
            <a:r>
              <a:rPr lang="en-US" noProof="0"/>
              <a:t>Acenda Life</a:t>
            </a:r>
            <a:endParaRPr lang="en-AU" noProof="0"/>
          </a:p>
        </p:txBody>
      </p:sp>
      <p:sp>
        <p:nvSpPr>
          <p:cNvPr id="4" name="Slide Number Placeholder 3">
            <a:extLst>
              <a:ext uri="{FF2B5EF4-FFF2-40B4-BE49-F238E27FC236}">
                <a16:creationId xmlns:a16="http://schemas.microsoft.com/office/drawing/2014/main" id="{35EAEE56-5231-AC45-B797-46767760FEC1}"/>
              </a:ext>
            </a:extLst>
          </p:cNvPr>
          <p:cNvSpPr>
            <a:spLocks noGrp="1"/>
          </p:cNvSpPr>
          <p:nvPr>
            <p:ph type="sldNum" sz="quarter" idx="11"/>
          </p:nvPr>
        </p:nvSpPr>
        <p:spPr>
          <a:xfrm>
            <a:off x="11563738" y="6539268"/>
            <a:ext cx="123431" cy="123111"/>
          </a:xfrm>
        </p:spPr>
        <p:txBody>
          <a:bodyPr/>
          <a:lstStyle>
            <a:lvl1pPr>
              <a:defRPr>
                <a:solidFill>
                  <a:schemeClr val="bg1"/>
                </a:solidFill>
              </a:defRPr>
            </a:lvl1pPr>
          </a:lstStyle>
          <a:p>
            <a:fld id="{9CA0E3CB-31B1-41CE-9218-F9509472790F}" type="slidenum">
              <a:rPr lang="en-AU" noProof="0" smtClean="0"/>
              <a:pPr/>
              <a:t>‹#›</a:t>
            </a:fld>
            <a:endParaRPr lang="en-AU" noProof="0"/>
          </a:p>
        </p:txBody>
      </p:sp>
      <p:sp>
        <p:nvSpPr>
          <p:cNvPr id="9" name="Text Placeholder 9">
            <a:extLst>
              <a:ext uri="{FF2B5EF4-FFF2-40B4-BE49-F238E27FC236}">
                <a16:creationId xmlns:a16="http://schemas.microsoft.com/office/drawing/2014/main" id="{99F8E196-0DAE-EF71-23A8-7564BCBEC314}"/>
              </a:ext>
            </a:extLst>
          </p:cNvPr>
          <p:cNvSpPr>
            <a:spLocks noGrp="1"/>
          </p:cNvSpPr>
          <p:nvPr>
            <p:ph type="body" sz="quarter" idx="16" hasCustomPrompt="1"/>
          </p:nvPr>
        </p:nvSpPr>
        <p:spPr>
          <a:xfrm>
            <a:off x="503238" y="6066066"/>
            <a:ext cx="6451600" cy="107722"/>
          </a:xfrm>
        </p:spPr>
        <p:txBody>
          <a:bodyPr wrap="square" anchor="b" anchorCtr="0">
            <a:spAutoFit/>
          </a:bodyPr>
          <a:lstStyle>
            <a:lvl1pPr>
              <a:lnSpc>
                <a:spcPct val="100000"/>
              </a:lnSpc>
              <a:spcBef>
                <a:spcPts val="0"/>
              </a:spcBef>
              <a:spcAft>
                <a:spcPts val="0"/>
              </a:spcAft>
              <a:defRPr sz="700">
                <a:solidFill>
                  <a:schemeClr val="bg1"/>
                </a:solidFill>
                <a:latin typeface="+mj-lt"/>
              </a:defRPr>
            </a:lvl1pPr>
          </a:lstStyle>
          <a:p>
            <a:pPr lvl="0"/>
            <a:r>
              <a:rPr lang="en-AU" noProof="0"/>
              <a:t>Insert source here if required</a:t>
            </a:r>
          </a:p>
        </p:txBody>
      </p:sp>
      <p:sp>
        <p:nvSpPr>
          <p:cNvPr id="13" name="Text Placeholder 12">
            <a:extLst>
              <a:ext uri="{FF2B5EF4-FFF2-40B4-BE49-F238E27FC236}">
                <a16:creationId xmlns:a16="http://schemas.microsoft.com/office/drawing/2014/main" id="{5F1A3BF1-5664-CC72-1F00-6B870CC40EF5}"/>
              </a:ext>
            </a:extLst>
          </p:cNvPr>
          <p:cNvSpPr>
            <a:spLocks noGrp="1"/>
          </p:cNvSpPr>
          <p:nvPr>
            <p:ph type="body" sz="quarter" idx="18" hasCustomPrompt="1"/>
          </p:nvPr>
        </p:nvSpPr>
        <p:spPr>
          <a:xfrm>
            <a:off x="503238" y="1447945"/>
            <a:ext cx="9032875" cy="403200"/>
          </a:xfrm>
          <a:solidFill>
            <a:schemeClr val="bg1"/>
          </a:solidFill>
        </p:spPr>
        <p:txBody>
          <a:bodyPr lIns="108000" rIns="108000" anchor="ctr" anchorCtr="0"/>
          <a:lstStyle>
            <a:lvl1pPr>
              <a:lnSpc>
                <a:spcPct val="100000"/>
              </a:lnSpc>
              <a:spcBef>
                <a:spcPts val="0"/>
              </a:spcBef>
              <a:spcAft>
                <a:spcPts val="0"/>
              </a:spcAft>
              <a:defRPr>
                <a:solidFill>
                  <a:schemeClr val="tx1"/>
                </a:solidFill>
                <a:latin typeface="Inter Tight SemiBold" pitchFamily="2" charset="0"/>
                <a:ea typeface="Inter Tight SemiBold" pitchFamily="2" charset="0"/>
                <a:cs typeface="Inter Tight SemiBold" pitchFamily="2" charset="0"/>
              </a:defRPr>
            </a:lvl1pPr>
          </a:lstStyle>
          <a:p>
            <a:pPr lvl="0"/>
            <a:r>
              <a:rPr lang="en-AU" noProof="0"/>
              <a:t>Chart title goes here</a:t>
            </a:r>
          </a:p>
        </p:txBody>
      </p:sp>
      <p:sp>
        <p:nvSpPr>
          <p:cNvPr id="14" name="Chart Placeholder 16">
            <a:extLst>
              <a:ext uri="{FF2B5EF4-FFF2-40B4-BE49-F238E27FC236}">
                <a16:creationId xmlns:a16="http://schemas.microsoft.com/office/drawing/2014/main" id="{9E9EAD60-DC9D-76E8-9F5B-5AC1891D09AC}"/>
              </a:ext>
            </a:extLst>
          </p:cNvPr>
          <p:cNvSpPr>
            <a:spLocks noGrp="1"/>
          </p:cNvSpPr>
          <p:nvPr>
            <p:ph type="chart" sz="quarter" idx="19" hasCustomPrompt="1"/>
          </p:nvPr>
        </p:nvSpPr>
        <p:spPr>
          <a:xfrm>
            <a:off x="503238" y="1870195"/>
            <a:ext cx="9032400" cy="2430000"/>
          </a:xfrm>
        </p:spPr>
        <p:txBody>
          <a:bodyPr/>
          <a:lstStyle>
            <a:lvl1pPr>
              <a:defRPr/>
            </a:lvl1pPr>
          </a:lstStyle>
          <a:p>
            <a:r>
              <a:rPr lang="en-AU" noProof="0"/>
              <a:t>Click icon to insert chart</a:t>
            </a:r>
          </a:p>
        </p:txBody>
      </p:sp>
      <p:sp>
        <p:nvSpPr>
          <p:cNvPr id="15" name="Text Placeholder 21">
            <a:extLst>
              <a:ext uri="{FF2B5EF4-FFF2-40B4-BE49-F238E27FC236}">
                <a16:creationId xmlns:a16="http://schemas.microsoft.com/office/drawing/2014/main" id="{590591D9-547D-A758-8C38-F1AB1A0F8F11}"/>
              </a:ext>
            </a:extLst>
          </p:cNvPr>
          <p:cNvSpPr>
            <a:spLocks noGrp="1"/>
          </p:cNvSpPr>
          <p:nvPr>
            <p:ph type="body" sz="quarter" idx="20"/>
          </p:nvPr>
        </p:nvSpPr>
        <p:spPr>
          <a:xfrm>
            <a:off x="503237" y="4552949"/>
            <a:ext cx="7312025" cy="1216025"/>
          </a:xfrm>
          <a:prstGeom prst="rect">
            <a:avLst/>
          </a:prstGeom>
          <a:noFill/>
        </p:spPr>
        <p:txBody>
          <a:bodyPr wrap="square" lIns="0" tIns="0" rIns="0" bIns="0">
            <a:noAutofit/>
          </a:bodyPr>
          <a:lstStyle>
            <a:lvl1pPr>
              <a:lnSpc>
                <a:spcPct val="100000"/>
              </a:lnSpc>
              <a:spcBef>
                <a:spcPts val="600"/>
              </a:spcBef>
              <a:defRPr sz="1200">
                <a:solidFill>
                  <a:schemeClr val="bg1"/>
                </a:solidFill>
              </a:defRPr>
            </a:lvl1pPr>
            <a:lvl2pPr>
              <a:lnSpc>
                <a:spcPct val="140000"/>
              </a:lnSpc>
              <a:spcBef>
                <a:spcPts val="0"/>
              </a:spcBef>
              <a:defRPr sz="1100">
                <a:solidFill>
                  <a:schemeClr val="bg1"/>
                </a:solidFill>
                <a:latin typeface="+mn-lt"/>
              </a:defRPr>
            </a:lvl2pPr>
            <a:lvl3pPr marL="171450" indent="-171450">
              <a:buFont typeface="Arial" panose="020B0604020202020204" pitchFamily="34" charset="0"/>
              <a:buChar char="•"/>
              <a:defRPr>
                <a:solidFill>
                  <a:schemeClr val="bg1"/>
                </a:solidFill>
              </a:defRPr>
            </a:lvl3pPr>
            <a:lvl4pPr marL="360000">
              <a:defRPr>
                <a:solidFill>
                  <a:schemeClr val="bg1"/>
                </a:solidFill>
              </a:defRPr>
            </a:lvl4pPr>
            <a:lvl5pPr marL="540000">
              <a:defRPr>
                <a:solidFill>
                  <a:schemeClr val="bg1"/>
                </a:solidFill>
              </a:defRPr>
            </a:lvl5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6" name="Media Placeholder 10">
            <a:extLst>
              <a:ext uri="{FF2B5EF4-FFF2-40B4-BE49-F238E27FC236}">
                <a16:creationId xmlns:a16="http://schemas.microsoft.com/office/drawing/2014/main" id="{C9D8F4B2-2E73-4D77-69B9-FDF68E1450EB}"/>
              </a:ext>
            </a:extLst>
          </p:cNvPr>
          <p:cNvSpPr>
            <a:spLocks noGrp="1"/>
          </p:cNvSpPr>
          <p:nvPr>
            <p:ph type="media" sz="quarter" idx="17"/>
          </p:nvPr>
        </p:nvSpPr>
        <p:spPr>
          <a:xfrm>
            <a:off x="11410351" y="6544539"/>
            <a:ext cx="0" cy="112568"/>
          </a:xfrm>
          <a:prstGeom prst="roundRect">
            <a:avLst>
              <a:gd name="adj" fmla="val 50000"/>
            </a:avLst>
          </a:prstGeom>
          <a:solidFill>
            <a:schemeClr val="accent1"/>
          </a:solidFill>
          <a:ln w="12700">
            <a:solidFill>
              <a:schemeClr val="accent1"/>
            </a:solidFill>
          </a:ln>
        </p:spPr>
        <p:txBody>
          <a:bodyPr/>
          <a:lstStyle>
            <a:lvl1pPr>
              <a:defRPr sz="600">
                <a:noFill/>
              </a:defRPr>
            </a:lvl1pPr>
          </a:lstStyle>
          <a:p>
            <a:endParaRPr lang="en-AU" noProof="0"/>
          </a:p>
        </p:txBody>
      </p:sp>
      <p:sp>
        <p:nvSpPr>
          <p:cNvPr id="5" name="Graphic 13">
            <a:extLst>
              <a:ext uri="{FF2B5EF4-FFF2-40B4-BE49-F238E27FC236}">
                <a16:creationId xmlns:a16="http://schemas.microsoft.com/office/drawing/2014/main" id="{BC1284C3-6435-64C1-CB55-3D7C4A6B0CA2}"/>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291308431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10_Data Visualisation + Image (Blue) Opt A">
    <p:bg>
      <p:bgPr>
        <a:solidFill>
          <a:srgbClr val="004A80"/>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57157314-E300-AD29-E4F1-7CE190698F9C}"/>
              </a:ext>
            </a:extLst>
          </p:cNvPr>
          <p:cNvSpPr>
            <a:spLocks noGrp="1"/>
          </p:cNvSpPr>
          <p:nvPr>
            <p:ph type="pic" sz="quarter" idx="12" hasCustomPrompt="1"/>
          </p:nvPr>
        </p:nvSpPr>
        <p:spPr>
          <a:xfrm>
            <a:off x="7352645" y="0"/>
            <a:ext cx="4839355" cy="6858000"/>
          </a:xfrm>
          <a:custGeom>
            <a:avLst/>
            <a:gdLst>
              <a:gd name="connsiteX0" fmla="*/ 3959507 w 4839355"/>
              <a:gd name="connsiteY0" fmla="*/ 0 h 6858000"/>
              <a:gd name="connsiteX1" fmla="*/ 4839355 w 4839355"/>
              <a:gd name="connsiteY1" fmla="*/ 0 h 6858000"/>
              <a:gd name="connsiteX2" fmla="*/ 4839355 w 4839355"/>
              <a:gd name="connsiteY2" fmla="*/ 6858000 h 6858000"/>
              <a:gd name="connsiteX3" fmla="*/ 0 w 4839355"/>
              <a:gd name="connsiteY3" fmla="*/ 6858000 h 6858000"/>
              <a:gd name="connsiteX4" fmla="*/ 64151 w 4839355"/>
              <a:gd name="connsiteY4" fmla="*/ 6746887 h 6858000"/>
              <a:gd name="connsiteX5" fmla="*/ 894751 w 4839355"/>
              <a:gd name="connsiteY5" fmla="*/ 5308327 h 6858000"/>
              <a:gd name="connsiteX6" fmla="*/ 3026641 w 4839355"/>
              <a:gd name="connsiteY6" fmla="*/ 4346383 h 6858000"/>
              <a:gd name="connsiteX7" fmla="*/ 2793751 w 4839355"/>
              <a:gd name="connsiteY7" fmla="*/ 2019064 h 6858000"/>
              <a:gd name="connsiteX8" fmla="*/ 3938783 w 4839355"/>
              <a:gd name="connsiteY8" fmla="*/ 359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355" h="6858000">
                <a:moveTo>
                  <a:pt x="3959507" y="0"/>
                </a:moveTo>
                <a:lnTo>
                  <a:pt x="4839355" y="0"/>
                </a:lnTo>
                <a:lnTo>
                  <a:pt x="4839355" y="6858000"/>
                </a:lnTo>
                <a:lnTo>
                  <a:pt x="0" y="6858000"/>
                </a:lnTo>
                <a:lnTo>
                  <a:pt x="64151" y="6746887"/>
                </a:lnTo>
                <a:cubicBezTo>
                  <a:pt x="366887" y="6222527"/>
                  <a:pt x="714647" y="5620199"/>
                  <a:pt x="894751" y="5308327"/>
                </a:cubicBezTo>
                <a:cubicBezTo>
                  <a:pt x="1254693" y="4684844"/>
                  <a:pt x="2364651" y="3964171"/>
                  <a:pt x="3026641" y="4346383"/>
                </a:cubicBezTo>
                <a:cubicBezTo>
                  <a:pt x="2366747" y="3965481"/>
                  <a:pt x="2413375" y="2677649"/>
                  <a:pt x="2793751" y="2019064"/>
                </a:cubicBezTo>
                <a:cubicBezTo>
                  <a:pt x="3055261" y="1566286"/>
                  <a:pt x="3614683" y="597300"/>
                  <a:pt x="3938783" y="35900"/>
                </a:cubicBezTo>
                <a:close/>
              </a:path>
            </a:pathLst>
          </a:custGeom>
          <a:solidFill>
            <a:srgbClr val="E6E4E1"/>
          </a:solidFill>
        </p:spPr>
        <p:txBody>
          <a:bodyPr wrap="square" tIns="720000" rIns="144000" anchor="ctr" anchorCtr="0">
            <a:noAutofit/>
          </a:bodyPr>
          <a:lstStyle>
            <a:lvl1pPr algn="r">
              <a:defRPr/>
            </a:lvl1pPr>
          </a:lstStyle>
          <a:p>
            <a:r>
              <a:rPr lang="en-AU" noProof="0"/>
              <a:t>Drag and drop image into placeholder</a:t>
            </a:r>
          </a:p>
        </p:txBody>
      </p:sp>
      <p:sp>
        <p:nvSpPr>
          <p:cNvPr id="2" name="Title 1">
            <a:extLst>
              <a:ext uri="{FF2B5EF4-FFF2-40B4-BE49-F238E27FC236}">
                <a16:creationId xmlns:a16="http://schemas.microsoft.com/office/drawing/2014/main" id="{6888DFD3-2548-A0FC-EF04-D9963190C275}"/>
              </a:ext>
            </a:extLst>
          </p:cNvPr>
          <p:cNvSpPr>
            <a:spLocks noGrp="1"/>
          </p:cNvSpPr>
          <p:nvPr>
            <p:ph type="title" hasCustomPrompt="1"/>
          </p:nvPr>
        </p:nvSpPr>
        <p:spPr>
          <a:xfrm>
            <a:off x="503238" y="503238"/>
            <a:ext cx="9463088" cy="576000"/>
          </a:xfrm>
        </p:spPr>
        <p:txBody>
          <a:bodyPr/>
          <a:lstStyle>
            <a:lvl1pPr>
              <a:defRPr>
                <a:solidFill>
                  <a:schemeClr val="bg1"/>
                </a:solidFill>
              </a:defRPr>
            </a:lvl1pPr>
          </a:lstStyle>
          <a:p>
            <a:r>
              <a:rPr lang="en-AU" noProof="0"/>
              <a:t>Slide title goes here</a:t>
            </a:r>
          </a:p>
        </p:txBody>
      </p:sp>
      <p:sp>
        <p:nvSpPr>
          <p:cNvPr id="3" name="Footer Placeholder 2">
            <a:extLst>
              <a:ext uri="{FF2B5EF4-FFF2-40B4-BE49-F238E27FC236}">
                <a16:creationId xmlns:a16="http://schemas.microsoft.com/office/drawing/2014/main" id="{35C7119E-740A-5E3A-AAAC-CCD221B5393F}"/>
              </a:ext>
            </a:extLst>
          </p:cNvPr>
          <p:cNvSpPr>
            <a:spLocks noGrp="1"/>
          </p:cNvSpPr>
          <p:nvPr>
            <p:ph type="ftr" sz="quarter" idx="10"/>
          </p:nvPr>
        </p:nvSpPr>
        <p:spPr>
          <a:xfrm>
            <a:off x="7815263" y="6539268"/>
            <a:ext cx="3441700" cy="123111"/>
          </a:xfrm>
        </p:spPr>
        <p:txBody>
          <a:bodyPr/>
          <a:lstStyle>
            <a:lvl1pPr>
              <a:defRPr>
                <a:solidFill>
                  <a:schemeClr val="bg1"/>
                </a:solidFill>
              </a:defRPr>
            </a:lvl1pPr>
          </a:lstStyle>
          <a:p>
            <a:r>
              <a:rPr lang="en-US" noProof="0"/>
              <a:t>Acenda Life</a:t>
            </a:r>
            <a:endParaRPr lang="en-AU" noProof="0"/>
          </a:p>
        </p:txBody>
      </p:sp>
      <p:sp>
        <p:nvSpPr>
          <p:cNvPr id="4" name="Slide Number Placeholder 3">
            <a:extLst>
              <a:ext uri="{FF2B5EF4-FFF2-40B4-BE49-F238E27FC236}">
                <a16:creationId xmlns:a16="http://schemas.microsoft.com/office/drawing/2014/main" id="{35EAEE56-5231-AC45-B797-46767760FEC1}"/>
              </a:ext>
            </a:extLst>
          </p:cNvPr>
          <p:cNvSpPr>
            <a:spLocks noGrp="1"/>
          </p:cNvSpPr>
          <p:nvPr>
            <p:ph type="sldNum" sz="quarter" idx="11"/>
          </p:nvPr>
        </p:nvSpPr>
        <p:spPr>
          <a:xfrm>
            <a:off x="11563738" y="6539268"/>
            <a:ext cx="123431" cy="123111"/>
          </a:xfrm>
        </p:spPr>
        <p:txBody>
          <a:bodyPr/>
          <a:lstStyle>
            <a:lvl1pPr>
              <a:defRPr>
                <a:solidFill>
                  <a:schemeClr val="bg1"/>
                </a:solidFill>
              </a:defRPr>
            </a:lvl1pPr>
          </a:lstStyle>
          <a:p>
            <a:fld id="{9CA0E3CB-31B1-41CE-9218-F9509472790F}" type="slidenum">
              <a:rPr lang="en-AU" noProof="0" smtClean="0"/>
              <a:pPr/>
              <a:t>‹#›</a:t>
            </a:fld>
            <a:endParaRPr lang="en-AU" noProof="0"/>
          </a:p>
        </p:txBody>
      </p:sp>
      <p:sp>
        <p:nvSpPr>
          <p:cNvPr id="9" name="Text Placeholder 9">
            <a:extLst>
              <a:ext uri="{FF2B5EF4-FFF2-40B4-BE49-F238E27FC236}">
                <a16:creationId xmlns:a16="http://schemas.microsoft.com/office/drawing/2014/main" id="{99F8E196-0DAE-EF71-23A8-7564BCBEC314}"/>
              </a:ext>
            </a:extLst>
          </p:cNvPr>
          <p:cNvSpPr>
            <a:spLocks noGrp="1"/>
          </p:cNvSpPr>
          <p:nvPr>
            <p:ph type="body" sz="quarter" idx="16" hasCustomPrompt="1"/>
          </p:nvPr>
        </p:nvSpPr>
        <p:spPr>
          <a:xfrm>
            <a:off x="503238" y="6066066"/>
            <a:ext cx="6451600" cy="107722"/>
          </a:xfrm>
        </p:spPr>
        <p:txBody>
          <a:bodyPr wrap="square" anchor="b" anchorCtr="0">
            <a:spAutoFit/>
          </a:bodyPr>
          <a:lstStyle>
            <a:lvl1pPr>
              <a:lnSpc>
                <a:spcPct val="100000"/>
              </a:lnSpc>
              <a:spcBef>
                <a:spcPts val="0"/>
              </a:spcBef>
              <a:spcAft>
                <a:spcPts val="0"/>
              </a:spcAft>
              <a:defRPr sz="700">
                <a:solidFill>
                  <a:schemeClr val="bg1"/>
                </a:solidFill>
                <a:latin typeface="+mj-lt"/>
              </a:defRPr>
            </a:lvl1pPr>
          </a:lstStyle>
          <a:p>
            <a:pPr lvl="0"/>
            <a:r>
              <a:rPr lang="en-AU" noProof="0"/>
              <a:t>Insert source here if required</a:t>
            </a:r>
          </a:p>
        </p:txBody>
      </p:sp>
      <p:sp>
        <p:nvSpPr>
          <p:cNvPr id="13" name="Text Placeholder 12">
            <a:extLst>
              <a:ext uri="{FF2B5EF4-FFF2-40B4-BE49-F238E27FC236}">
                <a16:creationId xmlns:a16="http://schemas.microsoft.com/office/drawing/2014/main" id="{5F1A3BF1-5664-CC72-1F00-6B870CC40EF5}"/>
              </a:ext>
            </a:extLst>
          </p:cNvPr>
          <p:cNvSpPr>
            <a:spLocks noGrp="1"/>
          </p:cNvSpPr>
          <p:nvPr>
            <p:ph type="body" sz="quarter" idx="18" hasCustomPrompt="1"/>
          </p:nvPr>
        </p:nvSpPr>
        <p:spPr>
          <a:xfrm>
            <a:off x="503238" y="1447945"/>
            <a:ext cx="9032875" cy="403200"/>
          </a:xfrm>
          <a:solidFill>
            <a:schemeClr val="bg1"/>
          </a:solidFill>
        </p:spPr>
        <p:txBody>
          <a:bodyPr lIns="108000" rIns="108000" anchor="ctr" anchorCtr="0"/>
          <a:lstStyle>
            <a:lvl1pPr>
              <a:lnSpc>
                <a:spcPct val="100000"/>
              </a:lnSpc>
              <a:spcBef>
                <a:spcPts val="0"/>
              </a:spcBef>
              <a:spcAft>
                <a:spcPts val="0"/>
              </a:spcAft>
              <a:defRPr>
                <a:solidFill>
                  <a:schemeClr val="tx1"/>
                </a:solidFill>
                <a:latin typeface="Inter Tight SemiBold" pitchFamily="2" charset="0"/>
                <a:ea typeface="Inter Tight SemiBold" pitchFamily="2" charset="0"/>
                <a:cs typeface="Inter Tight SemiBold" pitchFamily="2" charset="0"/>
              </a:defRPr>
            </a:lvl1pPr>
          </a:lstStyle>
          <a:p>
            <a:pPr lvl="0"/>
            <a:r>
              <a:rPr lang="en-AU" noProof="0"/>
              <a:t>Chart title goes here</a:t>
            </a:r>
          </a:p>
        </p:txBody>
      </p:sp>
      <p:sp>
        <p:nvSpPr>
          <p:cNvPr id="14" name="Chart Placeholder 16">
            <a:extLst>
              <a:ext uri="{FF2B5EF4-FFF2-40B4-BE49-F238E27FC236}">
                <a16:creationId xmlns:a16="http://schemas.microsoft.com/office/drawing/2014/main" id="{9E9EAD60-DC9D-76E8-9F5B-5AC1891D09AC}"/>
              </a:ext>
            </a:extLst>
          </p:cNvPr>
          <p:cNvSpPr>
            <a:spLocks noGrp="1"/>
          </p:cNvSpPr>
          <p:nvPr>
            <p:ph type="chart" sz="quarter" idx="19" hasCustomPrompt="1"/>
          </p:nvPr>
        </p:nvSpPr>
        <p:spPr>
          <a:xfrm>
            <a:off x="503238" y="1870195"/>
            <a:ext cx="9032400" cy="2430000"/>
          </a:xfrm>
        </p:spPr>
        <p:txBody>
          <a:bodyPr/>
          <a:lstStyle>
            <a:lvl1pPr>
              <a:defRPr/>
            </a:lvl1pPr>
          </a:lstStyle>
          <a:p>
            <a:r>
              <a:rPr lang="en-AU" noProof="0"/>
              <a:t>Click icon to insert chart</a:t>
            </a:r>
          </a:p>
        </p:txBody>
      </p:sp>
      <p:sp>
        <p:nvSpPr>
          <p:cNvPr id="15" name="Text Placeholder 21">
            <a:extLst>
              <a:ext uri="{FF2B5EF4-FFF2-40B4-BE49-F238E27FC236}">
                <a16:creationId xmlns:a16="http://schemas.microsoft.com/office/drawing/2014/main" id="{590591D9-547D-A758-8C38-F1AB1A0F8F11}"/>
              </a:ext>
            </a:extLst>
          </p:cNvPr>
          <p:cNvSpPr>
            <a:spLocks noGrp="1"/>
          </p:cNvSpPr>
          <p:nvPr>
            <p:ph type="body" sz="quarter" idx="20"/>
          </p:nvPr>
        </p:nvSpPr>
        <p:spPr>
          <a:xfrm>
            <a:off x="503237" y="4552949"/>
            <a:ext cx="7312025" cy="1216025"/>
          </a:xfrm>
          <a:prstGeom prst="rect">
            <a:avLst/>
          </a:prstGeom>
          <a:noFill/>
        </p:spPr>
        <p:txBody>
          <a:bodyPr wrap="square" lIns="0" tIns="0" rIns="0" bIns="0">
            <a:noAutofit/>
          </a:bodyPr>
          <a:lstStyle>
            <a:lvl1pPr>
              <a:lnSpc>
                <a:spcPct val="100000"/>
              </a:lnSpc>
              <a:spcBef>
                <a:spcPts val="600"/>
              </a:spcBef>
              <a:defRPr sz="1200">
                <a:solidFill>
                  <a:schemeClr val="bg1"/>
                </a:solidFill>
              </a:defRPr>
            </a:lvl1pPr>
            <a:lvl2pPr>
              <a:lnSpc>
                <a:spcPct val="140000"/>
              </a:lnSpc>
              <a:spcBef>
                <a:spcPts val="0"/>
              </a:spcBef>
              <a:defRPr sz="1100">
                <a:solidFill>
                  <a:schemeClr val="bg1"/>
                </a:solidFill>
                <a:latin typeface="+mn-lt"/>
              </a:defRPr>
            </a:lvl2pPr>
            <a:lvl3pPr marL="171450" indent="-171450">
              <a:buFont typeface="Arial" panose="020B0604020202020204" pitchFamily="34" charset="0"/>
              <a:buChar char="•"/>
              <a:defRPr>
                <a:solidFill>
                  <a:schemeClr val="bg1"/>
                </a:solidFill>
              </a:defRPr>
            </a:lvl3pPr>
            <a:lvl4pPr marL="360000">
              <a:defRPr>
                <a:solidFill>
                  <a:schemeClr val="bg1"/>
                </a:solidFill>
              </a:defRPr>
            </a:lvl4pPr>
            <a:lvl5pPr marL="540000">
              <a:defRPr>
                <a:solidFill>
                  <a:schemeClr val="bg1"/>
                </a:solidFill>
              </a:defRPr>
            </a:lvl5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6" name="Media Placeholder 10">
            <a:extLst>
              <a:ext uri="{FF2B5EF4-FFF2-40B4-BE49-F238E27FC236}">
                <a16:creationId xmlns:a16="http://schemas.microsoft.com/office/drawing/2014/main" id="{A6144188-99EE-B8CE-E0D6-B015B0EA85E3}"/>
              </a:ext>
            </a:extLst>
          </p:cNvPr>
          <p:cNvSpPr>
            <a:spLocks noGrp="1"/>
          </p:cNvSpPr>
          <p:nvPr>
            <p:ph type="media" sz="quarter" idx="17"/>
          </p:nvPr>
        </p:nvSpPr>
        <p:spPr>
          <a:xfrm>
            <a:off x="11410351" y="6544539"/>
            <a:ext cx="0" cy="112568"/>
          </a:xfrm>
          <a:prstGeom prst="roundRect">
            <a:avLst>
              <a:gd name="adj" fmla="val 50000"/>
            </a:avLst>
          </a:prstGeom>
          <a:solidFill>
            <a:schemeClr val="accent1"/>
          </a:solidFill>
          <a:ln w="12700">
            <a:solidFill>
              <a:schemeClr val="accent1"/>
            </a:solidFill>
          </a:ln>
        </p:spPr>
        <p:txBody>
          <a:bodyPr/>
          <a:lstStyle>
            <a:lvl1pPr>
              <a:defRPr sz="600">
                <a:noFill/>
              </a:defRPr>
            </a:lvl1pPr>
          </a:lstStyle>
          <a:p>
            <a:endParaRPr lang="en-AU" noProof="0"/>
          </a:p>
        </p:txBody>
      </p:sp>
      <p:sp>
        <p:nvSpPr>
          <p:cNvPr id="5" name="Graphic 13">
            <a:extLst>
              <a:ext uri="{FF2B5EF4-FFF2-40B4-BE49-F238E27FC236}">
                <a16:creationId xmlns:a16="http://schemas.microsoft.com/office/drawing/2014/main" id="{9141152E-F5E2-BC90-C59E-4FDDE2537A49}"/>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120433359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0_Data Visualisation + Image Opt B">
    <p:spTree>
      <p:nvGrpSpPr>
        <p:cNvPr id="1" name=""/>
        <p:cNvGrpSpPr/>
        <p:nvPr/>
      </p:nvGrpSpPr>
      <p:grpSpPr>
        <a:xfrm>
          <a:off x="0" y="0"/>
          <a:ext cx="0" cy="0"/>
          <a:chOff x="0" y="0"/>
          <a:chExt cx="0" cy="0"/>
        </a:xfrm>
      </p:grpSpPr>
      <p:sp>
        <p:nvSpPr>
          <p:cNvPr id="51" name="Picture Placeholder 50">
            <a:extLst>
              <a:ext uri="{FF2B5EF4-FFF2-40B4-BE49-F238E27FC236}">
                <a16:creationId xmlns:a16="http://schemas.microsoft.com/office/drawing/2014/main" id="{90DB28A8-1825-DB4D-EB18-02A1FDEC50CF}"/>
              </a:ext>
            </a:extLst>
          </p:cNvPr>
          <p:cNvSpPr>
            <a:spLocks noGrp="1"/>
          </p:cNvSpPr>
          <p:nvPr>
            <p:ph type="pic" sz="quarter" idx="25" hasCustomPrompt="1"/>
          </p:nvPr>
        </p:nvSpPr>
        <p:spPr>
          <a:xfrm>
            <a:off x="5434127" y="503238"/>
            <a:ext cx="6256800" cy="2430462"/>
          </a:xfrm>
          <a:prstGeom prst="round2SameRect">
            <a:avLst>
              <a:gd name="adj1" fmla="val 12487"/>
              <a:gd name="adj2" fmla="val 0"/>
            </a:avLst>
          </a:prstGeom>
          <a:solidFill>
            <a:srgbClr val="E6E4E1"/>
          </a:solidFill>
        </p:spPr>
        <p:txBody>
          <a:bodyPr/>
          <a:lstStyle/>
          <a:p>
            <a:r>
              <a:rPr lang="en-AU" noProof="0"/>
              <a:t>Drag and drop image into placeholder</a:t>
            </a:r>
          </a:p>
        </p:txBody>
      </p:sp>
      <p:sp>
        <p:nvSpPr>
          <p:cNvPr id="21" name="Rectangle: Top Corners Rounded 20">
            <a:extLst>
              <a:ext uri="{FF2B5EF4-FFF2-40B4-BE49-F238E27FC236}">
                <a16:creationId xmlns:a16="http://schemas.microsoft.com/office/drawing/2014/main" id="{562D90B8-6EF1-5358-7696-ECC580E2864D}"/>
              </a:ext>
            </a:extLst>
          </p:cNvPr>
          <p:cNvSpPr/>
          <p:nvPr userDrawn="1"/>
        </p:nvSpPr>
        <p:spPr>
          <a:xfrm>
            <a:off x="5434127" y="2933700"/>
            <a:ext cx="6255430" cy="3240087"/>
          </a:xfrm>
          <a:prstGeom prst="round2SameRect">
            <a:avLst>
              <a:gd name="adj1" fmla="val 0"/>
              <a:gd name="adj2" fmla="val 8623"/>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2" name="Title 1">
            <a:extLst>
              <a:ext uri="{FF2B5EF4-FFF2-40B4-BE49-F238E27FC236}">
                <a16:creationId xmlns:a16="http://schemas.microsoft.com/office/drawing/2014/main" id="{6888DFD3-2548-A0FC-EF04-D9963190C275}"/>
              </a:ext>
            </a:extLst>
          </p:cNvPr>
          <p:cNvSpPr>
            <a:spLocks noGrp="1"/>
          </p:cNvSpPr>
          <p:nvPr userDrawn="1">
            <p:ph type="title" hasCustomPrompt="1"/>
          </p:nvPr>
        </p:nvSpPr>
        <p:spPr>
          <a:xfrm>
            <a:off x="503238" y="1198581"/>
            <a:ext cx="4533462" cy="576000"/>
          </a:xfrm>
        </p:spPr>
        <p:txBody>
          <a:bodyPr anchor="b" anchorCtr="0"/>
          <a:lstStyle/>
          <a:p>
            <a:r>
              <a:rPr lang="en-AU" noProof="0"/>
              <a:t>Slide title goes here</a:t>
            </a:r>
          </a:p>
        </p:txBody>
      </p:sp>
      <p:sp>
        <p:nvSpPr>
          <p:cNvPr id="3" name="Footer Placeholder 2">
            <a:extLst>
              <a:ext uri="{FF2B5EF4-FFF2-40B4-BE49-F238E27FC236}">
                <a16:creationId xmlns:a16="http://schemas.microsoft.com/office/drawing/2014/main" id="{35C7119E-740A-5E3A-AAAC-CCD221B5393F}"/>
              </a:ext>
            </a:extLst>
          </p:cNvPr>
          <p:cNvSpPr>
            <a:spLocks noGrp="1"/>
          </p:cNvSpPr>
          <p:nvPr userDrawn="1">
            <p:ph type="ftr" sz="quarter" idx="10"/>
          </p:nvPr>
        </p:nvSpPr>
        <p:spPr>
          <a:xfrm>
            <a:off x="7815263" y="6539268"/>
            <a:ext cx="3441700" cy="123111"/>
          </a:xfrm>
        </p:spPr>
        <p:txBody>
          <a:bodyPr/>
          <a:lstStyle>
            <a:lvl1pPr>
              <a:defRPr>
                <a:solidFill>
                  <a:schemeClr val="tx1"/>
                </a:solidFill>
              </a:defRPr>
            </a:lvl1pPr>
          </a:lstStyle>
          <a:p>
            <a:r>
              <a:rPr lang="en-US" noProof="0"/>
              <a:t>Acenda Life</a:t>
            </a:r>
            <a:endParaRPr lang="en-AU" noProof="0"/>
          </a:p>
        </p:txBody>
      </p:sp>
      <p:sp>
        <p:nvSpPr>
          <p:cNvPr id="4" name="Slide Number Placeholder 3">
            <a:extLst>
              <a:ext uri="{FF2B5EF4-FFF2-40B4-BE49-F238E27FC236}">
                <a16:creationId xmlns:a16="http://schemas.microsoft.com/office/drawing/2014/main" id="{35EAEE56-5231-AC45-B797-46767760FEC1}"/>
              </a:ext>
            </a:extLst>
          </p:cNvPr>
          <p:cNvSpPr>
            <a:spLocks noGrp="1"/>
          </p:cNvSpPr>
          <p:nvPr userDrawn="1">
            <p:ph type="sldNum" sz="quarter" idx="11"/>
          </p:nvPr>
        </p:nvSpPr>
        <p:spPr>
          <a:xfrm>
            <a:off x="11563738" y="6539268"/>
            <a:ext cx="123431" cy="123111"/>
          </a:xfrm>
        </p:spPr>
        <p:txBody>
          <a:bodyPr/>
          <a:lstStyle>
            <a:lvl1pPr>
              <a:defRPr>
                <a:solidFill>
                  <a:schemeClr val="tx1"/>
                </a:solidFill>
              </a:defRPr>
            </a:lvl1pPr>
          </a:lstStyle>
          <a:p>
            <a:fld id="{9CA0E3CB-31B1-41CE-9218-F9509472790F}" type="slidenum">
              <a:rPr lang="en-AU" noProof="0" smtClean="0"/>
              <a:pPr/>
              <a:t>‹#›</a:t>
            </a:fld>
            <a:endParaRPr lang="en-AU" noProof="0"/>
          </a:p>
        </p:txBody>
      </p:sp>
      <p:sp>
        <p:nvSpPr>
          <p:cNvPr id="9" name="Text Placeholder 9">
            <a:extLst>
              <a:ext uri="{FF2B5EF4-FFF2-40B4-BE49-F238E27FC236}">
                <a16:creationId xmlns:a16="http://schemas.microsoft.com/office/drawing/2014/main" id="{99F8E196-0DAE-EF71-23A8-7564BCBEC314}"/>
              </a:ext>
            </a:extLst>
          </p:cNvPr>
          <p:cNvSpPr>
            <a:spLocks noGrp="1"/>
          </p:cNvSpPr>
          <p:nvPr userDrawn="1">
            <p:ph type="body" sz="quarter" idx="16" hasCustomPrompt="1"/>
          </p:nvPr>
        </p:nvSpPr>
        <p:spPr>
          <a:xfrm>
            <a:off x="5670563" y="5813539"/>
            <a:ext cx="5376084" cy="107722"/>
          </a:xfrm>
        </p:spPr>
        <p:txBody>
          <a:bodyPr wrap="square" anchor="b" anchorCtr="0">
            <a:spAutoFit/>
          </a:bodyPr>
          <a:lstStyle>
            <a:lvl1pPr>
              <a:lnSpc>
                <a:spcPct val="100000"/>
              </a:lnSpc>
              <a:spcBef>
                <a:spcPts val="0"/>
              </a:spcBef>
              <a:spcAft>
                <a:spcPts val="0"/>
              </a:spcAft>
              <a:defRPr sz="700">
                <a:solidFill>
                  <a:schemeClr val="tx1"/>
                </a:solidFill>
                <a:latin typeface="+mj-lt"/>
              </a:defRPr>
            </a:lvl1pPr>
          </a:lstStyle>
          <a:p>
            <a:pPr lvl="0"/>
            <a:r>
              <a:rPr lang="en-AU" noProof="0"/>
              <a:t>Insert source here if required</a:t>
            </a:r>
          </a:p>
        </p:txBody>
      </p:sp>
      <p:sp>
        <p:nvSpPr>
          <p:cNvPr id="15" name="Text Placeholder 21">
            <a:extLst>
              <a:ext uri="{FF2B5EF4-FFF2-40B4-BE49-F238E27FC236}">
                <a16:creationId xmlns:a16="http://schemas.microsoft.com/office/drawing/2014/main" id="{590591D9-547D-A758-8C38-F1AB1A0F8F11}"/>
              </a:ext>
            </a:extLst>
          </p:cNvPr>
          <p:cNvSpPr>
            <a:spLocks noGrp="1"/>
          </p:cNvSpPr>
          <p:nvPr userDrawn="1">
            <p:ph type="body" sz="quarter" idx="20"/>
          </p:nvPr>
        </p:nvSpPr>
        <p:spPr>
          <a:xfrm>
            <a:off x="503238" y="2109788"/>
            <a:ext cx="2151062" cy="3465512"/>
          </a:xfrm>
          <a:prstGeom prst="rect">
            <a:avLst/>
          </a:prstGeom>
          <a:noFill/>
        </p:spPr>
        <p:txBody>
          <a:bodyPr wrap="square" lIns="0" tIns="0" rIns="0" bIns="0">
            <a:noAutofit/>
          </a:bodyPr>
          <a:lstStyle>
            <a:lvl1pPr>
              <a:lnSpc>
                <a:spcPct val="100000"/>
              </a:lnSpc>
              <a:spcBef>
                <a:spcPts val="600"/>
              </a:spcBef>
              <a:defRPr sz="1200">
                <a:solidFill>
                  <a:schemeClr val="tx1"/>
                </a:solidFill>
              </a:defRPr>
            </a:lvl1pPr>
            <a:lvl2pPr>
              <a:lnSpc>
                <a:spcPct val="120000"/>
              </a:lnSpc>
              <a:spcBef>
                <a:spcPts val="0"/>
              </a:spcBef>
              <a:defRPr sz="1100">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16" name="Text Placeholder 21">
            <a:extLst>
              <a:ext uri="{FF2B5EF4-FFF2-40B4-BE49-F238E27FC236}">
                <a16:creationId xmlns:a16="http://schemas.microsoft.com/office/drawing/2014/main" id="{5B80E06D-BD09-E78A-9E3D-31C934A59722}"/>
              </a:ext>
            </a:extLst>
          </p:cNvPr>
          <p:cNvSpPr>
            <a:spLocks noGrp="1"/>
          </p:cNvSpPr>
          <p:nvPr userDrawn="1">
            <p:ph type="body" sz="quarter" idx="21"/>
          </p:nvPr>
        </p:nvSpPr>
        <p:spPr>
          <a:xfrm>
            <a:off x="2883900" y="2109788"/>
            <a:ext cx="2152800" cy="3465512"/>
          </a:xfrm>
          <a:prstGeom prst="rect">
            <a:avLst/>
          </a:prstGeom>
          <a:noFill/>
        </p:spPr>
        <p:txBody>
          <a:bodyPr wrap="square" lIns="0" tIns="0" rIns="0" bIns="0">
            <a:noAutofit/>
          </a:bodyPr>
          <a:lstStyle>
            <a:lvl1pPr>
              <a:lnSpc>
                <a:spcPct val="100000"/>
              </a:lnSpc>
              <a:spcBef>
                <a:spcPts val="600"/>
              </a:spcBef>
              <a:defRPr sz="1200">
                <a:solidFill>
                  <a:schemeClr val="tx1"/>
                </a:solidFill>
              </a:defRPr>
            </a:lvl1pPr>
            <a:lvl2pPr>
              <a:lnSpc>
                <a:spcPct val="120000"/>
              </a:lnSpc>
              <a:spcBef>
                <a:spcPts val="0"/>
              </a:spcBef>
              <a:defRPr sz="1100">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29" name="Text Placeholder 21">
            <a:extLst>
              <a:ext uri="{FF2B5EF4-FFF2-40B4-BE49-F238E27FC236}">
                <a16:creationId xmlns:a16="http://schemas.microsoft.com/office/drawing/2014/main" id="{CDEBD314-28EC-CECF-4BFB-F02C4E21342F}"/>
              </a:ext>
            </a:extLst>
          </p:cNvPr>
          <p:cNvSpPr>
            <a:spLocks noGrp="1"/>
          </p:cNvSpPr>
          <p:nvPr>
            <p:ph type="body" sz="quarter" idx="23" hasCustomPrompt="1"/>
          </p:nvPr>
        </p:nvSpPr>
        <p:spPr>
          <a:xfrm>
            <a:off x="5670563" y="3174366"/>
            <a:ext cx="2147917" cy="2521585"/>
          </a:xfrm>
          <a:prstGeom prst="rect">
            <a:avLst/>
          </a:prstGeom>
          <a:noFill/>
        </p:spPr>
        <p:txBody>
          <a:bodyPr wrap="square" lIns="0" tIns="0" rIns="0" bIns="0">
            <a:noAutofit/>
          </a:bodyPr>
          <a:lstStyle>
            <a:lvl1pPr>
              <a:lnSpc>
                <a:spcPct val="100000"/>
              </a:lnSpc>
              <a:spcBef>
                <a:spcPts val="600"/>
              </a:spcBef>
              <a:defRPr sz="1400">
                <a:solidFill>
                  <a:schemeClr val="tx1"/>
                </a:solidFill>
              </a:defRPr>
            </a:lvl1pPr>
            <a:lvl2pPr>
              <a:lnSpc>
                <a:spcPct val="120000"/>
              </a:lnSpc>
              <a:spcBef>
                <a:spcPts val="0"/>
              </a:spcBef>
              <a:defRPr sz="1200">
                <a:latin typeface="+mn-lt"/>
              </a:defRPr>
            </a:lvl2pPr>
            <a:lvl3pPr marL="171450" indent="-171450">
              <a:buFont typeface="Arial" panose="020B0604020202020204" pitchFamily="34" charset="0"/>
              <a:buChar char="•"/>
              <a:defRPr sz="1200"/>
            </a:lvl3pPr>
            <a:lvl4pPr marL="360000">
              <a:defRPr sz="1200"/>
            </a:lvl4pPr>
            <a:lvl5pPr marL="540000">
              <a:defRPr sz="1200"/>
            </a:lvl5pPr>
          </a:lstStyle>
          <a:p>
            <a:pPr lvl="0"/>
            <a:r>
              <a:rPr lang="en-AU" noProof="0"/>
              <a:t>Results</a:t>
            </a:r>
          </a:p>
          <a:p>
            <a:pPr lvl="1"/>
            <a:r>
              <a:rPr lang="en-AU" noProof="0"/>
              <a:t>Second level</a:t>
            </a:r>
          </a:p>
        </p:txBody>
      </p:sp>
      <p:sp>
        <p:nvSpPr>
          <p:cNvPr id="30" name="Chart Placeholder 16">
            <a:extLst>
              <a:ext uri="{FF2B5EF4-FFF2-40B4-BE49-F238E27FC236}">
                <a16:creationId xmlns:a16="http://schemas.microsoft.com/office/drawing/2014/main" id="{D6B3081F-3368-58D0-9B5C-462C42403015}"/>
              </a:ext>
            </a:extLst>
          </p:cNvPr>
          <p:cNvSpPr>
            <a:spLocks noGrp="1"/>
          </p:cNvSpPr>
          <p:nvPr>
            <p:ph type="chart" sz="quarter" idx="19" hasCustomPrompt="1"/>
          </p:nvPr>
        </p:nvSpPr>
        <p:spPr>
          <a:xfrm>
            <a:off x="8041509" y="3171301"/>
            <a:ext cx="3403921" cy="2537350"/>
          </a:xfrm>
        </p:spPr>
        <p:txBody>
          <a:bodyPr/>
          <a:lstStyle>
            <a:lvl1pPr>
              <a:defRPr/>
            </a:lvl1pPr>
          </a:lstStyle>
          <a:p>
            <a:r>
              <a:rPr lang="en-AU" noProof="0"/>
              <a:t>Click icon to insert chart</a:t>
            </a:r>
          </a:p>
        </p:txBody>
      </p:sp>
      <p:sp>
        <p:nvSpPr>
          <p:cNvPr id="5" name="Graphic 13">
            <a:extLst>
              <a:ext uri="{FF2B5EF4-FFF2-40B4-BE49-F238E27FC236}">
                <a16:creationId xmlns:a16="http://schemas.microsoft.com/office/drawing/2014/main" id="{E423D84B-FE45-6B71-6369-CADC48488FD4}"/>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136848915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0_Data Visualisation + Image Opt C">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BD0AB57-242C-B4C9-F629-3600A8DC9D4E}"/>
              </a:ext>
            </a:extLst>
          </p:cNvPr>
          <p:cNvSpPr/>
          <p:nvPr userDrawn="1"/>
        </p:nvSpPr>
        <p:spPr>
          <a:xfrm>
            <a:off x="0" y="0"/>
            <a:ext cx="12191998" cy="171767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17" name="Picture Placeholder 16">
            <a:extLst>
              <a:ext uri="{FF2B5EF4-FFF2-40B4-BE49-F238E27FC236}">
                <a16:creationId xmlns:a16="http://schemas.microsoft.com/office/drawing/2014/main" id="{FF5847B5-1B62-03FD-FF18-F5CB6DF82877}"/>
              </a:ext>
            </a:extLst>
          </p:cNvPr>
          <p:cNvSpPr>
            <a:spLocks noGrp="1"/>
          </p:cNvSpPr>
          <p:nvPr>
            <p:ph type="pic" sz="quarter" idx="12" hasCustomPrompt="1"/>
          </p:nvPr>
        </p:nvSpPr>
        <p:spPr>
          <a:xfrm>
            <a:off x="6524033" y="-1"/>
            <a:ext cx="5667967" cy="1717675"/>
          </a:xfrm>
          <a:custGeom>
            <a:avLst/>
            <a:gdLst>
              <a:gd name="connsiteX0" fmla="*/ 0 w 5666400"/>
              <a:gd name="connsiteY0" fmla="*/ 0 h 1717200"/>
              <a:gd name="connsiteX1" fmla="*/ 4513459 w 5666400"/>
              <a:gd name="connsiteY1" fmla="*/ 0 h 1717200"/>
              <a:gd name="connsiteX2" fmla="*/ 5382971 w 5666400"/>
              <a:gd name="connsiteY2" fmla="*/ 551209 h 1717200"/>
              <a:gd name="connsiteX3" fmla="*/ 5666400 w 5666400"/>
              <a:gd name="connsiteY3" fmla="*/ 1042181 h 1717200"/>
              <a:gd name="connsiteX4" fmla="*/ 5666400 w 5666400"/>
              <a:gd name="connsiteY4" fmla="*/ 1717200 h 1717200"/>
              <a:gd name="connsiteX5" fmla="*/ 1805887 w 5666400"/>
              <a:gd name="connsiteY5" fmla="*/ 1717200 h 1717200"/>
              <a:gd name="connsiteX6" fmla="*/ 1637129 w 5666400"/>
              <a:gd name="connsiteY6" fmla="*/ 1701122 h 1717200"/>
              <a:gd name="connsiteX7" fmla="*/ 518099 w 5666400"/>
              <a:gd name="connsiteY7" fmla="*/ 897429 h 1717200"/>
              <a:gd name="connsiteX8" fmla="*/ 0 w 5666400"/>
              <a:gd name="connsiteY8" fmla="*/ 0 h 171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66400" h="1717200">
                <a:moveTo>
                  <a:pt x="0" y="0"/>
                </a:moveTo>
                <a:lnTo>
                  <a:pt x="4513459" y="0"/>
                </a:lnTo>
                <a:cubicBezTo>
                  <a:pt x="4817918" y="0"/>
                  <a:pt x="5207192" y="246815"/>
                  <a:pt x="5382971" y="551209"/>
                </a:cubicBezTo>
                <a:lnTo>
                  <a:pt x="5666400" y="1042181"/>
                </a:lnTo>
                <a:lnTo>
                  <a:pt x="5666400" y="1717200"/>
                </a:lnTo>
                <a:lnTo>
                  <a:pt x="1805887" y="1717200"/>
                </a:lnTo>
                <a:lnTo>
                  <a:pt x="1637129" y="1701122"/>
                </a:lnTo>
                <a:cubicBezTo>
                  <a:pt x="1219158" y="1624622"/>
                  <a:pt x="746991" y="1293845"/>
                  <a:pt x="518099" y="897429"/>
                </a:cubicBezTo>
                <a:cubicBezTo>
                  <a:pt x="518099" y="897429"/>
                  <a:pt x="0" y="0"/>
                  <a:pt x="0" y="0"/>
                </a:cubicBezTo>
                <a:close/>
              </a:path>
            </a:pathLst>
          </a:custGeom>
          <a:solidFill>
            <a:srgbClr val="E6E4E1"/>
          </a:solidFill>
        </p:spPr>
        <p:txBody>
          <a:bodyPr wrap="square" lIns="324000" tIns="144000">
            <a:noAutofit/>
          </a:bodyPr>
          <a:lstStyle/>
          <a:p>
            <a:r>
              <a:rPr lang="en-AU" noProof="0"/>
              <a:t>Drag and drop image into placeholder</a:t>
            </a:r>
          </a:p>
        </p:txBody>
      </p:sp>
      <p:sp>
        <p:nvSpPr>
          <p:cNvPr id="2" name="Title 1">
            <a:extLst>
              <a:ext uri="{FF2B5EF4-FFF2-40B4-BE49-F238E27FC236}">
                <a16:creationId xmlns:a16="http://schemas.microsoft.com/office/drawing/2014/main" id="{682EA7B5-1C81-28AA-3C98-532EFD23C432}"/>
              </a:ext>
            </a:extLst>
          </p:cNvPr>
          <p:cNvSpPr>
            <a:spLocks noGrp="1"/>
          </p:cNvSpPr>
          <p:nvPr>
            <p:ph type="title" hasCustomPrompt="1"/>
          </p:nvPr>
        </p:nvSpPr>
        <p:spPr>
          <a:xfrm>
            <a:off x="503237" y="503238"/>
            <a:ext cx="5592763" cy="576000"/>
          </a:xfrm>
        </p:spPr>
        <p:txBody>
          <a:bodyPr/>
          <a:lstStyle>
            <a:lvl1pPr>
              <a:defRPr>
                <a:solidFill>
                  <a:schemeClr val="accent1"/>
                </a:solidFill>
              </a:defRPr>
            </a:lvl1pPr>
          </a:lstStyle>
          <a:p>
            <a:r>
              <a:rPr lang="en-AU" noProof="0"/>
              <a:t>Slide title goes here</a:t>
            </a:r>
          </a:p>
        </p:txBody>
      </p:sp>
      <p:sp>
        <p:nvSpPr>
          <p:cNvPr id="3" name="Footer Placeholder 2">
            <a:extLst>
              <a:ext uri="{FF2B5EF4-FFF2-40B4-BE49-F238E27FC236}">
                <a16:creationId xmlns:a16="http://schemas.microsoft.com/office/drawing/2014/main" id="{8EB4622B-BB10-028F-EAF8-B14E7FC8A138}"/>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B62A98A6-A605-83E7-1D26-01A90C588F66}"/>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6" name="Freeform: Shape 5">
            <a:extLst>
              <a:ext uri="{FF2B5EF4-FFF2-40B4-BE49-F238E27FC236}">
                <a16:creationId xmlns:a16="http://schemas.microsoft.com/office/drawing/2014/main" id="{71F626E9-3D4E-D391-8D41-8896EDA96301}"/>
              </a:ext>
            </a:extLst>
          </p:cNvPr>
          <p:cNvSpPr/>
          <p:nvPr userDrawn="1"/>
        </p:nvSpPr>
        <p:spPr>
          <a:xfrm>
            <a:off x="11038084" y="1"/>
            <a:ext cx="1153914" cy="1261633"/>
          </a:xfrm>
          <a:custGeom>
            <a:avLst/>
            <a:gdLst>
              <a:gd name="connsiteX0" fmla="*/ 1698784 w 1698878"/>
              <a:gd name="connsiteY0" fmla="*/ 1536859 h 1857470"/>
              <a:gd name="connsiteX1" fmla="*/ 1698878 w 1698878"/>
              <a:gd name="connsiteY1" fmla="*/ 1536859 h 1857470"/>
              <a:gd name="connsiteX2" fmla="*/ 1698878 w 1698878"/>
              <a:gd name="connsiteY2" fmla="*/ 1857470 h 1857470"/>
              <a:gd name="connsiteX3" fmla="*/ 1698784 w 1698878"/>
              <a:gd name="connsiteY3" fmla="*/ 1857470 h 1857470"/>
              <a:gd name="connsiteX4" fmla="*/ 0 w 1698878"/>
              <a:gd name="connsiteY4" fmla="*/ 0 h 1857470"/>
              <a:gd name="connsiteX5" fmla="*/ 1698878 w 1698878"/>
              <a:gd name="connsiteY5" fmla="*/ 0 h 1857470"/>
              <a:gd name="connsiteX6" fmla="*/ 1698878 w 1698878"/>
              <a:gd name="connsiteY6" fmla="*/ 1536857 h 1857470"/>
              <a:gd name="connsiteX7" fmla="*/ 1280160 w 1698878"/>
              <a:gd name="connsiteY7" fmla="*/ 811530 h 1857470"/>
              <a:gd name="connsiteX8" fmla="*/ 0 w 1698878"/>
              <a:gd name="connsiteY8" fmla="*/ 0 h 1857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8878" h="1857470">
                <a:moveTo>
                  <a:pt x="1698784" y="1536859"/>
                </a:moveTo>
                <a:lnTo>
                  <a:pt x="1698878" y="1536859"/>
                </a:lnTo>
                <a:lnTo>
                  <a:pt x="1698878" y="1857470"/>
                </a:lnTo>
                <a:lnTo>
                  <a:pt x="1698784" y="1857470"/>
                </a:lnTo>
                <a:close/>
                <a:moveTo>
                  <a:pt x="0" y="0"/>
                </a:moveTo>
                <a:lnTo>
                  <a:pt x="1698878" y="0"/>
                </a:lnTo>
                <a:lnTo>
                  <a:pt x="1698878" y="1536857"/>
                </a:lnTo>
                <a:lnTo>
                  <a:pt x="1280160" y="811530"/>
                </a:lnTo>
                <a:cubicBezTo>
                  <a:pt x="1021366" y="363379"/>
                  <a:pt x="448247" y="0"/>
                  <a:pt x="0" y="0"/>
                </a:cubicBezTo>
                <a:close/>
              </a:path>
            </a:pathLst>
          </a:custGeom>
          <a:solidFill>
            <a:schemeClr val="accent1"/>
          </a:solidFill>
          <a:ln w="9525" cap="flat">
            <a:noFill/>
            <a:prstDash val="solid"/>
            <a:miter/>
          </a:ln>
        </p:spPr>
        <p:txBody>
          <a:bodyPr rtlCol="0" anchor="ctr"/>
          <a:lstStyle/>
          <a:p>
            <a:endParaRPr lang="en-AU" noProof="0"/>
          </a:p>
        </p:txBody>
      </p:sp>
      <p:sp>
        <p:nvSpPr>
          <p:cNvPr id="8" name="Text Placeholder 16">
            <a:extLst>
              <a:ext uri="{FF2B5EF4-FFF2-40B4-BE49-F238E27FC236}">
                <a16:creationId xmlns:a16="http://schemas.microsoft.com/office/drawing/2014/main" id="{50BA8F99-4C73-8A76-E124-A2AD41EE208D}"/>
              </a:ext>
            </a:extLst>
          </p:cNvPr>
          <p:cNvSpPr>
            <a:spLocks noGrp="1"/>
          </p:cNvSpPr>
          <p:nvPr>
            <p:ph type="body" sz="quarter" idx="14"/>
          </p:nvPr>
        </p:nvSpPr>
        <p:spPr>
          <a:xfrm>
            <a:off x="7385049" y="2122487"/>
            <a:ext cx="4302119" cy="4051299"/>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13" name="Chart Placeholder 16">
            <a:extLst>
              <a:ext uri="{FF2B5EF4-FFF2-40B4-BE49-F238E27FC236}">
                <a16:creationId xmlns:a16="http://schemas.microsoft.com/office/drawing/2014/main" id="{10DCD1E1-F0E2-054E-DFBF-8E3472504B67}"/>
              </a:ext>
            </a:extLst>
          </p:cNvPr>
          <p:cNvSpPr>
            <a:spLocks noGrp="1"/>
          </p:cNvSpPr>
          <p:nvPr>
            <p:ph type="chart" sz="quarter" idx="19" hasCustomPrompt="1"/>
          </p:nvPr>
        </p:nvSpPr>
        <p:spPr>
          <a:xfrm>
            <a:off x="522127" y="2525687"/>
            <a:ext cx="6002498" cy="3243288"/>
          </a:xfrm>
        </p:spPr>
        <p:txBody>
          <a:bodyPr/>
          <a:lstStyle>
            <a:lvl1pPr>
              <a:defRPr/>
            </a:lvl1pPr>
          </a:lstStyle>
          <a:p>
            <a:r>
              <a:rPr lang="en-AU" noProof="0"/>
              <a:t>Click icon to insert chart</a:t>
            </a:r>
          </a:p>
        </p:txBody>
      </p:sp>
      <p:sp>
        <p:nvSpPr>
          <p:cNvPr id="14" name="Text Placeholder 9">
            <a:extLst>
              <a:ext uri="{FF2B5EF4-FFF2-40B4-BE49-F238E27FC236}">
                <a16:creationId xmlns:a16="http://schemas.microsoft.com/office/drawing/2014/main" id="{EE06738C-C84E-7F7E-18C5-CC0EC6CF4142}"/>
              </a:ext>
            </a:extLst>
          </p:cNvPr>
          <p:cNvSpPr>
            <a:spLocks noGrp="1"/>
          </p:cNvSpPr>
          <p:nvPr>
            <p:ph type="body" sz="quarter" idx="16" hasCustomPrompt="1"/>
          </p:nvPr>
        </p:nvSpPr>
        <p:spPr>
          <a:xfrm>
            <a:off x="503238" y="6066066"/>
            <a:ext cx="6021387" cy="107722"/>
          </a:xfrm>
        </p:spPr>
        <p:txBody>
          <a:bodyPr wrap="square" anchor="b" anchorCtr="0">
            <a:spAutoFit/>
          </a:bodyPr>
          <a:lstStyle>
            <a:lvl1pPr>
              <a:lnSpc>
                <a:spcPct val="100000"/>
              </a:lnSpc>
              <a:spcBef>
                <a:spcPts val="0"/>
              </a:spcBef>
              <a:spcAft>
                <a:spcPts val="0"/>
              </a:spcAft>
              <a:defRPr sz="700">
                <a:solidFill>
                  <a:schemeClr val="tx1"/>
                </a:solidFill>
                <a:latin typeface="+mj-lt"/>
              </a:defRPr>
            </a:lvl1pPr>
          </a:lstStyle>
          <a:p>
            <a:pPr lvl="0"/>
            <a:r>
              <a:rPr lang="en-AU" noProof="0"/>
              <a:t>Insert source here if required</a:t>
            </a:r>
          </a:p>
        </p:txBody>
      </p:sp>
      <p:sp>
        <p:nvSpPr>
          <p:cNvPr id="15" name="Text Placeholder 12">
            <a:extLst>
              <a:ext uri="{FF2B5EF4-FFF2-40B4-BE49-F238E27FC236}">
                <a16:creationId xmlns:a16="http://schemas.microsoft.com/office/drawing/2014/main" id="{E8A47EB0-9248-D95F-529E-928D6F8FF6CC}"/>
              </a:ext>
            </a:extLst>
          </p:cNvPr>
          <p:cNvSpPr>
            <a:spLocks noGrp="1"/>
          </p:cNvSpPr>
          <p:nvPr>
            <p:ph type="body" sz="quarter" idx="18" hasCustomPrompt="1"/>
          </p:nvPr>
        </p:nvSpPr>
        <p:spPr>
          <a:xfrm>
            <a:off x="522127" y="2122487"/>
            <a:ext cx="6001200" cy="403200"/>
          </a:xfrm>
          <a:solidFill>
            <a:srgbClr val="F2F1ED"/>
          </a:solidFill>
        </p:spPr>
        <p:txBody>
          <a:bodyPr lIns="108000" rIns="108000" anchor="ctr" anchorCtr="0"/>
          <a:lstStyle>
            <a:lvl1pPr>
              <a:lnSpc>
                <a:spcPct val="100000"/>
              </a:lnSpc>
              <a:spcBef>
                <a:spcPts val="0"/>
              </a:spcBef>
              <a:spcAft>
                <a:spcPts val="0"/>
              </a:spcAft>
              <a:defRPr>
                <a:solidFill>
                  <a:schemeClr val="tx1"/>
                </a:solidFill>
                <a:latin typeface="Inter Tight SemiBold" pitchFamily="2" charset="0"/>
                <a:ea typeface="Inter Tight SemiBold" pitchFamily="2" charset="0"/>
                <a:cs typeface="Inter Tight SemiBold" pitchFamily="2" charset="0"/>
              </a:defRPr>
            </a:lvl1pPr>
          </a:lstStyle>
          <a:p>
            <a:pPr lvl="0"/>
            <a:r>
              <a:rPr lang="en-AU" noProof="0"/>
              <a:t>Chart title goes here</a:t>
            </a:r>
          </a:p>
        </p:txBody>
      </p:sp>
      <p:sp>
        <p:nvSpPr>
          <p:cNvPr id="10" name="Graphic 13">
            <a:extLst>
              <a:ext uri="{FF2B5EF4-FFF2-40B4-BE49-F238E27FC236}">
                <a16:creationId xmlns:a16="http://schemas.microsoft.com/office/drawing/2014/main" id="{6371B157-C533-2491-29EC-15972ED4BEC2}"/>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77205072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10_Data Visualisation Opt D">
    <p:bg>
      <p:bgPr>
        <a:solidFill>
          <a:schemeClr val="accent1"/>
        </a:solidFill>
        <a:effectLst/>
      </p:bgPr>
    </p:bg>
    <p:spTree>
      <p:nvGrpSpPr>
        <p:cNvPr id="1" name=""/>
        <p:cNvGrpSpPr/>
        <p:nvPr/>
      </p:nvGrpSpPr>
      <p:grpSpPr>
        <a:xfrm>
          <a:off x="0" y="0"/>
          <a:ext cx="0" cy="0"/>
          <a:chOff x="0" y="0"/>
          <a:chExt cx="0" cy="0"/>
        </a:xfrm>
      </p:grpSpPr>
      <p:pic>
        <p:nvPicPr>
          <p:cNvPr id="17" name="Graphic 16">
            <a:extLst>
              <a:ext uri="{FF2B5EF4-FFF2-40B4-BE49-F238E27FC236}">
                <a16:creationId xmlns:a16="http://schemas.microsoft.com/office/drawing/2014/main" id="{754E0F82-5BE9-415E-6370-BEFB02861E0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716854" y="0"/>
            <a:ext cx="3475146" cy="3143250"/>
          </a:xfrm>
          <a:prstGeom prst="rect">
            <a:avLst/>
          </a:prstGeom>
        </p:spPr>
      </p:pic>
      <p:sp>
        <p:nvSpPr>
          <p:cNvPr id="2" name="Title 1">
            <a:extLst>
              <a:ext uri="{FF2B5EF4-FFF2-40B4-BE49-F238E27FC236}">
                <a16:creationId xmlns:a16="http://schemas.microsoft.com/office/drawing/2014/main" id="{6888DFD3-2548-A0FC-EF04-D9963190C275}"/>
              </a:ext>
            </a:extLst>
          </p:cNvPr>
          <p:cNvSpPr>
            <a:spLocks noGrp="1"/>
          </p:cNvSpPr>
          <p:nvPr>
            <p:ph type="title" hasCustomPrompt="1"/>
          </p:nvPr>
        </p:nvSpPr>
        <p:spPr>
          <a:xfrm>
            <a:off x="503238" y="503238"/>
            <a:ext cx="9463088" cy="576000"/>
          </a:xfrm>
        </p:spPr>
        <p:txBody>
          <a:bodyPr/>
          <a:lstStyle/>
          <a:p>
            <a:r>
              <a:rPr lang="en-AU" noProof="0"/>
              <a:t>Slide title goes here</a:t>
            </a:r>
          </a:p>
        </p:txBody>
      </p:sp>
      <p:sp>
        <p:nvSpPr>
          <p:cNvPr id="3" name="Footer Placeholder 2">
            <a:extLst>
              <a:ext uri="{FF2B5EF4-FFF2-40B4-BE49-F238E27FC236}">
                <a16:creationId xmlns:a16="http://schemas.microsoft.com/office/drawing/2014/main" id="{35C7119E-740A-5E3A-AAAC-CCD221B5393F}"/>
              </a:ext>
            </a:extLst>
          </p:cNvPr>
          <p:cNvSpPr>
            <a:spLocks noGrp="1"/>
          </p:cNvSpPr>
          <p:nvPr>
            <p:ph type="ftr" sz="quarter" idx="10"/>
          </p:nvPr>
        </p:nvSpPr>
        <p:spPr>
          <a:xfrm>
            <a:off x="7815263" y="6539268"/>
            <a:ext cx="3441700" cy="123111"/>
          </a:xfrm>
        </p:spPr>
        <p:txBody>
          <a:bodyPr/>
          <a:lstStyle>
            <a:lvl1pPr>
              <a:defRPr>
                <a:solidFill>
                  <a:schemeClr val="tx1"/>
                </a:solidFill>
              </a:defRPr>
            </a:lvl1pPr>
          </a:lstStyle>
          <a:p>
            <a:r>
              <a:rPr lang="en-US" noProof="0"/>
              <a:t>Acenda Life</a:t>
            </a:r>
            <a:endParaRPr lang="en-AU" noProof="0"/>
          </a:p>
        </p:txBody>
      </p:sp>
      <p:sp>
        <p:nvSpPr>
          <p:cNvPr id="4" name="Slide Number Placeholder 3">
            <a:extLst>
              <a:ext uri="{FF2B5EF4-FFF2-40B4-BE49-F238E27FC236}">
                <a16:creationId xmlns:a16="http://schemas.microsoft.com/office/drawing/2014/main" id="{35EAEE56-5231-AC45-B797-46767760FEC1}"/>
              </a:ext>
            </a:extLst>
          </p:cNvPr>
          <p:cNvSpPr>
            <a:spLocks noGrp="1"/>
          </p:cNvSpPr>
          <p:nvPr>
            <p:ph type="sldNum" sz="quarter" idx="11"/>
          </p:nvPr>
        </p:nvSpPr>
        <p:spPr>
          <a:xfrm>
            <a:off x="11563738" y="6539268"/>
            <a:ext cx="123431" cy="123111"/>
          </a:xfrm>
        </p:spPr>
        <p:txBody>
          <a:bodyPr/>
          <a:lstStyle>
            <a:lvl1pPr>
              <a:defRPr>
                <a:solidFill>
                  <a:schemeClr val="tx1"/>
                </a:solidFill>
              </a:defRPr>
            </a:lvl1pPr>
          </a:lstStyle>
          <a:p>
            <a:fld id="{9CA0E3CB-31B1-41CE-9218-F9509472790F}" type="slidenum">
              <a:rPr lang="en-AU" noProof="0" smtClean="0"/>
              <a:pPr/>
              <a:t>‹#›</a:t>
            </a:fld>
            <a:endParaRPr lang="en-AU" noProof="0"/>
          </a:p>
        </p:txBody>
      </p:sp>
      <p:sp>
        <p:nvSpPr>
          <p:cNvPr id="9" name="Text Placeholder 9">
            <a:extLst>
              <a:ext uri="{FF2B5EF4-FFF2-40B4-BE49-F238E27FC236}">
                <a16:creationId xmlns:a16="http://schemas.microsoft.com/office/drawing/2014/main" id="{99F8E196-0DAE-EF71-23A8-7564BCBEC314}"/>
              </a:ext>
            </a:extLst>
          </p:cNvPr>
          <p:cNvSpPr>
            <a:spLocks noGrp="1"/>
          </p:cNvSpPr>
          <p:nvPr>
            <p:ph type="body" sz="quarter" idx="16" hasCustomPrompt="1"/>
          </p:nvPr>
        </p:nvSpPr>
        <p:spPr>
          <a:xfrm>
            <a:off x="503238" y="6066066"/>
            <a:ext cx="6451600" cy="107722"/>
          </a:xfrm>
        </p:spPr>
        <p:txBody>
          <a:bodyPr wrap="square" anchor="b" anchorCtr="0">
            <a:spAutoFit/>
          </a:bodyPr>
          <a:lstStyle>
            <a:lvl1pPr>
              <a:lnSpc>
                <a:spcPct val="100000"/>
              </a:lnSpc>
              <a:spcBef>
                <a:spcPts val="0"/>
              </a:spcBef>
              <a:spcAft>
                <a:spcPts val="0"/>
              </a:spcAft>
              <a:defRPr sz="700">
                <a:solidFill>
                  <a:schemeClr val="tx1"/>
                </a:solidFill>
                <a:latin typeface="+mj-lt"/>
              </a:defRPr>
            </a:lvl1pPr>
          </a:lstStyle>
          <a:p>
            <a:pPr lvl="0"/>
            <a:r>
              <a:rPr lang="en-AU" noProof="0"/>
              <a:t>Insert source here if required</a:t>
            </a:r>
          </a:p>
        </p:txBody>
      </p:sp>
      <p:sp>
        <p:nvSpPr>
          <p:cNvPr id="13" name="Text Placeholder 12">
            <a:extLst>
              <a:ext uri="{FF2B5EF4-FFF2-40B4-BE49-F238E27FC236}">
                <a16:creationId xmlns:a16="http://schemas.microsoft.com/office/drawing/2014/main" id="{5F1A3BF1-5664-CC72-1F00-6B870CC40EF5}"/>
              </a:ext>
            </a:extLst>
          </p:cNvPr>
          <p:cNvSpPr>
            <a:spLocks noGrp="1"/>
          </p:cNvSpPr>
          <p:nvPr>
            <p:ph type="body" sz="quarter" idx="18" hasCustomPrompt="1"/>
          </p:nvPr>
        </p:nvSpPr>
        <p:spPr>
          <a:xfrm>
            <a:off x="503238" y="1447945"/>
            <a:ext cx="9463087" cy="403200"/>
          </a:xfrm>
          <a:solidFill>
            <a:srgbClr val="F2F1ED"/>
          </a:solidFill>
        </p:spPr>
        <p:txBody>
          <a:bodyPr lIns="108000" rIns="108000" anchor="ctr" anchorCtr="0"/>
          <a:lstStyle>
            <a:lvl1pPr>
              <a:lnSpc>
                <a:spcPct val="100000"/>
              </a:lnSpc>
              <a:spcBef>
                <a:spcPts val="0"/>
              </a:spcBef>
              <a:spcAft>
                <a:spcPts val="0"/>
              </a:spcAft>
              <a:defRPr>
                <a:solidFill>
                  <a:schemeClr val="tx1"/>
                </a:solidFill>
                <a:latin typeface="Inter Tight SemiBold" pitchFamily="2" charset="0"/>
                <a:ea typeface="Inter Tight SemiBold" pitchFamily="2" charset="0"/>
                <a:cs typeface="Inter Tight SemiBold" pitchFamily="2" charset="0"/>
              </a:defRPr>
            </a:lvl1pPr>
          </a:lstStyle>
          <a:p>
            <a:pPr lvl="0"/>
            <a:r>
              <a:rPr lang="en-AU" noProof="0"/>
              <a:t>Chart title goes here</a:t>
            </a:r>
          </a:p>
        </p:txBody>
      </p:sp>
      <p:sp>
        <p:nvSpPr>
          <p:cNvPr id="14" name="Chart Placeholder 16">
            <a:extLst>
              <a:ext uri="{FF2B5EF4-FFF2-40B4-BE49-F238E27FC236}">
                <a16:creationId xmlns:a16="http://schemas.microsoft.com/office/drawing/2014/main" id="{9E9EAD60-DC9D-76E8-9F5B-5AC1891D09AC}"/>
              </a:ext>
            </a:extLst>
          </p:cNvPr>
          <p:cNvSpPr>
            <a:spLocks noGrp="1"/>
          </p:cNvSpPr>
          <p:nvPr>
            <p:ph type="chart" sz="quarter" idx="19" hasCustomPrompt="1"/>
          </p:nvPr>
        </p:nvSpPr>
        <p:spPr>
          <a:xfrm>
            <a:off x="503237" y="1870195"/>
            <a:ext cx="9462589" cy="2430000"/>
          </a:xfrm>
        </p:spPr>
        <p:txBody>
          <a:bodyPr/>
          <a:lstStyle>
            <a:lvl1pPr>
              <a:defRPr/>
            </a:lvl1pPr>
          </a:lstStyle>
          <a:p>
            <a:r>
              <a:rPr lang="en-AU" noProof="0"/>
              <a:t>Click icon to insert chart</a:t>
            </a:r>
          </a:p>
        </p:txBody>
      </p:sp>
      <p:sp>
        <p:nvSpPr>
          <p:cNvPr id="15" name="Text Placeholder 21">
            <a:extLst>
              <a:ext uri="{FF2B5EF4-FFF2-40B4-BE49-F238E27FC236}">
                <a16:creationId xmlns:a16="http://schemas.microsoft.com/office/drawing/2014/main" id="{590591D9-547D-A758-8C38-F1AB1A0F8F11}"/>
              </a:ext>
            </a:extLst>
          </p:cNvPr>
          <p:cNvSpPr>
            <a:spLocks noGrp="1"/>
          </p:cNvSpPr>
          <p:nvPr>
            <p:ph type="body" sz="quarter" idx="20"/>
          </p:nvPr>
        </p:nvSpPr>
        <p:spPr>
          <a:xfrm>
            <a:off x="503237" y="4552949"/>
            <a:ext cx="9463088" cy="1216025"/>
          </a:xfrm>
          <a:prstGeom prst="rect">
            <a:avLst/>
          </a:prstGeom>
          <a:noFill/>
        </p:spPr>
        <p:txBody>
          <a:bodyPr wrap="square" lIns="0" tIns="0" rIns="0" bIns="0">
            <a:noAutofit/>
          </a:bodyPr>
          <a:lstStyle>
            <a:lvl1pPr>
              <a:lnSpc>
                <a:spcPct val="100000"/>
              </a:lnSpc>
              <a:spcBef>
                <a:spcPts val="600"/>
              </a:spcBef>
              <a:defRPr sz="1200">
                <a:solidFill>
                  <a:schemeClr val="tx1"/>
                </a:solidFill>
              </a:defRPr>
            </a:lvl1pPr>
            <a:lvl2pPr>
              <a:lnSpc>
                <a:spcPct val="120000"/>
              </a:lnSpc>
              <a:spcBef>
                <a:spcPts val="0"/>
              </a:spcBef>
              <a:defRPr sz="1100">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5" name="Media Placeholder 10">
            <a:extLst>
              <a:ext uri="{FF2B5EF4-FFF2-40B4-BE49-F238E27FC236}">
                <a16:creationId xmlns:a16="http://schemas.microsoft.com/office/drawing/2014/main" id="{982C967F-3868-B989-41E7-57D8AF2BCC5D}"/>
              </a:ext>
            </a:extLst>
          </p:cNvPr>
          <p:cNvSpPr>
            <a:spLocks noGrp="1"/>
          </p:cNvSpPr>
          <p:nvPr>
            <p:ph type="media" sz="quarter" idx="17"/>
          </p:nvPr>
        </p:nvSpPr>
        <p:spPr>
          <a:xfrm>
            <a:off x="11410351" y="6544539"/>
            <a:ext cx="0" cy="112568"/>
          </a:xfrm>
          <a:prstGeom prst="roundRect">
            <a:avLst>
              <a:gd name="adj" fmla="val 50000"/>
            </a:avLst>
          </a:prstGeom>
          <a:solidFill>
            <a:schemeClr val="accent1"/>
          </a:solidFill>
          <a:ln w="12700">
            <a:solidFill>
              <a:schemeClr val="tx2"/>
            </a:solidFill>
          </a:ln>
        </p:spPr>
        <p:txBody>
          <a:bodyPr/>
          <a:lstStyle>
            <a:lvl1pPr>
              <a:defRPr sz="600">
                <a:noFill/>
              </a:defRPr>
            </a:lvl1pPr>
          </a:lstStyle>
          <a:p>
            <a:endParaRPr lang="en-AU" noProof="0"/>
          </a:p>
        </p:txBody>
      </p:sp>
      <p:sp>
        <p:nvSpPr>
          <p:cNvPr id="10" name="Graphic 13">
            <a:extLst>
              <a:ext uri="{FF2B5EF4-FFF2-40B4-BE49-F238E27FC236}">
                <a16:creationId xmlns:a16="http://schemas.microsoft.com/office/drawing/2014/main" id="{8F41C34A-4BFF-7EAE-470C-0B15ECFBF3ED}"/>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chemeClr val="bg1"/>
          </a:solidFill>
          <a:ln w="1869" cap="flat">
            <a:noFill/>
            <a:prstDash val="solid"/>
            <a:miter/>
          </a:ln>
        </p:spPr>
        <p:txBody>
          <a:bodyPr/>
          <a:lstStyle/>
          <a:p>
            <a:endParaRPr lang="en-AU"/>
          </a:p>
        </p:txBody>
      </p:sp>
    </p:spTree>
    <p:extLst>
      <p:ext uri="{BB962C8B-B14F-4D97-AF65-F5344CB8AC3E}">
        <p14:creationId xmlns:p14="http://schemas.microsoft.com/office/powerpoint/2010/main" val="239079808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0_Data Visualisation Opt 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A430A-7740-7343-CFF6-D3297F944ADC}"/>
              </a:ext>
            </a:extLst>
          </p:cNvPr>
          <p:cNvSpPr>
            <a:spLocks noGrp="1"/>
          </p:cNvSpPr>
          <p:nvPr userDrawn="1">
            <p:ph type="title" hasCustomPrompt="1"/>
          </p:nvPr>
        </p:nvSpPr>
        <p:spPr>
          <a:xfrm>
            <a:off x="503238" y="503238"/>
            <a:ext cx="7742238" cy="576000"/>
          </a:xfrm>
        </p:spPr>
        <p:txBody>
          <a:bodyPr/>
          <a:lstStyle/>
          <a:p>
            <a:r>
              <a:rPr lang="en-AU" noProof="0"/>
              <a:t>Slide title goes here</a:t>
            </a:r>
          </a:p>
        </p:txBody>
      </p:sp>
      <p:sp>
        <p:nvSpPr>
          <p:cNvPr id="3" name="Footer Placeholder 2">
            <a:extLst>
              <a:ext uri="{FF2B5EF4-FFF2-40B4-BE49-F238E27FC236}">
                <a16:creationId xmlns:a16="http://schemas.microsoft.com/office/drawing/2014/main" id="{E144011B-3D03-07D7-AE08-9EF5FA7790A1}"/>
              </a:ext>
            </a:extLst>
          </p:cNvPr>
          <p:cNvSpPr>
            <a:spLocks noGrp="1"/>
          </p:cNvSpPr>
          <p:nvPr userDrawn="1">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1F269933-C704-C5F8-9FBB-E489C0DD1580}"/>
              </a:ext>
            </a:extLst>
          </p:cNvPr>
          <p:cNvSpPr>
            <a:spLocks noGrp="1"/>
          </p:cNvSpPr>
          <p:nvPr userDrawn="1">
            <p:ph type="sldNum" sz="quarter" idx="11"/>
          </p:nvPr>
        </p:nvSpPr>
        <p:spPr/>
        <p:txBody>
          <a:bodyPr/>
          <a:lstStyle/>
          <a:p>
            <a:fld id="{9CA0E3CB-31B1-41CE-9218-F9509472790F}" type="slidenum">
              <a:rPr lang="en-AU" noProof="0" smtClean="0"/>
              <a:pPr/>
              <a:t>‹#›</a:t>
            </a:fld>
            <a:endParaRPr lang="en-AU" noProof="0"/>
          </a:p>
        </p:txBody>
      </p:sp>
      <p:sp>
        <p:nvSpPr>
          <p:cNvPr id="12" name="Text Placeholder 16">
            <a:extLst>
              <a:ext uri="{FF2B5EF4-FFF2-40B4-BE49-F238E27FC236}">
                <a16:creationId xmlns:a16="http://schemas.microsoft.com/office/drawing/2014/main" id="{63D72A82-280F-C74E-F9A4-C94E8DA8128D}"/>
              </a:ext>
            </a:extLst>
          </p:cNvPr>
          <p:cNvSpPr>
            <a:spLocks noGrp="1"/>
          </p:cNvSpPr>
          <p:nvPr>
            <p:ph type="body" sz="quarter" idx="14"/>
          </p:nvPr>
        </p:nvSpPr>
        <p:spPr>
          <a:xfrm>
            <a:off x="503245" y="1717678"/>
            <a:ext cx="3441694" cy="4051298"/>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13" name="Text Placeholder 9">
            <a:extLst>
              <a:ext uri="{FF2B5EF4-FFF2-40B4-BE49-F238E27FC236}">
                <a16:creationId xmlns:a16="http://schemas.microsoft.com/office/drawing/2014/main" id="{4B40F617-A17D-AD4D-8145-3A526FC574A8}"/>
              </a:ext>
            </a:extLst>
          </p:cNvPr>
          <p:cNvSpPr>
            <a:spLocks noGrp="1"/>
          </p:cNvSpPr>
          <p:nvPr>
            <p:ph type="body" sz="quarter" idx="16" hasCustomPrompt="1"/>
          </p:nvPr>
        </p:nvSpPr>
        <p:spPr>
          <a:xfrm>
            <a:off x="503238" y="6066066"/>
            <a:ext cx="6021387" cy="107722"/>
          </a:xfrm>
        </p:spPr>
        <p:txBody>
          <a:bodyPr wrap="square" anchor="b" anchorCtr="0">
            <a:spAutoFit/>
          </a:bodyPr>
          <a:lstStyle>
            <a:lvl1pPr>
              <a:lnSpc>
                <a:spcPct val="100000"/>
              </a:lnSpc>
              <a:spcBef>
                <a:spcPts val="0"/>
              </a:spcBef>
              <a:spcAft>
                <a:spcPts val="0"/>
              </a:spcAft>
              <a:defRPr sz="700">
                <a:solidFill>
                  <a:schemeClr val="tx1"/>
                </a:solidFill>
                <a:latin typeface="+mj-lt"/>
              </a:defRPr>
            </a:lvl1pPr>
          </a:lstStyle>
          <a:p>
            <a:pPr lvl="0"/>
            <a:r>
              <a:rPr lang="en-AU" noProof="0"/>
              <a:t>Insert source here if required</a:t>
            </a:r>
          </a:p>
        </p:txBody>
      </p:sp>
      <p:sp>
        <p:nvSpPr>
          <p:cNvPr id="14" name="Chart Placeholder 16">
            <a:extLst>
              <a:ext uri="{FF2B5EF4-FFF2-40B4-BE49-F238E27FC236}">
                <a16:creationId xmlns:a16="http://schemas.microsoft.com/office/drawing/2014/main" id="{7BA816CF-8F3C-A2A0-CFBF-2EA4FA97F476}"/>
              </a:ext>
            </a:extLst>
          </p:cNvPr>
          <p:cNvSpPr>
            <a:spLocks noGrp="1"/>
          </p:cNvSpPr>
          <p:nvPr>
            <p:ph type="chart" sz="quarter" idx="19" hasCustomPrompt="1"/>
          </p:nvPr>
        </p:nvSpPr>
        <p:spPr>
          <a:xfrm>
            <a:off x="4374356" y="2122488"/>
            <a:ext cx="6021387" cy="3646852"/>
          </a:xfrm>
        </p:spPr>
        <p:txBody>
          <a:bodyPr/>
          <a:lstStyle>
            <a:lvl1pPr>
              <a:defRPr/>
            </a:lvl1pPr>
          </a:lstStyle>
          <a:p>
            <a:r>
              <a:rPr lang="en-AU" noProof="0"/>
              <a:t>Click icon to insert chart</a:t>
            </a:r>
          </a:p>
        </p:txBody>
      </p:sp>
      <p:sp>
        <p:nvSpPr>
          <p:cNvPr id="25" name="Text Placeholder 12">
            <a:extLst>
              <a:ext uri="{FF2B5EF4-FFF2-40B4-BE49-F238E27FC236}">
                <a16:creationId xmlns:a16="http://schemas.microsoft.com/office/drawing/2014/main" id="{73F81EA2-9A65-5983-C67D-F4AF89989F2A}"/>
              </a:ext>
            </a:extLst>
          </p:cNvPr>
          <p:cNvSpPr>
            <a:spLocks noGrp="1"/>
          </p:cNvSpPr>
          <p:nvPr>
            <p:ph type="body" sz="quarter" idx="18" hasCustomPrompt="1"/>
          </p:nvPr>
        </p:nvSpPr>
        <p:spPr>
          <a:xfrm>
            <a:off x="4374356" y="1717678"/>
            <a:ext cx="6022800" cy="403200"/>
          </a:xfrm>
          <a:solidFill>
            <a:srgbClr val="F2F1ED"/>
          </a:solidFill>
        </p:spPr>
        <p:txBody>
          <a:bodyPr lIns="108000" rIns="108000" anchor="ctr" anchorCtr="0"/>
          <a:lstStyle>
            <a:lvl1pPr>
              <a:lnSpc>
                <a:spcPct val="100000"/>
              </a:lnSpc>
              <a:spcBef>
                <a:spcPts val="0"/>
              </a:spcBef>
              <a:spcAft>
                <a:spcPts val="0"/>
              </a:spcAft>
              <a:defRPr>
                <a:solidFill>
                  <a:schemeClr val="tx1"/>
                </a:solidFill>
                <a:latin typeface="Inter Tight SemiBold" pitchFamily="2" charset="0"/>
                <a:ea typeface="Inter Tight SemiBold" pitchFamily="2" charset="0"/>
                <a:cs typeface="Inter Tight SemiBold" pitchFamily="2" charset="0"/>
              </a:defRPr>
            </a:lvl1pPr>
          </a:lstStyle>
          <a:p>
            <a:pPr lvl="0"/>
            <a:r>
              <a:rPr lang="en-AU" noProof="0"/>
              <a:t>Chart title goes here</a:t>
            </a:r>
          </a:p>
        </p:txBody>
      </p:sp>
      <p:sp>
        <p:nvSpPr>
          <p:cNvPr id="5" name="Media Placeholder 10">
            <a:extLst>
              <a:ext uri="{FF2B5EF4-FFF2-40B4-BE49-F238E27FC236}">
                <a16:creationId xmlns:a16="http://schemas.microsoft.com/office/drawing/2014/main" id="{8B36E933-EF9C-ECAF-D989-77318D61A56B}"/>
              </a:ext>
            </a:extLst>
          </p:cNvPr>
          <p:cNvSpPr>
            <a:spLocks noGrp="1"/>
          </p:cNvSpPr>
          <p:nvPr>
            <p:ph type="media" sz="quarter" idx="17"/>
          </p:nvPr>
        </p:nvSpPr>
        <p:spPr>
          <a:xfrm>
            <a:off x="11410351" y="6544539"/>
            <a:ext cx="0" cy="112568"/>
          </a:xfrm>
          <a:prstGeom prst="roundRect">
            <a:avLst>
              <a:gd name="adj" fmla="val 50000"/>
            </a:avLst>
          </a:prstGeom>
          <a:solidFill>
            <a:schemeClr val="accent1"/>
          </a:solidFill>
          <a:ln w="12700">
            <a:solidFill>
              <a:schemeClr val="accent1"/>
            </a:solidFill>
          </a:ln>
        </p:spPr>
        <p:txBody>
          <a:bodyPr/>
          <a:lstStyle>
            <a:lvl1pPr>
              <a:defRPr sz="600">
                <a:noFill/>
              </a:defRPr>
            </a:lvl1pPr>
          </a:lstStyle>
          <a:p>
            <a:endParaRPr lang="en-AU" noProof="0"/>
          </a:p>
        </p:txBody>
      </p:sp>
      <p:pic>
        <p:nvPicPr>
          <p:cNvPr id="6" name="Graphic 5">
            <a:extLst>
              <a:ext uri="{FF2B5EF4-FFF2-40B4-BE49-F238E27FC236}">
                <a16:creationId xmlns:a16="http://schemas.microsoft.com/office/drawing/2014/main" id="{A00D8B44-32C8-4B50-84CB-58ECEF0D4CD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716854" y="0"/>
            <a:ext cx="3475146" cy="3143250"/>
          </a:xfrm>
          <a:prstGeom prst="rect">
            <a:avLst/>
          </a:prstGeom>
        </p:spPr>
      </p:pic>
      <p:sp>
        <p:nvSpPr>
          <p:cNvPr id="8" name="Graphic 13">
            <a:extLst>
              <a:ext uri="{FF2B5EF4-FFF2-40B4-BE49-F238E27FC236}">
                <a16:creationId xmlns:a16="http://schemas.microsoft.com/office/drawing/2014/main" id="{3EF5AC9D-993D-DA92-BDB4-DCD46FA911FF}"/>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370919832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1_Statistics x 1 Opt A">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9DDB5D50-1CA8-D1FC-8F96-55EA0722CD85}"/>
              </a:ext>
            </a:extLst>
          </p:cNvPr>
          <p:cNvSpPr>
            <a:spLocks noGrp="1"/>
          </p:cNvSpPr>
          <p:nvPr>
            <p:ph type="pic" sz="quarter" idx="12" hasCustomPrompt="1"/>
          </p:nvPr>
        </p:nvSpPr>
        <p:spPr>
          <a:xfrm>
            <a:off x="7568086" y="0"/>
            <a:ext cx="4623915" cy="6858000"/>
          </a:xfrm>
          <a:custGeom>
            <a:avLst/>
            <a:gdLst>
              <a:gd name="connsiteX0" fmla="*/ 2535717 w 4623915"/>
              <a:gd name="connsiteY0" fmla="*/ 2699926 h 6858000"/>
              <a:gd name="connsiteX1" fmla="*/ 1679825 w 4623915"/>
              <a:gd name="connsiteY1" fmla="*/ 3148278 h 6858000"/>
              <a:gd name="connsiteX2" fmla="*/ 1704887 w 4623915"/>
              <a:gd name="connsiteY2" fmla="*/ 3274228 h 6858000"/>
              <a:gd name="connsiteX3" fmla="*/ 2120008 w 4623915"/>
              <a:gd name="connsiteY3" fmla="*/ 3454800 h 6858000"/>
              <a:gd name="connsiteX4" fmla="*/ 2513923 w 4623915"/>
              <a:gd name="connsiteY4" fmla="*/ 3756819 h 6858000"/>
              <a:gd name="connsiteX5" fmla="*/ 2528062 w 4623915"/>
              <a:gd name="connsiteY5" fmla="*/ 3767102 h 6858000"/>
              <a:gd name="connsiteX6" fmla="*/ 2561479 w 4623915"/>
              <a:gd name="connsiteY6" fmla="*/ 3777384 h 6858000"/>
              <a:gd name="connsiteX7" fmla="*/ 2606461 w 4623915"/>
              <a:gd name="connsiteY7" fmla="*/ 3775456 h 6858000"/>
              <a:gd name="connsiteX8" fmla="*/ 2605815 w 4623915"/>
              <a:gd name="connsiteY8" fmla="*/ 3775456 h 6858000"/>
              <a:gd name="connsiteX9" fmla="*/ 3955927 w 4623915"/>
              <a:gd name="connsiteY9" fmla="*/ 3437450 h 6858000"/>
              <a:gd name="connsiteX10" fmla="*/ 3967492 w 4623915"/>
              <a:gd name="connsiteY10" fmla="*/ 3362263 h 6858000"/>
              <a:gd name="connsiteX11" fmla="*/ 3119258 w 4623915"/>
              <a:gd name="connsiteY11" fmla="*/ 2854609 h 6858000"/>
              <a:gd name="connsiteX12" fmla="*/ 2535717 w 4623915"/>
              <a:gd name="connsiteY12" fmla="*/ 2699926 h 6858000"/>
              <a:gd name="connsiteX13" fmla="*/ 0 w 4623915"/>
              <a:gd name="connsiteY13" fmla="*/ 0 h 6858000"/>
              <a:gd name="connsiteX14" fmla="*/ 4623915 w 4623915"/>
              <a:gd name="connsiteY14" fmla="*/ 0 h 6858000"/>
              <a:gd name="connsiteX15" fmla="*/ 4623915 w 4623915"/>
              <a:gd name="connsiteY15" fmla="*/ 6858000 h 6858000"/>
              <a:gd name="connsiteX16" fmla="*/ 3959806 w 4623915"/>
              <a:gd name="connsiteY16" fmla="*/ 6858000 h 6858000"/>
              <a:gd name="connsiteX17" fmla="*/ 3958956 w 4623915"/>
              <a:gd name="connsiteY17" fmla="*/ 6856529 h 6858000"/>
              <a:gd name="connsiteX18" fmla="*/ 2655940 w 4623915"/>
              <a:gd name="connsiteY18" fmla="*/ 4599914 h 6858000"/>
              <a:gd name="connsiteX19" fmla="*/ 621459 w 4623915"/>
              <a:gd name="connsiteY19" fmla="*/ 3682281 h 6858000"/>
              <a:gd name="connsiteX20" fmla="*/ 843801 w 4623915"/>
              <a:gd name="connsiteY20" fmla="*/ 1461448 h 6858000"/>
              <a:gd name="connsiteX21" fmla="*/ 43840 w 4623915"/>
              <a:gd name="connsiteY21" fmla="*/ 759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623915" h="6858000">
                <a:moveTo>
                  <a:pt x="2535717" y="2699926"/>
                </a:moveTo>
                <a:cubicBezTo>
                  <a:pt x="2204902" y="2707594"/>
                  <a:pt x="1884254" y="2865935"/>
                  <a:pt x="1679825" y="3148278"/>
                </a:cubicBezTo>
                <a:cubicBezTo>
                  <a:pt x="1650268" y="3190045"/>
                  <a:pt x="1656049" y="3256878"/>
                  <a:pt x="1704887" y="3274228"/>
                </a:cubicBezTo>
                <a:cubicBezTo>
                  <a:pt x="1818630" y="3313425"/>
                  <a:pt x="1965140" y="3364832"/>
                  <a:pt x="2120008" y="3454800"/>
                </a:cubicBezTo>
                <a:cubicBezTo>
                  <a:pt x="2292226" y="3555045"/>
                  <a:pt x="2422032" y="3665573"/>
                  <a:pt x="2513923" y="3756819"/>
                </a:cubicBezTo>
                <a:cubicBezTo>
                  <a:pt x="2517780" y="3761321"/>
                  <a:pt x="2522923" y="3764532"/>
                  <a:pt x="2528062" y="3767102"/>
                </a:cubicBezTo>
                <a:cubicBezTo>
                  <a:pt x="2536417" y="3770958"/>
                  <a:pt x="2547981" y="3775456"/>
                  <a:pt x="2561479" y="3777384"/>
                </a:cubicBezTo>
                <a:cubicBezTo>
                  <a:pt x="2576255" y="3779954"/>
                  <a:pt x="2591677" y="3779312"/>
                  <a:pt x="2606461" y="3775456"/>
                </a:cubicBezTo>
                <a:lnTo>
                  <a:pt x="2605815" y="3775456"/>
                </a:lnTo>
                <a:lnTo>
                  <a:pt x="3955927" y="3437450"/>
                </a:lnTo>
                <a:cubicBezTo>
                  <a:pt x="3991913" y="3428451"/>
                  <a:pt x="3998980" y="3380899"/>
                  <a:pt x="3967492" y="3362263"/>
                </a:cubicBezTo>
                <a:cubicBezTo>
                  <a:pt x="3967492" y="3362263"/>
                  <a:pt x="3119258" y="2854609"/>
                  <a:pt x="3119258" y="2854609"/>
                </a:cubicBezTo>
                <a:cubicBezTo>
                  <a:pt x="2936356" y="2744965"/>
                  <a:pt x="2734207" y="2695324"/>
                  <a:pt x="2535717" y="2699926"/>
                </a:cubicBezTo>
                <a:close/>
                <a:moveTo>
                  <a:pt x="0" y="0"/>
                </a:moveTo>
                <a:lnTo>
                  <a:pt x="4623915" y="0"/>
                </a:lnTo>
                <a:lnTo>
                  <a:pt x="4623915" y="6858000"/>
                </a:lnTo>
                <a:lnTo>
                  <a:pt x="3959806" y="6858000"/>
                </a:lnTo>
                <a:lnTo>
                  <a:pt x="3958956" y="6856529"/>
                </a:lnTo>
                <a:cubicBezTo>
                  <a:pt x="3804717" y="6589360"/>
                  <a:pt x="2967504" y="5139180"/>
                  <a:pt x="2655940" y="4599914"/>
                </a:cubicBezTo>
                <a:cubicBezTo>
                  <a:pt x="2312145" y="4004866"/>
                  <a:pt x="1253138" y="3317281"/>
                  <a:pt x="621459" y="3682281"/>
                </a:cubicBezTo>
                <a:cubicBezTo>
                  <a:pt x="1251209" y="3318568"/>
                  <a:pt x="1206870" y="2089912"/>
                  <a:pt x="843801" y="1461448"/>
                </a:cubicBezTo>
                <a:cubicBezTo>
                  <a:pt x="662265" y="1146893"/>
                  <a:pt x="330361" y="572085"/>
                  <a:pt x="43840" y="75916"/>
                </a:cubicBezTo>
                <a:close/>
              </a:path>
            </a:pathLst>
          </a:custGeom>
        </p:spPr>
        <p:txBody>
          <a:bodyPr wrap="square" tIns="900000" rIns="144000" anchor="ctr" anchorCtr="0">
            <a:noAutofit/>
          </a:bodyPr>
          <a:lstStyle>
            <a:lvl1pPr algn="r">
              <a:defRPr/>
            </a:lvl1pPr>
          </a:lstStyle>
          <a:p>
            <a:r>
              <a:rPr lang="en-AU" noProof="0"/>
              <a:t>Drag and drop image into image placeholder</a:t>
            </a:r>
          </a:p>
        </p:txBody>
      </p:sp>
      <p:sp>
        <p:nvSpPr>
          <p:cNvPr id="2" name="Title 1">
            <a:extLst>
              <a:ext uri="{FF2B5EF4-FFF2-40B4-BE49-F238E27FC236}">
                <a16:creationId xmlns:a16="http://schemas.microsoft.com/office/drawing/2014/main" id="{EB224FE7-810D-51C4-8A14-5F6CC3C8F398}"/>
              </a:ext>
            </a:extLst>
          </p:cNvPr>
          <p:cNvSpPr>
            <a:spLocks noGrp="1"/>
          </p:cNvSpPr>
          <p:nvPr>
            <p:ph type="title" hasCustomPrompt="1"/>
          </p:nvPr>
        </p:nvSpPr>
        <p:spPr>
          <a:xfrm>
            <a:off x="503237" y="1312862"/>
            <a:ext cx="3441701" cy="809625"/>
          </a:xfrm>
        </p:spPr>
        <p:txBody>
          <a:bodyPr anchor="b" anchorCtr="0"/>
          <a:lstStyle/>
          <a:p>
            <a:r>
              <a:rPr lang="en-AU" noProof="0"/>
              <a:t>Slide title goes here</a:t>
            </a:r>
          </a:p>
        </p:txBody>
      </p:sp>
      <p:sp>
        <p:nvSpPr>
          <p:cNvPr id="3" name="Footer Placeholder 2">
            <a:extLst>
              <a:ext uri="{FF2B5EF4-FFF2-40B4-BE49-F238E27FC236}">
                <a16:creationId xmlns:a16="http://schemas.microsoft.com/office/drawing/2014/main" id="{DAD60207-0F31-743E-3C13-44C94C2ED662}"/>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F0C14725-2C2F-0CC7-4AB0-BEB106E6C5E9}"/>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9" name="Rectangle: Rounded Corners 8">
            <a:extLst>
              <a:ext uri="{FF2B5EF4-FFF2-40B4-BE49-F238E27FC236}">
                <a16:creationId xmlns:a16="http://schemas.microsoft.com/office/drawing/2014/main" id="{AA0EE562-240C-E890-BCBC-80651BD1BCEC}"/>
              </a:ext>
            </a:extLst>
          </p:cNvPr>
          <p:cNvSpPr/>
          <p:nvPr userDrawn="1"/>
        </p:nvSpPr>
        <p:spPr>
          <a:xfrm>
            <a:off x="4375150" y="1312862"/>
            <a:ext cx="3441701" cy="4049714"/>
          </a:xfrm>
          <a:prstGeom prst="roundRect">
            <a:avLst>
              <a:gd name="adj" fmla="val 441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10" name="Text Placeholder 16">
            <a:extLst>
              <a:ext uri="{FF2B5EF4-FFF2-40B4-BE49-F238E27FC236}">
                <a16:creationId xmlns:a16="http://schemas.microsoft.com/office/drawing/2014/main" id="{8187E88C-DFD0-BD78-0580-F45770C4CB18}"/>
              </a:ext>
            </a:extLst>
          </p:cNvPr>
          <p:cNvSpPr>
            <a:spLocks noGrp="1"/>
          </p:cNvSpPr>
          <p:nvPr>
            <p:ph type="body" sz="quarter" idx="14"/>
          </p:nvPr>
        </p:nvSpPr>
        <p:spPr>
          <a:xfrm>
            <a:off x="504826" y="2380344"/>
            <a:ext cx="3440112" cy="2982232"/>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13" name="Text Placeholder 12">
            <a:extLst>
              <a:ext uri="{FF2B5EF4-FFF2-40B4-BE49-F238E27FC236}">
                <a16:creationId xmlns:a16="http://schemas.microsoft.com/office/drawing/2014/main" id="{56F7E4F3-06D5-51D3-2A3F-1ABF497617C6}"/>
              </a:ext>
            </a:extLst>
          </p:cNvPr>
          <p:cNvSpPr>
            <a:spLocks noGrp="1"/>
          </p:cNvSpPr>
          <p:nvPr>
            <p:ph type="body" sz="quarter" idx="18" hasCustomPrompt="1"/>
          </p:nvPr>
        </p:nvSpPr>
        <p:spPr>
          <a:xfrm>
            <a:off x="4864101" y="1970802"/>
            <a:ext cx="2463800" cy="1354217"/>
          </a:xfrm>
        </p:spPr>
        <p:txBody>
          <a:bodyPr wrap="square" anchor="ctr" anchorCtr="0">
            <a:spAutoFit/>
          </a:bodyPr>
          <a:lstStyle>
            <a:lvl1pPr algn="ctr">
              <a:lnSpc>
                <a:spcPct val="100000"/>
              </a:lnSpc>
              <a:spcBef>
                <a:spcPts val="0"/>
              </a:spcBef>
              <a:spcAft>
                <a:spcPts val="0"/>
              </a:spcAft>
              <a:defRPr sz="8800">
                <a:solidFill>
                  <a:schemeClr val="accent1"/>
                </a:solidFill>
                <a:latin typeface="+mj-lt"/>
              </a:defRPr>
            </a:lvl1pPr>
          </a:lstStyle>
          <a:p>
            <a:pPr lvl="0"/>
            <a:r>
              <a:rPr lang="en-AU" noProof="0"/>
              <a:t>XXX</a:t>
            </a:r>
          </a:p>
        </p:txBody>
      </p:sp>
      <p:sp>
        <p:nvSpPr>
          <p:cNvPr id="15" name="Text Placeholder 14">
            <a:extLst>
              <a:ext uri="{FF2B5EF4-FFF2-40B4-BE49-F238E27FC236}">
                <a16:creationId xmlns:a16="http://schemas.microsoft.com/office/drawing/2014/main" id="{65ECC98B-D960-D319-90DD-072231D2E375}"/>
              </a:ext>
            </a:extLst>
          </p:cNvPr>
          <p:cNvSpPr>
            <a:spLocks noGrp="1"/>
          </p:cNvSpPr>
          <p:nvPr>
            <p:ph type="body" sz="quarter" idx="19" hasCustomPrompt="1"/>
          </p:nvPr>
        </p:nvSpPr>
        <p:spPr>
          <a:xfrm>
            <a:off x="4864101" y="3363119"/>
            <a:ext cx="2463800" cy="1354137"/>
          </a:xfrm>
        </p:spPr>
        <p:txBody>
          <a:bodyPr/>
          <a:lstStyle>
            <a:lvl1pPr algn="ctr">
              <a:lnSpc>
                <a:spcPct val="120000"/>
              </a:lnSpc>
              <a:spcBef>
                <a:spcPts val="0"/>
              </a:spcBef>
              <a:spcAft>
                <a:spcPts val="0"/>
              </a:spcAft>
              <a:defRPr sz="1600">
                <a:solidFill>
                  <a:schemeClr val="tx2"/>
                </a:solidFill>
                <a:latin typeface="+mj-lt"/>
              </a:defRPr>
            </a:lvl1pPr>
          </a:lstStyle>
          <a:p>
            <a:pPr lvl="0"/>
            <a:r>
              <a:rPr lang="en-AU" noProof="0"/>
              <a:t>Insert text here</a:t>
            </a:r>
          </a:p>
        </p:txBody>
      </p:sp>
      <p:sp>
        <p:nvSpPr>
          <p:cNvPr id="5" name="Media Placeholder 10">
            <a:extLst>
              <a:ext uri="{FF2B5EF4-FFF2-40B4-BE49-F238E27FC236}">
                <a16:creationId xmlns:a16="http://schemas.microsoft.com/office/drawing/2014/main" id="{F04D4A69-C91B-9D94-E6A8-D0338D0F9723}"/>
              </a:ext>
            </a:extLst>
          </p:cNvPr>
          <p:cNvSpPr>
            <a:spLocks noGrp="1"/>
          </p:cNvSpPr>
          <p:nvPr>
            <p:ph type="media" sz="quarter" idx="17"/>
          </p:nvPr>
        </p:nvSpPr>
        <p:spPr>
          <a:xfrm>
            <a:off x="11410351" y="6544539"/>
            <a:ext cx="0" cy="112568"/>
          </a:xfrm>
          <a:prstGeom prst="roundRect">
            <a:avLst>
              <a:gd name="adj" fmla="val 50000"/>
            </a:avLst>
          </a:prstGeom>
          <a:solidFill>
            <a:schemeClr val="accent1"/>
          </a:solidFill>
          <a:ln w="12700">
            <a:solidFill>
              <a:schemeClr val="accent1"/>
            </a:solidFill>
          </a:ln>
        </p:spPr>
        <p:txBody>
          <a:bodyPr/>
          <a:lstStyle>
            <a:lvl1pPr>
              <a:defRPr sz="600">
                <a:noFill/>
              </a:defRPr>
            </a:lvl1pPr>
          </a:lstStyle>
          <a:p>
            <a:endParaRPr lang="en-AU" noProof="0"/>
          </a:p>
        </p:txBody>
      </p:sp>
      <p:sp>
        <p:nvSpPr>
          <p:cNvPr id="6" name="Graphic 13">
            <a:extLst>
              <a:ext uri="{FF2B5EF4-FFF2-40B4-BE49-F238E27FC236}">
                <a16:creationId xmlns:a16="http://schemas.microsoft.com/office/drawing/2014/main" id="{5DF41B9A-E4B8-3CB3-7579-D667A4A8C30F}"/>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40352051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2_Section Divider Opt C">
    <p:bg>
      <p:bgPr>
        <a:solidFill>
          <a:schemeClr val="accent1"/>
        </a:solidFill>
        <a:effectLst/>
      </p:bgPr>
    </p:bg>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3A22ED55-6434-DD03-EE3D-3F7CAA4B0A45}"/>
              </a:ext>
            </a:extLst>
          </p:cNvPr>
          <p:cNvSpPr/>
          <p:nvPr userDrawn="1"/>
        </p:nvSpPr>
        <p:spPr>
          <a:xfrm>
            <a:off x="0" y="-1"/>
            <a:ext cx="11134661" cy="6858001"/>
          </a:xfrm>
          <a:custGeom>
            <a:avLst/>
            <a:gdLst>
              <a:gd name="connsiteX0" fmla="*/ 9682887 w 11134661"/>
              <a:gd name="connsiteY0" fmla="*/ 2699927 h 6858001"/>
              <a:gd name="connsiteX1" fmla="*/ 10266428 w 11134661"/>
              <a:gd name="connsiteY1" fmla="*/ 2854610 h 6858001"/>
              <a:gd name="connsiteX2" fmla="*/ 11114662 w 11134661"/>
              <a:gd name="connsiteY2" fmla="*/ 3362264 h 6858001"/>
              <a:gd name="connsiteX3" fmla="*/ 11103097 w 11134661"/>
              <a:gd name="connsiteY3" fmla="*/ 3437451 h 6858001"/>
              <a:gd name="connsiteX4" fmla="*/ 9752985 w 11134661"/>
              <a:gd name="connsiteY4" fmla="*/ 3775457 h 6858001"/>
              <a:gd name="connsiteX5" fmla="*/ 9753631 w 11134661"/>
              <a:gd name="connsiteY5" fmla="*/ 3775457 h 6858001"/>
              <a:gd name="connsiteX6" fmla="*/ 9708649 w 11134661"/>
              <a:gd name="connsiteY6" fmla="*/ 3777385 h 6858001"/>
              <a:gd name="connsiteX7" fmla="*/ 9675232 w 11134661"/>
              <a:gd name="connsiteY7" fmla="*/ 3767103 h 6858001"/>
              <a:gd name="connsiteX8" fmla="*/ 9661093 w 11134661"/>
              <a:gd name="connsiteY8" fmla="*/ 3756820 h 6858001"/>
              <a:gd name="connsiteX9" fmla="*/ 9267178 w 11134661"/>
              <a:gd name="connsiteY9" fmla="*/ 3454801 h 6858001"/>
              <a:gd name="connsiteX10" fmla="*/ 8852057 w 11134661"/>
              <a:gd name="connsiteY10" fmla="*/ 3274229 h 6858001"/>
              <a:gd name="connsiteX11" fmla="*/ 8826995 w 11134661"/>
              <a:gd name="connsiteY11" fmla="*/ 3148279 h 6858001"/>
              <a:gd name="connsiteX12" fmla="*/ 9682887 w 11134661"/>
              <a:gd name="connsiteY12" fmla="*/ 2699927 h 6858001"/>
              <a:gd name="connsiteX13" fmla="*/ 0 w 11134661"/>
              <a:gd name="connsiteY13" fmla="*/ 0 h 6858001"/>
              <a:gd name="connsiteX14" fmla="*/ 7099300 w 11134661"/>
              <a:gd name="connsiteY14" fmla="*/ 0 h 6858001"/>
              <a:gd name="connsiteX15" fmla="*/ 7099300 w 11134661"/>
              <a:gd name="connsiteY15" fmla="*/ 1 h 6858001"/>
              <a:gd name="connsiteX16" fmla="*/ 7147170 w 11134661"/>
              <a:gd name="connsiteY16" fmla="*/ 1 h 6858001"/>
              <a:gd name="connsiteX17" fmla="*/ 7191010 w 11134661"/>
              <a:gd name="connsiteY17" fmla="*/ 75917 h 6858001"/>
              <a:gd name="connsiteX18" fmla="*/ 7990971 w 11134661"/>
              <a:gd name="connsiteY18" fmla="*/ 1461449 h 6858001"/>
              <a:gd name="connsiteX19" fmla="*/ 7768629 w 11134661"/>
              <a:gd name="connsiteY19" fmla="*/ 3682282 h 6858001"/>
              <a:gd name="connsiteX20" fmla="*/ 9803110 w 11134661"/>
              <a:gd name="connsiteY20" fmla="*/ 4599915 h 6858001"/>
              <a:gd name="connsiteX21" fmla="*/ 11106126 w 11134661"/>
              <a:gd name="connsiteY21" fmla="*/ 6856530 h 6858001"/>
              <a:gd name="connsiteX22" fmla="*/ 11106976 w 11134661"/>
              <a:gd name="connsiteY22" fmla="*/ 6858001 h 6858001"/>
              <a:gd name="connsiteX23" fmla="*/ 9029700 w 11134661"/>
              <a:gd name="connsiteY23" fmla="*/ 6858001 h 6858001"/>
              <a:gd name="connsiteX24" fmla="*/ 8790250 w 11134661"/>
              <a:gd name="connsiteY24" fmla="*/ 6858001 h 6858001"/>
              <a:gd name="connsiteX25" fmla="*/ 5065831 w 11134661"/>
              <a:gd name="connsiteY25" fmla="*/ 6858001 h 6858001"/>
              <a:gd name="connsiteX26" fmla="*/ 4284509 w 11134661"/>
              <a:gd name="connsiteY26" fmla="*/ 6858001 h 6858001"/>
              <a:gd name="connsiteX27" fmla="*/ 0 w 11134661"/>
              <a:gd name="connsiteY27" fmla="*/ 6858001 h 6858001"/>
              <a:gd name="connsiteX28" fmla="*/ 0 w 11134661"/>
              <a:gd name="connsiteY28" fmla="*/ 4232297 h 6858001"/>
              <a:gd name="connsiteX29" fmla="*/ 0 w 11134661"/>
              <a:gd name="connsiteY29" fmla="*/ 40005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1134661" h="6858001">
                <a:moveTo>
                  <a:pt x="9682887" y="2699927"/>
                </a:moveTo>
                <a:cubicBezTo>
                  <a:pt x="9881377" y="2695325"/>
                  <a:pt x="10083526" y="2744966"/>
                  <a:pt x="10266428" y="2854610"/>
                </a:cubicBezTo>
                <a:cubicBezTo>
                  <a:pt x="10266428" y="2854610"/>
                  <a:pt x="11114662" y="3362264"/>
                  <a:pt x="11114662" y="3362264"/>
                </a:cubicBezTo>
                <a:cubicBezTo>
                  <a:pt x="11146150" y="3380900"/>
                  <a:pt x="11139083" y="3428452"/>
                  <a:pt x="11103097" y="3437451"/>
                </a:cubicBezTo>
                <a:lnTo>
                  <a:pt x="9752985" y="3775457"/>
                </a:lnTo>
                <a:lnTo>
                  <a:pt x="9753631" y="3775457"/>
                </a:lnTo>
                <a:cubicBezTo>
                  <a:pt x="9738847" y="3779313"/>
                  <a:pt x="9723425" y="3779955"/>
                  <a:pt x="9708649" y="3777385"/>
                </a:cubicBezTo>
                <a:cubicBezTo>
                  <a:pt x="9695151" y="3775457"/>
                  <a:pt x="9683587" y="3770959"/>
                  <a:pt x="9675232" y="3767103"/>
                </a:cubicBezTo>
                <a:cubicBezTo>
                  <a:pt x="9670093" y="3764533"/>
                  <a:pt x="9664950" y="3761322"/>
                  <a:pt x="9661093" y="3756820"/>
                </a:cubicBezTo>
                <a:cubicBezTo>
                  <a:pt x="9569202" y="3665574"/>
                  <a:pt x="9439396" y="3555046"/>
                  <a:pt x="9267178" y="3454801"/>
                </a:cubicBezTo>
                <a:cubicBezTo>
                  <a:pt x="9112310" y="3364833"/>
                  <a:pt x="8965800" y="3313426"/>
                  <a:pt x="8852057" y="3274229"/>
                </a:cubicBezTo>
                <a:cubicBezTo>
                  <a:pt x="8803219" y="3256879"/>
                  <a:pt x="8797438" y="3190046"/>
                  <a:pt x="8826995" y="3148279"/>
                </a:cubicBezTo>
                <a:cubicBezTo>
                  <a:pt x="9031424" y="2865936"/>
                  <a:pt x="9352072" y="2707595"/>
                  <a:pt x="9682887" y="2699927"/>
                </a:cubicBezTo>
                <a:close/>
                <a:moveTo>
                  <a:pt x="0" y="0"/>
                </a:moveTo>
                <a:lnTo>
                  <a:pt x="7099300" y="0"/>
                </a:lnTo>
                <a:lnTo>
                  <a:pt x="7099300" y="1"/>
                </a:lnTo>
                <a:lnTo>
                  <a:pt x="7147170" y="1"/>
                </a:lnTo>
                <a:lnTo>
                  <a:pt x="7191010" y="75917"/>
                </a:lnTo>
                <a:cubicBezTo>
                  <a:pt x="7477531" y="572086"/>
                  <a:pt x="7809435" y="1146894"/>
                  <a:pt x="7990971" y="1461449"/>
                </a:cubicBezTo>
                <a:cubicBezTo>
                  <a:pt x="8354040" y="2089913"/>
                  <a:pt x="8398379" y="3318569"/>
                  <a:pt x="7768629" y="3682282"/>
                </a:cubicBezTo>
                <a:cubicBezTo>
                  <a:pt x="8400308" y="3317282"/>
                  <a:pt x="9459315" y="4004867"/>
                  <a:pt x="9803110" y="4599915"/>
                </a:cubicBezTo>
                <a:cubicBezTo>
                  <a:pt x="10114674" y="5139181"/>
                  <a:pt x="10951887" y="6589361"/>
                  <a:pt x="11106126" y="6856530"/>
                </a:cubicBezTo>
                <a:lnTo>
                  <a:pt x="11106976" y="6858001"/>
                </a:lnTo>
                <a:lnTo>
                  <a:pt x="9029700" y="6858001"/>
                </a:lnTo>
                <a:lnTo>
                  <a:pt x="8790250" y="6858001"/>
                </a:lnTo>
                <a:lnTo>
                  <a:pt x="5065831" y="6858001"/>
                </a:lnTo>
                <a:lnTo>
                  <a:pt x="4284509" y="6858001"/>
                </a:lnTo>
                <a:lnTo>
                  <a:pt x="0" y="6858001"/>
                </a:lnTo>
                <a:lnTo>
                  <a:pt x="0" y="4232297"/>
                </a:lnTo>
                <a:lnTo>
                  <a:pt x="0" y="4000501"/>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noProof="0"/>
          </a:p>
        </p:txBody>
      </p:sp>
      <p:sp>
        <p:nvSpPr>
          <p:cNvPr id="22" name="Text Placeholder 21">
            <a:extLst>
              <a:ext uri="{FF2B5EF4-FFF2-40B4-BE49-F238E27FC236}">
                <a16:creationId xmlns:a16="http://schemas.microsoft.com/office/drawing/2014/main" id="{A0FEF386-6086-9AA4-D9CB-A2803E8A6B74}"/>
              </a:ext>
            </a:extLst>
          </p:cNvPr>
          <p:cNvSpPr>
            <a:spLocks noGrp="1"/>
          </p:cNvSpPr>
          <p:nvPr>
            <p:ph type="body" sz="quarter" idx="12" hasCustomPrompt="1"/>
          </p:nvPr>
        </p:nvSpPr>
        <p:spPr>
          <a:xfrm>
            <a:off x="503238" y="2625703"/>
            <a:ext cx="4732337" cy="1606594"/>
          </a:xfrm>
        </p:spPr>
        <p:txBody>
          <a:bodyPr>
            <a:spAutoFit/>
          </a:bodyPr>
          <a:lstStyle>
            <a:lvl1pPr>
              <a:lnSpc>
                <a:spcPct val="90000"/>
              </a:lnSpc>
              <a:spcBef>
                <a:spcPts val="0"/>
              </a:spcBef>
              <a:spcAft>
                <a:spcPts val="0"/>
              </a:spcAft>
              <a:defRPr sz="8000">
                <a:solidFill>
                  <a:schemeClr val="accent1"/>
                </a:solidFill>
                <a:latin typeface="Inter Tight SemiBold" pitchFamily="2" charset="0"/>
                <a:ea typeface="Inter Tight SemiBold" pitchFamily="2" charset="0"/>
                <a:cs typeface="Inter Tight SemiBold" pitchFamily="2" charset="0"/>
              </a:defRPr>
            </a:lvl1pPr>
            <a:lvl2pPr>
              <a:lnSpc>
                <a:spcPct val="90000"/>
              </a:lnSpc>
              <a:spcBef>
                <a:spcPts val="0"/>
              </a:spcBef>
              <a:spcAft>
                <a:spcPts val="0"/>
              </a:spcAft>
              <a:defRPr sz="3600" cap="none" baseline="0">
                <a:solidFill>
                  <a:schemeClr val="bg1"/>
                </a:solidFill>
                <a:latin typeface="+mj-lt"/>
              </a:defRPr>
            </a:lvl2pPr>
          </a:lstStyle>
          <a:p>
            <a:pPr lvl="0"/>
            <a:r>
              <a:rPr lang="en-AU" noProof="0"/>
              <a:t>01</a:t>
            </a:r>
          </a:p>
          <a:p>
            <a:pPr lvl="1"/>
            <a:r>
              <a:rPr lang="en-AU" noProof="0"/>
              <a:t>Divider title goes here</a:t>
            </a:r>
          </a:p>
        </p:txBody>
      </p:sp>
      <p:pic>
        <p:nvPicPr>
          <p:cNvPr id="4" name="Graphic 3">
            <a:extLst>
              <a:ext uri="{FF2B5EF4-FFF2-40B4-BE49-F238E27FC236}">
                <a16:creationId xmlns:a16="http://schemas.microsoft.com/office/drawing/2014/main" id="{FF531C1B-77E8-CA95-E838-D33CB76170F9}"/>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3239" y="776602"/>
            <a:ext cx="2691759" cy="680400"/>
          </a:xfrm>
          <a:prstGeom prst="rect">
            <a:avLst/>
          </a:prstGeom>
        </p:spPr>
      </p:pic>
    </p:spTree>
    <p:extLst>
      <p:ext uri="{BB962C8B-B14F-4D97-AF65-F5344CB8AC3E}">
        <p14:creationId xmlns:p14="http://schemas.microsoft.com/office/powerpoint/2010/main" val="283478069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1_Statistics x 2 Opt B">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AA0EE562-240C-E890-BCBC-80651BD1BCEC}"/>
              </a:ext>
            </a:extLst>
          </p:cNvPr>
          <p:cNvSpPr/>
          <p:nvPr userDrawn="1"/>
        </p:nvSpPr>
        <p:spPr>
          <a:xfrm>
            <a:off x="4375150" y="1312862"/>
            <a:ext cx="3441701" cy="4049714"/>
          </a:xfrm>
          <a:prstGeom prst="roundRect">
            <a:avLst>
              <a:gd name="adj" fmla="val 441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5" name="Rectangle: Rounded Corners 4">
            <a:extLst>
              <a:ext uri="{FF2B5EF4-FFF2-40B4-BE49-F238E27FC236}">
                <a16:creationId xmlns:a16="http://schemas.microsoft.com/office/drawing/2014/main" id="{30681694-DB7C-40B8-BF67-954D7516B480}"/>
              </a:ext>
            </a:extLst>
          </p:cNvPr>
          <p:cNvSpPr/>
          <p:nvPr userDrawn="1"/>
        </p:nvSpPr>
        <p:spPr>
          <a:xfrm>
            <a:off x="7978768" y="1312862"/>
            <a:ext cx="3441701" cy="4049714"/>
          </a:xfrm>
          <a:prstGeom prst="roundRect">
            <a:avLst>
              <a:gd name="adj" fmla="val 4410"/>
            </a:avLst>
          </a:prstGeom>
          <a:solidFill>
            <a:srgbClr val="0070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2" name="Title 1">
            <a:extLst>
              <a:ext uri="{FF2B5EF4-FFF2-40B4-BE49-F238E27FC236}">
                <a16:creationId xmlns:a16="http://schemas.microsoft.com/office/drawing/2014/main" id="{EB224FE7-810D-51C4-8A14-5F6CC3C8F398}"/>
              </a:ext>
            </a:extLst>
          </p:cNvPr>
          <p:cNvSpPr>
            <a:spLocks noGrp="1"/>
          </p:cNvSpPr>
          <p:nvPr>
            <p:ph type="title" hasCustomPrompt="1"/>
          </p:nvPr>
        </p:nvSpPr>
        <p:spPr>
          <a:xfrm>
            <a:off x="503237" y="1312862"/>
            <a:ext cx="3441701" cy="809625"/>
          </a:xfrm>
        </p:spPr>
        <p:txBody>
          <a:bodyPr anchor="b" anchorCtr="0"/>
          <a:lstStyle/>
          <a:p>
            <a:r>
              <a:rPr lang="en-AU" noProof="0"/>
              <a:t>Slide title goes here</a:t>
            </a:r>
          </a:p>
        </p:txBody>
      </p:sp>
      <p:sp>
        <p:nvSpPr>
          <p:cNvPr id="3" name="Footer Placeholder 2">
            <a:extLst>
              <a:ext uri="{FF2B5EF4-FFF2-40B4-BE49-F238E27FC236}">
                <a16:creationId xmlns:a16="http://schemas.microsoft.com/office/drawing/2014/main" id="{DAD60207-0F31-743E-3C13-44C94C2ED662}"/>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F0C14725-2C2F-0CC7-4AB0-BEB106E6C5E9}"/>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10" name="Text Placeholder 16">
            <a:extLst>
              <a:ext uri="{FF2B5EF4-FFF2-40B4-BE49-F238E27FC236}">
                <a16:creationId xmlns:a16="http://schemas.microsoft.com/office/drawing/2014/main" id="{8187E88C-DFD0-BD78-0580-F45770C4CB18}"/>
              </a:ext>
            </a:extLst>
          </p:cNvPr>
          <p:cNvSpPr>
            <a:spLocks noGrp="1"/>
          </p:cNvSpPr>
          <p:nvPr>
            <p:ph type="body" sz="quarter" idx="14"/>
          </p:nvPr>
        </p:nvSpPr>
        <p:spPr>
          <a:xfrm>
            <a:off x="504826" y="2380344"/>
            <a:ext cx="3440112" cy="2982232"/>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13" name="Text Placeholder 12">
            <a:extLst>
              <a:ext uri="{FF2B5EF4-FFF2-40B4-BE49-F238E27FC236}">
                <a16:creationId xmlns:a16="http://schemas.microsoft.com/office/drawing/2014/main" id="{56F7E4F3-06D5-51D3-2A3F-1ABF497617C6}"/>
              </a:ext>
            </a:extLst>
          </p:cNvPr>
          <p:cNvSpPr>
            <a:spLocks noGrp="1"/>
          </p:cNvSpPr>
          <p:nvPr>
            <p:ph type="body" sz="quarter" idx="18" hasCustomPrompt="1"/>
          </p:nvPr>
        </p:nvSpPr>
        <p:spPr>
          <a:xfrm>
            <a:off x="4864101" y="1970802"/>
            <a:ext cx="2463800" cy="1354217"/>
          </a:xfrm>
        </p:spPr>
        <p:txBody>
          <a:bodyPr wrap="square" anchor="ctr" anchorCtr="0">
            <a:spAutoFit/>
          </a:bodyPr>
          <a:lstStyle>
            <a:lvl1pPr algn="ctr">
              <a:lnSpc>
                <a:spcPct val="100000"/>
              </a:lnSpc>
              <a:spcBef>
                <a:spcPts val="0"/>
              </a:spcBef>
              <a:spcAft>
                <a:spcPts val="0"/>
              </a:spcAft>
              <a:defRPr sz="8800">
                <a:solidFill>
                  <a:schemeClr val="accent1"/>
                </a:solidFill>
                <a:latin typeface="+mj-lt"/>
              </a:defRPr>
            </a:lvl1pPr>
          </a:lstStyle>
          <a:p>
            <a:pPr lvl="0"/>
            <a:r>
              <a:rPr lang="en-AU" noProof="0"/>
              <a:t>XXX</a:t>
            </a:r>
          </a:p>
        </p:txBody>
      </p:sp>
      <p:sp>
        <p:nvSpPr>
          <p:cNvPr id="15" name="Text Placeholder 14">
            <a:extLst>
              <a:ext uri="{FF2B5EF4-FFF2-40B4-BE49-F238E27FC236}">
                <a16:creationId xmlns:a16="http://schemas.microsoft.com/office/drawing/2014/main" id="{65ECC98B-D960-D319-90DD-072231D2E375}"/>
              </a:ext>
            </a:extLst>
          </p:cNvPr>
          <p:cNvSpPr>
            <a:spLocks noGrp="1"/>
          </p:cNvSpPr>
          <p:nvPr>
            <p:ph type="body" sz="quarter" idx="19" hasCustomPrompt="1"/>
          </p:nvPr>
        </p:nvSpPr>
        <p:spPr>
          <a:xfrm>
            <a:off x="4864101" y="3363119"/>
            <a:ext cx="2463800" cy="1354137"/>
          </a:xfrm>
        </p:spPr>
        <p:txBody>
          <a:bodyPr/>
          <a:lstStyle>
            <a:lvl1pPr algn="ctr">
              <a:lnSpc>
                <a:spcPct val="140000"/>
              </a:lnSpc>
              <a:spcBef>
                <a:spcPts val="0"/>
              </a:spcBef>
              <a:spcAft>
                <a:spcPts val="0"/>
              </a:spcAft>
              <a:defRPr sz="1600">
                <a:solidFill>
                  <a:schemeClr val="bg1"/>
                </a:solidFill>
                <a:latin typeface="+mj-lt"/>
              </a:defRPr>
            </a:lvl1pPr>
          </a:lstStyle>
          <a:p>
            <a:pPr lvl="0"/>
            <a:r>
              <a:rPr lang="en-AU" noProof="0"/>
              <a:t>Insert text here</a:t>
            </a:r>
          </a:p>
        </p:txBody>
      </p:sp>
      <p:sp>
        <p:nvSpPr>
          <p:cNvPr id="6" name="Text Placeholder 12">
            <a:extLst>
              <a:ext uri="{FF2B5EF4-FFF2-40B4-BE49-F238E27FC236}">
                <a16:creationId xmlns:a16="http://schemas.microsoft.com/office/drawing/2014/main" id="{158BE25E-0B27-D676-4F68-3479ACBABF9B}"/>
              </a:ext>
            </a:extLst>
          </p:cNvPr>
          <p:cNvSpPr>
            <a:spLocks noGrp="1"/>
          </p:cNvSpPr>
          <p:nvPr>
            <p:ph type="body" sz="quarter" idx="20" hasCustomPrompt="1"/>
          </p:nvPr>
        </p:nvSpPr>
        <p:spPr>
          <a:xfrm>
            <a:off x="8467719" y="1970802"/>
            <a:ext cx="2463800" cy="1354217"/>
          </a:xfrm>
        </p:spPr>
        <p:txBody>
          <a:bodyPr wrap="square" anchor="ctr" anchorCtr="0">
            <a:spAutoFit/>
          </a:bodyPr>
          <a:lstStyle>
            <a:lvl1pPr algn="ctr">
              <a:lnSpc>
                <a:spcPct val="100000"/>
              </a:lnSpc>
              <a:spcBef>
                <a:spcPts val="0"/>
              </a:spcBef>
              <a:spcAft>
                <a:spcPts val="0"/>
              </a:spcAft>
              <a:defRPr sz="8800">
                <a:solidFill>
                  <a:schemeClr val="accent1"/>
                </a:solidFill>
                <a:latin typeface="+mj-lt"/>
              </a:defRPr>
            </a:lvl1pPr>
          </a:lstStyle>
          <a:p>
            <a:pPr lvl="0"/>
            <a:r>
              <a:rPr lang="en-AU" noProof="0"/>
              <a:t>XXX</a:t>
            </a:r>
          </a:p>
        </p:txBody>
      </p:sp>
      <p:sp>
        <p:nvSpPr>
          <p:cNvPr id="7" name="Text Placeholder 14">
            <a:extLst>
              <a:ext uri="{FF2B5EF4-FFF2-40B4-BE49-F238E27FC236}">
                <a16:creationId xmlns:a16="http://schemas.microsoft.com/office/drawing/2014/main" id="{8B221460-96C4-A0B2-19EF-B44A2B4EF2B1}"/>
              </a:ext>
            </a:extLst>
          </p:cNvPr>
          <p:cNvSpPr>
            <a:spLocks noGrp="1"/>
          </p:cNvSpPr>
          <p:nvPr>
            <p:ph type="body" sz="quarter" idx="21" hasCustomPrompt="1"/>
          </p:nvPr>
        </p:nvSpPr>
        <p:spPr>
          <a:xfrm>
            <a:off x="8467719" y="3363119"/>
            <a:ext cx="2463800" cy="1354137"/>
          </a:xfrm>
        </p:spPr>
        <p:txBody>
          <a:bodyPr/>
          <a:lstStyle>
            <a:lvl1pPr algn="ctr">
              <a:lnSpc>
                <a:spcPct val="140000"/>
              </a:lnSpc>
              <a:spcBef>
                <a:spcPts val="0"/>
              </a:spcBef>
              <a:spcAft>
                <a:spcPts val="0"/>
              </a:spcAft>
              <a:defRPr sz="1600">
                <a:solidFill>
                  <a:schemeClr val="bg1"/>
                </a:solidFill>
                <a:latin typeface="+mj-lt"/>
              </a:defRPr>
            </a:lvl1pPr>
          </a:lstStyle>
          <a:p>
            <a:pPr lvl="0"/>
            <a:r>
              <a:rPr lang="en-AU" noProof="0"/>
              <a:t>Insert text here</a:t>
            </a:r>
          </a:p>
        </p:txBody>
      </p:sp>
      <p:sp>
        <p:nvSpPr>
          <p:cNvPr id="8" name="Graphic 13">
            <a:extLst>
              <a:ext uri="{FF2B5EF4-FFF2-40B4-BE49-F238E27FC236}">
                <a16:creationId xmlns:a16="http://schemas.microsoft.com/office/drawing/2014/main" id="{C50E1D35-535C-503A-472D-4D6B58C06C8B}"/>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140209528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1_Statistics x 4 Opt 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24FE7-810D-51C4-8A14-5F6CC3C8F398}"/>
              </a:ext>
            </a:extLst>
          </p:cNvPr>
          <p:cNvSpPr>
            <a:spLocks noGrp="1"/>
          </p:cNvSpPr>
          <p:nvPr>
            <p:ph type="title" hasCustomPrompt="1"/>
          </p:nvPr>
        </p:nvSpPr>
        <p:spPr>
          <a:xfrm>
            <a:off x="503237" y="1312862"/>
            <a:ext cx="3441701" cy="809625"/>
          </a:xfrm>
        </p:spPr>
        <p:txBody>
          <a:bodyPr anchor="b" anchorCtr="0"/>
          <a:lstStyle/>
          <a:p>
            <a:r>
              <a:rPr lang="en-AU" noProof="0"/>
              <a:t>Slide title goes here</a:t>
            </a:r>
          </a:p>
        </p:txBody>
      </p:sp>
      <p:sp>
        <p:nvSpPr>
          <p:cNvPr id="3" name="Footer Placeholder 2">
            <a:extLst>
              <a:ext uri="{FF2B5EF4-FFF2-40B4-BE49-F238E27FC236}">
                <a16:creationId xmlns:a16="http://schemas.microsoft.com/office/drawing/2014/main" id="{DAD60207-0F31-743E-3C13-44C94C2ED662}"/>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F0C14725-2C2F-0CC7-4AB0-BEB106E6C5E9}"/>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10" name="Text Placeholder 16">
            <a:extLst>
              <a:ext uri="{FF2B5EF4-FFF2-40B4-BE49-F238E27FC236}">
                <a16:creationId xmlns:a16="http://schemas.microsoft.com/office/drawing/2014/main" id="{8187E88C-DFD0-BD78-0580-F45770C4CB18}"/>
              </a:ext>
            </a:extLst>
          </p:cNvPr>
          <p:cNvSpPr>
            <a:spLocks noGrp="1"/>
          </p:cNvSpPr>
          <p:nvPr>
            <p:ph type="body" sz="quarter" idx="14"/>
          </p:nvPr>
        </p:nvSpPr>
        <p:spPr>
          <a:xfrm>
            <a:off x="504826" y="2380344"/>
            <a:ext cx="3440112" cy="2982232"/>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9" name="Rectangle: Rounded Corners 8">
            <a:extLst>
              <a:ext uri="{FF2B5EF4-FFF2-40B4-BE49-F238E27FC236}">
                <a16:creationId xmlns:a16="http://schemas.microsoft.com/office/drawing/2014/main" id="{AA0EE562-240C-E890-BCBC-80651BD1BCEC}"/>
              </a:ext>
            </a:extLst>
          </p:cNvPr>
          <p:cNvSpPr/>
          <p:nvPr userDrawn="1"/>
        </p:nvSpPr>
        <p:spPr>
          <a:xfrm>
            <a:off x="4375150" y="1312862"/>
            <a:ext cx="7312019" cy="997678"/>
          </a:xfrm>
          <a:prstGeom prst="roundRect">
            <a:avLst>
              <a:gd name="adj" fmla="val 1005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8" name="Rectangle: Rounded Corners 7">
            <a:extLst>
              <a:ext uri="{FF2B5EF4-FFF2-40B4-BE49-F238E27FC236}">
                <a16:creationId xmlns:a16="http://schemas.microsoft.com/office/drawing/2014/main" id="{D816E37D-1C0D-908C-7B1D-46DA004A957B}"/>
              </a:ext>
            </a:extLst>
          </p:cNvPr>
          <p:cNvSpPr/>
          <p:nvPr userDrawn="1"/>
        </p:nvSpPr>
        <p:spPr>
          <a:xfrm>
            <a:off x="4375150" y="2330207"/>
            <a:ext cx="7312019" cy="997678"/>
          </a:xfrm>
          <a:prstGeom prst="roundRect">
            <a:avLst>
              <a:gd name="adj" fmla="val 10050"/>
            </a:avLst>
          </a:prstGeom>
          <a:solidFill>
            <a:srgbClr val="0070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11" name="Rectangle: Rounded Corners 10">
            <a:extLst>
              <a:ext uri="{FF2B5EF4-FFF2-40B4-BE49-F238E27FC236}">
                <a16:creationId xmlns:a16="http://schemas.microsoft.com/office/drawing/2014/main" id="{AE8422F3-82AB-121F-B70F-5409E17E8F68}"/>
              </a:ext>
            </a:extLst>
          </p:cNvPr>
          <p:cNvSpPr/>
          <p:nvPr userDrawn="1"/>
        </p:nvSpPr>
        <p:spPr>
          <a:xfrm>
            <a:off x="4375150" y="3347552"/>
            <a:ext cx="7312019" cy="997678"/>
          </a:xfrm>
          <a:prstGeom prst="roundRect">
            <a:avLst>
              <a:gd name="adj" fmla="val 10050"/>
            </a:avLst>
          </a:prstGeom>
          <a:solidFill>
            <a:srgbClr val="00B3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12" name="Rectangle: Rounded Corners 11">
            <a:extLst>
              <a:ext uri="{FF2B5EF4-FFF2-40B4-BE49-F238E27FC236}">
                <a16:creationId xmlns:a16="http://schemas.microsoft.com/office/drawing/2014/main" id="{6A0F7DC4-58D8-6DC0-6A58-DCAAD06ED5EC}"/>
              </a:ext>
            </a:extLst>
          </p:cNvPr>
          <p:cNvSpPr/>
          <p:nvPr userDrawn="1"/>
        </p:nvSpPr>
        <p:spPr>
          <a:xfrm>
            <a:off x="4375150" y="4364898"/>
            <a:ext cx="7312019" cy="997678"/>
          </a:xfrm>
          <a:prstGeom prst="roundRect">
            <a:avLst>
              <a:gd name="adj" fmla="val 10050"/>
            </a:avLst>
          </a:prstGeom>
          <a:solidFill>
            <a:srgbClr val="14CC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13" name="Text Placeholder 12">
            <a:extLst>
              <a:ext uri="{FF2B5EF4-FFF2-40B4-BE49-F238E27FC236}">
                <a16:creationId xmlns:a16="http://schemas.microsoft.com/office/drawing/2014/main" id="{56F7E4F3-06D5-51D3-2A3F-1ABF497617C6}"/>
              </a:ext>
            </a:extLst>
          </p:cNvPr>
          <p:cNvSpPr>
            <a:spLocks noGrp="1"/>
          </p:cNvSpPr>
          <p:nvPr>
            <p:ph type="body" sz="quarter" idx="18" hasCustomPrompt="1"/>
          </p:nvPr>
        </p:nvSpPr>
        <p:spPr>
          <a:xfrm>
            <a:off x="4607025" y="1396202"/>
            <a:ext cx="1676300" cy="830997"/>
          </a:xfrm>
        </p:spPr>
        <p:txBody>
          <a:bodyPr wrap="square" anchor="ctr" anchorCtr="0">
            <a:spAutoFit/>
          </a:bodyPr>
          <a:lstStyle>
            <a:lvl1pPr algn="l">
              <a:lnSpc>
                <a:spcPct val="100000"/>
              </a:lnSpc>
              <a:spcBef>
                <a:spcPts val="0"/>
              </a:spcBef>
              <a:spcAft>
                <a:spcPts val="0"/>
              </a:spcAft>
              <a:defRPr sz="5400">
                <a:solidFill>
                  <a:schemeClr val="bg1"/>
                </a:solidFill>
                <a:latin typeface="+mj-lt"/>
              </a:defRPr>
            </a:lvl1pPr>
          </a:lstStyle>
          <a:p>
            <a:pPr lvl="0"/>
            <a:r>
              <a:rPr lang="en-AU" noProof="0"/>
              <a:t>XXX</a:t>
            </a:r>
          </a:p>
        </p:txBody>
      </p:sp>
      <p:sp>
        <p:nvSpPr>
          <p:cNvPr id="15" name="Text Placeholder 14">
            <a:extLst>
              <a:ext uri="{FF2B5EF4-FFF2-40B4-BE49-F238E27FC236}">
                <a16:creationId xmlns:a16="http://schemas.microsoft.com/office/drawing/2014/main" id="{65ECC98B-D960-D319-90DD-072231D2E375}"/>
              </a:ext>
            </a:extLst>
          </p:cNvPr>
          <p:cNvSpPr>
            <a:spLocks noGrp="1"/>
          </p:cNvSpPr>
          <p:nvPr>
            <p:ph type="body" sz="quarter" idx="19" hasCustomPrompt="1"/>
          </p:nvPr>
        </p:nvSpPr>
        <p:spPr>
          <a:xfrm>
            <a:off x="6419850" y="1433975"/>
            <a:ext cx="5024588" cy="755453"/>
          </a:xfrm>
        </p:spPr>
        <p:txBody>
          <a:bodyPr anchor="ctr" anchorCtr="0"/>
          <a:lstStyle>
            <a:lvl1pPr algn="l">
              <a:lnSpc>
                <a:spcPct val="140000"/>
              </a:lnSpc>
              <a:spcBef>
                <a:spcPts val="0"/>
              </a:spcBef>
              <a:spcAft>
                <a:spcPts val="0"/>
              </a:spcAft>
              <a:defRPr sz="1400">
                <a:solidFill>
                  <a:schemeClr val="bg1"/>
                </a:solidFill>
                <a:latin typeface="+mj-lt"/>
              </a:defRPr>
            </a:lvl1pPr>
          </a:lstStyle>
          <a:p>
            <a:pPr lvl="0"/>
            <a:r>
              <a:rPr lang="en-AU" noProof="0"/>
              <a:t>Insert text here</a:t>
            </a:r>
          </a:p>
        </p:txBody>
      </p:sp>
      <p:sp>
        <p:nvSpPr>
          <p:cNvPr id="16" name="Text Placeholder 12">
            <a:extLst>
              <a:ext uri="{FF2B5EF4-FFF2-40B4-BE49-F238E27FC236}">
                <a16:creationId xmlns:a16="http://schemas.microsoft.com/office/drawing/2014/main" id="{23329AF5-5177-BF6B-53F7-5ECEA5D301BB}"/>
              </a:ext>
            </a:extLst>
          </p:cNvPr>
          <p:cNvSpPr>
            <a:spLocks noGrp="1"/>
          </p:cNvSpPr>
          <p:nvPr>
            <p:ph type="body" sz="quarter" idx="20" hasCustomPrompt="1"/>
          </p:nvPr>
        </p:nvSpPr>
        <p:spPr>
          <a:xfrm>
            <a:off x="4607025" y="2413547"/>
            <a:ext cx="1676300" cy="830997"/>
          </a:xfrm>
        </p:spPr>
        <p:txBody>
          <a:bodyPr wrap="square" anchor="ctr" anchorCtr="0">
            <a:spAutoFit/>
          </a:bodyPr>
          <a:lstStyle>
            <a:lvl1pPr algn="l">
              <a:lnSpc>
                <a:spcPct val="100000"/>
              </a:lnSpc>
              <a:spcBef>
                <a:spcPts val="0"/>
              </a:spcBef>
              <a:spcAft>
                <a:spcPts val="0"/>
              </a:spcAft>
              <a:defRPr sz="5400">
                <a:solidFill>
                  <a:schemeClr val="bg1"/>
                </a:solidFill>
                <a:latin typeface="+mj-lt"/>
              </a:defRPr>
            </a:lvl1pPr>
          </a:lstStyle>
          <a:p>
            <a:pPr lvl="0"/>
            <a:r>
              <a:rPr lang="en-AU" noProof="0"/>
              <a:t>XXX</a:t>
            </a:r>
          </a:p>
        </p:txBody>
      </p:sp>
      <p:sp>
        <p:nvSpPr>
          <p:cNvPr id="17" name="Text Placeholder 14">
            <a:extLst>
              <a:ext uri="{FF2B5EF4-FFF2-40B4-BE49-F238E27FC236}">
                <a16:creationId xmlns:a16="http://schemas.microsoft.com/office/drawing/2014/main" id="{F730EBA9-80DB-65C3-2A3C-D41A991A81DA}"/>
              </a:ext>
            </a:extLst>
          </p:cNvPr>
          <p:cNvSpPr>
            <a:spLocks noGrp="1"/>
          </p:cNvSpPr>
          <p:nvPr>
            <p:ph type="body" sz="quarter" idx="21" hasCustomPrompt="1"/>
          </p:nvPr>
        </p:nvSpPr>
        <p:spPr>
          <a:xfrm>
            <a:off x="6419850" y="2451319"/>
            <a:ext cx="5024588" cy="755453"/>
          </a:xfrm>
        </p:spPr>
        <p:txBody>
          <a:bodyPr anchor="ctr" anchorCtr="0"/>
          <a:lstStyle>
            <a:lvl1pPr algn="l">
              <a:lnSpc>
                <a:spcPct val="140000"/>
              </a:lnSpc>
              <a:spcBef>
                <a:spcPts val="0"/>
              </a:spcBef>
              <a:spcAft>
                <a:spcPts val="0"/>
              </a:spcAft>
              <a:defRPr sz="1400">
                <a:solidFill>
                  <a:schemeClr val="bg1"/>
                </a:solidFill>
                <a:latin typeface="+mj-lt"/>
              </a:defRPr>
            </a:lvl1pPr>
          </a:lstStyle>
          <a:p>
            <a:pPr lvl="0"/>
            <a:r>
              <a:rPr lang="en-AU" noProof="0"/>
              <a:t>Insert text here</a:t>
            </a:r>
          </a:p>
        </p:txBody>
      </p:sp>
      <p:sp>
        <p:nvSpPr>
          <p:cNvPr id="18" name="Text Placeholder 12">
            <a:extLst>
              <a:ext uri="{FF2B5EF4-FFF2-40B4-BE49-F238E27FC236}">
                <a16:creationId xmlns:a16="http://schemas.microsoft.com/office/drawing/2014/main" id="{A30E7039-E6E7-C6CA-45A6-A1B08D73EA90}"/>
              </a:ext>
            </a:extLst>
          </p:cNvPr>
          <p:cNvSpPr>
            <a:spLocks noGrp="1"/>
          </p:cNvSpPr>
          <p:nvPr>
            <p:ph type="body" sz="quarter" idx="22" hasCustomPrompt="1"/>
          </p:nvPr>
        </p:nvSpPr>
        <p:spPr>
          <a:xfrm>
            <a:off x="4607025" y="3430892"/>
            <a:ext cx="1676300" cy="830997"/>
          </a:xfrm>
        </p:spPr>
        <p:txBody>
          <a:bodyPr wrap="square" anchor="ctr" anchorCtr="0">
            <a:spAutoFit/>
          </a:bodyPr>
          <a:lstStyle>
            <a:lvl1pPr algn="l">
              <a:lnSpc>
                <a:spcPct val="100000"/>
              </a:lnSpc>
              <a:spcBef>
                <a:spcPts val="0"/>
              </a:spcBef>
              <a:spcAft>
                <a:spcPts val="0"/>
              </a:spcAft>
              <a:defRPr sz="5400">
                <a:solidFill>
                  <a:schemeClr val="bg1"/>
                </a:solidFill>
                <a:latin typeface="+mj-lt"/>
              </a:defRPr>
            </a:lvl1pPr>
          </a:lstStyle>
          <a:p>
            <a:pPr lvl="0"/>
            <a:r>
              <a:rPr lang="en-AU" noProof="0"/>
              <a:t>XXX</a:t>
            </a:r>
          </a:p>
        </p:txBody>
      </p:sp>
      <p:sp>
        <p:nvSpPr>
          <p:cNvPr id="19" name="Text Placeholder 14">
            <a:extLst>
              <a:ext uri="{FF2B5EF4-FFF2-40B4-BE49-F238E27FC236}">
                <a16:creationId xmlns:a16="http://schemas.microsoft.com/office/drawing/2014/main" id="{CD23F2D4-0B41-088D-A417-3FA340EFDB0A}"/>
              </a:ext>
            </a:extLst>
          </p:cNvPr>
          <p:cNvSpPr>
            <a:spLocks noGrp="1"/>
          </p:cNvSpPr>
          <p:nvPr>
            <p:ph type="body" sz="quarter" idx="23" hasCustomPrompt="1"/>
          </p:nvPr>
        </p:nvSpPr>
        <p:spPr>
          <a:xfrm>
            <a:off x="6419850" y="3468664"/>
            <a:ext cx="5024588" cy="755453"/>
          </a:xfrm>
        </p:spPr>
        <p:txBody>
          <a:bodyPr anchor="ctr" anchorCtr="0"/>
          <a:lstStyle>
            <a:lvl1pPr algn="l">
              <a:lnSpc>
                <a:spcPct val="140000"/>
              </a:lnSpc>
              <a:spcBef>
                <a:spcPts val="0"/>
              </a:spcBef>
              <a:spcAft>
                <a:spcPts val="0"/>
              </a:spcAft>
              <a:defRPr sz="1400">
                <a:solidFill>
                  <a:schemeClr val="bg1"/>
                </a:solidFill>
                <a:latin typeface="+mj-lt"/>
              </a:defRPr>
            </a:lvl1pPr>
          </a:lstStyle>
          <a:p>
            <a:pPr lvl="0"/>
            <a:r>
              <a:rPr lang="en-AU" noProof="0"/>
              <a:t>Insert text here</a:t>
            </a:r>
          </a:p>
        </p:txBody>
      </p:sp>
      <p:sp>
        <p:nvSpPr>
          <p:cNvPr id="20" name="Text Placeholder 12">
            <a:extLst>
              <a:ext uri="{FF2B5EF4-FFF2-40B4-BE49-F238E27FC236}">
                <a16:creationId xmlns:a16="http://schemas.microsoft.com/office/drawing/2014/main" id="{634D0BC0-FB99-CE25-C5BE-700FC11B2802}"/>
              </a:ext>
            </a:extLst>
          </p:cNvPr>
          <p:cNvSpPr>
            <a:spLocks noGrp="1"/>
          </p:cNvSpPr>
          <p:nvPr>
            <p:ph type="body" sz="quarter" idx="24" hasCustomPrompt="1"/>
          </p:nvPr>
        </p:nvSpPr>
        <p:spPr>
          <a:xfrm>
            <a:off x="4607025" y="4448239"/>
            <a:ext cx="1676300" cy="830997"/>
          </a:xfrm>
        </p:spPr>
        <p:txBody>
          <a:bodyPr wrap="square" anchor="ctr" anchorCtr="0">
            <a:spAutoFit/>
          </a:bodyPr>
          <a:lstStyle>
            <a:lvl1pPr algn="l">
              <a:lnSpc>
                <a:spcPct val="100000"/>
              </a:lnSpc>
              <a:spcBef>
                <a:spcPts val="0"/>
              </a:spcBef>
              <a:spcAft>
                <a:spcPts val="0"/>
              </a:spcAft>
              <a:defRPr sz="5400">
                <a:solidFill>
                  <a:schemeClr val="bg1"/>
                </a:solidFill>
                <a:latin typeface="+mj-lt"/>
              </a:defRPr>
            </a:lvl1pPr>
          </a:lstStyle>
          <a:p>
            <a:pPr lvl="0"/>
            <a:r>
              <a:rPr lang="en-AU" noProof="0"/>
              <a:t>XXX</a:t>
            </a:r>
          </a:p>
        </p:txBody>
      </p:sp>
      <p:sp>
        <p:nvSpPr>
          <p:cNvPr id="21" name="Text Placeholder 14">
            <a:extLst>
              <a:ext uri="{FF2B5EF4-FFF2-40B4-BE49-F238E27FC236}">
                <a16:creationId xmlns:a16="http://schemas.microsoft.com/office/drawing/2014/main" id="{83CCA274-E1A8-5BD7-6302-8A577058E594}"/>
              </a:ext>
            </a:extLst>
          </p:cNvPr>
          <p:cNvSpPr>
            <a:spLocks noGrp="1"/>
          </p:cNvSpPr>
          <p:nvPr>
            <p:ph type="body" sz="quarter" idx="25" hasCustomPrompt="1"/>
          </p:nvPr>
        </p:nvSpPr>
        <p:spPr>
          <a:xfrm>
            <a:off x="6419850" y="4486010"/>
            <a:ext cx="5024588" cy="755453"/>
          </a:xfrm>
        </p:spPr>
        <p:txBody>
          <a:bodyPr anchor="ctr" anchorCtr="0"/>
          <a:lstStyle>
            <a:lvl1pPr algn="l">
              <a:lnSpc>
                <a:spcPct val="140000"/>
              </a:lnSpc>
              <a:spcBef>
                <a:spcPts val="0"/>
              </a:spcBef>
              <a:spcAft>
                <a:spcPts val="0"/>
              </a:spcAft>
              <a:defRPr sz="1400">
                <a:solidFill>
                  <a:schemeClr val="bg1"/>
                </a:solidFill>
                <a:latin typeface="+mj-lt"/>
              </a:defRPr>
            </a:lvl1pPr>
          </a:lstStyle>
          <a:p>
            <a:pPr lvl="0"/>
            <a:r>
              <a:rPr lang="en-AU" noProof="0"/>
              <a:t>Insert text here</a:t>
            </a:r>
          </a:p>
        </p:txBody>
      </p:sp>
      <p:sp>
        <p:nvSpPr>
          <p:cNvPr id="5" name="Graphic 13">
            <a:extLst>
              <a:ext uri="{FF2B5EF4-FFF2-40B4-BE49-F238E27FC236}">
                <a16:creationId xmlns:a16="http://schemas.microsoft.com/office/drawing/2014/main" id="{58B4AE9F-057D-E004-DB6E-28D45B1DAE4A}"/>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260494769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2_Horizontal Header">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BD0AB57-242C-B4C9-F629-3600A8DC9D4E}"/>
              </a:ext>
            </a:extLst>
          </p:cNvPr>
          <p:cNvSpPr/>
          <p:nvPr userDrawn="1"/>
        </p:nvSpPr>
        <p:spPr>
          <a:xfrm>
            <a:off x="0" y="0"/>
            <a:ext cx="12191998" cy="171767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17" name="Picture Placeholder 16">
            <a:extLst>
              <a:ext uri="{FF2B5EF4-FFF2-40B4-BE49-F238E27FC236}">
                <a16:creationId xmlns:a16="http://schemas.microsoft.com/office/drawing/2014/main" id="{FF5847B5-1B62-03FD-FF18-F5CB6DF82877}"/>
              </a:ext>
            </a:extLst>
          </p:cNvPr>
          <p:cNvSpPr>
            <a:spLocks noGrp="1"/>
          </p:cNvSpPr>
          <p:nvPr>
            <p:ph type="pic" sz="quarter" idx="12" hasCustomPrompt="1"/>
          </p:nvPr>
        </p:nvSpPr>
        <p:spPr>
          <a:xfrm>
            <a:off x="6525600" y="0"/>
            <a:ext cx="5666400" cy="1717200"/>
          </a:xfrm>
          <a:custGeom>
            <a:avLst/>
            <a:gdLst>
              <a:gd name="connsiteX0" fmla="*/ 0 w 5666400"/>
              <a:gd name="connsiteY0" fmla="*/ 0 h 1717200"/>
              <a:gd name="connsiteX1" fmla="*/ 4513459 w 5666400"/>
              <a:gd name="connsiteY1" fmla="*/ 0 h 1717200"/>
              <a:gd name="connsiteX2" fmla="*/ 5382971 w 5666400"/>
              <a:gd name="connsiteY2" fmla="*/ 551209 h 1717200"/>
              <a:gd name="connsiteX3" fmla="*/ 5666400 w 5666400"/>
              <a:gd name="connsiteY3" fmla="*/ 1042181 h 1717200"/>
              <a:gd name="connsiteX4" fmla="*/ 5666400 w 5666400"/>
              <a:gd name="connsiteY4" fmla="*/ 1717200 h 1717200"/>
              <a:gd name="connsiteX5" fmla="*/ 1805887 w 5666400"/>
              <a:gd name="connsiteY5" fmla="*/ 1717200 h 1717200"/>
              <a:gd name="connsiteX6" fmla="*/ 1637129 w 5666400"/>
              <a:gd name="connsiteY6" fmla="*/ 1701122 h 1717200"/>
              <a:gd name="connsiteX7" fmla="*/ 518099 w 5666400"/>
              <a:gd name="connsiteY7" fmla="*/ 897429 h 1717200"/>
              <a:gd name="connsiteX8" fmla="*/ 0 w 5666400"/>
              <a:gd name="connsiteY8" fmla="*/ 0 h 171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66400" h="1717200">
                <a:moveTo>
                  <a:pt x="0" y="0"/>
                </a:moveTo>
                <a:lnTo>
                  <a:pt x="4513459" y="0"/>
                </a:lnTo>
                <a:cubicBezTo>
                  <a:pt x="4817918" y="0"/>
                  <a:pt x="5207192" y="246815"/>
                  <a:pt x="5382971" y="551209"/>
                </a:cubicBezTo>
                <a:lnTo>
                  <a:pt x="5666400" y="1042181"/>
                </a:lnTo>
                <a:lnTo>
                  <a:pt x="5666400" y="1717200"/>
                </a:lnTo>
                <a:lnTo>
                  <a:pt x="1805887" y="1717200"/>
                </a:lnTo>
                <a:lnTo>
                  <a:pt x="1637129" y="1701122"/>
                </a:lnTo>
                <a:cubicBezTo>
                  <a:pt x="1219158" y="1624622"/>
                  <a:pt x="746991" y="1293845"/>
                  <a:pt x="518099" y="897429"/>
                </a:cubicBezTo>
                <a:cubicBezTo>
                  <a:pt x="518099" y="897429"/>
                  <a:pt x="0" y="0"/>
                  <a:pt x="0" y="0"/>
                </a:cubicBezTo>
                <a:close/>
              </a:path>
            </a:pathLst>
          </a:custGeom>
          <a:solidFill>
            <a:schemeClr val="bg2"/>
          </a:solidFill>
        </p:spPr>
        <p:txBody>
          <a:bodyPr wrap="square" lIns="324000" tIns="144000">
            <a:noAutofit/>
          </a:bodyPr>
          <a:lstStyle/>
          <a:p>
            <a:r>
              <a:rPr lang="en-AU" noProof="0"/>
              <a:t>Drag and drop image into placeholder</a:t>
            </a:r>
          </a:p>
        </p:txBody>
      </p:sp>
      <p:sp>
        <p:nvSpPr>
          <p:cNvPr id="2" name="Title 1">
            <a:extLst>
              <a:ext uri="{FF2B5EF4-FFF2-40B4-BE49-F238E27FC236}">
                <a16:creationId xmlns:a16="http://schemas.microsoft.com/office/drawing/2014/main" id="{682EA7B5-1C81-28AA-3C98-532EFD23C432}"/>
              </a:ext>
            </a:extLst>
          </p:cNvPr>
          <p:cNvSpPr>
            <a:spLocks noGrp="1"/>
          </p:cNvSpPr>
          <p:nvPr>
            <p:ph type="title" hasCustomPrompt="1"/>
          </p:nvPr>
        </p:nvSpPr>
        <p:spPr>
          <a:xfrm>
            <a:off x="503237" y="503238"/>
            <a:ext cx="5592763" cy="576000"/>
          </a:xfrm>
        </p:spPr>
        <p:txBody>
          <a:bodyPr/>
          <a:lstStyle>
            <a:lvl1pPr>
              <a:defRPr>
                <a:solidFill>
                  <a:schemeClr val="accent1"/>
                </a:solidFill>
              </a:defRPr>
            </a:lvl1pPr>
          </a:lstStyle>
          <a:p>
            <a:r>
              <a:rPr lang="en-AU" noProof="0"/>
              <a:t>Slide title goes here</a:t>
            </a:r>
          </a:p>
        </p:txBody>
      </p:sp>
      <p:sp>
        <p:nvSpPr>
          <p:cNvPr id="3" name="Footer Placeholder 2">
            <a:extLst>
              <a:ext uri="{FF2B5EF4-FFF2-40B4-BE49-F238E27FC236}">
                <a16:creationId xmlns:a16="http://schemas.microsoft.com/office/drawing/2014/main" id="{8EB4622B-BB10-028F-EAF8-B14E7FC8A138}"/>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B62A98A6-A605-83E7-1D26-01A90C588F66}"/>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6" name="Freeform: Shape 5">
            <a:extLst>
              <a:ext uri="{FF2B5EF4-FFF2-40B4-BE49-F238E27FC236}">
                <a16:creationId xmlns:a16="http://schemas.microsoft.com/office/drawing/2014/main" id="{71F626E9-3D4E-D391-8D41-8896EDA96301}"/>
              </a:ext>
            </a:extLst>
          </p:cNvPr>
          <p:cNvSpPr/>
          <p:nvPr userDrawn="1"/>
        </p:nvSpPr>
        <p:spPr>
          <a:xfrm>
            <a:off x="11038084" y="1"/>
            <a:ext cx="1153914" cy="1261633"/>
          </a:xfrm>
          <a:custGeom>
            <a:avLst/>
            <a:gdLst>
              <a:gd name="connsiteX0" fmla="*/ 1698784 w 1698878"/>
              <a:gd name="connsiteY0" fmla="*/ 1536859 h 1857470"/>
              <a:gd name="connsiteX1" fmla="*/ 1698878 w 1698878"/>
              <a:gd name="connsiteY1" fmla="*/ 1536859 h 1857470"/>
              <a:gd name="connsiteX2" fmla="*/ 1698878 w 1698878"/>
              <a:gd name="connsiteY2" fmla="*/ 1857470 h 1857470"/>
              <a:gd name="connsiteX3" fmla="*/ 1698784 w 1698878"/>
              <a:gd name="connsiteY3" fmla="*/ 1857470 h 1857470"/>
              <a:gd name="connsiteX4" fmla="*/ 0 w 1698878"/>
              <a:gd name="connsiteY4" fmla="*/ 0 h 1857470"/>
              <a:gd name="connsiteX5" fmla="*/ 1698878 w 1698878"/>
              <a:gd name="connsiteY5" fmla="*/ 0 h 1857470"/>
              <a:gd name="connsiteX6" fmla="*/ 1698878 w 1698878"/>
              <a:gd name="connsiteY6" fmla="*/ 1536857 h 1857470"/>
              <a:gd name="connsiteX7" fmla="*/ 1280160 w 1698878"/>
              <a:gd name="connsiteY7" fmla="*/ 811530 h 1857470"/>
              <a:gd name="connsiteX8" fmla="*/ 0 w 1698878"/>
              <a:gd name="connsiteY8" fmla="*/ 0 h 1857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8878" h="1857470">
                <a:moveTo>
                  <a:pt x="1698784" y="1536859"/>
                </a:moveTo>
                <a:lnTo>
                  <a:pt x="1698878" y="1536859"/>
                </a:lnTo>
                <a:lnTo>
                  <a:pt x="1698878" y="1857470"/>
                </a:lnTo>
                <a:lnTo>
                  <a:pt x="1698784" y="1857470"/>
                </a:lnTo>
                <a:close/>
                <a:moveTo>
                  <a:pt x="0" y="0"/>
                </a:moveTo>
                <a:lnTo>
                  <a:pt x="1698878" y="0"/>
                </a:lnTo>
                <a:lnTo>
                  <a:pt x="1698878" y="1536857"/>
                </a:lnTo>
                <a:lnTo>
                  <a:pt x="1280160" y="811530"/>
                </a:lnTo>
                <a:cubicBezTo>
                  <a:pt x="1021366" y="363379"/>
                  <a:pt x="448247" y="0"/>
                  <a:pt x="0" y="0"/>
                </a:cubicBezTo>
                <a:close/>
              </a:path>
            </a:pathLst>
          </a:custGeom>
          <a:solidFill>
            <a:schemeClr val="accent1"/>
          </a:solidFill>
          <a:ln w="9525" cap="flat">
            <a:noFill/>
            <a:prstDash val="solid"/>
            <a:miter/>
          </a:ln>
        </p:spPr>
        <p:txBody>
          <a:bodyPr rtlCol="0" anchor="ctr"/>
          <a:lstStyle/>
          <a:p>
            <a:endParaRPr lang="en-AU" noProof="0"/>
          </a:p>
        </p:txBody>
      </p:sp>
      <p:sp>
        <p:nvSpPr>
          <p:cNvPr id="7" name="Graphic 13">
            <a:extLst>
              <a:ext uri="{FF2B5EF4-FFF2-40B4-BE49-F238E27FC236}">
                <a16:creationId xmlns:a16="http://schemas.microsoft.com/office/drawing/2014/main" id="{7D4FA98F-3036-9ABC-D549-416BCCC76D33}"/>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15732297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13_Quote Opt A">
    <p:bg>
      <p:bgPr>
        <a:solidFill>
          <a:schemeClr val="tx2"/>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EA83214-7240-0F77-C40C-91526E0CEAA6}"/>
              </a:ext>
            </a:extLst>
          </p:cNvPr>
          <p:cNvSpPr>
            <a:spLocks noGrp="1"/>
          </p:cNvSpPr>
          <p:nvPr>
            <p:ph type="ftr" sz="quarter" idx="10"/>
          </p:nvPr>
        </p:nvSpPr>
        <p:spPr/>
        <p:txBody>
          <a:bodyPr/>
          <a:lstStyle>
            <a:lvl1pPr>
              <a:defRPr>
                <a:solidFill>
                  <a:schemeClr val="bg1"/>
                </a:solidFill>
              </a:defRPr>
            </a:lvl1pPr>
          </a:lstStyle>
          <a:p>
            <a:r>
              <a:rPr lang="en-US" noProof="0"/>
              <a:t>Acenda Life</a:t>
            </a:r>
            <a:endParaRPr lang="en-AU" noProof="0"/>
          </a:p>
        </p:txBody>
      </p:sp>
      <p:sp>
        <p:nvSpPr>
          <p:cNvPr id="4" name="Slide Number Placeholder 3">
            <a:extLst>
              <a:ext uri="{FF2B5EF4-FFF2-40B4-BE49-F238E27FC236}">
                <a16:creationId xmlns:a16="http://schemas.microsoft.com/office/drawing/2014/main" id="{BA3D69E8-AA5F-69E8-15A1-EFD45F140826}"/>
              </a:ext>
            </a:extLst>
          </p:cNvPr>
          <p:cNvSpPr>
            <a:spLocks noGrp="1"/>
          </p:cNvSpPr>
          <p:nvPr>
            <p:ph type="sldNum" sz="quarter" idx="11"/>
          </p:nvPr>
        </p:nvSpPr>
        <p:spPr>
          <a:xfrm>
            <a:off x="11563738" y="6539268"/>
            <a:ext cx="123431" cy="123111"/>
          </a:xfrm>
        </p:spPr>
        <p:txBody>
          <a:bodyPr/>
          <a:lstStyle>
            <a:lvl1pPr>
              <a:defRPr>
                <a:solidFill>
                  <a:schemeClr val="bg1"/>
                </a:solidFill>
              </a:defRPr>
            </a:lvl1pPr>
          </a:lstStyle>
          <a:p>
            <a:fld id="{9CA0E3CB-31B1-41CE-9218-F9509472790F}" type="slidenum">
              <a:rPr lang="en-AU" noProof="0" smtClean="0"/>
              <a:pPr/>
              <a:t>‹#›</a:t>
            </a:fld>
            <a:endParaRPr lang="en-AU" noProof="0"/>
          </a:p>
        </p:txBody>
      </p:sp>
      <p:pic>
        <p:nvPicPr>
          <p:cNvPr id="5" name="Graphic 4">
            <a:extLst>
              <a:ext uri="{FF2B5EF4-FFF2-40B4-BE49-F238E27FC236}">
                <a16:creationId xmlns:a16="http://schemas.microsoft.com/office/drawing/2014/main" id="{4E24B044-4708-5BDF-88EC-1E37C342B7B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330316" y="523876"/>
            <a:ext cx="5531368" cy="5649912"/>
          </a:xfrm>
          <a:prstGeom prst="rect">
            <a:avLst/>
          </a:prstGeom>
        </p:spPr>
      </p:pic>
      <p:sp>
        <p:nvSpPr>
          <p:cNvPr id="6" name="Text To Outline">
            <a:extLst>
              <a:ext uri="{FF2B5EF4-FFF2-40B4-BE49-F238E27FC236}">
                <a16:creationId xmlns:a16="http://schemas.microsoft.com/office/drawing/2014/main" id="{6908AB50-F874-12E5-F371-4D35260D5AF8}"/>
              </a:ext>
            </a:extLst>
          </p:cNvPr>
          <p:cNvSpPr/>
          <p:nvPr userDrawn="1"/>
        </p:nvSpPr>
        <p:spPr>
          <a:xfrm>
            <a:off x="5787264" y="1661207"/>
            <a:ext cx="617472" cy="436538"/>
          </a:xfrm>
          <a:custGeom>
            <a:avLst/>
            <a:gdLst/>
            <a:ahLst/>
            <a:cxnLst/>
            <a:rect l="l" t="t" r="r" b="b"/>
            <a:pathLst>
              <a:path w="883946" h="624929">
                <a:moveTo>
                  <a:pt x="855166" y="0"/>
                </a:moveTo>
                <a:lnTo>
                  <a:pt x="859277" y="28780"/>
                </a:lnTo>
                <a:cubicBezTo>
                  <a:pt x="816108" y="28780"/>
                  <a:pt x="774138" y="39572"/>
                  <a:pt x="733367" y="61157"/>
                </a:cubicBezTo>
                <a:cubicBezTo>
                  <a:pt x="692595" y="82742"/>
                  <a:pt x="659533" y="111350"/>
                  <a:pt x="634180" y="146982"/>
                </a:cubicBezTo>
                <a:cubicBezTo>
                  <a:pt x="608826" y="182614"/>
                  <a:pt x="596149" y="219959"/>
                  <a:pt x="596149" y="259017"/>
                </a:cubicBezTo>
                <a:cubicBezTo>
                  <a:pt x="596149" y="286426"/>
                  <a:pt x="603002" y="300131"/>
                  <a:pt x="616706" y="300131"/>
                </a:cubicBezTo>
                <a:cubicBezTo>
                  <a:pt x="624244" y="300131"/>
                  <a:pt x="632466" y="298246"/>
                  <a:pt x="641374" y="294478"/>
                </a:cubicBezTo>
                <a:cubicBezTo>
                  <a:pt x="650283" y="290709"/>
                  <a:pt x="655422" y="288482"/>
                  <a:pt x="656792" y="287797"/>
                </a:cubicBezTo>
                <a:cubicBezTo>
                  <a:pt x="659533" y="287111"/>
                  <a:pt x="666385" y="284542"/>
                  <a:pt x="677349" y="280088"/>
                </a:cubicBezTo>
                <a:cubicBezTo>
                  <a:pt x="688313" y="275634"/>
                  <a:pt x="699619" y="273407"/>
                  <a:pt x="711268" y="273407"/>
                </a:cubicBezTo>
                <a:cubicBezTo>
                  <a:pt x="743474" y="273407"/>
                  <a:pt x="772767" y="280430"/>
                  <a:pt x="799149" y="294478"/>
                </a:cubicBezTo>
                <a:cubicBezTo>
                  <a:pt x="825530" y="308525"/>
                  <a:pt x="846258" y="328054"/>
                  <a:pt x="861333" y="353065"/>
                </a:cubicBezTo>
                <a:cubicBezTo>
                  <a:pt x="876408" y="378076"/>
                  <a:pt x="883946" y="406341"/>
                  <a:pt x="883946" y="437862"/>
                </a:cubicBezTo>
                <a:cubicBezTo>
                  <a:pt x="883946" y="473494"/>
                  <a:pt x="876066" y="505528"/>
                  <a:pt x="860305" y="533965"/>
                </a:cubicBezTo>
                <a:cubicBezTo>
                  <a:pt x="844545" y="562402"/>
                  <a:pt x="822618" y="584672"/>
                  <a:pt x="794523" y="600775"/>
                </a:cubicBezTo>
                <a:cubicBezTo>
                  <a:pt x="766429" y="616878"/>
                  <a:pt x="734566" y="624929"/>
                  <a:pt x="698934" y="624929"/>
                </a:cubicBezTo>
                <a:cubicBezTo>
                  <a:pt x="655079" y="624929"/>
                  <a:pt x="615678" y="613452"/>
                  <a:pt x="580732" y="590497"/>
                </a:cubicBezTo>
                <a:cubicBezTo>
                  <a:pt x="545785" y="567542"/>
                  <a:pt x="518376" y="536706"/>
                  <a:pt x="498504" y="497991"/>
                </a:cubicBezTo>
                <a:cubicBezTo>
                  <a:pt x="478632" y="459275"/>
                  <a:pt x="468697" y="416620"/>
                  <a:pt x="468697" y="370024"/>
                </a:cubicBezTo>
                <a:cubicBezTo>
                  <a:pt x="468697" y="303557"/>
                  <a:pt x="485999" y="241886"/>
                  <a:pt x="520603" y="185012"/>
                </a:cubicBezTo>
                <a:cubicBezTo>
                  <a:pt x="555207" y="128138"/>
                  <a:pt x="602145" y="83084"/>
                  <a:pt x="661417" y="49851"/>
                </a:cubicBezTo>
                <a:cubicBezTo>
                  <a:pt x="720690" y="16617"/>
                  <a:pt x="785273" y="0"/>
                  <a:pt x="855166" y="0"/>
                </a:cubicBezTo>
                <a:close/>
                <a:moveTo>
                  <a:pt x="386469" y="0"/>
                </a:moveTo>
                <a:lnTo>
                  <a:pt x="390580" y="28780"/>
                </a:lnTo>
                <a:cubicBezTo>
                  <a:pt x="347411" y="28780"/>
                  <a:pt x="305441" y="39572"/>
                  <a:pt x="264670" y="61157"/>
                </a:cubicBezTo>
                <a:cubicBezTo>
                  <a:pt x="223898" y="82742"/>
                  <a:pt x="190836" y="111350"/>
                  <a:pt x="165483" y="146982"/>
                </a:cubicBezTo>
                <a:cubicBezTo>
                  <a:pt x="140129" y="182614"/>
                  <a:pt x="127452" y="219959"/>
                  <a:pt x="127452" y="259017"/>
                </a:cubicBezTo>
                <a:cubicBezTo>
                  <a:pt x="127452" y="286426"/>
                  <a:pt x="134305" y="300131"/>
                  <a:pt x="148009" y="300131"/>
                </a:cubicBezTo>
                <a:cubicBezTo>
                  <a:pt x="155547" y="300131"/>
                  <a:pt x="163769" y="298246"/>
                  <a:pt x="172677" y="294478"/>
                </a:cubicBezTo>
                <a:cubicBezTo>
                  <a:pt x="181585" y="290709"/>
                  <a:pt x="186725" y="288482"/>
                  <a:pt x="188095" y="287797"/>
                </a:cubicBezTo>
                <a:cubicBezTo>
                  <a:pt x="190836" y="287111"/>
                  <a:pt x="197688" y="284542"/>
                  <a:pt x="208652" y="280088"/>
                </a:cubicBezTo>
                <a:cubicBezTo>
                  <a:pt x="219616" y="275634"/>
                  <a:pt x="230922" y="273407"/>
                  <a:pt x="242571" y="273407"/>
                </a:cubicBezTo>
                <a:cubicBezTo>
                  <a:pt x="274777" y="273407"/>
                  <a:pt x="304070" y="280430"/>
                  <a:pt x="330452" y="294478"/>
                </a:cubicBezTo>
                <a:cubicBezTo>
                  <a:pt x="356833" y="308525"/>
                  <a:pt x="377561" y="328054"/>
                  <a:pt x="392636" y="353065"/>
                </a:cubicBezTo>
                <a:cubicBezTo>
                  <a:pt x="407711" y="378076"/>
                  <a:pt x="415249" y="406341"/>
                  <a:pt x="415249" y="437862"/>
                </a:cubicBezTo>
                <a:cubicBezTo>
                  <a:pt x="415249" y="473494"/>
                  <a:pt x="407369" y="505528"/>
                  <a:pt x="391608" y="533965"/>
                </a:cubicBezTo>
                <a:cubicBezTo>
                  <a:pt x="375848" y="562402"/>
                  <a:pt x="353921" y="584672"/>
                  <a:pt x="325826" y="600775"/>
                </a:cubicBezTo>
                <a:cubicBezTo>
                  <a:pt x="297732" y="616878"/>
                  <a:pt x="265869" y="624929"/>
                  <a:pt x="230237" y="624929"/>
                </a:cubicBezTo>
                <a:cubicBezTo>
                  <a:pt x="186382" y="624929"/>
                  <a:pt x="146981" y="613452"/>
                  <a:pt x="112035" y="590497"/>
                </a:cubicBezTo>
                <a:cubicBezTo>
                  <a:pt x="77088" y="567542"/>
                  <a:pt x="49679" y="536706"/>
                  <a:pt x="29807" y="497991"/>
                </a:cubicBezTo>
                <a:cubicBezTo>
                  <a:pt x="9935" y="459275"/>
                  <a:pt x="0" y="416620"/>
                  <a:pt x="0" y="370024"/>
                </a:cubicBezTo>
                <a:cubicBezTo>
                  <a:pt x="0" y="303557"/>
                  <a:pt x="17302" y="241886"/>
                  <a:pt x="51906" y="185012"/>
                </a:cubicBezTo>
                <a:cubicBezTo>
                  <a:pt x="86510" y="128138"/>
                  <a:pt x="133448" y="83084"/>
                  <a:pt x="192720" y="49851"/>
                </a:cubicBezTo>
                <a:cubicBezTo>
                  <a:pt x="251993" y="16617"/>
                  <a:pt x="316576" y="0"/>
                  <a:pt x="386469" y="0"/>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cxnSp>
        <p:nvCxnSpPr>
          <p:cNvPr id="7" name="Straight Connector 6">
            <a:extLst>
              <a:ext uri="{FF2B5EF4-FFF2-40B4-BE49-F238E27FC236}">
                <a16:creationId xmlns:a16="http://schemas.microsoft.com/office/drawing/2014/main" id="{64E87BC4-58D7-9351-07DC-017F0A3DC25A}"/>
              </a:ext>
            </a:extLst>
          </p:cNvPr>
          <p:cNvCxnSpPr/>
          <p:nvPr userDrawn="1"/>
        </p:nvCxnSpPr>
        <p:spPr>
          <a:xfrm>
            <a:off x="11410351" y="6544539"/>
            <a:ext cx="0" cy="112568"/>
          </a:xfrm>
          <a:prstGeom prst="line">
            <a:avLst/>
          </a:prstGeom>
          <a:ln w="12700" cap="rnd">
            <a:round/>
          </a:ln>
        </p:spPr>
        <p:style>
          <a:lnRef idx="2">
            <a:schemeClr val="accent1"/>
          </a:lnRef>
          <a:fillRef idx="0">
            <a:schemeClr val="accent1"/>
          </a:fillRef>
          <a:effectRef idx="1">
            <a:schemeClr val="accent1"/>
          </a:effectRef>
          <a:fontRef idx="minor">
            <a:schemeClr val="tx1"/>
          </a:fontRef>
        </p:style>
      </p:cxnSp>
      <p:sp>
        <p:nvSpPr>
          <p:cNvPr id="9" name="Text Placeholder 8">
            <a:extLst>
              <a:ext uri="{FF2B5EF4-FFF2-40B4-BE49-F238E27FC236}">
                <a16:creationId xmlns:a16="http://schemas.microsoft.com/office/drawing/2014/main" id="{1B12241C-7335-CF35-535A-49014D2F6722}"/>
              </a:ext>
            </a:extLst>
          </p:cNvPr>
          <p:cNvSpPr>
            <a:spLocks noGrp="1"/>
          </p:cNvSpPr>
          <p:nvPr>
            <p:ph type="body" sz="quarter" idx="12" hasCustomPrompt="1"/>
          </p:nvPr>
        </p:nvSpPr>
        <p:spPr>
          <a:xfrm>
            <a:off x="2001000" y="2345529"/>
            <a:ext cx="8190000" cy="2178000"/>
          </a:xfrm>
        </p:spPr>
        <p:txBody>
          <a:bodyPr/>
          <a:lstStyle>
            <a:lvl1pPr algn="ctr">
              <a:lnSpc>
                <a:spcPct val="140000"/>
              </a:lnSpc>
              <a:spcBef>
                <a:spcPts val="0"/>
              </a:spcBef>
              <a:spcAft>
                <a:spcPts val="0"/>
              </a:spcAft>
              <a:defRPr sz="2400" b="1">
                <a:solidFill>
                  <a:schemeClr val="bg1"/>
                </a:solidFill>
                <a:latin typeface="+mn-lt"/>
              </a:defRPr>
            </a:lvl1pPr>
            <a:lvl2pPr algn="ctr">
              <a:lnSpc>
                <a:spcPct val="140000"/>
              </a:lnSpc>
              <a:spcBef>
                <a:spcPts val="0"/>
              </a:spcBef>
              <a:spcAft>
                <a:spcPts val="0"/>
              </a:spcAft>
              <a:defRPr sz="2400">
                <a:solidFill>
                  <a:schemeClr val="bg1"/>
                </a:solidFill>
                <a:latin typeface="+mn-lt"/>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AU" noProof="0"/>
              <a:t>Quote highlight level 1</a:t>
            </a:r>
          </a:p>
          <a:p>
            <a:pPr lvl="1"/>
            <a:r>
              <a:rPr lang="en-AU" noProof="0"/>
              <a:t>Second level</a:t>
            </a:r>
          </a:p>
        </p:txBody>
      </p:sp>
      <p:sp>
        <p:nvSpPr>
          <p:cNvPr id="10" name="Graphic 13">
            <a:extLst>
              <a:ext uri="{FF2B5EF4-FFF2-40B4-BE49-F238E27FC236}">
                <a16:creationId xmlns:a16="http://schemas.microsoft.com/office/drawing/2014/main" id="{20C0DA0D-84E1-853B-EB20-730397A147DC}"/>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66457526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13_Quote Opt B">
    <p:bg>
      <p:bgPr>
        <a:solidFill>
          <a:srgbClr val="004A80"/>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440508CC-2B18-43EF-D84E-9DE963C3D9E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803769" y="108938"/>
            <a:ext cx="6041015" cy="6170481"/>
          </a:xfrm>
          <a:prstGeom prst="rect">
            <a:avLst/>
          </a:prstGeom>
        </p:spPr>
      </p:pic>
      <p:sp>
        <p:nvSpPr>
          <p:cNvPr id="3" name="Footer Placeholder 2">
            <a:extLst>
              <a:ext uri="{FF2B5EF4-FFF2-40B4-BE49-F238E27FC236}">
                <a16:creationId xmlns:a16="http://schemas.microsoft.com/office/drawing/2014/main" id="{0EA83214-7240-0F77-C40C-91526E0CEAA6}"/>
              </a:ext>
            </a:extLst>
          </p:cNvPr>
          <p:cNvSpPr>
            <a:spLocks noGrp="1"/>
          </p:cNvSpPr>
          <p:nvPr>
            <p:ph type="ftr" sz="quarter" idx="10"/>
          </p:nvPr>
        </p:nvSpPr>
        <p:spPr/>
        <p:txBody>
          <a:bodyPr/>
          <a:lstStyle>
            <a:lvl1pPr>
              <a:defRPr>
                <a:solidFill>
                  <a:schemeClr val="bg1"/>
                </a:solidFill>
              </a:defRPr>
            </a:lvl1pPr>
          </a:lstStyle>
          <a:p>
            <a:r>
              <a:rPr lang="en-US" noProof="0"/>
              <a:t>Acenda Life</a:t>
            </a:r>
            <a:endParaRPr lang="en-AU" noProof="0"/>
          </a:p>
        </p:txBody>
      </p:sp>
      <p:sp>
        <p:nvSpPr>
          <p:cNvPr id="4" name="Slide Number Placeholder 3">
            <a:extLst>
              <a:ext uri="{FF2B5EF4-FFF2-40B4-BE49-F238E27FC236}">
                <a16:creationId xmlns:a16="http://schemas.microsoft.com/office/drawing/2014/main" id="{BA3D69E8-AA5F-69E8-15A1-EFD45F140826}"/>
              </a:ext>
            </a:extLst>
          </p:cNvPr>
          <p:cNvSpPr>
            <a:spLocks noGrp="1"/>
          </p:cNvSpPr>
          <p:nvPr>
            <p:ph type="sldNum" sz="quarter" idx="11"/>
          </p:nvPr>
        </p:nvSpPr>
        <p:spPr>
          <a:xfrm>
            <a:off x="11563738" y="6539268"/>
            <a:ext cx="123431" cy="123111"/>
          </a:xfrm>
        </p:spPr>
        <p:txBody>
          <a:bodyPr/>
          <a:lstStyle>
            <a:lvl1pPr>
              <a:defRPr>
                <a:solidFill>
                  <a:schemeClr val="bg1"/>
                </a:solidFill>
              </a:defRPr>
            </a:lvl1pPr>
          </a:lstStyle>
          <a:p>
            <a:fld id="{9CA0E3CB-31B1-41CE-9218-F9509472790F}" type="slidenum">
              <a:rPr lang="en-AU" noProof="0" smtClean="0"/>
              <a:pPr/>
              <a:t>‹#›</a:t>
            </a:fld>
            <a:endParaRPr lang="en-AU" noProof="0"/>
          </a:p>
        </p:txBody>
      </p:sp>
      <p:sp>
        <p:nvSpPr>
          <p:cNvPr id="6" name="Text To Outline">
            <a:extLst>
              <a:ext uri="{FF2B5EF4-FFF2-40B4-BE49-F238E27FC236}">
                <a16:creationId xmlns:a16="http://schemas.microsoft.com/office/drawing/2014/main" id="{6908AB50-F874-12E5-F371-4D35260D5AF8}"/>
              </a:ext>
            </a:extLst>
          </p:cNvPr>
          <p:cNvSpPr/>
          <p:nvPr userDrawn="1"/>
        </p:nvSpPr>
        <p:spPr>
          <a:xfrm>
            <a:off x="959600" y="1617665"/>
            <a:ext cx="617472" cy="436538"/>
          </a:xfrm>
          <a:custGeom>
            <a:avLst/>
            <a:gdLst/>
            <a:ahLst/>
            <a:cxnLst/>
            <a:rect l="l" t="t" r="r" b="b"/>
            <a:pathLst>
              <a:path w="883946" h="624929">
                <a:moveTo>
                  <a:pt x="855166" y="0"/>
                </a:moveTo>
                <a:lnTo>
                  <a:pt x="859277" y="28780"/>
                </a:lnTo>
                <a:cubicBezTo>
                  <a:pt x="816108" y="28780"/>
                  <a:pt x="774138" y="39572"/>
                  <a:pt x="733367" y="61157"/>
                </a:cubicBezTo>
                <a:cubicBezTo>
                  <a:pt x="692595" y="82742"/>
                  <a:pt x="659533" y="111350"/>
                  <a:pt x="634180" y="146982"/>
                </a:cubicBezTo>
                <a:cubicBezTo>
                  <a:pt x="608826" y="182614"/>
                  <a:pt x="596149" y="219959"/>
                  <a:pt x="596149" y="259017"/>
                </a:cubicBezTo>
                <a:cubicBezTo>
                  <a:pt x="596149" y="286426"/>
                  <a:pt x="603002" y="300131"/>
                  <a:pt x="616706" y="300131"/>
                </a:cubicBezTo>
                <a:cubicBezTo>
                  <a:pt x="624244" y="300131"/>
                  <a:pt x="632466" y="298246"/>
                  <a:pt x="641374" y="294478"/>
                </a:cubicBezTo>
                <a:cubicBezTo>
                  <a:pt x="650283" y="290709"/>
                  <a:pt x="655422" y="288482"/>
                  <a:pt x="656792" y="287797"/>
                </a:cubicBezTo>
                <a:cubicBezTo>
                  <a:pt x="659533" y="287111"/>
                  <a:pt x="666385" y="284542"/>
                  <a:pt x="677349" y="280088"/>
                </a:cubicBezTo>
                <a:cubicBezTo>
                  <a:pt x="688313" y="275634"/>
                  <a:pt x="699619" y="273407"/>
                  <a:pt x="711268" y="273407"/>
                </a:cubicBezTo>
                <a:cubicBezTo>
                  <a:pt x="743474" y="273407"/>
                  <a:pt x="772767" y="280430"/>
                  <a:pt x="799149" y="294478"/>
                </a:cubicBezTo>
                <a:cubicBezTo>
                  <a:pt x="825530" y="308525"/>
                  <a:pt x="846258" y="328054"/>
                  <a:pt x="861333" y="353065"/>
                </a:cubicBezTo>
                <a:cubicBezTo>
                  <a:pt x="876408" y="378076"/>
                  <a:pt x="883946" y="406341"/>
                  <a:pt x="883946" y="437862"/>
                </a:cubicBezTo>
                <a:cubicBezTo>
                  <a:pt x="883946" y="473494"/>
                  <a:pt x="876066" y="505528"/>
                  <a:pt x="860305" y="533965"/>
                </a:cubicBezTo>
                <a:cubicBezTo>
                  <a:pt x="844545" y="562402"/>
                  <a:pt x="822618" y="584672"/>
                  <a:pt x="794523" y="600775"/>
                </a:cubicBezTo>
                <a:cubicBezTo>
                  <a:pt x="766429" y="616878"/>
                  <a:pt x="734566" y="624929"/>
                  <a:pt x="698934" y="624929"/>
                </a:cubicBezTo>
                <a:cubicBezTo>
                  <a:pt x="655079" y="624929"/>
                  <a:pt x="615678" y="613452"/>
                  <a:pt x="580732" y="590497"/>
                </a:cubicBezTo>
                <a:cubicBezTo>
                  <a:pt x="545785" y="567542"/>
                  <a:pt x="518376" y="536706"/>
                  <a:pt x="498504" y="497991"/>
                </a:cubicBezTo>
                <a:cubicBezTo>
                  <a:pt x="478632" y="459275"/>
                  <a:pt x="468697" y="416620"/>
                  <a:pt x="468697" y="370024"/>
                </a:cubicBezTo>
                <a:cubicBezTo>
                  <a:pt x="468697" y="303557"/>
                  <a:pt x="485999" y="241886"/>
                  <a:pt x="520603" y="185012"/>
                </a:cubicBezTo>
                <a:cubicBezTo>
                  <a:pt x="555207" y="128138"/>
                  <a:pt x="602145" y="83084"/>
                  <a:pt x="661417" y="49851"/>
                </a:cubicBezTo>
                <a:cubicBezTo>
                  <a:pt x="720690" y="16617"/>
                  <a:pt x="785273" y="0"/>
                  <a:pt x="855166" y="0"/>
                </a:cubicBezTo>
                <a:close/>
                <a:moveTo>
                  <a:pt x="386469" y="0"/>
                </a:moveTo>
                <a:lnTo>
                  <a:pt x="390580" y="28780"/>
                </a:lnTo>
                <a:cubicBezTo>
                  <a:pt x="347411" y="28780"/>
                  <a:pt x="305441" y="39572"/>
                  <a:pt x="264670" y="61157"/>
                </a:cubicBezTo>
                <a:cubicBezTo>
                  <a:pt x="223898" y="82742"/>
                  <a:pt x="190836" y="111350"/>
                  <a:pt x="165483" y="146982"/>
                </a:cubicBezTo>
                <a:cubicBezTo>
                  <a:pt x="140129" y="182614"/>
                  <a:pt x="127452" y="219959"/>
                  <a:pt x="127452" y="259017"/>
                </a:cubicBezTo>
                <a:cubicBezTo>
                  <a:pt x="127452" y="286426"/>
                  <a:pt x="134305" y="300131"/>
                  <a:pt x="148009" y="300131"/>
                </a:cubicBezTo>
                <a:cubicBezTo>
                  <a:pt x="155547" y="300131"/>
                  <a:pt x="163769" y="298246"/>
                  <a:pt x="172677" y="294478"/>
                </a:cubicBezTo>
                <a:cubicBezTo>
                  <a:pt x="181585" y="290709"/>
                  <a:pt x="186725" y="288482"/>
                  <a:pt x="188095" y="287797"/>
                </a:cubicBezTo>
                <a:cubicBezTo>
                  <a:pt x="190836" y="287111"/>
                  <a:pt x="197688" y="284542"/>
                  <a:pt x="208652" y="280088"/>
                </a:cubicBezTo>
                <a:cubicBezTo>
                  <a:pt x="219616" y="275634"/>
                  <a:pt x="230922" y="273407"/>
                  <a:pt x="242571" y="273407"/>
                </a:cubicBezTo>
                <a:cubicBezTo>
                  <a:pt x="274777" y="273407"/>
                  <a:pt x="304070" y="280430"/>
                  <a:pt x="330452" y="294478"/>
                </a:cubicBezTo>
                <a:cubicBezTo>
                  <a:pt x="356833" y="308525"/>
                  <a:pt x="377561" y="328054"/>
                  <a:pt x="392636" y="353065"/>
                </a:cubicBezTo>
                <a:cubicBezTo>
                  <a:pt x="407711" y="378076"/>
                  <a:pt x="415249" y="406341"/>
                  <a:pt x="415249" y="437862"/>
                </a:cubicBezTo>
                <a:cubicBezTo>
                  <a:pt x="415249" y="473494"/>
                  <a:pt x="407369" y="505528"/>
                  <a:pt x="391608" y="533965"/>
                </a:cubicBezTo>
                <a:cubicBezTo>
                  <a:pt x="375848" y="562402"/>
                  <a:pt x="353921" y="584672"/>
                  <a:pt x="325826" y="600775"/>
                </a:cubicBezTo>
                <a:cubicBezTo>
                  <a:pt x="297732" y="616878"/>
                  <a:pt x="265869" y="624929"/>
                  <a:pt x="230237" y="624929"/>
                </a:cubicBezTo>
                <a:cubicBezTo>
                  <a:pt x="186382" y="624929"/>
                  <a:pt x="146981" y="613452"/>
                  <a:pt x="112035" y="590497"/>
                </a:cubicBezTo>
                <a:cubicBezTo>
                  <a:pt x="77088" y="567542"/>
                  <a:pt x="49679" y="536706"/>
                  <a:pt x="29807" y="497991"/>
                </a:cubicBezTo>
                <a:cubicBezTo>
                  <a:pt x="9935" y="459275"/>
                  <a:pt x="0" y="416620"/>
                  <a:pt x="0" y="370024"/>
                </a:cubicBezTo>
                <a:cubicBezTo>
                  <a:pt x="0" y="303557"/>
                  <a:pt x="17302" y="241886"/>
                  <a:pt x="51906" y="185012"/>
                </a:cubicBezTo>
                <a:cubicBezTo>
                  <a:pt x="86510" y="128138"/>
                  <a:pt x="133448" y="83084"/>
                  <a:pt x="192720" y="49851"/>
                </a:cubicBezTo>
                <a:cubicBezTo>
                  <a:pt x="251993" y="16617"/>
                  <a:pt x="316576" y="0"/>
                  <a:pt x="386469" y="0"/>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cxnSp>
        <p:nvCxnSpPr>
          <p:cNvPr id="7" name="Straight Connector 6">
            <a:extLst>
              <a:ext uri="{FF2B5EF4-FFF2-40B4-BE49-F238E27FC236}">
                <a16:creationId xmlns:a16="http://schemas.microsoft.com/office/drawing/2014/main" id="{64E87BC4-58D7-9351-07DC-017F0A3DC25A}"/>
              </a:ext>
            </a:extLst>
          </p:cNvPr>
          <p:cNvCxnSpPr/>
          <p:nvPr userDrawn="1"/>
        </p:nvCxnSpPr>
        <p:spPr>
          <a:xfrm>
            <a:off x="11410351" y="6544539"/>
            <a:ext cx="0" cy="112568"/>
          </a:xfrm>
          <a:prstGeom prst="line">
            <a:avLst/>
          </a:prstGeom>
          <a:ln w="12700" cap="rnd">
            <a:round/>
          </a:ln>
        </p:spPr>
        <p:style>
          <a:lnRef idx="2">
            <a:schemeClr val="accent1"/>
          </a:lnRef>
          <a:fillRef idx="0">
            <a:schemeClr val="accent1"/>
          </a:fillRef>
          <a:effectRef idx="1">
            <a:schemeClr val="accent1"/>
          </a:effectRef>
          <a:fontRef idx="minor">
            <a:schemeClr val="tx1"/>
          </a:fontRef>
        </p:style>
      </p:cxnSp>
      <p:sp>
        <p:nvSpPr>
          <p:cNvPr id="9" name="Text Placeholder 8">
            <a:extLst>
              <a:ext uri="{FF2B5EF4-FFF2-40B4-BE49-F238E27FC236}">
                <a16:creationId xmlns:a16="http://schemas.microsoft.com/office/drawing/2014/main" id="{1B12241C-7335-CF35-535A-49014D2F6722}"/>
              </a:ext>
            </a:extLst>
          </p:cNvPr>
          <p:cNvSpPr>
            <a:spLocks noGrp="1"/>
          </p:cNvSpPr>
          <p:nvPr>
            <p:ph type="body" sz="quarter" idx="12" hasCustomPrompt="1"/>
          </p:nvPr>
        </p:nvSpPr>
        <p:spPr>
          <a:xfrm>
            <a:off x="959600" y="2301987"/>
            <a:ext cx="8146300" cy="2178000"/>
          </a:xfrm>
        </p:spPr>
        <p:txBody>
          <a:bodyPr/>
          <a:lstStyle>
            <a:lvl1pPr algn="l">
              <a:lnSpc>
                <a:spcPct val="140000"/>
              </a:lnSpc>
              <a:spcBef>
                <a:spcPts val="0"/>
              </a:spcBef>
              <a:spcAft>
                <a:spcPts val="0"/>
              </a:spcAft>
              <a:defRPr sz="2400" b="1">
                <a:solidFill>
                  <a:schemeClr val="bg1"/>
                </a:solidFill>
                <a:latin typeface="+mn-lt"/>
              </a:defRPr>
            </a:lvl1pPr>
            <a:lvl2pPr algn="l">
              <a:lnSpc>
                <a:spcPct val="140000"/>
              </a:lnSpc>
              <a:spcBef>
                <a:spcPts val="0"/>
              </a:spcBef>
              <a:spcAft>
                <a:spcPts val="0"/>
              </a:spcAft>
              <a:defRPr sz="2400">
                <a:solidFill>
                  <a:schemeClr val="bg1"/>
                </a:solidFill>
                <a:latin typeface="+mn-lt"/>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AU" noProof="0"/>
              <a:t>Quote highlight level 1</a:t>
            </a:r>
          </a:p>
          <a:p>
            <a:pPr lvl="1"/>
            <a:r>
              <a:rPr lang="en-AU" noProof="0"/>
              <a:t>Second level</a:t>
            </a:r>
          </a:p>
        </p:txBody>
      </p:sp>
      <p:sp>
        <p:nvSpPr>
          <p:cNvPr id="2" name="Text Placeholder 12">
            <a:extLst>
              <a:ext uri="{FF2B5EF4-FFF2-40B4-BE49-F238E27FC236}">
                <a16:creationId xmlns:a16="http://schemas.microsoft.com/office/drawing/2014/main" id="{144AA829-3E6A-28EF-992B-C900A9845BE8}"/>
              </a:ext>
            </a:extLst>
          </p:cNvPr>
          <p:cNvSpPr>
            <a:spLocks noGrp="1"/>
          </p:cNvSpPr>
          <p:nvPr>
            <p:ph type="body" sz="quarter" idx="18" hasCustomPrompt="1"/>
          </p:nvPr>
        </p:nvSpPr>
        <p:spPr>
          <a:xfrm>
            <a:off x="959600" y="4957763"/>
            <a:ext cx="3845763" cy="403200"/>
          </a:xfrm>
          <a:prstGeom prst="roundRect">
            <a:avLst/>
          </a:prstGeom>
          <a:solidFill>
            <a:schemeClr val="accent1"/>
          </a:solidFill>
        </p:spPr>
        <p:txBody>
          <a:bodyPr lIns="108000" rIns="108000" anchor="ctr" anchorCtr="0"/>
          <a:lstStyle>
            <a:lvl1pPr>
              <a:lnSpc>
                <a:spcPct val="100000"/>
              </a:lnSpc>
              <a:spcBef>
                <a:spcPts val="0"/>
              </a:spcBef>
              <a:spcAft>
                <a:spcPts val="0"/>
              </a:spcAft>
              <a:defRPr sz="1200">
                <a:solidFill>
                  <a:schemeClr val="tx1"/>
                </a:solidFill>
                <a:latin typeface="+mj-lt"/>
                <a:ea typeface="Inter Tight SemiBold" pitchFamily="2" charset="0"/>
                <a:cs typeface="Inter Tight SemiBold" pitchFamily="2" charset="0"/>
              </a:defRPr>
            </a:lvl1pPr>
          </a:lstStyle>
          <a:p>
            <a:pPr lvl="0"/>
            <a:r>
              <a:rPr lang="en-AU" noProof="0"/>
              <a:t>Quote source goes here</a:t>
            </a:r>
          </a:p>
        </p:txBody>
      </p:sp>
      <p:sp>
        <p:nvSpPr>
          <p:cNvPr id="11" name="Graphic 13">
            <a:extLst>
              <a:ext uri="{FF2B5EF4-FFF2-40B4-BE49-F238E27FC236}">
                <a16:creationId xmlns:a16="http://schemas.microsoft.com/office/drawing/2014/main" id="{E8DA73FD-2A46-1E5E-79A2-89188F4631BC}"/>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320176262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4_Comparison x 2 ">
    <p:bg>
      <p:bgPr>
        <a:solidFill>
          <a:schemeClr val="bg2"/>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A878B08A-72FF-21FE-800A-1A2B482914A7}"/>
              </a:ext>
            </a:extLst>
          </p:cNvPr>
          <p:cNvSpPr/>
          <p:nvPr userDrawn="1"/>
        </p:nvSpPr>
        <p:spPr>
          <a:xfrm>
            <a:off x="5475189" y="0"/>
            <a:ext cx="6716811" cy="6858000"/>
          </a:xfrm>
          <a:custGeom>
            <a:avLst/>
            <a:gdLst>
              <a:gd name="connsiteX0" fmla="*/ 0 w 6716811"/>
              <a:gd name="connsiteY0" fmla="*/ 0 h 6858000"/>
              <a:gd name="connsiteX1" fmla="*/ 6716811 w 6716811"/>
              <a:gd name="connsiteY1" fmla="*/ 0 h 6858000"/>
              <a:gd name="connsiteX2" fmla="*/ 6716811 w 6716811"/>
              <a:gd name="connsiteY2" fmla="*/ 6858000 h 6858000"/>
              <a:gd name="connsiteX3" fmla="*/ 5611911 w 6716811"/>
              <a:gd name="connsiteY3" fmla="*/ 6858000 h 6858000"/>
              <a:gd name="connsiteX4" fmla="*/ 2606389 w 6716811"/>
              <a:gd name="connsiteY4" fmla="*/ 1652321 h 6858000"/>
              <a:gd name="connsiteX5" fmla="*/ 173837 w 6716811"/>
              <a:gd name="connsiteY5" fmla="*/ 853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16811" h="6858000">
                <a:moveTo>
                  <a:pt x="0" y="0"/>
                </a:moveTo>
                <a:lnTo>
                  <a:pt x="6716811" y="0"/>
                </a:lnTo>
                <a:lnTo>
                  <a:pt x="6716811" y="6858000"/>
                </a:lnTo>
                <a:lnTo>
                  <a:pt x="5611911" y="6858000"/>
                </a:lnTo>
                <a:lnTo>
                  <a:pt x="2606389" y="1652321"/>
                </a:lnTo>
                <a:cubicBezTo>
                  <a:pt x="2112488" y="796857"/>
                  <a:pt x="1055860" y="93152"/>
                  <a:pt x="173837" y="8530"/>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noProof="0"/>
          </a:p>
        </p:txBody>
      </p:sp>
      <p:sp>
        <p:nvSpPr>
          <p:cNvPr id="2" name="Title 1">
            <a:extLst>
              <a:ext uri="{FF2B5EF4-FFF2-40B4-BE49-F238E27FC236}">
                <a16:creationId xmlns:a16="http://schemas.microsoft.com/office/drawing/2014/main" id="{BEF9D4B0-6ED8-ED9A-1219-C4327E93B77D}"/>
              </a:ext>
            </a:extLst>
          </p:cNvPr>
          <p:cNvSpPr>
            <a:spLocks noGrp="1"/>
          </p:cNvSpPr>
          <p:nvPr>
            <p:ph type="title" hasCustomPrompt="1"/>
          </p:nvPr>
        </p:nvSpPr>
        <p:spPr>
          <a:xfrm>
            <a:off x="503237" y="1717674"/>
            <a:ext cx="3441701" cy="811213"/>
          </a:xfrm>
        </p:spPr>
        <p:txBody>
          <a:bodyPr anchor="t" anchorCtr="0"/>
          <a:lstStyle/>
          <a:p>
            <a:r>
              <a:rPr lang="en-AU" noProof="0"/>
              <a:t>Slide title goes here</a:t>
            </a:r>
          </a:p>
        </p:txBody>
      </p:sp>
      <p:sp>
        <p:nvSpPr>
          <p:cNvPr id="3" name="Footer Placeholder 2">
            <a:extLst>
              <a:ext uri="{FF2B5EF4-FFF2-40B4-BE49-F238E27FC236}">
                <a16:creationId xmlns:a16="http://schemas.microsoft.com/office/drawing/2014/main" id="{6C58A59C-2A87-F791-B403-B04A768115DB}"/>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F0AF4C39-1DCD-4619-74B2-BA2C3849915C}"/>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6" name="Rectangle: Rounded Corners 5">
            <a:extLst>
              <a:ext uri="{FF2B5EF4-FFF2-40B4-BE49-F238E27FC236}">
                <a16:creationId xmlns:a16="http://schemas.microsoft.com/office/drawing/2014/main" id="{617CFE6F-B578-7B83-8F8F-20163DCB4B18}"/>
              </a:ext>
            </a:extLst>
          </p:cNvPr>
          <p:cNvSpPr/>
          <p:nvPr userDrawn="1"/>
        </p:nvSpPr>
        <p:spPr>
          <a:xfrm>
            <a:off x="4375150" y="1312862"/>
            <a:ext cx="3441701" cy="4049714"/>
          </a:xfrm>
          <a:prstGeom prst="roundRect">
            <a:avLst>
              <a:gd name="adj" fmla="val 441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7" name="Rectangle: Rounded Corners 6">
            <a:extLst>
              <a:ext uri="{FF2B5EF4-FFF2-40B4-BE49-F238E27FC236}">
                <a16:creationId xmlns:a16="http://schemas.microsoft.com/office/drawing/2014/main" id="{C09C495D-8A42-B429-4908-46E5C4944F21}"/>
              </a:ext>
            </a:extLst>
          </p:cNvPr>
          <p:cNvSpPr/>
          <p:nvPr userDrawn="1"/>
        </p:nvSpPr>
        <p:spPr>
          <a:xfrm>
            <a:off x="7978768" y="1312862"/>
            <a:ext cx="3441701" cy="4049714"/>
          </a:xfrm>
          <a:prstGeom prst="roundRect">
            <a:avLst>
              <a:gd name="adj" fmla="val 441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5" name="Text Placeholder 16">
            <a:extLst>
              <a:ext uri="{FF2B5EF4-FFF2-40B4-BE49-F238E27FC236}">
                <a16:creationId xmlns:a16="http://schemas.microsoft.com/office/drawing/2014/main" id="{38CF1F1E-605D-998B-851A-D55DCFC5658B}"/>
              </a:ext>
            </a:extLst>
          </p:cNvPr>
          <p:cNvSpPr>
            <a:spLocks noGrp="1"/>
          </p:cNvSpPr>
          <p:nvPr>
            <p:ph type="body" sz="quarter" idx="14"/>
          </p:nvPr>
        </p:nvSpPr>
        <p:spPr>
          <a:xfrm>
            <a:off x="4806157" y="2528888"/>
            <a:ext cx="2579688" cy="2428875"/>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8" name="Text Placeholder 16">
            <a:extLst>
              <a:ext uri="{FF2B5EF4-FFF2-40B4-BE49-F238E27FC236}">
                <a16:creationId xmlns:a16="http://schemas.microsoft.com/office/drawing/2014/main" id="{DC8ACA27-ABA3-AB06-97E7-8162FB958C6F}"/>
              </a:ext>
            </a:extLst>
          </p:cNvPr>
          <p:cNvSpPr>
            <a:spLocks noGrp="1"/>
          </p:cNvSpPr>
          <p:nvPr>
            <p:ph type="body" sz="quarter" idx="15"/>
          </p:nvPr>
        </p:nvSpPr>
        <p:spPr>
          <a:xfrm>
            <a:off x="8409774" y="2528888"/>
            <a:ext cx="2579688" cy="2428875"/>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12" name="Picture Placeholder 11">
            <a:extLst>
              <a:ext uri="{FF2B5EF4-FFF2-40B4-BE49-F238E27FC236}">
                <a16:creationId xmlns:a16="http://schemas.microsoft.com/office/drawing/2014/main" id="{31721066-7558-C0CE-1FDD-DE5B4FFD6E76}"/>
              </a:ext>
            </a:extLst>
          </p:cNvPr>
          <p:cNvSpPr>
            <a:spLocks noGrp="1"/>
          </p:cNvSpPr>
          <p:nvPr>
            <p:ph type="pic" sz="quarter" idx="16" hasCustomPrompt="1"/>
          </p:nvPr>
        </p:nvSpPr>
        <p:spPr>
          <a:xfrm>
            <a:off x="4805363" y="1717675"/>
            <a:ext cx="644525" cy="644525"/>
          </a:xfrm>
        </p:spPr>
        <p:txBody>
          <a:bodyPr/>
          <a:lstStyle>
            <a:lvl1pPr>
              <a:defRPr sz="900"/>
            </a:lvl1pPr>
          </a:lstStyle>
          <a:p>
            <a:r>
              <a:rPr lang="en-AU" noProof="0"/>
              <a:t>Select placeholder and paste icon</a:t>
            </a:r>
          </a:p>
        </p:txBody>
      </p:sp>
      <p:sp>
        <p:nvSpPr>
          <p:cNvPr id="13" name="Picture Placeholder 11">
            <a:extLst>
              <a:ext uri="{FF2B5EF4-FFF2-40B4-BE49-F238E27FC236}">
                <a16:creationId xmlns:a16="http://schemas.microsoft.com/office/drawing/2014/main" id="{C8022A99-95F3-4EAC-1541-6F484B9A0907}"/>
              </a:ext>
            </a:extLst>
          </p:cNvPr>
          <p:cNvSpPr>
            <a:spLocks noGrp="1"/>
          </p:cNvSpPr>
          <p:nvPr>
            <p:ph type="pic" sz="quarter" idx="17" hasCustomPrompt="1"/>
          </p:nvPr>
        </p:nvSpPr>
        <p:spPr>
          <a:xfrm>
            <a:off x="8409774" y="1717675"/>
            <a:ext cx="644525" cy="644525"/>
          </a:xfrm>
        </p:spPr>
        <p:txBody>
          <a:bodyPr/>
          <a:lstStyle>
            <a:lvl1pPr>
              <a:defRPr sz="900"/>
            </a:lvl1pPr>
          </a:lstStyle>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r>
              <a:rPr lang="en-AU" noProof="0"/>
              <a:t>Select placeholder and paste icon</a:t>
            </a:r>
          </a:p>
        </p:txBody>
      </p:sp>
      <p:cxnSp>
        <p:nvCxnSpPr>
          <p:cNvPr id="10" name="Straight Connector 9">
            <a:extLst>
              <a:ext uri="{FF2B5EF4-FFF2-40B4-BE49-F238E27FC236}">
                <a16:creationId xmlns:a16="http://schemas.microsoft.com/office/drawing/2014/main" id="{A23CF14D-63B2-777E-3ADE-44E604A63BD6}"/>
              </a:ext>
            </a:extLst>
          </p:cNvPr>
          <p:cNvCxnSpPr/>
          <p:nvPr userDrawn="1"/>
        </p:nvCxnSpPr>
        <p:spPr>
          <a:xfrm>
            <a:off x="11410351" y="6544539"/>
            <a:ext cx="0" cy="112568"/>
          </a:xfrm>
          <a:prstGeom prst="line">
            <a:avLst/>
          </a:prstGeom>
          <a:ln w="12700" cap="rnd">
            <a:solidFill>
              <a:schemeClr val="tx2"/>
            </a:solidFill>
            <a:round/>
          </a:ln>
        </p:spPr>
        <p:style>
          <a:lnRef idx="2">
            <a:schemeClr val="accent1"/>
          </a:lnRef>
          <a:fillRef idx="0">
            <a:schemeClr val="accent1"/>
          </a:fillRef>
          <a:effectRef idx="1">
            <a:schemeClr val="accent1"/>
          </a:effectRef>
          <a:fontRef idx="minor">
            <a:schemeClr val="tx1"/>
          </a:fontRef>
        </p:style>
      </p:cxnSp>
      <p:sp>
        <p:nvSpPr>
          <p:cNvPr id="11" name="Graphic 13">
            <a:extLst>
              <a:ext uri="{FF2B5EF4-FFF2-40B4-BE49-F238E27FC236}">
                <a16:creationId xmlns:a16="http://schemas.microsoft.com/office/drawing/2014/main" id="{E906A467-A324-A33D-DD9C-0E76FF8C60F8}"/>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272992605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4_Comparison x 3 ">
    <p:bg>
      <p:bgPr>
        <a:solidFill>
          <a:schemeClr val="bg2"/>
        </a:solidFill>
        <a:effectLst/>
      </p:bgPr>
    </p:bg>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15E3A608-3F6A-4D52-9532-2766D6B18E7B}"/>
              </a:ext>
            </a:extLst>
          </p:cNvPr>
          <p:cNvSpPr/>
          <p:nvPr userDrawn="1"/>
        </p:nvSpPr>
        <p:spPr>
          <a:xfrm>
            <a:off x="5475189" y="0"/>
            <a:ext cx="6716811" cy="6858000"/>
          </a:xfrm>
          <a:custGeom>
            <a:avLst/>
            <a:gdLst>
              <a:gd name="connsiteX0" fmla="*/ 0 w 6716811"/>
              <a:gd name="connsiteY0" fmla="*/ 0 h 6858000"/>
              <a:gd name="connsiteX1" fmla="*/ 6716811 w 6716811"/>
              <a:gd name="connsiteY1" fmla="*/ 0 h 6858000"/>
              <a:gd name="connsiteX2" fmla="*/ 6716811 w 6716811"/>
              <a:gd name="connsiteY2" fmla="*/ 6858000 h 6858000"/>
              <a:gd name="connsiteX3" fmla="*/ 5611911 w 6716811"/>
              <a:gd name="connsiteY3" fmla="*/ 6858000 h 6858000"/>
              <a:gd name="connsiteX4" fmla="*/ 2606389 w 6716811"/>
              <a:gd name="connsiteY4" fmla="*/ 1652321 h 6858000"/>
              <a:gd name="connsiteX5" fmla="*/ 173837 w 6716811"/>
              <a:gd name="connsiteY5" fmla="*/ 853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16811" h="6858000">
                <a:moveTo>
                  <a:pt x="0" y="0"/>
                </a:moveTo>
                <a:lnTo>
                  <a:pt x="6716811" y="0"/>
                </a:lnTo>
                <a:lnTo>
                  <a:pt x="6716811" y="6858000"/>
                </a:lnTo>
                <a:lnTo>
                  <a:pt x="5611911" y="6858000"/>
                </a:lnTo>
                <a:lnTo>
                  <a:pt x="2606389" y="1652321"/>
                </a:lnTo>
                <a:cubicBezTo>
                  <a:pt x="2112488" y="796857"/>
                  <a:pt x="1055860" y="93152"/>
                  <a:pt x="173837" y="8530"/>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noProof="0"/>
          </a:p>
        </p:txBody>
      </p:sp>
      <p:sp>
        <p:nvSpPr>
          <p:cNvPr id="2" name="Title 1">
            <a:extLst>
              <a:ext uri="{FF2B5EF4-FFF2-40B4-BE49-F238E27FC236}">
                <a16:creationId xmlns:a16="http://schemas.microsoft.com/office/drawing/2014/main" id="{BEF9D4B0-6ED8-ED9A-1219-C4327E93B77D}"/>
              </a:ext>
            </a:extLst>
          </p:cNvPr>
          <p:cNvSpPr>
            <a:spLocks noGrp="1"/>
          </p:cNvSpPr>
          <p:nvPr>
            <p:ph type="title" hasCustomPrompt="1"/>
          </p:nvPr>
        </p:nvSpPr>
        <p:spPr>
          <a:xfrm>
            <a:off x="503237" y="1323974"/>
            <a:ext cx="3441701" cy="811213"/>
          </a:xfrm>
        </p:spPr>
        <p:txBody>
          <a:bodyPr anchor="t" anchorCtr="0"/>
          <a:lstStyle/>
          <a:p>
            <a:r>
              <a:rPr lang="en-AU" noProof="0"/>
              <a:t>Slide title goes here</a:t>
            </a:r>
          </a:p>
        </p:txBody>
      </p:sp>
      <p:sp>
        <p:nvSpPr>
          <p:cNvPr id="3" name="Footer Placeholder 2">
            <a:extLst>
              <a:ext uri="{FF2B5EF4-FFF2-40B4-BE49-F238E27FC236}">
                <a16:creationId xmlns:a16="http://schemas.microsoft.com/office/drawing/2014/main" id="{6C58A59C-2A87-F791-B403-B04A768115DB}"/>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F0AF4C39-1DCD-4619-74B2-BA2C3849915C}"/>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6" name="Rectangle: Rounded Corners 5">
            <a:extLst>
              <a:ext uri="{FF2B5EF4-FFF2-40B4-BE49-F238E27FC236}">
                <a16:creationId xmlns:a16="http://schemas.microsoft.com/office/drawing/2014/main" id="{617CFE6F-B578-7B83-8F8F-20163DCB4B18}"/>
              </a:ext>
            </a:extLst>
          </p:cNvPr>
          <p:cNvSpPr/>
          <p:nvPr userDrawn="1"/>
        </p:nvSpPr>
        <p:spPr>
          <a:xfrm>
            <a:off x="4375150" y="919162"/>
            <a:ext cx="7312019" cy="1512000"/>
          </a:xfrm>
          <a:prstGeom prst="roundRect">
            <a:avLst>
              <a:gd name="adj" fmla="val 743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12" name="Picture Placeholder 11">
            <a:extLst>
              <a:ext uri="{FF2B5EF4-FFF2-40B4-BE49-F238E27FC236}">
                <a16:creationId xmlns:a16="http://schemas.microsoft.com/office/drawing/2014/main" id="{31721066-7558-C0CE-1FDD-DE5B4FFD6E76}"/>
              </a:ext>
            </a:extLst>
          </p:cNvPr>
          <p:cNvSpPr>
            <a:spLocks noGrp="1"/>
          </p:cNvSpPr>
          <p:nvPr>
            <p:ph type="pic" sz="quarter" idx="16" hasCustomPrompt="1"/>
          </p:nvPr>
        </p:nvSpPr>
        <p:spPr>
          <a:xfrm>
            <a:off x="4672691" y="1293527"/>
            <a:ext cx="763270" cy="763270"/>
          </a:xfrm>
        </p:spPr>
        <p:txBody>
          <a:bodyPr/>
          <a:lstStyle>
            <a:lvl1pPr>
              <a:defRPr sz="900"/>
            </a:lvl1pPr>
          </a:lstStyle>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r>
              <a:rPr lang="en-AU" noProof="0"/>
              <a:t>Select placeholder and paste icon</a:t>
            </a:r>
          </a:p>
        </p:txBody>
      </p:sp>
      <p:sp>
        <p:nvSpPr>
          <p:cNvPr id="9" name="Rectangle: Rounded Corners 8">
            <a:extLst>
              <a:ext uri="{FF2B5EF4-FFF2-40B4-BE49-F238E27FC236}">
                <a16:creationId xmlns:a16="http://schemas.microsoft.com/office/drawing/2014/main" id="{F3FD7452-6446-26EA-6011-93A1EE4F36E2}"/>
              </a:ext>
            </a:extLst>
          </p:cNvPr>
          <p:cNvSpPr/>
          <p:nvPr userDrawn="1"/>
        </p:nvSpPr>
        <p:spPr>
          <a:xfrm>
            <a:off x="4375150" y="2582862"/>
            <a:ext cx="7312019" cy="1512000"/>
          </a:xfrm>
          <a:prstGeom prst="roundRect">
            <a:avLst>
              <a:gd name="adj" fmla="val 441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10" name="Rectangle: Rounded Corners 9">
            <a:extLst>
              <a:ext uri="{FF2B5EF4-FFF2-40B4-BE49-F238E27FC236}">
                <a16:creationId xmlns:a16="http://schemas.microsoft.com/office/drawing/2014/main" id="{CD45107A-B73A-1E3A-CE73-6801C2D4992F}"/>
              </a:ext>
            </a:extLst>
          </p:cNvPr>
          <p:cNvSpPr/>
          <p:nvPr userDrawn="1"/>
        </p:nvSpPr>
        <p:spPr>
          <a:xfrm>
            <a:off x="4375150" y="4246562"/>
            <a:ext cx="7312019" cy="1512000"/>
          </a:xfrm>
          <a:prstGeom prst="roundRect">
            <a:avLst>
              <a:gd name="adj" fmla="val 441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11" name="Text Placeholder 21">
            <a:extLst>
              <a:ext uri="{FF2B5EF4-FFF2-40B4-BE49-F238E27FC236}">
                <a16:creationId xmlns:a16="http://schemas.microsoft.com/office/drawing/2014/main" id="{832D71BD-1A62-10E5-4B98-D6D1A4E05C8D}"/>
              </a:ext>
            </a:extLst>
          </p:cNvPr>
          <p:cNvSpPr>
            <a:spLocks noGrp="1"/>
          </p:cNvSpPr>
          <p:nvPr>
            <p:ph type="body" sz="quarter" idx="18"/>
          </p:nvPr>
        </p:nvSpPr>
        <p:spPr>
          <a:xfrm>
            <a:off x="7185660" y="1203960"/>
            <a:ext cx="4210652" cy="942404"/>
          </a:xfrm>
          <a:prstGeom prst="rect">
            <a:avLst/>
          </a:prstGeom>
          <a:noFill/>
        </p:spPr>
        <p:txBody>
          <a:bodyPr wrap="square" lIns="0" tIns="0" rIns="0" bIns="0" anchor="ctr" anchorCtr="0">
            <a:noAutofit/>
          </a:bodyPr>
          <a:lstStyle>
            <a:lvl1pPr>
              <a:lnSpc>
                <a:spcPct val="120000"/>
              </a:lnSpc>
              <a:spcBef>
                <a:spcPts val="600"/>
              </a:spcBef>
              <a:defRPr sz="1200">
                <a:solidFill>
                  <a:schemeClr val="tx1"/>
                </a:solidFill>
                <a:latin typeface="+mn-lt"/>
              </a:defRPr>
            </a:lvl1pPr>
            <a:lvl2pPr marL="180000" indent="-180000">
              <a:lnSpc>
                <a:spcPct val="120000"/>
              </a:lnSpc>
              <a:spcBef>
                <a:spcPts val="0"/>
              </a:spcBef>
              <a:buFont typeface="Arial" panose="020B0604020202020204" pitchFamily="34" charset="0"/>
              <a:buChar char="•"/>
              <a:defRPr sz="1100">
                <a:latin typeface="+mn-lt"/>
              </a:defRPr>
            </a:lvl2pPr>
            <a:lvl3pPr marL="360000" indent="-18000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p:txBody>
      </p:sp>
      <p:sp>
        <p:nvSpPr>
          <p:cNvPr id="14" name="Text Placeholder 21">
            <a:extLst>
              <a:ext uri="{FF2B5EF4-FFF2-40B4-BE49-F238E27FC236}">
                <a16:creationId xmlns:a16="http://schemas.microsoft.com/office/drawing/2014/main" id="{778DBA38-40C2-FCF7-E3AE-2F193EA716E0}"/>
              </a:ext>
            </a:extLst>
          </p:cNvPr>
          <p:cNvSpPr>
            <a:spLocks noGrp="1"/>
          </p:cNvSpPr>
          <p:nvPr>
            <p:ph type="body" sz="quarter" idx="19" hasCustomPrompt="1"/>
          </p:nvPr>
        </p:nvSpPr>
        <p:spPr>
          <a:xfrm>
            <a:off x="5664477" y="1203960"/>
            <a:ext cx="1306513" cy="942404"/>
          </a:xfrm>
          <a:prstGeom prst="rect">
            <a:avLst/>
          </a:prstGeom>
          <a:noFill/>
        </p:spPr>
        <p:txBody>
          <a:bodyPr wrap="square" lIns="0" tIns="0" rIns="0" bIns="0" anchor="ctr" anchorCtr="0">
            <a:noAutofit/>
          </a:bodyPr>
          <a:lstStyle>
            <a:lvl1pPr>
              <a:lnSpc>
                <a:spcPct val="100000"/>
              </a:lnSpc>
              <a:spcBef>
                <a:spcPts val="600"/>
              </a:spcBef>
              <a:defRPr sz="1400">
                <a:solidFill>
                  <a:schemeClr val="tx1"/>
                </a:solidFill>
                <a:latin typeface="Inter Tight SemiBold" pitchFamily="2" charset="0"/>
                <a:ea typeface="Inter Tight SemiBold" pitchFamily="2" charset="0"/>
                <a:cs typeface="Inter Tight SemiBold" pitchFamily="2" charset="0"/>
              </a:defRPr>
            </a:lvl1pPr>
            <a:lvl2pPr marL="180000" indent="-180000">
              <a:lnSpc>
                <a:spcPct val="120000"/>
              </a:lnSpc>
              <a:spcBef>
                <a:spcPts val="0"/>
              </a:spcBef>
              <a:buFont typeface="Arial" panose="020B0604020202020204" pitchFamily="34" charset="0"/>
              <a:buChar char="•"/>
              <a:defRPr sz="1100">
                <a:latin typeface="+mn-lt"/>
              </a:defRPr>
            </a:lvl2pPr>
            <a:lvl3pPr marL="360000" indent="-180000">
              <a:buFont typeface="Arial" panose="020B0604020202020204" pitchFamily="34" charset="0"/>
              <a:buChar char="•"/>
              <a:defRPr/>
            </a:lvl3pPr>
            <a:lvl4pPr marL="360000">
              <a:defRPr/>
            </a:lvl4pPr>
            <a:lvl5pPr marL="540000">
              <a:defRPr/>
            </a:lvl5pPr>
          </a:lstStyle>
          <a:p>
            <a:pPr lvl="0"/>
            <a:r>
              <a:rPr lang="en-AU" noProof="0"/>
              <a:t>Heading goes here</a:t>
            </a:r>
          </a:p>
        </p:txBody>
      </p:sp>
      <p:sp>
        <p:nvSpPr>
          <p:cNvPr id="15" name="Picture Placeholder 11">
            <a:extLst>
              <a:ext uri="{FF2B5EF4-FFF2-40B4-BE49-F238E27FC236}">
                <a16:creationId xmlns:a16="http://schemas.microsoft.com/office/drawing/2014/main" id="{D4684B47-E64F-8897-1AE1-538CD7A76465}"/>
              </a:ext>
            </a:extLst>
          </p:cNvPr>
          <p:cNvSpPr>
            <a:spLocks noGrp="1"/>
          </p:cNvSpPr>
          <p:nvPr>
            <p:ph type="pic" sz="quarter" idx="20" hasCustomPrompt="1"/>
          </p:nvPr>
        </p:nvSpPr>
        <p:spPr>
          <a:xfrm>
            <a:off x="4672691" y="2957227"/>
            <a:ext cx="763270" cy="763270"/>
          </a:xfrm>
        </p:spPr>
        <p:txBody>
          <a:bodyPr/>
          <a:lstStyle>
            <a:lvl1pPr>
              <a:defRPr sz="900"/>
            </a:lvl1pPr>
          </a:lstStyle>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r>
              <a:rPr lang="en-AU" noProof="0"/>
              <a:t>Select placeholder and paste icon</a:t>
            </a:r>
          </a:p>
        </p:txBody>
      </p:sp>
      <p:sp>
        <p:nvSpPr>
          <p:cNvPr id="16" name="Text Placeholder 21">
            <a:extLst>
              <a:ext uri="{FF2B5EF4-FFF2-40B4-BE49-F238E27FC236}">
                <a16:creationId xmlns:a16="http://schemas.microsoft.com/office/drawing/2014/main" id="{01BCEDEE-F902-357B-8860-B402C8115FAC}"/>
              </a:ext>
            </a:extLst>
          </p:cNvPr>
          <p:cNvSpPr>
            <a:spLocks noGrp="1"/>
          </p:cNvSpPr>
          <p:nvPr>
            <p:ph type="body" sz="quarter" idx="21"/>
          </p:nvPr>
        </p:nvSpPr>
        <p:spPr>
          <a:xfrm>
            <a:off x="7185660" y="2888273"/>
            <a:ext cx="4210652" cy="901178"/>
          </a:xfrm>
          <a:prstGeom prst="rect">
            <a:avLst/>
          </a:prstGeom>
          <a:noFill/>
        </p:spPr>
        <p:txBody>
          <a:bodyPr wrap="square" lIns="0" tIns="0" rIns="0" bIns="0" anchor="ctr" anchorCtr="0">
            <a:noAutofit/>
          </a:bodyPr>
          <a:lstStyle>
            <a:lvl1pPr>
              <a:lnSpc>
                <a:spcPct val="120000"/>
              </a:lnSpc>
              <a:spcBef>
                <a:spcPts val="600"/>
              </a:spcBef>
              <a:defRPr sz="1200">
                <a:solidFill>
                  <a:schemeClr val="tx1"/>
                </a:solidFill>
                <a:latin typeface="+mn-lt"/>
              </a:defRPr>
            </a:lvl1pPr>
            <a:lvl2pPr marL="180000" indent="-180000">
              <a:lnSpc>
                <a:spcPct val="120000"/>
              </a:lnSpc>
              <a:spcBef>
                <a:spcPts val="0"/>
              </a:spcBef>
              <a:buFont typeface="Arial" panose="020B0604020202020204" pitchFamily="34" charset="0"/>
              <a:buChar char="•"/>
              <a:defRPr sz="1100">
                <a:latin typeface="+mn-lt"/>
              </a:defRPr>
            </a:lvl2pPr>
            <a:lvl3pPr marL="360000" indent="-18000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p:txBody>
      </p:sp>
      <p:sp>
        <p:nvSpPr>
          <p:cNvPr id="17" name="Text Placeholder 21">
            <a:extLst>
              <a:ext uri="{FF2B5EF4-FFF2-40B4-BE49-F238E27FC236}">
                <a16:creationId xmlns:a16="http://schemas.microsoft.com/office/drawing/2014/main" id="{799E5789-AEFC-D351-DF85-327E2BC5F478}"/>
              </a:ext>
            </a:extLst>
          </p:cNvPr>
          <p:cNvSpPr>
            <a:spLocks noGrp="1"/>
          </p:cNvSpPr>
          <p:nvPr>
            <p:ph type="body" sz="quarter" idx="22" hasCustomPrompt="1"/>
          </p:nvPr>
        </p:nvSpPr>
        <p:spPr>
          <a:xfrm>
            <a:off x="5664477" y="2888273"/>
            <a:ext cx="1306513" cy="901178"/>
          </a:xfrm>
          <a:prstGeom prst="rect">
            <a:avLst/>
          </a:prstGeom>
          <a:noFill/>
        </p:spPr>
        <p:txBody>
          <a:bodyPr wrap="square" lIns="0" tIns="0" rIns="0" bIns="0" anchor="ctr" anchorCtr="0">
            <a:noAutofit/>
          </a:bodyPr>
          <a:lstStyle>
            <a:lvl1pPr>
              <a:lnSpc>
                <a:spcPct val="100000"/>
              </a:lnSpc>
              <a:spcBef>
                <a:spcPts val="600"/>
              </a:spcBef>
              <a:defRPr sz="1400">
                <a:solidFill>
                  <a:schemeClr val="tx1"/>
                </a:solidFill>
                <a:latin typeface="Inter Tight SemiBold" pitchFamily="2" charset="0"/>
                <a:ea typeface="Inter Tight SemiBold" pitchFamily="2" charset="0"/>
                <a:cs typeface="Inter Tight SemiBold" pitchFamily="2" charset="0"/>
              </a:defRPr>
            </a:lvl1pPr>
            <a:lvl2pPr marL="180000" indent="-180000">
              <a:lnSpc>
                <a:spcPct val="120000"/>
              </a:lnSpc>
              <a:spcBef>
                <a:spcPts val="0"/>
              </a:spcBef>
              <a:buFont typeface="Arial" panose="020B0604020202020204" pitchFamily="34" charset="0"/>
              <a:buChar char="•"/>
              <a:defRPr sz="1100">
                <a:latin typeface="+mn-lt"/>
              </a:defRPr>
            </a:lvl2pPr>
            <a:lvl3pPr marL="360000" indent="-180000">
              <a:buFont typeface="Arial" panose="020B0604020202020204" pitchFamily="34" charset="0"/>
              <a:buChar char="•"/>
              <a:defRPr/>
            </a:lvl3pPr>
            <a:lvl4pPr marL="360000">
              <a:defRPr/>
            </a:lvl4pPr>
            <a:lvl5pPr marL="540000">
              <a:defRPr/>
            </a:lvl5pPr>
          </a:lstStyle>
          <a:p>
            <a:pPr lvl="0"/>
            <a:r>
              <a:rPr lang="en-AU" noProof="0"/>
              <a:t>Heading goes here</a:t>
            </a:r>
          </a:p>
        </p:txBody>
      </p:sp>
      <p:sp>
        <p:nvSpPr>
          <p:cNvPr id="18" name="Picture Placeholder 11">
            <a:extLst>
              <a:ext uri="{FF2B5EF4-FFF2-40B4-BE49-F238E27FC236}">
                <a16:creationId xmlns:a16="http://schemas.microsoft.com/office/drawing/2014/main" id="{3CE08EBA-DE2B-879F-50F9-52691DB6B437}"/>
              </a:ext>
            </a:extLst>
          </p:cNvPr>
          <p:cNvSpPr>
            <a:spLocks noGrp="1"/>
          </p:cNvSpPr>
          <p:nvPr>
            <p:ph type="pic" sz="quarter" idx="23" hasCustomPrompt="1"/>
          </p:nvPr>
        </p:nvSpPr>
        <p:spPr>
          <a:xfrm>
            <a:off x="4672691" y="4620927"/>
            <a:ext cx="763270" cy="763270"/>
          </a:xfrm>
        </p:spPr>
        <p:txBody>
          <a:bodyPr/>
          <a:lstStyle>
            <a:lvl1pPr>
              <a:defRPr sz="900"/>
            </a:lvl1pPr>
          </a:lstStyle>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r>
              <a:rPr lang="en-AU" noProof="0"/>
              <a:t>Select placeholder and paste icon</a:t>
            </a:r>
          </a:p>
        </p:txBody>
      </p:sp>
      <p:sp>
        <p:nvSpPr>
          <p:cNvPr id="19" name="Text Placeholder 21">
            <a:extLst>
              <a:ext uri="{FF2B5EF4-FFF2-40B4-BE49-F238E27FC236}">
                <a16:creationId xmlns:a16="http://schemas.microsoft.com/office/drawing/2014/main" id="{191CF37C-6F14-7533-C397-38EA27B2F6C7}"/>
              </a:ext>
            </a:extLst>
          </p:cNvPr>
          <p:cNvSpPr>
            <a:spLocks noGrp="1"/>
          </p:cNvSpPr>
          <p:nvPr>
            <p:ph type="body" sz="quarter" idx="24"/>
          </p:nvPr>
        </p:nvSpPr>
        <p:spPr>
          <a:xfrm>
            <a:off x="7185660" y="4551973"/>
            <a:ext cx="4210652" cy="901178"/>
          </a:xfrm>
          <a:prstGeom prst="rect">
            <a:avLst/>
          </a:prstGeom>
          <a:noFill/>
        </p:spPr>
        <p:txBody>
          <a:bodyPr wrap="square" lIns="0" tIns="0" rIns="0" bIns="0" anchor="ctr" anchorCtr="0">
            <a:noAutofit/>
          </a:bodyPr>
          <a:lstStyle>
            <a:lvl1pPr>
              <a:lnSpc>
                <a:spcPct val="120000"/>
              </a:lnSpc>
              <a:spcBef>
                <a:spcPts val="600"/>
              </a:spcBef>
              <a:defRPr sz="1200">
                <a:solidFill>
                  <a:schemeClr val="tx1"/>
                </a:solidFill>
                <a:latin typeface="+mn-lt"/>
              </a:defRPr>
            </a:lvl1pPr>
            <a:lvl2pPr marL="180000" indent="-180000">
              <a:lnSpc>
                <a:spcPct val="120000"/>
              </a:lnSpc>
              <a:spcBef>
                <a:spcPts val="0"/>
              </a:spcBef>
              <a:buFont typeface="Arial" panose="020B0604020202020204" pitchFamily="34" charset="0"/>
              <a:buChar char="•"/>
              <a:defRPr sz="1100">
                <a:latin typeface="+mn-lt"/>
              </a:defRPr>
            </a:lvl2pPr>
            <a:lvl3pPr marL="360000" indent="-18000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p:txBody>
      </p:sp>
      <p:sp>
        <p:nvSpPr>
          <p:cNvPr id="20" name="Text Placeholder 21">
            <a:extLst>
              <a:ext uri="{FF2B5EF4-FFF2-40B4-BE49-F238E27FC236}">
                <a16:creationId xmlns:a16="http://schemas.microsoft.com/office/drawing/2014/main" id="{84B22397-153E-60B5-0FF9-1DAC7DA4E0D1}"/>
              </a:ext>
            </a:extLst>
          </p:cNvPr>
          <p:cNvSpPr>
            <a:spLocks noGrp="1"/>
          </p:cNvSpPr>
          <p:nvPr>
            <p:ph type="body" sz="quarter" idx="25" hasCustomPrompt="1"/>
          </p:nvPr>
        </p:nvSpPr>
        <p:spPr>
          <a:xfrm>
            <a:off x="5664477" y="4551973"/>
            <a:ext cx="1306513" cy="901178"/>
          </a:xfrm>
          <a:prstGeom prst="rect">
            <a:avLst/>
          </a:prstGeom>
          <a:noFill/>
        </p:spPr>
        <p:txBody>
          <a:bodyPr wrap="square" lIns="0" tIns="0" rIns="0" bIns="0" anchor="ctr" anchorCtr="0">
            <a:noAutofit/>
          </a:bodyPr>
          <a:lstStyle>
            <a:lvl1pPr>
              <a:lnSpc>
                <a:spcPct val="100000"/>
              </a:lnSpc>
              <a:spcBef>
                <a:spcPts val="600"/>
              </a:spcBef>
              <a:defRPr sz="1400">
                <a:solidFill>
                  <a:schemeClr val="tx1"/>
                </a:solidFill>
                <a:latin typeface="Inter Tight SemiBold" pitchFamily="2" charset="0"/>
                <a:ea typeface="Inter Tight SemiBold" pitchFamily="2" charset="0"/>
                <a:cs typeface="Inter Tight SemiBold" pitchFamily="2" charset="0"/>
              </a:defRPr>
            </a:lvl1pPr>
            <a:lvl2pPr marL="180000" indent="-180000">
              <a:lnSpc>
                <a:spcPct val="120000"/>
              </a:lnSpc>
              <a:spcBef>
                <a:spcPts val="0"/>
              </a:spcBef>
              <a:buFont typeface="Arial" panose="020B0604020202020204" pitchFamily="34" charset="0"/>
              <a:buChar char="•"/>
              <a:defRPr sz="1100">
                <a:latin typeface="+mn-lt"/>
              </a:defRPr>
            </a:lvl2pPr>
            <a:lvl3pPr marL="360000" indent="-180000">
              <a:buFont typeface="Arial" panose="020B0604020202020204" pitchFamily="34" charset="0"/>
              <a:buChar char="•"/>
              <a:defRPr/>
            </a:lvl3pPr>
            <a:lvl4pPr marL="360000">
              <a:defRPr/>
            </a:lvl4pPr>
            <a:lvl5pPr marL="540000">
              <a:defRPr/>
            </a:lvl5pPr>
          </a:lstStyle>
          <a:p>
            <a:pPr lvl="0"/>
            <a:r>
              <a:rPr lang="en-AU" noProof="0"/>
              <a:t>Heading goes here</a:t>
            </a:r>
          </a:p>
        </p:txBody>
      </p:sp>
      <p:cxnSp>
        <p:nvCxnSpPr>
          <p:cNvPr id="7" name="Straight Connector 6">
            <a:extLst>
              <a:ext uri="{FF2B5EF4-FFF2-40B4-BE49-F238E27FC236}">
                <a16:creationId xmlns:a16="http://schemas.microsoft.com/office/drawing/2014/main" id="{5D0B613E-557A-EEC8-C49C-BA3478CB8F05}"/>
              </a:ext>
            </a:extLst>
          </p:cNvPr>
          <p:cNvCxnSpPr/>
          <p:nvPr userDrawn="1"/>
        </p:nvCxnSpPr>
        <p:spPr>
          <a:xfrm>
            <a:off x="11410351" y="6544539"/>
            <a:ext cx="0" cy="112568"/>
          </a:xfrm>
          <a:prstGeom prst="line">
            <a:avLst/>
          </a:prstGeom>
          <a:ln w="12700" cap="rnd">
            <a:solidFill>
              <a:schemeClr val="tx2"/>
            </a:solidFill>
            <a:round/>
          </a:ln>
        </p:spPr>
        <p:style>
          <a:lnRef idx="2">
            <a:schemeClr val="accent1"/>
          </a:lnRef>
          <a:fillRef idx="0">
            <a:schemeClr val="accent1"/>
          </a:fillRef>
          <a:effectRef idx="1">
            <a:schemeClr val="accent1"/>
          </a:effectRef>
          <a:fontRef idx="minor">
            <a:schemeClr val="tx1"/>
          </a:fontRef>
        </p:style>
      </p:cxnSp>
      <p:sp>
        <p:nvSpPr>
          <p:cNvPr id="8" name="Graphic 13">
            <a:extLst>
              <a:ext uri="{FF2B5EF4-FFF2-40B4-BE49-F238E27FC236}">
                <a16:creationId xmlns:a16="http://schemas.microsoft.com/office/drawing/2014/main" id="{9AA7ED2F-1C8D-BFBA-2BFF-1273604928A7}"/>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50527218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4_Comparison x 4">
    <p:bg>
      <p:bgPr>
        <a:solidFill>
          <a:schemeClr val="bg2"/>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A406AED5-3BB1-2B05-4D9A-16B5D6E40140}"/>
              </a:ext>
            </a:extLst>
          </p:cNvPr>
          <p:cNvSpPr/>
          <p:nvPr userDrawn="1"/>
        </p:nvSpPr>
        <p:spPr>
          <a:xfrm>
            <a:off x="5475189" y="0"/>
            <a:ext cx="6716811" cy="6858000"/>
          </a:xfrm>
          <a:custGeom>
            <a:avLst/>
            <a:gdLst>
              <a:gd name="connsiteX0" fmla="*/ 0 w 6716811"/>
              <a:gd name="connsiteY0" fmla="*/ 0 h 6858000"/>
              <a:gd name="connsiteX1" fmla="*/ 6716811 w 6716811"/>
              <a:gd name="connsiteY1" fmla="*/ 0 h 6858000"/>
              <a:gd name="connsiteX2" fmla="*/ 6716811 w 6716811"/>
              <a:gd name="connsiteY2" fmla="*/ 6858000 h 6858000"/>
              <a:gd name="connsiteX3" fmla="*/ 5611911 w 6716811"/>
              <a:gd name="connsiteY3" fmla="*/ 6858000 h 6858000"/>
              <a:gd name="connsiteX4" fmla="*/ 2606389 w 6716811"/>
              <a:gd name="connsiteY4" fmla="*/ 1652321 h 6858000"/>
              <a:gd name="connsiteX5" fmla="*/ 173837 w 6716811"/>
              <a:gd name="connsiteY5" fmla="*/ 853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16811" h="6858000">
                <a:moveTo>
                  <a:pt x="0" y="0"/>
                </a:moveTo>
                <a:lnTo>
                  <a:pt x="6716811" y="0"/>
                </a:lnTo>
                <a:lnTo>
                  <a:pt x="6716811" y="6858000"/>
                </a:lnTo>
                <a:lnTo>
                  <a:pt x="5611911" y="6858000"/>
                </a:lnTo>
                <a:lnTo>
                  <a:pt x="2606389" y="1652321"/>
                </a:lnTo>
                <a:cubicBezTo>
                  <a:pt x="2112488" y="796857"/>
                  <a:pt x="1055860" y="93152"/>
                  <a:pt x="173837" y="8530"/>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noProof="0"/>
          </a:p>
        </p:txBody>
      </p:sp>
      <p:sp>
        <p:nvSpPr>
          <p:cNvPr id="6" name="Rectangle: Rounded Corners 5">
            <a:extLst>
              <a:ext uri="{FF2B5EF4-FFF2-40B4-BE49-F238E27FC236}">
                <a16:creationId xmlns:a16="http://schemas.microsoft.com/office/drawing/2014/main" id="{617CFE6F-B578-7B83-8F8F-20163DCB4B18}"/>
              </a:ext>
            </a:extLst>
          </p:cNvPr>
          <p:cNvSpPr/>
          <p:nvPr userDrawn="1"/>
        </p:nvSpPr>
        <p:spPr>
          <a:xfrm>
            <a:off x="4375150" y="919162"/>
            <a:ext cx="7312019" cy="1128918"/>
          </a:xfrm>
          <a:prstGeom prst="roundRect">
            <a:avLst>
              <a:gd name="adj" fmla="val 913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9" name="Rectangle: Rounded Corners 8">
            <a:extLst>
              <a:ext uri="{FF2B5EF4-FFF2-40B4-BE49-F238E27FC236}">
                <a16:creationId xmlns:a16="http://schemas.microsoft.com/office/drawing/2014/main" id="{F3FD7452-6446-26EA-6011-93A1EE4F36E2}"/>
              </a:ext>
            </a:extLst>
          </p:cNvPr>
          <p:cNvSpPr/>
          <p:nvPr userDrawn="1"/>
        </p:nvSpPr>
        <p:spPr>
          <a:xfrm>
            <a:off x="4375150" y="2159699"/>
            <a:ext cx="7312019" cy="1128918"/>
          </a:xfrm>
          <a:prstGeom prst="roundRect">
            <a:avLst>
              <a:gd name="adj" fmla="val 441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10" name="Rectangle: Rounded Corners 9">
            <a:extLst>
              <a:ext uri="{FF2B5EF4-FFF2-40B4-BE49-F238E27FC236}">
                <a16:creationId xmlns:a16="http://schemas.microsoft.com/office/drawing/2014/main" id="{CD45107A-B73A-1E3A-CE73-6801C2D4992F}"/>
              </a:ext>
            </a:extLst>
          </p:cNvPr>
          <p:cNvSpPr/>
          <p:nvPr userDrawn="1"/>
        </p:nvSpPr>
        <p:spPr>
          <a:xfrm>
            <a:off x="4375150" y="3400235"/>
            <a:ext cx="7312019" cy="1128918"/>
          </a:xfrm>
          <a:prstGeom prst="roundRect">
            <a:avLst>
              <a:gd name="adj" fmla="val 441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5" name="Rectangle: Rounded Corners 4">
            <a:extLst>
              <a:ext uri="{FF2B5EF4-FFF2-40B4-BE49-F238E27FC236}">
                <a16:creationId xmlns:a16="http://schemas.microsoft.com/office/drawing/2014/main" id="{365CDE6C-09BF-5DEB-0C36-8830155C555A}"/>
              </a:ext>
            </a:extLst>
          </p:cNvPr>
          <p:cNvSpPr/>
          <p:nvPr userDrawn="1"/>
        </p:nvSpPr>
        <p:spPr>
          <a:xfrm>
            <a:off x="4375150" y="4640771"/>
            <a:ext cx="7312019" cy="1128918"/>
          </a:xfrm>
          <a:prstGeom prst="roundRect">
            <a:avLst>
              <a:gd name="adj" fmla="val 441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2" name="Title 1">
            <a:extLst>
              <a:ext uri="{FF2B5EF4-FFF2-40B4-BE49-F238E27FC236}">
                <a16:creationId xmlns:a16="http://schemas.microsoft.com/office/drawing/2014/main" id="{BEF9D4B0-6ED8-ED9A-1219-C4327E93B77D}"/>
              </a:ext>
            </a:extLst>
          </p:cNvPr>
          <p:cNvSpPr>
            <a:spLocks noGrp="1"/>
          </p:cNvSpPr>
          <p:nvPr userDrawn="1">
            <p:ph type="title" hasCustomPrompt="1"/>
          </p:nvPr>
        </p:nvSpPr>
        <p:spPr>
          <a:xfrm>
            <a:off x="503237" y="1323974"/>
            <a:ext cx="3441701" cy="811213"/>
          </a:xfrm>
        </p:spPr>
        <p:txBody>
          <a:bodyPr anchor="t" anchorCtr="0"/>
          <a:lstStyle/>
          <a:p>
            <a:r>
              <a:rPr lang="en-AU" noProof="0"/>
              <a:t>Slide title goes here</a:t>
            </a:r>
          </a:p>
        </p:txBody>
      </p:sp>
      <p:sp>
        <p:nvSpPr>
          <p:cNvPr id="3" name="Footer Placeholder 2">
            <a:extLst>
              <a:ext uri="{FF2B5EF4-FFF2-40B4-BE49-F238E27FC236}">
                <a16:creationId xmlns:a16="http://schemas.microsoft.com/office/drawing/2014/main" id="{6C58A59C-2A87-F791-B403-B04A768115DB}"/>
              </a:ext>
            </a:extLst>
          </p:cNvPr>
          <p:cNvSpPr>
            <a:spLocks noGrp="1"/>
          </p:cNvSpPr>
          <p:nvPr userDrawn="1">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F0AF4C39-1DCD-4619-74B2-BA2C3849915C}"/>
              </a:ext>
            </a:extLst>
          </p:cNvPr>
          <p:cNvSpPr>
            <a:spLocks noGrp="1"/>
          </p:cNvSpPr>
          <p:nvPr userDrawn="1">
            <p:ph type="sldNum" sz="quarter" idx="11"/>
          </p:nvPr>
        </p:nvSpPr>
        <p:spPr/>
        <p:txBody>
          <a:bodyPr/>
          <a:lstStyle/>
          <a:p>
            <a:fld id="{9CA0E3CB-31B1-41CE-9218-F9509472790F}" type="slidenum">
              <a:rPr lang="en-AU" noProof="0" smtClean="0"/>
              <a:pPr/>
              <a:t>‹#›</a:t>
            </a:fld>
            <a:endParaRPr lang="en-AU" noProof="0"/>
          </a:p>
        </p:txBody>
      </p:sp>
      <p:sp>
        <p:nvSpPr>
          <p:cNvPr id="12" name="Picture Placeholder 11">
            <a:extLst>
              <a:ext uri="{FF2B5EF4-FFF2-40B4-BE49-F238E27FC236}">
                <a16:creationId xmlns:a16="http://schemas.microsoft.com/office/drawing/2014/main" id="{31721066-7558-C0CE-1FDD-DE5B4FFD6E76}"/>
              </a:ext>
            </a:extLst>
          </p:cNvPr>
          <p:cNvSpPr>
            <a:spLocks noGrp="1"/>
          </p:cNvSpPr>
          <p:nvPr userDrawn="1">
            <p:ph type="pic" sz="quarter" idx="16" hasCustomPrompt="1"/>
          </p:nvPr>
        </p:nvSpPr>
        <p:spPr>
          <a:xfrm>
            <a:off x="4670610" y="1159974"/>
            <a:ext cx="647294" cy="647294"/>
          </a:xfrm>
        </p:spPr>
        <p:txBody>
          <a:bodyPr/>
          <a:lstStyle>
            <a:lvl1pPr>
              <a:defRPr sz="900"/>
            </a:lvl1pPr>
          </a:lstStyle>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r>
              <a:rPr lang="en-AU" noProof="0"/>
              <a:t>Select placeholder and paste icon</a:t>
            </a:r>
          </a:p>
        </p:txBody>
      </p:sp>
      <p:sp>
        <p:nvSpPr>
          <p:cNvPr id="11" name="Text Placeholder 21">
            <a:extLst>
              <a:ext uri="{FF2B5EF4-FFF2-40B4-BE49-F238E27FC236}">
                <a16:creationId xmlns:a16="http://schemas.microsoft.com/office/drawing/2014/main" id="{832D71BD-1A62-10E5-4B98-D6D1A4E05C8D}"/>
              </a:ext>
            </a:extLst>
          </p:cNvPr>
          <p:cNvSpPr>
            <a:spLocks noGrp="1"/>
          </p:cNvSpPr>
          <p:nvPr userDrawn="1">
            <p:ph type="body" sz="quarter" idx="18"/>
          </p:nvPr>
        </p:nvSpPr>
        <p:spPr>
          <a:xfrm>
            <a:off x="7185660" y="1111234"/>
            <a:ext cx="4210652" cy="744775"/>
          </a:xfrm>
          <a:prstGeom prst="rect">
            <a:avLst/>
          </a:prstGeom>
          <a:noFill/>
        </p:spPr>
        <p:txBody>
          <a:bodyPr wrap="square" lIns="0" tIns="0" rIns="0" bIns="0" anchor="ctr" anchorCtr="0">
            <a:noAutofit/>
          </a:bodyPr>
          <a:lstStyle>
            <a:lvl1pPr>
              <a:lnSpc>
                <a:spcPct val="120000"/>
              </a:lnSpc>
              <a:spcBef>
                <a:spcPts val="600"/>
              </a:spcBef>
              <a:defRPr sz="1200">
                <a:solidFill>
                  <a:schemeClr val="tx1"/>
                </a:solidFill>
                <a:latin typeface="+mn-lt"/>
              </a:defRPr>
            </a:lvl1pPr>
            <a:lvl2pPr marL="180000" indent="-180000">
              <a:lnSpc>
                <a:spcPct val="120000"/>
              </a:lnSpc>
              <a:spcBef>
                <a:spcPts val="0"/>
              </a:spcBef>
              <a:buFont typeface="Arial" panose="020B0604020202020204" pitchFamily="34" charset="0"/>
              <a:buChar char="•"/>
              <a:defRPr sz="1100">
                <a:latin typeface="+mn-lt"/>
              </a:defRPr>
            </a:lvl2pPr>
            <a:lvl3pPr marL="360000" indent="-18000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p:txBody>
      </p:sp>
      <p:sp>
        <p:nvSpPr>
          <p:cNvPr id="14" name="Text Placeholder 21">
            <a:extLst>
              <a:ext uri="{FF2B5EF4-FFF2-40B4-BE49-F238E27FC236}">
                <a16:creationId xmlns:a16="http://schemas.microsoft.com/office/drawing/2014/main" id="{778DBA38-40C2-FCF7-E3AE-2F193EA716E0}"/>
              </a:ext>
            </a:extLst>
          </p:cNvPr>
          <p:cNvSpPr>
            <a:spLocks noGrp="1"/>
          </p:cNvSpPr>
          <p:nvPr userDrawn="1">
            <p:ph type="body" sz="quarter" idx="19" hasCustomPrompt="1"/>
          </p:nvPr>
        </p:nvSpPr>
        <p:spPr>
          <a:xfrm>
            <a:off x="5537201" y="1111234"/>
            <a:ext cx="1433790" cy="744775"/>
          </a:xfrm>
          <a:prstGeom prst="rect">
            <a:avLst/>
          </a:prstGeom>
          <a:noFill/>
        </p:spPr>
        <p:txBody>
          <a:bodyPr wrap="square" lIns="0" tIns="0" rIns="0" bIns="0" anchor="ctr" anchorCtr="0">
            <a:noAutofit/>
          </a:bodyPr>
          <a:lstStyle>
            <a:lvl1pPr>
              <a:lnSpc>
                <a:spcPct val="100000"/>
              </a:lnSpc>
              <a:spcBef>
                <a:spcPts val="600"/>
              </a:spcBef>
              <a:defRPr sz="1400">
                <a:solidFill>
                  <a:schemeClr val="tx1"/>
                </a:solidFill>
                <a:latin typeface="Inter Tight SemiBold" pitchFamily="2" charset="0"/>
                <a:ea typeface="Inter Tight SemiBold" pitchFamily="2" charset="0"/>
                <a:cs typeface="Inter Tight SemiBold" pitchFamily="2" charset="0"/>
              </a:defRPr>
            </a:lvl1pPr>
            <a:lvl2pPr marL="180000" indent="-180000">
              <a:lnSpc>
                <a:spcPct val="120000"/>
              </a:lnSpc>
              <a:spcBef>
                <a:spcPts val="0"/>
              </a:spcBef>
              <a:buFont typeface="Arial" panose="020B0604020202020204" pitchFamily="34" charset="0"/>
              <a:buChar char="•"/>
              <a:defRPr sz="1100">
                <a:latin typeface="+mn-lt"/>
              </a:defRPr>
            </a:lvl2pPr>
            <a:lvl3pPr marL="360000" indent="-180000">
              <a:buFont typeface="Arial" panose="020B0604020202020204" pitchFamily="34" charset="0"/>
              <a:buChar char="•"/>
              <a:defRPr/>
            </a:lvl3pPr>
            <a:lvl4pPr marL="360000">
              <a:defRPr/>
            </a:lvl4pPr>
            <a:lvl5pPr marL="540000">
              <a:defRPr/>
            </a:lvl5pPr>
          </a:lstStyle>
          <a:p>
            <a:pPr lvl="0"/>
            <a:r>
              <a:rPr lang="en-AU" noProof="0"/>
              <a:t>Heading goes here</a:t>
            </a:r>
          </a:p>
        </p:txBody>
      </p:sp>
      <p:sp>
        <p:nvSpPr>
          <p:cNvPr id="15" name="Picture Placeholder 11">
            <a:extLst>
              <a:ext uri="{FF2B5EF4-FFF2-40B4-BE49-F238E27FC236}">
                <a16:creationId xmlns:a16="http://schemas.microsoft.com/office/drawing/2014/main" id="{D4684B47-E64F-8897-1AE1-538CD7A76465}"/>
              </a:ext>
            </a:extLst>
          </p:cNvPr>
          <p:cNvSpPr>
            <a:spLocks noGrp="1"/>
          </p:cNvSpPr>
          <p:nvPr userDrawn="1">
            <p:ph type="pic" sz="quarter" idx="20" hasCustomPrompt="1"/>
          </p:nvPr>
        </p:nvSpPr>
        <p:spPr>
          <a:xfrm>
            <a:off x="4670610" y="2400511"/>
            <a:ext cx="647294" cy="647294"/>
          </a:xfrm>
        </p:spPr>
        <p:txBody>
          <a:bodyPr/>
          <a:lstStyle>
            <a:lvl1pPr>
              <a:defRPr sz="900"/>
            </a:lvl1pPr>
          </a:lstStyle>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r>
              <a:rPr lang="en-AU" noProof="0"/>
              <a:t>Select placeholder and paste icon</a:t>
            </a:r>
          </a:p>
        </p:txBody>
      </p:sp>
      <p:sp>
        <p:nvSpPr>
          <p:cNvPr id="16" name="Text Placeholder 21">
            <a:extLst>
              <a:ext uri="{FF2B5EF4-FFF2-40B4-BE49-F238E27FC236}">
                <a16:creationId xmlns:a16="http://schemas.microsoft.com/office/drawing/2014/main" id="{01BCEDEE-F902-357B-8860-B402C8115FAC}"/>
              </a:ext>
            </a:extLst>
          </p:cNvPr>
          <p:cNvSpPr>
            <a:spLocks noGrp="1"/>
          </p:cNvSpPr>
          <p:nvPr userDrawn="1">
            <p:ph type="body" sz="quarter" idx="21"/>
          </p:nvPr>
        </p:nvSpPr>
        <p:spPr>
          <a:xfrm>
            <a:off x="7185660" y="2351770"/>
            <a:ext cx="4210652" cy="744775"/>
          </a:xfrm>
          <a:prstGeom prst="rect">
            <a:avLst/>
          </a:prstGeom>
          <a:noFill/>
        </p:spPr>
        <p:txBody>
          <a:bodyPr wrap="square" lIns="0" tIns="0" rIns="0" bIns="0" anchor="ctr" anchorCtr="0">
            <a:noAutofit/>
          </a:bodyPr>
          <a:lstStyle>
            <a:lvl1pPr>
              <a:lnSpc>
                <a:spcPct val="120000"/>
              </a:lnSpc>
              <a:spcBef>
                <a:spcPts val="600"/>
              </a:spcBef>
              <a:defRPr sz="1200">
                <a:solidFill>
                  <a:schemeClr val="tx1"/>
                </a:solidFill>
                <a:latin typeface="+mn-lt"/>
              </a:defRPr>
            </a:lvl1pPr>
            <a:lvl2pPr marL="180000" indent="-180000">
              <a:lnSpc>
                <a:spcPct val="120000"/>
              </a:lnSpc>
              <a:spcBef>
                <a:spcPts val="0"/>
              </a:spcBef>
              <a:buFont typeface="Arial" panose="020B0604020202020204" pitchFamily="34" charset="0"/>
              <a:buChar char="•"/>
              <a:defRPr sz="1100">
                <a:latin typeface="+mn-lt"/>
              </a:defRPr>
            </a:lvl2pPr>
            <a:lvl3pPr marL="360000" indent="-18000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p:txBody>
      </p:sp>
      <p:sp>
        <p:nvSpPr>
          <p:cNvPr id="17" name="Text Placeholder 21">
            <a:extLst>
              <a:ext uri="{FF2B5EF4-FFF2-40B4-BE49-F238E27FC236}">
                <a16:creationId xmlns:a16="http://schemas.microsoft.com/office/drawing/2014/main" id="{799E5789-AEFC-D351-DF85-327E2BC5F478}"/>
              </a:ext>
            </a:extLst>
          </p:cNvPr>
          <p:cNvSpPr>
            <a:spLocks noGrp="1"/>
          </p:cNvSpPr>
          <p:nvPr userDrawn="1">
            <p:ph type="body" sz="quarter" idx="22" hasCustomPrompt="1"/>
          </p:nvPr>
        </p:nvSpPr>
        <p:spPr>
          <a:xfrm>
            <a:off x="5537201" y="2351770"/>
            <a:ext cx="1433790" cy="744775"/>
          </a:xfrm>
          <a:prstGeom prst="rect">
            <a:avLst/>
          </a:prstGeom>
          <a:noFill/>
        </p:spPr>
        <p:txBody>
          <a:bodyPr wrap="square" lIns="0" tIns="0" rIns="0" bIns="0" anchor="ctr" anchorCtr="0">
            <a:noAutofit/>
          </a:bodyPr>
          <a:lstStyle>
            <a:lvl1pPr>
              <a:lnSpc>
                <a:spcPct val="100000"/>
              </a:lnSpc>
              <a:spcBef>
                <a:spcPts val="600"/>
              </a:spcBef>
              <a:defRPr sz="1400">
                <a:solidFill>
                  <a:schemeClr val="tx1"/>
                </a:solidFill>
                <a:latin typeface="Inter Tight SemiBold" pitchFamily="2" charset="0"/>
                <a:ea typeface="Inter Tight SemiBold" pitchFamily="2" charset="0"/>
                <a:cs typeface="Inter Tight SemiBold" pitchFamily="2" charset="0"/>
              </a:defRPr>
            </a:lvl1pPr>
            <a:lvl2pPr marL="180000" indent="-180000">
              <a:lnSpc>
                <a:spcPct val="120000"/>
              </a:lnSpc>
              <a:spcBef>
                <a:spcPts val="0"/>
              </a:spcBef>
              <a:buFont typeface="Arial" panose="020B0604020202020204" pitchFamily="34" charset="0"/>
              <a:buChar char="•"/>
              <a:defRPr sz="1100">
                <a:latin typeface="+mn-lt"/>
              </a:defRPr>
            </a:lvl2pPr>
            <a:lvl3pPr marL="360000" indent="-180000">
              <a:buFont typeface="Arial" panose="020B0604020202020204" pitchFamily="34" charset="0"/>
              <a:buChar char="•"/>
              <a:defRPr/>
            </a:lvl3pPr>
            <a:lvl4pPr marL="360000">
              <a:defRPr/>
            </a:lvl4pPr>
            <a:lvl5pPr marL="540000">
              <a:defRPr/>
            </a:lvl5pPr>
          </a:lstStyle>
          <a:p>
            <a:pPr lvl="0"/>
            <a:r>
              <a:rPr lang="en-AU" noProof="0"/>
              <a:t>Heading goes here</a:t>
            </a:r>
          </a:p>
        </p:txBody>
      </p:sp>
      <p:sp>
        <p:nvSpPr>
          <p:cNvPr id="18" name="Picture Placeholder 11">
            <a:extLst>
              <a:ext uri="{FF2B5EF4-FFF2-40B4-BE49-F238E27FC236}">
                <a16:creationId xmlns:a16="http://schemas.microsoft.com/office/drawing/2014/main" id="{3CE08EBA-DE2B-879F-50F9-52691DB6B437}"/>
              </a:ext>
            </a:extLst>
          </p:cNvPr>
          <p:cNvSpPr>
            <a:spLocks noGrp="1"/>
          </p:cNvSpPr>
          <p:nvPr userDrawn="1">
            <p:ph type="pic" sz="quarter" idx="23" hasCustomPrompt="1"/>
          </p:nvPr>
        </p:nvSpPr>
        <p:spPr>
          <a:xfrm>
            <a:off x="4670610" y="3641047"/>
            <a:ext cx="647294" cy="647294"/>
          </a:xfrm>
        </p:spPr>
        <p:txBody>
          <a:bodyPr/>
          <a:lstStyle>
            <a:lvl1pPr>
              <a:defRPr sz="900"/>
            </a:lvl1pPr>
          </a:lstStyle>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r>
              <a:rPr lang="en-AU" noProof="0"/>
              <a:t>Select placeholder and paste icon</a:t>
            </a:r>
          </a:p>
        </p:txBody>
      </p:sp>
      <p:sp>
        <p:nvSpPr>
          <p:cNvPr id="19" name="Text Placeholder 21">
            <a:extLst>
              <a:ext uri="{FF2B5EF4-FFF2-40B4-BE49-F238E27FC236}">
                <a16:creationId xmlns:a16="http://schemas.microsoft.com/office/drawing/2014/main" id="{191CF37C-6F14-7533-C397-38EA27B2F6C7}"/>
              </a:ext>
            </a:extLst>
          </p:cNvPr>
          <p:cNvSpPr>
            <a:spLocks noGrp="1"/>
          </p:cNvSpPr>
          <p:nvPr userDrawn="1">
            <p:ph type="body" sz="quarter" idx="24"/>
          </p:nvPr>
        </p:nvSpPr>
        <p:spPr>
          <a:xfrm>
            <a:off x="7185660" y="3592307"/>
            <a:ext cx="4210652" cy="744775"/>
          </a:xfrm>
          <a:prstGeom prst="rect">
            <a:avLst/>
          </a:prstGeom>
          <a:noFill/>
        </p:spPr>
        <p:txBody>
          <a:bodyPr wrap="square" lIns="0" tIns="0" rIns="0" bIns="0" anchor="ctr" anchorCtr="0">
            <a:noAutofit/>
          </a:bodyPr>
          <a:lstStyle>
            <a:lvl1pPr>
              <a:lnSpc>
                <a:spcPct val="120000"/>
              </a:lnSpc>
              <a:spcBef>
                <a:spcPts val="600"/>
              </a:spcBef>
              <a:defRPr sz="1200">
                <a:solidFill>
                  <a:schemeClr val="tx1"/>
                </a:solidFill>
                <a:latin typeface="+mn-lt"/>
              </a:defRPr>
            </a:lvl1pPr>
            <a:lvl2pPr marL="180000" indent="-180000">
              <a:lnSpc>
                <a:spcPct val="120000"/>
              </a:lnSpc>
              <a:spcBef>
                <a:spcPts val="0"/>
              </a:spcBef>
              <a:buFont typeface="Arial" panose="020B0604020202020204" pitchFamily="34" charset="0"/>
              <a:buChar char="•"/>
              <a:defRPr sz="1100">
                <a:latin typeface="+mn-lt"/>
              </a:defRPr>
            </a:lvl2pPr>
            <a:lvl3pPr marL="360000" indent="-18000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p:txBody>
      </p:sp>
      <p:sp>
        <p:nvSpPr>
          <p:cNvPr id="20" name="Text Placeholder 21">
            <a:extLst>
              <a:ext uri="{FF2B5EF4-FFF2-40B4-BE49-F238E27FC236}">
                <a16:creationId xmlns:a16="http://schemas.microsoft.com/office/drawing/2014/main" id="{84B22397-153E-60B5-0FF9-1DAC7DA4E0D1}"/>
              </a:ext>
            </a:extLst>
          </p:cNvPr>
          <p:cNvSpPr>
            <a:spLocks noGrp="1"/>
          </p:cNvSpPr>
          <p:nvPr userDrawn="1">
            <p:ph type="body" sz="quarter" idx="25" hasCustomPrompt="1"/>
          </p:nvPr>
        </p:nvSpPr>
        <p:spPr>
          <a:xfrm>
            <a:off x="5537201" y="3592307"/>
            <a:ext cx="1433790" cy="744775"/>
          </a:xfrm>
          <a:prstGeom prst="rect">
            <a:avLst/>
          </a:prstGeom>
          <a:noFill/>
        </p:spPr>
        <p:txBody>
          <a:bodyPr wrap="square" lIns="0" tIns="0" rIns="0" bIns="0" anchor="ctr" anchorCtr="0">
            <a:noAutofit/>
          </a:bodyPr>
          <a:lstStyle>
            <a:lvl1pPr>
              <a:lnSpc>
                <a:spcPct val="100000"/>
              </a:lnSpc>
              <a:spcBef>
                <a:spcPts val="600"/>
              </a:spcBef>
              <a:defRPr sz="1400">
                <a:solidFill>
                  <a:schemeClr val="tx1"/>
                </a:solidFill>
                <a:latin typeface="Inter Tight SemiBold" pitchFamily="2" charset="0"/>
                <a:ea typeface="Inter Tight SemiBold" pitchFamily="2" charset="0"/>
                <a:cs typeface="Inter Tight SemiBold" pitchFamily="2" charset="0"/>
              </a:defRPr>
            </a:lvl1pPr>
            <a:lvl2pPr marL="180000" indent="-180000">
              <a:lnSpc>
                <a:spcPct val="120000"/>
              </a:lnSpc>
              <a:spcBef>
                <a:spcPts val="0"/>
              </a:spcBef>
              <a:buFont typeface="Arial" panose="020B0604020202020204" pitchFamily="34" charset="0"/>
              <a:buChar char="•"/>
              <a:defRPr sz="1100">
                <a:latin typeface="+mn-lt"/>
              </a:defRPr>
            </a:lvl2pPr>
            <a:lvl3pPr marL="360000" indent="-180000">
              <a:buFont typeface="Arial" panose="020B0604020202020204" pitchFamily="34" charset="0"/>
              <a:buChar char="•"/>
              <a:defRPr/>
            </a:lvl3pPr>
            <a:lvl4pPr marL="360000">
              <a:defRPr/>
            </a:lvl4pPr>
            <a:lvl5pPr marL="540000">
              <a:defRPr/>
            </a:lvl5pPr>
          </a:lstStyle>
          <a:p>
            <a:pPr lvl="0"/>
            <a:r>
              <a:rPr lang="en-AU" noProof="0"/>
              <a:t>Heading goes here</a:t>
            </a:r>
          </a:p>
        </p:txBody>
      </p:sp>
      <p:sp>
        <p:nvSpPr>
          <p:cNvPr id="22" name="Picture Placeholder 11">
            <a:extLst>
              <a:ext uri="{FF2B5EF4-FFF2-40B4-BE49-F238E27FC236}">
                <a16:creationId xmlns:a16="http://schemas.microsoft.com/office/drawing/2014/main" id="{3B628268-FCD9-3309-6837-8CD82021968D}"/>
              </a:ext>
            </a:extLst>
          </p:cNvPr>
          <p:cNvSpPr>
            <a:spLocks noGrp="1"/>
          </p:cNvSpPr>
          <p:nvPr>
            <p:ph type="pic" sz="quarter" idx="26" hasCustomPrompt="1"/>
          </p:nvPr>
        </p:nvSpPr>
        <p:spPr>
          <a:xfrm>
            <a:off x="4670610" y="4881583"/>
            <a:ext cx="647294" cy="647294"/>
          </a:xfrm>
        </p:spPr>
        <p:txBody>
          <a:bodyPr/>
          <a:lstStyle>
            <a:lvl1pPr>
              <a:defRPr sz="900"/>
            </a:lvl1pPr>
          </a:lstStyle>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r>
              <a:rPr lang="en-AU" noProof="0"/>
              <a:t>Select placeholder and paste icon</a:t>
            </a:r>
          </a:p>
        </p:txBody>
      </p:sp>
      <p:sp>
        <p:nvSpPr>
          <p:cNvPr id="23" name="Text Placeholder 21">
            <a:extLst>
              <a:ext uri="{FF2B5EF4-FFF2-40B4-BE49-F238E27FC236}">
                <a16:creationId xmlns:a16="http://schemas.microsoft.com/office/drawing/2014/main" id="{A2B04FF0-CA6D-73B8-0ED1-DA6E7B079776}"/>
              </a:ext>
            </a:extLst>
          </p:cNvPr>
          <p:cNvSpPr>
            <a:spLocks noGrp="1"/>
          </p:cNvSpPr>
          <p:nvPr>
            <p:ph type="body" sz="quarter" idx="27"/>
          </p:nvPr>
        </p:nvSpPr>
        <p:spPr>
          <a:xfrm>
            <a:off x="7185660" y="4832843"/>
            <a:ext cx="4210652" cy="744775"/>
          </a:xfrm>
          <a:prstGeom prst="rect">
            <a:avLst/>
          </a:prstGeom>
          <a:noFill/>
        </p:spPr>
        <p:txBody>
          <a:bodyPr wrap="square" lIns="0" tIns="0" rIns="0" bIns="0" anchor="ctr" anchorCtr="0">
            <a:noAutofit/>
          </a:bodyPr>
          <a:lstStyle>
            <a:lvl1pPr>
              <a:lnSpc>
                <a:spcPct val="120000"/>
              </a:lnSpc>
              <a:spcBef>
                <a:spcPts val="600"/>
              </a:spcBef>
              <a:defRPr sz="1200">
                <a:solidFill>
                  <a:schemeClr val="tx1"/>
                </a:solidFill>
                <a:latin typeface="+mn-lt"/>
              </a:defRPr>
            </a:lvl1pPr>
            <a:lvl2pPr marL="180000" indent="-180000">
              <a:lnSpc>
                <a:spcPct val="120000"/>
              </a:lnSpc>
              <a:spcBef>
                <a:spcPts val="0"/>
              </a:spcBef>
              <a:buFont typeface="Arial" panose="020B0604020202020204" pitchFamily="34" charset="0"/>
              <a:buChar char="•"/>
              <a:defRPr sz="1100">
                <a:latin typeface="+mn-lt"/>
              </a:defRPr>
            </a:lvl2pPr>
            <a:lvl3pPr marL="360000" indent="-18000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p:txBody>
      </p:sp>
      <p:sp>
        <p:nvSpPr>
          <p:cNvPr id="24" name="Text Placeholder 21">
            <a:extLst>
              <a:ext uri="{FF2B5EF4-FFF2-40B4-BE49-F238E27FC236}">
                <a16:creationId xmlns:a16="http://schemas.microsoft.com/office/drawing/2014/main" id="{C4FE6A14-19BA-2100-3D24-ADD2A3E40BC3}"/>
              </a:ext>
            </a:extLst>
          </p:cNvPr>
          <p:cNvSpPr>
            <a:spLocks noGrp="1"/>
          </p:cNvSpPr>
          <p:nvPr>
            <p:ph type="body" sz="quarter" idx="28" hasCustomPrompt="1"/>
          </p:nvPr>
        </p:nvSpPr>
        <p:spPr>
          <a:xfrm>
            <a:off x="5537201" y="4832843"/>
            <a:ext cx="1433790" cy="744775"/>
          </a:xfrm>
          <a:prstGeom prst="rect">
            <a:avLst/>
          </a:prstGeom>
          <a:noFill/>
        </p:spPr>
        <p:txBody>
          <a:bodyPr wrap="square" lIns="0" tIns="0" rIns="0" bIns="0" anchor="ctr" anchorCtr="0">
            <a:noAutofit/>
          </a:bodyPr>
          <a:lstStyle>
            <a:lvl1pPr>
              <a:lnSpc>
                <a:spcPct val="100000"/>
              </a:lnSpc>
              <a:spcBef>
                <a:spcPts val="600"/>
              </a:spcBef>
              <a:defRPr sz="1400">
                <a:solidFill>
                  <a:schemeClr val="tx1"/>
                </a:solidFill>
                <a:latin typeface="Inter Tight SemiBold" pitchFamily="2" charset="0"/>
                <a:ea typeface="Inter Tight SemiBold" pitchFamily="2" charset="0"/>
                <a:cs typeface="Inter Tight SemiBold" pitchFamily="2" charset="0"/>
              </a:defRPr>
            </a:lvl1pPr>
            <a:lvl2pPr marL="180000" indent="-180000">
              <a:lnSpc>
                <a:spcPct val="120000"/>
              </a:lnSpc>
              <a:spcBef>
                <a:spcPts val="0"/>
              </a:spcBef>
              <a:buFont typeface="Arial" panose="020B0604020202020204" pitchFamily="34" charset="0"/>
              <a:buChar char="•"/>
              <a:defRPr sz="1100">
                <a:latin typeface="+mn-lt"/>
              </a:defRPr>
            </a:lvl2pPr>
            <a:lvl3pPr marL="360000" indent="-180000">
              <a:buFont typeface="Arial" panose="020B0604020202020204" pitchFamily="34" charset="0"/>
              <a:buChar char="•"/>
              <a:defRPr/>
            </a:lvl3pPr>
            <a:lvl4pPr marL="360000">
              <a:defRPr/>
            </a:lvl4pPr>
            <a:lvl5pPr marL="540000">
              <a:defRPr/>
            </a:lvl5pPr>
          </a:lstStyle>
          <a:p>
            <a:pPr lvl="0"/>
            <a:r>
              <a:rPr lang="en-AU" noProof="0"/>
              <a:t>Heading goes here</a:t>
            </a:r>
          </a:p>
        </p:txBody>
      </p:sp>
      <p:cxnSp>
        <p:nvCxnSpPr>
          <p:cNvPr id="8" name="Straight Connector 7">
            <a:extLst>
              <a:ext uri="{FF2B5EF4-FFF2-40B4-BE49-F238E27FC236}">
                <a16:creationId xmlns:a16="http://schemas.microsoft.com/office/drawing/2014/main" id="{260C6CA4-5658-F08A-5627-95C0052F9084}"/>
              </a:ext>
            </a:extLst>
          </p:cNvPr>
          <p:cNvCxnSpPr/>
          <p:nvPr userDrawn="1"/>
        </p:nvCxnSpPr>
        <p:spPr>
          <a:xfrm>
            <a:off x="11410351" y="6544539"/>
            <a:ext cx="0" cy="112568"/>
          </a:xfrm>
          <a:prstGeom prst="line">
            <a:avLst/>
          </a:prstGeom>
          <a:ln w="12700" cap="rnd">
            <a:solidFill>
              <a:schemeClr val="tx2"/>
            </a:solidFill>
            <a:round/>
          </a:ln>
        </p:spPr>
        <p:style>
          <a:lnRef idx="2">
            <a:schemeClr val="accent1"/>
          </a:lnRef>
          <a:fillRef idx="0">
            <a:schemeClr val="accent1"/>
          </a:fillRef>
          <a:effectRef idx="1">
            <a:schemeClr val="accent1"/>
          </a:effectRef>
          <a:fontRef idx="minor">
            <a:schemeClr val="tx1"/>
          </a:fontRef>
        </p:style>
      </p:cxnSp>
      <p:sp>
        <p:nvSpPr>
          <p:cNvPr id="13" name="Graphic 13">
            <a:extLst>
              <a:ext uri="{FF2B5EF4-FFF2-40B4-BE49-F238E27FC236}">
                <a16:creationId xmlns:a16="http://schemas.microsoft.com/office/drawing/2014/main" id="{26A338FF-E31E-8DE4-F9AB-06250578FBCB}"/>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16677639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5_Budget">
    <p:bg>
      <p:bgPr>
        <a:solidFill>
          <a:schemeClr val="bg2"/>
        </a:solidFill>
        <a:effectLst/>
      </p:bgPr>
    </p:bg>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DE363C27-0CD8-F769-CD07-9E61AA43CD1E}"/>
              </a:ext>
            </a:extLst>
          </p:cNvPr>
          <p:cNvSpPr/>
          <p:nvPr userDrawn="1"/>
        </p:nvSpPr>
        <p:spPr>
          <a:xfrm>
            <a:off x="0" y="0"/>
            <a:ext cx="8675816" cy="6858000"/>
          </a:xfrm>
          <a:custGeom>
            <a:avLst/>
            <a:gdLst>
              <a:gd name="connsiteX0" fmla="*/ 0 w 8675816"/>
              <a:gd name="connsiteY0" fmla="*/ 0 h 6858000"/>
              <a:gd name="connsiteX1" fmla="*/ 3763836 w 8675816"/>
              <a:gd name="connsiteY1" fmla="*/ 0 h 6858000"/>
              <a:gd name="connsiteX2" fmla="*/ 5266246 w 8675816"/>
              <a:gd name="connsiteY2" fmla="*/ 952500 h 6858000"/>
              <a:gd name="connsiteX3" fmla="*/ 8675816 w 8675816"/>
              <a:gd name="connsiteY3" fmla="*/ 6858000 h 6858000"/>
              <a:gd name="connsiteX4" fmla="*/ 0 w 8675816"/>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75816" h="6858000">
                <a:moveTo>
                  <a:pt x="0" y="0"/>
                </a:moveTo>
                <a:lnTo>
                  <a:pt x="3763836" y="0"/>
                </a:lnTo>
                <a:cubicBezTo>
                  <a:pt x="4289870" y="0"/>
                  <a:pt x="4962526" y="426466"/>
                  <a:pt x="5266246" y="952500"/>
                </a:cubicBezTo>
                <a:lnTo>
                  <a:pt x="8675816" y="6858000"/>
                </a:lnTo>
                <a:lnTo>
                  <a:pt x="0" y="6858000"/>
                </a:lnTo>
                <a:close/>
              </a:path>
            </a:pathLst>
          </a:custGeom>
          <a:solidFill>
            <a:srgbClr val="002E45"/>
          </a:solidFill>
          <a:ln w="6349" cap="flat">
            <a:noFill/>
            <a:prstDash val="solid"/>
            <a:miter/>
          </a:ln>
        </p:spPr>
        <p:txBody>
          <a:bodyPr rtlCol="0" anchor="ctr"/>
          <a:lstStyle/>
          <a:p>
            <a:endParaRPr lang="en-AU" noProof="0"/>
          </a:p>
        </p:txBody>
      </p:sp>
      <p:sp>
        <p:nvSpPr>
          <p:cNvPr id="2" name="Title 1">
            <a:extLst>
              <a:ext uri="{FF2B5EF4-FFF2-40B4-BE49-F238E27FC236}">
                <a16:creationId xmlns:a16="http://schemas.microsoft.com/office/drawing/2014/main" id="{34B1E877-32B9-3B1E-2DFB-A9F8EB934339}"/>
              </a:ext>
            </a:extLst>
          </p:cNvPr>
          <p:cNvSpPr>
            <a:spLocks noGrp="1"/>
          </p:cNvSpPr>
          <p:nvPr>
            <p:ph type="title" hasCustomPrompt="1"/>
          </p:nvPr>
        </p:nvSpPr>
        <p:spPr>
          <a:xfrm>
            <a:off x="503238" y="1322615"/>
            <a:ext cx="3441699" cy="576000"/>
          </a:xfrm>
        </p:spPr>
        <p:txBody>
          <a:bodyPr anchor="b" anchorCtr="0"/>
          <a:lstStyle>
            <a:lvl1pPr>
              <a:defRPr>
                <a:solidFill>
                  <a:schemeClr val="accent1"/>
                </a:solidFill>
              </a:defRPr>
            </a:lvl1pPr>
          </a:lstStyle>
          <a:p>
            <a:r>
              <a:rPr lang="en-AU" noProof="0"/>
              <a:t>Slide title goes here</a:t>
            </a:r>
          </a:p>
        </p:txBody>
      </p:sp>
      <p:sp>
        <p:nvSpPr>
          <p:cNvPr id="3" name="Footer Placeholder 2">
            <a:extLst>
              <a:ext uri="{FF2B5EF4-FFF2-40B4-BE49-F238E27FC236}">
                <a16:creationId xmlns:a16="http://schemas.microsoft.com/office/drawing/2014/main" id="{E59D255E-8F8F-8315-DDB1-3E1CA4308E21}"/>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B4473825-703A-78A7-0B30-64E1E31A659D}"/>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8" name="Rectangle: Rounded Corners 7">
            <a:extLst>
              <a:ext uri="{FF2B5EF4-FFF2-40B4-BE49-F238E27FC236}">
                <a16:creationId xmlns:a16="http://schemas.microsoft.com/office/drawing/2014/main" id="{18BB1F73-9CC7-7110-E249-2C20F8D6D83D}"/>
              </a:ext>
            </a:extLst>
          </p:cNvPr>
          <p:cNvSpPr/>
          <p:nvPr userDrawn="1"/>
        </p:nvSpPr>
        <p:spPr>
          <a:xfrm>
            <a:off x="4375150" y="503238"/>
            <a:ext cx="7312019" cy="5670550"/>
          </a:xfrm>
          <a:prstGeom prst="roundRect">
            <a:avLst>
              <a:gd name="adj" fmla="val 441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9" name="Text Placeholder 16">
            <a:extLst>
              <a:ext uri="{FF2B5EF4-FFF2-40B4-BE49-F238E27FC236}">
                <a16:creationId xmlns:a16="http://schemas.microsoft.com/office/drawing/2014/main" id="{5EC1D1DE-3260-C8ED-3079-7B5CAF32F145}"/>
              </a:ext>
            </a:extLst>
          </p:cNvPr>
          <p:cNvSpPr>
            <a:spLocks noGrp="1"/>
          </p:cNvSpPr>
          <p:nvPr>
            <p:ph type="body" sz="quarter" idx="14"/>
          </p:nvPr>
        </p:nvSpPr>
        <p:spPr>
          <a:xfrm>
            <a:off x="504826" y="2250127"/>
            <a:ext cx="3440112" cy="3112448"/>
          </a:xfrm>
        </p:spPr>
        <p:txBody>
          <a:bodyPr/>
          <a:lstStyle>
            <a:lvl2pPr>
              <a:defRPr>
                <a:solidFill>
                  <a:schemeClr val="bg1"/>
                </a:solidFill>
              </a:defRPr>
            </a:lvl2pPr>
            <a:lvl3pPr>
              <a:lnSpc>
                <a:spcPct val="140000"/>
              </a:lnSpc>
              <a:defRPr>
                <a:solidFill>
                  <a:schemeClr val="bg1"/>
                </a:solidFill>
              </a:defRPr>
            </a:lvl3pPr>
            <a:lvl4pPr>
              <a:lnSpc>
                <a:spcPct val="140000"/>
              </a:lnSpc>
              <a:defRPr>
                <a:solidFill>
                  <a:schemeClr val="bg1"/>
                </a:solidFill>
              </a:defRPr>
            </a:lvl4pPr>
            <a:lvl5pPr>
              <a:lnSpc>
                <a:spcPct val="140000"/>
              </a:lnSpc>
              <a:defRPr>
                <a:solidFill>
                  <a:schemeClr val="bg1"/>
                </a:solidFill>
              </a:defRPr>
            </a:lvl5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11" name="Table Placeholder 10">
            <a:extLst>
              <a:ext uri="{FF2B5EF4-FFF2-40B4-BE49-F238E27FC236}">
                <a16:creationId xmlns:a16="http://schemas.microsoft.com/office/drawing/2014/main" id="{4CC1BC7D-9F78-29F9-FCE5-EE415C8EA50C}"/>
              </a:ext>
            </a:extLst>
          </p:cNvPr>
          <p:cNvSpPr>
            <a:spLocks noGrp="1"/>
          </p:cNvSpPr>
          <p:nvPr>
            <p:ph type="tbl" sz="quarter" idx="15" hasCustomPrompt="1"/>
          </p:nvPr>
        </p:nvSpPr>
        <p:spPr>
          <a:xfrm>
            <a:off x="4805363" y="908050"/>
            <a:ext cx="6451600" cy="4860925"/>
          </a:xfrm>
        </p:spPr>
        <p:txBody>
          <a:bodyPr/>
          <a:lstStyle>
            <a:lvl1pPr>
              <a:defRPr/>
            </a:lvl1pPr>
          </a:lstStyle>
          <a:p>
            <a:r>
              <a:rPr lang="en-AU" noProof="0"/>
              <a:t>Click icon to insert table</a:t>
            </a:r>
          </a:p>
        </p:txBody>
      </p:sp>
      <p:sp>
        <p:nvSpPr>
          <p:cNvPr id="12" name="Graphic 13">
            <a:extLst>
              <a:ext uri="{FF2B5EF4-FFF2-40B4-BE49-F238E27FC236}">
                <a16:creationId xmlns:a16="http://schemas.microsoft.com/office/drawing/2014/main" id="{98BD12C7-9D2D-E5BF-BFC5-7FE8BBA6E753}"/>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210036685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6_CTA Opt A">
    <p:bg>
      <p:bgPr>
        <a:solidFill>
          <a:schemeClr val="tx1"/>
        </a:solidFill>
        <a:effectLst/>
      </p:bgPr>
    </p:bg>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15C96F7D-E763-7488-2F26-DA98C4DB9D42}"/>
              </a:ext>
            </a:extLst>
          </p:cNvPr>
          <p:cNvSpPr>
            <a:spLocks noGrp="1"/>
          </p:cNvSpPr>
          <p:nvPr>
            <p:ph type="body" sz="quarter" idx="27"/>
          </p:nvPr>
        </p:nvSpPr>
        <p:spPr>
          <a:xfrm rot="5400000">
            <a:off x="7384255" y="-1096169"/>
            <a:ext cx="869951" cy="6015039"/>
          </a:xfrm>
          <a:prstGeom prst="round2SameRect">
            <a:avLst/>
          </a:prstGeom>
          <a:solidFill>
            <a:schemeClr val="bg1"/>
          </a:solidFill>
          <a:ln w="0">
            <a:solidFill>
              <a:schemeClr val="bg1">
                <a:alpha val="0"/>
              </a:schemeClr>
            </a:solidFill>
          </a:ln>
        </p:spPr>
        <p:txBody>
          <a:bodyPr/>
          <a:lstStyle>
            <a:lvl1pPr>
              <a:defRPr>
                <a:noFill/>
              </a:defRPr>
            </a:lvl1pPr>
          </a:lstStyle>
          <a:p>
            <a:pPr lvl="0"/>
            <a:endParaRPr lang="en-AU" noProof="0"/>
          </a:p>
        </p:txBody>
      </p:sp>
      <p:sp>
        <p:nvSpPr>
          <p:cNvPr id="17" name="Text Placeholder 14">
            <a:extLst>
              <a:ext uri="{FF2B5EF4-FFF2-40B4-BE49-F238E27FC236}">
                <a16:creationId xmlns:a16="http://schemas.microsoft.com/office/drawing/2014/main" id="{93E92322-4762-3A33-0662-855CCAF28B7A}"/>
              </a:ext>
            </a:extLst>
          </p:cNvPr>
          <p:cNvSpPr>
            <a:spLocks noGrp="1"/>
          </p:cNvSpPr>
          <p:nvPr>
            <p:ph type="body" sz="quarter" idx="28"/>
          </p:nvPr>
        </p:nvSpPr>
        <p:spPr>
          <a:xfrm rot="5400000">
            <a:off x="7384255" y="-84402"/>
            <a:ext cx="869951" cy="6015039"/>
          </a:xfrm>
          <a:prstGeom prst="round2SameRect">
            <a:avLst/>
          </a:prstGeom>
          <a:solidFill>
            <a:schemeClr val="bg1"/>
          </a:solidFill>
          <a:ln w="0">
            <a:solidFill>
              <a:schemeClr val="bg1">
                <a:alpha val="0"/>
              </a:schemeClr>
            </a:solidFill>
          </a:ln>
        </p:spPr>
        <p:txBody>
          <a:bodyPr/>
          <a:lstStyle>
            <a:lvl1pPr>
              <a:defRPr>
                <a:noFill/>
              </a:defRPr>
            </a:lvl1pPr>
          </a:lstStyle>
          <a:p>
            <a:pPr lvl="0"/>
            <a:endParaRPr lang="en-AU" noProof="0"/>
          </a:p>
        </p:txBody>
      </p:sp>
      <p:sp>
        <p:nvSpPr>
          <p:cNvPr id="18" name="Text Placeholder 14">
            <a:extLst>
              <a:ext uri="{FF2B5EF4-FFF2-40B4-BE49-F238E27FC236}">
                <a16:creationId xmlns:a16="http://schemas.microsoft.com/office/drawing/2014/main" id="{86E60598-3487-28DC-7C54-3E0FF198690A}"/>
              </a:ext>
            </a:extLst>
          </p:cNvPr>
          <p:cNvSpPr>
            <a:spLocks noGrp="1"/>
          </p:cNvSpPr>
          <p:nvPr>
            <p:ph type="body" sz="quarter" idx="29"/>
          </p:nvPr>
        </p:nvSpPr>
        <p:spPr>
          <a:xfrm rot="5400000">
            <a:off x="7384255" y="927365"/>
            <a:ext cx="869951" cy="6015039"/>
          </a:xfrm>
          <a:prstGeom prst="round2SameRect">
            <a:avLst/>
          </a:prstGeom>
          <a:solidFill>
            <a:schemeClr val="bg1"/>
          </a:solidFill>
          <a:ln w="0">
            <a:solidFill>
              <a:schemeClr val="bg1">
                <a:alpha val="0"/>
              </a:schemeClr>
            </a:solidFill>
          </a:ln>
        </p:spPr>
        <p:txBody>
          <a:bodyPr/>
          <a:lstStyle>
            <a:lvl1pPr>
              <a:defRPr>
                <a:noFill/>
              </a:defRPr>
            </a:lvl1pPr>
          </a:lstStyle>
          <a:p>
            <a:pPr lvl="0"/>
            <a:endParaRPr lang="en-AU" noProof="0"/>
          </a:p>
        </p:txBody>
      </p:sp>
      <p:sp>
        <p:nvSpPr>
          <p:cNvPr id="19" name="Text Placeholder 14">
            <a:extLst>
              <a:ext uri="{FF2B5EF4-FFF2-40B4-BE49-F238E27FC236}">
                <a16:creationId xmlns:a16="http://schemas.microsoft.com/office/drawing/2014/main" id="{477F27C1-1E99-0545-7C8E-F92AB52F2286}"/>
              </a:ext>
            </a:extLst>
          </p:cNvPr>
          <p:cNvSpPr>
            <a:spLocks noGrp="1"/>
          </p:cNvSpPr>
          <p:nvPr>
            <p:ph type="body" sz="quarter" idx="30"/>
          </p:nvPr>
        </p:nvSpPr>
        <p:spPr>
          <a:xfrm rot="5400000">
            <a:off x="7384255" y="1939131"/>
            <a:ext cx="869951" cy="6015039"/>
          </a:xfrm>
          <a:prstGeom prst="round2SameRect">
            <a:avLst/>
          </a:prstGeom>
          <a:solidFill>
            <a:schemeClr val="bg1"/>
          </a:solidFill>
          <a:ln w="0">
            <a:solidFill>
              <a:schemeClr val="bg1">
                <a:alpha val="0"/>
              </a:schemeClr>
            </a:solidFill>
          </a:ln>
        </p:spPr>
        <p:txBody>
          <a:bodyPr/>
          <a:lstStyle>
            <a:lvl1pPr>
              <a:defRPr>
                <a:noFill/>
              </a:defRPr>
            </a:lvl1pPr>
          </a:lstStyle>
          <a:p>
            <a:pPr lvl="0"/>
            <a:endParaRPr lang="en-AU" noProof="0"/>
          </a:p>
        </p:txBody>
      </p:sp>
      <p:sp>
        <p:nvSpPr>
          <p:cNvPr id="6" name="Freeform: Shape 5">
            <a:extLst>
              <a:ext uri="{FF2B5EF4-FFF2-40B4-BE49-F238E27FC236}">
                <a16:creationId xmlns:a16="http://schemas.microsoft.com/office/drawing/2014/main" id="{8E12B7D0-D4C8-C33C-5D04-A73752241631}"/>
              </a:ext>
            </a:extLst>
          </p:cNvPr>
          <p:cNvSpPr/>
          <p:nvPr userDrawn="1"/>
        </p:nvSpPr>
        <p:spPr>
          <a:xfrm>
            <a:off x="0" y="4099348"/>
            <a:ext cx="2908300" cy="2758653"/>
          </a:xfrm>
          <a:custGeom>
            <a:avLst/>
            <a:gdLst>
              <a:gd name="connsiteX0" fmla="*/ 0 w 1492798"/>
              <a:gd name="connsiteY0" fmla="*/ 0 h 1415986"/>
              <a:gd name="connsiteX1" fmla="*/ 427101 w 1492798"/>
              <a:gd name="connsiteY1" fmla="*/ 739807 h 1415986"/>
              <a:gd name="connsiteX2" fmla="*/ 1349588 w 1492798"/>
              <a:gd name="connsiteY2" fmla="*/ 1402342 h 1415986"/>
              <a:gd name="connsiteX3" fmla="*/ 1492798 w 1492798"/>
              <a:gd name="connsiteY3" fmla="*/ 1415986 h 1415986"/>
              <a:gd name="connsiteX4" fmla="*/ 0 w 1492798"/>
              <a:gd name="connsiteY4" fmla="*/ 1415986 h 14159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2798" h="1415986">
                <a:moveTo>
                  <a:pt x="0" y="0"/>
                </a:moveTo>
                <a:cubicBezTo>
                  <a:pt x="0" y="0"/>
                  <a:pt x="427101" y="739807"/>
                  <a:pt x="427101" y="739807"/>
                </a:cubicBezTo>
                <a:cubicBezTo>
                  <a:pt x="615791" y="1066598"/>
                  <a:pt x="1005028" y="1339278"/>
                  <a:pt x="1349588" y="1402342"/>
                </a:cubicBezTo>
                <a:lnTo>
                  <a:pt x="1492798" y="1415986"/>
                </a:lnTo>
                <a:lnTo>
                  <a:pt x="0" y="1415986"/>
                </a:lnTo>
                <a:close/>
              </a:path>
            </a:pathLst>
          </a:custGeom>
          <a:solidFill>
            <a:schemeClr val="bg2"/>
          </a:solidFill>
          <a:ln w="9525" cap="flat">
            <a:noFill/>
            <a:prstDash val="solid"/>
            <a:miter/>
          </a:ln>
        </p:spPr>
        <p:txBody>
          <a:bodyPr rtlCol="0" anchor="ctr"/>
          <a:lstStyle/>
          <a:p>
            <a:endParaRPr lang="en-AU" noProof="0"/>
          </a:p>
        </p:txBody>
      </p:sp>
      <p:sp>
        <p:nvSpPr>
          <p:cNvPr id="2" name="Title 1">
            <a:extLst>
              <a:ext uri="{FF2B5EF4-FFF2-40B4-BE49-F238E27FC236}">
                <a16:creationId xmlns:a16="http://schemas.microsoft.com/office/drawing/2014/main" id="{AB72EE4D-1D3A-1B85-77CC-66229B482615}"/>
              </a:ext>
            </a:extLst>
          </p:cNvPr>
          <p:cNvSpPr>
            <a:spLocks noGrp="1"/>
          </p:cNvSpPr>
          <p:nvPr userDrawn="1">
            <p:ph type="title" hasCustomPrompt="1"/>
          </p:nvPr>
        </p:nvSpPr>
        <p:spPr>
          <a:xfrm>
            <a:off x="503238" y="2590638"/>
            <a:ext cx="3751262" cy="886397"/>
          </a:xfrm>
        </p:spPr>
        <p:txBody>
          <a:bodyPr anchor="ctr" anchorCtr="0">
            <a:spAutoFit/>
          </a:bodyPr>
          <a:lstStyle>
            <a:lvl1pPr>
              <a:lnSpc>
                <a:spcPct val="90000"/>
              </a:lnSpc>
              <a:defRPr sz="3200">
                <a:solidFill>
                  <a:schemeClr val="accent1"/>
                </a:solidFill>
              </a:defRPr>
            </a:lvl1pPr>
          </a:lstStyle>
          <a:p>
            <a:r>
              <a:rPr lang="en-AU" noProof="0"/>
              <a:t>Call to action heading goes here</a:t>
            </a:r>
          </a:p>
        </p:txBody>
      </p:sp>
      <p:sp>
        <p:nvSpPr>
          <p:cNvPr id="3" name="Footer Placeholder 2">
            <a:extLst>
              <a:ext uri="{FF2B5EF4-FFF2-40B4-BE49-F238E27FC236}">
                <a16:creationId xmlns:a16="http://schemas.microsoft.com/office/drawing/2014/main" id="{010F9676-3DD8-733E-3CA0-C676E8FCF01F}"/>
              </a:ext>
            </a:extLst>
          </p:cNvPr>
          <p:cNvSpPr>
            <a:spLocks noGrp="1"/>
          </p:cNvSpPr>
          <p:nvPr userDrawn="1">
            <p:ph type="ftr" sz="quarter" idx="10"/>
          </p:nvPr>
        </p:nvSpPr>
        <p:spPr/>
        <p:txBody>
          <a:bodyPr/>
          <a:lstStyle>
            <a:lvl1pPr>
              <a:defRPr>
                <a:solidFill>
                  <a:schemeClr val="bg1"/>
                </a:solidFill>
              </a:defRPr>
            </a:lvl1pPr>
          </a:lstStyle>
          <a:p>
            <a:r>
              <a:rPr lang="en-US" noProof="0"/>
              <a:t>Acenda Life</a:t>
            </a:r>
            <a:endParaRPr lang="en-AU" noProof="0"/>
          </a:p>
        </p:txBody>
      </p:sp>
      <p:sp>
        <p:nvSpPr>
          <p:cNvPr id="4" name="Slide Number Placeholder 3">
            <a:extLst>
              <a:ext uri="{FF2B5EF4-FFF2-40B4-BE49-F238E27FC236}">
                <a16:creationId xmlns:a16="http://schemas.microsoft.com/office/drawing/2014/main" id="{425CCC8B-B651-B64D-A3D7-5BF477283695}"/>
              </a:ext>
            </a:extLst>
          </p:cNvPr>
          <p:cNvSpPr>
            <a:spLocks noGrp="1"/>
          </p:cNvSpPr>
          <p:nvPr userDrawn="1">
            <p:ph type="sldNum" sz="quarter" idx="11"/>
          </p:nvPr>
        </p:nvSpPr>
        <p:spPr/>
        <p:txBody>
          <a:bodyPr/>
          <a:lstStyle>
            <a:lvl1pPr>
              <a:defRPr>
                <a:solidFill>
                  <a:schemeClr val="bg1"/>
                </a:solidFill>
              </a:defRPr>
            </a:lvl1pPr>
          </a:lstStyle>
          <a:p>
            <a:fld id="{9CA0E3CB-31B1-41CE-9218-F9509472790F}" type="slidenum">
              <a:rPr lang="en-AU" noProof="0" smtClean="0"/>
              <a:pPr/>
              <a:t>‹#›</a:t>
            </a:fld>
            <a:endParaRPr lang="en-AU" noProof="0"/>
          </a:p>
        </p:txBody>
      </p:sp>
      <p:sp>
        <p:nvSpPr>
          <p:cNvPr id="5" name="Freeform: Shape 4">
            <a:extLst>
              <a:ext uri="{FF2B5EF4-FFF2-40B4-BE49-F238E27FC236}">
                <a16:creationId xmlns:a16="http://schemas.microsoft.com/office/drawing/2014/main" id="{0F5C146B-F3EC-8BF8-5FCD-903D943222BC}"/>
              </a:ext>
            </a:extLst>
          </p:cNvPr>
          <p:cNvSpPr/>
          <p:nvPr userDrawn="1"/>
        </p:nvSpPr>
        <p:spPr>
          <a:xfrm>
            <a:off x="9752711" y="1"/>
            <a:ext cx="2439289" cy="2666999"/>
          </a:xfrm>
          <a:custGeom>
            <a:avLst/>
            <a:gdLst>
              <a:gd name="connsiteX0" fmla="*/ 1698784 w 1698878"/>
              <a:gd name="connsiteY0" fmla="*/ 1536859 h 1857470"/>
              <a:gd name="connsiteX1" fmla="*/ 1698878 w 1698878"/>
              <a:gd name="connsiteY1" fmla="*/ 1536859 h 1857470"/>
              <a:gd name="connsiteX2" fmla="*/ 1698878 w 1698878"/>
              <a:gd name="connsiteY2" fmla="*/ 1857470 h 1857470"/>
              <a:gd name="connsiteX3" fmla="*/ 1698784 w 1698878"/>
              <a:gd name="connsiteY3" fmla="*/ 1857470 h 1857470"/>
              <a:gd name="connsiteX4" fmla="*/ 0 w 1698878"/>
              <a:gd name="connsiteY4" fmla="*/ 0 h 1857470"/>
              <a:gd name="connsiteX5" fmla="*/ 1698878 w 1698878"/>
              <a:gd name="connsiteY5" fmla="*/ 0 h 1857470"/>
              <a:gd name="connsiteX6" fmla="*/ 1698878 w 1698878"/>
              <a:gd name="connsiteY6" fmla="*/ 1536857 h 1857470"/>
              <a:gd name="connsiteX7" fmla="*/ 1280160 w 1698878"/>
              <a:gd name="connsiteY7" fmla="*/ 811530 h 1857470"/>
              <a:gd name="connsiteX8" fmla="*/ 0 w 1698878"/>
              <a:gd name="connsiteY8" fmla="*/ 0 h 1857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8878" h="1857470">
                <a:moveTo>
                  <a:pt x="1698784" y="1536859"/>
                </a:moveTo>
                <a:lnTo>
                  <a:pt x="1698878" y="1536859"/>
                </a:lnTo>
                <a:lnTo>
                  <a:pt x="1698878" y="1857470"/>
                </a:lnTo>
                <a:lnTo>
                  <a:pt x="1698784" y="1857470"/>
                </a:lnTo>
                <a:close/>
                <a:moveTo>
                  <a:pt x="0" y="0"/>
                </a:moveTo>
                <a:lnTo>
                  <a:pt x="1698878" y="0"/>
                </a:lnTo>
                <a:lnTo>
                  <a:pt x="1698878" y="1536857"/>
                </a:lnTo>
                <a:lnTo>
                  <a:pt x="1280160" y="811530"/>
                </a:lnTo>
                <a:cubicBezTo>
                  <a:pt x="1021366" y="363379"/>
                  <a:pt x="448247" y="0"/>
                  <a:pt x="0" y="0"/>
                </a:cubicBezTo>
                <a:close/>
              </a:path>
            </a:pathLst>
          </a:custGeom>
          <a:solidFill>
            <a:schemeClr val="accent1"/>
          </a:solidFill>
          <a:ln w="9525" cap="flat">
            <a:noFill/>
            <a:prstDash val="solid"/>
            <a:miter/>
          </a:ln>
        </p:spPr>
        <p:txBody>
          <a:bodyPr rtlCol="0" anchor="ctr"/>
          <a:lstStyle/>
          <a:p>
            <a:endParaRPr lang="en-AU" noProof="0"/>
          </a:p>
        </p:txBody>
      </p:sp>
      <p:sp>
        <p:nvSpPr>
          <p:cNvPr id="11" name="Text Placeholder 21">
            <a:extLst>
              <a:ext uri="{FF2B5EF4-FFF2-40B4-BE49-F238E27FC236}">
                <a16:creationId xmlns:a16="http://schemas.microsoft.com/office/drawing/2014/main" id="{2ECD5B3C-D26E-DF74-DAAC-D1F11B88DC9C}"/>
              </a:ext>
            </a:extLst>
          </p:cNvPr>
          <p:cNvSpPr>
            <a:spLocks noGrp="1"/>
          </p:cNvSpPr>
          <p:nvPr userDrawn="1">
            <p:ph type="body" sz="quarter" idx="20"/>
          </p:nvPr>
        </p:nvSpPr>
        <p:spPr>
          <a:xfrm>
            <a:off x="5029199" y="1725947"/>
            <a:ext cx="4937125" cy="370807"/>
          </a:xfrm>
          <a:prstGeom prst="rect">
            <a:avLst/>
          </a:prstGeom>
          <a:noFill/>
        </p:spPr>
        <p:txBody>
          <a:bodyPr wrap="square" lIns="0" tIns="0" rIns="0" bIns="0" anchor="ctr" anchorCtr="0">
            <a:spAutoFit/>
          </a:bodyPr>
          <a:lstStyle>
            <a:lvl1pPr>
              <a:lnSpc>
                <a:spcPct val="100000"/>
              </a:lnSpc>
              <a:spcBef>
                <a:spcPts val="600"/>
              </a:spcBef>
              <a:spcAft>
                <a:spcPts val="0"/>
              </a:spcAft>
              <a:defRPr sz="1200">
                <a:solidFill>
                  <a:schemeClr val="tx1"/>
                </a:solidFill>
              </a:defRPr>
            </a:lvl1pPr>
            <a:lvl2pPr>
              <a:lnSpc>
                <a:spcPct val="120000"/>
              </a:lnSpc>
              <a:spcBef>
                <a:spcPts val="0"/>
              </a:spcBef>
              <a:defRPr sz="1100">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p:txBody>
      </p:sp>
      <p:sp>
        <p:nvSpPr>
          <p:cNvPr id="16" name="Text Placeholder 12">
            <a:extLst>
              <a:ext uri="{FF2B5EF4-FFF2-40B4-BE49-F238E27FC236}">
                <a16:creationId xmlns:a16="http://schemas.microsoft.com/office/drawing/2014/main" id="{8A366749-AF65-7FDE-F759-28F84CE15AFF}"/>
              </a:ext>
            </a:extLst>
          </p:cNvPr>
          <p:cNvSpPr>
            <a:spLocks noGrp="1"/>
          </p:cNvSpPr>
          <p:nvPr>
            <p:ph type="body" sz="quarter" idx="12" hasCustomPrompt="1"/>
          </p:nvPr>
        </p:nvSpPr>
        <p:spPr>
          <a:xfrm>
            <a:off x="10134601" y="1695907"/>
            <a:ext cx="469902" cy="430887"/>
          </a:xfrm>
        </p:spPr>
        <p:txBody>
          <a:bodyPr wrap="square" anchor="ctr" anchorCtr="0">
            <a:spAutoFit/>
          </a:bodyPr>
          <a:lstStyle>
            <a:lvl1pPr algn="r">
              <a:lnSpc>
                <a:spcPct val="100000"/>
              </a:lnSpc>
              <a:spcBef>
                <a:spcPts val="0"/>
              </a:spcBef>
              <a:spcAft>
                <a:spcPts val="0"/>
              </a:spcAft>
              <a:defRPr sz="2800">
                <a:solidFill>
                  <a:schemeClr val="tx1"/>
                </a:solidFill>
              </a:defRPr>
            </a:lvl1pPr>
          </a:lstStyle>
          <a:p>
            <a:pPr lvl="0"/>
            <a:r>
              <a:rPr lang="en-AU" noProof="0"/>
              <a:t>01</a:t>
            </a:r>
          </a:p>
        </p:txBody>
      </p:sp>
      <p:sp>
        <p:nvSpPr>
          <p:cNvPr id="20" name="Text Placeholder 21">
            <a:extLst>
              <a:ext uri="{FF2B5EF4-FFF2-40B4-BE49-F238E27FC236}">
                <a16:creationId xmlns:a16="http://schemas.microsoft.com/office/drawing/2014/main" id="{80F96D78-6870-FF0A-AB19-AB4A7E935479}"/>
              </a:ext>
            </a:extLst>
          </p:cNvPr>
          <p:cNvSpPr>
            <a:spLocks noGrp="1"/>
          </p:cNvSpPr>
          <p:nvPr>
            <p:ph type="body" sz="quarter" idx="21"/>
          </p:nvPr>
        </p:nvSpPr>
        <p:spPr>
          <a:xfrm>
            <a:off x="5029199" y="2737714"/>
            <a:ext cx="4937125" cy="370807"/>
          </a:xfrm>
          <a:prstGeom prst="rect">
            <a:avLst/>
          </a:prstGeom>
          <a:noFill/>
        </p:spPr>
        <p:txBody>
          <a:bodyPr wrap="square" lIns="0" tIns="0" rIns="0" bIns="0" anchor="ctr" anchorCtr="0">
            <a:spAutoFit/>
          </a:bodyPr>
          <a:lstStyle>
            <a:lvl1pPr>
              <a:lnSpc>
                <a:spcPct val="100000"/>
              </a:lnSpc>
              <a:spcBef>
                <a:spcPts val="600"/>
              </a:spcBef>
              <a:spcAft>
                <a:spcPts val="0"/>
              </a:spcAft>
              <a:defRPr sz="1200">
                <a:solidFill>
                  <a:schemeClr val="tx1"/>
                </a:solidFill>
              </a:defRPr>
            </a:lvl1pPr>
            <a:lvl2pPr>
              <a:lnSpc>
                <a:spcPct val="120000"/>
              </a:lnSpc>
              <a:spcBef>
                <a:spcPts val="0"/>
              </a:spcBef>
              <a:defRPr sz="1100">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p:txBody>
      </p:sp>
      <p:sp>
        <p:nvSpPr>
          <p:cNvPr id="21" name="Text Placeholder 12">
            <a:extLst>
              <a:ext uri="{FF2B5EF4-FFF2-40B4-BE49-F238E27FC236}">
                <a16:creationId xmlns:a16="http://schemas.microsoft.com/office/drawing/2014/main" id="{D7A39490-D088-6174-BF85-DA1C624B509E}"/>
              </a:ext>
            </a:extLst>
          </p:cNvPr>
          <p:cNvSpPr>
            <a:spLocks noGrp="1"/>
          </p:cNvSpPr>
          <p:nvPr>
            <p:ph type="body" sz="quarter" idx="22" hasCustomPrompt="1"/>
          </p:nvPr>
        </p:nvSpPr>
        <p:spPr>
          <a:xfrm>
            <a:off x="10134601" y="2707674"/>
            <a:ext cx="469902" cy="430887"/>
          </a:xfrm>
        </p:spPr>
        <p:txBody>
          <a:bodyPr wrap="square" anchor="ctr" anchorCtr="0">
            <a:spAutoFit/>
          </a:bodyPr>
          <a:lstStyle>
            <a:lvl1pPr algn="r">
              <a:lnSpc>
                <a:spcPct val="100000"/>
              </a:lnSpc>
              <a:spcBef>
                <a:spcPts val="0"/>
              </a:spcBef>
              <a:spcAft>
                <a:spcPts val="0"/>
              </a:spcAft>
              <a:defRPr sz="2800">
                <a:solidFill>
                  <a:schemeClr val="tx1"/>
                </a:solidFill>
              </a:defRPr>
            </a:lvl1pPr>
          </a:lstStyle>
          <a:p>
            <a:pPr lvl="0"/>
            <a:r>
              <a:rPr lang="en-AU" noProof="0"/>
              <a:t>02</a:t>
            </a:r>
          </a:p>
        </p:txBody>
      </p:sp>
      <p:sp>
        <p:nvSpPr>
          <p:cNvPr id="22" name="Text Placeholder 21">
            <a:extLst>
              <a:ext uri="{FF2B5EF4-FFF2-40B4-BE49-F238E27FC236}">
                <a16:creationId xmlns:a16="http://schemas.microsoft.com/office/drawing/2014/main" id="{0E3574AF-8A3A-955B-3B80-CC75EF13FFD2}"/>
              </a:ext>
            </a:extLst>
          </p:cNvPr>
          <p:cNvSpPr>
            <a:spLocks noGrp="1"/>
          </p:cNvSpPr>
          <p:nvPr>
            <p:ph type="body" sz="quarter" idx="23"/>
          </p:nvPr>
        </p:nvSpPr>
        <p:spPr>
          <a:xfrm>
            <a:off x="5029199" y="3749481"/>
            <a:ext cx="4937125" cy="370807"/>
          </a:xfrm>
          <a:prstGeom prst="rect">
            <a:avLst/>
          </a:prstGeom>
          <a:noFill/>
        </p:spPr>
        <p:txBody>
          <a:bodyPr wrap="square" lIns="0" tIns="0" rIns="0" bIns="0" anchor="ctr" anchorCtr="0">
            <a:spAutoFit/>
          </a:bodyPr>
          <a:lstStyle>
            <a:lvl1pPr>
              <a:lnSpc>
                <a:spcPct val="100000"/>
              </a:lnSpc>
              <a:spcBef>
                <a:spcPts val="600"/>
              </a:spcBef>
              <a:spcAft>
                <a:spcPts val="0"/>
              </a:spcAft>
              <a:defRPr sz="1200">
                <a:solidFill>
                  <a:schemeClr val="tx1"/>
                </a:solidFill>
              </a:defRPr>
            </a:lvl1pPr>
            <a:lvl2pPr>
              <a:lnSpc>
                <a:spcPct val="120000"/>
              </a:lnSpc>
              <a:spcBef>
                <a:spcPts val="0"/>
              </a:spcBef>
              <a:defRPr sz="1100">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p:txBody>
      </p:sp>
      <p:sp>
        <p:nvSpPr>
          <p:cNvPr id="23" name="Text Placeholder 12">
            <a:extLst>
              <a:ext uri="{FF2B5EF4-FFF2-40B4-BE49-F238E27FC236}">
                <a16:creationId xmlns:a16="http://schemas.microsoft.com/office/drawing/2014/main" id="{AFFD40A0-FCD9-3408-6F33-80BC79059EA2}"/>
              </a:ext>
            </a:extLst>
          </p:cNvPr>
          <p:cNvSpPr>
            <a:spLocks noGrp="1"/>
          </p:cNvSpPr>
          <p:nvPr>
            <p:ph type="body" sz="quarter" idx="24" hasCustomPrompt="1"/>
          </p:nvPr>
        </p:nvSpPr>
        <p:spPr>
          <a:xfrm>
            <a:off x="10134601" y="3719441"/>
            <a:ext cx="469902" cy="430887"/>
          </a:xfrm>
        </p:spPr>
        <p:txBody>
          <a:bodyPr wrap="square" anchor="ctr" anchorCtr="0">
            <a:spAutoFit/>
          </a:bodyPr>
          <a:lstStyle>
            <a:lvl1pPr algn="r">
              <a:lnSpc>
                <a:spcPct val="100000"/>
              </a:lnSpc>
              <a:spcBef>
                <a:spcPts val="0"/>
              </a:spcBef>
              <a:spcAft>
                <a:spcPts val="0"/>
              </a:spcAft>
              <a:defRPr sz="2800">
                <a:solidFill>
                  <a:schemeClr val="tx1"/>
                </a:solidFill>
              </a:defRPr>
            </a:lvl1pPr>
          </a:lstStyle>
          <a:p>
            <a:pPr lvl="0"/>
            <a:r>
              <a:rPr lang="en-AU" noProof="0"/>
              <a:t>03</a:t>
            </a:r>
          </a:p>
        </p:txBody>
      </p:sp>
      <p:sp>
        <p:nvSpPr>
          <p:cNvPr id="24" name="Text Placeholder 21">
            <a:extLst>
              <a:ext uri="{FF2B5EF4-FFF2-40B4-BE49-F238E27FC236}">
                <a16:creationId xmlns:a16="http://schemas.microsoft.com/office/drawing/2014/main" id="{5CDC1628-E604-ED06-2B91-6E5711A6AF57}"/>
              </a:ext>
            </a:extLst>
          </p:cNvPr>
          <p:cNvSpPr>
            <a:spLocks noGrp="1"/>
          </p:cNvSpPr>
          <p:nvPr>
            <p:ph type="body" sz="quarter" idx="25"/>
          </p:nvPr>
        </p:nvSpPr>
        <p:spPr>
          <a:xfrm>
            <a:off x="5029199" y="4761247"/>
            <a:ext cx="4937125" cy="370807"/>
          </a:xfrm>
          <a:prstGeom prst="rect">
            <a:avLst/>
          </a:prstGeom>
          <a:noFill/>
        </p:spPr>
        <p:txBody>
          <a:bodyPr wrap="square" lIns="0" tIns="0" rIns="0" bIns="0" anchor="ctr" anchorCtr="0">
            <a:spAutoFit/>
          </a:bodyPr>
          <a:lstStyle>
            <a:lvl1pPr>
              <a:lnSpc>
                <a:spcPct val="100000"/>
              </a:lnSpc>
              <a:spcBef>
                <a:spcPts val="600"/>
              </a:spcBef>
              <a:spcAft>
                <a:spcPts val="0"/>
              </a:spcAft>
              <a:defRPr sz="1200">
                <a:solidFill>
                  <a:schemeClr val="tx1"/>
                </a:solidFill>
              </a:defRPr>
            </a:lvl1pPr>
            <a:lvl2pPr>
              <a:lnSpc>
                <a:spcPct val="120000"/>
              </a:lnSpc>
              <a:spcBef>
                <a:spcPts val="0"/>
              </a:spcBef>
              <a:defRPr sz="1100">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p:txBody>
      </p:sp>
      <p:sp>
        <p:nvSpPr>
          <p:cNvPr id="25" name="Text Placeholder 12">
            <a:extLst>
              <a:ext uri="{FF2B5EF4-FFF2-40B4-BE49-F238E27FC236}">
                <a16:creationId xmlns:a16="http://schemas.microsoft.com/office/drawing/2014/main" id="{01C0F5D0-6E3B-67F0-10BE-8D47297F740B}"/>
              </a:ext>
            </a:extLst>
          </p:cNvPr>
          <p:cNvSpPr>
            <a:spLocks noGrp="1"/>
          </p:cNvSpPr>
          <p:nvPr>
            <p:ph type="body" sz="quarter" idx="26" hasCustomPrompt="1"/>
          </p:nvPr>
        </p:nvSpPr>
        <p:spPr>
          <a:xfrm>
            <a:off x="10134601" y="4731207"/>
            <a:ext cx="469902" cy="430887"/>
          </a:xfrm>
        </p:spPr>
        <p:txBody>
          <a:bodyPr wrap="square" anchor="ctr" anchorCtr="0">
            <a:spAutoFit/>
          </a:bodyPr>
          <a:lstStyle>
            <a:lvl1pPr algn="r">
              <a:lnSpc>
                <a:spcPct val="100000"/>
              </a:lnSpc>
              <a:spcBef>
                <a:spcPts val="0"/>
              </a:spcBef>
              <a:spcAft>
                <a:spcPts val="0"/>
              </a:spcAft>
              <a:defRPr sz="2800">
                <a:solidFill>
                  <a:schemeClr val="tx1"/>
                </a:solidFill>
              </a:defRPr>
            </a:lvl1pPr>
          </a:lstStyle>
          <a:p>
            <a:pPr lvl="0"/>
            <a:r>
              <a:rPr lang="en-AU" noProof="0"/>
              <a:t>04</a:t>
            </a:r>
          </a:p>
        </p:txBody>
      </p:sp>
      <p:cxnSp>
        <p:nvCxnSpPr>
          <p:cNvPr id="9" name="Straight Connector 8">
            <a:extLst>
              <a:ext uri="{FF2B5EF4-FFF2-40B4-BE49-F238E27FC236}">
                <a16:creationId xmlns:a16="http://schemas.microsoft.com/office/drawing/2014/main" id="{5CC263BC-3BF5-38FA-C828-E8E47CE2E114}"/>
              </a:ext>
            </a:extLst>
          </p:cNvPr>
          <p:cNvCxnSpPr/>
          <p:nvPr userDrawn="1"/>
        </p:nvCxnSpPr>
        <p:spPr>
          <a:xfrm>
            <a:off x="4807059" y="1252538"/>
            <a:ext cx="0" cy="4352925"/>
          </a:xfrm>
          <a:prstGeom prst="line">
            <a:avLst/>
          </a:prstGeom>
          <a:ln w="19050">
            <a:solidFill>
              <a:schemeClr val="accent1"/>
            </a:solidFill>
          </a:ln>
        </p:spPr>
        <p:style>
          <a:lnRef idx="2">
            <a:schemeClr val="accent1"/>
          </a:lnRef>
          <a:fillRef idx="0">
            <a:schemeClr val="accent1"/>
          </a:fillRef>
          <a:effectRef idx="1">
            <a:schemeClr val="accent1"/>
          </a:effectRef>
          <a:fontRef idx="minor">
            <a:schemeClr val="tx1"/>
          </a:fontRef>
        </p:style>
      </p:cxnSp>
      <p:sp>
        <p:nvSpPr>
          <p:cNvPr id="8" name="Graphic 13">
            <a:extLst>
              <a:ext uri="{FF2B5EF4-FFF2-40B4-BE49-F238E27FC236}">
                <a16:creationId xmlns:a16="http://schemas.microsoft.com/office/drawing/2014/main" id="{4AA331A4-5143-BFC1-D142-575C4BB015B2}"/>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36820664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3_Agenda">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B148A-1D68-F10D-46DF-456F4324866E}"/>
              </a:ext>
            </a:extLst>
          </p:cNvPr>
          <p:cNvSpPr>
            <a:spLocks noGrp="1"/>
          </p:cNvSpPr>
          <p:nvPr>
            <p:ph type="title" hasCustomPrompt="1"/>
          </p:nvPr>
        </p:nvSpPr>
        <p:spPr>
          <a:xfrm>
            <a:off x="950120" y="1263586"/>
            <a:ext cx="1227900" cy="344710"/>
          </a:xfrm>
        </p:spPr>
        <p:txBody>
          <a:bodyPr wrap="none">
            <a:spAutoFit/>
          </a:bodyPr>
          <a:lstStyle>
            <a:lvl1pPr>
              <a:defRPr sz="2800">
                <a:solidFill>
                  <a:schemeClr val="accent1"/>
                </a:solidFill>
              </a:defRPr>
            </a:lvl1pPr>
          </a:lstStyle>
          <a:p>
            <a:r>
              <a:rPr lang="en-AU" noProof="0"/>
              <a:t>Agenda</a:t>
            </a:r>
          </a:p>
        </p:txBody>
      </p:sp>
      <p:sp>
        <p:nvSpPr>
          <p:cNvPr id="3" name="Footer Placeholder 2">
            <a:extLst>
              <a:ext uri="{FF2B5EF4-FFF2-40B4-BE49-F238E27FC236}">
                <a16:creationId xmlns:a16="http://schemas.microsoft.com/office/drawing/2014/main" id="{5F0E8370-35D8-0836-B80B-BC323A39026D}"/>
              </a:ext>
            </a:extLst>
          </p:cNvPr>
          <p:cNvSpPr>
            <a:spLocks noGrp="1"/>
          </p:cNvSpPr>
          <p:nvPr>
            <p:ph type="ftr" sz="quarter" idx="10"/>
          </p:nvPr>
        </p:nvSpPr>
        <p:spPr/>
        <p:txBody>
          <a:bodyPr/>
          <a:lstStyle>
            <a:lvl1pPr>
              <a:defRPr>
                <a:solidFill>
                  <a:schemeClr val="bg1"/>
                </a:solidFill>
              </a:defRPr>
            </a:lvl1pPr>
          </a:lstStyle>
          <a:p>
            <a:r>
              <a:rPr lang="en-US" noProof="0"/>
              <a:t>Acenda Life</a:t>
            </a:r>
            <a:endParaRPr lang="en-AU" noProof="0"/>
          </a:p>
        </p:txBody>
      </p:sp>
      <p:sp>
        <p:nvSpPr>
          <p:cNvPr id="4" name="Slide Number Placeholder 3">
            <a:extLst>
              <a:ext uri="{FF2B5EF4-FFF2-40B4-BE49-F238E27FC236}">
                <a16:creationId xmlns:a16="http://schemas.microsoft.com/office/drawing/2014/main" id="{4D1E427D-9DFA-53D5-2EFD-DADFA51752C7}"/>
              </a:ext>
            </a:extLst>
          </p:cNvPr>
          <p:cNvSpPr>
            <a:spLocks noGrp="1"/>
          </p:cNvSpPr>
          <p:nvPr>
            <p:ph type="sldNum" sz="quarter" idx="11"/>
          </p:nvPr>
        </p:nvSpPr>
        <p:spPr>
          <a:xfrm>
            <a:off x="11563738" y="6539268"/>
            <a:ext cx="123431" cy="123111"/>
          </a:xfrm>
        </p:spPr>
        <p:txBody>
          <a:bodyPr/>
          <a:lstStyle>
            <a:lvl1pPr>
              <a:defRPr>
                <a:solidFill>
                  <a:schemeClr val="bg1"/>
                </a:solidFill>
              </a:defRPr>
            </a:lvl1pPr>
          </a:lstStyle>
          <a:p>
            <a:fld id="{9CA0E3CB-31B1-41CE-9218-F9509472790F}" type="slidenum">
              <a:rPr lang="en-AU" noProof="0" smtClean="0"/>
              <a:pPr/>
              <a:t>‹#›</a:t>
            </a:fld>
            <a:endParaRPr lang="en-AU" noProof="0"/>
          </a:p>
        </p:txBody>
      </p:sp>
      <p:pic>
        <p:nvPicPr>
          <p:cNvPr id="5" name="Graphic 4">
            <a:extLst>
              <a:ext uri="{FF2B5EF4-FFF2-40B4-BE49-F238E27FC236}">
                <a16:creationId xmlns:a16="http://schemas.microsoft.com/office/drawing/2014/main" id="{B91A3B8E-F1FE-E0CA-C836-5A1A3521AF8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716854" y="0"/>
            <a:ext cx="3475146" cy="3143250"/>
          </a:xfrm>
          <a:prstGeom prst="rect">
            <a:avLst/>
          </a:prstGeom>
        </p:spPr>
      </p:pic>
      <p:cxnSp>
        <p:nvCxnSpPr>
          <p:cNvPr id="6" name="Straight Connector 5">
            <a:extLst>
              <a:ext uri="{FF2B5EF4-FFF2-40B4-BE49-F238E27FC236}">
                <a16:creationId xmlns:a16="http://schemas.microsoft.com/office/drawing/2014/main" id="{41ADC3C9-FC7F-2FD0-4622-75DB2D0BAF6F}"/>
              </a:ext>
            </a:extLst>
          </p:cNvPr>
          <p:cNvCxnSpPr/>
          <p:nvPr userDrawn="1"/>
        </p:nvCxnSpPr>
        <p:spPr>
          <a:xfrm>
            <a:off x="11410351" y="6544539"/>
            <a:ext cx="0" cy="112568"/>
          </a:xfrm>
          <a:prstGeom prst="line">
            <a:avLst/>
          </a:prstGeom>
          <a:ln w="12700" cap="rnd">
            <a:round/>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F986FDD-CCAB-56D5-3CC5-045FA33FE99D}"/>
              </a:ext>
            </a:extLst>
          </p:cNvPr>
          <p:cNvCxnSpPr/>
          <p:nvPr userDrawn="1"/>
        </p:nvCxnSpPr>
        <p:spPr>
          <a:xfrm>
            <a:off x="2905234" y="1252538"/>
            <a:ext cx="0" cy="4352925"/>
          </a:xfrm>
          <a:prstGeom prst="line">
            <a:avLst/>
          </a:prstGeom>
          <a:ln w="12700">
            <a:solidFill>
              <a:schemeClr val="bg1"/>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EB612EA0-534C-C9C3-5E0D-707645AF0E8B}"/>
              </a:ext>
            </a:extLst>
          </p:cNvPr>
          <p:cNvSpPr>
            <a:spLocks noGrp="1"/>
          </p:cNvSpPr>
          <p:nvPr>
            <p:ph type="body" sz="quarter" idx="12" hasCustomPrompt="1"/>
          </p:nvPr>
        </p:nvSpPr>
        <p:spPr>
          <a:xfrm>
            <a:off x="3609975" y="1319927"/>
            <a:ext cx="430213" cy="246221"/>
          </a:xfrm>
        </p:spPr>
        <p:txBody>
          <a:bodyPr anchor="ctr" anchorCtr="0">
            <a:spAutoFit/>
          </a:bodyPr>
          <a:lstStyle>
            <a:lvl1pPr>
              <a:lnSpc>
                <a:spcPct val="100000"/>
              </a:lnSpc>
              <a:spcBef>
                <a:spcPts val="0"/>
              </a:spcBef>
              <a:spcAft>
                <a:spcPts val="0"/>
              </a:spcAft>
              <a:defRPr sz="1600">
                <a:solidFill>
                  <a:schemeClr val="accent1"/>
                </a:solidFill>
              </a:defRPr>
            </a:lvl1pPr>
          </a:lstStyle>
          <a:p>
            <a:pPr lvl="0"/>
            <a:r>
              <a:rPr lang="en-AU" noProof="0"/>
              <a:t>01</a:t>
            </a:r>
          </a:p>
        </p:txBody>
      </p:sp>
      <p:sp>
        <p:nvSpPr>
          <p:cNvPr id="15" name="Text Placeholder 14">
            <a:extLst>
              <a:ext uri="{FF2B5EF4-FFF2-40B4-BE49-F238E27FC236}">
                <a16:creationId xmlns:a16="http://schemas.microsoft.com/office/drawing/2014/main" id="{A5F882D4-A96B-8863-91FF-F1DB7E79D8CF}"/>
              </a:ext>
            </a:extLst>
          </p:cNvPr>
          <p:cNvSpPr>
            <a:spLocks noGrp="1"/>
          </p:cNvSpPr>
          <p:nvPr>
            <p:ph type="body" sz="quarter" idx="13" hasCustomPrompt="1"/>
          </p:nvPr>
        </p:nvSpPr>
        <p:spPr>
          <a:xfrm>
            <a:off x="4375150" y="1145518"/>
            <a:ext cx="4300534" cy="595041"/>
          </a:xfrm>
        </p:spPr>
        <p:txBody>
          <a:bodyPr anchor="ctr" anchorCtr="0">
            <a:noAutofit/>
          </a:bodyPr>
          <a:lstStyle>
            <a:lvl1pPr>
              <a:lnSpc>
                <a:spcPct val="100000"/>
              </a:lnSpc>
              <a:spcBef>
                <a:spcPts val="0"/>
              </a:spcBef>
              <a:spcAft>
                <a:spcPts val="0"/>
              </a:spcAft>
              <a:defRPr sz="1600">
                <a:solidFill>
                  <a:schemeClr val="bg1"/>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Agenda item 1</a:t>
            </a:r>
          </a:p>
        </p:txBody>
      </p:sp>
      <p:sp>
        <p:nvSpPr>
          <p:cNvPr id="16" name="Text Placeholder 12">
            <a:extLst>
              <a:ext uri="{FF2B5EF4-FFF2-40B4-BE49-F238E27FC236}">
                <a16:creationId xmlns:a16="http://schemas.microsoft.com/office/drawing/2014/main" id="{FF77EBA4-6F73-29D3-7079-702C873AD622}"/>
              </a:ext>
            </a:extLst>
          </p:cNvPr>
          <p:cNvSpPr>
            <a:spLocks noGrp="1"/>
          </p:cNvSpPr>
          <p:nvPr>
            <p:ph type="body" sz="quarter" idx="14" hasCustomPrompt="1"/>
          </p:nvPr>
        </p:nvSpPr>
        <p:spPr>
          <a:xfrm>
            <a:off x="3609975" y="2121622"/>
            <a:ext cx="430213" cy="246221"/>
          </a:xfrm>
        </p:spPr>
        <p:txBody>
          <a:bodyPr anchor="ctr" anchorCtr="0">
            <a:spAutoFit/>
          </a:bodyPr>
          <a:lstStyle>
            <a:lvl1pPr>
              <a:lnSpc>
                <a:spcPct val="100000"/>
              </a:lnSpc>
              <a:spcBef>
                <a:spcPts val="0"/>
              </a:spcBef>
              <a:spcAft>
                <a:spcPts val="0"/>
              </a:spcAft>
              <a:defRPr sz="1600">
                <a:solidFill>
                  <a:schemeClr val="accent1"/>
                </a:solidFill>
              </a:defRPr>
            </a:lvl1pPr>
          </a:lstStyle>
          <a:p>
            <a:pPr lvl="0"/>
            <a:r>
              <a:rPr lang="en-AU" noProof="0"/>
              <a:t>02</a:t>
            </a:r>
          </a:p>
        </p:txBody>
      </p:sp>
      <p:sp>
        <p:nvSpPr>
          <p:cNvPr id="17" name="Text Placeholder 14">
            <a:extLst>
              <a:ext uri="{FF2B5EF4-FFF2-40B4-BE49-F238E27FC236}">
                <a16:creationId xmlns:a16="http://schemas.microsoft.com/office/drawing/2014/main" id="{08A3CDA6-6ACE-D47F-2899-4BB00E2FF0AB}"/>
              </a:ext>
            </a:extLst>
          </p:cNvPr>
          <p:cNvSpPr>
            <a:spLocks noGrp="1"/>
          </p:cNvSpPr>
          <p:nvPr>
            <p:ph type="body" sz="quarter" idx="15" hasCustomPrompt="1"/>
          </p:nvPr>
        </p:nvSpPr>
        <p:spPr>
          <a:xfrm>
            <a:off x="4375150" y="1947213"/>
            <a:ext cx="4300534" cy="595041"/>
          </a:xfrm>
        </p:spPr>
        <p:txBody>
          <a:bodyPr anchor="ctr" anchorCtr="0">
            <a:noAutofit/>
          </a:bodyPr>
          <a:lstStyle>
            <a:lvl1pPr>
              <a:lnSpc>
                <a:spcPct val="100000"/>
              </a:lnSpc>
              <a:spcBef>
                <a:spcPts val="0"/>
              </a:spcBef>
              <a:spcAft>
                <a:spcPts val="0"/>
              </a:spcAft>
              <a:defRPr sz="1600">
                <a:solidFill>
                  <a:schemeClr val="bg1"/>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Agenda item 2</a:t>
            </a:r>
          </a:p>
        </p:txBody>
      </p:sp>
      <p:sp>
        <p:nvSpPr>
          <p:cNvPr id="18" name="Text Placeholder 12">
            <a:extLst>
              <a:ext uri="{FF2B5EF4-FFF2-40B4-BE49-F238E27FC236}">
                <a16:creationId xmlns:a16="http://schemas.microsoft.com/office/drawing/2014/main" id="{EFD24C20-0280-45CB-0C73-707C40DF34E0}"/>
              </a:ext>
            </a:extLst>
          </p:cNvPr>
          <p:cNvSpPr>
            <a:spLocks noGrp="1"/>
          </p:cNvSpPr>
          <p:nvPr>
            <p:ph type="body" sz="quarter" idx="16" hasCustomPrompt="1"/>
          </p:nvPr>
        </p:nvSpPr>
        <p:spPr>
          <a:xfrm>
            <a:off x="3609975" y="2923317"/>
            <a:ext cx="430213" cy="246221"/>
          </a:xfrm>
        </p:spPr>
        <p:txBody>
          <a:bodyPr anchor="ctr" anchorCtr="0">
            <a:spAutoFit/>
          </a:bodyPr>
          <a:lstStyle>
            <a:lvl1pPr>
              <a:lnSpc>
                <a:spcPct val="100000"/>
              </a:lnSpc>
              <a:spcBef>
                <a:spcPts val="0"/>
              </a:spcBef>
              <a:spcAft>
                <a:spcPts val="0"/>
              </a:spcAft>
              <a:defRPr sz="1600">
                <a:solidFill>
                  <a:schemeClr val="accent1"/>
                </a:solidFill>
              </a:defRPr>
            </a:lvl1pPr>
          </a:lstStyle>
          <a:p>
            <a:pPr lvl="0"/>
            <a:r>
              <a:rPr lang="en-AU" noProof="0"/>
              <a:t>03</a:t>
            </a:r>
          </a:p>
        </p:txBody>
      </p:sp>
      <p:sp>
        <p:nvSpPr>
          <p:cNvPr id="19" name="Text Placeholder 14">
            <a:extLst>
              <a:ext uri="{FF2B5EF4-FFF2-40B4-BE49-F238E27FC236}">
                <a16:creationId xmlns:a16="http://schemas.microsoft.com/office/drawing/2014/main" id="{FCFC6615-CE4D-0214-93C3-4BD970C3DF3E}"/>
              </a:ext>
            </a:extLst>
          </p:cNvPr>
          <p:cNvSpPr>
            <a:spLocks noGrp="1"/>
          </p:cNvSpPr>
          <p:nvPr>
            <p:ph type="body" sz="quarter" idx="17" hasCustomPrompt="1"/>
          </p:nvPr>
        </p:nvSpPr>
        <p:spPr>
          <a:xfrm>
            <a:off x="4375150" y="2748908"/>
            <a:ext cx="4300534" cy="595041"/>
          </a:xfrm>
        </p:spPr>
        <p:txBody>
          <a:bodyPr anchor="ctr" anchorCtr="0">
            <a:noAutofit/>
          </a:bodyPr>
          <a:lstStyle>
            <a:lvl1pPr>
              <a:lnSpc>
                <a:spcPct val="100000"/>
              </a:lnSpc>
              <a:spcBef>
                <a:spcPts val="0"/>
              </a:spcBef>
              <a:spcAft>
                <a:spcPts val="0"/>
              </a:spcAft>
              <a:defRPr sz="1600">
                <a:solidFill>
                  <a:schemeClr val="bg1"/>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Agenda item 3</a:t>
            </a:r>
          </a:p>
        </p:txBody>
      </p:sp>
      <p:sp>
        <p:nvSpPr>
          <p:cNvPr id="20" name="Text Placeholder 12">
            <a:extLst>
              <a:ext uri="{FF2B5EF4-FFF2-40B4-BE49-F238E27FC236}">
                <a16:creationId xmlns:a16="http://schemas.microsoft.com/office/drawing/2014/main" id="{E20E10E9-5FA8-C175-3D97-BB6682DCB307}"/>
              </a:ext>
            </a:extLst>
          </p:cNvPr>
          <p:cNvSpPr>
            <a:spLocks noGrp="1"/>
          </p:cNvSpPr>
          <p:nvPr>
            <p:ph type="body" sz="quarter" idx="18" hasCustomPrompt="1"/>
          </p:nvPr>
        </p:nvSpPr>
        <p:spPr>
          <a:xfrm>
            <a:off x="3609975" y="3725012"/>
            <a:ext cx="430213" cy="246221"/>
          </a:xfrm>
        </p:spPr>
        <p:txBody>
          <a:bodyPr anchor="ctr" anchorCtr="0">
            <a:spAutoFit/>
          </a:bodyPr>
          <a:lstStyle>
            <a:lvl1pPr>
              <a:lnSpc>
                <a:spcPct val="100000"/>
              </a:lnSpc>
              <a:spcBef>
                <a:spcPts val="0"/>
              </a:spcBef>
              <a:spcAft>
                <a:spcPts val="0"/>
              </a:spcAft>
              <a:defRPr sz="1600">
                <a:solidFill>
                  <a:schemeClr val="accent1"/>
                </a:solidFill>
              </a:defRPr>
            </a:lvl1pPr>
          </a:lstStyle>
          <a:p>
            <a:pPr lvl="0"/>
            <a:r>
              <a:rPr lang="en-AU" noProof="0"/>
              <a:t>04</a:t>
            </a:r>
          </a:p>
        </p:txBody>
      </p:sp>
      <p:sp>
        <p:nvSpPr>
          <p:cNvPr id="21" name="Text Placeholder 14">
            <a:extLst>
              <a:ext uri="{FF2B5EF4-FFF2-40B4-BE49-F238E27FC236}">
                <a16:creationId xmlns:a16="http://schemas.microsoft.com/office/drawing/2014/main" id="{8AA78C14-B3F3-4EAB-8B8D-601C1E76DE1B}"/>
              </a:ext>
            </a:extLst>
          </p:cNvPr>
          <p:cNvSpPr>
            <a:spLocks noGrp="1"/>
          </p:cNvSpPr>
          <p:nvPr>
            <p:ph type="body" sz="quarter" idx="19" hasCustomPrompt="1"/>
          </p:nvPr>
        </p:nvSpPr>
        <p:spPr>
          <a:xfrm>
            <a:off x="4375150" y="3550603"/>
            <a:ext cx="4300534" cy="595041"/>
          </a:xfrm>
        </p:spPr>
        <p:txBody>
          <a:bodyPr anchor="ctr" anchorCtr="0">
            <a:noAutofit/>
          </a:bodyPr>
          <a:lstStyle>
            <a:lvl1pPr>
              <a:lnSpc>
                <a:spcPct val="100000"/>
              </a:lnSpc>
              <a:spcBef>
                <a:spcPts val="0"/>
              </a:spcBef>
              <a:spcAft>
                <a:spcPts val="0"/>
              </a:spcAft>
              <a:defRPr sz="1600">
                <a:solidFill>
                  <a:schemeClr val="bg1"/>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Agenda item 4</a:t>
            </a:r>
          </a:p>
        </p:txBody>
      </p:sp>
      <p:sp>
        <p:nvSpPr>
          <p:cNvPr id="22" name="Text Placeholder 12">
            <a:extLst>
              <a:ext uri="{FF2B5EF4-FFF2-40B4-BE49-F238E27FC236}">
                <a16:creationId xmlns:a16="http://schemas.microsoft.com/office/drawing/2014/main" id="{AF50A571-1BA3-A784-4B99-00960D3C32EC}"/>
              </a:ext>
            </a:extLst>
          </p:cNvPr>
          <p:cNvSpPr>
            <a:spLocks noGrp="1"/>
          </p:cNvSpPr>
          <p:nvPr>
            <p:ph type="body" sz="quarter" idx="20" hasCustomPrompt="1"/>
          </p:nvPr>
        </p:nvSpPr>
        <p:spPr>
          <a:xfrm>
            <a:off x="3609975" y="4526707"/>
            <a:ext cx="430213" cy="246221"/>
          </a:xfrm>
        </p:spPr>
        <p:txBody>
          <a:bodyPr anchor="ctr" anchorCtr="0">
            <a:spAutoFit/>
          </a:bodyPr>
          <a:lstStyle>
            <a:lvl1pPr>
              <a:lnSpc>
                <a:spcPct val="100000"/>
              </a:lnSpc>
              <a:spcBef>
                <a:spcPts val="0"/>
              </a:spcBef>
              <a:spcAft>
                <a:spcPts val="0"/>
              </a:spcAft>
              <a:defRPr sz="1600">
                <a:solidFill>
                  <a:schemeClr val="accent1"/>
                </a:solidFill>
              </a:defRPr>
            </a:lvl1pPr>
          </a:lstStyle>
          <a:p>
            <a:pPr lvl="0"/>
            <a:r>
              <a:rPr lang="en-AU" noProof="0"/>
              <a:t>05</a:t>
            </a:r>
          </a:p>
        </p:txBody>
      </p:sp>
      <p:sp>
        <p:nvSpPr>
          <p:cNvPr id="23" name="Text Placeholder 14">
            <a:extLst>
              <a:ext uri="{FF2B5EF4-FFF2-40B4-BE49-F238E27FC236}">
                <a16:creationId xmlns:a16="http://schemas.microsoft.com/office/drawing/2014/main" id="{9FF5C25B-D9AE-28CD-C9AC-39CB47E5E4D8}"/>
              </a:ext>
            </a:extLst>
          </p:cNvPr>
          <p:cNvSpPr>
            <a:spLocks noGrp="1"/>
          </p:cNvSpPr>
          <p:nvPr>
            <p:ph type="body" sz="quarter" idx="21" hasCustomPrompt="1"/>
          </p:nvPr>
        </p:nvSpPr>
        <p:spPr>
          <a:xfrm>
            <a:off x="4375150" y="4352298"/>
            <a:ext cx="4300534" cy="595041"/>
          </a:xfrm>
        </p:spPr>
        <p:txBody>
          <a:bodyPr anchor="ctr" anchorCtr="0">
            <a:noAutofit/>
          </a:bodyPr>
          <a:lstStyle>
            <a:lvl1pPr>
              <a:lnSpc>
                <a:spcPct val="100000"/>
              </a:lnSpc>
              <a:spcBef>
                <a:spcPts val="0"/>
              </a:spcBef>
              <a:spcAft>
                <a:spcPts val="0"/>
              </a:spcAft>
              <a:defRPr sz="1600">
                <a:solidFill>
                  <a:schemeClr val="bg1"/>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Agenda item 5</a:t>
            </a:r>
          </a:p>
        </p:txBody>
      </p:sp>
      <p:sp>
        <p:nvSpPr>
          <p:cNvPr id="24" name="Text Placeholder 12">
            <a:extLst>
              <a:ext uri="{FF2B5EF4-FFF2-40B4-BE49-F238E27FC236}">
                <a16:creationId xmlns:a16="http://schemas.microsoft.com/office/drawing/2014/main" id="{868D2A81-5306-2899-CEA4-3E74358263F0}"/>
              </a:ext>
            </a:extLst>
          </p:cNvPr>
          <p:cNvSpPr>
            <a:spLocks noGrp="1"/>
          </p:cNvSpPr>
          <p:nvPr>
            <p:ph type="body" sz="quarter" idx="22" hasCustomPrompt="1"/>
          </p:nvPr>
        </p:nvSpPr>
        <p:spPr>
          <a:xfrm>
            <a:off x="3609975" y="5328402"/>
            <a:ext cx="430213" cy="246221"/>
          </a:xfrm>
        </p:spPr>
        <p:txBody>
          <a:bodyPr anchor="ctr" anchorCtr="0">
            <a:spAutoFit/>
          </a:bodyPr>
          <a:lstStyle>
            <a:lvl1pPr>
              <a:lnSpc>
                <a:spcPct val="100000"/>
              </a:lnSpc>
              <a:spcBef>
                <a:spcPts val="0"/>
              </a:spcBef>
              <a:spcAft>
                <a:spcPts val="0"/>
              </a:spcAft>
              <a:defRPr sz="1600">
                <a:solidFill>
                  <a:schemeClr val="accent1"/>
                </a:solidFill>
              </a:defRPr>
            </a:lvl1pPr>
          </a:lstStyle>
          <a:p>
            <a:pPr lvl="0"/>
            <a:r>
              <a:rPr lang="en-AU" noProof="0"/>
              <a:t>06</a:t>
            </a:r>
          </a:p>
        </p:txBody>
      </p:sp>
      <p:sp>
        <p:nvSpPr>
          <p:cNvPr id="25" name="Text Placeholder 14">
            <a:extLst>
              <a:ext uri="{FF2B5EF4-FFF2-40B4-BE49-F238E27FC236}">
                <a16:creationId xmlns:a16="http://schemas.microsoft.com/office/drawing/2014/main" id="{E55F8D21-92B5-8FE3-B0CF-C8234E474998}"/>
              </a:ext>
            </a:extLst>
          </p:cNvPr>
          <p:cNvSpPr>
            <a:spLocks noGrp="1"/>
          </p:cNvSpPr>
          <p:nvPr>
            <p:ph type="body" sz="quarter" idx="23" hasCustomPrompt="1"/>
          </p:nvPr>
        </p:nvSpPr>
        <p:spPr>
          <a:xfrm>
            <a:off x="4375150" y="5153992"/>
            <a:ext cx="4300534" cy="595041"/>
          </a:xfrm>
        </p:spPr>
        <p:txBody>
          <a:bodyPr anchor="ctr" anchorCtr="0">
            <a:noAutofit/>
          </a:bodyPr>
          <a:lstStyle>
            <a:lvl1pPr>
              <a:lnSpc>
                <a:spcPct val="100000"/>
              </a:lnSpc>
              <a:spcBef>
                <a:spcPts val="0"/>
              </a:spcBef>
              <a:spcAft>
                <a:spcPts val="0"/>
              </a:spcAft>
              <a:defRPr sz="1600">
                <a:solidFill>
                  <a:schemeClr val="bg1"/>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Agenda item 6</a:t>
            </a:r>
          </a:p>
        </p:txBody>
      </p:sp>
      <p:sp>
        <p:nvSpPr>
          <p:cNvPr id="26" name="Graphic 13">
            <a:extLst>
              <a:ext uri="{FF2B5EF4-FFF2-40B4-BE49-F238E27FC236}">
                <a16:creationId xmlns:a16="http://schemas.microsoft.com/office/drawing/2014/main" id="{370FFED5-1978-BFAB-FA2C-4938F2FDB5AF}"/>
              </a:ext>
            </a:extLst>
          </p:cNvPr>
          <p:cNvSpPr/>
          <p:nvPr/>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146677921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16_CTA Opt B">
    <p:bg>
      <p:bgPr>
        <a:solidFill>
          <a:schemeClr val="tx1"/>
        </a:soli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513D339-E419-898E-5EDA-47B1CE843ECF}"/>
              </a:ext>
            </a:extLst>
          </p:cNvPr>
          <p:cNvSpPr>
            <a:spLocks noGrp="1"/>
          </p:cNvSpPr>
          <p:nvPr>
            <p:ph type="pic" sz="quarter" idx="12" hasCustomPrompt="1"/>
          </p:nvPr>
        </p:nvSpPr>
        <p:spPr>
          <a:xfrm>
            <a:off x="0" y="0"/>
            <a:ext cx="6438470" cy="6858000"/>
          </a:xfrm>
          <a:custGeom>
            <a:avLst/>
            <a:gdLst>
              <a:gd name="connsiteX0" fmla="*/ 1619879 w 6438470"/>
              <a:gd name="connsiteY0" fmla="*/ 3938281 h 6858000"/>
              <a:gd name="connsiteX1" fmla="*/ 1655902 w 6438470"/>
              <a:gd name="connsiteY1" fmla="*/ 4001032 h 6858000"/>
              <a:gd name="connsiteX2" fmla="*/ 0 w 6438470"/>
              <a:gd name="connsiteY2" fmla="*/ 6830938 h 6858000"/>
              <a:gd name="connsiteX3" fmla="*/ 0 w 6438470"/>
              <a:gd name="connsiteY3" fmla="*/ 3947485 h 6858000"/>
              <a:gd name="connsiteX4" fmla="*/ 4949037 w 6438470"/>
              <a:gd name="connsiteY4" fmla="*/ 2200713 h 6858000"/>
              <a:gd name="connsiteX5" fmla="*/ 5547027 w 6438470"/>
              <a:gd name="connsiteY5" fmla="*/ 2359051 h 6858000"/>
              <a:gd name="connsiteX6" fmla="*/ 5547608 w 6438470"/>
              <a:gd name="connsiteY6" fmla="*/ 2359051 h 6858000"/>
              <a:gd name="connsiteX7" fmla="*/ 6417403 w 6438470"/>
              <a:gd name="connsiteY7" fmla="*/ 2879651 h 6858000"/>
              <a:gd name="connsiteX8" fmla="*/ 6405781 w 6438470"/>
              <a:gd name="connsiteY8" fmla="*/ 2956927 h 6858000"/>
              <a:gd name="connsiteX9" fmla="*/ 5021199 w 6438470"/>
              <a:gd name="connsiteY9" fmla="*/ 3303219 h 6858000"/>
              <a:gd name="connsiteX10" fmla="*/ 4975298 w 6438470"/>
              <a:gd name="connsiteY10" fmla="*/ 3305543 h 6858000"/>
              <a:gd name="connsiteX11" fmla="*/ 4941018 w 6438470"/>
              <a:gd name="connsiteY11" fmla="*/ 3295085 h 6858000"/>
              <a:gd name="connsiteX12" fmla="*/ 4926492 w 6438470"/>
              <a:gd name="connsiteY12" fmla="*/ 3284626 h 6858000"/>
              <a:gd name="connsiteX13" fmla="*/ 4522680 w 6438470"/>
              <a:gd name="connsiteY13" fmla="*/ 2974940 h 6858000"/>
              <a:gd name="connsiteX14" fmla="*/ 4096789 w 6438470"/>
              <a:gd name="connsiteY14" fmla="*/ 2789592 h 6858000"/>
              <a:gd name="connsiteX15" fmla="*/ 4071223 w 6438470"/>
              <a:gd name="connsiteY15" fmla="*/ 2660604 h 6858000"/>
              <a:gd name="connsiteX16" fmla="*/ 4949037 w 6438470"/>
              <a:gd name="connsiteY16" fmla="*/ 2200713 h 6858000"/>
              <a:gd name="connsiteX17" fmla="*/ 736076 w 6438470"/>
              <a:gd name="connsiteY17" fmla="*/ 0 h 6858000"/>
              <a:gd name="connsiteX18" fmla="*/ 2675884 w 6438470"/>
              <a:gd name="connsiteY18" fmla="*/ 0 h 6858000"/>
              <a:gd name="connsiteX19" fmla="*/ 2732276 w 6438470"/>
              <a:gd name="connsiteY19" fmla="*/ 97670 h 6858000"/>
              <a:gd name="connsiteX20" fmla="*/ 3213050 w 6438470"/>
              <a:gd name="connsiteY20" fmla="*/ 930307 h 6858000"/>
              <a:gd name="connsiteX21" fmla="*/ 2985288 w 6438470"/>
              <a:gd name="connsiteY21" fmla="*/ 3207931 h 6858000"/>
              <a:gd name="connsiteX22" fmla="*/ 5071748 w 6438470"/>
              <a:gd name="connsiteY22" fmla="*/ 4149194 h 6858000"/>
              <a:gd name="connsiteX23" fmla="*/ 6433090 w 6438470"/>
              <a:gd name="connsiteY23" fmla="*/ 6507000 h 6858000"/>
              <a:gd name="connsiteX24" fmla="*/ 6417983 w 6438470"/>
              <a:gd name="connsiteY24" fmla="*/ 6562197 h 6858000"/>
              <a:gd name="connsiteX25" fmla="*/ 6417403 w 6438470"/>
              <a:gd name="connsiteY25" fmla="*/ 6561616 h 6858000"/>
              <a:gd name="connsiteX26" fmla="*/ 4720228 w 6438470"/>
              <a:gd name="connsiteY26" fmla="*/ 6783568 h 6858000"/>
              <a:gd name="connsiteX27" fmla="*/ 3314729 w 6438470"/>
              <a:gd name="connsiteY27" fmla="*/ 5700535 h 6858000"/>
              <a:gd name="connsiteX28" fmla="*/ 2152679 w 6438470"/>
              <a:gd name="connsiteY28" fmla="*/ 3687859 h 6858000"/>
              <a:gd name="connsiteX29" fmla="*/ 990629 w 6438470"/>
              <a:gd name="connsiteY29" fmla="*/ 1675183 h 6858000"/>
              <a:gd name="connsiteX30" fmla="*/ 716733 w 6438470"/>
              <a:gd name="connsiteY30" fmla="*/ 8403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438470" h="6858000">
                <a:moveTo>
                  <a:pt x="1619879" y="3938281"/>
                </a:moveTo>
                <a:cubicBezTo>
                  <a:pt x="1652416" y="3937700"/>
                  <a:pt x="1672171" y="3973143"/>
                  <a:pt x="1655902" y="4001032"/>
                </a:cubicBezTo>
                <a:lnTo>
                  <a:pt x="0" y="6830938"/>
                </a:lnTo>
                <a:lnTo>
                  <a:pt x="0" y="3947485"/>
                </a:lnTo>
                <a:close/>
                <a:moveTo>
                  <a:pt x="4949037" y="2200713"/>
                </a:moveTo>
                <a:cubicBezTo>
                  <a:pt x="5152493" y="2195991"/>
                  <a:pt x="5359647" y="2246840"/>
                  <a:pt x="5547027" y="2359051"/>
                </a:cubicBezTo>
                <a:lnTo>
                  <a:pt x="5547608" y="2359051"/>
                </a:lnTo>
                <a:cubicBezTo>
                  <a:pt x="5547608" y="2359051"/>
                  <a:pt x="6417403" y="2879651"/>
                  <a:pt x="6417403" y="2879651"/>
                </a:cubicBezTo>
                <a:cubicBezTo>
                  <a:pt x="6449940" y="2898825"/>
                  <a:pt x="6442386" y="2947631"/>
                  <a:pt x="6405781" y="2956927"/>
                </a:cubicBezTo>
                <a:lnTo>
                  <a:pt x="5021199" y="3303219"/>
                </a:lnTo>
                <a:cubicBezTo>
                  <a:pt x="5006092" y="3307286"/>
                  <a:pt x="4990405" y="3307868"/>
                  <a:pt x="4975298" y="3305543"/>
                </a:cubicBezTo>
                <a:cubicBezTo>
                  <a:pt x="4961354" y="3303800"/>
                  <a:pt x="4949733" y="3299152"/>
                  <a:pt x="4941018" y="3295085"/>
                </a:cubicBezTo>
                <a:cubicBezTo>
                  <a:pt x="4935788" y="3292761"/>
                  <a:pt x="4930559" y="3288694"/>
                  <a:pt x="4926492" y="3284626"/>
                </a:cubicBezTo>
                <a:cubicBezTo>
                  <a:pt x="4832366" y="3191081"/>
                  <a:pt x="4698731" y="3077200"/>
                  <a:pt x="4522680" y="2974940"/>
                </a:cubicBezTo>
                <a:cubicBezTo>
                  <a:pt x="4364060" y="2882556"/>
                  <a:pt x="4214155" y="2830264"/>
                  <a:pt x="4096789" y="2789592"/>
                </a:cubicBezTo>
                <a:cubicBezTo>
                  <a:pt x="4046820" y="2772161"/>
                  <a:pt x="4041010" y="2703019"/>
                  <a:pt x="4071223" y="2660604"/>
                </a:cubicBezTo>
                <a:cubicBezTo>
                  <a:pt x="4281119" y="2370817"/>
                  <a:pt x="4609943" y="2208584"/>
                  <a:pt x="4949037" y="2200713"/>
                </a:cubicBezTo>
                <a:close/>
                <a:moveTo>
                  <a:pt x="736076" y="0"/>
                </a:moveTo>
                <a:lnTo>
                  <a:pt x="2675884" y="0"/>
                </a:lnTo>
                <a:lnTo>
                  <a:pt x="2732276" y="97670"/>
                </a:lnTo>
                <a:cubicBezTo>
                  <a:pt x="2920075" y="422930"/>
                  <a:pt x="3096663" y="728764"/>
                  <a:pt x="3213050" y="930307"/>
                </a:cubicBezTo>
                <a:cubicBezTo>
                  <a:pt x="3584905" y="1574665"/>
                  <a:pt x="3630806" y="2834912"/>
                  <a:pt x="2985288" y="3207931"/>
                </a:cubicBezTo>
                <a:cubicBezTo>
                  <a:pt x="3633130" y="2833750"/>
                  <a:pt x="4719066" y="3539116"/>
                  <a:pt x="5071748" y="4149194"/>
                </a:cubicBezTo>
                <a:cubicBezTo>
                  <a:pt x="5423850" y="4759272"/>
                  <a:pt x="6433090" y="6507000"/>
                  <a:pt x="6433090" y="6507000"/>
                </a:cubicBezTo>
                <a:cubicBezTo>
                  <a:pt x="6444129" y="6526174"/>
                  <a:pt x="6437738" y="6551157"/>
                  <a:pt x="6417983" y="6562197"/>
                </a:cubicBezTo>
                <a:lnTo>
                  <a:pt x="6417403" y="6561616"/>
                </a:lnTo>
                <a:cubicBezTo>
                  <a:pt x="6225664" y="6670849"/>
                  <a:pt x="5557485" y="7005520"/>
                  <a:pt x="4720228" y="6783568"/>
                </a:cubicBezTo>
                <a:cubicBezTo>
                  <a:pt x="3813248" y="6543023"/>
                  <a:pt x="3388519" y="5828941"/>
                  <a:pt x="3314729" y="5700535"/>
                </a:cubicBezTo>
                <a:lnTo>
                  <a:pt x="2152679" y="3687859"/>
                </a:lnTo>
                <a:lnTo>
                  <a:pt x="990629" y="1675183"/>
                </a:lnTo>
                <a:cubicBezTo>
                  <a:pt x="920906" y="1555346"/>
                  <a:pt x="559592" y="910543"/>
                  <a:pt x="716733" y="84038"/>
                </a:cubicBezTo>
                <a:close/>
              </a:path>
            </a:pathLst>
          </a:custGeom>
          <a:solidFill>
            <a:schemeClr val="bg2"/>
          </a:solidFill>
        </p:spPr>
        <p:txBody>
          <a:bodyPr wrap="square" lIns="540000" bIns="180000" anchor="ctr" anchorCtr="0">
            <a:noAutofit/>
          </a:bodyPr>
          <a:lstStyle/>
          <a:p>
            <a:r>
              <a:rPr lang="en-AU" noProof="0"/>
              <a:t>Drag and drop image into image placeholder</a:t>
            </a:r>
          </a:p>
          <a:p>
            <a:endParaRPr lang="en-AU" noProof="0"/>
          </a:p>
        </p:txBody>
      </p:sp>
      <p:sp>
        <p:nvSpPr>
          <p:cNvPr id="2" name="Title 1">
            <a:extLst>
              <a:ext uri="{FF2B5EF4-FFF2-40B4-BE49-F238E27FC236}">
                <a16:creationId xmlns:a16="http://schemas.microsoft.com/office/drawing/2014/main" id="{B7CB3358-3F48-3254-E393-2E52C175A244}"/>
              </a:ext>
            </a:extLst>
          </p:cNvPr>
          <p:cNvSpPr>
            <a:spLocks noGrp="1"/>
          </p:cNvSpPr>
          <p:nvPr>
            <p:ph type="title" hasCustomPrompt="1"/>
          </p:nvPr>
        </p:nvSpPr>
        <p:spPr>
          <a:xfrm>
            <a:off x="6954838" y="960438"/>
            <a:ext cx="4732336" cy="886397"/>
          </a:xfrm>
        </p:spPr>
        <p:txBody>
          <a:bodyPr>
            <a:spAutoFit/>
          </a:bodyPr>
          <a:lstStyle>
            <a:lvl1pPr>
              <a:lnSpc>
                <a:spcPct val="90000"/>
              </a:lnSpc>
              <a:defRPr sz="3200">
                <a:solidFill>
                  <a:schemeClr val="accent1"/>
                </a:solidFill>
              </a:defRPr>
            </a:lvl1pPr>
          </a:lstStyle>
          <a:p>
            <a:r>
              <a:rPr lang="en-AU" noProof="0"/>
              <a:t>Call to action heading goes here</a:t>
            </a:r>
          </a:p>
        </p:txBody>
      </p:sp>
      <p:sp>
        <p:nvSpPr>
          <p:cNvPr id="3" name="Footer Placeholder 2">
            <a:extLst>
              <a:ext uri="{FF2B5EF4-FFF2-40B4-BE49-F238E27FC236}">
                <a16:creationId xmlns:a16="http://schemas.microsoft.com/office/drawing/2014/main" id="{45F6B946-44B5-E36B-99AA-105A0C4EFA55}"/>
              </a:ext>
            </a:extLst>
          </p:cNvPr>
          <p:cNvSpPr>
            <a:spLocks noGrp="1"/>
          </p:cNvSpPr>
          <p:nvPr>
            <p:ph type="ftr" sz="quarter" idx="10"/>
          </p:nvPr>
        </p:nvSpPr>
        <p:spPr/>
        <p:txBody>
          <a:bodyPr/>
          <a:lstStyle>
            <a:lvl1pPr>
              <a:defRPr>
                <a:solidFill>
                  <a:schemeClr val="bg1"/>
                </a:solidFill>
              </a:defRPr>
            </a:lvl1pPr>
          </a:lstStyle>
          <a:p>
            <a:r>
              <a:rPr lang="en-US" noProof="0"/>
              <a:t>Acenda Life</a:t>
            </a:r>
            <a:endParaRPr lang="en-AU" noProof="0"/>
          </a:p>
        </p:txBody>
      </p:sp>
      <p:sp>
        <p:nvSpPr>
          <p:cNvPr id="4" name="Slide Number Placeholder 3">
            <a:extLst>
              <a:ext uri="{FF2B5EF4-FFF2-40B4-BE49-F238E27FC236}">
                <a16:creationId xmlns:a16="http://schemas.microsoft.com/office/drawing/2014/main" id="{BF7B269A-202B-B433-3A02-DE129E9F33B0}"/>
              </a:ext>
            </a:extLst>
          </p:cNvPr>
          <p:cNvSpPr>
            <a:spLocks noGrp="1"/>
          </p:cNvSpPr>
          <p:nvPr>
            <p:ph type="sldNum" sz="quarter" idx="11"/>
          </p:nvPr>
        </p:nvSpPr>
        <p:spPr>
          <a:xfrm>
            <a:off x="11563738" y="6539268"/>
            <a:ext cx="123431" cy="123111"/>
          </a:xfrm>
        </p:spPr>
        <p:txBody>
          <a:bodyPr/>
          <a:lstStyle>
            <a:lvl1pPr>
              <a:defRPr>
                <a:solidFill>
                  <a:schemeClr val="bg1"/>
                </a:solidFill>
              </a:defRPr>
            </a:lvl1pPr>
          </a:lstStyle>
          <a:p>
            <a:fld id="{9CA0E3CB-31B1-41CE-9218-F9509472790F}" type="slidenum">
              <a:rPr lang="en-AU" noProof="0" smtClean="0"/>
              <a:pPr/>
              <a:t>‹#›</a:t>
            </a:fld>
            <a:endParaRPr lang="en-AU" noProof="0"/>
          </a:p>
        </p:txBody>
      </p:sp>
      <p:sp>
        <p:nvSpPr>
          <p:cNvPr id="14" name="Text Placeholder 12">
            <a:extLst>
              <a:ext uri="{FF2B5EF4-FFF2-40B4-BE49-F238E27FC236}">
                <a16:creationId xmlns:a16="http://schemas.microsoft.com/office/drawing/2014/main" id="{026A133D-8932-DC5B-71A7-41AE119A363E}"/>
              </a:ext>
            </a:extLst>
          </p:cNvPr>
          <p:cNvSpPr>
            <a:spLocks noGrp="1"/>
          </p:cNvSpPr>
          <p:nvPr>
            <p:ph type="body" sz="quarter" idx="13" hasCustomPrompt="1"/>
          </p:nvPr>
        </p:nvSpPr>
        <p:spPr>
          <a:xfrm>
            <a:off x="6954838" y="2216378"/>
            <a:ext cx="469902" cy="430887"/>
          </a:xfrm>
        </p:spPr>
        <p:txBody>
          <a:bodyPr wrap="square" anchor="ctr" anchorCtr="0">
            <a:spAutoFit/>
          </a:bodyPr>
          <a:lstStyle>
            <a:lvl1pPr algn="l">
              <a:lnSpc>
                <a:spcPct val="100000"/>
              </a:lnSpc>
              <a:spcBef>
                <a:spcPts val="0"/>
              </a:spcBef>
              <a:spcAft>
                <a:spcPts val="0"/>
              </a:spcAft>
              <a:defRPr sz="2800">
                <a:solidFill>
                  <a:schemeClr val="accent1"/>
                </a:solidFill>
              </a:defRPr>
            </a:lvl1pPr>
          </a:lstStyle>
          <a:p>
            <a:pPr lvl="0"/>
            <a:r>
              <a:rPr lang="en-AU" noProof="0"/>
              <a:t>01</a:t>
            </a:r>
          </a:p>
        </p:txBody>
      </p:sp>
      <p:sp>
        <p:nvSpPr>
          <p:cNvPr id="15" name="Text Placeholder 12">
            <a:extLst>
              <a:ext uri="{FF2B5EF4-FFF2-40B4-BE49-F238E27FC236}">
                <a16:creationId xmlns:a16="http://schemas.microsoft.com/office/drawing/2014/main" id="{C8D7EF70-EA5D-BA1A-2DC7-AB261BC2B970}"/>
              </a:ext>
            </a:extLst>
          </p:cNvPr>
          <p:cNvSpPr>
            <a:spLocks noGrp="1"/>
          </p:cNvSpPr>
          <p:nvPr>
            <p:ph type="body" sz="quarter" idx="22" hasCustomPrompt="1"/>
          </p:nvPr>
        </p:nvSpPr>
        <p:spPr>
          <a:xfrm>
            <a:off x="6954838" y="3228145"/>
            <a:ext cx="469902" cy="430887"/>
          </a:xfrm>
        </p:spPr>
        <p:txBody>
          <a:bodyPr wrap="square" anchor="ctr" anchorCtr="0">
            <a:spAutoFit/>
          </a:bodyPr>
          <a:lstStyle>
            <a:lvl1pPr algn="l">
              <a:lnSpc>
                <a:spcPct val="100000"/>
              </a:lnSpc>
              <a:spcBef>
                <a:spcPts val="0"/>
              </a:spcBef>
              <a:spcAft>
                <a:spcPts val="0"/>
              </a:spcAft>
              <a:defRPr sz="2800">
                <a:solidFill>
                  <a:schemeClr val="accent1"/>
                </a:solidFill>
              </a:defRPr>
            </a:lvl1pPr>
          </a:lstStyle>
          <a:p>
            <a:pPr lvl="0"/>
            <a:r>
              <a:rPr lang="en-AU" noProof="0"/>
              <a:t>02</a:t>
            </a:r>
          </a:p>
        </p:txBody>
      </p:sp>
      <p:sp>
        <p:nvSpPr>
          <p:cNvPr id="16" name="Text Placeholder 12">
            <a:extLst>
              <a:ext uri="{FF2B5EF4-FFF2-40B4-BE49-F238E27FC236}">
                <a16:creationId xmlns:a16="http://schemas.microsoft.com/office/drawing/2014/main" id="{3A62BA4B-D597-1BF9-AEC4-C8E239961450}"/>
              </a:ext>
            </a:extLst>
          </p:cNvPr>
          <p:cNvSpPr>
            <a:spLocks noGrp="1"/>
          </p:cNvSpPr>
          <p:nvPr>
            <p:ph type="body" sz="quarter" idx="24" hasCustomPrompt="1"/>
          </p:nvPr>
        </p:nvSpPr>
        <p:spPr>
          <a:xfrm>
            <a:off x="6954838" y="4239912"/>
            <a:ext cx="469902" cy="430887"/>
          </a:xfrm>
        </p:spPr>
        <p:txBody>
          <a:bodyPr wrap="square" anchor="ctr" anchorCtr="0">
            <a:spAutoFit/>
          </a:bodyPr>
          <a:lstStyle>
            <a:lvl1pPr algn="l">
              <a:lnSpc>
                <a:spcPct val="100000"/>
              </a:lnSpc>
              <a:spcBef>
                <a:spcPts val="0"/>
              </a:spcBef>
              <a:spcAft>
                <a:spcPts val="0"/>
              </a:spcAft>
              <a:defRPr sz="2800">
                <a:solidFill>
                  <a:schemeClr val="accent1"/>
                </a:solidFill>
              </a:defRPr>
            </a:lvl1pPr>
          </a:lstStyle>
          <a:p>
            <a:pPr lvl="0"/>
            <a:r>
              <a:rPr lang="en-AU" noProof="0"/>
              <a:t>03</a:t>
            </a:r>
          </a:p>
        </p:txBody>
      </p:sp>
      <p:sp>
        <p:nvSpPr>
          <p:cNvPr id="17" name="Text Placeholder 12">
            <a:extLst>
              <a:ext uri="{FF2B5EF4-FFF2-40B4-BE49-F238E27FC236}">
                <a16:creationId xmlns:a16="http://schemas.microsoft.com/office/drawing/2014/main" id="{37BFAB6D-2E74-3EB0-ED3E-C4F88A7DB309}"/>
              </a:ext>
            </a:extLst>
          </p:cNvPr>
          <p:cNvSpPr>
            <a:spLocks noGrp="1"/>
          </p:cNvSpPr>
          <p:nvPr>
            <p:ph type="body" sz="quarter" idx="26" hasCustomPrompt="1"/>
          </p:nvPr>
        </p:nvSpPr>
        <p:spPr>
          <a:xfrm>
            <a:off x="6954838" y="5251678"/>
            <a:ext cx="469902" cy="430887"/>
          </a:xfrm>
        </p:spPr>
        <p:txBody>
          <a:bodyPr wrap="square" anchor="ctr" anchorCtr="0">
            <a:spAutoFit/>
          </a:bodyPr>
          <a:lstStyle>
            <a:lvl1pPr algn="l">
              <a:lnSpc>
                <a:spcPct val="100000"/>
              </a:lnSpc>
              <a:spcBef>
                <a:spcPts val="0"/>
              </a:spcBef>
              <a:spcAft>
                <a:spcPts val="0"/>
              </a:spcAft>
              <a:defRPr sz="2800">
                <a:solidFill>
                  <a:schemeClr val="accent1"/>
                </a:solidFill>
              </a:defRPr>
            </a:lvl1pPr>
          </a:lstStyle>
          <a:p>
            <a:pPr lvl="0"/>
            <a:r>
              <a:rPr lang="en-AU" noProof="0"/>
              <a:t>04</a:t>
            </a:r>
          </a:p>
        </p:txBody>
      </p:sp>
      <p:sp>
        <p:nvSpPr>
          <p:cNvPr id="18" name="Text Placeholder 21">
            <a:extLst>
              <a:ext uri="{FF2B5EF4-FFF2-40B4-BE49-F238E27FC236}">
                <a16:creationId xmlns:a16="http://schemas.microsoft.com/office/drawing/2014/main" id="{766C4C1A-7B4F-A603-448F-27194C9CC09A}"/>
              </a:ext>
            </a:extLst>
          </p:cNvPr>
          <p:cNvSpPr>
            <a:spLocks noGrp="1"/>
          </p:cNvSpPr>
          <p:nvPr>
            <p:ph type="body" sz="quarter" idx="20"/>
          </p:nvPr>
        </p:nvSpPr>
        <p:spPr>
          <a:xfrm>
            <a:off x="7612380" y="2233722"/>
            <a:ext cx="3644583" cy="396199"/>
          </a:xfrm>
          <a:prstGeom prst="rect">
            <a:avLst/>
          </a:prstGeom>
          <a:noFill/>
        </p:spPr>
        <p:txBody>
          <a:bodyPr wrap="square" lIns="0" tIns="0" rIns="0" bIns="0" anchor="ctr" anchorCtr="0">
            <a:spAutoFit/>
          </a:bodyPr>
          <a:lstStyle>
            <a:lvl1pPr>
              <a:lnSpc>
                <a:spcPct val="100000"/>
              </a:lnSpc>
              <a:spcBef>
                <a:spcPts val="600"/>
              </a:spcBef>
              <a:spcAft>
                <a:spcPts val="0"/>
              </a:spcAft>
              <a:defRPr sz="1200">
                <a:solidFill>
                  <a:schemeClr val="bg1"/>
                </a:solidFill>
              </a:defRPr>
            </a:lvl1pPr>
            <a:lvl2pPr>
              <a:lnSpc>
                <a:spcPct val="140000"/>
              </a:lnSpc>
              <a:spcBef>
                <a:spcPts val="0"/>
              </a:spcBef>
              <a:defRPr sz="1100">
                <a:solidFill>
                  <a:schemeClr val="bg1"/>
                </a:solidFill>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p:txBody>
      </p:sp>
      <p:sp>
        <p:nvSpPr>
          <p:cNvPr id="19" name="Text Placeholder 21">
            <a:extLst>
              <a:ext uri="{FF2B5EF4-FFF2-40B4-BE49-F238E27FC236}">
                <a16:creationId xmlns:a16="http://schemas.microsoft.com/office/drawing/2014/main" id="{5538A64B-DF5F-1D93-F270-28137482F7DE}"/>
              </a:ext>
            </a:extLst>
          </p:cNvPr>
          <p:cNvSpPr>
            <a:spLocks noGrp="1"/>
          </p:cNvSpPr>
          <p:nvPr>
            <p:ph type="body" sz="quarter" idx="21"/>
          </p:nvPr>
        </p:nvSpPr>
        <p:spPr>
          <a:xfrm>
            <a:off x="7612380" y="3245489"/>
            <a:ext cx="3644583" cy="396199"/>
          </a:xfrm>
          <a:prstGeom prst="rect">
            <a:avLst/>
          </a:prstGeom>
          <a:noFill/>
        </p:spPr>
        <p:txBody>
          <a:bodyPr wrap="square" lIns="0" tIns="0" rIns="0" bIns="0" anchor="ctr" anchorCtr="0">
            <a:spAutoFit/>
          </a:bodyPr>
          <a:lstStyle>
            <a:lvl1pPr>
              <a:lnSpc>
                <a:spcPct val="100000"/>
              </a:lnSpc>
              <a:spcBef>
                <a:spcPts val="600"/>
              </a:spcBef>
              <a:spcAft>
                <a:spcPts val="0"/>
              </a:spcAft>
              <a:defRPr sz="1200">
                <a:solidFill>
                  <a:schemeClr val="bg1"/>
                </a:solidFill>
              </a:defRPr>
            </a:lvl1pPr>
            <a:lvl2pPr>
              <a:lnSpc>
                <a:spcPct val="140000"/>
              </a:lnSpc>
              <a:spcBef>
                <a:spcPts val="0"/>
              </a:spcBef>
              <a:defRPr sz="1100">
                <a:solidFill>
                  <a:schemeClr val="bg1"/>
                </a:solidFill>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p:txBody>
      </p:sp>
      <p:sp>
        <p:nvSpPr>
          <p:cNvPr id="20" name="Text Placeholder 21">
            <a:extLst>
              <a:ext uri="{FF2B5EF4-FFF2-40B4-BE49-F238E27FC236}">
                <a16:creationId xmlns:a16="http://schemas.microsoft.com/office/drawing/2014/main" id="{10129F5C-C654-2312-0481-236720BDD535}"/>
              </a:ext>
            </a:extLst>
          </p:cNvPr>
          <p:cNvSpPr>
            <a:spLocks noGrp="1"/>
          </p:cNvSpPr>
          <p:nvPr>
            <p:ph type="body" sz="quarter" idx="23"/>
          </p:nvPr>
        </p:nvSpPr>
        <p:spPr>
          <a:xfrm>
            <a:off x="7612380" y="4257256"/>
            <a:ext cx="3644583" cy="396199"/>
          </a:xfrm>
          <a:prstGeom prst="rect">
            <a:avLst/>
          </a:prstGeom>
          <a:noFill/>
        </p:spPr>
        <p:txBody>
          <a:bodyPr wrap="square" lIns="0" tIns="0" rIns="0" bIns="0" anchor="ctr" anchorCtr="0">
            <a:spAutoFit/>
          </a:bodyPr>
          <a:lstStyle>
            <a:lvl1pPr>
              <a:lnSpc>
                <a:spcPct val="100000"/>
              </a:lnSpc>
              <a:spcBef>
                <a:spcPts val="600"/>
              </a:spcBef>
              <a:spcAft>
                <a:spcPts val="0"/>
              </a:spcAft>
              <a:defRPr sz="1200">
                <a:solidFill>
                  <a:schemeClr val="bg1"/>
                </a:solidFill>
              </a:defRPr>
            </a:lvl1pPr>
            <a:lvl2pPr>
              <a:lnSpc>
                <a:spcPct val="140000"/>
              </a:lnSpc>
              <a:spcBef>
                <a:spcPts val="0"/>
              </a:spcBef>
              <a:defRPr sz="1100">
                <a:solidFill>
                  <a:schemeClr val="bg1"/>
                </a:solidFill>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p:txBody>
      </p:sp>
      <p:sp>
        <p:nvSpPr>
          <p:cNvPr id="21" name="Text Placeholder 21">
            <a:extLst>
              <a:ext uri="{FF2B5EF4-FFF2-40B4-BE49-F238E27FC236}">
                <a16:creationId xmlns:a16="http://schemas.microsoft.com/office/drawing/2014/main" id="{C85B46F4-1676-6139-C99D-A1665F2CA307}"/>
              </a:ext>
            </a:extLst>
          </p:cNvPr>
          <p:cNvSpPr>
            <a:spLocks noGrp="1"/>
          </p:cNvSpPr>
          <p:nvPr>
            <p:ph type="body" sz="quarter" idx="25"/>
          </p:nvPr>
        </p:nvSpPr>
        <p:spPr>
          <a:xfrm>
            <a:off x="7612380" y="5269022"/>
            <a:ext cx="3644583" cy="396199"/>
          </a:xfrm>
          <a:prstGeom prst="rect">
            <a:avLst/>
          </a:prstGeom>
          <a:noFill/>
        </p:spPr>
        <p:txBody>
          <a:bodyPr wrap="square" lIns="0" tIns="0" rIns="0" bIns="0" anchor="ctr" anchorCtr="0">
            <a:spAutoFit/>
          </a:bodyPr>
          <a:lstStyle>
            <a:lvl1pPr>
              <a:lnSpc>
                <a:spcPct val="100000"/>
              </a:lnSpc>
              <a:spcBef>
                <a:spcPts val="600"/>
              </a:spcBef>
              <a:spcAft>
                <a:spcPts val="0"/>
              </a:spcAft>
              <a:defRPr sz="1200">
                <a:solidFill>
                  <a:schemeClr val="bg1"/>
                </a:solidFill>
              </a:defRPr>
            </a:lvl1pPr>
            <a:lvl2pPr>
              <a:lnSpc>
                <a:spcPct val="140000"/>
              </a:lnSpc>
              <a:spcBef>
                <a:spcPts val="0"/>
              </a:spcBef>
              <a:defRPr sz="1100">
                <a:solidFill>
                  <a:schemeClr val="bg1"/>
                </a:solidFill>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p:txBody>
      </p:sp>
      <p:cxnSp>
        <p:nvCxnSpPr>
          <p:cNvPr id="22" name="Straight Connector 21">
            <a:extLst>
              <a:ext uri="{FF2B5EF4-FFF2-40B4-BE49-F238E27FC236}">
                <a16:creationId xmlns:a16="http://schemas.microsoft.com/office/drawing/2014/main" id="{B81E61A6-785E-6833-5083-1008ED0FB2F4}"/>
              </a:ext>
            </a:extLst>
          </p:cNvPr>
          <p:cNvCxnSpPr/>
          <p:nvPr userDrawn="1"/>
        </p:nvCxnSpPr>
        <p:spPr>
          <a:xfrm>
            <a:off x="11410351" y="6544539"/>
            <a:ext cx="0" cy="112568"/>
          </a:xfrm>
          <a:prstGeom prst="line">
            <a:avLst/>
          </a:prstGeom>
          <a:ln w="12700" cap="rnd">
            <a:roun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2741483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16_CTA Opt C">
    <p:bg>
      <p:bgPr>
        <a:solidFill>
          <a:srgbClr val="004A80"/>
        </a:soli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513D339-E419-898E-5EDA-47B1CE843ECF}"/>
              </a:ext>
            </a:extLst>
          </p:cNvPr>
          <p:cNvSpPr>
            <a:spLocks noGrp="1"/>
          </p:cNvSpPr>
          <p:nvPr>
            <p:ph type="pic" sz="quarter" idx="12" hasCustomPrompt="1"/>
          </p:nvPr>
        </p:nvSpPr>
        <p:spPr>
          <a:xfrm>
            <a:off x="0" y="0"/>
            <a:ext cx="6438470" cy="6858000"/>
          </a:xfrm>
          <a:custGeom>
            <a:avLst/>
            <a:gdLst>
              <a:gd name="connsiteX0" fmla="*/ 1619879 w 6438470"/>
              <a:gd name="connsiteY0" fmla="*/ 3938281 h 6858000"/>
              <a:gd name="connsiteX1" fmla="*/ 1655902 w 6438470"/>
              <a:gd name="connsiteY1" fmla="*/ 4001032 h 6858000"/>
              <a:gd name="connsiteX2" fmla="*/ 0 w 6438470"/>
              <a:gd name="connsiteY2" fmla="*/ 6830938 h 6858000"/>
              <a:gd name="connsiteX3" fmla="*/ 0 w 6438470"/>
              <a:gd name="connsiteY3" fmla="*/ 3947485 h 6858000"/>
              <a:gd name="connsiteX4" fmla="*/ 4949037 w 6438470"/>
              <a:gd name="connsiteY4" fmla="*/ 2200713 h 6858000"/>
              <a:gd name="connsiteX5" fmla="*/ 5547027 w 6438470"/>
              <a:gd name="connsiteY5" fmla="*/ 2359051 h 6858000"/>
              <a:gd name="connsiteX6" fmla="*/ 5547608 w 6438470"/>
              <a:gd name="connsiteY6" fmla="*/ 2359051 h 6858000"/>
              <a:gd name="connsiteX7" fmla="*/ 6417403 w 6438470"/>
              <a:gd name="connsiteY7" fmla="*/ 2879651 h 6858000"/>
              <a:gd name="connsiteX8" fmla="*/ 6405781 w 6438470"/>
              <a:gd name="connsiteY8" fmla="*/ 2956927 h 6858000"/>
              <a:gd name="connsiteX9" fmla="*/ 5021199 w 6438470"/>
              <a:gd name="connsiteY9" fmla="*/ 3303219 h 6858000"/>
              <a:gd name="connsiteX10" fmla="*/ 4975298 w 6438470"/>
              <a:gd name="connsiteY10" fmla="*/ 3305543 h 6858000"/>
              <a:gd name="connsiteX11" fmla="*/ 4941018 w 6438470"/>
              <a:gd name="connsiteY11" fmla="*/ 3295085 h 6858000"/>
              <a:gd name="connsiteX12" fmla="*/ 4926492 w 6438470"/>
              <a:gd name="connsiteY12" fmla="*/ 3284626 h 6858000"/>
              <a:gd name="connsiteX13" fmla="*/ 4522680 w 6438470"/>
              <a:gd name="connsiteY13" fmla="*/ 2974940 h 6858000"/>
              <a:gd name="connsiteX14" fmla="*/ 4096789 w 6438470"/>
              <a:gd name="connsiteY14" fmla="*/ 2789592 h 6858000"/>
              <a:gd name="connsiteX15" fmla="*/ 4071223 w 6438470"/>
              <a:gd name="connsiteY15" fmla="*/ 2660604 h 6858000"/>
              <a:gd name="connsiteX16" fmla="*/ 4949037 w 6438470"/>
              <a:gd name="connsiteY16" fmla="*/ 2200713 h 6858000"/>
              <a:gd name="connsiteX17" fmla="*/ 736076 w 6438470"/>
              <a:gd name="connsiteY17" fmla="*/ 0 h 6858000"/>
              <a:gd name="connsiteX18" fmla="*/ 2675884 w 6438470"/>
              <a:gd name="connsiteY18" fmla="*/ 0 h 6858000"/>
              <a:gd name="connsiteX19" fmla="*/ 2732276 w 6438470"/>
              <a:gd name="connsiteY19" fmla="*/ 97670 h 6858000"/>
              <a:gd name="connsiteX20" fmla="*/ 3213050 w 6438470"/>
              <a:gd name="connsiteY20" fmla="*/ 930307 h 6858000"/>
              <a:gd name="connsiteX21" fmla="*/ 2985288 w 6438470"/>
              <a:gd name="connsiteY21" fmla="*/ 3207931 h 6858000"/>
              <a:gd name="connsiteX22" fmla="*/ 5071748 w 6438470"/>
              <a:gd name="connsiteY22" fmla="*/ 4149194 h 6858000"/>
              <a:gd name="connsiteX23" fmla="*/ 6433090 w 6438470"/>
              <a:gd name="connsiteY23" fmla="*/ 6507000 h 6858000"/>
              <a:gd name="connsiteX24" fmla="*/ 6417983 w 6438470"/>
              <a:gd name="connsiteY24" fmla="*/ 6562197 h 6858000"/>
              <a:gd name="connsiteX25" fmla="*/ 6417403 w 6438470"/>
              <a:gd name="connsiteY25" fmla="*/ 6561616 h 6858000"/>
              <a:gd name="connsiteX26" fmla="*/ 4720228 w 6438470"/>
              <a:gd name="connsiteY26" fmla="*/ 6783568 h 6858000"/>
              <a:gd name="connsiteX27" fmla="*/ 3314729 w 6438470"/>
              <a:gd name="connsiteY27" fmla="*/ 5700535 h 6858000"/>
              <a:gd name="connsiteX28" fmla="*/ 2152679 w 6438470"/>
              <a:gd name="connsiteY28" fmla="*/ 3687859 h 6858000"/>
              <a:gd name="connsiteX29" fmla="*/ 990629 w 6438470"/>
              <a:gd name="connsiteY29" fmla="*/ 1675183 h 6858000"/>
              <a:gd name="connsiteX30" fmla="*/ 716733 w 6438470"/>
              <a:gd name="connsiteY30" fmla="*/ 8403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438470" h="6858000">
                <a:moveTo>
                  <a:pt x="1619879" y="3938281"/>
                </a:moveTo>
                <a:cubicBezTo>
                  <a:pt x="1652416" y="3937700"/>
                  <a:pt x="1672171" y="3973143"/>
                  <a:pt x="1655902" y="4001032"/>
                </a:cubicBezTo>
                <a:lnTo>
                  <a:pt x="0" y="6830938"/>
                </a:lnTo>
                <a:lnTo>
                  <a:pt x="0" y="3947485"/>
                </a:lnTo>
                <a:close/>
                <a:moveTo>
                  <a:pt x="4949037" y="2200713"/>
                </a:moveTo>
                <a:cubicBezTo>
                  <a:pt x="5152493" y="2195991"/>
                  <a:pt x="5359647" y="2246840"/>
                  <a:pt x="5547027" y="2359051"/>
                </a:cubicBezTo>
                <a:lnTo>
                  <a:pt x="5547608" y="2359051"/>
                </a:lnTo>
                <a:cubicBezTo>
                  <a:pt x="5547608" y="2359051"/>
                  <a:pt x="6417403" y="2879651"/>
                  <a:pt x="6417403" y="2879651"/>
                </a:cubicBezTo>
                <a:cubicBezTo>
                  <a:pt x="6449940" y="2898825"/>
                  <a:pt x="6442386" y="2947631"/>
                  <a:pt x="6405781" y="2956927"/>
                </a:cubicBezTo>
                <a:lnTo>
                  <a:pt x="5021199" y="3303219"/>
                </a:lnTo>
                <a:cubicBezTo>
                  <a:pt x="5006092" y="3307286"/>
                  <a:pt x="4990405" y="3307868"/>
                  <a:pt x="4975298" y="3305543"/>
                </a:cubicBezTo>
                <a:cubicBezTo>
                  <a:pt x="4961354" y="3303800"/>
                  <a:pt x="4949733" y="3299152"/>
                  <a:pt x="4941018" y="3295085"/>
                </a:cubicBezTo>
                <a:cubicBezTo>
                  <a:pt x="4935788" y="3292761"/>
                  <a:pt x="4930559" y="3288694"/>
                  <a:pt x="4926492" y="3284626"/>
                </a:cubicBezTo>
                <a:cubicBezTo>
                  <a:pt x="4832366" y="3191081"/>
                  <a:pt x="4698731" y="3077200"/>
                  <a:pt x="4522680" y="2974940"/>
                </a:cubicBezTo>
                <a:cubicBezTo>
                  <a:pt x="4364060" y="2882556"/>
                  <a:pt x="4214155" y="2830264"/>
                  <a:pt x="4096789" y="2789592"/>
                </a:cubicBezTo>
                <a:cubicBezTo>
                  <a:pt x="4046820" y="2772161"/>
                  <a:pt x="4041010" y="2703019"/>
                  <a:pt x="4071223" y="2660604"/>
                </a:cubicBezTo>
                <a:cubicBezTo>
                  <a:pt x="4281119" y="2370817"/>
                  <a:pt x="4609943" y="2208584"/>
                  <a:pt x="4949037" y="2200713"/>
                </a:cubicBezTo>
                <a:close/>
                <a:moveTo>
                  <a:pt x="736076" y="0"/>
                </a:moveTo>
                <a:lnTo>
                  <a:pt x="2675884" y="0"/>
                </a:lnTo>
                <a:lnTo>
                  <a:pt x="2732276" y="97670"/>
                </a:lnTo>
                <a:cubicBezTo>
                  <a:pt x="2920075" y="422930"/>
                  <a:pt x="3096663" y="728764"/>
                  <a:pt x="3213050" y="930307"/>
                </a:cubicBezTo>
                <a:cubicBezTo>
                  <a:pt x="3584905" y="1574665"/>
                  <a:pt x="3630806" y="2834912"/>
                  <a:pt x="2985288" y="3207931"/>
                </a:cubicBezTo>
                <a:cubicBezTo>
                  <a:pt x="3633130" y="2833750"/>
                  <a:pt x="4719066" y="3539116"/>
                  <a:pt x="5071748" y="4149194"/>
                </a:cubicBezTo>
                <a:cubicBezTo>
                  <a:pt x="5423850" y="4759272"/>
                  <a:pt x="6433090" y="6507000"/>
                  <a:pt x="6433090" y="6507000"/>
                </a:cubicBezTo>
                <a:cubicBezTo>
                  <a:pt x="6444129" y="6526174"/>
                  <a:pt x="6437738" y="6551157"/>
                  <a:pt x="6417983" y="6562197"/>
                </a:cubicBezTo>
                <a:lnTo>
                  <a:pt x="6417403" y="6561616"/>
                </a:lnTo>
                <a:cubicBezTo>
                  <a:pt x="6225664" y="6670849"/>
                  <a:pt x="5557485" y="7005520"/>
                  <a:pt x="4720228" y="6783568"/>
                </a:cubicBezTo>
                <a:cubicBezTo>
                  <a:pt x="3813248" y="6543023"/>
                  <a:pt x="3388519" y="5828941"/>
                  <a:pt x="3314729" y="5700535"/>
                </a:cubicBezTo>
                <a:lnTo>
                  <a:pt x="2152679" y="3687859"/>
                </a:lnTo>
                <a:lnTo>
                  <a:pt x="990629" y="1675183"/>
                </a:lnTo>
                <a:cubicBezTo>
                  <a:pt x="920906" y="1555346"/>
                  <a:pt x="559592" y="910543"/>
                  <a:pt x="716733" y="84038"/>
                </a:cubicBezTo>
                <a:close/>
              </a:path>
            </a:pathLst>
          </a:custGeom>
          <a:solidFill>
            <a:schemeClr val="bg2"/>
          </a:solidFill>
        </p:spPr>
        <p:txBody>
          <a:bodyPr wrap="square" lIns="540000" bIns="180000" anchor="ctr" anchorCtr="0">
            <a:noAutofit/>
          </a:bodyPr>
          <a:lstStyle/>
          <a:p>
            <a:r>
              <a:rPr lang="en-AU" noProof="0"/>
              <a:t>Drag and drop image into image placeholder</a:t>
            </a:r>
          </a:p>
          <a:p>
            <a:endParaRPr lang="en-AU" noProof="0"/>
          </a:p>
        </p:txBody>
      </p:sp>
      <p:sp>
        <p:nvSpPr>
          <p:cNvPr id="2" name="Title 1">
            <a:extLst>
              <a:ext uri="{FF2B5EF4-FFF2-40B4-BE49-F238E27FC236}">
                <a16:creationId xmlns:a16="http://schemas.microsoft.com/office/drawing/2014/main" id="{B7CB3358-3F48-3254-E393-2E52C175A244}"/>
              </a:ext>
            </a:extLst>
          </p:cNvPr>
          <p:cNvSpPr>
            <a:spLocks noGrp="1"/>
          </p:cNvSpPr>
          <p:nvPr>
            <p:ph type="title" hasCustomPrompt="1"/>
          </p:nvPr>
        </p:nvSpPr>
        <p:spPr>
          <a:xfrm>
            <a:off x="6954838" y="960438"/>
            <a:ext cx="4732336" cy="886397"/>
          </a:xfrm>
        </p:spPr>
        <p:txBody>
          <a:bodyPr>
            <a:spAutoFit/>
          </a:bodyPr>
          <a:lstStyle>
            <a:lvl1pPr>
              <a:lnSpc>
                <a:spcPct val="90000"/>
              </a:lnSpc>
              <a:defRPr sz="3200">
                <a:solidFill>
                  <a:schemeClr val="accent1"/>
                </a:solidFill>
              </a:defRPr>
            </a:lvl1pPr>
          </a:lstStyle>
          <a:p>
            <a:r>
              <a:rPr lang="en-AU" noProof="0"/>
              <a:t>Call to action heading goes here</a:t>
            </a:r>
          </a:p>
        </p:txBody>
      </p:sp>
      <p:sp>
        <p:nvSpPr>
          <p:cNvPr id="3" name="Footer Placeholder 2">
            <a:extLst>
              <a:ext uri="{FF2B5EF4-FFF2-40B4-BE49-F238E27FC236}">
                <a16:creationId xmlns:a16="http://schemas.microsoft.com/office/drawing/2014/main" id="{45F6B946-44B5-E36B-99AA-105A0C4EFA55}"/>
              </a:ext>
            </a:extLst>
          </p:cNvPr>
          <p:cNvSpPr>
            <a:spLocks noGrp="1"/>
          </p:cNvSpPr>
          <p:nvPr>
            <p:ph type="ftr" sz="quarter" idx="10"/>
          </p:nvPr>
        </p:nvSpPr>
        <p:spPr/>
        <p:txBody>
          <a:bodyPr/>
          <a:lstStyle>
            <a:lvl1pPr>
              <a:defRPr>
                <a:solidFill>
                  <a:schemeClr val="bg1"/>
                </a:solidFill>
              </a:defRPr>
            </a:lvl1pPr>
          </a:lstStyle>
          <a:p>
            <a:r>
              <a:rPr lang="en-US" noProof="0"/>
              <a:t>Acenda Life</a:t>
            </a:r>
            <a:endParaRPr lang="en-AU" noProof="0"/>
          </a:p>
        </p:txBody>
      </p:sp>
      <p:sp>
        <p:nvSpPr>
          <p:cNvPr id="4" name="Slide Number Placeholder 3">
            <a:extLst>
              <a:ext uri="{FF2B5EF4-FFF2-40B4-BE49-F238E27FC236}">
                <a16:creationId xmlns:a16="http://schemas.microsoft.com/office/drawing/2014/main" id="{BF7B269A-202B-B433-3A02-DE129E9F33B0}"/>
              </a:ext>
            </a:extLst>
          </p:cNvPr>
          <p:cNvSpPr>
            <a:spLocks noGrp="1"/>
          </p:cNvSpPr>
          <p:nvPr>
            <p:ph type="sldNum" sz="quarter" idx="11"/>
          </p:nvPr>
        </p:nvSpPr>
        <p:spPr>
          <a:xfrm>
            <a:off x="11563738" y="6539268"/>
            <a:ext cx="123431" cy="123111"/>
          </a:xfrm>
        </p:spPr>
        <p:txBody>
          <a:bodyPr/>
          <a:lstStyle>
            <a:lvl1pPr>
              <a:defRPr>
                <a:solidFill>
                  <a:schemeClr val="bg1"/>
                </a:solidFill>
              </a:defRPr>
            </a:lvl1pPr>
          </a:lstStyle>
          <a:p>
            <a:fld id="{9CA0E3CB-31B1-41CE-9218-F9509472790F}" type="slidenum">
              <a:rPr lang="en-AU" noProof="0" smtClean="0"/>
              <a:pPr/>
              <a:t>‹#›</a:t>
            </a:fld>
            <a:endParaRPr lang="en-AU" noProof="0"/>
          </a:p>
        </p:txBody>
      </p:sp>
      <p:sp>
        <p:nvSpPr>
          <p:cNvPr id="14" name="Text Placeholder 12">
            <a:extLst>
              <a:ext uri="{FF2B5EF4-FFF2-40B4-BE49-F238E27FC236}">
                <a16:creationId xmlns:a16="http://schemas.microsoft.com/office/drawing/2014/main" id="{026A133D-8932-DC5B-71A7-41AE119A363E}"/>
              </a:ext>
            </a:extLst>
          </p:cNvPr>
          <p:cNvSpPr>
            <a:spLocks noGrp="1"/>
          </p:cNvSpPr>
          <p:nvPr>
            <p:ph type="body" sz="quarter" idx="13" hasCustomPrompt="1"/>
          </p:nvPr>
        </p:nvSpPr>
        <p:spPr>
          <a:xfrm>
            <a:off x="6954838" y="2216378"/>
            <a:ext cx="469902" cy="430887"/>
          </a:xfrm>
        </p:spPr>
        <p:txBody>
          <a:bodyPr wrap="square" anchor="ctr" anchorCtr="0">
            <a:spAutoFit/>
          </a:bodyPr>
          <a:lstStyle>
            <a:lvl1pPr algn="l">
              <a:lnSpc>
                <a:spcPct val="100000"/>
              </a:lnSpc>
              <a:spcBef>
                <a:spcPts val="0"/>
              </a:spcBef>
              <a:spcAft>
                <a:spcPts val="0"/>
              </a:spcAft>
              <a:defRPr sz="2800">
                <a:solidFill>
                  <a:schemeClr val="accent1"/>
                </a:solidFill>
              </a:defRPr>
            </a:lvl1pPr>
          </a:lstStyle>
          <a:p>
            <a:pPr lvl="0"/>
            <a:r>
              <a:rPr lang="en-AU" noProof="0"/>
              <a:t>01</a:t>
            </a:r>
          </a:p>
        </p:txBody>
      </p:sp>
      <p:sp>
        <p:nvSpPr>
          <p:cNvPr id="15" name="Text Placeholder 12">
            <a:extLst>
              <a:ext uri="{FF2B5EF4-FFF2-40B4-BE49-F238E27FC236}">
                <a16:creationId xmlns:a16="http://schemas.microsoft.com/office/drawing/2014/main" id="{C8D7EF70-EA5D-BA1A-2DC7-AB261BC2B970}"/>
              </a:ext>
            </a:extLst>
          </p:cNvPr>
          <p:cNvSpPr>
            <a:spLocks noGrp="1"/>
          </p:cNvSpPr>
          <p:nvPr>
            <p:ph type="body" sz="quarter" idx="22" hasCustomPrompt="1"/>
          </p:nvPr>
        </p:nvSpPr>
        <p:spPr>
          <a:xfrm>
            <a:off x="6954838" y="3228145"/>
            <a:ext cx="469902" cy="430887"/>
          </a:xfrm>
        </p:spPr>
        <p:txBody>
          <a:bodyPr wrap="square" anchor="ctr" anchorCtr="0">
            <a:spAutoFit/>
          </a:bodyPr>
          <a:lstStyle>
            <a:lvl1pPr algn="l">
              <a:lnSpc>
                <a:spcPct val="100000"/>
              </a:lnSpc>
              <a:spcBef>
                <a:spcPts val="0"/>
              </a:spcBef>
              <a:spcAft>
                <a:spcPts val="0"/>
              </a:spcAft>
              <a:defRPr sz="2800">
                <a:solidFill>
                  <a:schemeClr val="accent1"/>
                </a:solidFill>
              </a:defRPr>
            </a:lvl1pPr>
          </a:lstStyle>
          <a:p>
            <a:pPr lvl="0"/>
            <a:r>
              <a:rPr lang="en-AU" noProof="0"/>
              <a:t>02</a:t>
            </a:r>
          </a:p>
        </p:txBody>
      </p:sp>
      <p:sp>
        <p:nvSpPr>
          <p:cNvPr id="16" name="Text Placeholder 12">
            <a:extLst>
              <a:ext uri="{FF2B5EF4-FFF2-40B4-BE49-F238E27FC236}">
                <a16:creationId xmlns:a16="http://schemas.microsoft.com/office/drawing/2014/main" id="{3A62BA4B-D597-1BF9-AEC4-C8E239961450}"/>
              </a:ext>
            </a:extLst>
          </p:cNvPr>
          <p:cNvSpPr>
            <a:spLocks noGrp="1"/>
          </p:cNvSpPr>
          <p:nvPr>
            <p:ph type="body" sz="quarter" idx="24" hasCustomPrompt="1"/>
          </p:nvPr>
        </p:nvSpPr>
        <p:spPr>
          <a:xfrm>
            <a:off x="6954838" y="4239912"/>
            <a:ext cx="469902" cy="430887"/>
          </a:xfrm>
        </p:spPr>
        <p:txBody>
          <a:bodyPr wrap="square" anchor="ctr" anchorCtr="0">
            <a:spAutoFit/>
          </a:bodyPr>
          <a:lstStyle>
            <a:lvl1pPr algn="l">
              <a:lnSpc>
                <a:spcPct val="100000"/>
              </a:lnSpc>
              <a:spcBef>
                <a:spcPts val="0"/>
              </a:spcBef>
              <a:spcAft>
                <a:spcPts val="0"/>
              </a:spcAft>
              <a:defRPr sz="2800">
                <a:solidFill>
                  <a:schemeClr val="accent1"/>
                </a:solidFill>
              </a:defRPr>
            </a:lvl1pPr>
          </a:lstStyle>
          <a:p>
            <a:pPr lvl="0"/>
            <a:r>
              <a:rPr lang="en-AU" noProof="0"/>
              <a:t>03</a:t>
            </a:r>
          </a:p>
        </p:txBody>
      </p:sp>
      <p:sp>
        <p:nvSpPr>
          <p:cNvPr id="17" name="Text Placeholder 12">
            <a:extLst>
              <a:ext uri="{FF2B5EF4-FFF2-40B4-BE49-F238E27FC236}">
                <a16:creationId xmlns:a16="http://schemas.microsoft.com/office/drawing/2014/main" id="{37BFAB6D-2E74-3EB0-ED3E-C4F88A7DB309}"/>
              </a:ext>
            </a:extLst>
          </p:cNvPr>
          <p:cNvSpPr>
            <a:spLocks noGrp="1"/>
          </p:cNvSpPr>
          <p:nvPr>
            <p:ph type="body" sz="quarter" idx="26" hasCustomPrompt="1"/>
          </p:nvPr>
        </p:nvSpPr>
        <p:spPr>
          <a:xfrm>
            <a:off x="6954838" y="5251678"/>
            <a:ext cx="469902" cy="430887"/>
          </a:xfrm>
        </p:spPr>
        <p:txBody>
          <a:bodyPr wrap="square" anchor="ctr" anchorCtr="0">
            <a:spAutoFit/>
          </a:bodyPr>
          <a:lstStyle>
            <a:lvl1pPr algn="l">
              <a:lnSpc>
                <a:spcPct val="100000"/>
              </a:lnSpc>
              <a:spcBef>
                <a:spcPts val="0"/>
              </a:spcBef>
              <a:spcAft>
                <a:spcPts val="0"/>
              </a:spcAft>
              <a:defRPr sz="2800">
                <a:solidFill>
                  <a:schemeClr val="accent1"/>
                </a:solidFill>
              </a:defRPr>
            </a:lvl1pPr>
          </a:lstStyle>
          <a:p>
            <a:pPr lvl="0"/>
            <a:r>
              <a:rPr lang="en-AU" noProof="0"/>
              <a:t>04</a:t>
            </a:r>
          </a:p>
        </p:txBody>
      </p:sp>
      <p:sp>
        <p:nvSpPr>
          <p:cNvPr id="18" name="Text Placeholder 21">
            <a:extLst>
              <a:ext uri="{FF2B5EF4-FFF2-40B4-BE49-F238E27FC236}">
                <a16:creationId xmlns:a16="http://schemas.microsoft.com/office/drawing/2014/main" id="{766C4C1A-7B4F-A603-448F-27194C9CC09A}"/>
              </a:ext>
            </a:extLst>
          </p:cNvPr>
          <p:cNvSpPr>
            <a:spLocks noGrp="1"/>
          </p:cNvSpPr>
          <p:nvPr>
            <p:ph type="body" sz="quarter" idx="20"/>
          </p:nvPr>
        </p:nvSpPr>
        <p:spPr>
          <a:xfrm>
            <a:off x="7612380" y="2233722"/>
            <a:ext cx="3644583" cy="396199"/>
          </a:xfrm>
          <a:prstGeom prst="rect">
            <a:avLst/>
          </a:prstGeom>
          <a:noFill/>
        </p:spPr>
        <p:txBody>
          <a:bodyPr wrap="square" lIns="0" tIns="0" rIns="0" bIns="0" anchor="ctr" anchorCtr="0">
            <a:spAutoFit/>
          </a:bodyPr>
          <a:lstStyle>
            <a:lvl1pPr>
              <a:lnSpc>
                <a:spcPct val="100000"/>
              </a:lnSpc>
              <a:spcBef>
                <a:spcPts val="600"/>
              </a:spcBef>
              <a:spcAft>
                <a:spcPts val="0"/>
              </a:spcAft>
              <a:defRPr sz="1200">
                <a:solidFill>
                  <a:schemeClr val="bg1"/>
                </a:solidFill>
              </a:defRPr>
            </a:lvl1pPr>
            <a:lvl2pPr>
              <a:lnSpc>
                <a:spcPct val="140000"/>
              </a:lnSpc>
              <a:spcBef>
                <a:spcPts val="0"/>
              </a:spcBef>
              <a:defRPr sz="1100">
                <a:solidFill>
                  <a:schemeClr val="bg1"/>
                </a:solidFill>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p:txBody>
      </p:sp>
      <p:sp>
        <p:nvSpPr>
          <p:cNvPr id="19" name="Text Placeholder 21">
            <a:extLst>
              <a:ext uri="{FF2B5EF4-FFF2-40B4-BE49-F238E27FC236}">
                <a16:creationId xmlns:a16="http://schemas.microsoft.com/office/drawing/2014/main" id="{5538A64B-DF5F-1D93-F270-28137482F7DE}"/>
              </a:ext>
            </a:extLst>
          </p:cNvPr>
          <p:cNvSpPr>
            <a:spLocks noGrp="1"/>
          </p:cNvSpPr>
          <p:nvPr>
            <p:ph type="body" sz="quarter" idx="21"/>
          </p:nvPr>
        </p:nvSpPr>
        <p:spPr>
          <a:xfrm>
            <a:off x="7612380" y="3245489"/>
            <a:ext cx="3644583" cy="396199"/>
          </a:xfrm>
          <a:prstGeom prst="rect">
            <a:avLst/>
          </a:prstGeom>
          <a:noFill/>
        </p:spPr>
        <p:txBody>
          <a:bodyPr wrap="square" lIns="0" tIns="0" rIns="0" bIns="0" anchor="ctr" anchorCtr="0">
            <a:spAutoFit/>
          </a:bodyPr>
          <a:lstStyle>
            <a:lvl1pPr>
              <a:lnSpc>
                <a:spcPct val="100000"/>
              </a:lnSpc>
              <a:spcBef>
                <a:spcPts val="600"/>
              </a:spcBef>
              <a:spcAft>
                <a:spcPts val="0"/>
              </a:spcAft>
              <a:defRPr sz="1200">
                <a:solidFill>
                  <a:schemeClr val="bg1"/>
                </a:solidFill>
              </a:defRPr>
            </a:lvl1pPr>
            <a:lvl2pPr>
              <a:lnSpc>
                <a:spcPct val="140000"/>
              </a:lnSpc>
              <a:spcBef>
                <a:spcPts val="0"/>
              </a:spcBef>
              <a:defRPr sz="1100">
                <a:solidFill>
                  <a:schemeClr val="bg1"/>
                </a:solidFill>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p:txBody>
      </p:sp>
      <p:sp>
        <p:nvSpPr>
          <p:cNvPr id="20" name="Text Placeholder 21">
            <a:extLst>
              <a:ext uri="{FF2B5EF4-FFF2-40B4-BE49-F238E27FC236}">
                <a16:creationId xmlns:a16="http://schemas.microsoft.com/office/drawing/2014/main" id="{10129F5C-C654-2312-0481-236720BDD535}"/>
              </a:ext>
            </a:extLst>
          </p:cNvPr>
          <p:cNvSpPr>
            <a:spLocks noGrp="1"/>
          </p:cNvSpPr>
          <p:nvPr>
            <p:ph type="body" sz="quarter" idx="23"/>
          </p:nvPr>
        </p:nvSpPr>
        <p:spPr>
          <a:xfrm>
            <a:off x="7612380" y="4257256"/>
            <a:ext cx="3644583" cy="396199"/>
          </a:xfrm>
          <a:prstGeom prst="rect">
            <a:avLst/>
          </a:prstGeom>
          <a:noFill/>
        </p:spPr>
        <p:txBody>
          <a:bodyPr wrap="square" lIns="0" tIns="0" rIns="0" bIns="0" anchor="ctr" anchorCtr="0">
            <a:spAutoFit/>
          </a:bodyPr>
          <a:lstStyle>
            <a:lvl1pPr>
              <a:lnSpc>
                <a:spcPct val="100000"/>
              </a:lnSpc>
              <a:spcBef>
                <a:spcPts val="600"/>
              </a:spcBef>
              <a:spcAft>
                <a:spcPts val="0"/>
              </a:spcAft>
              <a:defRPr sz="1200">
                <a:solidFill>
                  <a:schemeClr val="bg1"/>
                </a:solidFill>
              </a:defRPr>
            </a:lvl1pPr>
            <a:lvl2pPr>
              <a:lnSpc>
                <a:spcPct val="140000"/>
              </a:lnSpc>
              <a:spcBef>
                <a:spcPts val="0"/>
              </a:spcBef>
              <a:defRPr sz="1100">
                <a:solidFill>
                  <a:schemeClr val="bg1"/>
                </a:solidFill>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p:txBody>
      </p:sp>
      <p:sp>
        <p:nvSpPr>
          <p:cNvPr id="21" name="Text Placeholder 21">
            <a:extLst>
              <a:ext uri="{FF2B5EF4-FFF2-40B4-BE49-F238E27FC236}">
                <a16:creationId xmlns:a16="http://schemas.microsoft.com/office/drawing/2014/main" id="{C85B46F4-1676-6139-C99D-A1665F2CA307}"/>
              </a:ext>
            </a:extLst>
          </p:cNvPr>
          <p:cNvSpPr>
            <a:spLocks noGrp="1"/>
          </p:cNvSpPr>
          <p:nvPr>
            <p:ph type="body" sz="quarter" idx="25"/>
          </p:nvPr>
        </p:nvSpPr>
        <p:spPr>
          <a:xfrm>
            <a:off x="7612380" y="5269022"/>
            <a:ext cx="3644583" cy="396199"/>
          </a:xfrm>
          <a:prstGeom prst="rect">
            <a:avLst/>
          </a:prstGeom>
          <a:noFill/>
        </p:spPr>
        <p:txBody>
          <a:bodyPr wrap="square" lIns="0" tIns="0" rIns="0" bIns="0" anchor="ctr" anchorCtr="0">
            <a:spAutoFit/>
          </a:bodyPr>
          <a:lstStyle>
            <a:lvl1pPr>
              <a:lnSpc>
                <a:spcPct val="100000"/>
              </a:lnSpc>
              <a:spcBef>
                <a:spcPts val="600"/>
              </a:spcBef>
              <a:spcAft>
                <a:spcPts val="0"/>
              </a:spcAft>
              <a:defRPr sz="1200">
                <a:solidFill>
                  <a:schemeClr val="bg1"/>
                </a:solidFill>
              </a:defRPr>
            </a:lvl1pPr>
            <a:lvl2pPr>
              <a:lnSpc>
                <a:spcPct val="140000"/>
              </a:lnSpc>
              <a:spcBef>
                <a:spcPts val="0"/>
              </a:spcBef>
              <a:defRPr sz="1100">
                <a:solidFill>
                  <a:schemeClr val="bg1"/>
                </a:solidFill>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p:txBody>
      </p:sp>
      <p:cxnSp>
        <p:nvCxnSpPr>
          <p:cNvPr id="22" name="Straight Connector 21">
            <a:extLst>
              <a:ext uri="{FF2B5EF4-FFF2-40B4-BE49-F238E27FC236}">
                <a16:creationId xmlns:a16="http://schemas.microsoft.com/office/drawing/2014/main" id="{B81E61A6-785E-6833-5083-1008ED0FB2F4}"/>
              </a:ext>
            </a:extLst>
          </p:cNvPr>
          <p:cNvCxnSpPr/>
          <p:nvPr userDrawn="1"/>
        </p:nvCxnSpPr>
        <p:spPr>
          <a:xfrm>
            <a:off x="11410351" y="6544539"/>
            <a:ext cx="0" cy="112568"/>
          </a:xfrm>
          <a:prstGeom prst="line">
            <a:avLst/>
          </a:prstGeom>
          <a:ln w="12700" cap="rnd">
            <a:roun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5577936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17_Contact Us Opt A">
    <p:bg>
      <p:bgPr>
        <a:solidFill>
          <a:schemeClr val="tx1"/>
        </a:solidFill>
        <a:effectLst/>
      </p:bgPr>
    </p:bg>
    <p:spTree>
      <p:nvGrpSpPr>
        <p:cNvPr id="1" name=""/>
        <p:cNvGrpSpPr/>
        <p:nvPr/>
      </p:nvGrpSpPr>
      <p:grpSpPr>
        <a:xfrm>
          <a:off x="0" y="0"/>
          <a:ext cx="0" cy="0"/>
          <a:chOff x="0" y="0"/>
          <a:chExt cx="0" cy="0"/>
        </a:xfrm>
      </p:grpSpPr>
      <p:sp>
        <p:nvSpPr>
          <p:cNvPr id="7" name="Graphic 5">
            <a:extLst>
              <a:ext uri="{FF2B5EF4-FFF2-40B4-BE49-F238E27FC236}">
                <a16:creationId xmlns:a16="http://schemas.microsoft.com/office/drawing/2014/main" id="{CF112772-7CC2-C85E-32B0-DDA074791208}"/>
              </a:ext>
            </a:extLst>
          </p:cNvPr>
          <p:cNvSpPr/>
          <p:nvPr userDrawn="1"/>
        </p:nvSpPr>
        <p:spPr>
          <a:xfrm>
            <a:off x="5820229" y="365282"/>
            <a:ext cx="5777048" cy="5899257"/>
          </a:xfrm>
          <a:custGeom>
            <a:avLst/>
            <a:gdLst>
              <a:gd name="connsiteX0" fmla="*/ 6716649 w 8133920"/>
              <a:gd name="connsiteY0" fmla="*/ 4751205 h 8305986"/>
              <a:gd name="connsiteX1" fmla="*/ 6670748 w 8133920"/>
              <a:gd name="connsiteY1" fmla="*/ 4753529 h 8305986"/>
              <a:gd name="connsiteX2" fmla="*/ 6636468 w 8133920"/>
              <a:gd name="connsiteY2" fmla="*/ 4743071 h 8305986"/>
              <a:gd name="connsiteX3" fmla="*/ 6621942 w 8133920"/>
              <a:gd name="connsiteY3" fmla="*/ 4732612 h 8305986"/>
              <a:gd name="connsiteX4" fmla="*/ 6218130 w 8133920"/>
              <a:gd name="connsiteY4" fmla="*/ 4422926 h 8305986"/>
              <a:gd name="connsiteX5" fmla="*/ 5792239 w 8133920"/>
              <a:gd name="connsiteY5" fmla="*/ 4237578 h 8305986"/>
              <a:gd name="connsiteX6" fmla="*/ 5766673 w 8133920"/>
              <a:gd name="connsiteY6" fmla="*/ 4108590 h 8305986"/>
              <a:gd name="connsiteX7" fmla="*/ 7242477 w 8133920"/>
              <a:gd name="connsiteY7" fmla="*/ 3807037 h 8305986"/>
              <a:gd name="connsiteX8" fmla="*/ 7243058 w 8133920"/>
              <a:gd name="connsiteY8" fmla="*/ 3807037 h 8305986"/>
              <a:gd name="connsiteX9" fmla="*/ 8112853 w 8133920"/>
              <a:gd name="connsiteY9" fmla="*/ 4327637 h 8305986"/>
              <a:gd name="connsiteX10" fmla="*/ 8101231 w 8133920"/>
              <a:gd name="connsiteY10" fmla="*/ 4404913 h 8305986"/>
              <a:gd name="connsiteX11" fmla="*/ 6716649 w 8133920"/>
              <a:gd name="connsiteY11" fmla="*/ 4751205 h 8305986"/>
              <a:gd name="connsiteX12" fmla="*/ 42996 w 8133920"/>
              <a:gd name="connsiteY12" fmla="*/ 5404279 h 8305986"/>
              <a:gd name="connsiteX13" fmla="*/ 0 w 8133920"/>
              <a:gd name="connsiteY13" fmla="*/ 5446694 h 8305986"/>
              <a:gd name="connsiteX14" fmla="*/ 443322 w 8133920"/>
              <a:gd name="connsiteY14" fmla="*/ 7095647 h 8305986"/>
              <a:gd name="connsiteX15" fmla="*/ 1635585 w 8133920"/>
              <a:gd name="connsiteY15" fmla="*/ 8296629 h 8305986"/>
              <a:gd name="connsiteX16" fmla="*/ 1694269 w 8133920"/>
              <a:gd name="connsiteY16" fmla="*/ 8280942 h 8305986"/>
              <a:gd name="connsiteX17" fmla="*/ 3351352 w 8133920"/>
              <a:gd name="connsiteY17" fmla="*/ 5449018 h 8305986"/>
              <a:gd name="connsiteX18" fmla="*/ 3315329 w 8133920"/>
              <a:gd name="connsiteY18" fmla="*/ 5386267 h 8305986"/>
              <a:gd name="connsiteX19" fmla="*/ 42996 w 8133920"/>
              <a:gd name="connsiteY19" fmla="*/ 5404860 h 8305986"/>
              <a:gd name="connsiteX20" fmla="*/ 8112853 w 8133920"/>
              <a:gd name="connsiteY20" fmla="*/ 8009602 h 8305986"/>
              <a:gd name="connsiteX21" fmla="*/ 6415678 w 8133920"/>
              <a:gd name="connsiteY21" fmla="*/ 8231554 h 8305986"/>
              <a:gd name="connsiteX22" fmla="*/ 5010179 w 8133920"/>
              <a:gd name="connsiteY22" fmla="*/ 7148521 h 8305986"/>
              <a:gd name="connsiteX23" fmla="*/ 3848129 w 8133920"/>
              <a:gd name="connsiteY23" fmla="*/ 5135845 h 8305986"/>
              <a:gd name="connsiteX24" fmla="*/ 2686079 w 8133920"/>
              <a:gd name="connsiteY24" fmla="*/ 3123169 h 8305986"/>
              <a:gd name="connsiteX25" fmla="*/ 2450764 w 8133920"/>
              <a:gd name="connsiteY25" fmla="*/ 1364402 h 8305986"/>
              <a:gd name="connsiteX26" fmla="*/ 3491960 w 8133920"/>
              <a:gd name="connsiteY26" fmla="*/ 5381 h 8305986"/>
              <a:gd name="connsiteX27" fmla="*/ 3547158 w 8133920"/>
              <a:gd name="connsiteY27" fmla="*/ 20487 h 8305986"/>
              <a:gd name="connsiteX28" fmla="*/ 4908500 w 8133920"/>
              <a:gd name="connsiteY28" fmla="*/ 2378293 h 8305986"/>
              <a:gd name="connsiteX29" fmla="*/ 4680738 w 8133920"/>
              <a:gd name="connsiteY29" fmla="*/ 4655917 h 8305986"/>
              <a:gd name="connsiteX30" fmla="*/ 6767198 w 8133920"/>
              <a:gd name="connsiteY30" fmla="*/ 5597180 h 8305986"/>
              <a:gd name="connsiteX31" fmla="*/ 8128540 w 8133920"/>
              <a:gd name="connsiteY31" fmla="*/ 7954986 h 8305986"/>
              <a:gd name="connsiteX32" fmla="*/ 8113433 w 8133920"/>
              <a:gd name="connsiteY32" fmla="*/ 8010183 h 8305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133920" h="8305986">
                <a:moveTo>
                  <a:pt x="6716649" y="4751205"/>
                </a:moveTo>
                <a:cubicBezTo>
                  <a:pt x="6701542" y="4755272"/>
                  <a:pt x="6685855" y="4755854"/>
                  <a:pt x="6670748" y="4753529"/>
                </a:cubicBezTo>
                <a:cubicBezTo>
                  <a:pt x="6656804" y="4751786"/>
                  <a:pt x="6645183" y="4747138"/>
                  <a:pt x="6636468" y="4743071"/>
                </a:cubicBezTo>
                <a:cubicBezTo>
                  <a:pt x="6631238" y="4740747"/>
                  <a:pt x="6626009" y="4736680"/>
                  <a:pt x="6621942" y="4732612"/>
                </a:cubicBezTo>
                <a:cubicBezTo>
                  <a:pt x="6527816" y="4639067"/>
                  <a:pt x="6394181" y="4525186"/>
                  <a:pt x="6218130" y="4422926"/>
                </a:cubicBezTo>
                <a:cubicBezTo>
                  <a:pt x="6059510" y="4330542"/>
                  <a:pt x="5909605" y="4278250"/>
                  <a:pt x="5792239" y="4237578"/>
                </a:cubicBezTo>
                <a:cubicBezTo>
                  <a:pt x="5742270" y="4220147"/>
                  <a:pt x="5736460" y="4151005"/>
                  <a:pt x="5766673" y="4108590"/>
                </a:cubicBezTo>
                <a:cubicBezTo>
                  <a:pt x="6102506" y="3644931"/>
                  <a:pt x="6742796" y="3507808"/>
                  <a:pt x="7242477" y="3807037"/>
                </a:cubicBezTo>
                <a:lnTo>
                  <a:pt x="7243058" y="3807037"/>
                </a:lnTo>
                <a:cubicBezTo>
                  <a:pt x="7243058" y="3807037"/>
                  <a:pt x="8112853" y="4327637"/>
                  <a:pt x="8112853" y="4327637"/>
                </a:cubicBezTo>
                <a:cubicBezTo>
                  <a:pt x="8145390" y="4346811"/>
                  <a:pt x="8137836" y="4395617"/>
                  <a:pt x="8101231" y="4404913"/>
                </a:cubicBezTo>
                <a:lnTo>
                  <a:pt x="6716649" y="4751205"/>
                </a:lnTo>
                <a:close/>
                <a:moveTo>
                  <a:pt x="42996" y="5404279"/>
                </a:moveTo>
                <a:cubicBezTo>
                  <a:pt x="19755" y="5404279"/>
                  <a:pt x="0" y="5423453"/>
                  <a:pt x="0" y="5446694"/>
                </a:cubicBezTo>
                <a:cubicBezTo>
                  <a:pt x="581" y="6008547"/>
                  <a:pt x="143513" y="6575628"/>
                  <a:pt x="443322" y="7095647"/>
                </a:cubicBezTo>
                <a:cubicBezTo>
                  <a:pt x="740226" y="7610437"/>
                  <a:pt x="1155659" y="8014831"/>
                  <a:pt x="1635585" y="8296629"/>
                </a:cubicBezTo>
                <a:cubicBezTo>
                  <a:pt x="1655921" y="8308250"/>
                  <a:pt x="1682067" y="8301277"/>
                  <a:pt x="1694269" y="8280942"/>
                </a:cubicBezTo>
                <a:lnTo>
                  <a:pt x="3351352" y="5449018"/>
                </a:lnTo>
                <a:cubicBezTo>
                  <a:pt x="3367621" y="5421129"/>
                  <a:pt x="3347866" y="5385686"/>
                  <a:pt x="3315329" y="5386267"/>
                </a:cubicBezTo>
                <a:lnTo>
                  <a:pt x="42996" y="5404860"/>
                </a:lnTo>
                <a:close/>
                <a:moveTo>
                  <a:pt x="8112853" y="8009602"/>
                </a:moveTo>
                <a:cubicBezTo>
                  <a:pt x="7921114" y="8118835"/>
                  <a:pt x="7252935" y="8453506"/>
                  <a:pt x="6415678" y="8231554"/>
                </a:cubicBezTo>
                <a:cubicBezTo>
                  <a:pt x="5508698" y="7991009"/>
                  <a:pt x="5083969" y="7276927"/>
                  <a:pt x="5010179" y="7148521"/>
                </a:cubicBezTo>
                <a:lnTo>
                  <a:pt x="3848129" y="5135845"/>
                </a:lnTo>
                <a:lnTo>
                  <a:pt x="2686079" y="3123169"/>
                </a:lnTo>
                <a:cubicBezTo>
                  <a:pt x="2611708" y="2995343"/>
                  <a:pt x="2205571" y="2270222"/>
                  <a:pt x="2450764" y="1364402"/>
                </a:cubicBezTo>
                <a:cubicBezTo>
                  <a:pt x="2677363" y="528886"/>
                  <a:pt x="3301965" y="116938"/>
                  <a:pt x="3491960" y="5381"/>
                </a:cubicBezTo>
                <a:cubicBezTo>
                  <a:pt x="3511134" y="-5659"/>
                  <a:pt x="3536118" y="732"/>
                  <a:pt x="3547158" y="20487"/>
                </a:cubicBezTo>
                <a:cubicBezTo>
                  <a:pt x="3547158" y="20487"/>
                  <a:pt x="4536062" y="1733354"/>
                  <a:pt x="4908500" y="2378293"/>
                </a:cubicBezTo>
                <a:cubicBezTo>
                  <a:pt x="5280355" y="3022651"/>
                  <a:pt x="5326256" y="4282898"/>
                  <a:pt x="4680738" y="4655917"/>
                </a:cubicBezTo>
                <a:cubicBezTo>
                  <a:pt x="5328580" y="4281736"/>
                  <a:pt x="6414516" y="4987102"/>
                  <a:pt x="6767198" y="5597180"/>
                </a:cubicBezTo>
                <a:cubicBezTo>
                  <a:pt x="7119300" y="6207258"/>
                  <a:pt x="8128540" y="7954986"/>
                  <a:pt x="8128540" y="7954986"/>
                </a:cubicBezTo>
                <a:cubicBezTo>
                  <a:pt x="8139579" y="7974160"/>
                  <a:pt x="8133188" y="7999143"/>
                  <a:pt x="8113433" y="8010183"/>
                </a:cubicBezTo>
              </a:path>
            </a:pathLst>
          </a:custGeom>
          <a:solidFill>
            <a:schemeClr val="bg1">
              <a:alpha val="15000"/>
            </a:schemeClr>
          </a:solidFill>
          <a:ln w="39461" cap="flat">
            <a:noFill/>
            <a:prstDash val="solid"/>
            <a:miter/>
          </a:ln>
        </p:spPr>
        <p:txBody>
          <a:bodyPr rtlCol="0" anchor="ctr"/>
          <a:lstStyle/>
          <a:p>
            <a:endParaRPr lang="en-AU" noProof="0"/>
          </a:p>
        </p:txBody>
      </p:sp>
      <p:sp>
        <p:nvSpPr>
          <p:cNvPr id="5" name="Title 4">
            <a:extLst>
              <a:ext uri="{FF2B5EF4-FFF2-40B4-BE49-F238E27FC236}">
                <a16:creationId xmlns:a16="http://schemas.microsoft.com/office/drawing/2014/main" id="{2A12245F-BEFE-2B53-9EF8-D87F4E381C78}"/>
              </a:ext>
            </a:extLst>
          </p:cNvPr>
          <p:cNvSpPr>
            <a:spLocks noGrp="1"/>
          </p:cNvSpPr>
          <p:nvPr>
            <p:ph type="title" hasCustomPrompt="1"/>
          </p:nvPr>
        </p:nvSpPr>
        <p:spPr>
          <a:xfrm>
            <a:off x="938666" y="2651351"/>
            <a:ext cx="4732338" cy="787908"/>
          </a:xfrm>
        </p:spPr>
        <p:txBody>
          <a:bodyPr wrap="square" anchor="b" anchorCtr="0">
            <a:spAutoFit/>
          </a:bodyPr>
          <a:lstStyle>
            <a:lvl1pPr>
              <a:defRPr sz="3200">
                <a:solidFill>
                  <a:schemeClr val="accent1"/>
                </a:solidFill>
              </a:defRPr>
            </a:lvl1pPr>
          </a:lstStyle>
          <a:p>
            <a:r>
              <a:rPr lang="en-AU" noProof="0"/>
              <a:t>Contact us heading goes here</a:t>
            </a:r>
          </a:p>
        </p:txBody>
      </p:sp>
      <p:pic>
        <p:nvPicPr>
          <p:cNvPr id="6" name="Graphic 5">
            <a:extLst>
              <a:ext uri="{FF2B5EF4-FFF2-40B4-BE49-F238E27FC236}">
                <a16:creationId xmlns:a16="http://schemas.microsoft.com/office/drawing/2014/main" id="{56080E0A-A303-5200-D263-4485E77D4C04}"/>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938665" y="1605653"/>
            <a:ext cx="2691760" cy="680400"/>
          </a:xfrm>
          <a:prstGeom prst="rect">
            <a:avLst/>
          </a:prstGeom>
        </p:spPr>
      </p:pic>
      <p:sp>
        <p:nvSpPr>
          <p:cNvPr id="8" name="Text Placeholder 28">
            <a:extLst>
              <a:ext uri="{FF2B5EF4-FFF2-40B4-BE49-F238E27FC236}">
                <a16:creationId xmlns:a16="http://schemas.microsoft.com/office/drawing/2014/main" id="{7CC461AB-D0F9-BADC-2F8C-3073F876F818}"/>
              </a:ext>
            </a:extLst>
          </p:cNvPr>
          <p:cNvSpPr>
            <a:spLocks noGrp="1"/>
          </p:cNvSpPr>
          <p:nvPr>
            <p:ph type="body" sz="quarter" idx="14" hasCustomPrompt="1"/>
          </p:nvPr>
        </p:nvSpPr>
        <p:spPr>
          <a:xfrm>
            <a:off x="938665" y="3644900"/>
            <a:ext cx="3871914" cy="1717675"/>
          </a:xfrm>
        </p:spPr>
        <p:txBody>
          <a:bodyPr anchor="t" anchorCtr="0">
            <a:noAutofit/>
          </a:bodyPr>
          <a:lstStyle>
            <a:lvl1pPr>
              <a:lnSpc>
                <a:spcPct val="125000"/>
              </a:lnSpc>
              <a:spcAft>
                <a:spcPts val="1600"/>
              </a:spcAft>
              <a:defRPr sz="1400">
                <a:solidFill>
                  <a:schemeClr val="bg1"/>
                </a:solidFill>
              </a:defRPr>
            </a:lvl1pPr>
            <a:lvl2pPr>
              <a:spcBef>
                <a:spcPts val="0"/>
              </a:spcBef>
              <a:spcAft>
                <a:spcPts val="600"/>
              </a:spcAft>
              <a:defRPr>
                <a:solidFill>
                  <a:schemeClr val="bg1"/>
                </a:solidFill>
                <a:latin typeface="+mn-lt"/>
              </a:defRPr>
            </a:lvl2pPr>
          </a:lstStyle>
          <a:p>
            <a:pPr lvl="0"/>
            <a:r>
              <a:rPr lang="en-AU" noProof="0"/>
              <a:t>Insert CTA text and contact details</a:t>
            </a:r>
          </a:p>
          <a:p>
            <a:pPr lvl="1"/>
            <a:endParaRPr lang="en-AU" noProof="0"/>
          </a:p>
          <a:p>
            <a:pPr lvl="1"/>
            <a:endParaRPr lang="en-AU" noProof="0"/>
          </a:p>
        </p:txBody>
      </p:sp>
    </p:spTree>
    <p:extLst>
      <p:ext uri="{BB962C8B-B14F-4D97-AF65-F5344CB8AC3E}">
        <p14:creationId xmlns:p14="http://schemas.microsoft.com/office/powerpoint/2010/main" val="222917515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17_Contact Us Opt B">
    <p:bg>
      <p:bgPr>
        <a:solidFill>
          <a:srgbClr val="004A80"/>
        </a:solidFill>
        <a:effectLst/>
      </p:bgPr>
    </p:bg>
    <p:spTree>
      <p:nvGrpSpPr>
        <p:cNvPr id="1" name=""/>
        <p:cNvGrpSpPr/>
        <p:nvPr/>
      </p:nvGrpSpPr>
      <p:grpSpPr>
        <a:xfrm>
          <a:off x="0" y="0"/>
          <a:ext cx="0" cy="0"/>
          <a:chOff x="0" y="0"/>
          <a:chExt cx="0" cy="0"/>
        </a:xfrm>
      </p:grpSpPr>
      <p:sp>
        <p:nvSpPr>
          <p:cNvPr id="7" name="Graphic 5">
            <a:extLst>
              <a:ext uri="{FF2B5EF4-FFF2-40B4-BE49-F238E27FC236}">
                <a16:creationId xmlns:a16="http://schemas.microsoft.com/office/drawing/2014/main" id="{CF112772-7CC2-C85E-32B0-DDA074791208}"/>
              </a:ext>
            </a:extLst>
          </p:cNvPr>
          <p:cNvSpPr/>
          <p:nvPr userDrawn="1"/>
        </p:nvSpPr>
        <p:spPr>
          <a:xfrm>
            <a:off x="5820229" y="365282"/>
            <a:ext cx="5777048" cy="5899257"/>
          </a:xfrm>
          <a:custGeom>
            <a:avLst/>
            <a:gdLst>
              <a:gd name="connsiteX0" fmla="*/ 6716649 w 8133920"/>
              <a:gd name="connsiteY0" fmla="*/ 4751205 h 8305986"/>
              <a:gd name="connsiteX1" fmla="*/ 6670748 w 8133920"/>
              <a:gd name="connsiteY1" fmla="*/ 4753529 h 8305986"/>
              <a:gd name="connsiteX2" fmla="*/ 6636468 w 8133920"/>
              <a:gd name="connsiteY2" fmla="*/ 4743071 h 8305986"/>
              <a:gd name="connsiteX3" fmla="*/ 6621942 w 8133920"/>
              <a:gd name="connsiteY3" fmla="*/ 4732612 h 8305986"/>
              <a:gd name="connsiteX4" fmla="*/ 6218130 w 8133920"/>
              <a:gd name="connsiteY4" fmla="*/ 4422926 h 8305986"/>
              <a:gd name="connsiteX5" fmla="*/ 5792239 w 8133920"/>
              <a:gd name="connsiteY5" fmla="*/ 4237578 h 8305986"/>
              <a:gd name="connsiteX6" fmla="*/ 5766673 w 8133920"/>
              <a:gd name="connsiteY6" fmla="*/ 4108590 h 8305986"/>
              <a:gd name="connsiteX7" fmla="*/ 7242477 w 8133920"/>
              <a:gd name="connsiteY7" fmla="*/ 3807037 h 8305986"/>
              <a:gd name="connsiteX8" fmla="*/ 7243058 w 8133920"/>
              <a:gd name="connsiteY8" fmla="*/ 3807037 h 8305986"/>
              <a:gd name="connsiteX9" fmla="*/ 8112853 w 8133920"/>
              <a:gd name="connsiteY9" fmla="*/ 4327637 h 8305986"/>
              <a:gd name="connsiteX10" fmla="*/ 8101231 w 8133920"/>
              <a:gd name="connsiteY10" fmla="*/ 4404913 h 8305986"/>
              <a:gd name="connsiteX11" fmla="*/ 6716649 w 8133920"/>
              <a:gd name="connsiteY11" fmla="*/ 4751205 h 8305986"/>
              <a:gd name="connsiteX12" fmla="*/ 42996 w 8133920"/>
              <a:gd name="connsiteY12" fmla="*/ 5404279 h 8305986"/>
              <a:gd name="connsiteX13" fmla="*/ 0 w 8133920"/>
              <a:gd name="connsiteY13" fmla="*/ 5446694 h 8305986"/>
              <a:gd name="connsiteX14" fmla="*/ 443322 w 8133920"/>
              <a:gd name="connsiteY14" fmla="*/ 7095647 h 8305986"/>
              <a:gd name="connsiteX15" fmla="*/ 1635585 w 8133920"/>
              <a:gd name="connsiteY15" fmla="*/ 8296629 h 8305986"/>
              <a:gd name="connsiteX16" fmla="*/ 1694269 w 8133920"/>
              <a:gd name="connsiteY16" fmla="*/ 8280942 h 8305986"/>
              <a:gd name="connsiteX17" fmla="*/ 3351352 w 8133920"/>
              <a:gd name="connsiteY17" fmla="*/ 5449018 h 8305986"/>
              <a:gd name="connsiteX18" fmla="*/ 3315329 w 8133920"/>
              <a:gd name="connsiteY18" fmla="*/ 5386267 h 8305986"/>
              <a:gd name="connsiteX19" fmla="*/ 42996 w 8133920"/>
              <a:gd name="connsiteY19" fmla="*/ 5404860 h 8305986"/>
              <a:gd name="connsiteX20" fmla="*/ 8112853 w 8133920"/>
              <a:gd name="connsiteY20" fmla="*/ 8009602 h 8305986"/>
              <a:gd name="connsiteX21" fmla="*/ 6415678 w 8133920"/>
              <a:gd name="connsiteY21" fmla="*/ 8231554 h 8305986"/>
              <a:gd name="connsiteX22" fmla="*/ 5010179 w 8133920"/>
              <a:gd name="connsiteY22" fmla="*/ 7148521 h 8305986"/>
              <a:gd name="connsiteX23" fmla="*/ 3848129 w 8133920"/>
              <a:gd name="connsiteY23" fmla="*/ 5135845 h 8305986"/>
              <a:gd name="connsiteX24" fmla="*/ 2686079 w 8133920"/>
              <a:gd name="connsiteY24" fmla="*/ 3123169 h 8305986"/>
              <a:gd name="connsiteX25" fmla="*/ 2450764 w 8133920"/>
              <a:gd name="connsiteY25" fmla="*/ 1364402 h 8305986"/>
              <a:gd name="connsiteX26" fmla="*/ 3491960 w 8133920"/>
              <a:gd name="connsiteY26" fmla="*/ 5381 h 8305986"/>
              <a:gd name="connsiteX27" fmla="*/ 3547158 w 8133920"/>
              <a:gd name="connsiteY27" fmla="*/ 20487 h 8305986"/>
              <a:gd name="connsiteX28" fmla="*/ 4908500 w 8133920"/>
              <a:gd name="connsiteY28" fmla="*/ 2378293 h 8305986"/>
              <a:gd name="connsiteX29" fmla="*/ 4680738 w 8133920"/>
              <a:gd name="connsiteY29" fmla="*/ 4655917 h 8305986"/>
              <a:gd name="connsiteX30" fmla="*/ 6767198 w 8133920"/>
              <a:gd name="connsiteY30" fmla="*/ 5597180 h 8305986"/>
              <a:gd name="connsiteX31" fmla="*/ 8128540 w 8133920"/>
              <a:gd name="connsiteY31" fmla="*/ 7954986 h 8305986"/>
              <a:gd name="connsiteX32" fmla="*/ 8113433 w 8133920"/>
              <a:gd name="connsiteY32" fmla="*/ 8010183 h 8305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133920" h="8305986">
                <a:moveTo>
                  <a:pt x="6716649" y="4751205"/>
                </a:moveTo>
                <a:cubicBezTo>
                  <a:pt x="6701542" y="4755272"/>
                  <a:pt x="6685855" y="4755854"/>
                  <a:pt x="6670748" y="4753529"/>
                </a:cubicBezTo>
                <a:cubicBezTo>
                  <a:pt x="6656804" y="4751786"/>
                  <a:pt x="6645183" y="4747138"/>
                  <a:pt x="6636468" y="4743071"/>
                </a:cubicBezTo>
                <a:cubicBezTo>
                  <a:pt x="6631238" y="4740747"/>
                  <a:pt x="6626009" y="4736680"/>
                  <a:pt x="6621942" y="4732612"/>
                </a:cubicBezTo>
                <a:cubicBezTo>
                  <a:pt x="6527816" y="4639067"/>
                  <a:pt x="6394181" y="4525186"/>
                  <a:pt x="6218130" y="4422926"/>
                </a:cubicBezTo>
                <a:cubicBezTo>
                  <a:pt x="6059510" y="4330542"/>
                  <a:pt x="5909605" y="4278250"/>
                  <a:pt x="5792239" y="4237578"/>
                </a:cubicBezTo>
                <a:cubicBezTo>
                  <a:pt x="5742270" y="4220147"/>
                  <a:pt x="5736460" y="4151005"/>
                  <a:pt x="5766673" y="4108590"/>
                </a:cubicBezTo>
                <a:cubicBezTo>
                  <a:pt x="6102506" y="3644931"/>
                  <a:pt x="6742796" y="3507808"/>
                  <a:pt x="7242477" y="3807037"/>
                </a:cubicBezTo>
                <a:lnTo>
                  <a:pt x="7243058" y="3807037"/>
                </a:lnTo>
                <a:cubicBezTo>
                  <a:pt x="7243058" y="3807037"/>
                  <a:pt x="8112853" y="4327637"/>
                  <a:pt x="8112853" y="4327637"/>
                </a:cubicBezTo>
                <a:cubicBezTo>
                  <a:pt x="8145390" y="4346811"/>
                  <a:pt x="8137836" y="4395617"/>
                  <a:pt x="8101231" y="4404913"/>
                </a:cubicBezTo>
                <a:lnTo>
                  <a:pt x="6716649" y="4751205"/>
                </a:lnTo>
                <a:close/>
                <a:moveTo>
                  <a:pt x="42996" y="5404279"/>
                </a:moveTo>
                <a:cubicBezTo>
                  <a:pt x="19755" y="5404279"/>
                  <a:pt x="0" y="5423453"/>
                  <a:pt x="0" y="5446694"/>
                </a:cubicBezTo>
                <a:cubicBezTo>
                  <a:pt x="581" y="6008547"/>
                  <a:pt x="143513" y="6575628"/>
                  <a:pt x="443322" y="7095647"/>
                </a:cubicBezTo>
                <a:cubicBezTo>
                  <a:pt x="740226" y="7610437"/>
                  <a:pt x="1155659" y="8014831"/>
                  <a:pt x="1635585" y="8296629"/>
                </a:cubicBezTo>
                <a:cubicBezTo>
                  <a:pt x="1655921" y="8308250"/>
                  <a:pt x="1682067" y="8301277"/>
                  <a:pt x="1694269" y="8280942"/>
                </a:cubicBezTo>
                <a:lnTo>
                  <a:pt x="3351352" y="5449018"/>
                </a:lnTo>
                <a:cubicBezTo>
                  <a:pt x="3367621" y="5421129"/>
                  <a:pt x="3347866" y="5385686"/>
                  <a:pt x="3315329" y="5386267"/>
                </a:cubicBezTo>
                <a:lnTo>
                  <a:pt x="42996" y="5404860"/>
                </a:lnTo>
                <a:close/>
                <a:moveTo>
                  <a:pt x="8112853" y="8009602"/>
                </a:moveTo>
                <a:cubicBezTo>
                  <a:pt x="7921114" y="8118835"/>
                  <a:pt x="7252935" y="8453506"/>
                  <a:pt x="6415678" y="8231554"/>
                </a:cubicBezTo>
                <a:cubicBezTo>
                  <a:pt x="5508698" y="7991009"/>
                  <a:pt x="5083969" y="7276927"/>
                  <a:pt x="5010179" y="7148521"/>
                </a:cubicBezTo>
                <a:lnTo>
                  <a:pt x="3848129" y="5135845"/>
                </a:lnTo>
                <a:lnTo>
                  <a:pt x="2686079" y="3123169"/>
                </a:lnTo>
                <a:cubicBezTo>
                  <a:pt x="2611708" y="2995343"/>
                  <a:pt x="2205571" y="2270222"/>
                  <a:pt x="2450764" y="1364402"/>
                </a:cubicBezTo>
                <a:cubicBezTo>
                  <a:pt x="2677363" y="528886"/>
                  <a:pt x="3301965" y="116938"/>
                  <a:pt x="3491960" y="5381"/>
                </a:cubicBezTo>
                <a:cubicBezTo>
                  <a:pt x="3511134" y="-5659"/>
                  <a:pt x="3536118" y="732"/>
                  <a:pt x="3547158" y="20487"/>
                </a:cubicBezTo>
                <a:cubicBezTo>
                  <a:pt x="3547158" y="20487"/>
                  <a:pt x="4536062" y="1733354"/>
                  <a:pt x="4908500" y="2378293"/>
                </a:cubicBezTo>
                <a:cubicBezTo>
                  <a:pt x="5280355" y="3022651"/>
                  <a:pt x="5326256" y="4282898"/>
                  <a:pt x="4680738" y="4655917"/>
                </a:cubicBezTo>
                <a:cubicBezTo>
                  <a:pt x="5328580" y="4281736"/>
                  <a:pt x="6414516" y="4987102"/>
                  <a:pt x="6767198" y="5597180"/>
                </a:cubicBezTo>
                <a:cubicBezTo>
                  <a:pt x="7119300" y="6207258"/>
                  <a:pt x="8128540" y="7954986"/>
                  <a:pt x="8128540" y="7954986"/>
                </a:cubicBezTo>
                <a:cubicBezTo>
                  <a:pt x="8139579" y="7974160"/>
                  <a:pt x="8133188" y="7999143"/>
                  <a:pt x="8113433" y="8010183"/>
                </a:cubicBezTo>
              </a:path>
            </a:pathLst>
          </a:custGeom>
          <a:solidFill>
            <a:schemeClr val="bg1">
              <a:alpha val="15000"/>
            </a:schemeClr>
          </a:solidFill>
          <a:ln w="39461" cap="flat">
            <a:noFill/>
            <a:prstDash val="solid"/>
            <a:miter/>
          </a:ln>
        </p:spPr>
        <p:txBody>
          <a:bodyPr rtlCol="0" anchor="ctr"/>
          <a:lstStyle/>
          <a:p>
            <a:endParaRPr lang="en-AU" noProof="0"/>
          </a:p>
        </p:txBody>
      </p:sp>
      <p:sp>
        <p:nvSpPr>
          <p:cNvPr id="5" name="Title 4">
            <a:extLst>
              <a:ext uri="{FF2B5EF4-FFF2-40B4-BE49-F238E27FC236}">
                <a16:creationId xmlns:a16="http://schemas.microsoft.com/office/drawing/2014/main" id="{2A12245F-BEFE-2B53-9EF8-D87F4E381C78}"/>
              </a:ext>
            </a:extLst>
          </p:cNvPr>
          <p:cNvSpPr>
            <a:spLocks noGrp="1"/>
          </p:cNvSpPr>
          <p:nvPr>
            <p:ph type="title" hasCustomPrompt="1"/>
          </p:nvPr>
        </p:nvSpPr>
        <p:spPr>
          <a:xfrm>
            <a:off x="938666" y="2651351"/>
            <a:ext cx="4732338" cy="787908"/>
          </a:xfrm>
        </p:spPr>
        <p:txBody>
          <a:bodyPr wrap="square" anchor="b" anchorCtr="0">
            <a:spAutoFit/>
          </a:bodyPr>
          <a:lstStyle>
            <a:lvl1pPr>
              <a:defRPr sz="3200">
                <a:solidFill>
                  <a:schemeClr val="accent1"/>
                </a:solidFill>
              </a:defRPr>
            </a:lvl1pPr>
          </a:lstStyle>
          <a:p>
            <a:r>
              <a:rPr lang="en-AU" noProof="0"/>
              <a:t>Contact us heading goes here</a:t>
            </a:r>
          </a:p>
        </p:txBody>
      </p:sp>
      <p:pic>
        <p:nvPicPr>
          <p:cNvPr id="6" name="Graphic 5">
            <a:extLst>
              <a:ext uri="{FF2B5EF4-FFF2-40B4-BE49-F238E27FC236}">
                <a16:creationId xmlns:a16="http://schemas.microsoft.com/office/drawing/2014/main" id="{56080E0A-A303-5200-D263-4485E77D4C04}"/>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938665" y="1605653"/>
            <a:ext cx="2691760" cy="680400"/>
          </a:xfrm>
          <a:prstGeom prst="rect">
            <a:avLst/>
          </a:prstGeom>
        </p:spPr>
      </p:pic>
      <p:sp>
        <p:nvSpPr>
          <p:cNvPr id="8" name="Text Placeholder 28">
            <a:extLst>
              <a:ext uri="{FF2B5EF4-FFF2-40B4-BE49-F238E27FC236}">
                <a16:creationId xmlns:a16="http://schemas.microsoft.com/office/drawing/2014/main" id="{7CC461AB-D0F9-BADC-2F8C-3073F876F818}"/>
              </a:ext>
            </a:extLst>
          </p:cNvPr>
          <p:cNvSpPr>
            <a:spLocks noGrp="1"/>
          </p:cNvSpPr>
          <p:nvPr>
            <p:ph type="body" sz="quarter" idx="14" hasCustomPrompt="1"/>
          </p:nvPr>
        </p:nvSpPr>
        <p:spPr>
          <a:xfrm>
            <a:off x="938665" y="3644900"/>
            <a:ext cx="3871914" cy="1717675"/>
          </a:xfrm>
        </p:spPr>
        <p:txBody>
          <a:bodyPr anchor="t" anchorCtr="0">
            <a:noAutofit/>
          </a:bodyPr>
          <a:lstStyle>
            <a:lvl1pPr>
              <a:lnSpc>
                <a:spcPct val="125000"/>
              </a:lnSpc>
              <a:spcAft>
                <a:spcPts val="1600"/>
              </a:spcAft>
              <a:defRPr sz="1400">
                <a:solidFill>
                  <a:schemeClr val="bg1"/>
                </a:solidFill>
              </a:defRPr>
            </a:lvl1pPr>
            <a:lvl2pPr>
              <a:spcBef>
                <a:spcPts val="0"/>
              </a:spcBef>
              <a:spcAft>
                <a:spcPts val="600"/>
              </a:spcAft>
              <a:defRPr>
                <a:solidFill>
                  <a:schemeClr val="bg1"/>
                </a:solidFill>
                <a:latin typeface="+mn-lt"/>
              </a:defRPr>
            </a:lvl2pPr>
          </a:lstStyle>
          <a:p>
            <a:pPr lvl="0"/>
            <a:r>
              <a:rPr lang="en-AU" noProof="0"/>
              <a:t>Insert CTA text and contact details</a:t>
            </a:r>
          </a:p>
          <a:p>
            <a:pPr lvl="1"/>
            <a:endParaRPr lang="en-AU" noProof="0"/>
          </a:p>
          <a:p>
            <a:pPr lvl="1"/>
            <a:endParaRPr lang="en-AU" noProof="0"/>
          </a:p>
        </p:txBody>
      </p:sp>
    </p:spTree>
    <p:extLst>
      <p:ext uri="{BB962C8B-B14F-4D97-AF65-F5344CB8AC3E}">
        <p14:creationId xmlns:p14="http://schemas.microsoft.com/office/powerpoint/2010/main" val="52021540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17_End Opt A">
    <p:bg>
      <p:bgPr>
        <a:solidFill>
          <a:schemeClr val="bg2"/>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98B4BD75-6D5A-19D6-5EEB-4016946805A4}"/>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3240457" y="2429652"/>
            <a:ext cx="5711086" cy="1443600"/>
          </a:xfrm>
          <a:prstGeom prst="rect">
            <a:avLst/>
          </a:prstGeom>
        </p:spPr>
      </p:pic>
    </p:spTree>
    <p:extLst>
      <p:ext uri="{BB962C8B-B14F-4D97-AF65-F5344CB8AC3E}">
        <p14:creationId xmlns:p14="http://schemas.microsoft.com/office/powerpoint/2010/main" val="306133801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17_End Opt B">
    <p:bg>
      <p:bgPr>
        <a:solidFill>
          <a:schemeClr val="tx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E82D3F8D-C69E-5616-5E4E-3973C27CC53A}"/>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3240455" y="2460486"/>
            <a:ext cx="5711089" cy="1443600"/>
          </a:xfrm>
          <a:prstGeom prst="rect">
            <a:avLst/>
          </a:prstGeom>
        </p:spPr>
      </p:pic>
    </p:spTree>
    <p:extLst>
      <p:ext uri="{BB962C8B-B14F-4D97-AF65-F5344CB8AC3E}">
        <p14:creationId xmlns:p14="http://schemas.microsoft.com/office/powerpoint/2010/main" val="246096838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8_Title Only Opt 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4F407-18C5-D454-8B90-CAF74BAC2FD8}"/>
              </a:ext>
            </a:extLst>
          </p:cNvPr>
          <p:cNvSpPr>
            <a:spLocks noGrp="1"/>
          </p:cNvSpPr>
          <p:nvPr>
            <p:ph type="title" hasCustomPrompt="1"/>
          </p:nvPr>
        </p:nvSpPr>
        <p:spPr/>
        <p:txBody>
          <a:bodyPr/>
          <a:lstStyle>
            <a:lvl1pPr>
              <a:defRPr b="0"/>
            </a:lvl1pPr>
          </a:lstStyle>
          <a:p>
            <a:r>
              <a:rPr lang="en-AU" noProof="0"/>
              <a:t>Slide title goes here</a:t>
            </a:r>
          </a:p>
        </p:txBody>
      </p:sp>
      <p:sp>
        <p:nvSpPr>
          <p:cNvPr id="3" name="Footer Placeholder 2">
            <a:extLst>
              <a:ext uri="{FF2B5EF4-FFF2-40B4-BE49-F238E27FC236}">
                <a16:creationId xmlns:a16="http://schemas.microsoft.com/office/drawing/2014/main" id="{13E50CC1-494C-DA02-1A08-34E19811703D}"/>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429023C2-31F0-A30C-BF66-F083B3B1AD99}"/>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5" name="Graphic 13">
            <a:extLst>
              <a:ext uri="{FF2B5EF4-FFF2-40B4-BE49-F238E27FC236}">
                <a16:creationId xmlns:a16="http://schemas.microsoft.com/office/drawing/2014/main" id="{719CA173-E972-957B-81A3-F17D674407BC}"/>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62143394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8_Title Only Opt B">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65077882-19FB-C6D9-B36F-3235295D35C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716854" y="0"/>
            <a:ext cx="3475146" cy="3143250"/>
          </a:xfrm>
          <a:prstGeom prst="rect">
            <a:avLst/>
          </a:prstGeom>
        </p:spPr>
      </p:pic>
      <p:sp>
        <p:nvSpPr>
          <p:cNvPr id="2" name="Title 1">
            <a:extLst>
              <a:ext uri="{FF2B5EF4-FFF2-40B4-BE49-F238E27FC236}">
                <a16:creationId xmlns:a16="http://schemas.microsoft.com/office/drawing/2014/main" id="{CD34F407-18C5-D454-8B90-CAF74BAC2FD8}"/>
              </a:ext>
            </a:extLst>
          </p:cNvPr>
          <p:cNvSpPr>
            <a:spLocks noGrp="1"/>
          </p:cNvSpPr>
          <p:nvPr>
            <p:ph type="title" hasCustomPrompt="1"/>
          </p:nvPr>
        </p:nvSpPr>
        <p:spPr/>
        <p:txBody>
          <a:bodyPr/>
          <a:lstStyle>
            <a:lvl1pPr>
              <a:defRPr b="0"/>
            </a:lvl1pPr>
          </a:lstStyle>
          <a:p>
            <a:r>
              <a:rPr lang="en-AU" noProof="0"/>
              <a:t>Slide title goes here</a:t>
            </a:r>
          </a:p>
        </p:txBody>
      </p:sp>
      <p:sp>
        <p:nvSpPr>
          <p:cNvPr id="3" name="Footer Placeholder 2">
            <a:extLst>
              <a:ext uri="{FF2B5EF4-FFF2-40B4-BE49-F238E27FC236}">
                <a16:creationId xmlns:a16="http://schemas.microsoft.com/office/drawing/2014/main" id="{13E50CC1-494C-DA02-1A08-34E19811703D}"/>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429023C2-31F0-A30C-BF66-F083B3B1AD99}"/>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pic>
        <p:nvPicPr>
          <p:cNvPr id="5" name="Picture 4">
            <a:extLst>
              <a:ext uri="{FF2B5EF4-FFF2-40B4-BE49-F238E27FC236}">
                <a16:creationId xmlns:a16="http://schemas.microsoft.com/office/drawing/2014/main" id="{9AA711C1-04DD-D64F-A3D8-5EDB23F5098B}"/>
              </a:ext>
            </a:extLst>
          </p:cNvPr>
          <p:cNvPicPr>
            <a:picLocks noChangeAspect="1"/>
          </p:cNvPicPr>
          <p:nvPr userDrawn="1"/>
        </p:nvPicPr>
        <p:blipFill>
          <a:blip r:embed="rId3"/>
          <a:stretch>
            <a:fillRect/>
          </a:stretch>
        </p:blipFill>
        <p:spPr>
          <a:xfrm>
            <a:off x="398462" y="6452829"/>
            <a:ext cx="209550" cy="209550"/>
          </a:xfrm>
          <a:prstGeom prst="rect">
            <a:avLst/>
          </a:prstGeom>
        </p:spPr>
      </p:pic>
    </p:spTree>
    <p:extLst>
      <p:ext uri="{BB962C8B-B14F-4D97-AF65-F5344CB8AC3E}">
        <p14:creationId xmlns:p14="http://schemas.microsoft.com/office/powerpoint/2010/main" val="203149563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9_Title Only Opt B">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65077882-19FB-C6D9-B36F-3235295D35C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716854" y="0"/>
            <a:ext cx="3475146" cy="3143250"/>
          </a:xfrm>
          <a:prstGeom prst="rect">
            <a:avLst/>
          </a:prstGeom>
        </p:spPr>
      </p:pic>
      <p:sp>
        <p:nvSpPr>
          <p:cNvPr id="2" name="Title 1">
            <a:extLst>
              <a:ext uri="{FF2B5EF4-FFF2-40B4-BE49-F238E27FC236}">
                <a16:creationId xmlns:a16="http://schemas.microsoft.com/office/drawing/2014/main" id="{CD34F407-18C5-D454-8B90-CAF74BAC2FD8}"/>
              </a:ext>
            </a:extLst>
          </p:cNvPr>
          <p:cNvSpPr>
            <a:spLocks noGrp="1"/>
          </p:cNvSpPr>
          <p:nvPr>
            <p:ph type="title" hasCustomPrompt="1"/>
          </p:nvPr>
        </p:nvSpPr>
        <p:spPr/>
        <p:txBody>
          <a:bodyPr/>
          <a:lstStyle>
            <a:lvl1pPr>
              <a:defRPr b="0"/>
            </a:lvl1pPr>
          </a:lstStyle>
          <a:p>
            <a:r>
              <a:rPr lang="en-AU" noProof="0"/>
              <a:t>Slide title goes here</a:t>
            </a:r>
          </a:p>
        </p:txBody>
      </p:sp>
      <p:sp>
        <p:nvSpPr>
          <p:cNvPr id="3" name="Footer Placeholder 2">
            <a:extLst>
              <a:ext uri="{FF2B5EF4-FFF2-40B4-BE49-F238E27FC236}">
                <a16:creationId xmlns:a16="http://schemas.microsoft.com/office/drawing/2014/main" id="{13E50CC1-494C-DA02-1A08-34E19811703D}"/>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429023C2-31F0-A30C-BF66-F083B3B1AD99}"/>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7" name="Text Placeholder 6">
            <a:extLst>
              <a:ext uri="{FF2B5EF4-FFF2-40B4-BE49-F238E27FC236}">
                <a16:creationId xmlns:a16="http://schemas.microsoft.com/office/drawing/2014/main" id="{0E67D8AF-FBA1-CAAF-7D23-9992A858F17C}"/>
              </a:ext>
            </a:extLst>
          </p:cNvPr>
          <p:cNvSpPr>
            <a:spLocks noGrp="1"/>
          </p:cNvSpPr>
          <p:nvPr>
            <p:ph type="body" sz="quarter" idx="12"/>
          </p:nvPr>
        </p:nvSpPr>
        <p:spPr>
          <a:xfrm>
            <a:off x="503236" y="1717675"/>
            <a:ext cx="11183931" cy="4051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5" name="Picture 4">
            <a:extLst>
              <a:ext uri="{FF2B5EF4-FFF2-40B4-BE49-F238E27FC236}">
                <a16:creationId xmlns:a16="http://schemas.microsoft.com/office/drawing/2014/main" id="{FA4F753D-EFA1-059D-8C2B-527FBBFF7B95}"/>
              </a:ext>
            </a:extLst>
          </p:cNvPr>
          <p:cNvPicPr>
            <a:picLocks noChangeAspect="1"/>
          </p:cNvPicPr>
          <p:nvPr userDrawn="1"/>
        </p:nvPicPr>
        <p:blipFill>
          <a:blip r:embed="rId3"/>
          <a:stretch>
            <a:fillRect/>
          </a:stretch>
        </p:blipFill>
        <p:spPr>
          <a:xfrm>
            <a:off x="398462" y="6452829"/>
            <a:ext cx="209550" cy="209550"/>
          </a:xfrm>
          <a:prstGeom prst="rect">
            <a:avLst/>
          </a:prstGeom>
        </p:spPr>
      </p:pic>
    </p:spTree>
    <p:extLst>
      <p:ext uri="{BB962C8B-B14F-4D97-AF65-F5344CB8AC3E}">
        <p14:creationId xmlns:p14="http://schemas.microsoft.com/office/powerpoint/2010/main" val="171692939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19_Blank with footer Opt A">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D291ED5-033F-2317-561B-E09F05100DE0}"/>
              </a:ext>
            </a:extLst>
          </p:cNvPr>
          <p:cNvSpPr>
            <a:spLocks noGrp="1"/>
          </p:cNvSpPr>
          <p:nvPr>
            <p:ph type="ftr" sz="quarter" idx="10"/>
          </p:nvPr>
        </p:nvSpPr>
        <p:spPr/>
        <p:txBody>
          <a:bodyPr/>
          <a:lstStyle/>
          <a:p>
            <a:r>
              <a:rPr lang="en-US" noProof="0"/>
              <a:t>Acenda Life</a:t>
            </a:r>
            <a:endParaRPr lang="en-AU" noProof="0"/>
          </a:p>
        </p:txBody>
      </p:sp>
      <p:sp>
        <p:nvSpPr>
          <p:cNvPr id="3" name="Slide Number Placeholder 2">
            <a:extLst>
              <a:ext uri="{FF2B5EF4-FFF2-40B4-BE49-F238E27FC236}">
                <a16:creationId xmlns:a16="http://schemas.microsoft.com/office/drawing/2014/main" id="{6165F568-DD87-7F8F-E8D4-85362A4348B5}"/>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pic>
        <p:nvPicPr>
          <p:cNvPr id="4" name="Picture 3">
            <a:extLst>
              <a:ext uri="{FF2B5EF4-FFF2-40B4-BE49-F238E27FC236}">
                <a16:creationId xmlns:a16="http://schemas.microsoft.com/office/drawing/2014/main" id="{7245C525-E2C8-CB99-B9ED-DC23D7105AE6}"/>
              </a:ext>
            </a:extLst>
          </p:cNvPr>
          <p:cNvPicPr>
            <a:picLocks noChangeAspect="1"/>
          </p:cNvPicPr>
          <p:nvPr userDrawn="1"/>
        </p:nvPicPr>
        <p:blipFill>
          <a:blip r:embed="rId2"/>
          <a:stretch>
            <a:fillRect/>
          </a:stretch>
        </p:blipFill>
        <p:spPr>
          <a:xfrm>
            <a:off x="398462" y="6452829"/>
            <a:ext cx="209550" cy="209550"/>
          </a:xfrm>
          <a:prstGeom prst="rect">
            <a:avLst/>
          </a:prstGeom>
        </p:spPr>
      </p:pic>
    </p:spTree>
    <p:extLst>
      <p:ext uri="{BB962C8B-B14F-4D97-AF65-F5344CB8AC3E}">
        <p14:creationId xmlns:p14="http://schemas.microsoft.com/office/powerpoint/2010/main" val="15245452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3_Table of Contents Opt A">
    <p:bg>
      <p:bgPr>
        <a:solidFill>
          <a:schemeClr val="tx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5F0E8370-35D8-0836-B80B-BC323A39026D}"/>
              </a:ext>
            </a:extLst>
          </p:cNvPr>
          <p:cNvSpPr>
            <a:spLocks noGrp="1"/>
          </p:cNvSpPr>
          <p:nvPr>
            <p:ph type="ftr" sz="quarter" idx="10"/>
          </p:nvPr>
        </p:nvSpPr>
        <p:spPr>
          <a:xfrm>
            <a:off x="7142163" y="6539268"/>
            <a:ext cx="4114800" cy="123111"/>
          </a:xfrm>
        </p:spPr>
        <p:txBody>
          <a:bodyPr/>
          <a:lstStyle>
            <a:lvl1pPr>
              <a:defRPr>
                <a:solidFill>
                  <a:schemeClr val="bg1"/>
                </a:solidFill>
              </a:defRPr>
            </a:lvl1pPr>
          </a:lstStyle>
          <a:p>
            <a:r>
              <a:rPr lang="en-US" noProof="0"/>
              <a:t>Acenda Life</a:t>
            </a:r>
            <a:endParaRPr lang="en-AU" noProof="0"/>
          </a:p>
        </p:txBody>
      </p:sp>
      <p:sp>
        <p:nvSpPr>
          <p:cNvPr id="4" name="Slide Number Placeholder 3">
            <a:extLst>
              <a:ext uri="{FF2B5EF4-FFF2-40B4-BE49-F238E27FC236}">
                <a16:creationId xmlns:a16="http://schemas.microsoft.com/office/drawing/2014/main" id="{4D1E427D-9DFA-53D5-2EFD-DADFA51752C7}"/>
              </a:ext>
            </a:extLst>
          </p:cNvPr>
          <p:cNvSpPr>
            <a:spLocks noGrp="1"/>
          </p:cNvSpPr>
          <p:nvPr>
            <p:ph type="sldNum" sz="quarter" idx="11"/>
          </p:nvPr>
        </p:nvSpPr>
        <p:spPr/>
        <p:txBody>
          <a:bodyPr/>
          <a:lstStyle>
            <a:lvl1pPr>
              <a:defRPr>
                <a:solidFill>
                  <a:schemeClr val="bg1"/>
                </a:solidFill>
              </a:defRPr>
            </a:lvl1pPr>
          </a:lstStyle>
          <a:p>
            <a:fld id="{9CA0E3CB-31B1-41CE-9218-F9509472790F}" type="slidenum">
              <a:rPr lang="en-AU" noProof="0" smtClean="0"/>
              <a:pPr/>
              <a:t>‹#›</a:t>
            </a:fld>
            <a:endParaRPr lang="en-AU" noProof="0"/>
          </a:p>
        </p:txBody>
      </p:sp>
      <p:pic>
        <p:nvPicPr>
          <p:cNvPr id="5" name="Graphic 4">
            <a:extLst>
              <a:ext uri="{FF2B5EF4-FFF2-40B4-BE49-F238E27FC236}">
                <a16:creationId xmlns:a16="http://schemas.microsoft.com/office/drawing/2014/main" id="{B91A3B8E-F1FE-E0CA-C836-5A1A3521AF8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716854" y="0"/>
            <a:ext cx="3475146" cy="3143250"/>
          </a:xfrm>
          <a:prstGeom prst="rect">
            <a:avLst/>
          </a:prstGeom>
        </p:spPr>
      </p:pic>
      <p:cxnSp>
        <p:nvCxnSpPr>
          <p:cNvPr id="6" name="Straight Connector 5">
            <a:extLst>
              <a:ext uri="{FF2B5EF4-FFF2-40B4-BE49-F238E27FC236}">
                <a16:creationId xmlns:a16="http://schemas.microsoft.com/office/drawing/2014/main" id="{41ADC3C9-FC7F-2FD0-4622-75DB2D0BAF6F}"/>
              </a:ext>
            </a:extLst>
          </p:cNvPr>
          <p:cNvCxnSpPr/>
          <p:nvPr userDrawn="1"/>
        </p:nvCxnSpPr>
        <p:spPr>
          <a:xfrm>
            <a:off x="11410351" y="6544539"/>
            <a:ext cx="0" cy="112568"/>
          </a:xfrm>
          <a:prstGeom prst="line">
            <a:avLst/>
          </a:prstGeom>
          <a:ln w="12700" cap="rnd">
            <a:round/>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EB612EA0-534C-C9C3-5E0D-707645AF0E8B}"/>
              </a:ext>
            </a:extLst>
          </p:cNvPr>
          <p:cNvSpPr>
            <a:spLocks noGrp="1"/>
          </p:cNvSpPr>
          <p:nvPr>
            <p:ph type="body" sz="quarter" idx="12" hasCustomPrompt="1"/>
          </p:nvPr>
        </p:nvSpPr>
        <p:spPr>
          <a:xfrm>
            <a:off x="505777" y="2117911"/>
            <a:ext cx="430213" cy="215444"/>
          </a:xfrm>
        </p:spPr>
        <p:txBody>
          <a:bodyPr anchor="ctr" anchorCtr="0">
            <a:spAutoFit/>
          </a:bodyPr>
          <a:lstStyle>
            <a:lvl1pPr>
              <a:lnSpc>
                <a:spcPct val="100000"/>
              </a:lnSpc>
              <a:spcBef>
                <a:spcPts val="0"/>
              </a:spcBef>
              <a:spcAft>
                <a:spcPts val="0"/>
              </a:spcAft>
              <a:defRPr sz="1400">
                <a:solidFill>
                  <a:schemeClr val="accent1"/>
                </a:solidFill>
              </a:defRPr>
            </a:lvl1pPr>
          </a:lstStyle>
          <a:p>
            <a:pPr lvl="0"/>
            <a:r>
              <a:rPr lang="en-AU" noProof="0"/>
              <a:t>1.1</a:t>
            </a:r>
          </a:p>
        </p:txBody>
      </p:sp>
      <p:sp>
        <p:nvSpPr>
          <p:cNvPr id="15" name="Text Placeholder 14">
            <a:extLst>
              <a:ext uri="{FF2B5EF4-FFF2-40B4-BE49-F238E27FC236}">
                <a16:creationId xmlns:a16="http://schemas.microsoft.com/office/drawing/2014/main" id="{A5F882D4-A96B-8863-91FF-F1DB7E79D8CF}"/>
              </a:ext>
            </a:extLst>
          </p:cNvPr>
          <p:cNvSpPr>
            <a:spLocks noGrp="1"/>
          </p:cNvSpPr>
          <p:nvPr>
            <p:ph type="body" sz="quarter" idx="13" hasCustomPrompt="1"/>
          </p:nvPr>
        </p:nvSpPr>
        <p:spPr>
          <a:xfrm>
            <a:off x="1270952" y="1979748"/>
            <a:ext cx="3964623" cy="491769"/>
          </a:xfrm>
        </p:spPr>
        <p:txBody>
          <a:bodyPr anchor="ctr" anchorCtr="0">
            <a:noAutofit/>
          </a:bodyPr>
          <a:lstStyle>
            <a:lvl1pPr>
              <a:lnSpc>
                <a:spcPct val="100000"/>
              </a:lnSpc>
              <a:spcBef>
                <a:spcPts val="0"/>
              </a:spcBef>
              <a:spcAft>
                <a:spcPts val="0"/>
              </a:spcAft>
              <a:defRPr sz="1400">
                <a:solidFill>
                  <a:schemeClr val="bg1"/>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Insert text</a:t>
            </a:r>
          </a:p>
        </p:txBody>
      </p:sp>
      <p:sp>
        <p:nvSpPr>
          <p:cNvPr id="16" name="Text Placeholder 12">
            <a:extLst>
              <a:ext uri="{FF2B5EF4-FFF2-40B4-BE49-F238E27FC236}">
                <a16:creationId xmlns:a16="http://schemas.microsoft.com/office/drawing/2014/main" id="{FF77EBA4-6F73-29D3-7079-702C873AD622}"/>
              </a:ext>
            </a:extLst>
          </p:cNvPr>
          <p:cNvSpPr>
            <a:spLocks noGrp="1"/>
          </p:cNvSpPr>
          <p:nvPr>
            <p:ph type="body" sz="quarter" idx="14" hasCustomPrompt="1"/>
          </p:nvPr>
        </p:nvSpPr>
        <p:spPr>
          <a:xfrm>
            <a:off x="505777" y="2773315"/>
            <a:ext cx="430213" cy="215444"/>
          </a:xfrm>
        </p:spPr>
        <p:txBody>
          <a:bodyPr anchor="ctr" anchorCtr="0">
            <a:spAutoFit/>
          </a:bodyPr>
          <a:lstStyle>
            <a:lvl1pPr>
              <a:lnSpc>
                <a:spcPct val="100000"/>
              </a:lnSpc>
              <a:spcBef>
                <a:spcPts val="0"/>
              </a:spcBef>
              <a:spcAft>
                <a:spcPts val="0"/>
              </a:spcAft>
              <a:defRPr sz="1400">
                <a:solidFill>
                  <a:schemeClr val="accent1"/>
                </a:solidFill>
              </a:defRPr>
            </a:lvl1pPr>
          </a:lstStyle>
          <a:p>
            <a:pPr lvl="0"/>
            <a:r>
              <a:rPr lang="en-AU" noProof="0"/>
              <a:t>1.2</a:t>
            </a:r>
          </a:p>
        </p:txBody>
      </p:sp>
      <p:sp>
        <p:nvSpPr>
          <p:cNvPr id="17" name="Text Placeholder 14">
            <a:extLst>
              <a:ext uri="{FF2B5EF4-FFF2-40B4-BE49-F238E27FC236}">
                <a16:creationId xmlns:a16="http://schemas.microsoft.com/office/drawing/2014/main" id="{08A3CDA6-6ACE-D47F-2899-4BB00E2FF0AB}"/>
              </a:ext>
            </a:extLst>
          </p:cNvPr>
          <p:cNvSpPr>
            <a:spLocks noGrp="1"/>
          </p:cNvSpPr>
          <p:nvPr>
            <p:ph type="body" sz="quarter" idx="15" hasCustomPrompt="1"/>
          </p:nvPr>
        </p:nvSpPr>
        <p:spPr>
          <a:xfrm>
            <a:off x="1270952" y="2635152"/>
            <a:ext cx="3964623" cy="491769"/>
          </a:xfrm>
        </p:spPr>
        <p:txBody>
          <a:bodyPr anchor="ctr" anchorCtr="0">
            <a:noAutofit/>
          </a:bodyPr>
          <a:lstStyle>
            <a:lvl1pPr>
              <a:lnSpc>
                <a:spcPct val="100000"/>
              </a:lnSpc>
              <a:spcBef>
                <a:spcPts val="0"/>
              </a:spcBef>
              <a:spcAft>
                <a:spcPts val="0"/>
              </a:spcAft>
              <a:defRPr sz="1400">
                <a:solidFill>
                  <a:schemeClr val="bg1"/>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Insert text</a:t>
            </a:r>
          </a:p>
        </p:txBody>
      </p:sp>
      <p:sp>
        <p:nvSpPr>
          <p:cNvPr id="18" name="Text Placeholder 12">
            <a:extLst>
              <a:ext uri="{FF2B5EF4-FFF2-40B4-BE49-F238E27FC236}">
                <a16:creationId xmlns:a16="http://schemas.microsoft.com/office/drawing/2014/main" id="{EFD24C20-0280-45CB-0C73-707C40DF34E0}"/>
              </a:ext>
            </a:extLst>
          </p:cNvPr>
          <p:cNvSpPr>
            <a:spLocks noGrp="1"/>
          </p:cNvSpPr>
          <p:nvPr>
            <p:ph type="body" sz="quarter" idx="16" hasCustomPrompt="1"/>
          </p:nvPr>
        </p:nvSpPr>
        <p:spPr>
          <a:xfrm>
            <a:off x="505777" y="3428719"/>
            <a:ext cx="430213" cy="215444"/>
          </a:xfrm>
        </p:spPr>
        <p:txBody>
          <a:bodyPr anchor="ctr" anchorCtr="0">
            <a:spAutoFit/>
          </a:bodyPr>
          <a:lstStyle>
            <a:lvl1pPr>
              <a:lnSpc>
                <a:spcPct val="100000"/>
              </a:lnSpc>
              <a:spcBef>
                <a:spcPts val="0"/>
              </a:spcBef>
              <a:spcAft>
                <a:spcPts val="0"/>
              </a:spcAft>
              <a:defRPr sz="1400">
                <a:solidFill>
                  <a:schemeClr val="accent1"/>
                </a:solidFill>
              </a:defRPr>
            </a:lvl1pPr>
          </a:lstStyle>
          <a:p>
            <a:pPr lvl="0"/>
            <a:r>
              <a:rPr lang="en-AU" noProof="0"/>
              <a:t>1.3</a:t>
            </a:r>
          </a:p>
        </p:txBody>
      </p:sp>
      <p:sp>
        <p:nvSpPr>
          <p:cNvPr id="19" name="Text Placeholder 14">
            <a:extLst>
              <a:ext uri="{FF2B5EF4-FFF2-40B4-BE49-F238E27FC236}">
                <a16:creationId xmlns:a16="http://schemas.microsoft.com/office/drawing/2014/main" id="{FCFC6615-CE4D-0214-93C3-4BD970C3DF3E}"/>
              </a:ext>
            </a:extLst>
          </p:cNvPr>
          <p:cNvSpPr>
            <a:spLocks noGrp="1"/>
          </p:cNvSpPr>
          <p:nvPr>
            <p:ph type="body" sz="quarter" idx="17" hasCustomPrompt="1"/>
          </p:nvPr>
        </p:nvSpPr>
        <p:spPr>
          <a:xfrm>
            <a:off x="1270952" y="3290556"/>
            <a:ext cx="3964623" cy="491769"/>
          </a:xfrm>
        </p:spPr>
        <p:txBody>
          <a:bodyPr anchor="ctr" anchorCtr="0">
            <a:noAutofit/>
          </a:bodyPr>
          <a:lstStyle>
            <a:lvl1pPr>
              <a:lnSpc>
                <a:spcPct val="100000"/>
              </a:lnSpc>
              <a:spcBef>
                <a:spcPts val="0"/>
              </a:spcBef>
              <a:spcAft>
                <a:spcPts val="0"/>
              </a:spcAft>
              <a:defRPr sz="1400">
                <a:solidFill>
                  <a:schemeClr val="bg1"/>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Insert text</a:t>
            </a:r>
          </a:p>
        </p:txBody>
      </p:sp>
      <p:sp>
        <p:nvSpPr>
          <p:cNvPr id="20" name="Text Placeholder 12">
            <a:extLst>
              <a:ext uri="{FF2B5EF4-FFF2-40B4-BE49-F238E27FC236}">
                <a16:creationId xmlns:a16="http://schemas.microsoft.com/office/drawing/2014/main" id="{E20E10E9-5FA8-C175-3D97-BB6682DCB307}"/>
              </a:ext>
            </a:extLst>
          </p:cNvPr>
          <p:cNvSpPr>
            <a:spLocks noGrp="1"/>
          </p:cNvSpPr>
          <p:nvPr>
            <p:ph type="body" sz="quarter" idx="18" hasCustomPrompt="1"/>
          </p:nvPr>
        </p:nvSpPr>
        <p:spPr>
          <a:xfrm>
            <a:off x="505777" y="4084123"/>
            <a:ext cx="430213" cy="215444"/>
          </a:xfrm>
        </p:spPr>
        <p:txBody>
          <a:bodyPr anchor="ctr" anchorCtr="0">
            <a:spAutoFit/>
          </a:bodyPr>
          <a:lstStyle>
            <a:lvl1pPr>
              <a:lnSpc>
                <a:spcPct val="100000"/>
              </a:lnSpc>
              <a:spcBef>
                <a:spcPts val="0"/>
              </a:spcBef>
              <a:spcAft>
                <a:spcPts val="0"/>
              </a:spcAft>
              <a:defRPr sz="1400">
                <a:solidFill>
                  <a:schemeClr val="accent1"/>
                </a:solidFill>
              </a:defRPr>
            </a:lvl1pPr>
          </a:lstStyle>
          <a:p>
            <a:pPr lvl="0"/>
            <a:r>
              <a:rPr lang="en-AU" noProof="0"/>
              <a:t>2.1</a:t>
            </a:r>
          </a:p>
        </p:txBody>
      </p:sp>
      <p:sp>
        <p:nvSpPr>
          <p:cNvPr id="21" name="Text Placeholder 14">
            <a:extLst>
              <a:ext uri="{FF2B5EF4-FFF2-40B4-BE49-F238E27FC236}">
                <a16:creationId xmlns:a16="http://schemas.microsoft.com/office/drawing/2014/main" id="{8AA78C14-B3F3-4EAB-8B8D-601C1E76DE1B}"/>
              </a:ext>
            </a:extLst>
          </p:cNvPr>
          <p:cNvSpPr>
            <a:spLocks noGrp="1"/>
          </p:cNvSpPr>
          <p:nvPr>
            <p:ph type="body" sz="quarter" idx="19" hasCustomPrompt="1"/>
          </p:nvPr>
        </p:nvSpPr>
        <p:spPr>
          <a:xfrm>
            <a:off x="1270952" y="3945960"/>
            <a:ext cx="3964623" cy="491769"/>
          </a:xfrm>
        </p:spPr>
        <p:txBody>
          <a:bodyPr anchor="ctr" anchorCtr="0">
            <a:noAutofit/>
          </a:bodyPr>
          <a:lstStyle>
            <a:lvl1pPr>
              <a:lnSpc>
                <a:spcPct val="100000"/>
              </a:lnSpc>
              <a:spcBef>
                <a:spcPts val="0"/>
              </a:spcBef>
              <a:spcAft>
                <a:spcPts val="0"/>
              </a:spcAft>
              <a:defRPr sz="1400">
                <a:solidFill>
                  <a:schemeClr val="bg1"/>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Insert text</a:t>
            </a:r>
          </a:p>
        </p:txBody>
      </p:sp>
      <p:sp>
        <p:nvSpPr>
          <p:cNvPr id="22" name="Text Placeholder 12">
            <a:extLst>
              <a:ext uri="{FF2B5EF4-FFF2-40B4-BE49-F238E27FC236}">
                <a16:creationId xmlns:a16="http://schemas.microsoft.com/office/drawing/2014/main" id="{AF50A571-1BA3-A784-4B99-00960D3C32EC}"/>
              </a:ext>
            </a:extLst>
          </p:cNvPr>
          <p:cNvSpPr>
            <a:spLocks noGrp="1"/>
          </p:cNvSpPr>
          <p:nvPr>
            <p:ph type="body" sz="quarter" idx="20" hasCustomPrompt="1"/>
          </p:nvPr>
        </p:nvSpPr>
        <p:spPr>
          <a:xfrm>
            <a:off x="505777" y="4739527"/>
            <a:ext cx="430213" cy="215444"/>
          </a:xfrm>
        </p:spPr>
        <p:txBody>
          <a:bodyPr anchor="ctr" anchorCtr="0">
            <a:spAutoFit/>
          </a:bodyPr>
          <a:lstStyle>
            <a:lvl1pPr>
              <a:lnSpc>
                <a:spcPct val="100000"/>
              </a:lnSpc>
              <a:spcBef>
                <a:spcPts val="0"/>
              </a:spcBef>
              <a:spcAft>
                <a:spcPts val="0"/>
              </a:spcAft>
              <a:defRPr sz="1400">
                <a:solidFill>
                  <a:schemeClr val="accent1"/>
                </a:solidFill>
              </a:defRPr>
            </a:lvl1pPr>
          </a:lstStyle>
          <a:p>
            <a:pPr lvl="0"/>
            <a:r>
              <a:rPr lang="en-AU" noProof="0"/>
              <a:t>2.2</a:t>
            </a:r>
          </a:p>
        </p:txBody>
      </p:sp>
      <p:sp>
        <p:nvSpPr>
          <p:cNvPr id="23" name="Text Placeholder 14">
            <a:extLst>
              <a:ext uri="{FF2B5EF4-FFF2-40B4-BE49-F238E27FC236}">
                <a16:creationId xmlns:a16="http://schemas.microsoft.com/office/drawing/2014/main" id="{9FF5C25B-D9AE-28CD-C9AC-39CB47E5E4D8}"/>
              </a:ext>
            </a:extLst>
          </p:cNvPr>
          <p:cNvSpPr>
            <a:spLocks noGrp="1"/>
          </p:cNvSpPr>
          <p:nvPr>
            <p:ph type="body" sz="quarter" idx="21" hasCustomPrompt="1"/>
          </p:nvPr>
        </p:nvSpPr>
        <p:spPr>
          <a:xfrm>
            <a:off x="1270952" y="4601364"/>
            <a:ext cx="3964623" cy="491769"/>
          </a:xfrm>
        </p:spPr>
        <p:txBody>
          <a:bodyPr anchor="ctr" anchorCtr="0">
            <a:noAutofit/>
          </a:bodyPr>
          <a:lstStyle>
            <a:lvl1pPr>
              <a:lnSpc>
                <a:spcPct val="100000"/>
              </a:lnSpc>
              <a:spcBef>
                <a:spcPts val="0"/>
              </a:spcBef>
              <a:spcAft>
                <a:spcPts val="0"/>
              </a:spcAft>
              <a:defRPr sz="1400">
                <a:solidFill>
                  <a:schemeClr val="bg1"/>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Insert text</a:t>
            </a:r>
          </a:p>
        </p:txBody>
      </p:sp>
      <p:sp>
        <p:nvSpPr>
          <p:cNvPr id="24" name="Text Placeholder 12">
            <a:extLst>
              <a:ext uri="{FF2B5EF4-FFF2-40B4-BE49-F238E27FC236}">
                <a16:creationId xmlns:a16="http://schemas.microsoft.com/office/drawing/2014/main" id="{868D2A81-5306-2899-CEA4-3E74358263F0}"/>
              </a:ext>
            </a:extLst>
          </p:cNvPr>
          <p:cNvSpPr>
            <a:spLocks noGrp="1"/>
          </p:cNvSpPr>
          <p:nvPr>
            <p:ph type="body" sz="quarter" idx="22" hasCustomPrompt="1"/>
          </p:nvPr>
        </p:nvSpPr>
        <p:spPr>
          <a:xfrm>
            <a:off x="505777" y="5394933"/>
            <a:ext cx="430213" cy="215444"/>
          </a:xfrm>
        </p:spPr>
        <p:txBody>
          <a:bodyPr anchor="ctr" anchorCtr="0">
            <a:spAutoFit/>
          </a:bodyPr>
          <a:lstStyle>
            <a:lvl1pPr>
              <a:lnSpc>
                <a:spcPct val="100000"/>
              </a:lnSpc>
              <a:spcBef>
                <a:spcPts val="0"/>
              </a:spcBef>
              <a:spcAft>
                <a:spcPts val="0"/>
              </a:spcAft>
              <a:defRPr sz="1400">
                <a:solidFill>
                  <a:schemeClr val="accent1"/>
                </a:solidFill>
              </a:defRPr>
            </a:lvl1pPr>
          </a:lstStyle>
          <a:p>
            <a:pPr lvl="0"/>
            <a:r>
              <a:rPr lang="en-AU" noProof="0"/>
              <a:t>2.3</a:t>
            </a:r>
          </a:p>
        </p:txBody>
      </p:sp>
      <p:sp>
        <p:nvSpPr>
          <p:cNvPr id="25" name="Text Placeholder 14">
            <a:extLst>
              <a:ext uri="{FF2B5EF4-FFF2-40B4-BE49-F238E27FC236}">
                <a16:creationId xmlns:a16="http://schemas.microsoft.com/office/drawing/2014/main" id="{E55F8D21-92B5-8FE3-B0CF-C8234E474998}"/>
              </a:ext>
            </a:extLst>
          </p:cNvPr>
          <p:cNvSpPr>
            <a:spLocks noGrp="1"/>
          </p:cNvSpPr>
          <p:nvPr>
            <p:ph type="body" sz="quarter" idx="23" hasCustomPrompt="1"/>
          </p:nvPr>
        </p:nvSpPr>
        <p:spPr>
          <a:xfrm>
            <a:off x="1270952" y="5256770"/>
            <a:ext cx="3964623" cy="491769"/>
          </a:xfrm>
        </p:spPr>
        <p:txBody>
          <a:bodyPr anchor="ctr" anchorCtr="0">
            <a:noAutofit/>
          </a:bodyPr>
          <a:lstStyle>
            <a:lvl1pPr>
              <a:lnSpc>
                <a:spcPct val="100000"/>
              </a:lnSpc>
              <a:spcBef>
                <a:spcPts val="0"/>
              </a:spcBef>
              <a:spcAft>
                <a:spcPts val="0"/>
              </a:spcAft>
              <a:defRPr sz="1400">
                <a:solidFill>
                  <a:schemeClr val="bg1"/>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Insert text</a:t>
            </a:r>
          </a:p>
        </p:txBody>
      </p:sp>
      <p:sp>
        <p:nvSpPr>
          <p:cNvPr id="7" name="Title 6">
            <a:extLst>
              <a:ext uri="{FF2B5EF4-FFF2-40B4-BE49-F238E27FC236}">
                <a16:creationId xmlns:a16="http://schemas.microsoft.com/office/drawing/2014/main" id="{6786F87F-4C4B-4175-5A77-3EC0C3C3286D}"/>
              </a:ext>
            </a:extLst>
          </p:cNvPr>
          <p:cNvSpPr>
            <a:spLocks noGrp="1"/>
          </p:cNvSpPr>
          <p:nvPr>
            <p:ph type="title" hasCustomPrompt="1"/>
          </p:nvPr>
        </p:nvSpPr>
        <p:spPr>
          <a:xfrm>
            <a:off x="503237" y="908050"/>
            <a:ext cx="8172447" cy="344710"/>
          </a:xfrm>
        </p:spPr>
        <p:txBody>
          <a:bodyPr>
            <a:spAutoFit/>
          </a:bodyPr>
          <a:lstStyle>
            <a:lvl1pPr>
              <a:defRPr sz="2800">
                <a:solidFill>
                  <a:schemeClr val="accent1"/>
                </a:solidFill>
              </a:defRPr>
            </a:lvl1pPr>
          </a:lstStyle>
          <a:p>
            <a:r>
              <a:rPr lang="en-AU" noProof="0"/>
              <a:t>Table of contents</a:t>
            </a:r>
          </a:p>
        </p:txBody>
      </p:sp>
      <p:sp>
        <p:nvSpPr>
          <p:cNvPr id="14" name="Text Placeholder 12">
            <a:extLst>
              <a:ext uri="{FF2B5EF4-FFF2-40B4-BE49-F238E27FC236}">
                <a16:creationId xmlns:a16="http://schemas.microsoft.com/office/drawing/2014/main" id="{F4EAD07E-05A0-0C8E-5AB7-5008146658A2}"/>
              </a:ext>
            </a:extLst>
          </p:cNvPr>
          <p:cNvSpPr>
            <a:spLocks noGrp="1"/>
          </p:cNvSpPr>
          <p:nvPr>
            <p:ph type="body" sz="quarter" idx="24" hasCustomPrompt="1"/>
          </p:nvPr>
        </p:nvSpPr>
        <p:spPr>
          <a:xfrm>
            <a:off x="6101715" y="2117911"/>
            <a:ext cx="430213" cy="215444"/>
          </a:xfrm>
        </p:spPr>
        <p:txBody>
          <a:bodyPr anchor="ctr" anchorCtr="0">
            <a:spAutoFit/>
          </a:bodyPr>
          <a:lstStyle>
            <a:lvl1pPr>
              <a:lnSpc>
                <a:spcPct val="100000"/>
              </a:lnSpc>
              <a:spcBef>
                <a:spcPts val="0"/>
              </a:spcBef>
              <a:spcAft>
                <a:spcPts val="0"/>
              </a:spcAft>
              <a:defRPr sz="1400">
                <a:solidFill>
                  <a:schemeClr val="accent1"/>
                </a:solidFill>
              </a:defRPr>
            </a:lvl1pPr>
          </a:lstStyle>
          <a:p>
            <a:pPr lvl="0"/>
            <a:r>
              <a:rPr lang="en-AU" noProof="0"/>
              <a:t>3.1</a:t>
            </a:r>
          </a:p>
        </p:txBody>
      </p:sp>
      <p:sp>
        <p:nvSpPr>
          <p:cNvPr id="26" name="Text Placeholder 14">
            <a:extLst>
              <a:ext uri="{FF2B5EF4-FFF2-40B4-BE49-F238E27FC236}">
                <a16:creationId xmlns:a16="http://schemas.microsoft.com/office/drawing/2014/main" id="{14D40BA1-EEA2-1BEC-0D74-96EDBBDD441B}"/>
              </a:ext>
            </a:extLst>
          </p:cNvPr>
          <p:cNvSpPr>
            <a:spLocks noGrp="1"/>
          </p:cNvSpPr>
          <p:nvPr>
            <p:ph type="body" sz="quarter" idx="25" hasCustomPrompt="1"/>
          </p:nvPr>
        </p:nvSpPr>
        <p:spPr>
          <a:xfrm>
            <a:off x="6866890" y="1979748"/>
            <a:ext cx="3964623" cy="491769"/>
          </a:xfrm>
        </p:spPr>
        <p:txBody>
          <a:bodyPr anchor="ctr" anchorCtr="0">
            <a:noAutofit/>
          </a:bodyPr>
          <a:lstStyle>
            <a:lvl1pPr>
              <a:lnSpc>
                <a:spcPct val="100000"/>
              </a:lnSpc>
              <a:spcBef>
                <a:spcPts val="0"/>
              </a:spcBef>
              <a:spcAft>
                <a:spcPts val="0"/>
              </a:spcAft>
              <a:defRPr sz="1400">
                <a:solidFill>
                  <a:schemeClr val="bg1"/>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Insert text</a:t>
            </a:r>
          </a:p>
        </p:txBody>
      </p:sp>
      <p:sp>
        <p:nvSpPr>
          <p:cNvPr id="27" name="Text Placeholder 12">
            <a:extLst>
              <a:ext uri="{FF2B5EF4-FFF2-40B4-BE49-F238E27FC236}">
                <a16:creationId xmlns:a16="http://schemas.microsoft.com/office/drawing/2014/main" id="{047B74BF-6476-85DF-1231-769036F51002}"/>
              </a:ext>
            </a:extLst>
          </p:cNvPr>
          <p:cNvSpPr>
            <a:spLocks noGrp="1"/>
          </p:cNvSpPr>
          <p:nvPr>
            <p:ph type="body" sz="quarter" idx="26" hasCustomPrompt="1"/>
          </p:nvPr>
        </p:nvSpPr>
        <p:spPr>
          <a:xfrm>
            <a:off x="6101715" y="2773315"/>
            <a:ext cx="430213" cy="215444"/>
          </a:xfrm>
        </p:spPr>
        <p:txBody>
          <a:bodyPr anchor="ctr" anchorCtr="0">
            <a:spAutoFit/>
          </a:bodyPr>
          <a:lstStyle>
            <a:lvl1pPr>
              <a:lnSpc>
                <a:spcPct val="100000"/>
              </a:lnSpc>
              <a:spcBef>
                <a:spcPts val="0"/>
              </a:spcBef>
              <a:spcAft>
                <a:spcPts val="0"/>
              </a:spcAft>
              <a:defRPr sz="1400">
                <a:solidFill>
                  <a:schemeClr val="accent1"/>
                </a:solidFill>
              </a:defRPr>
            </a:lvl1pPr>
          </a:lstStyle>
          <a:p>
            <a:pPr lvl="0"/>
            <a:r>
              <a:rPr lang="en-AU" noProof="0"/>
              <a:t>3.2</a:t>
            </a:r>
          </a:p>
        </p:txBody>
      </p:sp>
      <p:sp>
        <p:nvSpPr>
          <p:cNvPr id="28" name="Text Placeholder 14">
            <a:extLst>
              <a:ext uri="{FF2B5EF4-FFF2-40B4-BE49-F238E27FC236}">
                <a16:creationId xmlns:a16="http://schemas.microsoft.com/office/drawing/2014/main" id="{A8191723-AA57-33B3-EAF1-235A9A8A8860}"/>
              </a:ext>
            </a:extLst>
          </p:cNvPr>
          <p:cNvSpPr>
            <a:spLocks noGrp="1"/>
          </p:cNvSpPr>
          <p:nvPr>
            <p:ph type="body" sz="quarter" idx="27" hasCustomPrompt="1"/>
          </p:nvPr>
        </p:nvSpPr>
        <p:spPr>
          <a:xfrm>
            <a:off x="6866890" y="2635152"/>
            <a:ext cx="3964623" cy="491769"/>
          </a:xfrm>
        </p:spPr>
        <p:txBody>
          <a:bodyPr anchor="ctr" anchorCtr="0">
            <a:noAutofit/>
          </a:bodyPr>
          <a:lstStyle>
            <a:lvl1pPr>
              <a:lnSpc>
                <a:spcPct val="100000"/>
              </a:lnSpc>
              <a:spcBef>
                <a:spcPts val="0"/>
              </a:spcBef>
              <a:spcAft>
                <a:spcPts val="0"/>
              </a:spcAft>
              <a:defRPr sz="1400">
                <a:solidFill>
                  <a:schemeClr val="bg1"/>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Insert text</a:t>
            </a:r>
          </a:p>
        </p:txBody>
      </p:sp>
      <p:sp>
        <p:nvSpPr>
          <p:cNvPr id="29" name="Text Placeholder 12">
            <a:extLst>
              <a:ext uri="{FF2B5EF4-FFF2-40B4-BE49-F238E27FC236}">
                <a16:creationId xmlns:a16="http://schemas.microsoft.com/office/drawing/2014/main" id="{86E65AD3-AF24-557E-48CF-50BD8D8A405A}"/>
              </a:ext>
            </a:extLst>
          </p:cNvPr>
          <p:cNvSpPr>
            <a:spLocks noGrp="1"/>
          </p:cNvSpPr>
          <p:nvPr>
            <p:ph type="body" sz="quarter" idx="28" hasCustomPrompt="1"/>
          </p:nvPr>
        </p:nvSpPr>
        <p:spPr>
          <a:xfrm>
            <a:off x="6101715" y="3428719"/>
            <a:ext cx="430213" cy="215444"/>
          </a:xfrm>
        </p:spPr>
        <p:txBody>
          <a:bodyPr anchor="ctr" anchorCtr="0">
            <a:spAutoFit/>
          </a:bodyPr>
          <a:lstStyle>
            <a:lvl1pPr>
              <a:lnSpc>
                <a:spcPct val="100000"/>
              </a:lnSpc>
              <a:spcBef>
                <a:spcPts val="0"/>
              </a:spcBef>
              <a:spcAft>
                <a:spcPts val="0"/>
              </a:spcAft>
              <a:defRPr sz="1400">
                <a:solidFill>
                  <a:schemeClr val="accent1"/>
                </a:solidFill>
              </a:defRPr>
            </a:lvl1pPr>
          </a:lstStyle>
          <a:p>
            <a:pPr lvl="0"/>
            <a:r>
              <a:rPr lang="en-AU" noProof="0"/>
              <a:t>3.3</a:t>
            </a:r>
          </a:p>
        </p:txBody>
      </p:sp>
      <p:sp>
        <p:nvSpPr>
          <p:cNvPr id="30" name="Text Placeholder 14">
            <a:extLst>
              <a:ext uri="{FF2B5EF4-FFF2-40B4-BE49-F238E27FC236}">
                <a16:creationId xmlns:a16="http://schemas.microsoft.com/office/drawing/2014/main" id="{48169DEE-B981-238C-E15C-8E9FDB2B232D}"/>
              </a:ext>
            </a:extLst>
          </p:cNvPr>
          <p:cNvSpPr>
            <a:spLocks noGrp="1"/>
          </p:cNvSpPr>
          <p:nvPr>
            <p:ph type="body" sz="quarter" idx="29" hasCustomPrompt="1"/>
          </p:nvPr>
        </p:nvSpPr>
        <p:spPr>
          <a:xfrm>
            <a:off x="6866890" y="3290556"/>
            <a:ext cx="3964623" cy="491769"/>
          </a:xfrm>
        </p:spPr>
        <p:txBody>
          <a:bodyPr anchor="ctr" anchorCtr="0">
            <a:noAutofit/>
          </a:bodyPr>
          <a:lstStyle>
            <a:lvl1pPr>
              <a:lnSpc>
                <a:spcPct val="100000"/>
              </a:lnSpc>
              <a:spcBef>
                <a:spcPts val="0"/>
              </a:spcBef>
              <a:spcAft>
                <a:spcPts val="0"/>
              </a:spcAft>
              <a:defRPr sz="1400">
                <a:solidFill>
                  <a:schemeClr val="bg1"/>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Insert text</a:t>
            </a:r>
          </a:p>
        </p:txBody>
      </p:sp>
      <p:sp>
        <p:nvSpPr>
          <p:cNvPr id="31" name="Text Placeholder 12">
            <a:extLst>
              <a:ext uri="{FF2B5EF4-FFF2-40B4-BE49-F238E27FC236}">
                <a16:creationId xmlns:a16="http://schemas.microsoft.com/office/drawing/2014/main" id="{BA3C1694-B312-175F-0109-A0D760E977E7}"/>
              </a:ext>
            </a:extLst>
          </p:cNvPr>
          <p:cNvSpPr>
            <a:spLocks noGrp="1"/>
          </p:cNvSpPr>
          <p:nvPr>
            <p:ph type="body" sz="quarter" idx="30" hasCustomPrompt="1"/>
          </p:nvPr>
        </p:nvSpPr>
        <p:spPr>
          <a:xfrm>
            <a:off x="6101715" y="4084123"/>
            <a:ext cx="430213" cy="215444"/>
          </a:xfrm>
        </p:spPr>
        <p:txBody>
          <a:bodyPr anchor="ctr" anchorCtr="0">
            <a:spAutoFit/>
          </a:bodyPr>
          <a:lstStyle>
            <a:lvl1pPr>
              <a:lnSpc>
                <a:spcPct val="100000"/>
              </a:lnSpc>
              <a:spcBef>
                <a:spcPts val="0"/>
              </a:spcBef>
              <a:spcAft>
                <a:spcPts val="0"/>
              </a:spcAft>
              <a:defRPr sz="1400">
                <a:solidFill>
                  <a:schemeClr val="accent1"/>
                </a:solidFill>
              </a:defRPr>
            </a:lvl1pPr>
          </a:lstStyle>
          <a:p>
            <a:pPr lvl="0"/>
            <a:r>
              <a:rPr lang="en-AU" noProof="0"/>
              <a:t>4.1</a:t>
            </a:r>
          </a:p>
        </p:txBody>
      </p:sp>
      <p:sp>
        <p:nvSpPr>
          <p:cNvPr id="32" name="Text Placeholder 14">
            <a:extLst>
              <a:ext uri="{FF2B5EF4-FFF2-40B4-BE49-F238E27FC236}">
                <a16:creationId xmlns:a16="http://schemas.microsoft.com/office/drawing/2014/main" id="{B7FD865D-05E2-FCCB-FC8F-FD9FECDFC569}"/>
              </a:ext>
            </a:extLst>
          </p:cNvPr>
          <p:cNvSpPr>
            <a:spLocks noGrp="1"/>
          </p:cNvSpPr>
          <p:nvPr>
            <p:ph type="body" sz="quarter" idx="31" hasCustomPrompt="1"/>
          </p:nvPr>
        </p:nvSpPr>
        <p:spPr>
          <a:xfrm>
            <a:off x="6866890" y="3945960"/>
            <a:ext cx="3964623" cy="491769"/>
          </a:xfrm>
        </p:spPr>
        <p:txBody>
          <a:bodyPr anchor="ctr" anchorCtr="0">
            <a:noAutofit/>
          </a:bodyPr>
          <a:lstStyle>
            <a:lvl1pPr>
              <a:lnSpc>
                <a:spcPct val="100000"/>
              </a:lnSpc>
              <a:spcBef>
                <a:spcPts val="0"/>
              </a:spcBef>
              <a:spcAft>
                <a:spcPts val="0"/>
              </a:spcAft>
              <a:defRPr sz="1400">
                <a:solidFill>
                  <a:schemeClr val="bg1"/>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Insert text</a:t>
            </a:r>
          </a:p>
        </p:txBody>
      </p:sp>
      <p:sp>
        <p:nvSpPr>
          <p:cNvPr id="33" name="Text Placeholder 12">
            <a:extLst>
              <a:ext uri="{FF2B5EF4-FFF2-40B4-BE49-F238E27FC236}">
                <a16:creationId xmlns:a16="http://schemas.microsoft.com/office/drawing/2014/main" id="{E09B98B0-0D68-2E01-BAE0-7C10546A7752}"/>
              </a:ext>
            </a:extLst>
          </p:cNvPr>
          <p:cNvSpPr>
            <a:spLocks noGrp="1"/>
          </p:cNvSpPr>
          <p:nvPr>
            <p:ph type="body" sz="quarter" idx="32" hasCustomPrompt="1"/>
          </p:nvPr>
        </p:nvSpPr>
        <p:spPr>
          <a:xfrm>
            <a:off x="6101715" y="4739527"/>
            <a:ext cx="430213" cy="215444"/>
          </a:xfrm>
        </p:spPr>
        <p:txBody>
          <a:bodyPr anchor="ctr" anchorCtr="0">
            <a:spAutoFit/>
          </a:bodyPr>
          <a:lstStyle>
            <a:lvl1pPr>
              <a:lnSpc>
                <a:spcPct val="100000"/>
              </a:lnSpc>
              <a:spcBef>
                <a:spcPts val="0"/>
              </a:spcBef>
              <a:spcAft>
                <a:spcPts val="0"/>
              </a:spcAft>
              <a:defRPr sz="1400">
                <a:solidFill>
                  <a:schemeClr val="accent1"/>
                </a:solidFill>
              </a:defRPr>
            </a:lvl1pPr>
          </a:lstStyle>
          <a:p>
            <a:pPr lvl="0"/>
            <a:r>
              <a:rPr lang="en-AU" noProof="0"/>
              <a:t>4.2</a:t>
            </a:r>
          </a:p>
        </p:txBody>
      </p:sp>
      <p:sp>
        <p:nvSpPr>
          <p:cNvPr id="34" name="Text Placeholder 14">
            <a:extLst>
              <a:ext uri="{FF2B5EF4-FFF2-40B4-BE49-F238E27FC236}">
                <a16:creationId xmlns:a16="http://schemas.microsoft.com/office/drawing/2014/main" id="{B1C6C201-8062-2C76-2F27-686B78D799F1}"/>
              </a:ext>
            </a:extLst>
          </p:cNvPr>
          <p:cNvSpPr>
            <a:spLocks noGrp="1"/>
          </p:cNvSpPr>
          <p:nvPr>
            <p:ph type="body" sz="quarter" idx="33" hasCustomPrompt="1"/>
          </p:nvPr>
        </p:nvSpPr>
        <p:spPr>
          <a:xfrm>
            <a:off x="6866890" y="4601364"/>
            <a:ext cx="3964623" cy="491769"/>
          </a:xfrm>
        </p:spPr>
        <p:txBody>
          <a:bodyPr anchor="ctr" anchorCtr="0">
            <a:noAutofit/>
          </a:bodyPr>
          <a:lstStyle>
            <a:lvl1pPr>
              <a:lnSpc>
                <a:spcPct val="100000"/>
              </a:lnSpc>
              <a:spcBef>
                <a:spcPts val="0"/>
              </a:spcBef>
              <a:spcAft>
                <a:spcPts val="0"/>
              </a:spcAft>
              <a:defRPr sz="1400">
                <a:solidFill>
                  <a:schemeClr val="bg1"/>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Insert text</a:t>
            </a:r>
          </a:p>
        </p:txBody>
      </p:sp>
      <p:sp>
        <p:nvSpPr>
          <p:cNvPr id="35" name="Text Placeholder 12">
            <a:extLst>
              <a:ext uri="{FF2B5EF4-FFF2-40B4-BE49-F238E27FC236}">
                <a16:creationId xmlns:a16="http://schemas.microsoft.com/office/drawing/2014/main" id="{291A1EB6-7C50-F54D-C3C1-264A9A35DF49}"/>
              </a:ext>
            </a:extLst>
          </p:cNvPr>
          <p:cNvSpPr>
            <a:spLocks noGrp="1"/>
          </p:cNvSpPr>
          <p:nvPr>
            <p:ph type="body" sz="quarter" idx="34" hasCustomPrompt="1"/>
          </p:nvPr>
        </p:nvSpPr>
        <p:spPr>
          <a:xfrm>
            <a:off x="6101715" y="5394933"/>
            <a:ext cx="430213" cy="215444"/>
          </a:xfrm>
        </p:spPr>
        <p:txBody>
          <a:bodyPr anchor="ctr" anchorCtr="0">
            <a:spAutoFit/>
          </a:bodyPr>
          <a:lstStyle>
            <a:lvl1pPr>
              <a:lnSpc>
                <a:spcPct val="100000"/>
              </a:lnSpc>
              <a:spcBef>
                <a:spcPts val="0"/>
              </a:spcBef>
              <a:spcAft>
                <a:spcPts val="0"/>
              </a:spcAft>
              <a:defRPr sz="1400">
                <a:solidFill>
                  <a:schemeClr val="accent1"/>
                </a:solidFill>
              </a:defRPr>
            </a:lvl1pPr>
          </a:lstStyle>
          <a:p>
            <a:pPr lvl="0"/>
            <a:r>
              <a:rPr lang="en-AU" noProof="0"/>
              <a:t>4.3</a:t>
            </a:r>
          </a:p>
        </p:txBody>
      </p:sp>
      <p:sp>
        <p:nvSpPr>
          <p:cNvPr id="36" name="Text Placeholder 14">
            <a:extLst>
              <a:ext uri="{FF2B5EF4-FFF2-40B4-BE49-F238E27FC236}">
                <a16:creationId xmlns:a16="http://schemas.microsoft.com/office/drawing/2014/main" id="{959C38C6-80F4-0B29-971F-149EBD418B5A}"/>
              </a:ext>
            </a:extLst>
          </p:cNvPr>
          <p:cNvSpPr>
            <a:spLocks noGrp="1"/>
          </p:cNvSpPr>
          <p:nvPr>
            <p:ph type="body" sz="quarter" idx="35" hasCustomPrompt="1"/>
          </p:nvPr>
        </p:nvSpPr>
        <p:spPr>
          <a:xfrm>
            <a:off x="6866890" y="5256770"/>
            <a:ext cx="3964623" cy="491769"/>
          </a:xfrm>
        </p:spPr>
        <p:txBody>
          <a:bodyPr anchor="ctr" anchorCtr="0">
            <a:noAutofit/>
          </a:bodyPr>
          <a:lstStyle>
            <a:lvl1pPr>
              <a:lnSpc>
                <a:spcPct val="100000"/>
              </a:lnSpc>
              <a:spcBef>
                <a:spcPts val="0"/>
              </a:spcBef>
              <a:spcAft>
                <a:spcPts val="0"/>
              </a:spcAft>
              <a:defRPr sz="1400">
                <a:solidFill>
                  <a:schemeClr val="bg1"/>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Insert text</a:t>
            </a:r>
          </a:p>
        </p:txBody>
      </p:sp>
      <p:sp>
        <p:nvSpPr>
          <p:cNvPr id="10" name="Graphic 13">
            <a:extLst>
              <a:ext uri="{FF2B5EF4-FFF2-40B4-BE49-F238E27FC236}">
                <a16:creationId xmlns:a16="http://schemas.microsoft.com/office/drawing/2014/main" id="{4FF356C6-5CB9-65F1-7034-5E2C8C3F1C66}"/>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66413954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19_Blank with footer Opt B">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D291ED5-033F-2317-561B-E09F05100DE0}"/>
              </a:ext>
            </a:extLst>
          </p:cNvPr>
          <p:cNvSpPr>
            <a:spLocks noGrp="1"/>
          </p:cNvSpPr>
          <p:nvPr>
            <p:ph type="ftr" sz="quarter" idx="10"/>
          </p:nvPr>
        </p:nvSpPr>
        <p:spPr/>
        <p:txBody>
          <a:bodyPr/>
          <a:lstStyle/>
          <a:p>
            <a:r>
              <a:rPr lang="en-US" noProof="0"/>
              <a:t>Acenda Life</a:t>
            </a:r>
            <a:endParaRPr lang="en-AU" noProof="0"/>
          </a:p>
        </p:txBody>
      </p:sp>
      <p:sp>
        <p:nvSpPr>
          <p:cNvPr id="3" name="Slide Number Placeholder 2">
            <a:extLst>
              <a:ext uri="{FF2B5EF4-FFF2-40B4-BE49-F238E27FC236}">
                <a16:creationId xmlns:a16="http://schemas.microsoft.com/office/drawing/2014/main" id="{6165F568-DD87-7F8F-E8D4-85362A4348B5}"/>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pic>
        <p:nvPicPr>
          <p:cNvPr id="5" name="Graphic 4">
            <a:extLst>
              <a:ext uri="{FF2B5EF4-FFF2-40B4-BE49-F238E27FC236}">
                <a16:creationId xmlns:a16="http://schemas.microsoft.com/office/drawing/2014/main" id="{FFC35674-A23A-A721-A8EA-74FEABDE4B5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716854" y="0"/>
            <a:ext cx="3475146" cy="3143250"/>
          </a:xfrm>
          <a:prstGeom prst="rect">
            <a:avLst/>
          </a:prstGeom>
        </p:spPr>
      </p:pic>
      <p:pic>
        <p:nvPicPr>
          <p:cNvPr id="4" name="Picture 3">
            <a:extLst>
              <a:ext uri="{FF2B5EF4-FFF2-40B4-BE49-F238E27FC236}">
                <a16:creationId xmlns:a16="http://schemas.microsoft.com/office/drawing/2014/main" id="{EB456718-D4E1-6D84-FE7B-BFE91DFE5290}"/>
              </a:ext>
            </a:extLst>
          </p:cNvPr>
          <p:cNvPicPr>
            <a:picLocks noChangeAspect="1"/>
          </p:cNvPicPr>
          <p:nvPr userDrawn="1"/>
        </p:nvPicPr>
        <p:blipFill>
          <a:blip r:embed="rId3"/>
          <a:stretch>
            <a:fillRect/>
          </a:stretch>
        </p:blipFill>
        <p:spPr>
          <a:xfrm>
            <a:off x="398462" y="6452829"/>
            <a:ext cx="209550" cy="209550"/>
          </a:xfrm>
          <a:prstGeom prst="rect">
            <a:avLst/>
          </a:prstGeom>
        </p:spPr>
      </p:pic>
    </p:spTree>
    <p:extLst>
      <p:ext uri="{BB962C8B-B14F-4D97-AF65-F5344CB8AC3E}">
        <p14:creationId xmlns:p14="http://schemas.microsoft.com/office/powerpoint/2010/main" val="82446493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blank" preserve="1">
  <p:cSld name="20_Blank Opt A">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535684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blank" preserve="1">
  <p:cSld name="20_Blank Opt B">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124B9475-9132-B130-3EEC-5938FF05FBC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716854" y="0"/>
            <a:ext cx="3475146" cy="3143250"/>
          </a:xfrm>
          <a:prstGeom prst="rect">
            <a:avLst/>
          </a:prstGeom>
        </p:spPr>
      </p:pic>
    </p:spTree>
    <p:extLst>
      <p:ext uri="{BB962C8B-B14F-4D97-AF65-F5344CB8AC3E}">
        <p14:creationId xmlns:p14="http://schemas.microsoft.com/office/powerpoint/2010/main" val="154167366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3_Agenda">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B148A-1D68-F10D-46DF-456F4324866E}"/>
              </a:ext>
            </a:extLst>
          </p:cNvPr>
          <p:cNvSpPr>
            <a:spLocks noGrp="1"/>
          </p:cNvSpPr>
          <p:nvPr>
            <p:ph type="title" hasCustomPrompt="1"/>
          </p:nvPr>
        </p:nvSpPr>
        <p:spPr>
          <a:xfrm>
            <a:off x="950120" y="1263586"/>
            <a:ext cx="1227900" cy="344710"/>
          </a:xfrm>
        </p:spPr>
        <p:txBody>
          <a:bodyPr wrap="none">
            <a:spAutoFit/>
          </a:bodyPr>
          <a:lstStyle>
            <a:lvl1pPr>
              <a:defRPr sz="2800">
                <a:solidFill>
                  <a:schemeClr val="accent1"/>
                </a:solidFill>
              </a:defRPr>
            </a:lvl1pPr>
          </a:lstStyle>
          <a:p>
            <a:r>
              <a:rPr lang="en-AU" noProof="0"/>
              <a:t>Agenda</a:t>
            </a:r>
          </a:p>
        </p:txBody>
      </p:sp>
      <p:sp>
        <p:nvSpPr>
          <p:cNvPr id="3" name="Footer Placeholder 2">
            <a:extLst>
              <a:ext uri="{FF2B5EF4-FFF2-40B4-BE49-F238E27FC236}">
                <a16:creationId xmlns:a16="http://schemas.microsoft.com/office/drawing/2014/main" id="{5F0E8370-35D8-0836-B80B-BC323A39026D}"/>
              </a:ext>
            </a:extLst>
          </p:cNvPr>
          <p:cNvSpPr>
            <a:spLocks noGrp="1"/>
          </p:cNvSpPr>
          <p:nvPr>
            <p:ph type="ftr" sz="quarter" idx="10"/>
          </p:nvPr>
        </p:nvSpPr>
        <p:spPr/>
        <p:txBody>
          <a:bodyPr/>
          <a:lstStyle>
            <a:lvl1pPr>
              <a:defRPr>
                <a:solidFill>
                  <a:schemeClr val="bg1"/>
                </a:solidFill>
              </a:defRPr>
            </a:lvl1pPr>
          </a:lstStyle>
          <a:p>
            <a:r>
              <a:rPr lang="en-US" noProof="0"/>
              <a:t>Acenda Life</a:t>
            </a:r>
            <a:endParaRPr lang="en-AU" noProof="0"/>
          </a:p>
        </p:txBody>
      </p:sp>
      <p:sp>
        <p:nvSpPr>
          <p:cNvPr id="4" name="Slide Number Placeholder 3">
            <a:extLst>
              <a:ext uri="{FF2B5EF4-FFF2-40B4-BE49-F238E27FC236}">
                <a16:creationId xmlns:a16="http://schemas.microsoft.com/office/drawing/2014/main" id="{4D1E427D-9DFA-53D5-2EFD-DADFA51752C7}"/>
              </a:ext>
            </a:extLst>
          </p:cNvPr>
          <p:cNvSpPr>
            <a:spLocks noGrp="1"/>
          </p:cNvSpPr>
          <p:nvPr>
            <p:ph type="sldNum" sz="quarter" idx="11"/>
          </p:nvPr>
        </p:nvSpPr>
        <p:spPr>
          <a:xfrm>
            <a:off x="11563738" y="6539268"/>
            <a:ext cx="123431" cy="123111"/>
          </a:xfrm>
        </p:spPr>
        <p:txBody>
          <a:bodyPr/>
          <a:lstStyle>
            <a:lvl1pPr>
              <a:defRPr>
                <a:solidFill>
                  <a:schemeClr val="bg1"/>
                </a:solidFill>
              </a:defRPr>
            </a:lvl1pPr>
          </a:lstStyle>
          <a:p>
            <a:fld id="{9CA0E3CB-31B1-41CE-9218-F9509472790F}" type="slidenum">
              <a:rPr lang="en-AU" noProof="0" smtClean="0"/>
              <a:pPr/>
              <a:t>‹#›</a:t>
            </a:fld>
            <a:endParaRPr lang="en-AU" noProof="0"/>
          </a:p>
        </p:txBody>
      </p:sp>
      <p:pic>
        <p:nvPicPr>
          <p:cNvPr id="5" name="Graphic 4">
            <a:extLst>
              <a:ext uri="{FF2B5EF4-FFF2-40B4-BE49-F238E27FC236}">
                <a16:creationId xmlns:a16="http://schemas.microsoft.com/office/drawing/2014/main" id="{B91A3B8E-F1FE-E0CA-C836-5A1A3521AF8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716854" y="0"/>
            <a:ext cx="3475146" cy="3143250"/>
          </a:xfrm>
          <a:prstGeom prst="rect">
            <a:avLst/>
          </a:prstGeom>
        </p:spPr>
      </p:pic>
      <p:cxnSp>
        <p:nvCxnSpPr>
          <p:cNvPr id="6" name="Straight Connector 5">
            <a:extLst>
              <a:ext uri="{FF2B5EF4-FFF2-40B4-BE49-F238E27FC236}">
                <a16:creationId xmlns:a16="http://schemas.microsoft.com/office/drawing/2014/main" id="{41ADC3C9-FC7F-2FD0-4622-75DB2D0BAF6F}"/>
              </a:ext>
            </a:extLst>
          </p:cNvPr>
          <p:cNvCxnSpPr/>
          <p:nvPr userDrawn="1"/>
        </p:nvCxnSpPr>
        <p:spPr>
          <a:xfrm>
            <a:off x="11410351" y="6544539"/>
            <a:ext cx="0" cy="112568"/>
          </a:xfrm>
          <a:prstGeom prst="line">
            <a:avLst/>
          </a:prstGeom>
          <a:ln w="12700" cap="rnd">
            <a:round/>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F986FDD-CCAB-56D5-3CC5-045FA33FE99D}"/>
              </a:ext>
            </a:extLst>
          </p:cNvPr>
          <p:cNvCxnSpPr/>
          <p:nvPr userDrawn="1"/>
        </p:nvCxnSpPr>
        <p:spPr>
          <a:xfrm>
            <a:off x="2905234" y="1252538"/>
            <a:ext cx="0" cy="4352925"/>
          </a:xfrm>
          <a:prstGeom prst="line">
            <a:avLst/>
          </a:prstGeom>
          <a:ln w="12700">
            <a:solidFill>
              <a:schemeClr val="bg1"/>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EB612EA0-534C-C9C3-5E0D-707645AF0E8B}"/>
              </a:ext>
            </a:extLst>
          </p:cNvPr>
          <p:cNvSpPr>
            <a:spLocks noGrp="1"/>
          </p:cNvSpPr>
          <p:nvPr>
            <p:ph type="body" sz="quarter" idx="12" hasCustomPrompt="1"/>
          </p:nvPr>
        </p:nvSpPr>
        <p:spPr>
          <a:xfrm>
            <a:off x="3609975" y="1319927"/>
            <a:ext cx="430213" cy="246221"/>
          </a:xfrm>
        </p:spPr>
        <p:txBody>
          <a:bodyPr anchor="ctr" anchorCtr="0">
            <a:spAutoFit/>
          </a:bodyPr>
          <a:lstStyle>
            <a:lvl1pPr>
              <a:lnSpc>
                <a:spcPct val="100000"/>
              </a:lnSpc>
              <a:spcBef>
                <a:spcPts val="0"/>
              </a:spcBef>
              <a:spcAft>
                <a:spcPts val="0"/>
              </a:spcAft>
              <a:defRPr sz="1600">
                <a:solidFill>
                  <a:schemeClr val="accent1"/>
                </a:solidFill>
              </a:defRPr>
            </a:lvl1pPr>
          </a:lstStyle>
          <a:p>
            <a:pPr lvl="0"/>
            <a:r>
              <a:rPr lang="en-AU" noProof="0"/>
              <a:t>01</a:t>
            </a:r>
          </a:p>
        </p:txBody>
      </p:sp>
      <p:sp>
        <p:nvSpPr>
          <p:cNvPr id="15" name="Text Placeholder 14">
            <a:extLst>
              <a:ext uri="{FF2B5EF4-FFF2-40B4-BE49-F238E27FC236}">
                <a16:creationId xmlns:a16="http://schemas.microsoft.com/office/drawing/2014/main" id="{A5F882D4-A96B-8863-91FF-F1DB7E79D8CF}"/>
              </a:ext>
            </a:extLst>
          </p:cNvPr>
          <p:cNvSpPr>
            <a:spLocks noGrp="1"/>
          </p:cNvSpPr>
          <p:nvPr>
            <p:ph type="body" sz="quarter" idx="13" hasCustomPrompt="1"/>
          </p:nvPr>
        </p:nvSpPr>
        <p:spPr>
          <a:xfrm>
            <a:off x="4375150" y="1145518"/>
            <a:ext cx="4300534" cy="595041"/>
          </a:xfrm>
        </p:spPr>
        <p:txBody>
          <a:bodyPr anchor="ctr" anchorCtr="0">
            <a:noAutofit/>
          </a:bodyPr>
          <a:lstStyle>
            <a:lvl1pPr>
              <a:lnSpc>
                <a:spcPct val="100000"/>
              </a:lnSpc>
              <a:spcBef>
                <a:spcPts val="0"/>
              </a:spcBef>
              <a:spcAft>
                <a:spcPts val="0"/>
              </a:spcAft>
              <a:defRPr sz="1600">
                <a:solidFill>
                  <a:schemeClr val="bg1"/>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Agenda item 1</a:t>
            </a:r>
          </a:p>
        </p:txBody>
      </p:sp>
      <p:sp>
        <p:nvSpPr>
          <p:cNvPr id="16" name="Text Placeholder 12">
            <a:extLst>
              <a:ext uri="{FF2B5EF4-FFF2-40B4-BE49-F238E27FC236}">
                <a16:creationId xmlns:a16="http://schemas.microsoft.com/office/drawing/2014/main" id="{FF77EBA4-6F73-29D3-7079-702C873AD622}"/>
              </a:ext>
            </a:extLst>
          </p:cNvPr>
          <p:cNvSpPr>
            <a:spLocks noGrp="1"/>
          </p:cNvSpPr>
          <p:nvPr>
            <p:ph type="body" sz="quarter" idx="14" hasCustomPrompt="1"/>
          </p:nvPr>
        </p:nvSpPr>
        <p:spPr>
          <a:xfrm>
            <a:off x="3609975" y="2121622"/>
            <a:ext cx="430213" cy="246221"/>
          </a:xfrm>
        </p:spPr>
        <p:txBody>
          <a:bodyPr anchor="ctr" anchorCtr="0">
            <a:spAutoFit/>
          </a:bodyPr>
          <a:lstStyle>
            <a:lvl1pPr>
              <a:lnSpc>
                <a:spcPct val="100000"/>
              </a:lnSpc>
              <a:spcBef>
                <a:spcPts val="0"/>
              </a:spcBef>
              <a:spcAft>
                <a:spcPts val="0"/>
              </a:spcAft>
              <a:defRPr sz="1600">
                <a:solidFill>
                  <a:schemeClr val="accent1"/>
                </a:solidFill>
              </a:defRPr>
            </a:lvl1pPr>
          </a:lstStyle>
          <a:p>
            <a:pPr lvl="0"/>
            <a:r>
              <a:rPr lang="en-AU" noProof="0"/>
              <a:t>02</a:t>
            </a:r>
          </a:p>
        </p:txBody>
      </p:sp>
      <p:sp>
        <p:nvSpPr>
          <p:cNvPr id="17" name="Text Placeholder 14">
            <a:extLst>
              <a:ext uri="{FF2B5EF4-FFF2-40B4-BE49-F238E27FC236}">
                <a16:creationId xmlns:a16="http://schemas.microsoft.com/office/drawing/2014/main" id="{08A3CDA6-6ACE-D47F-2899-4BB00E2FF0AB}"/>
              </a:ext>
            </a:extLst>
          </p:cNvPr>
          <p:cNvSpPr>
            <a:spLocks noGrp="1"/>
          </p:cNvSpPr>
          <p:nvPr>
            <p:ph type="body" sz="quarter" idx="15" hasCustomPrompt="1"/>
          </p:nvPr>
        </p:nvSpPr>
        <p:spPr>
          <a:xfrm>
            <a:off x="4375150" y="1947213"/>
            <a:ext cx="4300534" cy="595041"/>
          </a:xfrm>
        </p:spPr>
        <p:txBody>
          <a:bodyPr anchor="ctr" anchorCtr="0">
            <a:noAutofit/>
          </a:bodyPr>
          <a:lstStyle>
            <a:lvl1pPr>
              <a:lnSpc>
                <a:spcPct val="100000"/>
              </a:lnSpc>
              <a:spcBef>
                <a:spcPts val="0"/>
              </a:spcBef>
              <a:spcAft>
                <a:spcPts val="0"/>
              </a:spcAft>
              <a:defRPr sz="1600">
                <a:solidFill>
                  <a:schemeClr val="bg1"/>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Agenda item 2</a:t>
            </a:r>
          </a:p>
        </p:txBody>
      </p:sp>
      <p:sp>
        <p:nvSpPr>
          <p:cNvPr id="18" name="Text Placeholder 12">
            <a:extLst>
              <a:ext uri="{FF2B5EF4-FFF2-40B4-BE49-F238E27FC236}">
                <a16:creationId xmlns:a16="http://schemas.microsoft.com/office/drawing/2014/main" id="{EFD24C20-0280-45CB-0C73-707C40DF34E0}"/>
              </a:ext>
            </a:extLst>
          </p:cNvPr>
          <p:cNvSpPr>
            <a:spLocks noGrp="1"/>
          </p:cNvSpPr>
          <p:nvPr>
            <p:ph type="body" sz="quarter" idx="16" hasCustomPrompt="1"/>
          </p:nvPr>
        </p:nvSpPr>
        <p:spPr>
          <a:xfrm>
            <a:off x="3609975" y="2923317"/>
            <a:ext cx="430213" cy="246221"/>
          </a:xfrm>
        </p:spPr>
        <p:txBody>
          <a:bodyPr anchor="ctr" anchorCtr="0">
            <a:spAutoFit/>
          </a:bodyPr>
          <a:lstStyle>
            <a:lvl1pPr>
              <a:lnSpc>
                <a:spcPct val="100000"/>
              </a:lnSpc>
              <a:spcBef>
                <a:spcPts val="0"/>
              </a:spcBef>
              <a:spcAft>
                <a:spcPts val="0"/>
              </a:spcAft>
              <a:defRPr sz="1600">
                <a:solidFill>
                  <a:schemeClr val="accent1"/>
                </a:solidFill>
              </a:defRPr>
            </a:lvl1pPr>
          </a:lstStyle>
          <a:p>
            <a:pPr lvl="0"/>
            <a:r>
              <a:rPr lang="en-AU" noProof="0"/>
              <a:t>03</a:t>
            </a:r>
          </a:p>
        </p:txBody>
      </p:sp>
      <p:sp>
        <p:nvSpPr>
          <p:cNvPr id="19" name="Text Placeholder 14">
            <a:extLst>
              <a:ext uri="{FF2B5EF4-FFF2-40B4-BE49-F238E27FC236}">
                <a16:creationId xmlns:a16="http://schemas.microsoft.com/office/drawing/2014/main" id="{FCFC6615-CE4D-0214-93C3-4BD970C3DF3E}"/>
              </a:ext>
            </a:extLst>
          </p:cNvPr>
          <p:cNvSpPr>
            <a:spLocks noGrp="1"/>
          </p:cNvSpPr>
          <p:nvPr>
            <p:ph type="body" sz="quarter" idx="17" hasCustomPrompt="1"/>
          </p:nvPr>
        </p:nvSpPr>
        <p:spPr>
          <a:xfrm>
            <a:off x="4375150" y="2748908"/>
            <a:ext cx="4300534" cy="595041"/>
          </a:xfrm>
        </p:spPr>
        <p:txBody>
          <a:bodyPr anchor="ctr" anchorCtr="0">
            <a:noAutofit/>
          </a:bodyPr>
          <a:lstStyle>
            <a:lvl1pPr>
              <a:lnSpc>
                <a:spcPct val="100000"/>
              </a:lnSpc>
              <a:spcBef>
                <a:spcPts val="0"/>
              </a:spcBef>
              <a:spcAft>
                <a:spcPts val="0"/>
              </a:spcAft>
              <a:defRPr sz="1600">
                <a:solidFill>
                  <a:schemeClr val="bg1"/>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Agenda item 3</a:t>
            </a:r>
          </a:p>
        </p:txBody>
      </p:sp>
      <p:sp>
        <p:nvSpPr>
          <p:cNvPr id="20" name="Text Placeholder 12">
            <a:extLst>
              <a:ext uri="{FF2B5EF4-FFF2-40B4-BE49-F238E27FC236}">
                <a16:creationId xmlns:a16="http://schemas.microsoft.com/office/drawing/2014/main" id="{E20E10E9-5FA8-C175-3D97-BB6682DCB307}"/>
              </a:ext>
            </a:extLst>
          </p:cNvPr>
          <p:cNvSpPr>
            <a:spLocks noGrp="1"/>
          </p:cNvSpPr>
          <p:nvPr>
            <p:ph type="body" sz="quarter" idx="18" hasCustomPrompt="1"/>
          </p:nvPr>
        </p:nvSpPr>
        <p:spPr>
          <a:xfrm>
            <a:off x="3609975" y="3725012"/>
            <a:ext cx="430213" cy="246221"/>
          </a:xfrm>
        </p:spPr>
        <p:txBody>
          <a:bodyPr anchor="ctr" anchorCtr="0">
            <a:spAutoFit/>
          </a:bodyPr>
          <a:lstStyle>
            <a:lvl1pPr>
              <a:lnSpc>
                <a:spcPct val="100000"/>
              </a:lnSpc>
              <a:spcBef>
                <a:spcPts val="0"/>
              </a:spcBef>
              <a:spcAft>
                <a:spcPts val="0"/>
              </a:spcAft>
              <a:defRPr sz="1600">
                <a:solidFill>
                  <a:schemeClr val="accent1"/>
                </a:solidFill>
              </a:defRPr>
            </a:lvl1pPr>
          </a:lstStyle>
          <a:p>
            <a:pPr lvl="0"/>
            <a:r>
              <a:rPr lang="en-AU" noProof="0"/>
              <a:t>04</a:t>
            </a:r>
          </a:p>
        </p:txBody>
      </p:sp>
      <p:sp>
        <p:nvSpPr>
          <p:cNvPr id="21" name="Text Placeholder 14">
            <a:extLst>
              <a:ext uri="{FF2B5EF4-FFF2-40B4-BE49-F238E27FC236}">
                <a16:creationId xmlns:a16="http://schemas.microsoft.com/office/drawing/2014/main" id="{8AA78C14-B3F3-4EAB-8B8D-601C1E76DE1B}"/>
              </a:ext>
            </a:extLst>
          </p:cNvPr>
          <p:cNvSpPr>
            <a:spLocks noGrp="1"/>
          </p:cNvSpPr>
          <p:nvPr>
            <p:ph type="body" sz="quarter" idx="19" hasCustomPrompt="1"/>
          </p:nvPr>
        </p:nvSpPr>
        <p:spPr>
          <a:xfrm>
            <a:off x="4375150" y="3550603"/>
            <a:ext cx="4300534" cy="595041"/>
          </a:xfrm>
        </p:spPr>
        <p:txBody>
          <a:bodyPr anchor="ctr" anchorCtr="0">
            <a:noAutofit/>
          </a:bodyPr>
          <a:lstStyle>
            <a:lvl1pPr>
              <a:lnSpc>
                <a:spcPct val="100000"/>
              </a:lnSpc>
              <a:spcBef>
                <a:spcPts val="0"/>
              </a:spcBef>
              <a:spcAft>
                <a:spcPts val="0"/>
              </a:spcAft>
              <a:defRPr sz="1600">
                <a:solidFill>
                  <a:schemeClr val="bg1"/>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Agenda item 4</a:t>
            </a:r>
          </a:p>
        </p:txBody>
      </p:sp>
      <p:sp>
        <p:nvSpPr>
          <p:cNvPr id="22" name="Text Placeholder 12">
            <a:extLst>
              <a:ext uri="{FF2B5EF4-FFF2-40B4-BE49-F238E27FC236}">
                <a16:creationId xmlns:a16="http://schemas.microsoft.com/office/drawing/2014/main" id="{AF50A571-1BA3-A784-4B99-00960D3C32EC}"/>
              </a:ext>
            </a:extLst>
          </p:cNvPr>
          <p:cNvSpPr>
            <a:spLocks noGrp="1"/>
          </p:cNvSpPr>
          <p:nvPr>
            <p:ph type="body" sz="quarter" idx="20" hasCustomPrompt="1"/>
          </p:nvPr>
        </p:nvSpPr>
        <p:spPr>
          <a:xfrm>
            <a:off x="3609975" y="4526707"/>
            <a:ext cx="430213" cy="246221"/>
          </a:xfrm>
        </p:spPr>
        <p:txBody>
          <a:bodyPr anchor="ctr" anchorCtr="0">
            <a:spAutoFit/>
          </a:bodyPr>
          <a:lstStyle>
            <a:lvl1pPr>
              <a:lnSpc>
                <a:spcPct val="100000"/>
              </a:lnSpc>
              <a:spcBef>
                <a:spcPts val="0"/>
              </a:spcBef>
              <a:spcAft>
                <a:spcPts val="0"/>
              </a:spcAft>
              <a:defRPr sz="1600">
                <a:solidFill>
                  <a:schemeClr val="accent1"/>
                </a:solidFill>
              </a:defRPr>
            </a:lvl1pPr>
          </a:lstStyle>
          <a:p>
            <a:pPr lvl="0"/>
            <a:r>
              <a:rPr lang="en-AU" noProof="0"/>
              <a:t>05</a:t>
            </a:r>
          </a:p>
        </p:txBody>
      </p:sp>
      <p:sp>
        <p:nvSpPr>
          <p:cNvPr id="23" name="Text Placeholder 14">
            <a:extLst>
              <a:ext uri="{FF2B5EF4-FFF2-40B4-BE49-F238E27FC236}">
                <a16:creationId xmlns:a16="http://schemas.microsoft.com/office/drawing/2014/main" id="{9FF5C25B-D9AE-28CD-C9AC-39CB47E5E4D8}"/>
              </a:ext>
            </a:extLst>
          </p:cNvPr>
          <p:cNvSpPr>
            <a:spLocks noGrp="1"/>
          </p:cNvSpPr>
          <p:nvPr>
            <p:ph type="body" sz="quarter" idx="21" hasCustomPrompt="1"/>
          </p:nvPr>
        </p:nvSpPr>
        <p:spPr>
          <a:xfrm>
            <a:off x="4375150" y="4352298"/>
            <a:ext cx="4300534" cy="595041"/>
          </a:xfrm>
        </p:spPr>
        <p:txBody>
          <a:bodyPr anchor="ctr" anchorCtr="0">
            <a:noAutofit/>
          </a:bodyPr>
          <a:lstStyle>
            <a:lvl1pPr>
              <a:lnSpc>
                <a:spcPct val="100000"/>
              </a:lnSpc>
              <a:spcBef>
                <a:spcPts val="0"/>
              </a:spcBef>
              <a:spcAft>
                <a:spcPts val="0"/>
              </a:spcAft>
              <a:defRPr sz="1600">
                <a:solidFill>
                  <a:schemeClr val="bg1"/>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Agenda item 5</a:t>
            </a:r>
          </a:p>
        </p:txBody>
      </p:sp>
      <p:sp>
        <p:nvSpPr>
          <p:cNvPr id="24" name="Text Placeholder 12">
            <a:extLst>
              <a:ext uri="{FF2B5EF4-FFF2-40B4-BE49-F238E27FC236}">
                <a16:creationId xmlns:a16="http://schemas.microsoft.com/office/drawing/2014/main" id="{868D2A81-5306-2899-CEA4-3E74358263F0}"/>
              </a:ext>
            </a:extLst>
          </p:cNvPr>
          <p:cNvSpPr>
            <a:spLocks noGrp="1"/>
          </p:cNvSpPr>
          <p:nvPr>
            <p:ph type="body" sz="quarter" idx="22" hasCustomPrompt="1"/>
          </p:nvPr>
        </p:nvSpPr>
        <p:spPr>
          <a:xfrm>
            <a:off x="3609975" y="5328402"/>
            <a:ext cx="430213" cy="246221"/>
          </a:xfrm>
        </p:spPr>
        <p:txBody>
          <a:bodyPr anchor="ctr" anchorCtr="0">
            <a:spAutoFit/>
          </a:bodyPr>
          <a:lstStyle>
            <a:lvl1pPr>
              <a:lnSpc>
                <a:spcPct val="100000"/>
              </a:lnSpc>
              <a:spcBef>
                <a:spcPts val="0"/>
              </a:spcBef>
              <a:spcAft>
                <a:spcPts val="0"/>
              </a:spcAft>
              <a:defRPr sz="1600">
                <a:solidFill>
                  <a:schemeClr val="accent1"/>
                </a:solidFill>
              </a:defRPr>
            </a:lvl1pPr>
          </a:lstStyle>
          <a:p>
            <a:pPr lvl="0"/>
            <a:r>
              <a:rPr lang="en-AU" noProof="0"/>
              <a:t>06</a:t>
            </a:r>
          </a:p>
        </p:txBody>
      </p:sp>
      <p:sp>
        <p:nvSpPr>
          <p:cNvPr id="25" name="Text Placeholder 14">
            <a:extLst>
              <a:ext uri="{FF2B5EF4-FFF2-40B4-BE49-F238E27FC236}">
                <a16:creationId xmlns:a16="http://schemas.microsoft.com/office/drawing/2014/main" id="{E55F8D21-92B5-8FE3-B0CF-C8234E474998}"/>
              </a:ext>
            </a:extLst>
          </p:cNvPr>
          <p:cNvSpPr>
            <a:spLocks noGrp="1"/>
          </p:cNvSpPr>
          <p:nvPr>
            <p:ph type="body" sz="quarter" idx="23" hasCustomPrompt="1"/>
          </p:nvPr>
        </p:nvSpPr>
        <p:spPr>
          <a:xfrm>
            <a:off x="4375150" y="5153992"/>
            <a:ext cx="4300534" cy="595041"/>
          </a:xfrm>
        </p:spPr>
        <p:txBody>
          <a:bodyPr anchor="ctr" anchorCtr="0">
            <a:noAutofit/>
          </a:bodyPr>
          <a:lstStyle>
            <a:lvl1pPr>
              <a:lnSpc>
                <a:spcPct val="100000"/>
              </a:lnSpc>
              <a:spcBef>
                <a:spcPts val="0"/>
              </a:spcBef>
              <a:spcAft>
                <a:spcPts val="0"/>
              </a:spcAft>
              <a:defRPr sz="1600">
                <a:solidFill>
                  <a:schemeClr val="bg1"/>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Agenda item 6</a:t>
            </a:r>
          </a:p>
        </p:txBody>
      </p:sp>
    </p:spTree>
    <p:extLst>
      <p:ext uri="{BB962C8B-B14F-4D97-AF65-F5344CB8AC3E}">
        <p14:creationId xmlns:p14="http://schemas.microsoft.com/office/powerpoint/2010/main" val="66048917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3_Table of Contents Opt A">
    <p:bg>
      <p:bgPr>
        <a:solidFill>
          <a:schemeClr val="tx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5F0E8370-35D8-0836-B80B-BC323A39026D}"/>
              </a:ext>
            </a:extLst>
          </p:cNvPr>
          <p:cNvSpPr>
            <a:spLocks noGrp="1"/>
          </p:cNvSpPr>
          <p:nvPr>
            <p:ph type="ftr" sz="quarter" idx="10"/>
          </p:nvPr>
        </p:nvSpPr>
        <p:spPr>
          <a:xfrm>
            <a:off x="7142163" y="6539268"/>
            <a:ext cx="4114800" cy="123111"/>
          </a:xfrm>
        </p:spPr>
        <p:txBody>
          <a:bodyPr/>
          <a:lstStyle>
            <a:lvl1pPr>
              <a:defRPr>
                <a:solidFill>
                  <a:schemeClr val="bg1"/>
                </a:solidFill>
              </a:defRPr>
            </a:lvl1pPr>
          </a:lstStyle>
          <a:p>
            <a:r>
              <a:rPr lang="en-US" noProof="0"/>
              <a:t>Acenda Life</a:t>
            </a:r>
            <a:endParaRPr lang="en-AU" noProof="0"/>
          </a:p>
        </p:txBody>
      </p:sp>
      <p:sp>
        <p:nvSpPr>
          <p:cNvPr id="4" name="Slide Number Placeholder 3">
            <a:extLst>
              <a:ext uri="{FF2B5EF4-FFF2-40B4-BE49-F238E27FC236}">
                <a16:creationId xmlns:a16="http://schemas.microsoft.com/office/drawing/2014/main" id="{4D1E427D-9DFA-53D5-2EFD-DADFA51752C7}"/>
              </a:ext>
            </a:extLst>
          </p:cNvPr>
          <p:cNvSpPr>
            <a:spLocks noGrp="1"/>
          </p:cNvSpPr>
          <p:nvPr>
            <p:ph type="sldNum" sz="quarter" idx="11"/>
          </p:nvPr>
        </p:nvSpPr>
        <p:spPr/>
        <p:txBody>
          <a:bodyPr/>
          <a:lstStyle>
            <a:lvl1pPr>
              <a:defRPr>
                <a:solidFill>
                  <a:schemeClr val="bg1"/>
                </a:solidFill>
              </a:defRPr>
            </a:lvl1pPr>
          </a:lstStyle>
          <a:p>
            <a:fld id="{9CA0E3CB-31B1-41CE-9218-F9509472790F}" type="slidenum">
              <a:rPr lang="en-AU" noProof="0" smtClean="0"/>
              <a:pPr/>
              <a:t>‹#›</a:t>
            </a:fld>
            <a:endParaRPr lang="en-AU" noProof="0"/>
          </a:p>
        </p:txBody>
      </p:sp>
      <p:pic>
        <p:nvPicPr>
          <p:cNvPr id="5" name="Graphic 4">
            <a:extLst>
              <a:ext uri="{FF2B5EF4-FFF2-40B4-BE49-F238E27FC236}">
                <a16:creationId xmlns:a16="http://schemas.microsoft.com/office/drawing/2014/main" id="{B91A3B8E-F1FE-E0CA-C836-5A1A3521AF8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716854" y="0"/>
            <a:ext cx="3475146" cy="3143250"/>
          </a:xfrm>
          <a:prstGeom prst="rect">
            <a:avLst/>
          </a:prstGeom>
        </p:spPr>
      </p:pic>
      <p:cxnSp>
        <p:nvCxnSpPr>
          <p:cNvPr id="6" name="Straight Connector 5">
            <a:extLst>
              <a:ext uri="{FF2B5EF4-FFF2-40B4-BE49-F238E27FC236}">
                <a16:creationId xmlns:a16="http://schemas.microsoft.com/office/drawing/2014/main" id="{41ADC3C9-FC7F-2FD0-4622-75DB2D0BAF6F}"/>
              </a:ext>
            </a:extLst>
          </p:cNvPr>
          <p:cNvCxnSpPr/>
          <p:nvPr userDrawn="1"/>
        </p:nvCxnSpPr>
        <p:spPr>
          <a:xfrm>
            <a:off x="11410351" y="6544539"/>
            <a:ext cx="0" cy="112568"/>
          </a:xfrm>
          <a:prstGeom prst="line">
            <a:avLst/>
          </a:prstGeom>
          <a:ln w="12700" cap="rnd">
            <a:round/>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EB612EA0-534C-C9C3-5E0D-707645AF0E8B}"/>
              </a:ext>
            </a:extLst>
          </p:cNvPr>
          <p:cNvSpPr>
            <a:spLocks noGrp="1"/>
          </p:cNvSpPr>
          <p:nvPr>
            <p:ph type="body" sz="quarter" idx="12" hasCustomPrompt="1"/>
          </p:nvPr>
        </p:nvSpPr>
        <p:spPr>
          <a:xfrm>
            <a:off x="505777" y="2117911"/>
            <a:ext cx="430213" cy="215444"/>
          </a:xfrm>
        </p:spPr>
        <p:txBody>
          <a:bodyPr anchor="ctr" anchorCtr="0">
            <a:spAutoFit/>
          </a:bodyPr>
          <a:lstStyle>
            <a:lvl1pPr>
              <a:lnSpc>
                <a:spcPct val="100000"/>
              </a:lnSpc>
              <a:spcBef>
                <a:spcPts val="0"/>
              </a:spcBef>
              <a:spcAft>
                <a:spcPts val="0"/>
              </a:spcAft>
              <a:defRPr sz="1400">
                <a:solidFill>
                  <a:schemeClr val="accent1"/>
                </a:solidFill>
              </a:defRPr>
            </a:lvl1pPr>
          </a:lstStyle>
          <a:p>
            <a:pPr lvl="0"/>
            <a:r>
              <a:rPr lang="en-AU" noProof="0"/>
              <a:t>1.1</a:t>
            </a:r>
          </a:p>
        </p:txBody>
      </p:sp>
      <p:sp>
        <p:nvSpPr>
          <p:cNvPr id="15" name="Text Placeholder 14">
            <a:extLst>
              <a:ext uri="{FF2B5EF4-FFF2-40B4-BE49-F238E27FC236}">
                <a16:creationId xmlns:a16="http://schemas.microsoft.com/office/drawing/2014/main" id="{A5F882D4-A96B-8863-91FF-F1DB7E79D8CF}"/>
              </a:ext>
            </a:extLst>
          </p:cNvPr>
          <p:cNvSpPr>
            <a:spLocks noGrp="1"/>
          </p:cNvSpPr>
          <p:nvPr>
            <p:ph type="body" sz="quarter" idx="13" hasCustomPrompt="1"/>
          </p:nvPr>
        </p:nvSpPr>
        <p:spPr>
          <a:xfrm>
            <a:off x="1270952" y="1979748"/>
            <a:ext cx="3964623" cy="491769"/>
          </a:xfrm>
        </p:spPr>
        <p:txBody>
          <a:bodyPr anchor="ctr" anchorCtr="0">
            <a:noAutofit/>
          </a:bodyPr>
          <a:lstStyle>
            <a:lvl1pPr>
              <a:lnSpc>
                <a:spcPct val="100000"/>
              </a:lnSpc>
              <a:spcBef>
                <a:spcPts val="0"/>
              </a:spcBef>
              <a:spcAft>
                <a:spcPts val="0"/>
              </a:spcAft>
              <a:defRPr sz="1400">
                <a:solidFill>
                  <a:schemeClr val="bg1"/>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Insert text</a:t>
            </a:r>
          </a:p>
        </p:txBody>
      </p:sp>
      <p:sp>
        <p:nvSpPr>
          <p:cNvPr id="16" name="Text Placeholder 12">
            <a:extLst>
              <a:ext uri="{FF2B5EF4-FFF2-40B4-BE49-F238E27FC236}">
                <a16:creationId xmlns:a16="http://schemas.microsoft.com/office/drawing/2014/main" id="{FF77EBA4-6F73-29D3-7079-702C873AD622}"/>
              </a:ext>
            </a:extLst>
          </p:cNvPr>
          <p:cNvSpPr>
            <a:spLocks noGrp="1"/>
          </p:cNvSpPr>
          <p:nvPr>
            <p:ph type="body" sz="quarter" idx="14" hasCustomPrompt="1"/>
          </p:nvPr>
        </p:nvSpPr>
        <p:spPr>
          <a:xfrm>
            <a:off x="505777" y="2773315"/>
            <a:ext cx="430213" cy="215444"/>
          </a:xfrm>
        </p:spPr>
        <p:txBody>
          <a:bodyPr anchor="ctr" anchorCtr="0">
            <a:spAutoFit/>
          </a:bodyPr>
          <a:lstStyle>
            <a:lvl1pPr>
              <a:lnSpc>
                <a:spcPct val="100000"/>
              </a:lnSpc>
              <a:spcBef>
                <a:spcPts val="0"/>
              </a:spcBef>
              <a:spcAft>
                <a:spcPts val="0"/>
              </a:spcAft>
              <a:defRPr sz="1400">
                <a:solidFill>
                  <a:schemeClr val="accent1"/>
                </a:solidFill>
              </a:defRPr>
            </a:lvl1pPr>
          </a:lstStyle>
          <a:p>
            <a:pPr lvl="0"/>
            <a:r>
              <a:rPr lang="en-AU" noProof="0"/>
              <a:t>1.2</a:t>
            </a:r>
          </a:p>
        </p:txBody>
      </p:sp>
      <p:sp>
        <p:nvSpPr>
          <p:cNvPr id="17" name="Text Placeholder 14">
            <a:extLst>
              <a:ext uri="{FF2B5EF4-FFF2-40B4-BE49-F238E27FC236}">
                <a16:creationId xmlns:a16="http://schemas.microsoft.com/office/drawing/2014/main" id="{08A3CDA6-6ACE-D47F-2899-4BB00E2FF0AB}"/>
              </a:ext>
            </a:extLst>
          </p:cNvPr>
          <p:cNvSpPr>
            <a:spLocks noGrp="1"/>
          </p:cNvSpPr>
          <p:nvPr>
            <p:ph type="body" sz="quarter" idx="15" hasCustomPrompt="1"/>
          </p:nvPr>
        </p:nvSpPr>
        <p:spPr>
          <a:xfrm>
            <a:off x="1270952" y="2635152"/>
            <a:ext cx="3964623" cy="491769"/>
          </a:xfrm>
        </p:spPr>
        <p:txBody>
          <a:bodyPr anchor="ctr" anchorCtr="0">
            <a:noAutofit/>
          </a:bodyPr>
          <a:lstStyle>
            <a:lvl1pPr>
              <a:lnSpc>
                <a:spcPct val="100000"/>
              </a:lnSpc>
              <a:spcBef>
                <a:spcPts val="0"/>
              </a:spcBef>
              <a:spcAft>
                <a:spcPts val="0"/>
              </a:spcAft>
              <a:defRPr sz="1400">
                <a:solidFill>
                  <a:schemeClr val="bg1"/>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Insert text</a:t>
            </a:r>
          </a:p>
        </p:txBody>
      </p:sp>
      <p:sp>
        <p:nvSpPr>
          <p:cNvPr id="18" name="Text Placeholder 12">
            <a:extLst>
              <a:ext uri="{FF2B5EF4-FFF2-40B4-BE49-F238E27FC236}">
                <a16:creationId xmlns:a16="http://schemas.microsoft.com/office/drawing/2014/main" id="{EFD24C20-0280-45CB-0C73-707C40DF34E0}"/>
              </a:ext>
            </a:extLst>
          </p:cNvPr>
          <p:cNvSpPr>
            <a:spLocks noGrp="1"/>
          </p:cNvSpPr>
          <p:nvPr>
            <p:ph type="body" sz="quarter" idx="16" hasCustomPrompt="1"/>
          </p:nvPr>
        </p:nvSpPr>
        <p:spPr>
          <a:xfrm>
            <a:off x="505777" y="3428719"/>
            <a:ext cx="430213" cy="215444"/>
          </a:xfrm>
        </p:spPr>
        <p:txBody>
          <a:bodyPr anchor="ctr" anchorCtr="0">
            <a:spAutoFit/>
          </a:bodyPr>
          <a:lstStyle>
            <a:lvl1pPr>
              <a:lnSpc>
                <a:spcPct val="100000"/>
              </a:lnSpc>
              <a:spcBef>
                <a:spcPts val="0"/>
              </a:spcBef>
              <a:spcAft>
                <a:spcPts val="0"/>
              </a:spcAft>
              <a:defRPr sz="1400">
                <a:solidFill>
                  <a:schemeClr val="accent1"/>
                </a:solidFill>
              </a:defRPr>
            </a:lvl1pPr>
          </a:lstStyle>
          <a:p>
            <a:pPr lvl="0"/>
            <a:r>
              <a:rPr lang="en-AU" noProof="0"/>
              <a:t>1.3</a:t>
            </a:r>
          </a:p>
        </p:txBody>
      </p:sp>
      <p:sp>
        <p:nvSpPr>
          <p:cNvPr id="19" name="Text Placeholder 14">
            <a:extLst>
              <a:ext uri="{FF2B5EF4-FFF2-40B4-BE49-F238E27FC236}">
                <a16:creationId xmlns:a16="http://schemas.microsoft.com/office/drawing/2014/main" id="{FCFC6615-CE4D-0214-93C3-4BD970C3DF3E}"/>
              </a:ext>
            </a:extLst>
          </p:cNvPr>
          <p:cNvSpPr>
            <a:spLocks noGrp="1"/>
          </p:cNvSpPr>
          <p:nvPr>
            <p:ph type="body" sz="quarter" idx="17" hasCustomPrompt="1"/>
          </p:nvPr>
        </p:nvSpPr>
        <p:spPr>
          <a:xfrm>
            <a:off x="1270952" y="3290556"/>
            <a:ext cx="3964623" cy="491769"/>
          </a:xfrm>
        </p:spPr>
        <p:txBody>
          <a:bodyPr anchor="ctr" anchorCtr="0">
            <a:noAutofit/>
          </a:bodyPr>
          <a:lstStyle>
            <a:lvl1pPr>
              <a:lnSpc>
                <a:spcPct val="100000"/>
              </a:lnSpc>
              <a:spcBef>
                <a:spcPts val="0"/>
              </a:spcBef>
              <a:spcAft>
                <a:spcPts val="0"/>
              </a:spcAft>
              <a:defRPr sz="1400">
                <a:solidFill>
                  <a:schemeClr val="bg1"/>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Insert text</a:t>
            </a:r>
          </a:p>
        </p:txBody>
      </p:sp>
      <p:sp>
        <p:nvSpPr>
          <p:cNvPr id="20" name="Text Placeholder 12">
            <a:extLst>
              <a:ext uri="{FF2B5EF4-FFF2-40B4-BE49-F238E27FC236}">
                <a16:creationId xmlns:a16="http://schemas.microsoft.com/office/drawing/2014/main" id="{E20E10E9-5FA8-C175-3D97-BB6682DCB307}"/>
              </a:ext>
            </a:extLst>
          </p:cNvPr>
          <p:cNvSpPr>
            <a:spLocks noGrp="1"/>
          </p:cNvSpPr>
          <p:nvPr>
            <p:ph type="body" sz="quarter" idx="18" hasCustomPrompt="1"/>
          </p:nvPr>
        </p:nvSpPr>
        <p:spPr>
          <a:xfrm>
            <a:off x="505777" y="4084123"/>
            <a:ext cx="430213" cy="215444"/>
          </a:xfrm>
        </p:spPr>
        <p:txBody>
          <a:bodyPr anchor="ctr" anchorCtr="0">
            <a:spAutoFit/>
          </a:bodyPr>
          <a:lstStyle>
            <a:lvl1pPr>
              <a:lnSpc>
                <a:spcPct val="100000"/>
              </a:lnSpc>
              <a:spcBef>
                <a:spcPts val="0"/>
              </a:spcBef>
              <a:spcAft>
                <a:spcPts val="0"/>
              </a:spcAft>
              <a:defRPr sz="1400">
                <a:solidFill>
                  <a:schemeClr val="accent1"/>
                </a:solidFill>
              </a:defRPr>
            </a:lvl1pPr>
          </a:lstStyle>
          <a:p>
            <a:pPr lvl="0"/>
            <a:r>
              <a:rPr lang="en-AU" noProof="0"/>
              <a:t>2.1</a:t>
            </a:r>
          </a:p>
        </p:txBody>
      </p:sp>
      <p:sp>
        <p:nvSpPr>
          <p:cNvPr id="21" name="Text Placeholder 14">
            <a:extLst>
              <a:ext uri="{FF2B5EF4-FFF2-40B4-BE49-F238E27FC236}">
                <a16:creationId xmlns:a16="http://schemas.microsoft.com/office/drawing/2014/main" id="{8AA78C14-B3F3-4EAB-8B8D-601C1E76DE1B}"/>
              </a:ext>
            </a:extLst>
          </p:cNvPr>
          <p:cNvSpPr>
            <a:spLocks noGrp="1"/>
          </p:cNvSpPr>
          <p:nvPr>
            <p:ph type="body" sz="quarter" idx="19" hasCustomPrompt="1"/>
          </p:nvPr>
        </p:nvSpPr>
        <p:spPr>
          <a:xfrm>
            <a:off x="1270952" y="3945960"/>
            <a:ext cx="3964623" cy="491769"/>
          </a:xfrm>
        </p:spPr>
        <p:txBody>
          <a:bodyPr anchor="ctr" anchorCtr="0">
            <a:noAutofit/>
          </a:bodyPr>
          <a:lstStyle>
            <a:lvl1pPr>
              <a:lnSpc>
                <a:spcPct val="100000"/>
              </a:lnSpc>
              <a:spcBef>
                <a:spcPts val="0"/>
              </a:spcBef>
              <a:spcAft>
                <a:spcPts val="0"/>
              </a:spcAft>
              <a:defRPr sz="1400">
                <a:solidFill>
                  <a:schemeClr val="bg1"/>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Insert text</a:t>
            </a:r>
          </a:p>
        </p:txBody>
      </p:sp>
      <p:sp>
        <p:nvSpPr>
          <p:cNvPr id="22" name="Text Placeholder 12">
            <a:extLst>
              <a:ext uri="{FF2B5EF4-FFF2-40B4-BE49-F238E27FC236}">
                <a16:creationId xmlns:a16="http://schemas.microsoft.com/office/drawing/2014/main" id="{AF50A571-1BA3-A784-4B99-00960D3C32EC}"/>
              </a:ext>
            </a:extLst>
          </p:cNvPr>
          <p:cNvSpPr>
            <a:spLocks noGrp="1"/>
          </p:cNvSpPr>
          <p:nvPr>
            <p:ph type="body" sz="quarter" idx="20" hasCustomPrompt="1"/>
          </p:nvPr>
        </p:nvSpPr>
        <p:spPr>
          <a:xfrm>
            <a:off x="505777" y="4739527"/>
            <a:ext cx="430213" cy="215444"/>
          </a:xfrm>
        </p:spPr>
        <p:txBody>
          <a:bodyPr anchor="ctr" anchorCtr="0">
            <a:spAutoFit/>
          </a:bodyPr>
          <a:lstStyle>
            <a:lvl1pPr>
              <a:lnSpc>
                <a:spcPct val="100000"/>
              </a:lnSpc>
              <a:spcBef>
                <a:spcPts val="0"/>
              </a:spcBef>
              <a:spcAft>
                <a:spcPts val="0"/>
              </a:spcAft>
              <a:defRPr sz="1400">
                <a:solidFill>
                  <a:schemeClr val="accent1"/>
                </a:solidFill>
              </a:defRPr>
            </a:lvl1pPr>
          </a:lstStyle>
          <a:p>
            <a:pPr lvl="0"/>
            <a:r>
              <a:rPr lang="en-AU" noProof="0"/>
              <a:t>2.2</a:t>
            </a:r>
          </a:p>
        </p:txBody>
      </p:sp>
      <p:sp>
        <p:nvSpPr>
          <p:cNvPr id="23" name="Text Placeholder 14">
            <a:extLst>
              <a:ext uri="{FF2B5EF4-FFF2-40B4-BE49-F238E27FC236}">
                <a16:creationId xmlns:a16="http://schemas.microsoft.com/office/drawing/2014/main" id="{9FF5C25B-D9AE-28CD-C9AC-39CB47E5E4D8}"/>
              </a:ext>
            </a:extLst>
          </p:cNvPr>
          <p:cNvSpPr>
            <a:spLocks noGrp="1"/>
          </p:cNvSpPr>
          <p:nvPr>
            <p:ph type="body" sz="quarter" idx="21" hasCustomPrompt="1"/>
          </p:nvPr>
        </p:nvSpPr>
        <p:spPr>
          <a:xfrm>
            <a:off x="1270952" y="4601364"/>
            <a:ext cx="3964623" cy="491769"/>
          </a:xfrm>
        </p:spPr>
        <p:txBody>
          <a:bodyPr anchor="ctr" anchorCtr="0">
            <a:noAutofit/>
          </a:bodyPr>
          <a:lstStyle>
            <a:lvl1pPr>
              <a:lnSpc>
                <a:spcPct val="100000"/>
              </a:lnSpc>
              <a:spcBef>
                <a:spcPts val="0"/>
              </a:spcBef>
              <a:spcAft>
                <a:spcPts val="0"/>
              </a:spcAft>
              <a:defRPr sz="1400">
                <a:solidFill>
                  <a:schemeClr val="bg1"/>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Insert text</a:t>
            </a:r>
          </a:p>
        </p:txBody>
      </p:sp>
      <p:sp>
        <p:nvSpPr>
          <p:cNvPr id="24" name="Text Placeholder 12">
            <a:extLst>
              <a:ext uri="{FF2B5EF4-FFF2-40B4-BE49-F238E27FC236}">
                <a16:creationId xmlns:a16="http://schemas.microsoft.com/office/drawing/2014/main" id="{868D2A81-5306-2899-CEA4-3E74358263F0}"/>
              </a:ext>
            </a:extLst>
          </p:cNvPr>
          <p:cNvSpPr>
            <a:spLocks noGrp="1"/>
          </p:cNvSpPr>
          <p:nvPr>
            <p:ph type="body" sz="quarter" idx="22" hasCustomPrompt="1"/>
          </p:nvPr>
        </p:nvSpPr>
        <p:spPr>
          <a:xfrm>
            <a:off x="505777" y="5394933"/>
            <a:ext cx="430213" cy="215444"/>
          </a:xfrm>
        </p:spPr>
        <p:txBody>
          <a:bodyPr anchor="ctr" anchorCtr="0">
            <a:spAutoFit/>
          </a:bodyPr>
          <a:lstStyle>
            <a:lvl1pPr>
              <a:lnSpc>
                <a:spcPct val="100000"/>
              </a:lnSpc>
              <a:spcBef>
                <a:spcPts val="0"/>
              </a:spcBef>
              <a:spcAft>
                <a:spcPts val="0"/>
              </a:spcAft>
              <a:defRPr sz="1400">
                <a:solidFill>
                  <a:schemeClr val="accent1"/>
                </a:solidFill>
              </a:defRPr>
            </a:lvl1pPr>
          </a:lstStyle>
          <a:p>
            <a:pPr lvl="0"/>
            <a:r>
              <a:rPr lang="en-AU" noProof="0"/>
              <a:t>2.3</a:t>
            </a:r>
          </a:p>
        </p:txBody>
      </p:sp>
      <p:sp>
        <p:nvSpPr>
          <p:cNvPr id="25" name="Text Placeholder 14">
            <a:extLst>
              <a:ext uri="{FF2B5EF4-FFF2-40B4-BE49-F238E27FC236}">
                <a16:creationId xmlns:a16="http://schemas.microsoft.com/office/drawing/2014/main" id="{E55F8D21-92B5-8FE3-B0CF-C8234E474998}"/>
              </a:ext>
            </a:extLst>
          </p:cNvPr>
          <p:cNvSpPr>
            <a:spLocks noGrp="1"/>
          </p:cNvSpPr>
          <p:nvPr>
            <p:ph type="body" sz="quarter" idx="23" hasCustomPrompt="1"/>
          </p:nvPr>
        </p:nvSpPr>
        <p:spPr>
          <a:xfrm>
            <a:off x="1270952" y="5256770"/>
            <a:ext cx="3964623" cy="491769"/>
          </a:xfrm>
        </p:spPr>
        <p:txBody>
          <a:bodyPr anchor="ctr" anchorCtr="0">
            <a:noAutofit/>
          </a:bodyPr>
          <a:lstStyle>
            <a:lvl1pPr>
              <a:lnSpc>
                <a:spcPct val="100000"/>
              </a:lnSpc>
              <a:spcBef>
                <a:spcPts val="0"/>
              </a:spcBef>
              <a:spcAft>
                <a:spcPts val="0"/>
              </a:spcAft>
              <a:defRPr sz="1400">
                <a:solidFill>
                  <a:schemeClr val="bg1"/>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Insert text</a:t>
            </a:r>
          </a:p>
        </p:txBody>
      </p:sp>
      <p:sp>
        <p:nvSpPr>
          <p:cNvPr id="7" name="Title 6">
            <a:extLst>
              <a:ext uri="{FF2B5EF4-FFF2-40B4-BE49-F238E27FC236}">
                <a16:creationId xmlns:a16="http://schemas.microsoft.com/office/drawing/2014/main" id="{6786F87F-4C4B-4175-5A77-3EC0C3C3286D}"/>
              </a:ext>
            </a:extLst>
          </p:cNvPr>
          <p:cNvSpPr>
            <a:spLocks noGrp="1"/>
          </p:cNvSpPr>
          <p:nvPr>
            <p:ph type="title" hasCustomPrompt="1"/>
          </p:nvPr>
        </p:nvSpPr>
        <p:spPr>
          <a:xfrm>
            <a:off x="503237" y="908050"/>
            <a:ext cx="8172447" cy="344710"/>
          </a:xfrm>
        </p:spPr>
        <p:txBody>
          <a:bodyPr>
            <a:spAutoFit/>
          </a:bodyPr>
          <a:lstStyle>
            <a:lvl1pPr>
              <a:defRPr sz="2800">
                <a:solidFill>
                  <a:schemeClr val="accent1"/>
                </a:solidFill>
              </a:defRPr>
            </a:lvl1pPr>
          </a:lstStyle>
          <a:p>
            <a:r>
              <a:rPr lang="en-AU" noProof="0"/>
              <a:t>Table of contents</a:t>
            </a:r>
          </a:p>
        </p:txBody>
      </p:sp>
      <p:sp>
        <p:nvSpPr>
          <p:cNvPr id="14" name="Text Placeholder 12">
            <a:extLst>
              <a:ext uri="{FF2B5EF4-FFF2-40B4-BE49-F238E27FC236}">
                <a16:creationId xmlns:a16="http://schemas.microsoft.com/office/drawing/2014/main" id="{F4EAD07E-05A0-0C8E-5AB7-5008146658A2}"/>
              </a:ext>
            </a:extLst>
          </p:cNvPr>
          <p:cNvSpPr>
            <a:spLocks noGrp="1"/>
          </p:cNvSpPr>
          <p:nvPr>
            <p:ph type="body" sz="quarter" idx="24" hasCustomPrompt="1"/>
          </p:nvPr>
        </p:nvSpPr>
        <p:spPr>
          <a:xfrm>
            <a:off x="6101715" y="2117911"/>
            <a:ext cx="430213" cy="215444"/>
          </a:xfrm>
        </p:spPr>
        <p:txBody>
          <a:bodyPr anchor="ctr" anchorCtr="0">
            <a:spAutoFit/>
          </a:bodyPr>
          <a:lstStyle>
            <a:lvl1pPr>
              <a:lnSpc>
                <a:spcPct val="100000"/>
              </a:lnSpc>
              <a:spcBef>
                <a:spcPts val="0"/>
              </a:spcBef>
              <a:spcAft>
                <a:spcPts val="0"/>
              </a:spcAft>
              <a:defRPr sz="1400">
                <a:solidFill>
                  <a:schemeClr val="accent1"/>
                </a:solidFill>
              </a:defRPr>
            </a:lvl1pPr>
          </a:lstStyle>
          <a:p>
            <a:pPr lvl="0"/>
            <a:r>
              <a:rPr lang="en-AU" noProof="0"/>
              <a:t>3.1</a:t>
            </a:r>
          </a:p>
        </p:txBody>
      </p:sp>
      <p:sp>
        <p:nvSpPr>
          <p:cNvPr id="26" name="Text Placeholder 14">
            <a:extLst>
              <a:ext uri="{FF2B5EF4-FFF2-40B4-BE49-F238E27FC236}">
                <a16:creationId xmlns:a16="http://schemas.microsoft.com/office/drawing/2014/main" id="{14D40BA1-EEA2-1BEC-0D74-96EDBBDD441B}"/>
              </a:ext>
            </a:extLst>
          </p:cNvPr>
          <p:cNvSpPr>
            <a:spLocks noGrp="1"/>
          </p:cNvSpPr>
          <p:nvPr>
            <p:ph type="body" sz="quarter" idx="25" hasCustomPrompt="1"/>
          </p:nvPr>
        </p:nvSpPr>
        <p:spPr>
          <a:xfrm>
            <a:off x="6866890" y="1979748"/>
            <a:ext cx="3964623" cy="491769"/>
          </a:xfrm>
        </p:spPr>
        <p:txBody>
          <a:bodyPr anchor="ctr" anchorCtr="0">
            <a:noAutofit/>
          </a:bodyPr>
          <a:lstStyle>
            <a:lvl1pPr>
              <a:lnSpc>
                <a:spcPct val="100000"/>
              </a:lnSpc>
              <a:spcBef>
                <a:spcPts val="0"/>
              </a:spcBef>
              <a:spcAft>
                <a:spcPts val="0"/>
              </a:spcAft>
              <a:defRPr sz="1400">
                <a:solidFill>
                  <a:schemeClr val="bg1"/>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Insert text</a:t>
            </a:r>
          </a:p>
        </p:txBody>
      </p:sp>
      <p:sp>
        <p:nvSpPr>
          <p:cNvPr id="27" name="Text Placeholder 12">
            <a:extLst>
              <a:ext uri="{FF2B5EF4-FFF2-40B4-BE49-F238E27FC236}">
                <a16:creationId xmlns:a16="http://schemas.microsoft.com/office/drawing/2014/main" id="{047B74BF-6476-85DF-1231-769036F51002}"/>
              </a:ext>
            </a:extLst>
          </p:cNvPr>
          <p:cNvSpPr>
            <a:spLocks noGrp="1"/>
          </p:cNvSpPr>
          <p:nvPr>
            <p:ph type="body" sz="quarter" idx="26" hasCustomPrompt="1"/>
          </p:nvPr>
        </p:nvSpPr>
        <p:spPr>
          <a:xfrm>
            <a:off x="6101715" y="2773315"/>
            <a:ext cx="430213" cy="215444"/>
          </a:xfrm>
        </p:spPr>
        <p:txBody>
          <a:bodyPr anchor="ctr" anchorCtr="0">
            <a:spAutoFit/>
          </a:bodyPr>
          <a:lstStyle>
            <a:lvl1pPr>
              <a:lnSpc>
                <a:spcPct val="100000"/>
              </a:lnSpc>
              <a:spcBef>
                <a:spcPts val="0"/>
              </a:spcBef>
              <a:spcAft>
                <a:spcPts val="0"/>
              </a:spcAft>
              <a:defRPr sz="1400">
                <a:solidFill>
                  <a:schemeClr val="accent1"/>
                </a:solidFill>
              </a:defRPr>
            </a:lvl1pPr>
          </a:lstStyle>
          <a:p>
            <a:pPr lvl="0"/>
            <a:r>
              <a:rPr lang="en-AU" noProof="0"/>
              <a:t>3.2</a:t>
            </a:r>
          </a:p>
        </p:txBody>
      </p:sp>
      <p:sp>
        <p:nvSpPr>
          <p:cNvPr id="28" name="Text Placeholder 14">
            <a:extLst>
              <a:ext uri="{FF2B5EF4-FFF2-40B4-BE49-F238E27FC236}">
                <a16:creationId xmlns:a16="http://schemas.microsoft.com/office/drawing/2014/main" id="{A8191723-AA57-33B3-EAF1-235A9A8A8860}"/>
              </a:ext>
            </a:extLst>
          </p:cNvPr>
          <p:cNvSpPr>
            <a:spLocks noGrp="1"/>
          </p:cNvSpPr>
          <p:nvPr>
            <p:ph type="body" sz="quarter" idx="27" hasCustomPrompt="1"/>
          </p:nvPr>
        </p:nvSpPr>
        <p:spPr>
          <a:xfrm>
            <a:off x="6866890" y="2635152"/>
            <a:ext cx="3964623" cy="491769"/>
          </a:xfrm>
        </p:spPr>
        <p:txBody>
          <a:bodyPr anchor="ctr" anchorCtr="0">
            <a:noAutofit/>
          </a:bodyPr>
          <a:lstStyle>
            <a:lvl1pPr>
              <a:lnSpc>
                <a:spcPct val="100000"/>
              </a:lnSpc>
              <a:spcBef>
                <a:spcPts val="0"/>
              </a:spcBef>
              <a:spcAft>
                <a:spcPts val="0"/>
              </a:spcAft>
              <a:defRPr sz="1400">
                <a:solidFill>
                  <a:schemeClr val="bg1"/>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Insert text</a:t>
            </a:r>
          </a:p>
        </p:txBody>
      </p:sp>
      <p:sp>
        <p:nvSpPr>
          <p:cNvPr id="29" name="Text Placeholder 12">
            <a:extLst>
              <a:ext uri="{FF2B5EF4-FFF2-40B4-BE49-F238E27FC236}">
                <a16:creationId xmlns:a16="http://schemas.microsoft.com/office/drawing/2014/main" id="{86E65AD3-AF24-557E-48CF-50BD8D8A405A}"/>
              </a:ext>
            </a:extLst>
          </p:cNvPr>
          <p:cNvSpPr>
            <a:spLocks noGrp="1"/>
          </p:cNvSpPr>
          <p:nvPr>
            <p:ph type="body" sz="quarter" idx="28" hasCustomPrompt="1"/>
          </p:nvPr>
        </p:nvSpPr>
        <p:spPr>
          <a:xfrm>
            <a:off x="6101715" y="3428719"/>
            <a:ext cx="430213" cy="215444"/>
          </a:xfrm>
        </p:spPr>
        <p:txBody>
          <a:bodyPr anchor="ctr" anchorCtr="0">
            <a:spAutoFit/>
          </a:bodyPr>
          <a:lstStyle>
            <a:lvl1pPr>
              <a:lnSpc>
                <a:spcPct val="100000"/>
              </a:lnSpc>
              <a:spcBef>
                <a:spcPts val="0"/>
              </a:spcBef>
              <a:spcAft>
                <a:spcPts val="0"/>
              </a:spcAft>
              <a:defRPr sz="1400">
                <a:solidFill>
                  <a:schemeClr val="accent1"/>
                </a:solidFill>
              </a:defRPr>
            </a:lvl1pPr>
          </a:lstStyle>
          <a:p>
            <a:pPr lvl="0"/>
            <a:r>
              <a:rPr lang="en-AU" noProof="0"/>
              <a:t>3.3</a:t>
            </a:r>
          </a:p>
        </p:txBody>
      </p:sp>
      <p:sp>
        <p:nvSpPr>
          <p:cNvPr id="30" name="Text Placeholder 14">
            <a:extLst>
              <a:ext uri="{FF2B5EF4-FFF2-40B4-BE49-F238E27FC236}">
                <a16:creationId xmlns:a16="http://schemas.microsoft.com/office/drawing/2014/main" id="{48169DEE-B981-238C-E15C-8E9FDB2B232D}"/>
              </a:ext>
            </a:extLst>
          </p:cNvPr>
          <p:cNvSpPr>
            <a:spLocks noGrp="1"/>
          </p:cNvSpPr>
          <p:nvPr>
            <p:ph type="body" sz="quarter" idx="29" hasCustomPrompt="1"/>
          </p:nvPr>
        </p:nvSpPr>
        <p:spPr>
          <a:xfrm>
            <a:off x="6866890" y="3290556"/>
            <a:ext cx="3964623" cy="491769"/>
          </a:xfrm>
        </p:spPr>
        <p:txBody>
          <a:bodyPr anchor="ctr" anchorCtr="0">
            <a:noAutofit/>
          </a:bodyPr>
          <a:lstStyle>
            <a:lvl1pPr>
              <a:lnSpc>
                <a:spcPct val="100000"/>
              </a:lnSpc>
              <a:spcBef>
                <a:spcPts val="0"/>
              </a:spcBef>
              <a:spcAft>
                <a:spcPts val="0"/>
              </a:spcAft>
              <a:defRPr sz="1400">
                <a:solidFill>
                  <a:schemeClr val="bg1"/>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Insert text</a:t>
            </a:r>
          </a:p>
        </p:txBody>
      </p:sp>
      <p:sp>
        <p:nvSpPr>
          <p:cNvPr id="31" name="Text Placeholder 12">
            <a:extLst>
              <a:ext uri="{FF2B5EF4-FFF2-40B4-BE49-F238E27FC236}">
                <a16:creationId xmlns:a16="http://schemas.microsoft.com/office/drawing/2014/main" id="{BA3C1694-B312-175F-0109-A0D760E977E7}"/>
              </a:ext>
            </a:extLst>
          </p:cNvPr>
          <p:cNvSpPr>
            <a:spLocks noGrp="1"/>
          </p:cNvSpPr>
          <p:nvPr>
            <p:ph type="body" sz="quarter" idx="30" hasCustomPrompt="1"/>
          </p:nvPr>
        </p:nvSpPr>
        <p:spPr>
          <a:xfrm>
            <a:off x="6101715" y="4084123"/>
            <a:ext cx="430213" cy="215444"/>
          </a:xfrm>
        </p:spPr>
        <p:txBody>
          <a:bodyPr anchor="ctr" anchorCtr="0">
            <a:spAutoFit/>
          </a:bodyPr>
          <a:lstStyle>
            <a:lvl1pPr>
              <a:lnSpc>
                <a:spcPct val="100000"/>
              </a:lnSpc>
              <a:spcBef>
                <a:spcPts val="0"/>
              </a:spcBef>
              <a:spcAft>
                <a:spcPts val="0"/>
              </a:spcAft>
              <a:defRPr sz="1400">
                <a:solidFill>
                  <a:schemeClr val="accent1"/>
                </a:solidFill>
              </a:defRPr>
            </a:lvl1pPr>
          </a:lstStyle>
          <a:p>
            <a:pPr lvl="0"/>
            <a:r>
              <a:rPr lang="en-AU" noProof="0"/>
              <a:t>4.1</a:t>
            </a:r>
          </a:p>
        </p:txBody>
      </p:sp>
      <p:sp>
        <p:nvSpPr>
          <p:cNvPr id="32" name="Text Placeholder 14">
            <a:extLst>
              <a:ext uri="{FF2B5EF4-FFF2-40B4-BE49-F238E27FC236}">
                <a16:creationId xmlns:a16="http://schemas.microsoft.com/office/drawing/2014/main" id="{B7FD865D-05E2-FCCB-FC8F-FD9FECDFC569}"/>
              </a:ext>
            </a:extLst>
          </p:cNvPr>
          <p:cNvSpPr>
            <a:spLocks noGrp="1"/>
          </p:cNvSpPr>
          <p:nvPr>
            <p:ph type="body" sz="quarter" idx="31" hasCustomPrompt="1"/>
          </p:nvPr>
        </p:nvSpPr>
        <p:spPr>
          <a:xfrm>
            <a:off x="6866890" y="3945960"/>
            <a:ext cx="3964623" cy="491769"/>
          </a:xfrm>
        </p:spPr>
        <p:txBody>
          <a:bodyPr anchor="ctr" anchorCtr="0">
            <a:noAutofit/>
          </a:bodyPr>
          <a:lstStyle>
            <a:lvl1pPr>
              <a:lnSpc>
                <a:spcPct val="100000"/>
              </a:lnSpc>
              <a:spcBef>
                <a:spcPts val="0"/>
              </a:spcBef>
              <a:spcAft>
                <a:spcPts val="0"/>
              </a:spcAft>
              <a:defRPr sz="1400">
                <a:solidFill>
                  <a:schemeClr val="bg1"/>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Insert text</a:t>
            </a:r>
          </a:p>
        </p:txBody>
      </p:sp>
      <p:sp>
        <p:nvSpPr>
          <p:cNvPr id="33" name="Text Placeholder 12">
            <a:extLst>
              <a:ext uri="{FF2B5EF4-FFF2-40B4-BE49-F238E27FC236}">
                <a16:creationId xmlns:a16="http://schemas.microsoft.com/office/drawing/2014/main" id="{E09B98B0-0D68-2E01-BAE0-7C10546A7752}"/>
              </a:ext>
            </a:extLst>
          </p:cNvPr>
          <p:cNvSpPr>
            <a:spLocks noGrp="1"/>
          </p:cNvSpPr>
          <p:nvPr>
            <p:ph type="body" sz="quarter" idx="32" hasCustomPrompt="1"/>
          </p:nvPr>
        </p:nvSpPr>
        <p:spPr>
          <a:xfrm>
            <a:off x="6101715" y="4739527"/>
            <a:ext cx="430213" cy="215444"/>
          </a:xfrm>
        </p:spPr>
        <p:txBody>
          <a:bodyPr anchor="ctr" anchorCtr="0">
            <a:spAutoFit/>
          </a:bodyPr>
          <a:lstStyle>
            <a:lvl1pPr>
              <a:lnSpc>
                <a:spcPct val="100000"/>
              </a:lnSpc>
              <a:spcBef>
                <a:spcPts val="0"/>
              </a:spcBef>
              <a:spcAft>
                <a:spcPts val="0"/>
              </a:spcAft>
              <a:defRPr sz="1400">
                <a:solidFill>
                  <a:schemeClr val="accent1"/>
                </a:solidFill>
              </a:defRPr>
            </a:lvl1pPr>
          </a:lstStyle>
          <a:p>
            <a:pPr lvl="0"/>
            <a:r>
              <a:rPr lang="en-AU" noProof="0"/>
              <a:t>4.2</a:t>
            </a:r>
          </a:p>
        </p:txBody>
      </p:sp>
      <p:sp>
        <p:nvSpPr>
          <p:cNvPr id="34" name="Text Placeholder 14">
            <a:extLst>
              <a:ext uri="{FF2B5EF4-FFF2-40B4-BE49-F238E27FC236}">
                <a16:creationId xmlns:a16="http://schemas.microsoft.com/office/drawing/2014/main" id="{B1C6C201-8062-2C76-2F27-686B78D799F1}"/>
              </a:ext>
            </a:extLst>
          </p:cNvPr>
          <p:cNvSpPr>
            <a:spLocks noGrp="1"/>
          </p:cNvSpPr>
          <p:nvPr>
            <p:ph type="body" sz="quarter" idx="33" hasCustomPrompt="1"/>
          </p:nvPr>
        </p:nvSpPr>
        <p:spPr>
          <a:xfrm>
            <a:off x="6866890" y="4601364"/>
            <a:ext cx="3964623" cy="491769"/>
          </a:xfrm>
        </p:spPr>
        <p:txBody>
          <a:bodyPr anchor="ctr" anchorCtr="0">
            <a:noAutofit/>
          </a:bodyPr>
          <a:lstStyle>
            <a:lvl1pPr>
              <a:lnSpc>
                <a:spcPct val="100000"/>
              </a:lnSpc>
              <a:spcBef>
                <a:spcPts val="0"/>
              </a:spcBef>
              <a:spcAft>
                <a:spcPts val="0"/>
              </a:spcAft>
              <a:defRPr sz="1400">
                <a:solidFill>
                  <a:schemeClr val="bg1"/>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Insert text</a:t>
            </a:r>
          </a:p>
        </p:txBody>
      </p:sp>
      <p:sp>
        <p:nvSpPr>
          <p:cNvPr id="35" name="Text Placeholder 12">
            <a:extLst>
              <a:ext uri="{FF2B5EF4-FFF2-40B4-BE49-F238E27FC236}">
                <a16:creationId xmlns:a16="http://schemas.microsoft.com/office/drawing/2014/main" id="{291A1EB6-7C50-F54D-C3C1-264A9A35DF49}"/>
              </a:ext>
            </a:extLst>
          </p:cNvPr>
          <p:cNvSpPr>
            <a:spLocks noGrp="1"/>
          </p:cNvSpPr>
          <p:nvPr>
            <p:ph type="body" sz="quarter" idx="34" hasCustomPrompt="1"/>
          </p:nvPr>
        </p:nvSpPr>
        <p:spPr>
          <a:xfrm>
            <a:off x="6101715" y="5394933"/>
            <a:ext cx="430213" cy="215444"/>
          </a:xfrm>
        </p:spPr>
        <p:txBody>
          <a:bodyPr anchor="ctr" anchorCtr="0">
            <a:spAutoFit/>
          </a:bodyPr>
          <a:lstStyle>
            <a:lvl1pPr>
              <a:lnSpc>
                <a:spcPct val="100000"/>
              </a:lnSpc>
              <a:spcBef>
                <a:spcPts val="0"/>
              </a:spcBef>
              <a:spcAft>
                <a:spcPts val="0"/>
              </a:spcAft>
              <a:defRPr sz="1400">
                <a:solidFill>
                  <a:schemeClr val="accent1"/>
                </a:solidFill>
              </a:defRPr>
            </a:lvl1pPr>
          </a:lstStyle>
          <a:p>
            <a:pPr lvl="0"/>
            <a:r>
              <a:rPr lang="en-AU" noProof="0"/>
              <a:t>4.3</a:t>
            </a:r>
          </a:p>
        </p:txBody>
      </p:sp>
      <p:sp>
        <p:nvSpPr>
          <p:cNvPr id="36" name="Text Placeholder 14">
            <a:extLst>
              <a:ext uri="{FF2B5EF4-FFF2-40B4-BE49-F238E27FC236}">
                <a16:creationId xmlns:a16="http://schemas.microsoft.com/office/drawing/2014/main" id="{959C38C6-80F4-0B29-971F-149EBD418B5A}"/>
              </a:ext>
            </a:extLst>
          </p:cNvPr>
          <p:cNvSpPr>
            <a:spLocks noGrp="1"/>
          </p:cNvSpPr>
          <p:nvPr>
            <p:ph type="body" sz="quarter" idx="35" hasCustomPrompt="1"/>
          </p:nvPr>
        </p:nvSpPr>
        <p:spPr>
          <a:xfrm>
            <a:off x="6866890" y="5256770"/>
            <a:ext cx="3964623" cy="491769"/>
          </a:xfrm>
        </p:spPr>
        <p:txBody>
          <a:bodyPr anchor="ctr" anchorCtr="0">
            <a:noAutofit/>
          </a:bodyPr>
          <a:lstStyle>
            <a:lvl1pPr>
              <a:lnSpc>
                <a:spcPct val="100000"/>
              </a:lnSpc>
              <a:spcBef>
                <a:spcPts val="0"/>
              </a:spcBef>
              <a:spcAft>
                <a:spcPts val="0"/>
              </a:spcAft>
              <a:defRPr sz="1400">
                <a:solidFill>
                  <a:schemeClr val="bg1"/>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Insert text</a:t>
            </a:r>
          </a:p>
        </p:txBody>
      </p:sp>
    </p:spTree>
    <p:extLst>
      <p:ext uri="{BB962C8B-B14F-4D97-AF65-F5344CB8AC3E}">
        <p14:creationId xmlns:p14="http://schemas.microsoft.com/office/powerpoint/2010/main" val="205315926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3_Table of Contents Opt B">
    <p:bg>
      <p:bgPr>
        <a:solidFill>
          <a:schemeClr val="bg2"/>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5F0E8370-35D8-0836-B80B-BC323A39026D}"/>
              </a:ext>
            </a:extLst>
          </p:cNvPr>
          <p:cNvSpPr>
            <a:spLocks noGrp="1"/>
          </p:cNvSpPr>
          <p:nvPr>
            <p:ph type="ftr" sz="quarter" idx="10"/>
          </p:nvPr>
        </p:nvSpPr>
        <p:spPr>
          <a:xfrm>
            <a:off x="7142163" y="6539268"/>
            <a:ext cx="4114800" cy="123111"/>
          </a:xfrm>
        </p:spPr>
        <p:txBody>
          <a:bodyPr/>
          <a:lstStyle>
            <a:lvl1pPr>
              <a:defRPr>
                <a:solidFill>
                  <a:schemeClr val="tx2"/>
                </a:solidFill>
              </a:defRPr>
            </a:lvl1pPr>
          </a:lstStyle>
          <a:p>
            <a:r>
              <a:rPr lang="en-US" noProof="0"/>
              <a:t>Acenda Life</a:t>
            </a:r>
            <a:endParaRPr lang="en-AU" noProof="0"/>
          </a:p>
        </p:txBody>
      </p:sp>
      <p:sp>
        <p:nvSpPr>
          <p:cNvPr id="4" name="Slide Number Placeholder 3">
            <a:extLst>
              <a:ext uri="{FF2B5EF4-FFF2-40B4-BE49-F238E27FC236}">
                <a16:creationId xmlns:a16="http://schemas.microsoft.com/office/drawing/2014/main" id="{4D1E427D-9DFA-53D5-2EFD-DADFA51752C7}"/>
              </a:ext>
            </a:extLst>
          </p:cNvPr>
          <p:cNvSpPr>
            <a:spLocks noGrp="1"/>
          </p:cNvSpPr>
          <p:nvPr>
            <p:ph type="sldNum" sz="quarter" idx="11"/>
          </p:nvPr>
        </p:nvSpPr>
        <p:spPr/>
        <p:txBody>
          <a:bodyPr/>
          <a:lstStyle>
            <a:lvl1pPr>
              <a:defRPr>
                <a:solidFill>
                  <a:schemeClr val="tx2"/>
                </a:solidFill>
              </a:defRPr>
            </a:lvl1pPr>
          </a:lstStyle>
          <a:p>
            <a:fld id="{9CA0E3CB-31B1-41CE-9218-F9509472790F}" type="slidenum">
              <a:rPr lang="en-AU" noProof="0" smtClean="0"/>
              <a:pPr/>
              <a:t>‹#›</a:t>
            </a:fld>
            <a:endParaRPr lang="en-AU" noProof="0"/>
          </a:p>
        </p:txBody>
      </p:sp>
      <p:pic>
        <p:nvPicPr>
          <p:cNvPr id="5" name="Graphic 4">
            <a:extLst>
              <a:ext uri="{FF2B5EF4-FFF2-40B4-BE49-F238E27FC236}">
                <a16:creationId xmlns:a16="http://schemas.microsoft.com/office/drawing/2014/main" id="{B91A3B8E-F1FE-E0CA-C836-5A1A3521AF8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716854" y="0"/>
            <a:ext cx="3475146" cy="3143250"/>
          </a:xfrm>
          <a:prstGeom prst="rect">
            <a:avLst/>
          </a:prstGeom>
        </p:spPr>
      </p:pic>
      <p:cxnSp>
        <p:nvCxnSpPr>
          <p:cNvPr id="6" name="Straight Connector 5">
            <a:extLst>
              <a:ext uri="{FF2B5EF4-FFF2-40B4-BE49-F238E27FC236}">
                <a16:creationId xmlns:a16="http://schemas.microsoft.com/office/drawing/2014/main" id="{41ADC3C9-FC7F-2FD0-4622-75DB2D0BAF6F}"/>
              </a:ext>
            </a:extLst>
          </p:cNvPr>
          <p:cNvCxnSpPr/>
          <p:nvPr userDrawn="1"/>
        </p:nvCxnSpPr>
        <p:spPr>
          <a:xfrm>
            <a:off x="11410351" y="6544539"/>
            <a:ext cx="0" cy="112568"/>
          </a:xfrm>
          <a:prstGeom prst="line">
            <a:avLst/>
          </a:prstGeom>
          <a:ln w="12700" cap="rnd">
            <a:round/>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EB612EA0-534C-C9C3-5E0D-707645AF0E8B}"/>
              </a:ext>
            </a:extLst>
          </p:cNvPr>
          <p:cNvSpPr>
            <a:spLocks noGrp="1"/>
          </p:cNvSpPr>
          <p:nvPr>
            <p:ph type="body" sz="quarter" idx="12" hasCustomPrompt="1"/>
          </p:nvPr>
        </p:nvSpPr>
        <p:spPr>
          <a:xfrm>
            <a:off x="505777" y="2117911"/>
            <a:ext cx="430213" cy="215444"/>
          </a:xfrm>
        </p:spPr>
        <p:txBody>
          <a:bodyPr anchor="ctr" anchorCtr="0">
            <a:spAutoFit/>
          </a:bodyPr>
          <a:lstStyle>
            <a:lvl1pPr>
              <a:lnSpc>
                <a:spcPct val="100000"/>
              </a:lnSpc>
              <a:spcBef>
                <a:spcPts val="0"/>
              </a:spcBef>
              <a:spcAft>
                <a:spcPts val="0"/>
              </a:spcAft>
              <a:defRPr sz="1400">
                <a:solidFill>
                  <a:schemeClr val="accent1"/>
                </a:solidFill>
              </a:defRPr>
            </a:lvl1pPr>
          </a:lstStyle>
          <a:p>
            <a:pPr lvl="0"/>
            <a:r>
              <a:rPr lang="en-AU" noProof="0"/>
              <a:t>1.1</a:t>
            </a:r>
          </a:p>
        </p:txBody>
      </p:sp>
      <p:sp>
        <p:nvSpPr>
          <p:cNvPr id="15" name="Text Placeholder 14">
            <a:extLst>
              <a:ext uri="{FF2B5EF4-FFF2-40B4-BE49-F238E27FC236}">
                <a16:creationId xmlns:a16="http://schemas.microsoft.com/office/drawing/2014/main" id="{A5F882D4-A96B-8863-91FF-F1DB7E79D8CF}"/>
              </a:ext>
            </a:extLst>
          </p:cNvPr>
          <p:cNvSpPr>
            <a:spLocks noGrp="1"/>
          </p:cNvSpPr>
          <p:nvPr>
            <p:ph type="body" sz="quarter" idx="13" hasCustomPrompt="1"/>
          </p:nvPr>
        </p:nvSpPr>
        <p:spPr>
          <a:xfrm>
            <a:off x="1270952" y="1979748"/>
            <a:ext cx="3964623" cy="491769"/>
          </a:xfrm>
        </p:spPr>
        <p:txBody>
          <a:bodyPr anchor="ctr" anchorCtr="0">
            <a:noAutofit/>
          </a:bodyPr>
          <a:lstStyle>
            <a:lvl1pPr>
              <a:lnSpc>
                <a:spcPct val="100000"/>
              </a:lnSpc>
              <a:spcBef>
                <a:spcPts val="0"/>
              </a:spcBef>
              <a:spcAft>
                <a:spcPts val="0"/>
              </a:spcAft>
              <a:defRPr sz="1400">
                <a:solidFill>
                  <a:schemeClr val="tx2"/>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Insert text</a:t>
            </a:r>
          </a:p>
        </p:txBody>
      </p:sp>
      <p:sp>
        <p:nvSpPr>
          <p:cNvPr id="16" name="Text Placeholder 12">
            <a:extLst>
              <a:ext uri="{FF2B5EF4-FFF2-40B4-BE49-F238E27FC236}">
                <a16:creationId xmlns:a16="http://schemas.microsoft.com/office/drawing/2014/main" id="{FF77EBA4-6F73-29D3-7079-702C873AD622}"/>
              </a:ext>
            </a:extLst>
          </p:cNvPr>
          <p:cNvSpPr>
            <a:spLocks noGrp="1"/>
          </p:cNvSpPr>
          <p:nvPr>
            <p:ph type="body" sz="quarter" idx="14" hasCustomPrompt="1"/>
          </p:nvPr>
        </p:nvSpPr>
        <p:spPr>
          <a:xfrm>
            <a:off x="505777" y="2773315"/>
            <a:ext cx="430213" cy="215444"/>
          </a:xfrm>
        </p:spPr>
        <p:txBody>
          <a:bodyPr anchor="ctr" anchorCtr="0">
            <a:spAutoFit/>
          </a:bodyPr>
          <a:lstStyle>
            <a:lvl1pPr>
              <a:lnSpc>
                <a:spcPct val="100000"/>
              </a:lnSpc>
              <a:spcBef>
                <a:spcPts val="0"/>
              </a:spcBef>
              <a:spcAft>
                <a:spcPts val="0"/>
              </a:spcAft>
              <a:defRPr sz="1400">
                <a:solidFill>
                  <a:schemeClr val="accent1"/>
                </a:solidFill>
              </a:defRPr>
            </a:lvl1pPr>
          </a:lstStyle>
          <a:p>
            <a:pPr lvl="0"/>
            <a:r>
              <a:rPr lang="en-AU" noProof="0"/>
              <a:t>1.2</a:t>
            </a:r>
          </a:p>
        </p:txBody>
      </p:sp>
      <p:sp>
        <p:nvSpPr>
          <p:cNvPr id="17" name="Text Placeholder 14">
            <a:extLst>
              <a:ext uri="{FF2B5EF4-FFF2-40B4-BE49-F238E27FC236}">
                <a16:creationId xmlns:a16="http://schemas.microsoft.com/office/drawing/2014/main" id="{08A3CDA6-6ACE-D47F-2899-4BB00E2FF0AB}"/>
              </a:ext>
            </a:extLst>
          </p:cNvPr>
          <p:cNvSpPr>
            <a:spLocks noGrp="1"/>
          </p:cNvSpPr>
          <p:nvPr>
            <p:ph type="body" sz="quarter" idx="15" hasCustomPrompt="1"/>
          </p:nvPr>
        </p:nvSpPr>
        <p:spPr>
          <a:xfrm>
            <a:off x="1270952" y="2635152"/>
            <a:ext cx="3964623" cy="491769"/>
          </a:xfrm>
        </p:spPr>
        <p:txBody>
          <a:bodyPr anchor="ctr" anchorCtr="0">
            <a:noAutofit/>
          </a:bodyPr>
          <a:lstStyle>
            <a:lvl1pPr>
              <a:lnSpc>
                <a:spcPct val="100000"/>
              </a:lnSpc>
              <a:spcBef>
                <a:spcPts val="0"/>
              </a:spcBef>
              <a:spcAft>
                <a:spcPts val="0"/>
              </a:spcAft>
              <a:defRPr sz="1400">
                <a:solidFill>
                  <a:schemeClr val="tx2"/>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Insert text</a:t>
            </a:r>
          </a:p>
        </p:txBody>
      </p:sp>
      <p:sp>
        <p:nvSpPr>
          <p:cNvPr id="18" name="Text Placeholder 12">
            <a:extLst>
              <a:ext uri="{FF2B5EF4-FFF2-40B4-BE49-F238E27FC236}">
                <a16:creationId xmlns:a16="http://schemas.microsoft.com/office/drawing/2014/main" id="{EFD24C20-0280-45CB-0C73-707C40DF34E0}"/>
              </a:ext>
            </a:extLst>
          </p:cNvPr>
          <p:cNvSpPr>
            <a:spLocks noGrp="1"/>
          </p:cNvSpPr>
          <p:nvPr>
            <p:ph type="body" sz="quarter" idx="16" hasCustomPrompt="1"/>
          </p:nvPr>
        </p:nvSpPr>
        <p:spPr>
          <a:xfrm>
            <a:off x="505777" y="3428719"/>
            <a:ext cx="430213" cy="215444"/>
          </a:xfrm>
        </p:spPr>
        <p:txBody>
          <a:bodyPr anchor="ctr" anchorCtr="0">
            <a:spAutoFit/>
          </a:bodyPr>
          <a:lstStyle>
            <a:lvl1pPr>
              <a:lnSpc>
                <a:spcPct val="100000"/>
              </a:lnSpc>
              <a:spcBef>
                <a:spcPts val="0"/>
              </a:spcBef>
              <a:spcAft>
                <a:spcPts val="0"/>
              </a:spcAft>
              <a:defRPr sz="1400">
                <a:solidFill>
                  <a:schemeClr val="accent1"/>
                </a:solidFill>
              </a:defRPr>
            </a:lvl1pPr>
          </a:lstStyle>
          <a:p>
            <a:pPr lvl="0"/>
            <a:r>
              <a:rPr lang="en-AU" noProof="0"/>
              <a:t>1.3</a:t>
            </a:r>
          </a:p>
        </p:txBody>
      </p:sp>
      <p:sp>
        <p:nvSpPr>
          <p:cNvPr id="19" name="Text Placeholder 14">
            <a:extLst>
              <a:ext uri="{FF2B5EF4-FFF2-40B4-BE49-F238E27FC236}">
                <a16:creationId xmlns:a16="http://schemas.microsoft.com/office/drawing/2014/main" id="{FCFC6615-CE4D-0214-93C3-4BD970C3DF3E}"/>
              </a:ext>
            </a:extLst>
          </p:cNvPr>
          <p:cNvSpPr>
            <a:spLocks noGrp="1"/>
          </p:cNvSpPr>
          <p:nvPr>
            <p:ph type="body" sz="quarter" idx="17" hasCustomPrompt="1"/>
          </p:nvPr>
        </p:nvSpPr>
        <p:spPr>
          <a:xfrm>
            <a:off x="1270952" y="3290556"/>
            <a:ext cx="3964623" cy="491769"/>
          </a:xfrm>
        </p:spPr>
        <p:txBody>
          <a:bodyPr anchor="ctr" anchorCtr="0">
            <a:noAutofit/>
          </a:bodyPr>
          <a:lstStyle>
            <a:lvl1pPr>
              <a:lnSpc>
                <a:spcPct val="100000"/>
              </a:lnSpc>
              <a:spcBef>
                <a:spcPts val="0"/>
              </a:spcBef>
              <a:spcAft>
                <a:spcPts val="0"/>
              </a:spcAft>
              <a:defRPr sz="1400">
                <a:solidFill>
                  <a:schemeClr val="tx2"/>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Insert text</a:t>
            </a:r>
          </a:p>
        </p:txBody>
      </p:sp>
      <p:sp>
        <p:nvSpPr>
          <p:cNvPr id="20" name="Text Placeholder 12">
            <a:extLst>
              <a:ext uri="{FF2B5EF4-FFF2-40B4-BE49-F238E27FC236}">
                <a16:creationId xmlns:a16="http://schemas.microsoft.com/office/drawing/2014/main" id="{E20E10E9-5FA8-C175-3D97-BB6682DCB307}"/>
              </a:ext>
            </a:extLst>
          </p:cNvPr>
          <p:cNvSpPr>
            <a:spLocks noGrp="1"/>
          </p:cNvSpPr>
          <p:nvPr>
            <p:ph type="body" sz="quarter" idx="18" hasCustomPrompt="1"/>
          </p:nvPr>
        </p:nvSpPr>
        <p:spPr>
          <a:xfrm>
            <a:off x="505777" y="4084123"/>
            <a:ext cx="430213" cy="215444"/>
          </a:xfrm>
        </p:spPr>
        <p:txBody>
          <a:bodyPr anchor="ctr" anchorCtr="0">
            <a:spAutoFit/>
          </a:bodyPr>
          <a:lstStyle>
            <a:lvl1pPr>
              <a:lnSpc>
                <a:spcPct val="100000"/>
              </a:lnSpc>
              <a:spcBef>
                <a:spcPts val="0"/>
              </a:spcBef>
              <a:spcAft>
                <a:spcPts val="0"/>
              </a:spcAft>
              <a:defRPr sz="1400">
                <a:solidFill>
                  <a:schemeClr val="accent1"/>
                </a:solidFill>
              </a:defRPr>
            </a:lvl1pPr>
          </a:lstStyle>
          <a:p>
            <a:pPr lvl="0"/>
            <a:r>
              <a:rPr lang="en-AU" noProof="0"/>
              <a:t>2.1</a:t>
            </a:r>
          </a:p>
        </p:txBody>
      </p:sp>
      <p:sp>
        <p:nvSpPr>
          <p:cNvPr id="21" name="Text Placeholder 14">
            <a:extLst>
              <a:ext uri="{FF2B5EF4-FFF2-40B4-BE49-F238E27FC236}">
                <a16:creationId xmlns:a16="http://schemas.microsoft.com/office/drawing/2014/main" id="{8AA78C14-B3F3-4EAB-8B8D-601C1E76DE1B}"/>
              </a:ext>
            </a:extLst>
          </p:cNvPr>
          <p:cNvSpPr>
            <a:spLocks noGrp="1"/>
          </p:cNvSpPr>
          <p:nvPr>
            <p:ph type="body" sz="quarter" idx="19" hasCustomPrompt="1"/>
          </p:nvPr>
        </p:nvSpPr>
        <p:spPr>
          <a:xfrm>
            <a:off x="1270952" y="3945960"/>
            <a:ext cx="3964623" cy="491769"/>
          </a:xfrm>
        </p:spPr>
        <p:txBody>
          <a:bodyPr anchor="ctr" anchorCtr="0">
            <a:noAutofit/>
          </a:bodyPr>
          <a:lstStyle>
            <a:lvl1pPr>
              <a:lnSpc>
                <a:spcPct val="100000"/>
              </a:lnSpc>
              <a:spcBef>
                <a:spcPts val="0"/>
              </a:spcBef>
              <a:spcAft>
                <a:spcPts val="0"/>
              </a:spcAft>
              <a:defRPr sz="1400">
                <a:solidFill>
                  <a:schemeClr val="tx2"/>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Insert text</a:t>
            </a:r>
          </a:p>
        </p:txBody>
      </p:sp>
      <p:sp>
        <p:nvSpPr>
          <p:cNvPr id="22" name="Text Placeholder 12">
            <a:extLst>
              <a:ext uri="{FF2B5EF4-FFF2-40B4-BE49-F238E27FC236}">
                <a16:creationId xmlns:a16="http://schemas.microsoft.com/office/drawing/2014/main" id="{AF50A571-1BA3-A784-4B99-00960D3C32EC}"/>
              </a:ext>
            </a:extLst>
          </p:cNvPr>
          <p:cNvSpPr>
            <a:spLocks noGrp="1"/>
          </p:cNvSpPr>
          <p:nvPr>
            <p:ph type="body" sz="quarter" idx="20" hasCustomPrompt="1"/>
          </p:nvPr>
        </p:nvSpPr>
        <p:spPr>
          <a:xfrm>
            <a:off x="505777" y="4739527"/>
            <a:ext cx="430213" cy="215444"/>
          </a:xfrm>
        </p:spPr>
        <p:txBody>
          <a:bodyPr anchor="ctr" anchorCtr="0">
            <a:spAutoFit/>
          </a:bodyPr>
          <a:lstStyle>
            <a:lvl1pPr>
              <a:lnSpc>
                <a:spcPct val="100000"/>
              </a:lnSpc>
              <a:spcBef>
                <a:spcPts val="0"/>
              </a:spcBef>
              <a:spcAft>
                <a:spcPts val="0"/>
              </a:spcAft>
              <a:defRPr sz="1400">
                <a:solidFill>
                  <a:schemeClr val="accent1"/>
                </a:solidFill>
              </a:defRPr>
            </a:lvl1pPr>
          </a:lstStyle>
          <a:p>
            <a:pPr lvl="0"/>
            <a:r>
              <a:rPr lang="en-AU" noProof="0"/>
              <a:t>2.2</a:t>
            </a:r>
          </a:p>
        </p:txBody>
      </p:sp>
      <p:sp>
        <p:nvSpPr>
          <p:cNvPr id="23" name="Text Placeholder 14">
            <a:extLst>
              <a:ext uri="{FF2B5EF4-FFF2-40B4-BE49-F238E27FC236}">
                <a16:creationId xmlns:a16="http://schemas.microsoft.com/office/drawing/2014/main" id="{9FF5C25B-D9AE-28CD-C9AC-39CB47E5E4D8}"/>
              </a:ext>
            </a:extLst>
          </p:cNvPr>
          <p:cNvSpPr>
            <a:spLocks noGrp="1"/>
          </p:cNvSpPr>
          <p:nvPr>
            <p:ph type="body" sz="quarter" idx="21" hasCustomPrompt="1"/>
          </p:nvPr>
        </p:nvSpPr>
        <p:spPr>
          <a:xfrm>
            <a:off x="1270952" y="4601364"/>
            <a:ext cx="3964623" cy="491769"/>
          </a:xfrm>
        </p:spPr>
        <p:txBody>
          <a:bodyPr anchor="ctr" anchorCtr="0">
            <a:noAutofit/>
          </a:bodyPr>
          <a:lstStyle>
            <a:lvl1pPr>
              <a:lnSpc>
                <a:spcPct val="100000"/>
              </a:lnSpc>
              <a:spcBef>
                <a:spcPts val="0"/>
              </a:spcBef>
              <a:spcAft>
                <a:spcPts val="0"/>
              </a:spcAft>
              <a:defRPr sz="1400">
                <a:solidFill>
                  <a:schemeClr val="tx2"/>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Insert text</a:t>
            </a:r>
          </a:p>
        </p:txBody>
      </p:sp>
      <p:sp>
        <p:nvSpPr>
          <p:cNvPr id="24" name="Text Placeholder 12">
            <a:extLst>
              <a:ext uri="{FF2B5EF4-FFF2-40B4-BE49-F238E27FC236}">
                <a16:creationId xmlns:a16="http://schemas.microsoft.com/office/drawing/2014/main" id="{868D2A81-5306-2899-CEA4-3E74358263F0}"/>
              </a:ext>
            </a:extLst>
          </p:cNvPr>
          <p:cNvSpPr>
            <a:spLocks noGrp="1"/>
          </p:cNvSpPr>
          <p:nvPr>
            <p:ph type="body" sz="quarter" idx="22" hasCustomPrompt="1"/>
          </p:nvPr>
        </p:nvSpPr>
        <p:spPr>
          <a:xfrm>
            <a:off x="505777" y="5394933"/>
            <a:ext cx="430213" cy="215444"/>
          </a:xfrm>
        </p:spPr>
        <p:txBody>
          <a:bodyPr anchor="ctr" anchorCtr="0">
            <a:spAutoFit/>
          </a:bodyPr>
          <a:lstStyle>
            <a:lvl1pPr>
              <a:lnSpc>
                <a:spcPct val="100000"/>
              </a:lnSpc>
              <a:spcBef>
                <a:spcPts val="0"/>
              </a:spcBef>
              <a:spcAft>
                <a:spcPts val="0"/>
              </a:spcAft>
              <a:defRPr sz="1400">
                <a:solidFill>
                  <a:schemeClr val="accent1"/>
                </a:solidFill>
              </a:defRPr>
            </a:lvl1pPr>
          </a:lstStyle>
          <a:p>
            <a:pPr lvl="0"/>
            <a:r>
              <a:rPr lang="en-AU" noProof="0"/>
              <a:t>2.3</a:t>
            </a:r>
          </a:p>
        </p:txBody>
      </p:sp>
      <p:sp>
        <p:nvSpPr>
          <p:cNvPr id="25" name="Text Placeholder 14">
            <a:extLst>
              <a:ext uri="{FF2B5EF4-FFF2-40B4-BE49-F238E27FC236}">
                <a16:creationId xmlns:a16="http://schemas.microsoft.com/office/drawing/2014/main" id="{E55F8D21-92B5-8FE3-B0CF-C8234E474998}"/>
              </a:ext>
            </a:extLst>
          </p:cNvPr>
          <p:cNvSpPr>
            <a:spLocks noGrp="1"/>
          </p:cNvSpPr>
          <p:nvPr>
            <p:ph type="body" sz="quarter" idx="23" hasCustomPrompt="1"/>
          </p:nvPr>
        </p:nvSpPr>
        <p:spPr>
          <a:xfrm>
            <a:off x="1270952" y="5256770"/>
            <a:ext cx="3964623" cy="491769"/>
          </a:xfrm>
        </p:spPr>
        <p:txBody>
          <a:bodyPr anchor="ctr" anchorCtr="0">
            <a:noAutofit/>
          </a:bodyPr>
          <a:lstStyle>
            <a:lvl1pPr>
              <a:lnSpc>
                <a:spcPct val="100000"/>
              </a:lnSpc>
              <a:spcBef>
                <a:spcPts val="0"/>
              </a:spcBef>
              <a:spcAft>
                <a:spcPts val="0"/>
              </a:spcAft>
              <a:defRPr sz="1400">
                <a:solidFill>
                  <a:schemeClr val="tx2"/>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Insert text</a:t>
            </a:r>
          </a:p>
        </p:txBody>
      </p:sp>
      <p:sp>
        <p:nvSpPr>
          <p:cNvPr id="7" name="Title 6">
            <a:extLst>
              <a:ext uri="{FF2B5EF4-FFF2-40B4-BE49-F238E27FC236}">
                <a16:creationId xmlns:a16="http://schemas.microsoft.com/office/drawing/2014/main" id="{6786F87F-4C4B-4175-5A77-3EC0C3C3286D}"/>
              </a:ext>
            </a:extLst>
          </p:cNvPr>
          <p:cNvSpPr>
            <a:spLocks noGrp="1"/>
          </p:cNvSpPr>
          <p:nvPr>
            <p:ph type="title" hasCustomPrompt="1"/>
          </p:nvPr>
        </p:nvSpPr>
        <p:spPr>
          <a:xfrm>
            <a:off x="503237" y="908050"/>
            <a:ext cx="8172447" cy="344710"/>
          </a:xfrm>
        </p:spPr>
        <p:txBody>
          <a:bodyPr>
            <a:spAutoFit/>
          </a:bodyPr>
          <a:lstStyle>
            <a:lvl1pPr>
              <a:defRPr sz="2800">
                <a:solidFill>
                  <a:schemeClr val="accent1"/>
                </a:solidFill>
              </a:defRPr>
            </a:lvl1pPr>
          </a:lstStyle>
          <a:p>
            <a:r>
              <a:rPr lang="en-AU" noProof="0"/>
              <a:t>Table of contents</a:t>
            </a:r>
          </a:p>
        </p:txBody>
      </p:sp>
      <p:sp>
        <p:nvSpPr>
          <p:cNvPr id="14" name="Text Placeholder 12">
            <a:extLst>
              <a:ext uri="{FF2B5EF4-FFF2-40B4-BE49-F238E27FC236}">
                <a16:creationId xmlns:a16="http://schemas.microsoft.com/office/drawing/2014/main" id="{F4EAD07E-05A0-0C8E-5AB7-5008146658A2}"/>
              </a:ext>
            </a:extLst>
          </p:cNvPr>
          <p:cNvSpPr>
            <a:spLocks noGrp="1"/>
          </p:cNvSpPr>
          <p:nvPr>
            <p:ph type="body" sz="quarter" idx="24" hasCustomPrompt="1"/>
          </p:nvPr>
        </p:nvSpPr>
        <p:spPr>
          <a:xfrm>
            <a:off x="6101715" y="2117911"/>
            <a:ext cx="430213" cy="215444"/>
          </a:xfrm>
        </p:spPr>
        <p:txBody>
          <a:bodyPr anchor="ctr" anchorCtr="0">
            <a:spAutoFit/>
          </a:bodyPr>
          <a:lstStyle>
            <a:lvl1pPr>
              <a:lnSpc>
                <a:spcPct val="100000"/>
              </a:lnSpc>
              <a:spcBef>
                <a:spcPts val="0"/>
              </a:spcBef>
              <a:spcAft>
                <a:spcPts val="0"/>
              </a:spcAft>
              <a:defRPr sz="1400">
                <a:solidFill>
                  <a:schemeClr val="accent1"/>
                </a:solidFill>
              </a:defRPr>
            </a:lvl1pPr>
          </a:lstStyle>
          <a:p>
            <a:pPr lvl="0"/>
            <a:r>
              <a:rPr lang="en-AU" noProof="0"/>
              <a:t>3.1</a:t>
            </a:r>
          </a:p>
        </p:txBody>
      </p:sp>
      <p:sp>
        <p:nvSpPr>
          <p:cNvPr id="26" name="Text Placeholder 14">
            <a:extLst>
              <a:ext uri="{FF2B5EF4-FFF2-40B4-BE49-F238E27FC236}">
                <a16:creationId xmlns:a16="http://schemas.microsoft.com/office/drawing/2014/main" id="{14D40BA1-EEA2-1BEC-0D74-96EDBBDD441B}"/>
              </a:ext>
            </a:extLst>
          </p:cNvPr>
          <p:cNvSpPr>
            <a:spLocks noGrp="1"/>
          </p:cNvSpPr>
          <p:nvPr>
            <p:ph type="body" sz="quarter" idx="25" hasCustomPrompt="1"/>
          </p:nvPr>
        </p:nvSpPr>
        <p:spPr>
          <a:xfrm>
            <a:off x="6866890" y="1979748"/>
            <a:ext cx="3964623" cy="491769"/>
          </a:xfrm>
        </p:spPr>
        <p:txBody>
          <a:bodyPr anchor="ctr" anchorCtr="0">
            <a:noAutofit/>
          </a:bodyPr>
          <a:lstStyle>
            <a:lvl1pPr>
              <a:lnSpc>
                <a:spcPct val="100000"/>
              </a:lnSpc>
              <a:spcBef>
                <a:spcPts val="0"/>
              </a:spcBef>
              <a:spcAft>
                <a:spcPts val="0"/>
              </a:spcAft>
              <a:defRPr sz="1400">
                <a:solidFill>
                  <a:schemeClr val="tx2"/>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Insert text</a:t>
            </a:r>
          </a:p>
        </p:txBody>
      </p:sp>
      <p:sp>
        <p:nvSpPr>
          <p:cNvPr id="27" name="Text Placeholder 12">
            <a:extLst>
              <a:ext uri="{FF2B5EF4-FFF2-40B4-BE49-F238E27FC236}">
                <a16:creationId xmlns:a16="http://schemas.microsoft.com/office/drawing/2014/main" id="{047B74BF-6476-85DF-1231-769036F51002}"/>
              </a:ext>
            </a:extLst>
          </p:cNvPr>
          <p:cNvSpPr>
            <a:spLocks noGrp="1"/>
          </p:cNvSpPr>
          <p:nvPr>
            <p:ph type="body" sz="quarter" idx="26" hasCustomPrompt="1"/>
          </p:nvPr>
        </p:nvSpPr>
        <p:spPr>
          <a:xfrm>
            <a:off x="6101715" y="2773315"/>
            <a:ext cx="430213" cy="215444"/>
          </a:xfrm>
        </p:spPr>
        <p:txBody>
          <a:bodyPr anchor="ctr" anchorCtr="0">
            <a:spAutoFit/>
          </a:bodyPr>
          <a:lstStyle>
            <a:lvl1pPr>
              <a:lnSpc>
                <a:spcPct val="100000"/>
              </a:lnSpc>
              <a:spcBef>
                <a:spcPts val="0"/>
              </a:spcBef>
              <a:spcAft>
                <a:spcPts val="0"/>
              </a:spcAft>
              <a:defRPr sz="1400">
                <a:solidFill>
                  <a:schemeClr val="accent1"/>
                </a:solidFill>
              </a:defRPr>
            </a:lvl1pPr>
          </a:lstStyle>
          <a:p>
            <a:pPr lvl="0"/>
            <a:r>
              <a:rPr lang="en-AU" noProof="0"/>
              <a:t>3.2</a:t>
            </a:r>
          </a:p>
        </p:txBody>
      </p:sp>
      <p:sp>
        <p:nvSpPr>
          <p:cNvPr id="28" name="Text Placeholder 14">
            <a:extLst>
              <a:ext uri="{FF2B5EF4-FFF2-40B4-BE49-F238E27FC236}">
                <a16:creationId xmlns:a16="http://schemas.microsoft.com/office/drawing/2014/main" id="{A8191723-AA57-33B3-EAF1-235A9A8A8860}"/>
              </a:ext>
            </a:extLst>
          </p:cNvPr>
          <p:cNvSpPr>
            <a:spLocks noGrp="1"/>
          </p:cNvSpPr>
          <p:nvPr>
            <p:ph type="body" sz="quarter" idx="27" hasCustomPrompt="1"/>
          </p:nvPr>
        </p:nvSpPr>
        <p:spPr>
          <a:xfrm>
            <a:off x="6866890" y="2635152"/>
            <a:ext cx="3964623" cy="491769"/>
          </a:xfrm>
        </p:spPr>
        <p:txBody>
          <a:bodyPr anchor="ctr" anchorCtr="0">
            <a:noAutofit/>
          </a:bodyPr>
          <a:lstStyle>
            <a:lvl1pPr>
              <a:lnSpc>
                <a:spcPct val="100000"/>
              </a:lnSpc>
              <a:spcBef>
                <a:spcPts val="0"/>
              </a:spcBef>
              <a:spcAft>
                <a:spcPts val="0"/>
              </a:spcAft>
              <a:defRPr sz="1400">
                <a:solidFill>
                  <a:schemeClr val="tx2"/>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Insert text</a:t>
            </a:r>
          </a:p>
        </p:txBody>
      </p:sp>
      <p:sp>
        <p:nvSpPr>
          <p:cNvPr id="29" name="Text Placeholder 12">
            <a:extLst>
              <a:ext uri="{FF2B5EF4-FFF2-40B4-BE49-F238E27FC236}">
                <a16:creationId xmlns:a16="http://schemas.microsoft.com/office/drawing/2014/main" id="{86E65AD3-AF24-557E-48CF-50BD8D8A405A}"/>
              </a:ext>
            </a:extLst>
          </p:cNvPr>
          <p:cNvSpPr>
            <a:spLocks noGrp="1"/>
          </p:cNvSpPr>
          <p:nvPr>
            <p:ph type="body" sz="quarter" idx="28" hasCustomPrompt="1"/>
          </p:nvPr>
        </p:nvSpPr>
        <p:spPr>
          <a:xfrm>
            <a:off x="6101715" y="3428719"/>
            <a:ext cx="430213" cy="215444"/>
          </a:xfrm>
        </p:spPr>
        <p:txBody>
          <a:bodyPr anchor="ctr" anchorCtr="0">
            <a:spAutoFit/>
          </a:bodyPr>
          <a:lstStyle>
            <a:lvl1pPr>
              <a:lnSpc>
                <a:spcPct val="100000"/>
              </a:lnSpc>
              <a:spcBef>
                <a:spcPts val="0"/>
              </a:spcBef>
              <a:spcAft>
                <a:spcPts val="0"/>
              </a:spcAft>
              <a:defRPr sz="1400">
                <a:solidFill>
                  <a:schemeClr val="accent1"/>
                </a:solidFill>
              </a:defRPr>
            </a:lvl1pPr>
          </a:lstStyle>
          <a:p>
            <a:pPr lvl="0"/>
            <a:r>
              <a:rPr lang="en-AU" noProof="0"/>
              <a:t>3.3</a:t>
            </a:r>
          </a:p>
        </p:txBody>
      </p:sp>
      <p:sp>
        <p:nvSpPr>
          <p:cNvPr id="30" name="Text Placeholder 14">
            <a:extLst>
              <a:ext uri="{FF2B5EF4-FFF2-40B4-BE49-F238E27FC236}">
                <a16:creationId xmlns:a16="http://schemas.microsoft.com/office/drawing/2014/main" id="{48169DEE-B981-238C-E15C-8E9FDB2B232D}"/>
              </a:ext>
            </a:extLst>
          </p:cNvPr>
          <p:cNvSpPr>
            <a:spLocks noGrp="1"/>
          </p:cNvSpPr>
          <p:nvPr>
            <p:ph type="body" sz="quarter" idx="29" hasCustomPrompt="1"/>
          </p:nvPr>
        </p:nvSpPr>
        <p:spPr>
          <a:xfrm>
            <a:off x="6866890" y="3290556"/>
            <a:ext cx="3964623" cy="491769"/>
          </a:xfrm>
        </p:spPr>
        <p:txBody>
          <a:bodyPr anchor="ctr" anchorCtr="0">
            <a:noAutofit/>
          </a:bodyPr>
          <a:lstStyle>
            <a:lvl1pPr>
              <a:lnSpc>
                <a:spcPct val="100000"/>
              </a:lnSpc>
              <a:spcBef>
                <a:spcPts val="0"/>
              </a:spcBef>
              <a:spcAft>
                <a:spcPts val="0"/>
              </a:spcAft>
              <a:defRPr sz="1400">
                <a:solidFill>
                  <a:schemeClr val="tx2"/>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Insert text</a:t>
            </a:r>
          </a:p>
        </p:txBody>
      </p:sp>
      <p:sp>
        <p:nvSpPr>
          <p:cNvPr id="31" name="Text Placeholder 12">
            <a:extLst>
              <a:ext uri="{FF2B5EF4-FFF2-40B4-BE49-F238E27FC236}">
                <a16:creationId xmlns:a16="http://schemas.microsoft.com/office/drawing/2014/main" id="{BA3C1694-B312-175F-0109-A0D760E977E7}"/>
              </a:ext>
            </a:extLst>
          </p:cNvPr>
          <p:cNvSpPr>
            <a:spLocks noGrp="1"/>
          </p:cNvSpPr>
          <p:nvPr>
            <p:ph type="body" sz="quarter" idx="30" hasCustomPrompt="1"/>
          </p:nvPr>
        </p:nvSpPr>
        <p:spPr>
          <a:xfrm>
            <a:off x="6101715" y="4084123"/>
            <a:ext cx="430213" cy="215444"/>
          </a:xfrm>
        </p:spPr>
        <p:txBody>
          <a:bodyPr anchor="ctr" anchorCtr="0">
            <a:spAutoFit/>
          </a:bodyPr>
          <a:lstStyle>
            <a:lvl1pPr>
              <a:lnSpc>
                <a:spcPct val="100000"/>
              </a:lnSpc>
              <a:spcBef>
                <a:spcPts val="0"/>
              </a:spcBef>
              <a:spcAft>
                <a:spcPts val="0"/>
              </a:spcAft>
              <a:defRPr sz="1400">
                <a:solidFill>
                  <a:schemeClr val="accent1"/>
                </a:solidFill>
              </a:defRPr>
            </a:lvl1pPr>
          </a:lstStyle>
          <a:p>
            <a:pPr lvl="0"/>
            <a:r>
              <a:rPr lang="en-AU" noProof="0"/>
              <a:t>4.1</a:t>
            </a:r>
          </a:p>
        </p:txBody>
      </p:sp>
      <p:sp>
        <p:nvSpPr>
          <p:cNvPr id="32" name="Text Placeholder 14">
            <a:extLst>
              <a:ext uri="{FF2B5EF4-FFF2-40B4-BE49-F238E27FC236}">
                <a16:creationId xmlns:a16="http://schemas.microsoft.com/office/drawing/2014/main" id="{B7FD865D-05E2-FCCB-FC8F-FD9FECDFC569}"/>
              </a:ext>
            </a:extLst>
          </p:cNvPr>
          <p:cNvSpPr>
            <a:spLocks noGrp="1"/>
          </p:cNvSpPr>
          <p:nvPr>
            <p:ph type="body" sz="quarter" idx="31" hasCustomPrompt="1"/>
          </p:nvPr>
        </p:nvSpPr>
        <p:spPr>
          <a:xfrm>
            <a:off x="6866890" y="3945960"/>
            <a:ext cx="3964623" cy="491769"/>
          </a:xfrm>
        </p:spPr>
        <p:txBody>
          <a:bodyPr anchor="ctr" anchorCtr="0">
            <a:noAutofit/>
          </a:bodyPr>
          <a:lstStyle>
            <a:lvl1pPr>
              <a:lnSpc>
                <a:spcPct val="100000"/>
              </a:lnSpc>
              <a:spcBef>
                <a:spcPts val="0"/>
              </a:spcBef>
              <a:spcAft>
                <a:spcPts val="0"/>
              </a:spcAft>
              <a:defRPr sz="1400">
                <a:solidFill>
                  <a:schemeClr val="tx2"/>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Insert text</a:t>
            </a:r>
          </a:p>
        </p:txBody>
      </p:sp>
      <p:sp>
        <p:nvSpPr>
          <p:cNvPr id="33" name="Text Placeholder 12">
            <a:extLst>
              <a:ext uri="{FF2B5EF4-FFF2-40B4-BE49-F238E27FC236}">
                <a16:creationId xmlns:a16="http://schemas.microsoft.com/office/drawing/2014/main" id="{E09B98B0-0D68-2E01-BAE0-7C10546A7752}"/>
              </a:ext>
            </a:extLst>
          </p:cNvPr>
          <p:cNvSpPr>
            <a:spLocks noGrp="1"/>
          </p:cNvSpPr>
          <p:nvPr>
            <p:ph type="body" sz="quarter" idx="32" hasCustomPrompt="1"/>
          </p:nvPr>
        </p:nvSpPr>
        <p:spPr>
          <a:xfrm>
            <a:off x="6101715" y="4739527"/>
            <a:ext cx="430213" cy="215444"/>
          </a:xfrm>
        </p:spPr>
        <p:txBody>
          <a:bodyPr anchor="ctr" anchorCtr="0">
            <a:spAutoFit/>
          </a:bodyPr>
          <a:lstStyle>
            <a:lvl1pPr>
              <a:lnSpc>
                <a:spcPct val="100000"/>
              </a:lnSpc>
              <a:spcBef>
                <a:spcPts val="0"/>
              </a:spcBef>
              <a:spcAft>
                <a:spcPts val="0"/>
              </a:spcAft>
              <a:defRPr sz="1400">
                <a:solidFill>
                  <a:schemeClr val="accent1"/>
                </a:solidFill>
              </a:defRPr>
            </a:lvl1pPr>
          </a:lstStyle>
          <a:p>
            <a:pPr lvl="0"/>
            <a:r>
              <a:rPr lang="en-AU" noProof="0"/>
              <a:t>4.2</a:t>
            </a:r>
          </a:p>
        </p:txBody>
      </p:sp>
      <p:sp>
        <p:nvSpPr>
          <p:cNvPr id="34" name="Text Placeholder 14">
            <a:extLst>
              <a:ext uri="{FF2B5EF4-FFF2-40B4-BE49-F238E27FC236}">
                <a16:creationId xmlns:a16="http://schemas.microsoft.com/office/drawing/2014/main" id="{B1C6C201-8062-2C76-2F27-686B78D799F1}"/>
              </a:ext>
            </a:extLst>
          </p:cNvPr>
          <p:cNvSpPr>
            <a:spLocks noGrp="1"/>
          </p:cNvSpPr>
          <p:nvPr>
            <p:ph type="body" sz="quarter" idx="33" hasCustomPrompt="1"/>
          </p:nvPr>
        </p:nvSpPr>
        <p:spPr>
          <a:xfrm>
            <a:off x="6866890" y="4601364"/>
            <a:ext cx="3964623" cy="491769"/>
          </a:xfrm>
        </p:spPr>
        <p:txBody>
          <a:bodyPr anchor="ctr" anchorCtr="0">
            <a:noAutofit/>
          </a:bodyPr>
          <a:lstStyle>
            <a:lvl1pPr>
              <a:lnSpc>
                <a:spcPct val="100000"/>
              </a:lnSpc>
              <a:spcBef>
                <a:spcPts val="0"/>
              </a:spcBef>
              <a:spcAft>
                <a:spcPts val="0"/>
              </a:spcAft>
              <a:defRPr sz="1400">
                <a:solidFill>
                  <a:schemeClr val="tx2"/>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Insert text</a:t>
            </a:r>
          </a:p>
        </p:txBody>
      </p:sp>
      <p:sp>
        <p:nvSpPr>
          <p:cNvPr id="35" name="Text Placeholder 12">
            <a:extLst>
              <a:ext uri="{FF2B5EF4-FFF2-40B4-BE49-F238E27FC236}">
                <a16:creationId xmlns:a16="http://schemas.microsoft.com/office/drawing/2014/main" id="{291A1EB6-7C50-F54D-C3C1-264A9A35DF49}"/>
              </a:ext>
            </a:extLst>
          </p:cNvPr>
          <p:cNvSpPr>
            <a:spLocks noGrp="1"/>
          </p:cNvSpPr>
          <p:nvPr>
            <p:ph type="body" sz="quarter" idx="34" hasCustomPrompt="1"/>
          </p:nvPr>
        </p:nvSpPr>
        <p:spPr>
          <a:xfrm>
            <a:off x="6101715" y="5394933"/>
            <a:ext cx="430213" cy="215444"/>
          </a:xfrm>
        </p:spPr>
        <p:txBody>
          <a:bodyPr anchor="ctr" anchorCtr="0">
            <a:spAutoFit/>
          </a:bodyPr>
          <a:lstStyle>
            <a:lvl1pPr>
              <a:lnSpc>
                <a:spcPct val="100000"/>
              </a:lnSpc>
              <a:spcBef>
                <a:spcPts val="0"/>
              </a:spcBef>
              <a:spcAft>
                <a:spcPts val="0"/>
              </a:spcAft>
              <a:defRPr sz="1400">
                <a:solidFill>
                  <a:schemeClr val="accent1"/>
                </a:solidFill>
              </a:defRPr>
            </a:lvl1pPr>
          </a:lstStyle>
          <a:p>
            <a:pPr lvl="0"/>
            <a:r>
              <a:rPr lang="en-AU" noProof="0"/>
              <a:t>4.3</a:t>
            </a:r>
          </a:p>
        </p:txBody>
      </p:sp>
      <p:sp>
        <p:nvSpPr>
          <p:cNvPr id="36" name="Text Placeholder 14">
            <a:extLst>
              <a:ext uri="{FF2B5EF4-FFF2-40B4-BE49-F238E27FC236}">
                <a16:creationId xmlns:a16="http://schemas.microsoft.com/office/drawing/2014/main" id="{959C38C6-80F4-0B29-971F-149EBD418B5A}"/>
              </a:ext>
            </a:extLst>
          </p:cNvPr>
          <p:cNvSpPr>
            <a:spLocks noGrp="1"/>
          </p:cNvSpPr>
          <p:nvPr>
            <p:ph type="body" sz="quarter" idx="35" hasCustomPrompt="1"/>
          </p:nvPr>
        </p:nvSpPr>
        <p:spPr>
          <a:xfrm>
            <a:off x="6866890" y="5256770"/>
            <a:ext cx="3964623" cy="491769"/>
          </a:xfrm>
        </p:spPr>
        <p:txBody>
          <a:bodyPr anchor="ctr" anchorCtr="0">
            <a:noAutofit/>
          </a:bodyPr>
          <a:lstStyle>
            <a:lvl1pPr>
              <a:lnSpc>
                <a:spcPct val="100000"/>
              </a:lnSpc>
              <a:spcBef>
                <a:spcPts val="0"/>
              </a:spcBef>
              <a:spcAft>
                <a:spcPts val="0"/>
              </a:spcAft>
              <a:defRPr sz="1400">
                <a:solidFill>
                  <a:schemeClr val="tx2"/>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Insert text</a:t>
            </a:r>
          </a:p>
        </p:txBody>
      </p:sp>
    </p:spTree>
    <p:extLst>
      <p:ext uri="{BB962C8B-B14F-4D97-AF65-F5344CB8AC3E}">
        <p14:creationId xmlns:p14="http://schemas.microsoft.com/office/powerpoint/2010/main" val="123432430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4_Executive Summary Opt A">
    <p:spTree>
      <p:nvGrpSpPr>
        <p:cNvPr id="1" name=""/>
        <p:cNvGrpSpPr/>
        <p:nvPr/>
      </p:nvGrpSpPr>
      <p:grpSpPr>
        <a:xfrm>
          <a:off x="0" y="0"/>
          <a:ext cx="0" cy="0"/>
          <a:chOff x="0" y="0"/>
          <a:chExt cx="0" cy="0"/>
        </a:xfrm>
      </p:grpSpPr>
      <p:pic>
        <p:nvPicPr>
          <p:cNvPr id="9" name="Picture 8" descr="A person with a beard and mustache wearing a backpack&#10;&#10;Description automatically generated">
            <a:extLst>
              <a:ext uri="{FF2B5EF4-FFF2-40B4-BE49-F238E27FC236}">
                <a16:creationId xmlns:a16="http://schemas.microsoft.com/office/drawing/2014/main" id="{8508DDD8-BF75-5BD1-C60C-5E802A8A8D4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4A6AA59C-96C9-180F-F213-18D47A132A58}"/>
              </a:ext>
            </a:extLst>
          </p:cNvPr>
          <p:cNvSpPr>
            <a:spLocks noGrp="1"/>
          </p:cNvSpPr>
          <p:nvPr>
            <p:ph type="title" hasCustomPrompt="1"/>
          </p:nvPr>
        </p:nvSpPr>
        <p:spPr>
          <a:xfrm>
            <a:off x="503238" y="953180"/>
            <a:ext cx="3441700" cy="443198"/>
          </a:xfrm>
        </p:spPr>
        <p:txBody>
          <a:bodyPr wrap="square">
            <a:spAutoFit/>
          </a:bodyPr>
          <a:lstStyle>
            <a:lvl1pPr>
              <a:defRPr sz="3600">
                <a:solidFill>
                  <a:schemeClr val="tx1"/>
                </a:solidFill>
              </a:defRPr>
            </a:lvl1pPr>
          </a:lstStyle>
          <a:p>
            <a:r>
              <a:rPr lang="en-AU" noProof="0"/>
              <a:t>Title here</a:t>
            </a:r>
          </a:p>
        </p:txBody>
      </p:sp>
      <p:sp>
        <p:nvSpPr>
          <p:cNvPr id="3" name="Footer Placeholder 2">
            <a:extLst>
              <a:ext uri="{FF2B5EF4-FFF2-40B4-BE49-F238E27FC236}">
                <a16:creationId xmlns:a16="http://schemas.microsoft.com/office/drawing/2014/main" id="{21B50C25-7B67-223F-5FAB-170FABB2A79F}"/>
              </a:ext>
            </a:extLst>
          </p:cNvPr>
          <p:cNvSpPr>
            <a:spLocks noGrp="1"/>
          </p:cNvSpPr>
          <p:nvPr>
            <p:ph type="ftr" sz="quarter" idx="10"/>
          </p:nvPr>
        </p:nvSpPr>
        <p:spPr>
          <a:xfrm>
            <a:off x="7142163" y="6539268"/>
            <a:ext cx="4114800" cy="123111"/>
          </a:xfrm>
        </p:spPr>
        <p:txBody>
          <a:bodyPr/>
          <a:lstStyle>
            <a:lvl1pPr>
              <a:defRPr>
                <a:solidFill>
                  <a:schemeClr val="bg1"/>
                </a:solidFill>
              </a:defRPr>
            </a:lvl1pPr>
          </a:lstStyle>
          <a:p>
            <a:r>
              <a:rPr lang="en-US" noProof="0"/>
              <a:t>Acenda Life</a:t>
            </a:r>
            <a:endParaRPr lang="en-AU" noProof="0"/>
          </a:p>
        </p:txBody>
      </p:sp>
      <p:sp>
        <p:nvSpPr>
          <p:cNvPr id="4" name="Slide Number Placeholder 3">
            <a:extLst>
              <a:ext uri="{FF2B5EF4-FFF2-40B4-BE49-F238E27FC236}">
                <a16:creationId xmlns:a16="http://schemas.microsoft.com/office/drawing/2014/main" id="{A053AD59-96E5-9F3F-B5C8-08DA88E44362}"/>
              </a:ext>
            </a:extLst>
          </p:cNvPr>
          <p:cNvSpPr>
            <a:spLocks noGrp="1"/>
          </p:cNvSpPr>
          <p:nvPr>
            <p:ph type="sldNum" sz="quarter" idx="11"/>
          </p:nvPr>
        </p:nvSpPr>
        <p:spPr/>
        <p:txBody>
          <a:bodyPr/>
          <a:lstStyle>
            <a:lvl1pPr>
              <a:defRPr>
                <a:solidFill>
                  <a:schemeClr val="bg1"/>
                </a:solidFill>
              </a:defRPr>
            </a:lvl1pPr>
          </a:lstStyle>
          <a:p>
            <a:fld id="{9CA0E3CB-31B1-41CE-9218-F9509472790F}" type="slidenum">
              <a:rPr lang="en-AU" noProof="0" smtClean="0"/>
              <a:pPr/>
              <a:t>‹#›</a:t>
            </a:fld>
            <a:endParaRPr lang="en-AU" noProof="0"/>
          </a:p>
        </p:txBody>
      </p:sp>
      <p:cxnSp>
        <p:nvCxnSpPr>
          <p:cNvPr id="7" name="Straight Connector 6">
            <a:extLst>
              <a:ext uri="{FF2B5EF4-FFF2-40B4-BE49-F238E27FC236}">
                <a16:creationId xmlns:a16="http://schemas.microsoft.com/office/drawing/2014/main" id="{8461A094-C908-A9AE-E397-83FF7AD1D725}"/>
              </a:ext>
            </a:extLst>
          </p:cNvPr>
          <p:cNvCxnSpPr/>
          <p:nvPr userDrawn="1"/>
        </p:nvCxnSpPr>
        <p:spPr>
          <a:xfrm>
            <a:off x="11410351" y="6544539"/>
            <a:ext cx="0" cy="112568"/>
          </a:xfrm>
          <a:prstGeom prst="line">
            <a:avLst/>
          </a:prstGeom>
          <a:ln w="12700" cap="rnd">
            <a:round/>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16A5EE31-D9BC-BCAC-9108-2032D4CCD170}"/>
              </a:ext>
            </a:extLst>
          </p:cNvPr>
          <p:cNvSpPr>
            <a:spLocks noGrp="1"/>
          </p:cNvSpPr>
          <p:nvPr>
            <p:ph type="body" sz="quarter" idx="12" hasCustomPrompt="1"/>
          </p:nvPr>
        </p:nvSpPr>
        <p:spPr>
          <a:xfrm>
            <a:off x="503238" y="2125980"/>
            <a:ext cx="4302125" cy="2495550"/>
          </a:xfrm>
        </p:spPr>
        <p:txBody>
          <a:bodyPr/>
          <a:lstStyle>
            <a:lvl1pPr>
              <a:lnSpc>
                <a:spcPct val="120000"/>
              </a:lnSpc>
              <a:defRPr sz="1200">
                <a:solidFill>
                  <a:schemeClr val="tx1"/>
                </a:solidFill>
                <a:latin typeface="+mn-lt"/>
              </a:defRPr>
            </a:lvl1pPr>
          </a:lstStyle>
          <a:p>
            <a:pPr lvl="0"/>
            <a:r>
              <a:rPr lang="en-AU" noProof="0"/>
              <a:t>Insert text</a:t>
            </a:r>
          </a:p>
        </p:txBody>
      </p:sp>
      <p:sp>
        <p:nvSpPr>
          <p:cNvPr id="5" name="Free-form: Shape 4">
            <a:extLst>
              <a:ext uri="{FF2B5EF4-FFF2-40B4-BE49-F238E27FC236}">
                <a16:creationId xmlns:a16="http://schemas.microsoft.com/office/drawing/2014/main" id="{8EE312EF-FF9D-2E5A-D6CC-77A5D2CFC23B}"/>
              </a:ext>
            </a:extLst>
          </p:cNvPr>
          <p:cNvSpPr/>
          <p:nvPr userDrawn="1"/>
        </p:nvSpPr>
        <p:spPr>
          <a:xfrm>
            <a:off x="503237" y="6495489"/>
            <a:ext cx="654406" cy="143403"/>
          </a:xfrm>
          <a:custGeom>
            <a:avLst/>
            <a:gdLst>
              <a:gd name="connsiteX0" fmla="*/ 604734 w 654406"/>
              <a:gd name="connsiteY0" fmla="*/ 124660 h 143403"/>
              <a:gd name="connsiteX1" fmla="*/ 584860 w 654406"/>
              <a:gd name="connsiteY1" fmla="*/ 115100 h 143403"/>
              <a:gd name="connsiteX2" fmla="*/ 577171 w 654406"/>
              <a:gd name="connsiteY2" fmla="*/ 90540 h 143403"/>
              <a:gd name="connsiteX3" fmla="*/ 584954 w 654406"/>
              <a:gd name="connsiteY3" fmla="*/ 66168 h 143403"/>
              <a:gd name="connsiteX4" fmla="*/ 605099 w 654406"/>
              <a:gd name="connsiteY4" fmla="*/ 56796 h 143403"/>
              <a:gd name="connsiteX5" fmla="*/ 624878 w 654406"/>
              <a:gd name="connsiteY5" fmla="*/ 66074 h 143403"/>
              <a:gd name="connsiteX6" fmla="*/ 632473 w 654406"/>
              <a:gd name="connsiteY6" fmla="*/ 90163 h 143403"/>
              <a:gd name="connsiteX7" fmla="*/ 628905 w 654406"/>
              <a:gd name="connsiteY7" fmla="*/ 107977 h 143403"/>
              <a:gd name="connsiteX8" fmla="*/ 619062 w 654406"/>
              <a:gd name="connsiteY8" fmla="*/ 120257 h 143403"/>
              <a:gd name="connsiteX9" fmla="*/ 604722 w 654406"/>
              <a:gd name="connsiteY9" fmla="*/ 124660 h 143403"/>
              <a:gd name="connsiteX10" fmla="*/ 600601 w 654406"/>
              <a:gd name="connsiteY10" fmla="*/ 143404 h 143403"/>
              <a:gd name="connsiteX11" fmla="*/ 619345 w 654406"/>
              <a:gd name="connsiteY11" fmla="*/ 139095 h 143403"/>
              <a:gd name="connsiteX12" fmla="*/ 632473 w 654406"/>
              <a:gd name="connsiteY12" fmla="*/ 127097 h 143403"/>
              <a:gd name="connsiteX13" fmla="*/ 632473 w 654406"/>
              <a:gd name="connsiteY13" fmla="*/ 140590 h 143403"/>
              <a:gd name="connsiteX14" fmla="*/ 654407 w 654406"/>
              <a:gd name="connsiteY14" fmla="*/ 140590 h 143403"/>
              <a:gd name="connsiteX15" fmla="*/ 654407 w 654406"/>
              <a:gd name="connsiteY15" fmla="*/ 41243 h 143403"/>
              <a:gd name="connsiteX16" fmla="*/ 636605 w 654406"/>
              <a:gd name="connsiteY16" fmla="*/ 41243 h 143403"/>
              <a:gd name="connsiteX17" fmla="*/ 634733 w 654406"/>
              <a:gd name="connsiteY17" fmla="*/ 56796 h 143403"/>
              <a:gd name="connsiteX18" fmla="*/ 620581 w 654406"/>
              <a:gd name="connsiteY18" fmla="*/ 43210 h 143403"/>
              <a:gd name="connsiteX19" fmla="*/ 599871 w 654406"/>
              <a:gd name="connsiteY19" fmla="*/ 38241 h 143403"/>
              <a:gd name="connsiteX20" fmla="*/ 576441 w 654406"/>
              <a:gd name="connsiteY20" fmla="*/ 44893 h 143403"/>
              <a:gd name="connsiteX21" fmla="*/ 560323 w 654406"/>
              <a:gd name="connsiteY21" fmla="*/ 63354 h 143403"/>
              <a:gd name="connsiteX22" fmla="*/ 554507 w 654406"/>
              <a:gd name="connsiteY22" fmla="*/ 90352 h 143403"/>
              <a:gd name="connsiteX23" fmla="*/ 560417 w 654406"/>
              <a:gd name="connsiteY23" fmla="*/ 117808 h 143403"/>
              <a:gd name="connsiteX24" fmla="*/ 576818 w 654406"/>
              <a:gd name="connsiteY24" fmla="*/ 136646 h 143403"/>
              <a:gd name="connsiteX25" fmla="*/ 600625 w 654406"/>
              <a:gd name="connsiteY25" fmla="*/ 143392 h 143403"/>
              <a:gd name="connsiteX26" fmla="*/ 491494 w 654406"/>
              <a:gd name="connsiteY26" fmla="*/ 124660 h 143403"/>
              <a:gd name="connsiteX27" fmla="*/ 471620 w 654406"/>
              <a:gd name="connsiteY27" fmla="*/ 115100 h 143403"/>
              <a:gd name="connsiteX28" fmla="*/ 463932 w 654406"/>
              <a:gd name="connsiteY28" fmla="*/ 90540 h 143403"/>
              <a:gd name="connsiteX29" fmla="*/ 471714 w 654406"/>
              <a:gd name="connsiteY29" fmla="*/ 66168 h 143403"/>
              <a:gd name="connsiteX30" fmla="*/ 491871 w 654406"/>
              <a:gd name="connsiteY30" fmla="*/ 56796 h 143403"/>
              <a:gd name="connsiteX31" fmla="*/ 511651 w 654406"/>
              <a:gd name="connsiteY31" fmla="*/ 66074 h 143403"/>
              <a:gd name="connsiteX32" fmla="*/ 519245 w 654406"/>
              <a:gd name="connsiteY32" fmla="*/ 90163 h 143403"/>
              <a:gd name="connsiteX33" fmla="*/ 515677 w 654406"/>
              <a:gd name="connsiteY33" fmla="*/ 107977 h 143403"/>
              <a:gd name="connsiteX34" fmla="*/ 505834 w 654406"/>
              <a:gd name="connsiteY34" fmla="*/ 120257 h 143403"/>
              <a:gd name="connsiteX35" fmla="*/ 491494 w 654406"/>
              <a:gd name="connsiteY35" fmla="*/ 124660 h 143403"/>
              <a:gd name="connsiteX36" fmla="*/ 487373 w 654406"/>
              <a:gd name="connsiteY36" fmla="*/ 143404 h 143403"/>
              <a:gd name="connsiteX37" fmla="*/ 508272 w 654406"/>
              <a:gd name="connsiteY37" fmla="*/ 137964 h 143403"/>
              <a:gd name="connsiteX38" fmla="*/ 521493 w 654406"/>
              <a:gd name="connsiteY38" fmla="*/ 122965 h 143403"/>
              <a:gd name="connsiteX39" fmla="*/ 523554 w 654406"/>
              <a:gd name="connsiteY39" fmla="*/ 140590 h 143403"/>
              <a:gd name="connsiteX40" fmla="*/ 541367 w 654406"/>
              <a:gd name="connsiteY40" fmla="*/ 140590 h 143403"/>
              <a:gd name="connsiteX41" fmla="*/ 541367 w 654406"/>
              <a:gd name="connsiteY41" fmla="*/ 0 h 143403"/>
              <a:gd name="connsiteX42" fmla="*/ 519245 w 654406"/>
              <a:gd name="connsiteY42" fmla="*/ 0 h 143403"/>
              <a:gd name="connsiteX43" fmla="*/ 519245 w 654406"/>
              <a:gd name="connsiteY43" fmla="*/ 53429 h 143403"/>
              <a:gd name="connsiteX44" fmla="*/ 505469 w 654406"/>
              <a:gd name="connsiteY44" fmla="*/ 42279 h 143403"/>
              <a:gd name="connsiteX45" fmla="*/ 486631 w 654406"/>
              <a:gd name="connsiteY45" fmla="*/ 38253 h 143403"/>
              <a:gd name="connsiteX46" fmla="*/ 463202 w 654406"/>
              <a:gd name="connsiteY46" fmla="*/ 44905 h 143403"/>
              <a:gd name="connsiteX47" fmla="*/ 447084 w 654406"/>
              <a:gd name="connsiteY47" fmla="*/ 63366 h 143403"/>
              <a:gd name="connsiteX48" fmla="*/ 441267 w 654406"/>
              <a:gd name="connsiteY48" fmla="*/ 90363 h 143403"/>
              <a:gd name="connsiteX49" fmla="*/ 447178 w 654406"/>
              <a:gd name="connsiteY49" fmla="*/ 117820 h 143403"/>
              <a:gd name="connsiteX50" fmla="*/ 463578 w 654406"/>
              <a:gd name="connsiteY50" fmla="*/ 136658 h 143403"/>
              <a:gd name="connsiteX51" fmla="*/ 487385 w 654406"/>
              <a:gd name="connsiteY51" fmla="*/ 143404 h 143403"/>
              <a:gd name="connsiteX52" fmla="*/ 363855 w 654406"/>
              <a:gd name="connsiteY52" fmla="*/ 140590 h 143403"/>
              <a:gd name="connsiteX53" fmla="*/ 363855 w 654406"/>
              <a:gd name="connsiteY53" fmla="*/ 80415 h 143403"/>
              <a:gd name="connsiteX54" fmla="*/ 370790 w 654406"/>
              <a:gd name="connsiteY54" fmla="*/ 64014 h 143403"/>
              <a:gd name="connsiteX55" fmla="*/ 388227 w 654406"/>
              <a:gd name="connsiteY55" fmla="*/ 57550 h 143403"/>
              <a:gd name="connsiteX56" fmla="*/ 402661 w 654406"/>
              <a:gd name="connsiteY56" fmla="*/ 62518 h 143403"/>
              <a:gd name="connsiteX57" fmla="*/ 407912 w 654406"/>
              <a:gd name="connsiteY57" fmla="*/ 75917 h 143403"/>
              <a:gd name="connsiteX58" fmla="*/ 407912 w 654406"/>
              <a:gd name="connsiteY58" fmla="*/ 140590 h 143403"/>
              <a:gd name="connsiteX59" fmla="*/ 430035 w 654406"/>
              <a:gd name="connsiteY59" fmla="*/ 140590 h 143403"/>
              <a:gd name="connsiteX60" fmla="*/ 430035 w 654406"/>
              <a:gd name="connsiteY60" fmla="*/ 74798 h 143403"/>
              <a:gd name="connsiteX61" fmla="*/ 420475 w 654406"/>
              <a:gd name="connsiteY61" fmla="*/ 48178 h 143403"/>
              <a:gd name="connsiteX62" fmla="*/ 394985 w 654406"/>
              <a:gd name="connsiteY62" fmla="*/ 38241 h 143403"/>
              <a:gd name="connsiteX63" fmla="*/ 375111 w 654406"/>
              <a:gd name="connsiteY63" fmla="*/ 43115 h 143403"/>
              <a:gd name="connsiteX64" fmla="*/ 361430 w 654406"/>
              <a:gd name="connsiteY64" fmla="*/ 55866 h 143403"/>
              <a:gd name="connsiteX65" fmla="*/ 359558 w 654406"/>
              <a:gd name="connsiteY65" fmla="*/ 41243 h 143403"/>
              <a:gd name="connsiteX66" fmla="*/ 341744 w 654406"/>
              <a:gd name="connsiteY66" fmla="*/ 41243 h 143403"/>
              <a:gd name="connsiteX67" fmla="*/ 341744 w 654406"/>
              <a:gd name="connsiteY67" fmla="*/ 140590 h 143403"/>
              <a:gd name="connsiteX68" fmla="*/ 363867 w 654406"/>
              <a:gd name="connsiteY68" fmla="*/ 140590 h 143403"/>
              <a:gd name="connsiteX69" fmla="*/ 255819 w 654406"/>
              <a:gd name="connsiteY69" fmla="*/ 79849 h 143403"/>
              <a:gd name="connsiteX70" fmla="*/ 265380 w 654406"/>
              <a:gd name="connsiteY70" fmla="*/ 63072 h 143403"/>
              <a:gd name="connsiteX71" fmla="*/ 282063 w 654406"/>
              <a:gd name="connsiteY71" fmla="*/ 56985 h 143403"/>
              <a:gd name="connsiteX72" fmla="*/ 298087 w 654406"/>
              <a:gd name="connsiteY72" fmla="*/ 62989 h 143403"/>
              <a:gd name="connsiteX73" fmla="*/ 306611 w 654406"/>
              <a:gd name="connsiteY73" fmla="*/ 79861 h 143403"/>
              <a:gd name="connsiteX74" fmla="*/ 255808 w 654406"/>
              <a:gd name="connsiteY74" fmla="*/ 79861 h 143403"/>
              <a:gd name="connsiteX75" fmla="*/ 283935 w 654406"/>
              <a:gd name="connsiteY75" fmla="*/ 143404 h 143403"/>
              <a:gd name="connsiteX76" fmla="*/ 313369 w 654406"/>
              <a:gd name="connsiteY76" fmla="*/ 134315 h 143403"/>
              <a:gd name="connsiteX77" fmla="*/ 329111 w 654406"/>
              <a:gd name="connsiteY77" fmla="*/ 109095 h 143403"/>
              <a:gd name="connsiteX78" fmla="*/ 307553 w 654406"/>
              <a:gd name="connsiteY78" fmla="*/ 109095 h 143403"/>
              <a:gd name="connsiteX79" fmla="*/ 298935 w 654406"/>
              <a:gd name="connsiteY79" fmla="*/ 120622 h 143403"/>
              <a:gd name="connsiteX80" fmla="*/ 284123 w 654406"/>
              <a:gd name="connsiteY80" fmla="*/ 124648 h 143403"/>
              <a:gd name="connsiteX81" fmla="*/ 263790 w 654406"/>
              <a:gd name="connsiteY81" fmla="*/ 116678 h 143403"/>
              <a:gd name="connsiteX82" fmla="*/ 254889 w 654406"/>
              <a:gd name="connsiteY82" fmla="*/ 95402 h 143403"/>
              <a:gd name="connsiteX83" fmla="*/ 329499 w 654406"/>
              <a:gd name="connsiteY83" fmla="*/ 95402 h 143403"/>
              <a:gd name="connsiteX84" fmla="*/ 329499 w 654406"/>
              <a:gd name="connsiteY84" fmla="*/ 90151 h 143403"/>
              <a:gd name="connsiteX85" fmla="*/ 323306 w 654406"/>
              <a:gd name="connsiteY85" fmla="*/ 62507 h 143403"/>
              <a:gd name="connsiteX86" fmla="*/ 306717 w 654406"/>
              <a:gd name="connsiteY86" fmla="*/ 44516 h 143403"/>
              <a:gd name="connsiteX87" fmla="*/ 282063 w 654406"/>
              <a:gd name="connsiteY87" fmla="*/ 38229 h 143403"/>
              <a:gd name="connsiteX88" fmla="*/ 256950 w 654406"/>
              <a:gd name="connsiteY88" fmla="*/ 44693 h 143403"/>
              <a:gd name="connsiteX89" fmla="*/ 239230 w 654406"/>
              <a:gd name="connsiteY89" fmla="*/ 63248 h 143403"/>
              <a:gd name="connsiteX90" fmla="*/ 232766 w 654406"/>
              <a:gd name="connsiteY90" fmla="*/ 91270 h 143403"/>
              <a:gd name="connsiteX91" fmla="*/ 239230 w 654406"/>
              <a:gd name="connsiteY91" fmla="*/ 118173 h 143403"/>
              <a:gd name="connsiteX92" fmla="*/ 257315 w 654406"/>
              <a:gd name="connsiteY92" fmla="*/ 136728 h 143403"/>
              <a:gd name="connsiteX93" fmla="*/ 283935 w 654406"/>
              <a:gd name="connsiteY93" fmla="*/ 143380 h 143403"/>
              <a:gd name="connsiteX94" fmla="*/ 179019 w 654406"/>
              <a:gd name="connsiteY94" fmla="*/ 143404 h 143403"/>
              <a:gd name="connsiteX95" fmla="*/ 211268 w 654406"/>
              <a:gd name="connsiteY95" fmla="*/ 132160 h 143403"/>
              <a:gd name="connsiteX96" fmla="*/ 225891 w 654406"/>
              <a:gd name="connsiteY96" fmla="*/ 101607 h 143403"/>
              <a:gd name="connsiteX97" fmla="*/ 204145 w 654406"/>
              <a:gd name="connsiteY97" fmla="*/ 101607 h 143403"/>
              <a:gd name="connsiteX98" fmla="*/ 195809 w 654406"/>
              <a:gd name="connsiteY98" fmla="*/ 118385 h 143403"/>
              <a:gd name="connsiteX99" fmla="*/ 179031 w 654406"/>
              <a:gd name="connsiteY99" fmla="*/ 124472 h 143403"/>
              <a:gd name="connsiteX100" fmla="*/ 158227 w 654406"/>
              <a:gd name="connsiteY100" fmla="*/ 115288 h 143403"/>
              <a:gd name="connsiteX101" fmla="*/ 150162 w 654406"/>
              <a:gd name="connsiteY101" fmla="*/ 90175 h 143403"/>
              <a:gd name="connsiteX102" fmla="*/ 157850 w 654406"/>
              <a:gd name="connsiteY102" fmla="*/ 66086 h 143403"/>
              <a:gd name="connsiteX103" fmla="*/ 178278 w 654406"/>
              <a:gd name="connsiteY103" fmla="*/ 57185 h 143403"/>
              <a:gd name="connsiteX104" fmla="*/ 195715 w 654406"/>
              <a:gd name="connsiteY104" fmla="*/ 63272 h 143403"/>
              <a:gd name="connsiteX105" fmla="*/ 204145 w 654406"/>
              <a:gd name="connsiteY105" fmla="*/ 79673 h 143403"/>
              <a:gd name="connsiteX106" fmla="*/ 225891 w 654406"/>
              <a:gd name="connsiteY106" fmla="*/ 79673 h 143403"/>
              <a:gd name="connsiteX107" fmla="*/ 218862 w 654406"/>
              <a:gd name="connsiteY107" fmla="*/ 57927 h 143403"/>
              <a:gd name="connsiteX108" fmla="*/ 202367 w 654406"/>
              <a:gd name="connsiteY108" fmla="*/ 43398 h 143403"/>
              <a:gd name="connsiteX109" fmla="*/ 178466 w 654406"/>
              <a:gd name="connsiteY109" fmla="*/ 38241 h 143403"/>
              <a:gd name="connsiteX110" fmla="*/ 152411 w 654406"/>
              <a:gd name="connsiteY110" fmla="*/ 44528 h 143403"/>
              <a:gd name="connsiteX111" fmla="*/ 134232 w 654406"/>
              <a:gd name="connsiteY111" fmla="*/ 62518 h 143403"/>
              <a:gd name="connsiteX112" fmla="*/ 127674 w 654406"/>
              <a:gd name="connsiteY112" fmla="*/ 90163 h 143403"/>
              <a:gd name="connsiteX113" fmla="*/ 133855 w 654406"/>
              <a:gd name="connsiteY113" fmla="*/ 117443 h 143403"/>
              <a:gd name="connsiteX114" fmla="*/ 151669 w 654406"/>
              <a:gd name="connsiteY114" fmla="*/ 136469 h 143403"/>
              <a:gd name="connsiteX115" fmla="*/ 179031 w 654406"/>
              <a:gd name="connsiteY115" fmla="*/ 143404 h 143403"/>
              <a:gd name="connsiteX116" fmla="*/ 85289 w 654406"/>
              <a:gd name="connsiteY116" fmla="*/ 86725 h 143403"/>
              <a:gd name="connsiteX117" fmla="*/ 44611 w 654406"/>
              <a:gd name="connsiteY117" fmla="*/ 86725 h 143403"/>
              <a:gd name="connsiteX118" fmla="*/ 65038 w 654406"/>
              <a:gd name="connsiteY118" fmla="*/ 35368 h 143403"/>
              <a:gd name="connsiteX119" fmla="*/ 85277 w 654406"/>
              <a:gd name="connsiteY119" fmla="*/ 86725 h 143403"/>
              <a:gd name="connsiteX120" fmla="*/ 36557 w 654406"/>
              <a:gd name="connsiteY120" fmla="*/ 107188 h 143403"/>
              <a:gd name="connsiteX121" fmla="*/ 93354 w 654406"/>
              <a:gd name="connsiteY121" fmla="*/ 107188 h 143403"/>
              <a:gd name="connsiteX122" fmla="*/ 106658 w 654406"/>
              <a:gd name="connsiteY122" fmla="*/ 140590 h 143403"/>
              <a:gd name="connsiteX123" fmla="*/ 129899 w 654406"/>
              <a:gd name="connsiteY123" fmla="*/ 140590 h 143403"/>
              <a:gd name="connsiteX124" fmla="*/ 76094 w 654406"/>
              <a:gd name="connsiteY124" fmla="*/ 5439 h 143403"/>
              <a:gd name="connsiteX125" fmla="*/ 53606 w 654406"/>
              <a:gd name="connsiteY125" fmla="*/ 5439 h 143403"/>
              <a:gd name="connsiteX126" fmla="*/ 0 w 654406"/>
              <a:gd name="connsiteY126" fmla="*/ 140590 h 143403"/>
              <a:gd name="connsiteX127" fmla="*/ 23241 w 654406"/>
              <a:gd name="connsiteY127" fmla="*/ 140590 h 143403"/>
              <a:gd name="connsiteX128" fmla="*/ 36546 w 654406"/>
              <a:gd name="connsiteY128" fmla="*/ 107188 h 143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654406" h="143403">
                <a:moveTo>
                  <a:pt x="604734" y="124660"/>
                </a:moveTo>
                <a:cubicBezTo>
                  <a:pt x="596610" y="124660"/>
                  <a:pt x="589981" y="121469"/>
                  <a:pt x="584860" y="115100"/>
                </a:cubicBezTo>
                <a:cubicBezTo>
                  <a:pt x="579738" y="108730"/>
                  <a:pt x="577171" y="100548"/>
                  <a:pt x="577171" y="90540"/>
                </a:cubicBezTo>
                <a:cubicBezTo>
                  <a:pt x="577171" y="80532"/>
                  <a:pt x="579762" y="72420"/>
                  <a:pt x="584954" y="66168"/>
                </a:cubicBezTo>
                <a:cubicBezTo>
                  <a:pt x="590134" y="59916"/>
                  <a:pt x="596857" y="56796"/>
                  <a:pt x="605099" y="56796"/>
                </a:cubicBezTo>
                <a:cubicBezTo>
                  <a:pt x="613340" y="56796"/>
                  <a:pt x="619816" y="59893"/>
                  <a:pt x="624878" y="66074"/>
                </a:cubicBezTo>
                <a:cubicBezTo>
                  <a:pt x="629941" y="72255"/>
                  <a:pt x="632473" y="80297"/>
                  <a:pt x="632473" y="90163"/>
                </a:cubicBezTo>
                <a:cubicBezTo>
                  <a:pt x="632473" y="96792"/>
                  <a:pt x="631283" y="102726"/>
                  <a:pt x="628905" y="107977"/>
                </a:cubicBezTo>
                <a:cubicBezTo>
                  <a:pt x="626527" y="113228"/>
                  <a:pt x="623254" y="117313"/>
                  <a:pt x="619062" y="120257"/>
                </a:cubicBezTo>
                <a:cubicBezTo>
                  <a:pt x="614871" y="123188"/>
                  <a:pt x="610091" y="124660"/>
                  <a:pt x="604722" y="124660"/>
                </a:cubicBezTo>
                <a:moveTo>
                  <a:pt x="600601" y="143404"/>
                </a:moveTo>
                <a:cubicBezTo>
                  <a:pt x="607595" y="143404"/>
                  <a:pt x="613846" y="141968"/>
                  <a:pt x="619345" y="139095"/>
                </a:cubicBezTo>
                <a:cubicBezTo>
                  <a:pt x="624843" y="136222"/>
                  <a:pt x="629211" y="132219"/>
                  <a:pt x="632473" y="127097"/>
                </a:cubicBezTo>
                <a:lnTo>
                  <a:pt x="632473" y="140590"/>
                </a:lnTo>
                <a:lnTo>
                  <a:pt x="654407" y="140590"/>
                </a:lnTo>
                <a:lnTo>
                  <a:pt x="654407" y="41243"/>
                </a:lnTo>
                <a:lnTo>
                  <a:pt x="636605" y="41243"/>
                </a:lnTo>
                <a:lnTo>
                  <a:pt x="634733" y="56796"/>
                </a:lnTo>
                <a:cubicBezTo>
                  <a:pt x="631483" y="51051"/>
                  <a:pt x="626762" y="46518"/>
                  <a:pt x="620581" y="43210"/>
                </a:cubicBezTo>
                <a:cubicBezTo>
                  <a:pt x="614400" y="39901"/>
                  <a:pt x="607489" y="38241"/>
                  <a:pt x="599871" y="38241"/>
                </a:cubicBezTo>
                <a:cubicBezTo>
                  <a:pt x="591123" y="38241"/>
                  <a:pt x="583305" y="40466"/>
                  <a:pt x="576441" y="44893"/>
                </a:cubicBezTo>
                <a:cubicBezTo>
                  <a:pt x="569566" y="49332"/>
                  <a:pt x="564197" y="55490"/>
                  <a:pt x="560323" y="63354"/>
                </a:cubicBezTo>
                <a:cubicBezTo>
                  <a:pt x="556450" y="71231"/>
                  <a:pt x="554507" y="80226"/>
                  <a:pt x="554507" y="90352"/>
                </a:cubicBezTo>
                <a:cubicBezTo>
                  <a:pt x="554507" y="100477"/>
                  <a:pt x="556473" y="109755"/>
                  <a:pt x="560417" y="117808"/>
                </a:cubicBezTo>
                <a:cubicBezTo>
                  <a:pt x="564350" y="125873"/>
                  <a:pt x="569825" y="132148"/>
                  <a:pt x="576818" y="136646"/>
                </a:cubicBezTo>
                <a:cubicBezTo>
                  <a:pt x="583812" y="141143"/>
                  <a:pt x="591747" y="143392"/>
                  <a:pt x="600625" y="143392"/>
                </a:cubicBezTo>
                <a:moveTo>
                  <a:pt x="491494" y="124660"/>
                </a:moveTo>
                <a:cubicBezTo>
                  <a:pt x="483370" y="124660"/>
                  <a:pt x="476753" y="121469"/>
                  <a:pt x="471620" y="115100"/>
                </a:cubicBezTo>
                <a:cubicBezTo>
                  <a:pt x="466498" y="108730"/>
                  <a:pt x="463932" y="100548"/>
                  <a:pt x="463932" y="90540"/>
                </a:cubicBezTo>
                <a:cubicBezTo>
                  <a:pt x="463932" y="80532"/>
                  <a:pt x="466522" y="72420"/>
                  <a:pt x="471714" y="66168"/>
                </a:cubicBezTo>
                <a:cubicBezTo>
                  <a:pt x="476895" y="59916"/>
                  <a:pt x="483617" y="56796"/>
                  <a:pt x="491871" y="56796"/>
                </a:cubicBezTo>
                <a:cubicBezTo>
                  <a:pt x="500124" y="56796"/>
                  <a:pt x="506588" y="59893"/>
                  <a:pt x="511651" y="66074"/>
                </a:cubicBezTo>
                <a:cubicBezTo>
                  <a:pt x="516713" y="72255"/>
                  <a:pt x="519245" y="80297"/>
                  <a:pt x="519245" y="90163"/>
                </a:cubicBezTo>
                <a:cubicBezTo>
                  <a:pt x="519245" y="96792"/>
                  <a:pt x="518055" y="102726"/>
                  <a:pt x="515677" y="107977"/>
                </a:cubicBezTo>
                <a:cubicBezTo>
                  <a:pt x="513299" y="113228"/>
                  <a:pt x="510026" y="117313"/>
                  <a:pt x="505834" y="120257"/>
                </a:cubicBezTo>
                <a:cubicBezTo>
                  <a:pt x="501643" y="123188"/>
                  <a:pt x="496863" y="124660"/>
                  <a:pt x="491494" y="124660"/>
                </a:cubicBezTo>
                <a:moveTo>
                  <a:pt x="487373" y="143404"/>
                </a:moveTo>
                <a:cubicBezTo>
                  <a:pt x="495368" y="143404"/>
                  <a:pt x="502338" y="141591"/>
                  <a:pt x="508272" y="137964"/>
                </a:cubicBezTo>
                <a:cubicBezTo>
                  <a:pt x="514205" y="134338"/>
                  <a:pt x="518609" y="129346"/>
                  <a:pt x="521493" y="122965"/>
                </a:cubicBezTo>
                <a:lnTo>
                  <a:pt x="523554" y="140590"/>
                </a:lnTo>
                <a:lnTo>
                  <a:pt x="541367" y="140590"/>
                </a:lnTo>
                <a:lnTo>
                  <a:pt x="541367" y="0"/>
                </a:lnTo>
                <a:lnTo>
                  <a:pt x="519245" y="0"/>
                </a:lnTo>
                <a:lnTo>
                  <a:pt x="519245" y="53429"/>
                </a:lnTo>
                <a:cubicBezTo>
                  <a:pt x="515748" y="48684"/>
                  <a:pt x="511156" y="44964"/>
                  <a:pt x="505469" y="42279"/>
                </a:cubicBezTo>
                <a:cubicBezTo>
                  <a:pt x="499783" y="39595"/>
                  <a:pt x="493507" y="38253"/>
                  <a:pt x="486631" y="38253"/>
                </a:cubicBezTo>
                <a:cubicBezTo>
                  <a:pt x="477884" y="38253"/>
                  <a:pt x="470078" y="40478"/>
                  <a:pt x="463202" y="44905"/>
                </a:cubicBezTo>
                <a:cubicBezTo>
                  <a:pt x="456326" y="49344"/>
                  <a:pt x="450957" y="55501"/>
                  <a:pt x="447084" y="63366"/>
                </a:cubicBezTo>
                <a:cubicBezTo>
                  <a:pt x="443210" y="71243"/>
                  <a:pt x="441267" y="80238"/>
                  <a:pt x="441267" y="90363"/>
                </a:cubicBezTo>
                <a:cubicBezTo>
                  <a:pt x="441267" y="100489"/>
                  <a:pt x="443233" y="109766"/>
                  <a:pt x="447178" y="117820"/>
                </a:cubicBezTo>
                <a:cubicBezTo>
                  <a:pt x="451110" y="125885"/>
                  <a:pt x="456573" y="132160"/>
                  <a:pt x="463578" y="136658"/>
                </a:cubicBezTo>
                <a:cubicBezTo>
                  <a:pt x="470572" y="141155"/>
                  <a:pt x="478508" y="143404"/>
                  <a:pt x="487385" y="143404"/>
                </a:cubicBezTo>
                <a:moveTo>
                  <a:pt x="363855" y="140590"/>
                </a:moveTo>
                <a:lnTo>
                  <a:pt x="363855" y="80415"/>
                </a:lnTo>
                <a:cubicBezTo>
                  <a:pt x="363973" y="73798"/>
                  <a:pt x="366292" y="68323"/>
                  <a:pt x="370790" y="64014"/>
                </a:cubicBezTo>
                <a:cubicBezTo>
                  <a:pt x="375287" y="59705"/>
                  <a:pt x="381104" y="57550"/>
                  <a:pt x="388227" y="57550"/>
                </a:cubicBezTo>
                <a:cubicBezTo>
                  <a:pt x="394349" y="57550"/>
                  <a:pt x="399164" y="59210"/>
                  <a:pt x="402661" y="62518"/>
                </a:cubicBezTo>
                <a:cubicBezTo>
                  <a:pt x="406158" y="65827"/>
                  <a:pt x="407912" y="70301"/>
                  <a:pt x="407912" y="75917"/>
                </a:cubicBezTo>
                <a:lnTo>
                  <a:pt x="407912" y="140590"/>
                </a:lnTo>
                <a:lnTo>
                  <a:pt x="430035" y="140590"/>
                </a:lnTo>
                <a:lnTo>
                  <a:pt x="430035" y="74798"/>
                </a:lnTo>
                <a:cubicBezTo>
                  <a:pt x="430035" y="63684"/>
                  <a:pt x="426844" y="54807"/>
                  <a:pt x="420475" y="48178"/>
                </a:cubicBezTo>
                <a:cubicBezTo>
                  <a:pt x="414105" y="41549"/>
                  <a:pt x="405605" y="38241"/>
                  <a:pt x="394985" y="38241"/>
                </a:cubicBezTo>
                <a:cubicBezTo>
                  <a:pt x="387732" y="38241"/>
                  <a:pt x="381115" y="39866"/>
                  <a:pt x="375111" y="43115"/>
                </a:cubicBezTo>
                <a:cubicBezTo>
                  <a:pt x="369118" y="46365"/>
                  <a:pt x="364550" y="50615"/>
                  <a:pt x="361430" y="55866"/>
                </a:cubicBezTo>
                <a:lnTo>
                  <a:pt x="359558" y="41243"/>
                </a:lnTo>
                <a:lnTo>
                  <a:pt x="341744" y="41243"/>
                </a:lnTo>
                <a:lnTo>
                  <a:pt x="341744" y="140590"/>
                </a:lnTo>
                <a:lnTo>
                  <a:pt x="363867" y="140590"/>
                </a:lnTo>
                <a:close/>
                <a:moveTo>
                  <a:pt x="255819" y="79849"/>
                </a:moveTo>
                <a:cubicBezTo>
                  <a:pt x="257562" y="72726"/>
                  <a:pt x="260753" y="67134"/>
                  <a:pt x="265380" y="63072"/>
                </a:cubicBezTo>
                <a:cubicBezTo>
                  <a:pt x="269995" y="59010"/>
                  <a:pt x="275564" y="56985"/>
                  <a:pt x="282063" y="56985"/>
                </a:cubicBezTo>
                <a:cubicBezTo>
                  <a:pt x="288562" y="56985"/>
                  <a:pt x="293778" y="58986"/>
                  <a:pt x="298087" y="62989"/>
                </a:cubicBezTo>
                <a:cubicBezTo>
                  <a:pt x="302396" y="66992"/>
                  <a:pt x="305234" y="72609"/>
                  <a:pt x="306611" y="79861"/>
                </a:cubicBezTo>
                <a:lnTo>
                  <a:pt x="255808" y="79861"/>
                </a:lnTo>
                <a:close/>
                <a:moveTo>
                  <a:pt x="283935" y="143404"/>
                </a:moveTo>
                <a:cubicBezTo>
                  <a:pt x="295556" y="143404"/>
                  <a:pt x="305363" y="140378"/>
                  <a:pt x="313369" y="134315"/>
                </a:cubicBezTo>
                <a:cubicBezTo>
                  <a:pt x="321364" y="128251"/>
                  <a:pt x="326615" y="119845"/>
                  <a:pt x="329111" y="109095"/>
                </a:cubicBezTo>
                <a:lnTo>
                  <a:pt x="307553" y="109095"/>
                </a:lnTo>
                <a:cubicBezTo>
                  <a:pt x="305928" y="114099"/>
                  <a:pt x="303056" y="117937"/>
                  <a:pt x="298935" y="120622"/>
                </a:cubicBezTo>
                <a:cubicBezTo>
                  <a:pt x="294814" y="123306"/>
                  <a:pt x="289869" y="124648"/>
                  <a:pt x="284123" y="124648"/>
                </a:cubicBezTo>
                <a:cubicBezTo>
                  <a:pt x="275752" y="124648"/>
                  <a:pt x="268971" y="121988"/>
                  <a:pt x="263790" y="116678"/>
                </a:cubicBezTo>
                <a:cubicBezTo>
                  <a:pt x="258598" y="111368"/>
                  <a:pt x="255631" y="104280"/>
                  <a:pt x="254889" y="95402"/>
                </a:cubicBezTo>
                <a:lnTo>
                  <a:pt x="329499" y="95402"/>
                </a:lnTo>
                <a:lnTo>
                  <a:pt x="329499" y="90151"/>
                </a:lnTo>
                <a:cubicBezTo>
                  <a:pt x="329370" y="79531"/>
                  <a:pt x="327309" y="70313"/>
                  <a:pt x="323306" y="62507"/>
                </a:cubicBezTo>
                <a:cubicBezTo>
                  <a:pt x="319303" y="54701"/>
                  <a:pt x="313781" y="48696"/>
                  <a:pt x="306717" y="44516"/>
                </a:cubicBezTo>
                <a:cubicBezTo>
                  <a:pt x="299653" y="40325"/>
                  <a:pt x="291435" y="38229"/>
                  <a:pt x="282063" y="38229"/>
                </a:cubicBezTo>
                <a:cubicBezTo>
                  <a:pt x="272691" y="38229"/>
                  <a:pt x="264450" y="40384"/>
                  <a:pt x="256950" y="44693"/>
                </a:cubicBezTo>
                <a:cubicBezTo>
                  <a:pt x="249450" y="49002"/>
                  <a:pt x="243551" y="55195"/>
                  <a:pt x="239230" y="63248"/>
                </a:cubicBezTo>
                <a:cubicBezTo>
                  <a:pt x="234921" y="71313"/>
                  <a:pt x="232766" y="80650"/>
                  <a:pt x="232766" y="91270"/>
                </a:cubicBezTo>
                <a:cubicBezTo>
                  <a:pt x="232766" y="101266"/>
                  <a:pt x="234921" y="110237"/>
                  <a:pt x="239230" y="118173"/>
                </a:cubicBezTo>
                <a:cubicBezTo>
                  <a:pt x="243539" y="126108"/>
                  <a:pt x="249568" y="132301"/>
                  <a:pt x="257315" y="136728"/>
                </a:cubicBezTo>
                <a:cubicBezTo>
                  <a:pt x="265062" y="141167"/>
                  <a:pt x="273939" y="143380"/>
                  <a:pt x="283935" y="143380"/>
                </a:cubicBezTo>
                <a:moveTo>
                  <a:pt x="179019" y="143404"/>
                </a:moveTo>
                <a:cubicBezTo>
                  <a:pt x="192147" y="143404"/>
                  <a:pt x="202885" y="139660"/>
                  <a:pt x="211268" y="132160"/>
                </a:cubicBezTo>
                <a:cubicBezTo>
                  <a:pt x="219639" y="124660"/>
                  <a:pt x="224513" y="114476"/>
                  <a:pt x="225891" y="101607"/>
                </a:cubicBezTo>
                <a:lnTo>
                  <a:pt x="204145" y="101607"/>
                </a:lnTo>
                <a:cubicBezTo>
                  <a:pt x="203026" y="108730"/>
                  <a:pt x="200236" y="114323"/>
                  <a:pt x="195809" y="118385"/>
                </a:cubicBezTo>
                <a:cubicBezTo>
                  <a:pt x="191370" y="122447"/>
                  <a:pt x="185778" y="124472"/>
                  <a:pt x="179031" y="124472"/>
                </a:cubicBezTo>
                <a:cubicBezTo>
                  <a:pt x="170531" y="124472"/>
                  <a:pt x="163596" y="121411"/>
                  <a:pt x="158227" y="115288"/>
                </a:cubicBezTo>
                <a:cubicBezTo>
                  <a:pt x="152846" y="109166"/>
                  <a:pt x="150162" y="100795"/>
                  <a:pt x="150162" y="90175"/>
                </a:cubicBezTo>
                <a:cubicBezTo>
                  <a:pt x="150162" y="79555"/>
                  <a:pt x="152717" y="72020"/>
                  <a:pt x="157850" y="66086"/>
                </a:cubicBezTo>
                <a:cubicBezTo>
                  <a:pt x="162972" y="60152"/>
                  <a:pt x="169777" y="57185"/>
                  <a:pt x="178278" y="57185"/>
                </a:cubicBezTo>
                <a:cubicBezTo>
                  <a:pt x="185271" y="57185"/>
                  <a:pt x="191087" y="59222"/>
                  <a:pt x="195715" y="63272"/>
                </a:cubicBezTo>
                <a:cubicBezTo>
                  <a:pt x="200330" y="67334"/>
                  <a:pt x="203144" y="72797"/>
                  <a:pt x="204145" y="79673"/>
                </a:cubicBezTo>
                <a:lnTo>
                  <a:pt x="225891" y="79673"/>
                </a:lnTo>
                <a:cubicBezTo>
                  <a:pt x="225267" y="71419"/>
                  <a:pt x="222924" y="64179"/>
                  <a:pt x="218862" y="57927"/>
                </a:cubicBezTo>
                <a:cubicBezTo>
                  <a:pt x="214800" y="51675"/>
                  <a:pt x="209301" y="46836"/>
                  <a:pt x="202367" y="43398"/>
                </a:cubicBezTo>
                <a:cubicBezTo>
                  <a:pt x="195432" y="39960"/>
                  <a:pt x="187461" y="38241"/>
                  <a:pt x="178466" y="38241"/>
                </a:cubicBezTo>
                <a:cubicBezTo>
                  <a:pt x="168835" y="38241"/>
                  <a:pt x="160158" y="40337"/>
                  <a:pt x="152411" y="44528"/>
                </a:cubicBezTo>
                <a:cubicBezTo>
                  <a:pt x="144664" y="48720"/>
                  <a:pt x="138600" y="54712"/>
                  <a:pt x="134232" y="62518"/>
                </a:cubicBezTo>
                <a:cubicBezTo>
                  <a:pt x="129852" y="70324"/>
                  <a:pt x="127674" y="79543"/>
                  <a:pt x="127674" y="90163"/>
                </a:cubicBezTo>
                <a:cubicBezTo>
                  <a:pt x="127674" y="100783"/>
                  <a:pt x="129735" y="109378"/>
                  <a:pt x="133855" y="117443"/>
                </a:cubicBezTo>
                <a:cubicBezTo>
                  <a:pt x="137976" y="125508"/>
                  <a:pt x="143910" y="131842"/>
                  <a:pt x="151669" y="136469"/>
                </a:cubicBezTo>
                <a:cubicBezTo>
                  <a:pt x="159416" y="141085"/>
                  <a:pt x="168541" y="143404"/>
                  <a:pt x="179031" y="143404"/>
                </a:cubicBezTo>
                <a:moveTo>
                  <a:pt x="85289" y="86725"/>
                </a:moveTo>
                <a:lnTo>
                  <a:pt x="44611" y="86725"/>
                </a:lnTo>
                <a:lnTo>
                  <a:pt x="65038" y="35368"/>
                </a:lnTo>
                <a:lnTo>
                  <a:pt x="85277" y="86725"/>
                </a:lnTo>
                <a:close/>
                <a:moveTo>
                  <a:pt x="36557" y="107188"/>
                </a:moveTo>
                <a:lnTo>
                  <a:pt x="93354" y="107188"/>
                </a:lnTo>
                <a:lnTo>
                  <a:pt x="106658" y="140590"/>
                </a:lnTo>
                <a:lnTo>
                  <a:pt x="129899" y="140590"/>
                </a:lnTo>
                <a:lnTo>
                  <a:pt x="76094" y="5439"/>
                </a:lnTo>
                <a:lnTo>
                  <a:pt x="53606" y="5439"/>
                </a:lnTo>
                <a:lnTo>
                  <a:pt x="0" y="140590"/>
                </a:lnTo>
                <a:lnTo>
                  <a:pt x="23241" y="140590"/>
                </a:lnTo>
                <a:lnTo>
                  <a:pt x="36546" y="107188"/>
                </a:lnTo>
                <a:close/>
              </a:path>
            </a:pathLst>
          </a:custGeom>
          <a:solidFill>
            <a:schemeClr val="bg1"/>
          </a:solidFill>
          <a:ln w="1166" cap="flat">
            <a:noFill/>
            <a:prstDash val="solid"/>
            <a:miter/>
          </a:ln>
        </p:spPr>
        <p:txBody>
          <a:bodyPr rtlCol="0" anchor="ctr"/>
          <a:lstStyle/>
          <a:p>
            <a:endParaRPr lang="en-AU"/>
          </a:p>
        </p:txBody>
      </p:sp>
      <p:sp>
        <p:nvSpPr>
          <p:cNvPr id="8" name="Free-form: Shape 7">
            <a:extLst>
              <a:ext uri="{FF2B5EF4-FFF2-40B4-BE49-F238E27FC236}">
                <a16:creationId xmlns:a16="http://schemas.microsoft.com/office/drawing/2014/main" id="{4CC8C16A-3814-3836-A2DB-F746F45F3FD4}"/>
              </a:ext>
            </a:extLst>
          </p:cNvPr>
          <p:cNvSpPr/>
          <p:nvPr userDrawn="1"/>
        </p:nvSpPr>
        <p:spPr>
          <a:xfrm>
            <a:off x="1098575" y="6366599"/>
            <a:ext cx="145337" cy="148388"/>
          </a:xfrm>
          <a:custGeom>
            <a:avLst/>
            <a:gdLst>
              <a:gd name="connsiteX0" fmla="*/ 120010 w 145337"/>
              <a:gd name="connsiteY0" fmla="*/ 84880 h 148388"/>
              <a:gd name="connsiteX1" fmla="*/ 119185 w 145337"/>
              <a:gd name="connsiteY1" fmla="*/ 84916 h 148388"/>
              <a:gd name="connsiteX2" fmla="*/ 118573 w 145337"/>
              <a:gd name="connsiteY2" fmla="*/ 84727 h 148388"/>
              <a:gd name="connsiteX3" fmla="*/ 118314 w 145337"/>
              <a:gd name="connsiteY3" fmla="*/ 84539 h 148388"/>
              <a:gd name="connsiteX4" fmla="*/ 111097 w 145337"/>
              <a:gd name="connsiteY4" fmla="*/ 79005 h 148388"/>
              <a:gd name="connsiteX5" fmla="*/ 103491 w 145337"/>
              <a:gd name="connsiteY5" fmla="*/ 75697 h 148388"/>
              <a:gd name="connsiteX6" fmla="*/ 103032 w 145337"/>
              <a:gd name="connsiteY6" fmla="*/ 73389 h 148388"/>
              <a:gd name="connsiteX7" fmla="*/ 129405 w 145337"/>
              <a:gd name="connsiteY7" fmla="*/ 68009 h 148388"/>
              <a:gd name="connsiteX8" fmla="*/ 129405 w 145337"/>
              <a:gd name="connsiteY8" fmla="*/ 68009 h 148388"/>
              <a:gd name="connsiteX9" fmla="*/ 144946 w 145337"/>
              <a:gd name="connsiteY9" fmla="*/ 77310 h 148388"/>
              <a:gd name="connsiteX10" fmla="*/ 144734 w 145337"/>
              <a:gd name="connsiteY10" fmla="*/ 78687 h 148388"/>
              <a:gd name="connsiteX11" fmla="*/ 119998 w 145337"/>
              <a:gd name="connsiteY11" fmla="*/ 84880 h 148388"/>
              <a:gd name="connsiteX12" fmla="*/ 765 w 145337"/>
              <a:gd name="connsiteY12" fmla="*/ 96548 h 148388"/>
              <a:gd name="connsiteX13" fmla="*/ 0 w 145337"/>
              <a:gd name="connsiteY13" fmla="*/ 97313 h 148388"/>
              <a:gd name="connsiteX14" fmla="*/ 7924 w 145337"/>
              <a:gd name="connsiteY14" fmla="*/ 126771 h 148388"/>
              <a:gd name="connsiteX15" fmla="*/ 29222 w 145337"/>
              <a:gd name="connsiteY15" fmla="*/ 148223 h 148388"/>
              <a:gd name="connsiteX16" fmla="*/ 30270 w 145337"/>
              <a:gd name="connsiteY16" fmla="*/ 147940 h 148388"/>
              <a:gd name="connsiteX17" fmla="*/ 59869 w 145337"/>
              <a:gd name="connsiteY17" fmla="*/ 97337 h 148388"/>
              <a:gd name="connsiteX18" fmla="*/ 59222 w 145337"/>
              <a:gd name="connsiteY18" fmla="*/ 96207 h 148388"/>
              <a:gd name="connsiteX19" fmla="*/ 754 w 145337"/>
              <a:gd name="connsiteY19" fmla="*/ 96536 h 148388"/>
              <a:gd name="connsiteX20" fmla="*/ 144958 w 145337"/>
              <a:gd name="connsiteY20" fmla="*/ 143090 h 148388"/>
              <a:gd name="connsiteX21" fmla="*/ 114629 w 145337"/>
              <a:gd name="connsiteY21" fmla="*/ 147057 h 148388"/>
              <a:gd name="connsiteX22" fmla="*/ 89516 w 145337"/>
              <a:gd name="connsiteY22" fmla="*/ 127713 h 148388"/>
              <a:gd name="connsiteX23" fmla="*/ 68759 w 145337"/>
              <a:gd name="connsiteY23" fmla="*/ 91756 h 148388"/>
              <a:gd name="connsiteX24" fmla="*/ 48001 w 145337"/>
              <a:gd name="connsiteY24" fmla="*/ 55799 h 148388"/>
              <a:gd name="connsiteX25" fmla="*/ 43798 w 145337"/>
              <a:gd name="connsiteY25" fmla="*/ 24375 h 148388"/>
              <a:gd name="connsiteX26" fmla="*/ 62401 w 145337"/>
              <a:gd name="connsiteY26" fmla="*/ 98 h 148388"/>
              <a:gd name="connsiteX27" fmla="*/ 63390 w 145337"/>
              <a:gd name="connsiteY27" fmla="*/ 357 h 148388"/>
              <a:gd name="connsiteX28" fmla="*/ 87714 w 145337"/>
              <a:gd name="connsiteY28" fmla="*/ 42483 h 148388"/>
              <a:gd name="connsiteX29" fmla="*/ 83641 w 145337"/>
              <a:gd name="connsiteY29" fmla="*/ 83173 h 148388"/>
              <a:gd name="connsiteX30" fmla="*/ 120916 w 145337"/>
              <a:gd name="connsiteY30" fmla="*/ 99986 h 148388"/>
              <a:gd name="connsiteX31" fmla="*/ 145241 w 145337"/>
              <a:gd name="connsiteY31" fmla="*/ 142112 h 148388"/>
              <a:gd name="connsiteX32" fmla="*/ 144970 w 145337"/>
              <a:gd name="connsiteY32" fmla="*/ 143101 h 148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45337" h="148388">
                <a:moveTo>
                  <a:pt x="120010" y="84880"/>
                </a:moveTo>
                <a:cubicBezTo>
                  <a:pt x="119739" y="84951"/>
                  <a:pt x="119456" y="84963"/>
                  <a:pt x="119185" y="84916"/>
                </a:cubicBezTo>
                <a:cubicBezTo>
                  <a:pt x="118938" y="84880"/>
                  <a:pt x="118726" y="84798"/>
                  <a:pt x="118573" y="84727"/>
                </a:cubicBezTo>
                <a:cubicBezTo>
                  <a:pt x="118479" y="84680"/>
                  <a:pt x="118385" y="84621"/>
                  <a:pt x="118314" y="84539"/>
                </a:cubicBezTo>
                <a:cubicBezTo>
                  <a:pt x="116631" y="82867"/>
                  <a:pt x="114252" y="80842"/>
                  <a:pt x="111097" y="79005"/>
                </a:cubicBezTo>
                <a:cubicBezTo>
                  <a:pt x="108259" y="77357"/>
                  <a:pt x="105575" y="76415"/>
                  <a:pt x="103491" y="75697"/>
                </a:cubicBezTo>
                <a:cubicBezTo>
                  <a:pt x="102596" y="75379"/>
                  <a:pt x="102490" y="74154"/>
                  <a:pt x="103032" y="73389"/>
                </a:cubicBezTo>
                <a:cubicBezTo>
                  <a:pt x="109025" y="65112"/>
                  <a:pt x="120469" y="62651"/>
                  <a:pt x="129405" y="68009"/>
                </a:cubicBezTo>
                <a:lnTo>
                  <a:pt x="129405" y="68009"/>
                </a:lnTo>
                <a:cubicBezTo>
                  <a:pt x="129405" y="68009"/>
                  <a:pt x="144946" y="77310"/>
                  <a:pt x="144946" y="77310"/>
                </a:cubicBezTo>
                <a:cubicBezTo>
                  <a:pt x="145523" y="77651"/>
                  <a:pt x="145394" y="78522"/>
                  <a:pt x="144734" y="78687"/>
                </a:cubicBezTo>
                <a:lnTo>
                  <a:pt x="119998" y="84880"/>
                </a:lnTo>
                <a:close/>
                <a:moveTo>
                  <a:pt x="765" y="96548"/>
                </a:moveTo>
                <a:cubicBezTo>
                  <a:pt x="341" y="96548"/>
                  <a:pt x="0" y="96889"/>
                  <a:pt x="0" y="97313"/>
                </a:cubicBezTo>
                <a:cubicBezTo>
                  <a:pt x="12" y="107345"/>
                  <a:pt x="2567" y="117482"/>
                  <a:pt x="7924" y="126771"/>
                </a:cubicBezTo>
                <a:cubicBezTo>
                  <a:pt x="13234" y="135966"/>
                  <a:pt x="20651" y="143196"/>
                  <a:pt x="29222" y="148223"/>
                </a:cubicBezTo>
                <a:cubicBezTo>
                  <a:pt x="29587" y="148435"/>
                  <a:pt x="30058" y="148305"/>
                  <a:pt x="30270" y="147940"/>
                </a:cubicBezTo>
                <a:lnTo>
                  <a:pt x="59869" y="97337"/>
                </a:lnTo>
                <a:cubicBezTo>
                  <a:pt x="60164" y="96831"/>
                  <a:pt x="59799" y="96207"/>
                  <a:pt x="59222" y="96207"/>
                </a:cubicBezTo>
                <a:lnTo>
                  <a:pt x="754" y="96536"/>
                </a:lnTo>
                <a:close/>
                <a:moveTo>
                  <a:pt x="144958" y="143090"/>
                </a:moveTo>
                <a:cubicBezTo>
                  <a:pt x="141532" y="145044"/>
                  <a:pt x="129593" y="151025"/>
                  <a:pt x="114629" y="147057"/>
                </a:cubicBezTo>
                <a:cubicBezTo>
                  <a:pt x="98428" y="142760"/>
                  <a:pt x="90834" y="129997"/>
                  <a:pt x="89516" y="127713"/>
                </a:cubicBezTo>
                <a:lnTo>
                  <a:pt x="68759" y="91756"/>
                </a:lnTo>
                <a:lnTo>
                  <a:pt x="48001" y="55799"/>
                </a:lnTo>
                <a:cubicBezTo>
                  <a:pt x="46671" y="53515"/>
                  <a:pt x="39418" y="40564"/>
                  <a:pt x="43798" y="24375"/>
                </a:cubicBezTo>
                <a:cubicBezTo>
                  <a:pt x="47837" y="9434"/>
                  <a:pt x="58998" y="2087"/>
                  <a:pt x="62401" y="98"/>
                </a:cubicBezTo>
                <a:cubicBezTo>
                  <a:pt x="62742" y="-102"/>
                  <a:pt x="63190" y="15"/>
                  <a:pt x="63390" y="357"/>
                </a:cubicBezTo>
                <a:cubicBezTo>
                  <a:pt x="63390" y="357"/>
                  <a:pt x="81062" y="30957"/>
                  <a:pt x="87714" y="42483"/>
                </a:cubicBezTo>
                <a:cubicBezTo>
                  <a:pt x="94366" y="53998"/>
                  <a:pt x="95179" y="76509"/>
                  <a:pt x="83641" y="83173"/>
                </a:cubicBezTo>
                <a:cubicBezTo>
                  <a:pt x="95214" y="76486"/>
                  <a:pt x="114617" y="89083"/>
                  <a:pt x="120916" y="99986"/>
                </a:cubicBezTo>
                <a:cubicBezTo>
                  <a:pt x="127215" y="110888"/>
                  <a:pt x="145241" y="142112"/>
                  <a:pt x="145241" y="142112"/>
                </a:cubicBezTo>
                <a:cubicBezTo>
                  <a:pt x="145441" y="142466"/>
                  <a:pt x="145323" y="142901"/>
                  <a:pt x="144970" y="143101"/>
                </a:cubicBezTo>
              </a:path>
            </a:pathLst>
          </a:custGeom>
          <a:solidFill>
            <a:srgbClr val="FBBA00"/>
          </a:solidFill>
          <a:ln w="1166" cap="flat">
            <a:noFill/>
            <a:prstDash val="solid"/>
            <a:miter/>
          </a:ln>
        </p:spPr>
        <p:txBody>
          <a:bodyPr rtlCol="0" anchor="ctr"/>
          <a:lstStyle/>
          <a:p>
            <a:endParaRPr lang="en-AU"/>
          </a:p>
        </p:txBody>
      </p:sp>
    </p:spTree>
    <p:extLst>
      <p:ext uri="{BB962C8B-B14F-4D97-AF65-F5344CB8AC3E}">
        <p14:creationId xmlns:p14="http://schemas.microsoft.com/office/powerpoint/2010/main" val="305849170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4_Executive Summary Opt B">
    <p:spTree>
      <p:nvGrpSpPr>
        <p:cNvPr id="1" name=""/>
        <p:cNvGrpSpPr/>
        <p:nvPr/>
      </p:nvGrpSpPr>
      <p:grpSpPr>
        <a:xfrm>
          <a:off x="0" y="0"/>
          <a:ext cx="0" cy="0"/>
          <a:chOff x="0" y="0"/>
          <a:chExt cx="0" cy="0"/>
        </a:xfrm>
      </p:grpSpPr>
      <p:pic>
        <p:nvPicPr>
          <p:cNvPr id="5" name="Picture 4" descr="A person carrying a child on his back&#10;&#10;Description automatically generated">
            <a:extLst>
              <a:ext uri="{FF2B5EF4-FFF2-40B4-BE49-F238E27FC236}">
                <a16:creationId xmlns:a16="http://schemas.microsoft.com/office/drawing/2014/main" id="{5E0764BF-FEDA-13B2-10CC-CE613627885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4A6AA59C-96C9-180F-F213-18D47A132A58}"/>
              </a:ext>
            </a:extLst>
          </p:cNvPr>
          <p:cNvSpPr>
            <a:spLocks noGrp="1"/>
          </p:cNvSpPr>
          <p:nvPr>
            <p:ph type="title" hasCustomPrompt="1"/>
          </p:nvPr>
        </p:nvSpPr>
        <p:spPr>
          <a:xfrm>
            <a:off x="503238" y="953180"/>
            <a:ext cx="3441700" cy="443198"/>
          </a:xfrm>
        </p:spPr>
        <p:txBody>
          <a:bodyPr wrap="square">
            <a:spAutoFit/>
          </a:bodyPr>
          <a:lstStyle>
            <a:lvl1pPr>
              <a:defRPr sz="3600">
                <a:solidFill>
                  <a:schemeClr val="tx1"/>
                </a:solidFill>
              </a:defRPr>
            </a:lvl1pPr>
          </a:lstStyle>
          <a:p>
            <a:r>
              <a:rPr lang="en-AU" noProof="0"/>
              <a:t>Title here</a:t>
            </a:r>
          </a:p>
        </p:txBody>
      </p:sp>
      <p:sp>
        <p:nvSpPr>
          <p:cNvPr id="3" name="Footer Placeholder 2">
            <a:extLst>
              <a:ext uri="{FF2B5EF4-FFF2-40B4-BE49-F238E27FC236}">
                <a16:creationId xmlns:a16="http://schemas.microsoft.com/office/drawing/2014/main" id="{21B50C25-7B67-223F-5FAB-170FABB2A79F}"/>
              </a:ext>
            </a:extLst>
          </p:cNvPr>
          <p:cNvSpPr>
            <a:spLocks noGrp="1"/>
          </p:cNvSpPr>
          <p:nvPr>
            <p:ph type="ftr" sz="quarter" idx="10"/>
          </p:nvPr>
        </p:nvSpPr>
        <p:spPr>
          <a:xfrm>
            <a:off x="7142163" y="6539268"/>
            <a:ext cx="4114800" cy="123111"/>
          </a:xfrm>
        </p:spPr>
        <p:txBody>
          <a:bodyPr/>
          <a:lstStyle>
            <a:lvl1pPr>
              <a:defRPr>
                <a:solidFill>
                  <a:schemeClr val="bg1"/>
                </a:solidFill>
              </a:defRPr>
            </a:lvl1pPr>
          </a:lstStyle>
          <a:p>
            <a:r>
              <a:rPr lang="en-US" noProof="0"/>
              <a:t>Acenda Life</a:t>
            </a:r>
            <a:endParaRPr lang="en-AU" noProof="0"/>
          </a:p>
        </p:txBody>
      </p:sp>
      <p:sp>
        <p:nvSpPr>
          <p:cNvPr id="4" name="Slide Number Placeholder 3">
            <a:extLst>
              <a:ext uri="{FF2B5EF4-FFF2-40B4-BE49-F238E27FC236}">
                <a16:creationId xmlns:a16="http://schemas.microsoft.com/office/drawing/2014/main" id="{A053AD59-96E5-9F3F-B5C8-08DA88E44362}"/>
              </a:ext>
            </a:extLst>
          </p:cNvPr>
          <p:cNvSpPr>
            <a:spLocks noGrp="1"/>
          </p:cNvSpPr>
          <p:nvPr>
            <p:ph type="sldNum" sz="quarter" idx="11"/>
          </p:nvPr>
        </p:nvSpPr>
        <p:spPr/>
        <p:txBody>
          <a:bodyPr/>
          <a:lstStyle>
            <a:lvl1pPr>
              <a:defRPr>
                <a:solidFill>
                  <a:schemeClr val="bg1"/>
                </a:solidFill>
              </a:defRPr>
            </a:lvl1pPr>
          </a:lstStyle>
          <a:p>
            <a:fld id="{9CA0E3CB-31B1-41CE-9218-F9509472790F}" type="slidenum">
              <a:rPr lang="en-AU" noProof="0" smtClean="0"/>
              <a:pPr/>
              <a:t>‹#›</a:t>
            </a:fld>
            <a:endParaRPr lang="en-AU" noProof="0"/>
          </a:p>
        </p:txBody>
      </p:sp>
      <p:cxnSp>
        <p:nvCxnSpPr>
          <p:cNvPr id="7" name="Straight Connector 6">
            <a:extLst>
              <a:ext uri="{FF2B5EF4-FFF2-40B4-BE49-F238E27FC236}">
                <a16:creationId xmlns:a16="http://schemas.microsoft.com/office/drawing/2014/main" id="{8461A094-C908-A9AE-E397-83FF7AD1D725}"/>
              </a:ext>
            </a:extLst>
          </p:cNvPr>
          <p:cNvCxnSpPr/>
          <p:nvPr userDrawn="1"/>
        </p:nvCxnSpPr>
        <p:spPr>
          <a:xfrm>
            <a:off x="11410351" y="6544539"/>
            <a:ext cx="0" cy="112568"/>
          </a:xfrm>
          <a:prstGeom prst="line">
            <a:avLst/>
          </a:prstGeom>
          <a:ln w="12700" cap="rnd">
            <a:round/>
          </a:ln>
        </p:spPr>
        <p:style>
          <a:lnRef idx="2">
            <a:schemeClr val="accent1"/>
          </a:lnRef>
          <a:fillRef idx="0">
            <a:schemeClr val="accent1"/>
          </a:fillRef>
          <a:effectRef idx="1">
            <a:schemeClr val="accent1"/>
          </a:effectRef>
          <a:fontRef idx="minor">
            <a:schemeClr val="tx1"/>
          </a:fontRef>
        </p:style>
      </p:cxnSp>
      <p:sp>
        <p:nvSpPr>
          <p:cNvPr id="8" name="Text Placeholder 12">
            <a:extLst>
              <a:ext uri="{FF2B5EF4-FFF2-40B4-BE49-F238E27FC236}">
                <a16:creationId xmlns:a16="http://schemas.microsoft.com/office/drawing/2014/main" id="{8C9E3866-5A41-F852-F1AB-ABD5CBC0B368}"/>
              </a:ext>
            </a:extLst>
          </p:cNvPr>
          <p:cNvSpPr>
            <a:spLocks noGrp="1"/>
          </p:cNvSpPr>
          <p:nvPr>
            <p:ph type="body" sz="quarter" idx="12" hasCustomPrompt="1"/>
          </p:nvPr>
        </p:nvSpPr>
        <p:spPr>
          <a:xfrm>
            <a:off x="503238" y="2125980"/>
            <a:ext cx="4302125" cy="2495550"/>
          </a:xfrm>
        </p:spPr>
        <p:txBody>
          <a:bodyPr/>
          <a:lstStyle>
            <a:lvl1pPr>
              <a:lnSpc>
                <a:spcPct val="120000"/>
              </a:lnSpc>
              <a:defRPr sz="1200">
                <a:solidFill>
                  <a:schemeClr val="tx1"/>
                </a:solidFill>
                <a:latin typeface="+mn-lt"/>
              </a:defRPr>
            </a:lvl1pPr>
          </a:lstStyle>
          <a:p>
            <a:pPr lvl="0"/>
            <a:r>
              <a:rPr lang="en-AU" noProof="0"/>
              <a:t>Insert text</a:t>
            </a:r>
          </a:p>
        </p:txBody>
      </p:sp>
      <p:sp>
        <p:nvSpPr>
          <p:cNvPr id="9" name="Free-form: Shape 8">
            <a:extLst>
              <a:ext uri="{FF2B5EF4-FFF2-40B4-BE49-F238E27FC236}">
                <a16:creationId xmlns:a16="http://schemas.microsoft.com/office/drawing/2014/main" id="{B8DC74DC-32E0-9CC6-60A3-9788731177CF}"/>
              </a:ext>
            </a:extLst>
          </p:cNvPr>
          <p:cNvSpPr/>
          <p:nvPr userDrawn="1"/>
        </p:nvSpPr>
        <p:spPr>
          <a:xfrm>
            <a:off x="503237" y="6495489"/>
            <a:ext cx="654406" cy="143403"/>
          </a:xfrm>
          <a:custGeom>
            <a:avLst/>
            <a:gdLst>
              <a:gd name="connsiteX0" fmla="*/ 604734 w 654406"/>
              <a:gd name="connsiteY0" fmla="*/ 124660 h 143403"/>
              <a:gd name="connsiteX1" fmla="*/ 584860 w 654406"/>
              <a:gd name="connsiteY1" fmla="*/ 115100 h 143403"/>
              <a:gd name="connsiteX2" fmla="*/ 577171 w 654406"/>
              <a:gd name="connsiteY2" fmla="*/ 90540 h 143403"/>
              <a:gd name="connsiteX3" fmla="*/ 584954 w 654406"/>
              <a:gd name="connsiteY3" fmla="*/ 66168 h 143403"/>
              <a:gd name="connsiteX4" fmla="*/ 605099 w 654406"/>
              <a:gd name="connsiteY4" fmla="*/ 56796 h 143403"/>
              <a:gd name="connsiteX5" fmla="*/ 624878 w 654406"/>
              <a:gd name="connsiteY5" fmla="*/ 66074 h 143403"/>
              <a:gd name="connsiteX6" fmla="*/ 632473 w 654406"/>
              <a:gd name="connsiteY6" fmla="*/ 90163 h 143403"/>
              <a:gd name="connsiteX7" fmla="*/ 628905 w 654406"/>
              <a:gd name="connsiteY7" fmla="*/ 107977 h 143403"/>
              <a:gd name="connsiteX8" fmla="*/ 619062 w 654406"/>
              <a:gd name="connsiteY8" fmla="*/ 120257 h 143403"/>
              <a:gd name="connsiteX9" fmla="*/ 604722 w 654406"/>
              <a:gd name="connsiteY9" fmla="*/ 124660 h 143403"/>
              <a:gd name="connsiteX10" fmla="*/ 600601 w 654406"/>
              <a:gd name="connsiteY10" fmla="*/ 143404 h 143403"/>
              <a:gd name="connsiteX11" fmla="*/ 619345 w 654406"/>
              <a:gd name="connsiteY11" fmla="*/ 139095 h 143403"/>
              <a:gd name="connsiteX12" fmla="*/ 632473 w 654406"/>
              <a:gd name="connsiteY12" fmla="*/ 127097 h 143403"/>
              <a:gd name="connsiteX13" fmla="*/ 632473 w 654406"/>
              <a:gd name="connsiteY13" fmla="*/ 140590 h 143403"/>
              <a:gd name="connsiteX14" fmla="*/ 654407 w 654406"/>
              <a:gd name="connsiteY14" fmla="*/ 140590 h 143403"/>
              <a:gd name="connsiteX15" fmla="*/ 654407 w 654406"/>
              <a:gd name="connsiteY15" fmla="*/ 41243 h 143403"/>
              <a:gd name="connsiteX16" fmla="*/ 636605 w 654406"/>
              <a:gd name="connsiteY16" fmla="*/ 41243 h 143403"/>
              <a:gd name="connsiteX17" fmla="*/ 634733 w 654406"/>
              <a:gd name="connsiteY17" fmla="*/ 56796 h 143403"/>
              <a:gd name="connsiteX18" fmla="*/ 620581 w 654406"/>
              <a:gd name="connsiteY18" fmla="*/ 43210 h 143403"/>
              <a:gd name="connsiteX19" fmla="*/ 599871 w 654406"/>
              <a:gd name="connsiteY19" fmla="*/ 38241 h 143403"/>
              <a:gd name="connsiteX20" fmla="*/ 576441 w 654406"/>
              <a:gd name="connsiteY20" fmla="*/ 44893 h 143403"/>
              <a:gd name="connsiteX21" fmla="*/ 560323 w 654406"/>
              <a:gd name="connsiteY21" fmla="*/ 63354 h 143403"/>
              <a:gd name="connsiteX22" fmla="*/ 554507 w 654406"/>
              <a:gd name="connsiteY22" fmla="*/ 90352 h 143403"/>
              <a:gd name="connsiteX23" fmla="*/ 560417 w 654406"/>
              <a:gd name="connsiteY23" fmla="*/ 117808 h 143403"/>
              <a:gd name="connsiteX24" fmla="*/ 576818 w 654406"/>
              <a:gd name="connsiteY24" fmla="*/ 136646 h 143403"/>
              <a:gd name="connsiteX25" fmla="*/ 600625 w 654406"/>
              <a:gd name="connsiteY25" fmla="*/ 143392 h 143403"/>
              <a:gd name="connsiteX26" fmla="*/ 491494 w 654406"/>
              <a:gd name="connsiteY26" fmla="*/ 124660 h 143403"/>
              <a:gd name="connsiteX27" fmla="*/ 471620 w 654406"/>
              <a:gd name="connsiteY27" fmla="*/ 115100 h 143403"/>
              <a:gd name="connsiteX28" fmla="*/ 463932 w 654406"/>
              <a:gd name="connsiteY28" fmla="*/ 90540 h 143403"/>
              <a:gd name="connsiteX29" fmla="*/ 471714 w 654406"/>
              <a:gd name="connsiteY29" fmla="*/ 66168 h 143403"/>
              <a:gd name="connsiteX30" fmla="*/ 491871 w 654406"/>
              <a:gd name="connsiteY30" fmla="*/ 56796 h 143403"/>
              <a:gd name="connsiteX31" fmla="*/ 511651 w 654406"/>
              <a:gd name="connsiteY31" fmla="*/ 66074 h 143403"/>
              <a:gd name="connsiteX32" fmla="*/ 519245 w 654406"/>
              <a:gd name="connsiteY32" fmla="*/ 90163 h 143403"/>
              <a:gd name="connsiteX33" fmla="*/ 515677 w 654406"/>
              <a:gd name="connsiteY33" fmla="*/ 107977 h 143403"/>
              <a:gd name="connsiteX34" fmla="*/ 505834 w 654406"/>
              <a:gd name="connsiteY34" fmla="*/ 120257 h 143403"/>
              <a:gd name="connsiteX35" fmla="*/ 491494 w 654406"/>
              <a:gd name="connsiteY35" fmla="*/ 124660 h 143403"/>
              <a:gd name="connsiteX36" fmla="*/ 487373 w 654406"/>
              <a:gd name="connsiteY36" fmla="*/ 143404 h 143403"/>
              <a:gd name="connsiteX37" fmla="*/ 508272 w 654406"/>
              <a:gd name="connsiteY37" fmla="*/ 137964 h 143403"/>
              <a:gd name="connsiteX38" fmla="*/ 521493 w 654406"/>
              <a:gd name="connsiteY38" fmla="*/ 122965 h 143403"/>
              <a:gd name="connsiteX39" fmla="*/ 523554 w 654406"/>
              <a:gd name="connsiteY39" fmla="*/ 140590 h 143403"/>
              <a:gd name="connsiteX40" fmla="*/ 541367 w 654406"/>
              <a:gd name="connsiteY40" fmla="*/ 140590 h 143403"/>
              <a:gd name="connsiteX41" fmla="*/ 541367 w 654406"/>
              <a:gd name="connsiteY41" fmla="*/ 0 h 143403"/>
              <a:gd name="connsiteX42" fmla="*/ 519245 w 654406"/>
              <a:gd name="connsiteY42" fmla="*/ 0 h 143403"/>
              <a:gd name="connsiteX43" fmla="*/ 519245 w 654406"/>
              <a:gd name="connsiteY43" fmla="*/ 53429 h 143403"/>
              <a:gd name="connsiteX44" fmla="*/ 505469 w 654406"/>
              <a:gd name="connsiteY44" fmla="*/ 42279 h 143403"/>
              <a:gd name="connsiteX45" fmla="*/ 486631 w 654406"/>
              <a:gd name="connsiteY45" fmla="*/ 38253 h 143403"/>
              <a:gd name="connsiteX46" fmla="*/ 463202 w 654406"/>
              <a:gd name="connsiteY46" fmla="*/ 44905 h 143403"/>
              <a:gd name="connsiteX47" fmla="*/ 447084 w 654406"/>
              <a:gd name="connsiteY47" fmla="*/ 63366 h 143403"/>
              <a:gd name="connsiteX48" fmla="*/ 441267 w 654406"/>
              <a:gd name="connsiteY48" fmla="*/ 90363 h 143403"/>
              <a:gd name="connsiteX49" fmla="*/ 447178 w 654406"/>
              <a:gd name="connsiteY49" fmla="*/ 117820 h 143403"/>
              <a:gd name="connsiteX50" fmla="*/ 463578 w 654406"/>
              <a:gd name="connsiteY50" fmla="*/ 136658 h 143403"/>
              <a:gd name="connsiteX51" fmla="*/ 487385 w 654406"/>
              <a:gd name="connsiteY51" fmla="*/ 143404 h 143403"/>
              <a:gd name="connsiteX52" fmla="*/ 363855 w 654406"/>
              <a:gd name="connsiteY52" fmla="*/ 140590 h 143403"/>
              <a:gd name="connsiteX53" fmla="*/ 363855 w 654406"/>
              <a:gd name="connsiteY53" fmla="*/ 80415 h 143403"/>
              <a:gd name="connsiteX54" fmla="*/ 370790 w 654406"/>
              <a:gd name="connsiteY54" fmla="*/ 64014 h 143403"/>
              <a:gd name="connsiteX55" fmla="*/ 388227 w 654406"/>
              <a:gd name="connsiteY55" fmla="*/ 57550 h 143403"/>
              <a:gd name="connsiteX56" fmla="*/ 402661 w 654406"/>
              <a:gd name="connsiteY56" fmla="*/ 62518 h 143403"/>
              <a:gd name="connsiteX57" fmla="*/ 407912 w 654406"/>
              <a:gd name="connsiteY57" fmla="*/ 75917 h 143403"/>
              <a:gd name="connsiteX58" fmla="*/ 407912 w 654406"/>
              <a:gd name="connsiteY58" fmla="*/ 140590 h 143403"/>
              <a:gd name="connsiteX59" fmla="*/ 430035 w 654406"/>
              <a:gd name="connsiteY59" fmla="*/ 140590 h 143403"/>
              <a:gd name="connsiteX60" fmla="*/ 430035 w 654406"/>
              <a:gd name="connsiteY60" fmla="*/ 74798 h 143403"/>
              <a:gd name="connsiteX61" fmla="*/ 420475 w 654406"/>
              <a:gd name="connsiteY61" fmla="*/ 48178 h 143403"/>
              <a:gd name="connsiteX62" fmla="*/ 394985 w 654406"/>
              <a:gd name="connsiteY62" fmla="*/ 38241 h 143403"/>
              <a:gd name="connsiteX63" fmla="*/ 375111 w 654406"/>
              <a:gd name="connsiteY63" fmla="*/ 43115 h 143403"/>
              <a:gd name="connsiteX64" fmla="*/ 361430 w 654406"/>
              <a:gd name="connsiteY64" fmla="*/ 55866 h 143403"/>
              <a:gd name="connsiteX65" fmla="*/ 359558 w 654406"/>
              <a:gd name="connsiteY65" fmla="*/ 41243 h 143403"/>
              <a:gd name="connsiteX66" fmla="*/ 341744 w 654406"/>
              <a:gd name="connsiteY66" fmla="*/ 41243 h 143403"/>
              <a:gd name="connsiteX67" fmla="*/ 341744 w 654406"/>
              <a:gd name="connsiteY67" fmla="*/ 140590 h 143403"/>
              <a:gd name="connsiteX68" fmla="*/ 363867 w 654406"/>
              <a:gd name="connsiteY68" fmla="*/ 140590 h 143403"/>
              <a:gd name="connsiteX69" fmla="*/ 255819 w 654406"/>
              <a:gd name="connsiteY69" fmla="*/ 79849 h 143403"/>
              <a:gd name="connsiteX70" fmla="*/ 265380 w 654406"/>
              <a:gd name="connsiteY70" fmla="*/ 63072 h 143403"/>
              <a:gd name="connsiteX71" fmla="*/ 282063 w 654406"/>
              <a:gd name="connsiteY71" fmla="*/ 56985 h 143403"/>
              <a:gd name="connsiteX72" fmla="*/ 298087 w 654406"/>
              <a:gd name="connsiteY72" fmla="*/ 62989 h 143403"/>
              <a:gd name="connsiteX73" fmla="*/ 306611 w 654406"/>
              <a:gd name="connsiteY73" fmla="*/ 79861 h 143403"/>
              <a:gd name="connsiteX74" fmla="*/ 255808 w 654406"/>
              <a:gd name="connsiteY74" fmla="*/ 79861 h 143403"/>
              <a:gd name="connsiteX75" fmla="*/ 283935 w 654406"/>
              <a:gd name="connsiteY75" fmla="*/ 143404 h 143403"/>
              <a:gd name="connsiteX76" fmla="*/ 313369 w 654406"/>
              <a:gd name="connsiteY76" fmla="*/ 134315 h 143403"/>
              <a:gd name="connsiteX77" fmla="*/ 329111 w 654406"/>
              <a:gd name="connsiteY77" fmla="*/ 109095 h 143403"/>
              <a:gd name="connsiteX78" fmla="*/ 307553 w 654406"/>
              <a:gd name="connsiteY78" fmla="*/ 109095 h 143403"/>
              <a:gd name="connsiteX79" fmla="*/ 298935 w 654406"/>
              <a:gd name="connsiteY79" fmla="*/ 120622 h 143403"/>
              <a:gd name="connsiteX80" fmla="*/ 284123 w 654406"/>
              <a:gd name="connsiteY80" fmla="*/ 124648 h 143403"/>
              <a:gd name="connsiteX81" fmla="*/ 263790 w 654406"/>
              <a:gd name="connsiteY81" fmla="*/ 116678 h 143403"/>
              <a:gd name="connsiteX82" fmla="*/ 254889 w 654406"/>
              <a:gd name="connsiteY82" fmla="*/ 95402 h 143403"/>
              <a:gd name="connsiteX83" fmla="*/ 329499 w 654406"/>
              <a:gd name="connsiteY83" fmla="*/ 95402 h 143403"/>
              <a:gd name="connsiteX84" fmla="*/ 329499 w 654406"/>
              <a:gd name="connsiteY84" fmla="*/ 90151 h 143403"/>
              <a:gd name="connsiteX85" fmla="*/ 323306 w 654406"/>
              <a:gd name="connsiteY85" fmla="*/ 62507 h 143403"/>
              <a:gd name="connsiteX86" fmla="*/ 306717 w 654406"/>
              <a:gd name="connsiteY86" fmla="*/ 44516 h 143403"/>
              <a:gd name="connsiteX87" fmla="*/ 282063 w 654406"/>
              <a:gd name="connsiteY87" fmla="*/ 38229 h 143403"/>
              <a:gd name="connsiteX88" fmla="*/ 256950 w 654406"/>
              <a:gd name="connsiteY88" fmla="*/ 44693 h 143403"/>
              <a:gd name="connsiteX89" fmla="*/ 239230 w 654406"/>
              <a:gd name="connsiteY89" fmla="*/ 63248 h 143403"/>
              <a:gd name="connsiteX90" fmla="*/ 232766 w 654406"/>
              <a:gd name="connsiteY90" fmla="*/ 91270 h 143403"/>
              <a:gd name="connsiteX91" fmla="*/ 239230 w 654406"/>
              <a:gd name="connsiteY91" fmla="*/ 118173 h 143403"/>
              <a:gd name="connsiteX92" fmla="*/ 257315 w 654406"/>
              <a:gd name="connsiteY92" fmla="*/ 136728 h 143403"/>
              <a:gd name="connsiteX93" fmla="*/ 283935 w 654406"/>
              <a:gd name="connsiteY93" fmla="*/ 143380 h 143403"/>
              <a:gd name="connsiteX94" fmla="*/ 179019 w 654406"/>
              <a:gd name="connsiteY94" fmla="*/ 143404 h 143403"/>
              <a:gd name="connsiteX95" fmla="*/ 211268 w 654406"/>
              <a:gd name="connsiteY95" fmla="*/ 132160 h 143403"/>
              <a:gd name="connsiteX96" fmla="*/ 225891 w 654406"/>
              <a:gd name="connsiteY96" fmla="*/ 101607 h 143403"/>
              <a:gd name="connsiteX97" fmla="*/ 204145 w 654406"/>
              <a:gd name="connsiteY97" fmla="*/ 101607 h 143403"/>
              <a:gd name="connsiteX98" fmla="*/ 195809 w 654406"/>
              <a:gd name="connsiteY98" fmla="*/ 118385 h 143403"/>
              <a:gd name="connsiteX99" fmla="*/ 179031 w 654406"/>
              <a:gd name="connsiteY99" fmla="*/ 124472 h 143403"/>
              <a:gd name="connsiteX100" fmla="*/ 158227 w 654406"/>
              <a:gd name="connsiteY100" fmla="*/ 115288 h 143403"/>
              <a:gd name="connsiteX101" fmla="*/ 150162 w 654406"/>
              <a:gd name="connsiteY101" fmla="*/ 90175 h 143403"/>
              <a:gd name="connsiteX102" fmla="*/ 157850 w 654406"/>
              <a:gd name="connsiteY102" fmla="*/ 66086 h 143403"/>
              <a:gd name="connsiteX103" fmla="*/ 178278 w 654406"/>
              <a:gd name="connsiteY103" fmla="*/ 57185 h 143403"/>
              <a:gd name="connsiteX104" fmla="*/ 195715 w 654406"/>
              <a:gd name="connsiteY104" fmla="*/ 63272 h 143403"/>
              <a:gd name="connsiteX105" fmla="*/ 204145 w 654406"/>
              <a:gd name="connsiteY105" fmla="*/ 79673 h 143403"/>
              <a:gd name="connsiteX106" fmla="*/ 225891 w 654406"/>
              <a:gd name="connsiteY106" fmla="*/ 79673 h 143403"/>
              <a:gd name="connsiteX107" fmla="*/ 218862 w 654406"/>
              <a:gd name="connsiteY107" fmla="*/ 57927 h 143403"/>
              <a:gd name="connsiteX108" fmla="*/ 202367 w 654406"/>
              <a:gd name="connsiteY108" fmla="*/ 43398 h 143403"/>
              <a:gd name="connsiteX109" fmla="*/ 178466 w 654406"/>
              <a:gd name="connsiteY109" fmla="*/ 38241 h 143403"/>
              <a:gd name="connsiteX110" fmla="*/ 152411 w 654406"/>
              <a:gd name="connsiteY110" fmla="*/ 44528 h 143403"/>
              <a:gd name="connsiteX111" fmla="*/ 134232 w 654406"/>
              <a:gd name="connsiteY111" fmla="*/ 62518 h 143403"/>
              <a:gd name="connsiteX112" fmla="*/ 127674 w 654406"/>
              <a:gd name="connsiteY112" fmla="*/ 90163 h 143403"/>
              <a:gd name="connsiteX113" fmla="*/ 133855 w 654406"/>
              <a:gd name="connsiteY113" fmla="*/ 117443 h 143403"/>
              <a:gd name="connsiteX114" fmla="*/ 151669 w 654406"/>
              <a:gd name="connsiteY114" fmla="*/ 136469 h 143403"/>
              <a:gd name="connsiteX115" fmla="*/ 179031 w 654406"/>
              <a:gd name="connsiteY115" fmla="*/ 143404 h 143403"/>
              <a:gd name="connsiteX116" fmla="*/ 85289 w 654406"/>
              <a:gd name="connsiteY116" fmla="*/ 86725 h 143403"/>
              <a:gd name="connsiteX117" fmla="*/ 44611 w 654406"/>
              <a:gd name="connsiteY117" fmla="*/ 86725 h 143403"/>
              <a:gd name="connsiteX118" fmla="*/ 65038 w 654406"/>
              <a:gd name="connsiteY118" fmla="*/ 35368 h 143403"/>
              <a:gd name="connsiteX119" fmla="*/ 85277 w 654406"/>
              <a:gd name="connsiteY119" fmla="*/ 86725 h 143403"/>
              <a:gd name="connsiteX120" fmla="*/ 36557 w 654406"/>
              <a:gd name="connsiteY120" fmla="*/ 107188 h 143403"/>
              <a:gd name="connsiteX121" fmla="*/ 93354 w 654406"/>
              <a:gd name="connsiteY121" fmla="*/ 107188 h 143403"/>
              <a:gd name="connsiteX122" fmla="*/ 106658 w 654406"/>
              <a:gd name="connsiteY122" fmla="*/ 140590 h 143403"/>
              <a:gd name="connsiteX123" fmla="*/ 129899 w 654406"/>
              <a:gd name="connsiteY123" fmla="*/ 140590 h 143403"/>
              <a:gd name="connsiteX124" fmla="*/ 76094 w 654406"/>
              <a:gd name="connsiteY124" fmla="*/ 5439 h 143403"/>
              <a:gd name="connsiteX125" fmla="*/ 53606 w 654406"/>
              <a:gd name="connsiteY125" fmla="*/ 5439 h 143403"/>
              <a:gd name="connsiteX126" fmla="*/ 0 w 654406"/>
              <a:gd name="connsiteY126" fmla="*/ 140590 h 143403"/>
              <a:gd name="connsiteX127" fmla="*/ 23241 w 654406"/>
              <a:gd name="connsiteY127" fmla="*/ 140590 h 143403"/>
              <a:gd name="connsiteX128" fmla="*/ 36546 w 654406"/>
              <a:gd name="connsiteY128" fmla="*/ 107188 h 143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654406" h="143403">
                <a:moveTo>
                  <a:pt x="604734" y="124660"/>
                </a:moveTo>
                <a:cubicBezTo>
                  <a:pt x="596610" y="124660"/>
                  <a:pt x="589981" y="121469"/>
                  <a:pt x="584860" y="115100"/>
                </a:cubicBezTo>
                <a:cubicBezTo>
                  <a:pt x="579738" y="108730"/>
                  <a:pt x="577171" y="100548"/>
                  <a:pt x="577171" y="90540"/>
                </a:cubicBezTo>
                <a:cubicBezTo>
                  <a:pt x="577171" y="80532"/>
                  <a:pt x="579762" y="72420"/>
                  <a:pt x="584954" y="66168"/>
                </a:cubicBezTo>
                <a:cubicBezTo>
                  <a:pt x="590134" y="59916"/>
                  <a:pt x="596857" y="56796"/>
                  <a:pt x="605099" y="56796"/>
                </a:cubicBezTo>
                <a:cubicBezTo>
                  <a:pt x="613340" y="56796"/>
                  <a:pt x="619816" y="59893"/>
                  <a:pt x="624878" y="66074"/>
                </a:cubicBezTo>
                <a:cubicBezTo>
                  <a:pt x="629941" y="72255"/>
                  <a:pt x="632473" y="80297"/>
                  <a:pt x="632473" y="90163"/>
                </a:cubicBezTo>
                <a:cubicBezTo>
                  <a:pt x="632473" y="96792"/>
                  <a:pt x="631283" y="102726"/>
                  <a:pt x="628905" y="107977"/>
                </a:cubicBezTo>
                <a:cubicBezTo>
                  <a:pt x="626527" y="113228"/>
                  <a:pt x="623254" y="117313"/>
                  <a:pt x="619062" y="120257"/>
                </a:cubicBezTo>
                <a:cubicBezTo>
                  <a:pt x="614871" y="123188"/>
                  <a:pt x="610091" y="124660"/>
                  <a:pt x="604722" y="124660"/>
                </a:cubicBezTo>
                <a:moveTo>
                  <a:pt x="600601" y="143404"/>
                </a:moveTo>
                <a:cubicBezTo>
                  <a:pt x="607595" y="143404"/>
                  <a:pt x="613846" y="141968"/>
                  <a:pt x="619345" y="139095"/>
                </a:cubicBezTo>
                <a:cubicBezTo>
                  <a:pt x="624843" y="136222"/>
                  <a:pt x="629211" y="132219"/>
                  <a:pt x="632473" y="127097"/>
                </a:cubicBezTo>
                <a:lnTo>
                  <a:pt x="632473" y="140590"/>
                </a:lnTo>
                <a:lnTo>
                  <a:pt x="654407" y="140590"/>
                </a:lnTo>
                <a:lnTo>
                  <a:pt x="654407" y="41243"/>
                </a:lnTo>
                <a:lnTo>
                  <a:pt x="636605" y="41243"/>
                </a:lnTo>
                <a:lnTo>
                  <a:pt x="634733" y="56796"/>
                </a:lnTo>
                <a:cubicBezTo>
                  <a:pt x="631483" y="51051"/>
                  <a:pt x="626762" y="46518"/>
                  <a:pt x="620581" y="43210"/>
                </a:cubicBezTo>
                <a:cubicBezTo>
                  <a:pt x="614400" y="39901"/>
                  <a:pt x="607489" y="38241"/>
                  <a:pt x="599871" y="38241"/>
                </a:cubicBezTo>
                <a:cubicBezTo>
                  <a:pt x="591123" y="38241"/>
                  <a:pt x="583305" y="40466"/>
                  <a:pt x="576441" y="44893"/>
                </a:cubicBezTo>
                <a:cubicBezTo>
                  <a:pt x="569566" y="49332"/>
                  <a:pt x="564197" y="55490"/>
                  <a:pt x="560323" y="63354"/>
                </a:cubicBezTo>
                <a:cubicBezTo>
                  <a:pt x="556450" y="71231"/>
                  <a:pt x="554507" y="80226"/>
                  <a:pt x="554507" y="90352"/>
                </a:cubicBezTo>
                <a:cubicBezTo>
                  <a:pt x="554507" y="100477"/>
                  <a:pt x="556473" y="109755"/>
                  <a:pt x="560417" y="117808"/>
                </a:cubicBezTo>
                <a:cubicBezTo>
                  <a:pt x="564350" y="125873"/>
                  <a:pt x="569825" y="132148"/>
                  <a:pt x="576818" y="136646"/>
                </a:cubicBezTo>
                <a:cubicBezTo>
                  <a:pt x="583812" y="141143"/>
                  <a:pt x="591747" y="143392"/>
                  <a:pt x="600625" y="143392"/>
                </a:cubicBezTo>
                <a:moveTo>
                  <a:pt x="491494" y="124660"/>
                </a:moveTo>
                <a:cubicBezTo>
                  <a:pt x="483370" y="124660"/>
                  <a:pt x="476753" y="121469"/>
                  <a:pt x="471620" y="115100"/>
                </a:cubicBezTo>
                <a:cubicBezTo>
                  <a:pt x="466498" y="108730"/>
                  <a:pt x="463932" y="100548"/>
                  <a:pt x="463932" y="90540"/>
                </a:cubicBezTo>
                <a:cubicBezTo>
                  <a:pt x="463932" y="80532"/>
                  <a:pt x="466522" y="72420"/>
                  <a:pt x="471714" y="66168"/>
                </a:cubicBezTo>
                <a:cubicBezTo>
                  <a:pt x="476895" y="59916"/>
                  <a:pt x="483617" y="56796"/>
                  <a:pt x="491871" y="56796"/>
                </a:cubicBezTo>
                <a:cubicBezTo>
                  <a:pt x="500124" y="56796"/>
                  <a:pt x="506588" y="59893"/>
                  <a:pt x="511651" y="66074"/>
                </a:cubicBezTo>
                <a:cubicBezTo>
                  <a:pt x="516713" y="72255"/>
                  <a:pt x="519245" y="80297"/>
                  <a:pt x="519245" y="90163"/>
                </a:cubicBezTo>
                <a:cubicBezTo>
                  <a:pt x="519245" y="96792"/>
                  <a:pt x="518055" y="102726"/>
                  <a:pt x="515677" y="107977"/>
                </a:cubicBezTo>
                <a:cubicBezTo>
                  <a:pt x="513299" y="113228"/>
                  <a:pt x="510026" y="117313"/>
                  <a:pt x="505834" y="120257"/>
                </a:cubicBezTo>
                <a:cubicBezTo>
                  <a:pt x="501643" y="123188"/>
                  <a:pt x="496863" y="124660"/>
                  <a:pt x="491494" y="124660"/>
                </a:cubicBezTo>
                <a:moveTo>
                  <a:pt x="487373" y="143404"/>
                </a:moveTo>
                <a:cubicBezTo>
                  <a:pt x="495368" y="143404"/>
                  <a:pt x="502338" y="141591"/>
                  <a:pt x="508272" y="137964"/>
                </a:cubicBezTo>
                <a:cubicBezTo>
                  <a:pt x="514205" y="134338"/>
                  <a:pt x="518609" y="129346"/>
                  <a:pt x="521493" y="122965"/>
                </a:cubicBezTo>
                <a:lnTo>
                  <a:pt x="523554" y="140590"/>
                </a:lnTo>
                <a:lnTo>
                  <a:pt x="541367" y="140590"/>
                </a:lnTo>
                <a:lnTo>
                  <a:pt x="541367" y="0"/>
                </a:lnTo>
                <a:lnTo>
                  <a:pt x="519245" y="0"/>
                </a:lnTo>
                <a:lnTo>
                  <a:pt x="519245" y="53429"/>
                </a:lnTo>
                <a:cubicBezTo>
                  <a:pt x="515748" y="48684"/>
                  <a:pt x="511156" y="44964"/>
                  <a:pt x="505469" y="42279"/>
                </a:cubicBezTo>
                <a:cubicBezTo>
                  <a:pt x="499783" y="39595"/>
                  <a:pt x="493507" y="38253"/>
                  <a:pt x="486631" y="38253"/>
                </a:cubicBezTo>
                <a:cubicBezTo>
                  <a:pt x="477884" y="38253"/>
                  <a:pt x="470078" y="40478"/>
                  <a:pt x="463202" y="44905"/>
                </a:cubicBezTo>
                <a:cubicBezTo>
                  <a:pt x="456326" y="49344"/>
                  <a:pt x="450957" y="55501"/>
                  <a:pt x="447084" y="63366"/>
                </a:cubicBezTo>
                <a:cubicBezTo>
                  <a:pt x="443210" y="71243"/>
                  <a:pt x="441267" y="80238"/>
                  <a:pt x="441267" y="90363"/>
                </a:cubicBezTo>
                <a:cubicBezTo>
                  <a:pt x="441267" y="100489"/>
                  <a:pt x="443233" y="109766"/>
                  <a:pt x="447178" y="117820"/>
                </a:cubicBezTo>
                <a:cubicBezTo>
                  <a:pt x="451110" y="125885"/>
                  <a:pt x="456573" y="132160"/>
                  <a:pt x="463578" y="136658"/>
                </a:cubicBezTo>
                <a:cubicBezTo>
                  <a:pt x="470572" y="141155"/>
                  <a:pt x="478508" y="143404"/>
                  <a:pt x="487385" y="143404"/>
                </a:cubicBezTo>
                <a:moveTo>
                  <a:pt x="363855" y="140590"/>
                </a:moveTo>
                <a:lnTo>
                  <a:pt x="363855" y="80415"/>
                </a:lnTo>
                <a:cubicBezTo>
                  <a:pt x="363973" y="73798"/>
                  <a:pt x="366292" y="68323"/>
                  <a:pt x="370790" y="64014"/>
                </a:cubicBezTo>
                <a:cubicBezTo>
                  <a:pt x="375287" y="59705"/>
                  <a:pt x="381104" y="57550"/>
                  <a:pt x="388227" y="57550"/>
                </a:cubicBezTo>
                <a:cubicBezTo>
                  <a:pt x="394349" y="57550"/>
                  <a:pt x="399164" y="59210"/>
                  <a:pt x="402661" y="62518"/>
                </a:cubicBezTo>
                <a:cubicBezTo>
                  <a:pt x="406158" y="65827"/>
                  <a:pt x="407912" y="70301"/>
                  <a:pt x="407912" y="75917"/>
                </a:cubicBezTo>
                <a:lnTo>
                  <a:pt x="407912" y="140590"/>
                </a:lnTo>
                <a:lnTo>
                  <a:pt x="430035" y="140590"/>
                </a:lnTo>
                <a:lnTo>
                  <a:pt x="430035" y="74798"/>
                </a:lnTo>
                <a:cubicBezTo>
                  <a:pt x="430035" y="63684"/>
                  <a:pt x="426844" y="54807"/>
                  <a:pt x="420475" y="48178"/>
                </a:cubicBezTo>
                <a:cubicBezTo>
                  <a:pt x="414105" y="41549"/>
                  <a:pt x="405605" y="38241"/>
                  <a:pt x="394985" y="38241"/>
                </a:cubicBezTo>
                <a:cubicBezTo>
                  <a:pt x="387732" y="38241"/>
                  <a:pt x="381115" y="39866"/>
                  <a:pt x="375111" y="43115"/>
                </a:cubicBezTo>
                <a:cubicBezTo>
                  <a:pt x="369118" y="46365"/>
                  <a:pt x="364550" y="50615"/>
                  <a:pt x="361430" y="55866"/>
                </a:cubicBezTo>
                <a:lnTo>
                  <a:pt x="359558" y="41243"/>
                </a:lnTo>
                <a:lnTo>
                  <a:pt x="341744" y="41243"/>
                </a:lnTo>
                <a:lnTo>
                  <a:pt x="341744" y="140590"/>
                </a:lnTo>
                <a:lnTo>
                  <a:pt x="363867" y="140590"/>
                </a:lnTo>
                <a:close/>
                <a:moveTo>
                  <a:pt x="255819" y="79849"/>
                </a:moveTo>
                <a:cubicBezTo>
                  <a:pt x="257562" y="72726"/>
                  <a:pt x="260753" y="67134"/>
                  <a:pt x="265380" y="63072"/>
                </a:cubicBezTo>
                <a:cubicBezTo>
                  <a:pt x="269995" y="59010"/>
                  <a:pt x="275564" y="56985"/>
                  <a:pt x="282063" y="56985"/>
                </a:cubicBezTo>
                <a:cubicBezTo>
                  <a:pt x="288562" y="56985"/>
                  <a:pt x="293778" y="58986"/>
                  <a:pt x="298087" y="62989"/>
                </a:cubicBezTo>
                <a:cubicBezTo>
                  <a:pt x="302396" y="66992"/>
                  <a:pt x="305234" y="72609"/>
                  <a:pt x="306611" y="79861"/>
                </a:cubicBezTo>
                <a:lnTo>
                  <a:pt x="255808" y="79861"/>
                </a:lnTo>
                <a:close/>
                <a:moveTo>
                  <a:pt x="283935" y="143404"/>
                </a:moveTo>
                <a:cubicBezTo>
                  <a:pt x="295556" y="143404"/>
                  <a:pt x="305363" y="140378"/>
                  <a:pt x="313369" y="134315"/>
                </a:cubicBezTo>
                <a:cubicBezTo>
                  <a:pt x="321364" y="128251"/>
                  <a:pt x="326615" y="119845"/>
                  <a:pt x="329111" y="109095"/>
                </a:cubicBezTo>
                <a:lnTo>
                  <a:pt x="307553" y="109095"/>
                </a:lnTo>
                <a:cubicBezTo>
                  <a:pt x="305928" y="114099"/>
                  <a:pt x="303056" y="117937"/>
                  <a:pt x="298935" y="120622"/>
                </a:cubicBezTo>
                <a:cubicBezTo>
                  <a:pt x="294814" y="123306"/>
                  <a:pt x="289869" y="124648"/>
                  <a:pt x="284123" y="124648"/>
                </a:cubicBezTo>
                <a:cubicBezTo>
                  <a:pt x="275752" y="124648"/>
                  <a:pt x="268971" y="121988"/>
                  <a:pt x="263790" y="116678"/>
                </a:cubicBezTo>
                <a:cubicBezTo>
                  <a:pt x="258598" y="111368"/>
                  <a:pt x="255631" y="104280"/>
                  <a:pt x="254889" y="95402"/>
                </a:cubicBezTo>
                <a:lnTo>
                  <a:pt x="329499" y="95402"/>
                </a:lnTo>
                <a:lnTo>
                  <a:pt x="329499" y="90151"/>
                </a:lnTo>
                <a:cubicBezTo>
                  <a:pt x="329370" y="79531"/>
                  <a:pt x="327309" y="70313"/>
                  <a:pt x="323306" y="62507"/>
                </a:cubicBezTo>
                <a:cubicBezTo>
                  <a:pt x="319303" y="54701"/>
                  <a:pt x="313781" y="48696"/>
                  <a:pt x="306717" y="44516"/>
                </a:cubicBezTo>
                <a:cubicBezTo>
                  <a:pt x="299653" y="40325"/>
                  <a:pt x="291435" y="38229"/>
                  <a:pt x="282063" y="38229"/>
                </a:cubicBezTo>
                <a:cubicBezTo>
                  <a:pt x="272691" y="38229"/>
                  <a:pt x="264450" y="40384"/>
                  <a:pt x="256950" y="44693"/>
                </a:cubicBezTo>
                <a:cubicBezTo>
                  <a:pt x="249450" y="49002"/>
                  <a:pt x="243551" y="55195"/>
                  <a:pt x="239230" y="63248"/>
                </a:cubicBezTo>
                <a:cubicBezTo>
                  <a:pt x="234921" y="71313"/>
                  <a:pt x="232766" y="80650"/>
                  <a:pt x="232766" y="91270"/>
                </a:cubicBezTo>
                <a:cubicBezTo>
                  <a:pt x="232766" y="101266"/>
                  <a:pt x="234921" y="110237"/>
                  <a:pt x="239230" y="118173"/>
                </a:cubicBezTo>
                <a:cubicBezTo>
                  <a:pt x="243539" y="126108"/>
                  <a:pt x="249568" y="132301"/>
                  <a:pt x="257315" y="136728"/>
                </a:cubicBezTo>
                <a:cubicBezTo>
                  <a:pt x="265062" y="141167"/>
                  <a:pt x="273939" y="143380"/>
                  <a:pt x="283935" y="143380"/>
                </a:cubicBezTo>
                <a:moveTo>
                  <a:pt x="179019" y="143404"/>
                </a:moveTo>
                <a:cubicBezTo>
                  <a:pt x="192147" y="143404"/>
                  <a:pt x="202885" y="139660"/>
                  <a:pt x="211268" y="132160"/>
                </a:cubicBezTo>
                <a:cubicBezTo>
                  <a:pt x="219639" y="124660"/>
                  <a:pt x="224513" y="114476"/>
                  <a:pt x="225891" y="101607"/>
                </a:cubicBezTo>
                <a:lnTo>
                  <a:pt x="204145" y="101607"/>
                </a:lnTo>
                <a:cubicBezTo>
                  <a:pt x="203026" y="108730"/>
                  <a:pt x="200236" y="114323"/>
                  <a:pt x="195809" y="118385"/>
                </a:cubicBezTo>
                <a:cubicBezTo>
                  <a:pt x="191370" y="122447"/>
                  <a:pt x="185778" y="124472"/>
                  <a:pt x="179031" y="124472"/>
                </a:cubicBezTo>
                <a:cubicBezTo>
                  <a:pt x="170531" y="124472"/>
                  <a:pt x="163596" y="121411"/>
                  <a:pt x="158227" y="115288"/>
                </a:cubicBezTo>
                <a:cubicBezTo>
                  <a:pt x="152846" y="109166"/>
                  <a:pt x="150162" y="100795"/>
                  <a:pt x="150162" y="90175"/>
                </a:cubicBezTo>
                <a:cubicBezTo>
                  <a:pt x="150162" y="79555"/>
                  <a:pt x="152717" y="72020"/>
                  <a:pt x="157850" y="66086"/>
                </a:cubicBezTo>
                <a:cubicBezTo>
                  <a:pt x="162972" y="60152"/>
                  <a:pt x="169777" y="57185"/>
                  <a:pt x="178278" y="57185"/>
                </a:cubicBezTo>
                <a:cubicBezTo>
                  <a:pt x="185271" y="57185"/>
                  <a:pt x="191087" y="59222"/>
                  <a:pt x="195715" y="63272"/>
                </a:cubicBezTo>
                <a:cubicBezTo>
                  <a:pt x="200330" y="67334"/>
                  <a:pt x="203144" y="72797"/>
                  <a:pt x="204145" y="79673"/>
                </a:cubicBezTo>
                <a:lnTo>
                  <a:pt x="225891" y="79673"/>
                </a:lnTo>
                <a:cubicBezTo>
                  <a:pt x="225267" y="71419"/>
                  <a:pt x="222924" y="64179"/>
                  <a:pt x="218862" y="57927"/>
                </a:cubicBezTo>
                <a:cubicBezTo>
                  <a:pt x="214800" y="51675"/>
                  <a:pt x="209301" y="46836"/>
                  <a:pt x="202367" y="43398"/>
                </a:cubicBezTo>
                <a:cubicBezTo>
                  <a:pt x="195432" y="39960"/>
                  <a:pt x="187461" y="38241"/>
                  <a:pt x="178466" y="38241"/>
                </a:cubicBezTo>
                <a:cubicBezTo>
                  <a:pt x="168835" y="38241"/>
                  <a:pt x="160158" y="40337"/>
                  <a:pt x="152411" y="44528"/>
                </a:cubicBezTo>
                <a:cubicBezTo>
                  <a:pt x="144664" y="48720"/>
                  <a:pt x="138600" y="54712"/>
                  <a:pt x="134232" y="62518"/>
                </a:cubicBezTo>
                <a:cubicBezTo>
                  <a:pt x="129852" y="70324"/>
                  <a:pt x="127674" y="79543"/>
                  <a:pt x="127674" y="90163"/>
                </a:cubicBezTo>
                <a:cubicBezTo>
                  <a:pt x="127674" y="100783"/>
                  <a:pt x="129735" y="109378"/>
                  <a:pt x="133855" y="117443"/>
                </a:cubicBezTo>
                <a:cubicBezTo>
                  <a:pt x="137976" y="125508"/>
                  <a:pt x="143910" y="131842"/>
                  <a:pt x="151669" y="136469"/>
                </a:cubicBezTo>
                <a:cubicBezTo>
                  <a:pt x="159416" y="141085"/>
                  <a:pt x="168541" y="143404"/>
                  <a:pt x="179031" y="143404"/>
                </a:cubicBezTo>
                <a:moveTo>
                  <a:pt x="85289" y="86725"/>
                </a:moveTo>
                <a:lnTo>
                  <a:pt x="44611" y="86725"/>
                </a:lnTo>
                <a:lnTo>
                  <a:pt x="65038" y="35368"/>
                </a:lnTo>
                <a:lnTo>
                  <a:pt x="85277" y="86725"/>
                </a:lnTo>
                <a:close/>
                <a:moveTo>
                  <a:pt x="36557" y="107188"/>
                </a:moveTo>
                <a:lnTo>
                  <a:pt x="93354" y="107188"/>
                </a:lnTo>
                <a:lnTo>
                  <a:pt x="106658" y="140590"/>
                </a:lnTo>
                <a:lnTo>
                  <a:pt x="129899" y="140590"/>
                </a:lnTo>
                <a:lnTo>
                  <a:pt x="76094" y="5439"/>
                </a:lnTo>
                <a:lnTo>
                  <a:pt x="53606" y="5439"/>
                </a:lnTo>
                <a:lnTo>
                  <a:pt x="0" y="140590"/>
                </a:lnTo>
                <a:lnTo>
                  <a:pt x="23241" y="140590"/>
                </a:lnTo>
                <a:lnTo>
                  <a:pt x="36546" y="107188"/>
                </a:lnTo>
                <a:close/>
              </a:path>
            </a:pathLst>
          </a:custGeom>
          <a:solidFill>
            <a:schemeClr val="bg1"/>
          </a:solidFill>
          <a:ln w="1166" cap="flat">
            <a:noFill/>
            <a:prstDash val="solid"/>
            <a:miter/>
          </a:ln>
        </p:spPr>
        <p:txBody>
          <a:bodyPr rtlCol="0" anchor="ctr"/>
          <a:lstStyle/>
          <a:p>
            <a:endParaRPr lang="en-AU"/>
          </a:p>
        </p:txBody>
      </p:sp>
      <p:sp>
        <p:nvSpPr>
          <p:cNvPr id="10" name="Free-form: Shape 9">
            <a:extLst>
              <a:ext uri="{FF2B5EF4-FFF2-40B4-BE49-F238E27FC236}">
                <a16:creationId xmlns:a16="http://schemas.microsoft.com/office/drawing/2014/main" id="{1A632459-B989-CE51-7506-1B75896A24EC}"/>
              </a:ext>
            </a:extLst>
          </p:cNvPr>
          <p:cNvSpPr/>
          <p:nvPr userDrawn="1"/>
        </p:nvSpPr>
        <p:spPr>
          <a:xfrm>
            <a:off x="1098575" y="6366599"/>
            <a:ext cx="145337" cy="148388"/>
          </a:xfrm>
          <a:custGeom>
            <a:avLst/>
            <a:gdLst>
              <a:gd name="connsiteX0" fmla="*/ 120010 w 145337"/>
              <a:gd name="connsiteY0" fmla="*/ 84880 h 148388"/>
              <a:gd name="connsiteX1" fmla="*/ 119185 w 145337"/>
              <a:gd name="connsiteY1" fmla="*/ 84916 h 148388"/>
              <a:gd name="connsiteX2" fmla="*/ 118573 w 145337"/>
              <a:gd name="connsiteY2" fmla="*/ 84727 h 148388"/>
              <a:gd name="connsiteX3" fmla="*/ 118314 w 145337"/>
              <a:gd name="connsiteY3" fmla="*/ 84539 h 148388"/>
              <a:gd name="connsiteX4" fmla="*/ 111097 w 145337"/>
              <a:gd name="connsiteY4" fmla="*/ 79005 h 148388"/>
              <a:gd name="connsiteX5" fmla="*/ 103491 w 145337"/>
              <a:gd name="connsiteY5" fmla="*/ 75697 h 148388"/>
              <a:gd name="connsiteX6" fmla="*/ 103032 w 145337"/>
              <a:gd name="connsiteY6" fmla="*/ 73389 h 148388"/>
              <a:gd name="connsiteX7" fmla="*/ 129405 w 145337"/>
              <a:gd name="connsiteY7" fmla="*/ 68009 h 148388"/>
              <a:gd name="connsiteX8" fmla="*/ 129405 w 145337"/>
              <a:gd name="connsiteY8" fmla="*/ 68009 h 148388"/>
              <a:gd name="connsiteX9" fmla="*/ 144946 w 145337"/>
              <a:gd name="connsiteY9" fmla="*/ 77310 h 148388"/>
              <a:gd name="connsiteX10" fmla="*/ 144734 w 145337"/>
              <a:gd name="connsiteY10" fmla="*/ 78687 h 148388"/>
              <a:gd name="connsiteX11" fmla="*/ 119998 w 145337"/>
              <a:gd name="connsiteY11" fmla="*/ 84880 h 148388"/>
              <a:gd name="connsiteX12" fmla="*/ 765 w 145337"/>
              <a:gd name="connsiteY12" fmla="*/ 96548 h 148388"/>
              <a:gd name="connsiteX13" fmla="*/ 0 w 145337"/>
              <a:gd name="connsiteY13" fmla="*/ 97313 h 148388"/>
              <a:gd name="connsiteX14" fmla="*/ 7924 w 145337"/>
              <a:gd name="connsiteY14" fmla="*/ 126771 h 148388"/>
              <a:gd name="connsiteX15" fmla="*/ 29222 w 145337"/>
              <a:gd name="connsiteY15" fmla="*/ 148223 h 148388"/>
              <a:gd name="connsiteX16" fmla="*/ 30270 w 145337"/>
              <a:gd name="connsiteY16" fmla="*/ 147940 h 148388"/>
              <a:gd name="connsiteX17" fmla="*/ 59869 w 145337"/>
              <a:gd name="connsiteY17" fmla="*/ 97337 h 148388"/>
              <a:gd name="connsiteX18" fmla="*/ 59222 w 145337"/>
              <a:gd name="connsiteY18" fmla="*/ 96207 h 148388"/>
              <a:gd name="connsiteX19" fmla="*/ 754 w 145337"/>
              <a:gd name="connsiteY19" fmla="*/ 96536 h 148388"/>
              <a:gd name="connsiteX20" fmla="*/ 144958 w 145337"/>
              <a:gd name="connsiteY20" fmla="*/ 143090 h 148388"/>
              <a:gd name="connsiteX21" fmla="*/ 114629 w 145337"/>
              <a:gd name="connsiteY21" fmla="*/ 147057 h 148388"/>
              <a:gd name="connsiteX22" fmla="*/ 89516 w 145337"/>
              <a:gd name="connsiteY22" fmla="*/ 127713 h 148388"/>
              <a:gd name="connsiteX23" fmla="*/ 68759 w 145337"/>
              <a:gd name="connsiteY23" fmla="*/ 91756 h 148388"/>
              <a:gd name="connsiteX24" fmla="*/ 48001 w 145337"/>
              <a:gd name="connsiteY24" fmla="*/ 55799 h 148388"/>
              <a:gd name="connsiteX25" fmla="*/ 43798 w 145337"/>
              <a:gd name="connsiteY25" fmla="*/ 24375 h 148388"/>
              <a:gd name="connsiteX26" fmla="*/ 62401 w 145337"/>
              <a:gd name="connsiteY26" fmla="*/ 98 h 148388"/>
              <a:gd name="connsiteX27" fmla="*/ 63390 w 145337"/>
              <a:gd name="connsiteY27" fmla="*/ 357 h 148388"/>
              <a:gd name="connsiteX28" fmla="*/ 87714 w 145337"/>
              <a:gd name="connsiteY28" fmla="*/ 42483 h 148388"/>
              <a:gd name="connsiteX29" fmla="*/ 83641 w 145337"/>
              <a:gd name="connsiteY29" fmla="*/ 83173 h 148388"/>
              <a:gd name="connsiteX30" fmla="*/ 120916 w 145337"/>
              <a:gd name="connsiteY30" fmla="*/ 99986 h 148388"/>
              <a:gd name="connsiteX31" fmla="*/ 145241 w 145337"/>
              <a:gd name="connsiteY31" fmla="*/ 142112 h 148388"/>
              <a:gd name="connsiteX32" fmla="*/ 144970 w 145337"/>
              <a:gd name="connsiteY32" fmla="*/ 143101 h 148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45337" h="148388">
                <a:moveTo>
                  <a:pt x="120010" y="84880"/>
                </a:moveTo>
                <a:cubicBezTo>
                  <a:pt x="119739" y="84951"/>
                  <a:pt x="119456" y="84963"/>
                  <a:pt x="119185" y="84916"/>
                </a:cubicBezTo>
                <a:cubicBezTo>
                  <a:pt x="118938" y="84880"/>
                  <a:pt x="118726" y="84798"/>
                  <a:pt x="118573" y="84727"/>
                </a:cubicBezTo>
                <a:cubicBezTo>
                  <a:pt x="118479" y="84680"/>
                  <a:pt x="118385" y="84621"/>
                  <a:pt x="118314" y="84539"/>
                </a:cubicBezTo>
                <a:cubicBezTo>
                  <a:pt x="116631" y="82867"/>
                  <a:pt x="114252" y="80842"/>
                  <a:pt x="111097" y="79005"/>
                </a:cubicBezTo>
                <a:cubicBezTo>
                  <a:pt x="108259" y="77357"/>
                  <a:pt x="105575" y="76415"/>
                  <a:pt x="103491" y="75697"/>
                </a:cubicBezTo>
                <a:cubicBezTo>
                  <a:pt x="102596" y="75379"/>
                  <a:pt x="102490" y="74154"/>
                  <a:pt x="103032" y="73389"/>
                </a:cubicBezTo>
                <a:cubicBezTo>
                  <a:pt x="109025" y="65112"/>
                  <a:pt x="120469" y="62651"/>
                  <a:pt x="129405" y="68009"/>
                </a:cubicBezTo>
                <a:lnTo>
                  <a:pt x="129405" y="68009"/>
                </a:lnTo>
                <a:cubicBezTo>
                  <a:pt x="129405" y="68009"/>
                  <a:pt x="144946" y="77310"/>
                  <a:pt x="144946" y="77310"/>
                </a:cubicBezTo>
                <a:cubicBezTo>
                  <a:pt x="145523" y="77651"/>
                  <a:pt x="145394" y="78522"/>
                  <a:pt x="144734" y="78687"/>
                </a:cubicBezTo>
                <a:lnTo>
                  <a:pt x="119998" y="84880"/>
                </a:lnTo>
                <a:close/>
                <a:moveTo>
                  <a:pt x="765" y="96548"/>
                </a:moveTo>
                <a:cubicBezTo>
                  <a:pt x="341" y="96548"/>
                  <a:pt x="0" y="96889"/>
                  <a:pt x="0" y="97313"/>
                </a:cubicBezTo>
                <a:cubicBezTo>
                  <a:pt x="12" y="107345"/>
                  <a:pt x="2567" y="117482"/>
                  <a:pt x="7924" y="126771"/>
                </a:cubicBezTo>
                <a:cubicBezTo>
                  <a:pt x="13234" y="135966"/>
                  <a:pt x="20651" y="143196"/>
                  <a:pt x="29222" y="148223"/>
                </a:cubicBezTo>
                <a:cubicBezTo>
                  <a:pt x="29587" y="148435"/>
                  <a:pt x="30058" y="148305"/>
                  <a:pt x="30270" y="147940"/>
                </a:cubicBezTo>
                <a:lnTo>
                  <a:pt x="59869" y="97337"/>
                </a:lnTo>
                <a:cubicBezTo>
                  <a:pt x="60164" y="96831"/>
                  <a:pt x="59799" y="96207"/>
                  <a:pt x="59222" y="96207"/>
                </a:cubicBezTo>
                <a:lnTo>
                  <a:pt x="754" y="96536"/>
                </a:lnTo>
                <a:close/>
                <a:moveTo>
                  <a:pt x="144958" y="143090"/>
                </a:moveTo>
                <a:cubicBezTo>
                  <a:pt x="141532" y="145044"/>
                  <a:pt x="129593" y="151025"/>
                  <a:pt x="114629" y="147057"/>
                </a:cubicBezTo>
                <a:cubicBezTo>
                  <a:pt x="98428" y="142760"/>
                  <a:pt x="90834" y="129997"/>
                  <a:pt x="89516" y="127713"/>
                </a:cubicBezTo>
                <a:lnTo>
                  <a:pt x="68759" y="91756"/>
                </a:lnTo>
                <a:lnTo>
                  <a:pt x="48001" y="55799"/>
                </a:lnTo>
                <a:cubicBezTo>
                  <a:pt x="46671" y="53515"/>
                  <a:pt x="39418" y="40564"/>
                  <a:pt x="43798" y="24375"/>
                </a:cubicBezTo>
                <a:cubicBezTo>
                  <a:pt x="47837" y="9434"/>
                  <a:pt x="58998" y="2087"/>
                  <a:pt x="62401" y="98"/>
                </a:cubicBezTo>
                <a:cubicBezTo>
                  <a:pt x="62742" y="-102"/>
                  <a:pt x="63190" y="15"/>
                  <a:pt x="63390" y="357"/>
                </a:cubicBezTo>
                <a:cubicBezTo>
                  <a:pt x="63390" y="357"/>
                  <a:pt x="81062" y="30957"/>
                  <a:pt x="87714" y="42483"/>
                </a:cubicBezTo>
                <a:cubicBezTo>
                  <a:pt x="94366" y="53998"/>
                  <a:pt x="95179" y="76509"/>
                  <a:pt x="83641" y="83173"/>
                </a:cubicBezTo>
                <a:cubicBezTo>
                  <a:pt x="95214" y="76486"/>
                  <a:pt x="114617" y="89083"/>
                  <a:pt x="120916" y="99986"/>
                </a:cubicBezTo>
                <a:cubicBezTo>
                  <a:pt x="127215" y="110888"/>
                  <a:pt x="145241" y="142112"/>
                  <a:pt x="145241" y="142112"/>
                </a:cubicBezTo>
                <a:cubicBezTo>
                  <a:pt x="145441" y="142466"/>
                  <a:pt x="145323" y="142901"/>
                  <a:pt x="144970" y="143101"/>
                </a:cubicBezTo>
              </a:path>
            </a:pathLst>
          </a:custGeom>
          <a:solidFill>
            <a:srgbClr val="FBBA00"/>
          </a:solidFill>
          <a:ln w="1166" cap="flat">
            <a:noFill/>
            <a:prstDash val="solid"/>
            <a:miter/>
          </a:ln>
        </p:spPr>
        <p:txBody>
          <a:bodyPr rtlCol="0" anchor="ctr"/>
          <a:lstStyle/>
          <a:p>
            <a:endParaRPr lang="en-AU"/>
          </a:p>
        </p:txBody>
      </p:sp>
    </p:spTree>
    <p:extLst>
      <p:ext uri="{BB962C8B-B14F-4D97-AF65-F5344CB8AC3E}">
        <p14:creationId xmlns:p14="http://schemas.microsoft.com/office/powerpoint/2010/main" val="6528865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4_Executive Summary Opt C">
    <p:spTree>
      <p:nvGrpSpPr>
        <p:cNvPr id="1" name=""/>
        <p:cNvGrpSpPr/>
        <p:nvPr/>
      </p:nvGrpSpPr>
      <p:grpSpPr>
        <a:xfrm>
          <a:off x="0" y="0"/>
          <a:ext cx="0" cy="0"/>
          <a:chOff x="0" y="0"/>
          <a:chExt cx="0" cy="0"/>
        </a:xfrm>
      </p:grpSpPr>
      <p:pic>
        <p:nvPicPr>
          <p:cNvPr id="13" name="Picture 12" descr="A person leaning out of a car window&#10;&#10;Description automatically generated">
            <a:extLst>
              <a:ext uri="{FF2B5EF4-FFF2-40B4-BE49-F238E27FC236}">
                <a16:creationId xmlns:a16="http://schemas.microsoft.com/office/drawing/2014/main" id="{8B81E3BC-09E9-55C5-2ACC-61004265560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4A6AA59C-96C9-180F-F213-18D47A132A58}"/>
              </a:ext>
            </a:extLst>
          </p:cNvPr>
          <p:cNvSpPr>
            <a:spLocks noGrp="1"/>
          </p:cNvSpPr>
          <p:nvPr>
            <p:ph type="title" hasCustomPrompt="1"/>
          </p:nvPr>
        </p:nvSpPr>
        <p:spPr>
          <a:xfrm>
            <a:off x="503238" y="953180"/>
            <a:ext cx="3441700" cy="443198"/>
          </a:xfrm>
        </p:spPr>
        <p:txBody>
          <a:bodyPr wrap="square">
            <a:spAutoFit/>
          </a:bodyPr>
          <a:lstStyle>
            <a:lvl1pPr>
              <a:defRPr sz="3600">
                <a:solidFill>
                  <a:schemeClr val="tx1"/>
                </a:solidFill>
              </a:defRPr>
            </a:lvl1pPr>
          </a:lstStyle>
          <a:p>
            <a:r>
              <a:rPr lang="en-AU" noProof="0"/>
              <a:t>Title here</a:t>
            </a:r>
          </a:p>
        </p:txBody>
      </p:sp>
      <p:sp>
        <p:nvSpPr>
          <p:cNvPr id="3" name="Footer Placeholder 2">
            <a:extLst>
              <a:ext uri="{FF2B5EF4-FFF2-40B4-BE49-F238E27FC236}">
                <a16:creationId xmlns:a16="http://schemas.microsoft.com/office/drawing/2014/main" id="{21B50C25-7B67-223F-5FAB-170FABB2A79F}"/>
              </a:ext>
            </a:extLst>
          </p:cNvPr>
          <p:cNvSpPr>
            <a:spLocks noGrp="1"/>
          </p:cNvSpPr>
          <p:nvPr>
            <p:ph type="ftr" sz="quarter" idx="10"/>
          </p:nvPr>
        </p:nvSpPr>
        <p:spPr>
          <a:xfrm>
            <a:off x="7142163" y="6539268"/>
            <a:ext cx="4114800" cy="123111"/>
          </a:xfrm>
        </p:spPr>
        <p:txBody>
          <a:bodyPr/>
          <a:lstStyle>
            <a:lvl1pPr>
              <a:defRPr>
                <a:solidFill>
                  <a:schemeClr val="bg1"/>
                </a:solidFill>
              </a:defRPr>
            </a:lvl1pPr>
          </a:lstStyle>
          <a:p>
            <a:r>
              <a:rPr lang="en-US" noProof="0"/>
              <a:t>Acenda Life</a:t>
            </a:r>
            <a:endParaRPr lang="en-AU" noProof="0"/>
          </a:p>
        </p:txBody>
      </p:sp>
      <p:sp>
        <p:nvSpPr>
          <p:cNvPr id="4" name="Slide Number Placeholder 3">
            <a:extLst>
              <a:ext uri="{FF2B5EF4-FFF2-40B4-BE49-F238E27FC236}">
                <a16:creationId xmlns:a16="http://schemas.microsoft.com/office/drawing/2014/main" id="{A053AD59-96E5-9F3F-B5C8-08DA88E44362}"/>
              </a:ext>
            </a:extLst>
          </p:cNvPr>
          <p:cNvSpPr>
            <a:spLocks noGrp="1"/>
          </p:cNvSpPr>
          <p:nvPr>
            <p:ph type="sldNum" sz="quarter" idx="11"/>
          </p:nvPr>
        </p:nvSpPr>
        <p:spPr/>
        <p:txBody>
          <a:bodyPr/>
          <a:lstStyle>
            <a:lvl1pPr>
              <a:defRPr>
                <a:solidFill>
                  <a:schemeClr val="bg1"/>
                </a:solidFill>
              </a:defRPr>
            </a:lvl1pPr>
          </a:lstStyle>
          <a:p>
            <a:fld id="{9CA0E3CB-31B1-41CE-9218-F9509472790F}" type="slidenum">
              <a:rPr lang="en-AU" noProof="0" smtClean="0"/>
              <a:pPr/>
              <a:t>‹#›</a:t>
            </a:fld>
            <a:endParaRPr lang="en-AU" noProof="0"/>
          </a:p>
        </p:txBody>
      </p:sp>
      <p:cxnSp>
        <p:nvCxnSpPr>
          <p:cNvPr id="7" name="Straight Connector 6">
            <a:extLst>
              <a:ext uri="{FF2B5EF4-FFF2-40B4-BE49-F238E27FC236}">
                <a16:creationId xmlns:a16="http://schemas.microsoft.com/office/drawing/2014/main" id="{8461A094-C908-A9AE-E397-83FF7AD1D725}"/>
              </a:ext>
            </a:extLst>
          </p:cNvPr>
          <p:cNvCxnSpPr/>
          <p:nvPr userDrawn="1"/>
        </p:nvCxnSpPr>
        <p:spPr>
          <a:xfrm>
            <a:off x="11410351" y="6544539"/>
            <a:ext cx="0" cy="112568"/>
          </a:xfrm>
          <a:prstGeom prst="line">
            <a:avLst/>
          </a:prstGeom>
          <a:ln w="12700" cap="rnd">
            <a:round/>
          </a:ln>
        </p:spPr>
        <p:style>
          <a:lnRef idx="2">
            <a:schemeClr val="accent1"/>
          </a:lnRef>
          <a:fillRef idx="0">
            <a:schemeClr val="accent1"/>
          </a:fillRef>
          <a:effectRef idx="1">
            <a:schemeClr val="accent1"/>
          </a:effectRef>
          <a:fontRef idx="minor">
            <a:schemeClr val="tx1"/>
          </a:fontRef>
        </p:style>
      </p:cxnSp>
      <p:sp>
        <p:nvSpPr>
          <p:cNvPr id="9" name="Text Placeholder 12">
            <a:extLst>
              <a:ext uri="{FF2B5EF4-FFF2-40B4-BE49-F238E27FC236}">
                <a16:creationId xmlns:a16="http://schemas.microsoft.com/office/drawing/2014/main" id="{BD11E02E-8C68-B90E-40A1-B2EDDF45E4FA}"/>
              </a:ext>
            </a:extLst>
          </p:cNvPr>
          <p:cNvSpPr>
            <a:spLocks noGrp="1"/>
          </p:cNvSpPr>
          <p:nvPr>
            <p:ph type="body" sz="quarter" idx="12" hasCustomPrompt="1"/>
          </p:nvPr>
        </p:nvSpPr>
        <p:spPr>
          <a:xfrm>
            <a:off x="503238" y="2125980"/>
            <a:ext cx="4302125" cy="2495550"/>
          </a:xfrm>
        </p:spPr>
        <p:txBody>
          <a:bodyPr/>
          <a:lstStyle>
            <a:lvl1pPr>
              <a:lnSpc>
                <a:spcPct val="120000"/>
              </a:lnSpc>
              <a:defRPr sz="1200">
                <a:solidFill>
                  <a:schemeClr val="bg1"/>
                </a:solidFill>
                <a:latin typeface="+mn-lt"/>
              </a:defRPr>
            </a:lvl1pPr>
          </a:lstStyle>
          <a:p>
            <a:pPr lvl="0"/>
            <a:r>
              <a:rPr lang="en-AU" noProof="0"/>
              <a:t>Insert text</a:t>
            </a:r>
          </a:p>
        </p:txBody>
      </p:sp>
    </p:spTree>
    <p:extLst>
      <p:ext uri="{BB962C8B-B14F-4D97-AF65-F5344CB8AC3E}">
        <p14:creationId xmlns:p14="http://schemas.microsoft.com/office/powerpoint/2010/main" val="112571188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4_Executive Summary Opt D">
    <p:bg>
      <p:bgPr>
        <a:solidFill>
          <a:schemeClr val="tx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1C34FB7B-7770-A559-8A04-BA524437B3E0}"/>
              </a:ext>
            </a:extLst>
          </p:cNvPr>
          <p:cNvSpPr/>
          <p:nvPr userDrawn="1"/>
        </p:nvSpPr>
        <p:spPr>
          <a:xfrm>
            <a:off x="0" y="0"/>
            <a:ext cx="12192001" cy="6858000"/>
          </a:xfrm>
          <a:custGeom>
            <a:avLst/>
            <a:gdLst>
              <a:gd name="connsiteX0" fmla="*/ 0 w 12192001"/>
              <a:gd name="connsiteY0" fmla="*/ 0 h 6858000"/>
              <a:gd name="connsiteX1" fmla="*/ 3609977 w 12192001"/>
              <a:gd name="connsiteY1" fmla="*/ 0 h 6858000"/>
              <a:gd name="connsiteX2" fmla="*/ 3970639 w 12192001"/>
              <a:gd name="connsiteY2" fmla="*/ 0 h 6858000"/>
              <a:gd name="connsiteX3" fmla="*/ 4105276 w 12192001"/>
              <a:gd name="connsiteY3" fmla="*/ 0 h 6858000"/>
              <a:gd name="connsiteX4" fmla="*/ 4200527 w 12192001"/>
              <a:gd name="connsiteY4" fmla="*/ 0 h 6858000"/>
              <a:gd name="connsiteX5" fmla="*/ 7869112 w 12192001"/>
              <a:gd name="connsiteY5" fmla="*/ 0 h 6858000"/>
              <a:gd name="connsiteX6" fmla="*/ 9371522 w 12192001"/>
              <a:gd name="connsiteY6" fmla="*/ 952500 h 6858000"/>
              <a:gd name="connsiteX7" fmla="*/ 12192001 w 12192001"/>
              <a:gd name="connsiteY7" fmla="*/ 5837673 h 6858000"/>
              <a:gd name="connsiteX8" fmla="*/ 12192001 w 12192001"/>
              <a:gd name="connsiteY8" fmla="*/ 6858000 h 6858000"/>
              <a:gd name="connsiteX9" fmla="*/ 4200527 w 12192001"/>
              <a:gd name="connsiteY9" fmla="*/ 6858000 h 6858000"/>
              <a:gd name="connsiteX10" fmla="*/ 4105276 w 12192001"/>
              <a:gd name="connsiteY10" fmla="*/ 6858000 h 6858000"/>
              <a:gd name="connsiteX11" fmla="*/ 3970639 w 12192001"/>
              <a:gd name="connsiteY11" fmla="*/ 6858000 h 6858000"/>
              <a:gd name="connsiteX12" fmla="*/ 3609977 w 12192001"/>
              <a:gd name="connsiteY12" fmla="*/ 6858000 h 6858000"/>
              <a:gd name="connsiteX13" fmla="*/ 0 w 12192001"/>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1" h="6858000">
                <a:moveTo>
                  <a:pt x="0" y="0"/>
                </a:moveTo>
                <a:lnTo>
                  <a:pt x="3609977" y="0"/>
                </a:lnTo>
                <a:lnTo>
                  <a:pt x="3970639" y="0"/>
                </a:lnTo>
                <a:lnTo>
                  <a:pt x="4105276" y="0"/>
                </a:lnTo>
                <a:lnTo>
                  <a:pt x="4200527" y="0"/>
                </a:lnTo>
                <a:lnTo>
                  <a:pt x="7869112" y="0"/>
                </a:lnTo>
                <a:cubicBezTo>
                  <a:pt x="8395146" y="0"/>
                  <a:pt x="9067802" y="426466"/>
                  <a:pt x="9371522" y="952500"/>
                </a:cubicBezTo>
                <a:lnTo>
                  <a:pt x="12192001" y="5837673"/>
                </a:lnTo>
                <a:lnTo>
                  <a:pt x="12192001" y="6858000"/>
                </a:lnTo>
                <a:lnTo>
                  <a:pt x="4200527" y="6858000"/>
                </a:lnTo>
                <a:lnTo>
                  <a:pt x="4105276" y="6858000"/>
                </a:lnTo>
                <a:lnTo>
                  <a:pt x="3970639" y="6858000"/>
                </a:lnTo>
                <a:lnTo>
                  <a:pt x="3609977" y="6858000"/>
                </a:lnTo>
                <a:lnTo>
                  <a:pt x="0" y="6858000"/>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noProof="0"/>
          </a:p>
        </p:txBody>
      </p:sp>
      <p:sp>
        <p:nvSpPr>
          <p:cNvPr id="10" name="Freeform: Shape 9">
            <a:extLst>
              <a:ext uri="{FF2B5EF4-FFF2-40B4-BE49-F238E27FC236}">
                <a16:creationId xmlns:a16="http://schemas.microsoft.com/office/drawing/2014/main" id="{77FBCC94-F4C5-4FA0-0862-CAD01CDF0ADE}"/>
              </a:ext>
            </a:extLst>
          </p:cNvPr>
          <p:cNvSpPr/>
          <p:nvPr userDrawn="1"/>
        </p:nvSpPr>
        <p:spPr>
          <a:xfrm>
            <a:off x="5475189" y="0"/>
            <a:ext cx="6716811" cy="6858000"/>
          </a:xfrm>
          <a:custGeom>
            <a:avLst/>
            <a:gdLst>
              <a:gd name="connsiteX0" fmla="*/ 0 w 6716811"/>
              <a:gd name="connsiteY0" fmla="*/ 0 h 6858000"/>
              <a:gd name="connsiteX1" fmla="*/ 6716811 w 6716811"/>
              <a:gd name="connsiteY1" fmla="*/ 0 h 6858000"/>
              <a:gd name="connsiteX2" fmla="*/ 6716811 w 6716811"/>
              <a:gd name="connsiteY2" fmla="*/ 6858000 h 6858000"/>
              <a:gd name="connsiteX3" fmla="*/ 5611911 w 6716811"/>
              <a:gd name="connsiteY3" fmla="*/ 6858000 h 6858000"/>
              <a:gd name="connsiteX4" fmla="*/ 2606389 w 6716811"/>
              <a:gd name="connsiteY4" fmla="*/ 1652321 h 6858000"/>
              <a:gd name="connsiteX5" fmla="*/ 173837 w 6716811"/>
              <a:gd name="connsiteY5" fmla="*/ 853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16811" h="6858000">
                <a:moveTo>
                  <a:pt x="0" y="0"/>
                </a:moveTo>
                <a:lnTo>
                  <a:pt x="6716811" y="0"/>
                </a:lnTo>
                <a:lnTo>
                  <a:pt x="6716811" y="6858000"/>
                </a:lnTo>
                <a:lnTo>
                  <a:pt x="5611911" y="6858000"/>
                </a:lnTo>
                <a:lnTo>
                  <a:pt x="2606389" y="1652321"/>
                </a:lnTo>
                <a:cubicBezTo>
                  <a:pt x="2112488" y="796857"/>
                  <a:pt x="1055860" y="93152"/>
                  <a:pt x="173837" y="8530"/>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noProof="0"/>
          </a:p>
        </p:txBody>
      </p:sp>
      <p:sp>
        <p:nvSpPr>
          <p:cNvPr id="3" name="Footer Placeholder 2">
            <a:extLst>
              <a:ext uri="{FF2B5EF4-FFF2-40B4-BE49-F238E27FC236}">
                <a16:creationId xmlns:a16="http://schemas.microsoft.com/office/drawing/2014/main" id="{21B50C25-7B67-223F-5FAB-170FABB2A79F}"/>
              </a:ext>
            </a:extLst>
          </p:cNvPr>
          <p:cNvSpPr>
            <a:spLocks noGrp="1"/>
          </p:cNvSpPr>
          <p:nvPr>
            <p:ph type="ftr" sz="quarter" idx="10"/>
          </p:nvPr>
        </p:nvSpPr>
        <p:spPr>
          <a:xfrm>
            <a:off x="7142163" y="6539268"/>
            <a:ext cx="4114800" cy="123111"/>
          </a:xfrm>
        </p:spPr>
        <p:txBody>
          <a:bodyPr/>
          <a:lstStyle>
            <a:lvl1pPr>
              <a:defRPr>
                <a:solidFill>
                  <a:schemeClr val="bg1"/>
                </a:solidFill>
              </a:defRPr>
            </a:lvl1pPr>
          </a:lstStyle>
          <a:p>
            <a:r>
              <a:rPr lang="en-US" noProof="0"/>
              <a:t>Acenda Life</a:t>
            </a:r>
            <a:endParaRPr lang="en-AU" noProof="0"/>
          </a:p>
        </p:txBody>
      </p:sp>
      <p:sp>
        <p:nvSpPr>
          <p:cNvPr id="4" name="Slide Number Placeholder 3">
            <a:extLst>
              <a:ext uri="{FF2B5EF4-FFF2-40B4-BE49-F238E27FC236}">
                <a16:creationId xmlns:a16="http://schemas.microsoft.com/office/drawing/2014/main" id="{A053AD59-96E5-9F3F-B5C8-08DA88E44362}"/>
              </a:ext>
            </a:extLst>
          </p:cNvPr>
          <p:cNvSpPr>
            <a:spLocks noGrp="1"/>
          </p:cNvSpPr>
          <p:nvPr>
            <p:ph type="sldNum" sz="quarter" idx="11"/>
          </p:nvPr>
        </p:nvSpPr>
        <p:spPr/>
        <p:txBody>
          <a:bodyPr/>
          <a:lstStyle>
            <a:lvl1pPr>
              <a:defRPr>
                <a:solidFill>
                  <a:schemeClr val="bg1"/>
                </a:solidFill>
              </a:defRPr>
            </a:lvl1pPr>
          </a:lstStyle>
          <a:p>
            <a:fld id="{9CA0E3CB-31B1-41CE-9218-F9509472790F}" type="slidenum">
              <a:rPr lang="en-AU" noProof="0" smtClean="0"/>
              <a:pPr/>
              <a:t>‹#›</a:t>
            </a:fld>
            <a:endParaRPr lang="en-AU" noProof="0"/>
          </a:p>
        </p:txBody>
      </p:sp>
      <p:cxnSp>
        <p:nvCxnSpPr>
          <p:cNvPr id="7" name="Straight Connector 6">
            <a:extLst>
              <a:ext uri="{FF2B5EF4-FFF2-40B4-BE49-F238E27FC236}">
                <a16:creationId xmlns:a16="http://schemas.microsoft.com/office/drawing/2014/main" id="{8461A094-C908-A9AE-E397-83FF7AD1D725}"/>
              </a:ext>
            </a:extLst>
          </p:cNvPr>
          <p:cNvCxnSpPr/>
          <p:nvPr userDrawn="1"/>
        </p:nvCxnSpPr>
        <p:spPr>
          <a:xfrm>
            <a:off x="11410351" y="6544539"/>
            <a:ext cx="0" cy="112568"/>
          </a:xfrm>
          <a:prstGeom prst="line">
            <a:avLst/>
          </a:prstGeom>
          <a:ln w="12700" cap="rnd">
            <a:solidFill>
              <a:schemeClr val="tx2"/>
            </a:solidFill>
            <a:round/>
          </a:ln>
        </p:spPr>
        <p:style>
          <a:lnRef idx="2">
            <a:schemeClr val="accent1"/>
          </a:lnRef>
          <a:fillRef idx="0">
            <a:schemeClr val="accent1"/>
          </a:fillRef>
          <a:effectRef idx="1">
            <a:schemeClr val="accent1"/>
          </a:effectRef>
          <a:fontRef idx="minor">
            <a:schemeClr val="tx1"/>
          </a:fontRef>
        </p:style>
      </p:cxnSp>
      <p:sp>
        <p:nvSpPr>
          <p:cNvPr id="2" name="Title 1">
            <a:extLst>
              <a:ext uri="{FF2B5EF4-FFF2-40B4-BE49-F238E27FC236}">
                <a16:creationId xmlns:a16="http://schemas.microsoft.com/office/drawing/2014/main" id="{4A6AA59C-96C9-180F-F213-18D47A132A58}"/>
              </a:ext>
            </a:extLst>
          </p:cNvPr>
          <p:cNvSpPr>
            <a:spLocks noGrp="1"/>
          </p:cNvSpPr>
          <p:nvPr>
            <p:ph type="title" hasCustomPrompt="1"/>
          </p:nvPr>
        </p:nvSpPr>
        <p:spPr>
          <a:xfrm>
            <a:off x="503238" y="2445430"/>
            <a:ext cx="6021387" cy="443198"/>
          </a:xfrm>
        </p:spPr>
        <p:txBody>
          <a:bodyPr wrap="square">
            <a:spAutoFit/>
          </a:bodyPr>
          <a:lstStyle>
            <a:lvl1pPr>
              <a:defRPr sz="3600">
                <a:solidFill>
                  <a:schemeClr val="accent1"/>
                </a:solidFill>
              </a:defRPr>
            </a:lvl1pPr>
          </a:lstStyle>
          <a:p>
            <a:r>
              <a:rPr lang="en-AU" noProof="0"/>
              <a:t>Title here</a:t>
            </a:r>
          </a:p>
        </p:txBody>
      </p:sp>
      <p:sp>
        <p:nvSpPr>
          <p:cNvPr id="9" name="Text Placeholder 12">
            <a:extLst>
              <a:ext uri="{FF2B5EF4-FFF2-40B4-BE49-F238E27FC236}">
                <a16:creationId xmlns:a16="http://schemas.microsoft.com/office/drawing/2014/main" id="{BD11E02E-8C68-B90E-40A1-B2EDDF45E4FA}"/>
              </a:ext>
            </a:extLst>
          </p:cNvPr>
          <p:cNvSpPr>
            <a:spLocks noGrp="1"/>
          </p:cNvSpPr>
          <p:nvPr>
            <p:ph type="body" sz="quarter" idx="12" hasCustomPrompt="1"/>
          </p:nvPr>
        </p:nvSpPr>
        <p:spPr>
          <a:xfrm>
            <a:off x="503239" y="3101013"/>
            <a:ext cx="6881811" cy="1856750"/>
          </a:xfrm>
        </p:spPr>
        <p:txBody>
          <a:bodyPr/>
          <a:lstStyle>
            <a:lvl1pPr>
              <a:lnSpc>
                <a:spcPct val="140000"/>
              </a:lnSpc>
              <a:defRPr sz="1200">
                <a:solidFill>
                  <a:schemeClr val="bg1"/>
                </a:solidFill>
                <a:latin typeface="+mn-lt"/>
              </a:defRPr>
            </a:lvl1pPr>
          </a:lstStyle>
          <a:p>
            <a:pPr lvl="0"/>
            <a:r>
              <a:rPr lang="en-AU" noProof="0"/>
              <a:t>Insert text</a:t>
            </a:r>
          </a:p>
        </p:txBody>
      </p:sp>
    </p:spTree>
    <p:extLst>
      <p:ext uri="{BB962C8B-B14F-4D97-AF65-F5344CB8AC3E}">
        <p14:creationId xmlns:p14="http://schemas.microsoft.com/office/powerpoint/2010/main" val="40506779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3_Table of Contents Opt B">
    <p:bg>
      <p:bgPr>
        <a:solidFill>
          <a:schemeClr val="bg2"/>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5F0E8370-35D8-0836-B80B-BC323A39026D}"/>
              </a:ext>
            </a:extLst>
          </p:cNvPr>
          <p:cNvSpPr>
            <a:spLocks noGrp="1"/>
          </p:cNvSpPr>
          <p:nvPr>
            <p:ph type="ftr" sz="quarter" idx="10"/>
          </p:nvPr>
        </p:nvSpPr>
        <p:spPr>
          <a:xfrm>
            <a:off x="7142163" y="6539268"/>
            <a:ext cx="4114800" cy="123111"/>
          </a:xfrm>
        </p:spPr>
        <p:txBody>
          <a:bodyPr/>
          <a:lstStyle>
            <a:lvl1pPr>
              <a:defRPr>
                <a:solidFill>
                  <a:schemeClr val="tx2"/>
                </a:solidFill>
              </a:defRPr>
            </a:lvl1pPr>
          </a:lstStyle>
          <a:p>
            <a:r>
              <a:rPr lang="en-US" noProof="0"/>
              <a:t>Acenda Life</a:t>
            </a:r>
            <a:endParaRPr lang="en-AU" noProof="0"/>
          </a:p>
        </p:txBody>
      </p:sp>
      <p:sp>
        <p:nvSpPr>
          <p:cNvPr id="4" name="Slide Number Placeholder 3">
            <a:extLst>
              <a:ext uri="{FF2B5EF4-FFF2-40B4-BE49-F238E27FC236}">
                <a16:creationId xmlns:a16="http://schemas.microsoft.com/office/drawing/2014/main" id="{4D1E427D-9DFA-53D5-2EFD-DADFA51752C7}"/>
              </a:ext>
            </a:extLst>
          </p:cNvPr>
          <p:cNvSpPr>
            <a:spLocks noGrp="1"/>
          </p:cNvSpPr>
          <p:nvPr>
            <p:ph type="sldNum" sz="quarter" idx="11"/>
          </p:nvPr>
        </p:nvSpPr>
        <p:spPr/>
        <p:txBody>
          <a:bodyPr/>
          <a:lstStyle>
            <a:lvl1pPr>
              <a:defRPr>
                <a:solidFill>
                  <a:schemeClr val="tx2"/>
                </a:solidFill>
              </a:defRPr>
            </a:lvl1pPr>
          </a:lstStyle>
          <a:p>
            <a:fld id="{9CA0E3CB-31B1-41CE-9218-F9509472790F}" type="slidenum">
              <a:rPr lang="en-AU" noProof="0" smtClean="0"/>
              <a:pPr/>
              <a:t>‹#›</a:t>
            </a:fld>
            <a:endParaRPr lang="en-AU" noProof="0"/>
          </a:p>
        </p:txBody>
      </p:sp>
      <p:pic>
        <p:nvPicPr>
          <p:cNvPr id="5" name="Graphic 4">
            <a:extLst>
              <a:ext uri="{FF2B5EF4-FFF2-40B4-BE49-F238E27FC236}">
                <a16:creationId xmlns:a16="http://schemas.microsoft.com/office/drawing/2014/main" id="{B91A3B8E-F1FE-E0CA-C836-5A1A3521AF8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716854" y="0"/>
            <a:ext cx="3475146" cy="3143250"/>
          </a:xfrm>
          <a:prstGeom prst="rect">
            <a:avLst/>
          </a:prstGeom>
        </p:spPr>
      </p:pic>
      <p:cxnSp>
        <p:nvCxnSpPr>
          <p:cNvPr id="6" name="Straight Connector 5">
            <a:extLst>
              <a:ext uri="{FF2B5EF4-FFF2-40B4-BE49-F238E27FC236}">
                <a16:creationId xmlns:a16="http://schemas.microsoft.com/office/drawing/2014/main" id="{41ADC3C9-FC7F-2FD0-4622-75DB2D0BAF6F}"/>
              </a:ext>
            </a:extLst>
          </p:cNvPr>
          <p:cNvCxnSpPr/>
          <p:nvPr userDrawn="1"/>
        </p:nvCxnSpPr>
        <p:spPr>
          <a:xfrm>
            <a:off x="11410351" y="6544539"/>
            <a:ext cx="0" cy="112568"/>
          </a:xfrm>
          <a:prstGeom prst="line">
            <a:avLst/>
          </a:prstGeom>
          <a:ln w="12700" cap="rnd">
            <a:round/>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EB612EA0-534C-C9C3-5E0D-707645AF0E8B}"/>
              </a:ext>
            </a:extLst>
          </p:cNvPr>
          <p:cNvSpPr>
            <a:spLocks noGrp="1"/>
          </p:cNvSpPr>
          <p:nvPr>
            <p:ph type="body" sz="quarter" idx="12" hasCustomPrompt="1"/>
          </p:nvPr>
        </p:nvSpPr>
        <p:spPr>
          <a:xfrm>
            <a:off x="505777" y="2117911"/>
            <a:ext cx="430213" cy="215444"/>
          </a:xfrm>
        </p:spPr>
        <p:txBody>
          <a:bodyPr anchor="ctr" anchorCtr="0">
            <a:spAutoFit/>
          </a:bodyPr>
          <a:lstStyle>
            <a:lvl1pPr>
              <a:lnSpc>
                <a:spcPct val="100000"/>
              </a:lnSpc>
              <a:spcBef>
                <a:spcPts val="0"/>
              </a:spcBef>
              <a:spcAft>
                <a:spcPts val="0"/>
              </a:spcAft>
              <a:defRPr sz="1400">
                <a:solidFill>
                  <a:schemeClr val="accent1"/>
                </a:solidFill>
              </a:defRPr>
            </a:lvl1pPr>
          </a:lstStyle>
          <a:p>
            <a:pPr lvl="0"/>
            <a:r>
              <a:rPr lang="en-AU" noProof="0"/>
              <a:t>1.1</a:t>
            </a:r>
          </a:p>
        </p:txBody>
      </p:sp>
      <p:sp>
        <p:nvSpPr>
          <p:cNvPr id="15" name="Text Placeholder 14">
            <a:extLst>
              <a:ext uri="{FF2B5EF4-FFF2-40B4-BE49-F238E27FC236}">
                <a16:creationId xmlns:a16="http://schemas.microsoft.com/office/drawing/2014/main" id="{A5F882D4-A96B-8863-91FF-F1DB7E79D8CF}"/>
              </a:ext>
            </a:extLst>
          </p:cNvPr>
          <p:cNvSpPr>
            <a:spLocks noGrp="1"/>
          </p:cNvSpPr>
          <p:nvPr>
            <p:ph type="body" sz="quarter" idx="13" hasCustomPrompt="1"/>
          </p:nvPr>
        </p:nvSpPr>
        <p:spPr>
          <a:xfrm>
            <a:off x="1270952" y="1979748"/>
            <a:ext cx="3964623" cy="491769"/>
          </a:xfrm>
        </p:spPr>
        <p:txBody>
          <a:bodyPr anchor="ctr" anchorCtr="0">
            <a:noAutofit/>
          </a:bodyPr>
          <a:lstStyle>
            <a:lvl1pPr>
              <a:lnSpc>
                <a:spcPct val="100000"/>
              </a:lnSpc>
              <a:spcBef>
                <a:spcPts val="0"/>
              </a:spcBef>
              <a:spcAft>
                <a:spcPts val="0"/>
              </a:spcAft>
              <a:defRPr sz="1400">
                <a:solidFill>
                  <a:schemeClr val="tx2"/>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Insert text</a:t>
            </a:r>
          </a:p>
        </p:txBody>
      </p:sp>
      <p:sp>
        <p:nvSpPr>
          <p:cNvPr id="16" name="Text Placeholder 12">
            <a:extLst>
              <a:ext uri="{FF2B5EF4-FFF2-40B4-BE49-F238E27FC236}">
                <a16:creationId xmlns:a16="http://schemas.microsoft.com/office/drawing/2014/main" id="{FF77EBA4-6F73-29D3-7079-702C873AD622}"/>
              </a:ext>
            </a:extLst>
          </p:cNvPr>
          <p:cNvSpPr>
            <a:spLocks noGrp="1"/>
          </p:cNvSpPr>
          <p:nvPr>
            <p:ph type="body" sz="quarter" idx="14" hasCustomPrompt="1"/>
          </p:nvPr>
        </p:nvSpPr>
        <p:spPr>
          <a:xfrm>
            <a:off x="505777" y="2773315"/>
            <a:ext cx="430213" cy="215444"/>
          </a:xfrm>
        </p:spPr>
        <p:txBody>
          <a:bodyPr anchor="ctr" anchorCtr="0">
            <a:spAutoFit/>
          </a:bodyPr>
          <a:lstStyle>
            <a:lvl1pPr>
              <a:lnSpc>
                <a:spcPct val="100000"/>
              </a:lnSpc>
              <a:spcBef>
                <a:spcPts val="0"/>
              </a:spcBef>
              <a:spcAft>
                <a:spcPts val="0"/>
              </a:spcAft>
              <a:defRPr sz="1400">
                <a:solidFill>
                  <a:schemeClr val="accent1"/>
                </a:solidFill>
              </a:defRPr>
            </a:lvl1pPr>
          </a:lstStyle>
          <a:p>
            <a:pPr lvl="0"/>
            <a:r>
              <a:rPr lang="en-AU" noProof="0"/>
              <a:t>1.2</a:t>
            </a:r>
          </a:p>
        </p:txBody>
      </p:sp>
      <p:sp>
        <p:nvSpPr>
          <p:cNvPr id="17" name="Text Placeholder 14">
            <a:extLst>
              <a:ext uri="{FF2B5EF4-FFF2-40B4-BE49-F238E27FC236}">
                <a16:creationId xmlns:a16="http://schemas.microsoft.com/office/drawing/2014/main" id="{08A3CDA6-6ACE-D47F-2899-4BB00E2FF0AB}"/>
              </a:ext>
            </a:extLst>
          </p:cNvPr>
          <p:cNvSpPr>
            <a:spLocks noGrp="1"/>
          </p:cNvSpPr>
          <p:nvPr>
            <p:ph type="body" sz="quarter" idx="15" hasCustomPrompt="1"/>
          </p:nvPr>
        </p:nvSpPr>
        <p:spPr>
          <a:xfrm>
            <a:off x="1270952" y="2635152"/>
            <a:ext cx="3964623" cy="491769"/>
          </a:xfrm>
        </p:spPr>
        <p:txBody>
          <a:bodyPr anchor="ctr" anchorCtr="0">
            <a:noAutofit/>
          </a:bodyPr>
          <a:lstStyle>
            <a:lvl1pPr>
              <a:lnSpc>
                <a:spcPct val="100000"/>
              </a:lnSpc>
              <a:spcBef>
                <a:spcPts val="0"/>
              </a:spcBef>
              <a:spcAft>
                <a:spcPts val="0"/>
              </a:spcAft>
              <a:defRPr sz="1400">
                <a:solidFill>
                  <a:schemeClr val="tx2"/>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Insert text</a:t>
            </a:r>
          </a:p>
        </p:txBody>
      </p:sp>
      <p:sp>
        <p:nvSpPr>
          <p:cNvPr id="18" name="Text Placeholder 12">
            <a:extLst>
              <a:ext uri="{FF2B5EF4-FFF2-40B4-BE49-F238E27FC236}">
                <a16:creationId xmlns:a16="http://schemas.microsoft.com/office/drawing/2014/main" id="{EFD24C20-0280-45CB-0C73-707C40DF34E0}"/>
              </a:ext>
            </a:extLst>
          </p:cNvPr>
          <p:cNvSpPr>
            <a:spLocks noGrp="1"/>
          </p:cNvSpPr>
          <p:nvPr>
            <p:ph type="body" sz="quarter" idx="16" hasCustomPrompt="1"/>
          </p:nvPr>
        </p:nvSpPr>
        <p:spPr>
          <a:xfrm>
            <a:off x="505777" y="3428719"/>
            <a:ext cx="430213" cy="215444"/>
          </a:xfrm>
        </p:spPr>
        <p:txBody>
          <a:bodyPr anchor="ctr" anchorCtr="0">
            <a:spAutoFit/>
          </a:bodyPr>
          <a:lstStyle>
            <a:lvl1pPr>
              <a:lnSpc>
                <a:spcPct val="100000"/>
              </a:lnSpc>
              <a:spcBef>
                <a:spcPts val="0"/>
              </a:spcBef>
              <a:spcAft>
                <a:spcPts val="0"/>
              </a:spcAft>
              <a:defRPr sz="1400">
                <a:solidFill>
                  <a:schemeClr val="accent1"/>
                </a:solidFill>
              </a:defRPr>
            </a:lvl1pPr>
          </a:lstStyle>
          <a:p>
            <a:pPr lvl="0"/>
            <a:r>
              <a:rPr lang="en-AU" noProof="0"/>
              <a:t>1.3</a:t>
            </a:r>
          </a:p>
        </p:txBody>
      </p:sp>
      <p:sp>
        <p:nvSpPr>
          <p:cNvPr id="19" name="Text Placeholder 14">
            <a:extLst>
              <a:ext uri="{FF2B5EF4-FFF2-40B4-BE49-F238E27FC236}">
                <a16:creationId xmlns:a16="http://schemas.microsoft.com/office/drawing/2014/main" id="{FCFC6615-CE4D-0214-93C3-4BD970C3DF3E}"/>
              </a:ext>
            </a:extLst>
          </p:cNvPr>
          <p:cNvSpPr>
            <a:spLocks noGrp="1"/>
          </p:cNvSpPr>
          <p:nvPr>
            <p:ph type="body" sz="quarter" idx="17" hasCustomPrompt="1"/>
          </p:nvPr>
        </p:nvSpPr>
        <p:spPr>
          <a:xfrm>
            <a:off x="1270952" y="3290556"/>
            <a:ext cx="3964623" cy="491769"/>
          </a:xfrm>
        </p:spPr>
        <p:txBody>
          <a:bodyPr anchor="ctr" anchorCtr="0">
            <a:noAutofit/>
          </a:bodyPr>
          <a:lstStyle>
            <a:lvl1pPr>
              <a:lnSpc>
                <a:spcPct val="100000"/>
              </a:lnSpc>
              <a:spcBef>
                <a:spcPts val="0"/>
              </a:spcBef>
              <a:spcAft>
                <a:spcPts val="0"/>
              </a:spcAft>
              <a:defRPr sz="1400">
                <a:solidFill>
                  <a:schemeClr val="tx2"/>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Insert text</a:t>
            </a:r>
          </a:p>
        </p:txBody>
      </p:sp>
      <p:sp>
        <p:nvSpPr>
          <p:cNvPr id="20" name="Text Placeholder 12">
            <a:extLst>
              <a:ext uri="{FF2B5EF4-FFF2-40B4-BE49-F238E27FC236}">
                <a16:creationId xmlns:a16="http://schemas.microsoft.com/office/drawing/2014/main" id="{E20E10E9-5FA8-C175-3D97-BB6682DCB307}"/>
              </a:ext>
            </a:extLst>
          </p:cNvPr>
          <p:cNvSpPr>
            <a:spLocks noGrp="1"/>
          </p:cNvSpPr>
          <p:nvPr>
            <p:ph type="body" sz="quarter" idx="18" hasCustomPrompt="1"/>
          </p:nvPr>
        </p:nvSpPr>
        <p:spPr>
          <a:xfrm>
            <a:off x="505777" y="4084123"/>
            <a:ext cx="430213" cy="215444"/>
          </a:xfrm>
        </p:spPr>
        <p:txBody>
          <a:bodyPr anchor="ctr" anchorCtr="0">
            <a:spAutoFit/>
          </a:bodyPr>
          <a:lstStyle>
            <a:lvl1pPr>
              <a:lnSpc>
                <a:spcPct val="100000"/>
              </a:lnSpc>
              <a:spcBef>
                <a:spcPts val="0"/>
              </a:spcBef>
              <a:spcAft>
                <a:spcPts val="0"/>
              </a:spcAft>
              <a:defRPr sz="1400">
                <a:solidFill>
                  <a:schemeClr val="accent1"/>
                </a:solidFill>
              </a:defRPr>
            </a:lvl1pPr>
          </a:lstStyle>
          <a:p>
            <a:pPr lvl="0"/>
            <a:r>
              <a:rPr lang="en-AU" noProof="0"/>
              <a:t>2.1</a:t>
            </a:r>
          </a:p>
        </p:txBody>
      </p:sp>
      <p:sp>
        <p:nvSpPr>
          <p:cNvPr id="21" name="Text Placeholder 14">
            <a:extLst>
              <a:ext uri="{FF2B5EF4-FFF2-40B4-BE49-F238E27FC236}">
                <a16:creationId xmlns:a16="http://schemas.microsoft.com/office/drawing/2014/main" id="{8AA78C14-B3F3-4EAB-8B8D-601C1E76DE1B}"/>
              </a:ext>
            </a:extLst>
          </p:cNvPr>
          <p:cNvSpPr>
            <a:spLocks noGrp="1"/>
          </p:cNvSpPr>
          <p:nvPr>
            <p:ph type="body" sz="quarter" idx="19" hasCustomPrompt="1"/>
          </p:nvPr>
        </p:nvSpPr>
        <p:spPr>
          <a:xfrm>
            <a:off x="1270952" y="3945960"/>
            <a:ext cx="3964623" cy="491769"/>
          </a:xfrm>
        </p:spPr>
        <p:txBody>
          <a:bodyPr anchor="ctr" anchorCtr="0">
            <a:noAutofit/>
          </a:bodyPr>
          <a:lstStyle>
            <a:lvl1pPr>
              <a:lnSpc>
                <a:spcPct val="100000"/>
              </a:lnSpc>
              <a:spcBef>
                <a:spcPts val="0"/>
              </a:spcBef>
              <a:spcAft>
                <a:spcPts val="0"/>
              </a:spcAft>
              <a:defRPr sz="1400">
                <a:solidFill>
                  <a:schemeClr val="tx2"/>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Insert text</a:t>
            </a:r>
          </a:p>
        </p:txBody>
      </p:sp>
      <p:sp>
        <p:nvSpPr>
          <p:cNvPr id="22" name="Text Placeholder 12">
            <a:extLst>
              <a:ext uri="{FF2B5EF4-FFF2-40B4-BE49-F238E27FC236}">
                <a16:creationId xmlns:a16="http://schemas.microsoft.com/office/drawing/2014/main" id="{AF50A571-1BA3-A784-4B99-00960D3C32EC}"/>
              </a:ext>
            </a:extLst>
          </p:cNvPr>
          <p:cNvSpPr>
            <a:spLocks noGrp="1"/>
          </p:cNvSpPr>
          <p:nvPr>
            <p:ph type="body" sz="quarter" idx="20" hasCustomPrompt="1"/>
          </p:nvPr>
        </p:nvSpPr>
        <p:spPr>
          <a:xfrm>
            <a:off x="505777" y="4739527"/>
            <a:ext cx="430213" cy="215444"/>
          </a:xfrm>
        </p:spPr>
        <p:txBody>
          <a:bodyPr anchor="ctr" anchorCtr="0">
            <a:spAutoFit/>
          </a:bodyPr>
          <a:lstStyle>
            <a:lvl1pPr>
              <a:lnSpc>
                <a:spcPct val="100000"/>
              </a:lnSpc>
              <a:spcBef>
                <a:spcPts val="0"/>
              </a:spcBef>
              <a:spcAft>
                <a:spcPts val="0"/>
              </a:spcAft>
              <a:defRPr sz="1400">
                <a:solidFill>
                  <a:schemeClr val="accent1"/>
                </a:solidFill>
              </a:defRPr>
            </a:lvl1pPr>
          </a:lstStyle>
          <a:p>
            <a:pPr lvl="0"/>
            <a:r>
              <a:rPr lang="en-AU" noProof="0"/>
              <a:t>2.2</a:t>
            </a:r>
          </a:p>
        </p:txBody>
      </p:sp>
      <p:sp>
        <p:nvSpPr>
          <p:cNvPr id="23" name="Text Placeholder 14">
            <a:extLst>
              <a:ext uri="{FF2B5EF4-FFF2-40B4-BE49-F238E27FC236}">
                <a16:creationId xmlns:a16="http://schemas.microsoft.com/office/drawing/2014/main" id="{9FF5C25B-D9AE-28CD-C9AC-39CB47E5E4D8}"/>
              </a:ext>
            </a:extLst>
          </p:cNvPr>
          <p:cNvSpPr>
            <a:spLocks noGrp="1"/>
          </p:cNvSpPr>
          <p:nvPr>
            <p:ph type="body" sz="quarter" idx="21" hasCustomPrompt="1"/>
          </p:nvPr>
        </p:nvSpPr>
        <p:spPr>
          <a:xfrm>
            <a:off x="1270952" y="4601364"/>
            <a:ext cx="3964623" cy="491769"/>
          </a:xfrm>
        </p:spPr>
        <p:txBody>
          <a:bodyPr anchor="ctr" anchorCtr="0">
            <a:noAutofit/>
          </a:bodyPr>
          <a:lstStyle>
            <a:lvl1pPr>
              <a:lnSpc>
                <a:spcPct val="100000"/>
              </a:lnSpc>
              <a:spcBef>
                <a:spcPts val="0"/>
              </a:spcBef>
              <a:spcAft>
                <a:spcPts val="0"/>
              </a:spcAft>
              <a:defRPr sz="1400">
                <a:solidFill>
                  <a:schemeClr val="tx2"/>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Insert text</a:t>
            </a:r>
          </a:p>
        </p:txBody>
      </p:sp>
      <p:sp>
        <p:nvSpPr>
          <p:cNvPr id="24" name="Text Placeholder 12">
            <a:extLst>
              <a:ext uri="{FF2B5EF4-FFF2-40B4-BE49-F238E27FC236}">
                <a16:creationId xmlns:a16="http://schemas.microsoft.com/office/drawing/2014/main" id="{868D2A81-5306-2899-CEA4-3E74358263F0}"/>
              </a:ext>
            </a:extLst>
          </p:cNvPr>
          <p:cNvSpPr>
            <a:spLocks noGrp="1"/>
          </p:cNvSpPr>
          <p:nvPr>
            <p:ph type="body" sz="quarter" idx="22" hasCustomPrompt="1"/>
          </p:nvPr>
        </p:nvSpPr>
        <p:spPr>
          <a:xfrm>
            <a:off x="505777" y="5394933"/>
            <a:ext cx="430213" cy="215444"/>
          </a:xfrm>
        </p:spPr>
        <p:txBody>
          <a:bodyPr anchor="ctr" anchorCtr="0">
            <a:spAutoFit/>
          </a:bodyPr>
          <a:lstStyle>
            <a:lvl1pPr>
              <a:lnSpc>
                <a:spcPct val="100000"/>
              </a:lnSpc>
              <a:spcBef>
                <a:spcPts val="0"/>
              </a:spcBef>
              <a:spcAft>
                <a:spcPts val="0"/>
              </a:spcAft>
              <a:defRPr sz="1400">
                <a:solidFill>
                  <a:schemeClr val="accent1"/>
                </a:solidFill>
              </a:defRPr>
            </a:lvl1pPr>
          </a:lstStyle>
          <a:p>
            <a:pPr lvl="0"/>
            <a:r>
              <a:rPr lang="en-AU" noProof="0"/>
              <a:t>2.3</a:t>
            </a:r>
          </a:p>
        </p:txBody>
      </p:sp>
      <p:sp>
        <p:nvSpPr>
          <p:cNvPr id="25" name="Text Placeholder 14">
            <a:extLst>
              <a:ext uri="{FF2B5EF4-FFF2-40B4-BE49-F238E27FC236}">
                <a16:creationId xmlns:a16="http://schemas.microsoft.com/office/drawing/2014/main" id="{E55F8D21-92B5-8FE3-B0CF-C8234E474998}"/>
              </a:ext>
            </a:extLst>
          </p:cNvPr>
          <p:cNvSpPr>
            <a:spLocks noGrp="1"/>
          </p:cNvSpPr>
          <p:nvPr>
            <p:ph type="body" sz="quarter" idx="23" hasCustomPrompt="1"/>
          </p:nvPr>
        </p:nvSpPr>
        <p:spPr>
          <a:xfrm>
            <a:off x="1270952" y="5256770"/>
            <a:ext cx="3964623" cy="491769"/>
          </a:xfrm>
        </p:spPr>
        <p:txBody>
          <a:bodyPr anchor="ctr" anchorCtr="0">
            <a:noAutofit/>
          </a:bodyPr>
          <a:lstStyle>
            <a:lvl1pPr>
              <a:lnSpc>
                <a:spcPct val="100000"/>
              </a:lnSpc>
              <a:spcBef>
                <a:spcPts val="0"/>
              </a:spcBef>
              <a:spcAft>
                <a:spcPts val="0"/>
              </a:spcAft>
              <a:defRPr sz="1400">
                <a:solidFill>
                  <a:schemeClr val="tx2"/>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Insert text</a:t>
            </a:r>
          </a:p>
        </p:txBody>
      </p:sp>
      <p:sp>
        <p:nvSpPr>
          <p:cNvPr id="7" name="Title 6">
            <a:extLst>
              <a:ext uri="{FF2B5EF4-FFF2-40B4-BE49-F238E27FC236}">
                <a16:creationId xmlns:a16="http://schemas.microsoft.com/office/drawing/2014/main" id="{6786F87F-4C4B-4175-5A77-3EC0C3C3286D}"/>
              </a:ext>
            </a:extLst>
          </p:cNvPr>
          <p:cNvSpPr>
            <a:spLocks noGrp="1"/>
          </p:cNvSpPr>
          <p:nvPr>
            <p:ph type="title" hasCustomPrompt="1"/>
          </p:nvPr>
        </p:nvSpPr>
        <p:spPr>
          <a:xfrm>
            <a:off x="503237" y="908050"/>
            <a:ext cx="8172447" cy="344710"/>
          </a:xfrm>
        </p:spPr>
        <p:txBody>
          <a:bodyPr>
            <a:spAutoFit/>
          </a:bodyPr>
          <a:lstStyle>
            <a:lvl1pPr>
              <a:defRPr sz="2800">
                <a:solidFill>
                  <a:schemeClr val="accent1"/>
                </a:solidFill>
              </a:defRPr>
            </a:lvl1pPr>
          </a:lstStyle>
          <a:p>
            <a:r>
              <a:rPr lang="en-AU" noProof="0"/>
              <a:t>Table of contents</a:t>
            </a:r>
          </a:p>
        </p:txBody>
      </p:sp>
      <p:sp>
        <p:nvSpPr>
          <p:cNvPr id="14" name="Text Placeholder 12">
            <a:extLst>
              <a:ext uri="{FF2B5EF4-FFF2-40B4-BE49-F238E27FC236}">
                <a16:creationId xmlns:a16="http://schemas.microsoft.com/office/drawing/2014/main" id="{F4EAD07E-05A0-0C8E-5AB7-5008146658A2}"/>
              </a:ext>
            </a:extLst>
          </p:cNvPr>
          <p:cNvSpPr>
            <a:spLocks noGrp="1"/>
          </p:cNvSpPr>
          <p:nvPr>
            <p:ph type="body" sz="quarter" idx="24" hasCustomPrompt="1"/>
          </p:nvPr>
        </p:nvSpPr>
        <p:spPr>
          <a:xfrm>
            <a:off x="6101715" y="2117911"/>
            <a:ext cx="430213" cy="215444"/>
          </a:xfrm>
        </p:spPr>
        <p:txBody>
          <a:bodyPr anchor="ctr" anchorCtr="0">
            <a:spAutoFit/>
          </a:bodyPr>
          <a:lstStyle>
            <a:lvl1pPr>
              <a:lnSpc>
                <a:spcPct val="100000"/>
              </a:lnSpc>
              <a:spcBef>
                <a:spcPts val="0"/>
              </a:spcBef>
              <a:spcAft>
                <a:spcPts val="0"/>
              </a:spcAft>
              <a:defRPr sz="1400">
                <a:solidFill>
                  <a:schemeClr val="accent1"/>
                </a:solidFill>
              </a:defRPr>
            </a:lvl1pPr>
          </a:lstStyle>
          <a:p>
            <a:pPr lvl="0"/>
            <a:r>
              <a:rPr lang="en-AU" noProof="0"/>
              <a:t>3.1</a:t>
            </a:r>
          </a:p>
        </p:txBody>
      </p:sp>
      <p:sp>
        <p:nvSpPr>
          <p:cNvPr id="26" name="Text Placeholder 14">
            <a:extLst>
              <a:ext uri="{FF2B5EF4-FFF2-40B4-BE49-F238E27FC236}">
                <a16:creationId xmlns:a16="http://schemas.microsoft.com/office/drawing/2014/main" id="{14D40BA1-EEA2-1BEC-0D74-96EDBBDD441B}"/>
              </a:ext>
            </a:extLst>
          </p:cNvPr>
          <p:cNvSpPr>
            <a:spLocks noGrp="1"/>
          </p:cNvSpPr>
          <p:nvPr>
            <p:ph type="body" sz="quarter" idx="25" hasCustomPrompt="1"/>
          </p:nvPr>
        </p:nvSpPr>
        <p:spPr>
          <a:xfrm>
            <a:off x="6866890" y="1979748"/>
            <a:ext cx="3964623" cy="491769"/>
          </a:xfrm>
        </p:spPr>
        <p:txBody>
          <a:bodyPr anchor="ctr" anchorCtr="0">
            <a:noAutofit/>
          </a:bodyPr>
          <a:lstStyle>
            <a:lvl1pPr>
              <a:lnSpc>
                <a:spcPct val="100000"/>
              </a:lnSpc>
              <a:spcBef>
                <a:spcPts val="0"/>
              </a:spcBef>
              <a:spcAft>
                <a:spcPts val="0"/>
              </a:spcAft>
              <a:defRPr sz="1400">
                <a:solidFill>
                  <a:schemeClr val="tx2"/>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Insert text</a:t>
            </a:r>
          </a:p>
        </p:txBody>
      </p:sp>
      <p:sp>
        <p:nvSpPr>
          <p:cNvPr id="27" name="Text Placeholder 12">
            <a:extLst>
              <a:ext uri="{FF2B5EF4-FFF2-40B4-BE49-F238E27FC236}">
                <a16:creationId xmlns:a16="http://schemas.microsoft.com/office/drawing/2014/main" id="{047B74BF-6476-85DF-1231-769036F51002}"/>
              </a:ext>
            </a:extLst>
          </p:cNvPr>
          <p:cNvSpPr>
            <a:spLocks noGrp="1"/>
          </p:cNvSpPr>
          <p:nvPr>
            <p:ph type="body" sz="quarter" idx="26" hasCustomPrompt="1"/>
          </p:nvPr>
        </p:nvSpPr>
        <p:spPr>
          <a:xfrm>
            <a:off x="6101715" y="2773315"/>
            <a:ext cx="430213" cy="215444"/>
          </a:xfrm>
        </p:spPr>
        <p:txBody>
          <a:bodyPr anchor="ctr" anchorCtr="0">
            <a:spAutoFit/>
          </a:bodyPr>
          <a:lstStyle>
            <a:lvl1pPr>
              <a:lnSpc>
                <a:spcPct val="100000"/>
              </a:lnSpc>
              <a:spcBef>
                <a:spcPts val="0"/>
              </a:spcBef>
              <a:spcAft>
                <a:spcPts val="0"/>
              </a:spcAft>
              <a:defRPr sz="1400">
                <a:solidFill>
                  <a:schemeClr val="accent1"/>
                </a:solidFill>
              </a:defRPr>
            </a:lvl1pPr>
          </a:lstStyle>
          <a:p>
            <a:pPr lvl="0"/>
            <a:r>
              <a:rPr lang="en-AU" noProof="0"/>
              <a:t>3.2</a:t>
            </a:r>
          </a:p>
        </p:txBody>
      </p:sp>
      <p:sp>
        <p:nvSpPr>
          <p:cNvPr id="28" name="Text Placeholder 14">
            <a:extLst>
              <a:ext uri="{FF2B5EF4-FFF2-40B4-BE49-F238E27FC236}">
                <a16:creationId xmlns:a16="http://schemas.microsoft.com/office/drawing/2014/main" id="{A8191723-AA57-33B3-EAF1-235A9A8A8860}"/>
              </a:ext>
            </a:extLst>
          </p:cNvPr>
          <p:cNvSpPr>
            <a:spLocks noGrp="1"/>
          </p:cNvSpPr>
          <p:nvPr>
            <p:ph type="body" sz="quarter" idx="27" hasCustomPrompt="1"/>
          </p:nvPr>
        </p:nvSpPr>
        <p:spPr>
          <a:xfrm>
            <a:off x="6866890" y="2635152"/>
            <a:ext cx="3964623" cy="491769"/>
          </a:xfrm>
        </p:spPr>
        <p:txBody>
          <a:bodyPr anchor="ctr" anchorCtr="0">
            <a:noAutofit/>
          </a:bodyPr>
          <a:lstStyle>
            <a:lvl1pPr>
              <a:lnSpc>
                <a:spcPct val="100000"/>
              </a:lnSpc>
              <a:spcBef>
                <a:spcPts val="0"/>
              </a:spcBef>
              <a:spcAft>
                <a:spcPts val="0"/>
              </a:spcAft>
              <a:defRPr sz="1400">
                <a:solidFill>
                  <a:schemeClr val="tx2"/>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Insert text</a:t>
            </a:r>
          </a:p>
        </p:txBody>
      </p:sp>
      <p:sp>
        <p:nvSpPr>
          <p:cNvPr id="29" name="Text Placeholder 12">
            <a:extLst>
              <a:ext uri="{FF2B5EF4-FFF2-40B4-BE49-F238E27FC236}">
                <a16:creationId xmlns:a16="http://schemas.microsoft.com/office/drawing/2014/main" id="{86E65AD3-AF24-557E-48CF-50BD8D8A405A}"/>
              </a:ext>
            </a:extLst>
          </p:cNvPr>
          <p:cNvSpPr>
            <a:spLocks noGrp="1"/>
          </p:cNvSpPr>
          <p:nvPr>
            <p:ph type="body" sz="quarter" idx="28" hasCustomPrompt="1"/>
          </p:nvPr>
        </p:nvSpPr>
        <p:spPr>
          <a:xfrm>
            <a:off x="6101715" y="3428719"/>
            <a:ext cx="430213" cy="215444"/>
          </a:xfrm>
        </p:spPr>
        <p:txBody>
          <a:bodyPr anchor="ctr" anchorCtr="0">
            <a:spAutoFit/>
          </a:bodyPr>
          <a:lstStyle>
            <a:lvl1pPr>
              <a:lnSpc>
                <a:spcPct val="100000"/>
              </a:lnSpc>
              <a:spcBef>
                <a:spcPts val="0"/>
              </a:spcBef>
              <a:spcAft>
                <a:spcPts val="0"/>
              </a:spcAft>
              <a:defRPr sz="1400">
                <a:solidFill>
                  <a:schemeClr val="accent1"/>
                </a:solidFill>
              </a:defRPr>
            </a:lvl1pPr>
          </a:lstStyle>
          <a:p>
            <a:pPr lvl="0"/>
            <a:r>
              <a:rPr lang="en-AU" noProof="0"/>
              <a:t>3.3</a:t>
            </a:r>
          </a:p>
        </p:txBody>
      </p:sp>
      <p:sp>
        <p:nvSpPr>
          <p:cNvPr id="30" name="Text Placeholder 14">
            <a:extLst>
              <a:ext uri="{FF2B5EF4-FFF2-40B4-BE49-F238E27FC236}">
                <a16:creationId xmlns:a16="http://schemas.microsoft.com/office/drawing/2014/main" id="{48169DEE-B981-238C-E15C-8E9FDB2B232D}"/>
              </a:ext>
            </a:extLst>
          </p:cNvPr>
          <p:cNvSpPr>
            <a:spLocks noGrp="1"/>
          </p:cNvSpPr>
          <p:nvPr>
            <p:ph type="body" sz="quarter" idx="29" hasCustomPrompt="1"/>
          </p:nvPr>
        </p:nvSpPr>
        <p:spPr>
          <a:xfrm>
            <a:off x="6866890" y="3290556"/>
            <a:ext cx="3964623" cy="491769"/>
          </a:xfrm>
        </p:spPr>
        <p:txBody>
          <a:bodyPr anchor="ctr" anchorCtr="0">
            <a:noAutofit/>
          </a:bodyPr>
          <a:lstStyle>
            <a:lvl1pPr>
              <a:lnSpc>
                <a:spcPct val="100000"/>
              </a:lnSpc>
              <a:spcBef>
                <a:spcPts val="0"/>
              </a:spcBef>
              <a:spcAft>
                <a:spcPts val="0"/>
              </a:spcAft>
              <a:defRPr sz="1400">
                <a:solidFill>
                  <a:schemeClr val="tx2"/>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Insert text</a:t>
            </a:r>
          </a:p>
        </p:txBody>
      </p:sp>
      <p:sp>
        <p:nvSpPr>
          <p:cNvPr id="31" name="Text Placeholder 12">
            <a:extLst>
              <a:ext uri="{FF2B5EF4-FFF2-40B4-BE49-F238E27FC236}">
                <a16:creationId xmlns:a16="http://schemas.microsoft.com/office/drawing/2014/main" id="{BA3C1694-B312-175F-0109-A0D760E977E7}"/>
              </a:ext>
            </a:extLst>
          </p:cNvPr>
          <p:cNvSpPr>
            <a:spLocks noGrp="1"/>
          </p:cNvSpPr>
          <p:nvPr>
            <p:ph type="body" sz="quarter" idx="30" hasCustomPrompt="1"/>
          </p:nvPr>
        </p:nvSpPr>
        <p:spPr>
          <a:xfrm>
            <a:off x="6101715" y="4084123"/>
            <a:ext cx="430213" cy="215444"/>
          </a:xfrm>
        </p:spPr>
        <p:txBody>
          <a:bodyPr anchor="ctr" anchorCtr="0">
            <a:spAutoFit/>
          </a:bodyPr>
          <a:lstStyle>
            <a:lvl1pPr>
              <a:lnSpc>
                <a:spcPct val="100000"/>
              </a:lnSpc>
              <a:spcBef>
                <a:spcPts val="0"/>
              </a:spcBef>
              <a:spcAft>
                <a:spcPts val="0"/>
              </a:spcAft>
              <a:defRPr sz="1400">
                <a:solidFill>
                  <a:schemeClr val="accent1"/>
                </a:solidFill>
              </a:defRPr>
            </a:lvl1pPr>
          </a:lstStyle>
          <a:p>
            <a:pPr lvl="0"/>
            <a:r>
              <a:rPr lang="en-AU" noProof="0"/>
              <a:t>4.1</a:t>
            </a:r>
          </a:p>
        </p:txBody>
      </p:sp>
      <p:sp>
        <p:nvSpPr>
          <p:cNvPr id="32" name="Text Placeholder 14">
            <a:extLst>
              <a:ext uri="{FF2B5EF4-FFF2-40B4-BE49-F238E27FC236}">
                <a16:creationId xmlns:a16="http://schemas.microsoft.com/office/drawing/2014/main" id="{B7FD865D-05E2-FCCB-FC8F-FD9FECDFC569}"/>
              </a:ext>
            </a:extLst>
          </p:cNvPr>
          <p:cNvSpPr>
            <a:spLocks noGrp="1"/>
          </p:cNvSpPr>
          <p:nvPr>
            <p:ph type="body" sz="quarter" idx="31" hasCustomPrompt="1"/>
          </p:nvPr>
        </p:nvSpPr>
        <p:spPr>
          <a:xfrm>
            <a:off x="6866890" y="3945960"/>
            <a:ext cx="3964623" cy="491769"/>
          </a:xfrm>
        </p:spPr>
        <p:txBody>
          <a:bodyPr anchor="ctr" anchorCtr="0">
            <a:noAutofit/>
          </a:bodyPr>
          <a:lstStyle>
            <a:lvl1pPr>
              <a:lnSpc>
                <a:spcPct val="100000"/>
              </a:lnSpc>
              <a:spcBef>
                <a:spcPts val="0"/>
              </a:spcBef>
              <a:spcAft>
                <a:spcPts val="0"/>
              </a:spcAft>
              <a:defRPr sz="1400">
                <a:solidFill>
                  <a:schemeClr val="tx2"/>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Insert text</a:t>
            </a:r>
          </a:p>
        </p:txBody>
      </p:sp>
      <p:sp>
        <p:nvSpPr>
          <p:cNvPr id="33" name="Text Placeholder 12">
            <a:extLst>
              <a:ext uri="{FF2B5EF4-FFF2-40B4-BE49-F238E27FC236}">
                <a16:creationId xmlns:a16="http://schemas.microsoft.com/office/drawing/2014/main" id="{E09B98B0-0D68-2E01-BAE0-7C10546A7752}"/>
              </a:ext>
            </a:extLst>
          </p:cNvPr>
          <p:cNvSpPr>
            <a:spLocks noGrp="1"/>
          </p:cNvSpPr>
          <p:nvPr>
            <p:ph type="body" sz="quarter" idx="32" hasCustomPrompt="1"/>
          </p:nvPr>
        </p:nvSpPr>
        <p:spPr>
          <a:xfrm>
            <a:off x="6101715" y="4739527"/>
            <a:ext cx="430213" cy="215444"/>
          </a:xfrm>
        </p:spPr>
        <p:txBody>
          <a:bodyPr anchor="ctr" anchorCtr="0">
            <a:spAutoFit/>
          </a:bodyPr>
          <a:lstStyle>
            <a:lvl1pPr>
              <a:lnSpc>
                <a:spcPct val="100000"/>
              </a:lnSpc>
              <a:spcBef>
                <a:spcPts val="0"/>
              </a:spcBef>
              <a:spcAft>
                <a:spcPts val="0"/>
              </a:spcAft>
              <a:defRPr sz="1400">
                <a:solidFill>
                  <a:schemeClr val="accent1"/>
                </a:solidFill>
              </a:defRPr>
            </a:lvl1pPr>
          </a:lstStyle>
          <a:p>
            <a:pPr lvl="0"/>
            <a:r>
              <a:rPr lang="en-AU" noProof="0"/>
              <a:t>4.2</a:t>
            </a:r>
          </a:p>
        </p:txBody>
      </p:sp>
      <p:sp>
        <p:nvSpPr>
          <p:cNvPr id="34" name="Text Placeholder 14">
            <a:extLst>
              <a:ext uri="{FF2B5EF4-FFF2-40B4-BE49-F238E27FC236}">
                <a16:creationId xmlns:a16="http://schemas.microsoft.com/office/drawing/2014/main" id="{B1C6C201-8062-2C76-2F27-686B78D799F1}"/>
              </a:ext>
            </a:extLst>
          </p:cNvPr>
          <p:cNvSpPr>
            <a:spLocks noGrp="1"/>
          </p:cNvSpPr>
          <p:nvPr>
            <p:ph type="body" sz="quarter" idx="33" hasCustomPrompt="1"/>
          </p:nvPr>
        </p:nvSpPr>
        <p:spPr>
          <a:xfrm>
            <a:off x="6866890" y="4601364"/>
            <a:ext cx="3964623" cy="491769"/>
          </a:xfrm>
        </p:spPr>
        <p:txBody>
          <a:bodyPr anchor="ctr" anchorCtr="0">
            <a:noAutofit/>
          </a:bodyPr>
          <a:lstStyle>
            <a:lvl1pPr>
              <a:lnSpc>
                <a:spcPct val="100000"/>
              </a:lnSpc>
              <a:spcBef>
                <a:spcPts val="0"/>
              </a:spcBef>
              <a:spcAft>
                <a:spcPts val="0"/>
              </a:spcAft>
              <a:defRPr sz="1400">
                <a:solidFill>
                  <a:schemeClr val="tx2"/>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Insert text</a:t>
            </a:r>
          </a:p>
        </p:txBody>
      </p:sp>
      <p:sp>
        <p:nvSpPr>
          <p:cNvPr id="35" name="Text Placeholder 12">
            <a:extLst>
              <a:ext uri="{FF2B5EF4-FFF2-40B4-BE49-F238E27FC236}">
                <a16:creationId xmlns:a16="http://schemas.microsoft.com/office/drawing/2014/main" id="{291A1EB6-7C50-F54D-C3C1-264A9A35DF49}"/>
              </a:ext>
            </a:extLst>
          </p:cNvPr>
          <p:cNvSpPr>
            <a:spLocks noGrp="1"/>
          </p:cNvSpPr>
          <p:nvPr>
            <p:ph type="body" sz="quarter" idx="34" hasCustomPrompt="1"/>
          </p:nvPr>
        </p:nvSpPr>
        <p:spPr>
          <a:xfrm>
            <a:off x="6101715" y="5394933"/>
            <a:ext cx="430213" cy="215444"/>
          </a:xfrm>
        </p:spPr>
        <p:txBody>
          <a:bodyPr anchor="ctr" anchorCtr="0">
            <a:spAutoFit/>
          </a:bodyPr>
          <a:lstStyle>
            <a:lvl1pPr>
              <a:lnSpc>
                <a:spcPct val="100000"/>
              </a:lnSpc>
              <a:spcBef>
                <a:spcPts val="0"/>
              </a:spcBef>
              <a:spcAft>
                <a:spcPts val="0"/>
              </a:spcAft>
              <a:defRPr sz="1400">
                <a:solidFill>
                  <a:schemeClr val="accent1"/>
                </a:solidFill>
              </a:defRPr>
            </a:lvl1pPr>
          </a:lstStyle>
          <a:p>
            <a:pPr lvl="0"/>
            <a:r>
              <a:rPr lang="en-AU" noProof="0"/>
              <a:t>4.3</a:t>
            </a:r>
          </a:p>
        </p:txBody>
      </p:sp>
      <p:sp>
        <p:nvSpPr>
          <p:cNvPr id="36" name="Text Placeholder 14">
            <a:extLst>
              <a:ext uri="{FF2B5EF4-FFF2-40B4-BE49-F238E27FC236}">
                <a16:creationId xmlns:a16="http://schemas.microsoft.com/office/drawing/2014/main" id="{959C38C6-80F4-0B29-971F-149EBD418B5A}"/>
              </a:ext>
            </a:extLst>
          </p:cNvPr>
          <p:cNvSpPr>
            <a:spLocks noGrp="1"/>
          </p:cNvSpPr>
          <p:nvPr>
            <p:ph type="body" sz="quarter" idx="35" hasCustomPrompt="1"/>
          </p:nvPr>
        </p:nvSpPr>
        <p:spPr>
          <a:xfrm>
            <a:off x="6866890" y="5256770"/>
            <a:ext cx="3964623" cy="491769"/>
          </a:xfrm>
        </p:spPr>
        <p:txBody>
          <a:bodyPr anchor="ctr" anchorCtr="0">
            <a:noAutofit/>
          </a:bodyPr>
          <a:lstStyle>
            <a:lvl1pPr>
              <a:lnSpc>
                <a:spcPct val="100000"/>
              </a:lnSpc>
              <a:spcBef>
                <a:spcPts val="0"/>
              </a:spcBef>
              <a:spcAft>
                <a:spcPts val="0"/>
              </a:spcAft>
              <a:defRPr sz="1400">
                <a:solidFill>
                  <a:schemeClr val="tx2"/>
                </a:solidFill>
                <a:latin typeface="+mn-lt"/>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AU" noProof="0"/>
              <a:t>Insert text</a:t>
            </a:r>
          </a:p>
        </p:txBody>
      </p:sp>
      <p:sp>
        <p:nvSpPr>
          <p:cNvPr id="8" name="Graphic 13">
            <a:extLst>
              <a:ext uri="{FF2B5EF4-FFF2-40B4-BE49-F238E27FC236}">
                <a16:creationId xmlns:a16="http://schemas.microsoft.com/office/drawing/2014/main" id="{E47CB81A-D526-23FF-8E2C-E1C3F1BF110C}"/>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347153591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4_Executive Summary Opt 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AA59C-96C9-180F-F213-18D47A132A58}"/>
              </a:ext>
            </a:extLst>
          </p:cNvPr>
          <p:cNvSpPr>
            <a:spLocks noGrp="1"/>
          </p:cNvSpPr>
          <p:nvPr>
            <p:ph type="title" hasCustomPrompt="1"/>
          </p:nvPr>
        </p:nvSpPr>
        <p:spPr>
          <a:xfrm>
            <a:off x="938667" y="2126115"/>
            <a:ext cx="2151062" cy="886397"/>
          </a:xfrm>
        </p:spPr>
        <p:txBody>
          <a:bodyPr wrap="square">
            <a:spAutoFit/>
          </a:bodyPr>
          <a:lstStyle>
            <a:lvl1pPr>
              <a:defRPr sz="3600">
                <a:solidFill>
                  <a:schemeClr val="accent1"/>
                </a:solidFill>
              </a:defRPr>
            </a:lvl1pPr>
          </a:lstStyle>
          <a:p>
            <a:r>
              <a:rPr lang="en-AU" noProof="0"/>
              <a:t>Executive summary</a:t>
            </a:r>
          </a:p>
        </p:txBody>
      </p:sp>
      <p:sp>
        <p:nvSpPr>
          <p:cNvPr id="3" name="Footer Placeholder 2">
            <a:extLst>
              <a:ext uri="{FF2B5EF4-FFF2-40B4-BE49-F238E27FC236}">
                <a16:creationId xmlns:a16="http://schemas.microsoft.com/office/drawing/2014/main" id="{21B50C25-7B67-223F-5FAB-170FABB2A79F}"/>
              </a:ext>
            </a:extLst>
          </p:cNvPr>
          <p:cNvSpPr>
            <a:spLocks noGrp="1"/>
          </p:cNvSpPr>
          <p:nvPr>
            <p:ph type="ftr" sz="quarter" idx="10"/>
          </p:nvPr>
        </p:nvSpPr>
        <p:spPr/>
        <p:txBody>
          <a:bodyPr/>
          <a:lstStyle>
            <a:lvl1pPr>
              <a:defRPr>
                <a:solidFill>
                  <a:schemeClr val="bg1"/>
                </a:solidFill>
              </a:defRPr>
            </a:lvl1pPr>
          </a:lstStyle>
          <a:p>
            <a:r>
              <a:rPr lang="en-US" noProof="0"/>
              <a:t>Acenda Life</a:t>
            </a:r>
            <a:endParaRPr lang="en-AU" noProof="0"/>
          </a:p>
        </p:txBody>
      </p:sp>
      <p:sp>
        <p:nvSpPr>
          <p:cNvPr id="4" name="Slide Number Placeholder 3">
            <a:extLst>
              <a:ext uri="{FF2B5EF4-FFF2-40B4-BE49-F238E27FC236}">
                <a16:creationId xmlns:a16="http://schemas.microsoft.com/office/drawing/2014/main" id="{A053AD59-96E5-9F3F-B5C8-08DA88E44362}"/>
              </a:ext>
            </a:extLst>
          </p:cNvPr>
          <p:cNvSpPr>
            <a:spLocks noGrp="1"/>
          </p:cNvSpPr>
          <p:nvPr>
            <p:ph type="sldNum" sz="quarter" idx="11"/>
          </p:nvPr>
        </p:nvSpPr>
        <p:spPr/>
        <p:txBody>
          <a:bodyPr/>
          <a:lstStyle>
            <a:lvl1pPr>
              <a:defRPr>
                <a:solidFill>
                  <a:schemeClr val="bg1"/>
                </a:solidFill>
              </a:defRPr>
            </a:lvl1pPr>
          </a:lstStyle>
          <a:p>
            <a:fld id="{9CA0E3CB-31B1-41CE-9218-F9509472790F}" type="slidenum">
              <a:rPr lang="en-AU" noProof="0" smtClean="0"/>
              <a:pPr/>
              <a:t>‹#›</a:t>
            </a:fld>
            <a:endParaRPr lang="en-AU" noProof="0"/>
          </a:p>
        </p:txBody>
      </p:sp>
      <p:sp>
        <p:nvSpPr>
          <p:cNvPr id="9" name="Text Placeholder 12">
            <a:extLst>
              <a:ext uri="{FF2B5EF4-FFF2-40B4-BE49-F238E27FC236}">
                <a16:creationId xmlns:a16="http://schemas.microsoft.com/office/drawing/2014/main" id="{BD11E02E-8C68-B90E-40A1-B2EDDF45E4FA}"/>
              </a:ext>
            </a:extLst>
          </p:cNvPr>
          <p:cNvSpPr>
            <a:spLocks noGrp="1"/>
          </p:cNvSpPr>
          <p:nvPr>
            <p:ph type="body" sz="quarter" idx="12" hasCustomPrompt="1"/>
          </p:nvPr>
        </p:nvSpPr>
        <p:spPr>
          <a:xfrm>
            <a:off x="4375150" y="2126115"/>
            <a:ext cx="5359400" cy="2011816"/>
          </a:xfrm>
        </p:spPr>
        <p:txBody>
          <a:bodyPr/>
          <a:lstStyle>
            <a:lvl1pPr>
              <a:lnSpc>
                <a:spcPct val="140000"/>
              </a:lnSpc>
              <a:defRPr sz="1200">
                <a:solidFill>
                  <a:schemeClr val="bg1"/>
                </a:solidFill>
                <a:latin typeface="+mn-lt"/>
              </a:defRPr>
            </a:lvl1pPr>
          </a:lstStyle>
          <a:p>
            <a:pPr lvl="0"/>
            <a:r>
              <a:rPr lang="en-AU" noProof="0"/>
              <a:t>Insert text</a:t>
            </a:r>
          </a:p>
        </p:txBody>
      </p:sp>
      <p:cxnSp>
        <p:nvCxnSpPr>
          <p:cNvPr id="5" name="Straight Connector 4">
            <a:extLst>
              <a:ext uri="{FF2B5EF4-FFF2-40B4-BE49-F238E27FC236}">
                <a16:creationId xmlns:a16="http://schemas.microsoft.com/office/drawing/2014/main" id="{D5537906-1DBA-B55A-5FCE-879DBB1B2D2B}"/>
              </a:ext>
            </a:extLst>
          </p:cNvPr>
          <p:cNvCxnSpPr>
            <a:cxnSpLocks/>
          </p:cNvCxnSpPr>
          <p:nvPr userDrawn="1"/>
        </p:nvCxnSpPr>
        <p:spPr>
          <a:xfrm>
            <a:off x="3732548" y="2108881"/>
            <a:ext cx="0" cy="2011815"/>
          </a:xfrm>
          <a:prstGeom prst="line">
            <a:avLst/>
          </a:prstGeom>
          <a:ln w="12700">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2111959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5_Welcome to Country">
    <p:bg>
      <p:bgPr>
        <a:solidFill>
          <a:schemeClr val="tx2"/>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72797FB6-7385-57C0-B318-8FF3D31E6E03}"/>
              </a:ext>
            </a:extLst>
          </p:cNvPr>
          <p:cNvPicPr>
            <a:picLocks noChangeAspect="1"/>
          </p:cNvPicPr>
          <p:nvPr userDrawn="1"/>
        </p:nvPicPr>
        <p:blipFill>
          <a:blip>
            <a:extLst>
              <a:ext uri="{96DAC541-7B7A-43D3-8B79-37D633B846F1}">
                <asvg:svgBlip xmlns:asvg="http://schemas.microsoft.com/office/drawing/2016/SVG/main" r:embed="rId2"/>
              </a:ext>
            </a:extLst>
          </a:blip>
          <a:srcRect l="32046"/>
          <a:stretch>
            <a:fillRect/>
          </a:stretch>
        </p:blipFill>
        <p:spPr>
          <a:xfrm>
            <a:off x="0" y="908050"/>
            <a:ext cx="9489061" cy="5265738"/>
          </a:xfrm>
          <a:custGeom>
            <a:avLst/>
            <a:gdLst>
              <a:gd name="connsiteX0" fmla="*/ 0 w 9543079"/>
              <a:gd name="connsiteY0" fmla="*/ 0 h 5295714"/>
              <a:gd name="connsiteX1" fmla="*/ 9543079 w 9543079"/>
              <a:gd name="connsiteY1" fmla="*/ 0 h 5295714"/>
              <a:gd name="connsiteX2" fmla="*/ 9543079 w 9543079"/>
              <a:gd name="connsiteY2" fmla="*/ 5295714 h 5295714"/>
              <a:gd name="connsiteX3" fmla="*/ 0 w 9543079"/>
              <a:gd name="connsiteY3" fmla="*/ 5295714 h 5295714"/>
            </a:gdLst>
            <a:ahLst/>
            <a:cxnLst>
              <a:cxn ang="0">
                <a:pos x="connsiteX0" y="connsiteY0"/>
              </a:cxn>
              <a:cxn ang="0">
                <a:pos x="connsiteX1" y="connsiteY1"/>
              </a:cxn>
              <a:cxn ang="0">
                <a:pos x="connsiteX2" y="connsiteY2"/>
              </a:cxn>
              <a:cxn ang="0">
                <a:pos x="connsiteX3" y="connsiteY3"/>
              </a:cxn>
            </a:cxnLst>
            <a:rect l="l" t="t" r="r" b="b"/>
            <a:pathLst>
              <a:path w="9543079" h="5295714">
                <a:moveTo>
                  <a:pt x="0" y="0"/>
                </a:moveTo>
                <a:lnTo>
                  <a:pt x="9543079" y="0"/>
                </a:lnTo>
                <a:lnTo>
                  <a:pt x="9543079" y="5295714"/>
                </a:lnTo>
                <a:lnTo>
                  <a:pt x="0" y="5295714"/>
                </a:lnTo>
                <a:close/>
              </a:path>
            </a:pathLst>
          </a:custGeom>
        </p:spPr>
      </p:pic>
      <p:sp>
        <p:nvSpPr>
          <p:cNvPr id="2" name="Title 1">
            <a:extLst>
              <a:ext uri="{FF2B5EF4-FFF2-40B4-BE49-F238E27FC236}">
                <a16:creationId xmlns:a16="http://schemas.microsoft.com/office/drawing/2014/main" id="{4A6AA59C-96C9-180F-F213-18D47A132A58}"/>
              </a:ext>
            </a:extLst>
          </p:cNvPr>
          <p:cNvSpPr>
            <a:spLocks noGrp="1"/>
          </p:cNvSpPr>
          <p:nvPr>
            <p:ph type="title" hasCustomPrompt="1"/>
          </p:nvPr>
        </p:nvSpPr>
        <p:spPr>
          <a:xfrm>
            <a:off x="503239" y="2002231"/>
            <a:ext cx="5278437" cy="886397"/>
          </a:xfrm>
        </p:spPr>
        <p:txBody>
          <a:bodyPr wrap="square" anchor="b">
            <a:spAutoFit/>
          </a:bodyPr>
          <a:lstStyle>
            <a:lvl1pPr>
              <a:defRPr sz="3600">
                <a:solidFill>
                  <a:schemeClr val="accent1"/>
                </a:solidFill>
              </a:defRPr>
            </a:lvl1pPr>
          </a:lstStyle>
          <a:p>
            <a:r>
              <a:rPr lang="en-AU" noProof="0"/>
              <a:t>Acknowledgement of Country</a:t>
            </a:r>
          </a:p>
        </p:txBody>
      </p:sp>
      <p:sp>
        <p:nvSpPr>
          <p:cNvPr id="3" name="Footer Placeholder 2">
            <a:extLst>
              <a:ext uri="{FF2B5EF4-FFF2-40B4-BE49-F238E27FC236}">
                <a16:creationId xmlns:a16="http://schemas.microsoft.com/office/drawing/2014/main" id="{21B50C25-7B67-223F-5FAB-170FABB2A79F}"/>
              </a:ext>
            </a:extLst>
          </p:cNvPr>
          <p:cNvSpPr>
            <a:spLocks noGrp="1"/>
          </p:cNvSpPr>
          <p:nvPr>
            <p:ph type="ftr" sz="quarter" idx="10"/>
          </p:nvPr>
        </p:nvSpPr>
        <p:spPr/>
        <p:txBody>
          <a:bodyPr/>
          <a:lstStyle>
            <a:lvl1pPr>
              <a:defRPr>
                <a:solidFill>
                  <a:schemeClr val="bg1"/>
                </a:solidFill>
              </a:defRPr>
            </a:lvl1pPr>
          </a:lstStyle>
          <a:p>
            <a:r>
              <a:rPr lang="en-US" noProof="0"/>
              <a:t>Acenda Life</a:t>
            </a:r>
            <a:endParaRPr lang="en-AU" noProof="0"/>
          </a:p>
        </p:txBody>
      </p:sp>
      <p:sp>
        <p:nvSpPr>
          <p:cNvPr id="4" name="Slide Number Placeholder 3">
            <a:extLst>
              <a:ext uri="{FF2B5EF4-FFF2-40B4-BE49-F238E27FC236}">
                <a16:creationId xmlns:a16="http://schemas.microsoft.com/office/drawing/2014/main" id="{A053AD59-96E5-9F3F-B5C8-08DA88E44362}"/>
              </a:ext>
            </a:extLst>
          </p:cNvPr>
          <p:cNvSpPr>
            <a:spLocks noGrp="1"/>
          </p:cNvSpPr>
          <p:nvPr>
            <p:ph type="sldNum" sz="quarter" idx="11"/>
          </p:nvPr>
        </p:nvSpPr>
        <p:spPr/>
        <p:txBody>
          <a:bodyPr/>
          <a:lstStyle>
            <a:lvl1pPr>
              <a:defRPr>
                <a:solidFill>
                  <a:schemeClr val="bg1"/>
                </a:solidFill>
              </a:defRPr>
            </a:lvl1pPr>
          </a:lstStyle>
          <a:p>
            <a:fld id="{9CA0E3CB-31B1-41CE-9218-F9509472790F}" type="slidenum">
              <a:rPr lang="en-AU" noProof="0" smtClean="0"/>
              <a:pPr/>
              <a:t>‹#›</a:t>
            </a:fld>
            <a:endParaRPr lang="en-AU" noProof="0"/>
          </a:p>
        </p:txBody>
      </p:sp>
      <p:sp>
        <p:nvSpPr>
          <p:cNvPr id="9" name="Text Placeholder 12">
            <a:extLst>
              <a:ext uri="{FF2B5EF4-FFF2-40B4-BE49-F238E27FC236}">
                <a16:creationId xmlns:a16="http://schemas.microsoft.com/office/drawing/2014/main" id="{BD11E02E-8C68-B90E-40A1-B2EDDF45E4FA}"/>
              </a:ext>
            </a:extLst>
          </p:cNvPr>
          <p:cNvSpPr>
            <a:spLocks noGrp="1"/>
          </p:cNvSpPr>
          <p:nvPr>
            <p:ph type="body" sz="quarter" idx="12" hasCustomPrompt="1"/>
          </p:nvPr>
        </p:nvSpPr>
        <p:spPr>
          <a:xfrm>
            <a:off x="503240" y="3101013"/>
            <a:ext cx="5278436" cy="1856750"/>
          </a:xfrm>
        </p:spPr>
        <p:txBody>
          <a:bodyPr/>
          <a:lstStyle>
            <a:lvl1pPr>
              <a:lnSpc>
                <a:spcPct val="140000"/>
              </a:lnSpc>
              <a:defRPr sz="1200">
                <a:solidFill>
                  <a:schemeClr val="bg1"/>
                </a:solidFill>
                <a:latin typeface="+mn-lt"/>
              </a:defRPr>
            </a:lvl1pPr>
          </a:lstStyle>
          <a:p>
            <a:pPr lvl="0"/>
            <a:r>
              <a:rPr lang="en-AU" noProof="0"/>
              <a:t>Insert text</a:t>
            </a:r>
          </a:p>
        </p:txBody>
      </p:sp>
      <p:pic>
        <p:nvPicPr>
          <p:cNvPr id="12" name="Picture 11" descr="A colorful drawing of a cell&#10;&#10;Description automatically generated">
            <a:extLst>
              <a:ext uri="{FF2B5EF4-FFF2-40B4-BE49-F238E27FC236}">
                <a16:creationId xmlns:a16="http://schemas.microsoft.com/office/drawing/2014/main" id="{CE9244A3-78EF-F6EC-90F1-A7BD36ECF7FC}"/>
              </a:ext>
            </a:extLst>
          </p:cNvPr>
          <p:cNvPicPr>
            <a:picLocks noChangeAspect="1"/>
          </p:cNvPicPr>
          <p:nvPr userDrawn="1"/>
        </p:nvPicPr>
        <p:blipFill>
          <a:blip r:embed="rId3"/>
          <a:srcRect r="7623"/>
          <a:stretch/>
        </p:blipFill>
        <p:spPr>
          <a:xfrm>
            <a:off x="6190532" y="233131"/>
            <a:ext cx="6001468" cy="6133460"/>
          </a:xfrm>
          <a:prstGeom prst="rect">
            <a:avLst/>
          </a:prstGeom>
        </p:spPr>
      </p:pic>
    </p:spTree>
    <p:extLst>
      <p:ext uri="{BB962C8B-B14F-4D97-AF65-F5344CB8AC3E}">
        <p14:creationId xmlns:p14="http://schemas.microsoft.com/office/powerpoint/2010/main" val="405746666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6_One column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0556EE-87A1-F085-9E07-1F5C3A494AAB}"/>
              </a:ext>
            </a:extLst>
          </p:cNvPr>
          <p:cNvSpPr>
            <a:spLocks noGrp="1"/>
          </p:cNvSpPr>
          <p:nvPr>
            <p:ph type="title" hasCustomPrompt="1"/>
          </p:nvPr>
        </p:nvSpPr>
        <p:spPr>
          <a:xfrm>
            <a:off x="503237" y="1312863"/>
            <a:ext cx="3441701" cy="576000"/>
          </a:xfrm>
        </p:spPr>
        <p:txBody>
          <a:bodyPr/>
          <a:lstStyle>
            <a:lvl1pPr>
              <a:defRPr/>
            </a:lvl1pPr>
          </a:lstStyle>
          <a:p>
            <a:r>
              <a:rPr lang="en-AU" noProof="0"/>
              <a:t>Slide title goes here</a:t>
            </a:r>
          </a:p>
        </p:txBody>
      </p:sp>
      <p:sp>
        <p:nvSpPr>
          <p:cNvPr id="3" name="Footer Placeholder 2">
            <a:extLst>
              <a:ext uri="{FF2B5EF4-FFF2-40B4-BE49-F238E27FC236}">
                <a16:creationId xmlns:a16="http://schemas.microsoft.com/office/drawing/2014/main" id="{6B779AF5-6766-A34B-FFBC-A0948565ACFE}"/>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CAD181A3-8740-B828-744F-9479997B9FFC}"/>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8" name="Text Placeholder 7">
            <a:extLst>
              <a:ext uri="{FF2B5EF4-FFF2-40B4-BE49-F238E27FC236}">
                <a16:creationId xmlns:a16="http://schemas.microsoft.com/office/drawing/2014/main" id="{7E6F1E8A-9AA0-8D5B-8B75-10B28FD10EFD}"/>
              </a:ext>
            </a:extLst>
          </p:cNvPr>
          <p:cNvSpPr>
            <a:spLocks noGrp="1"/>
          </p:cNvSpPr>
          <p:nvPr>
            <p:ph type="body" sz="quarter" idx="12"/>
          </p:nvPr>
        </p:nvSpPr>
        <p:spPr>
          <a:xfrm>
            <a:off x="4805363" y="1312863"/>
            <a:ext cx="6881812" cy="4456112"/>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Tree>
    <p:extLst>
      <p:ext uri="{BB962C8B-B14F-4D97-AF65-F5344CB8AC3E}">
        <p14:creationId xmlns:p14="http://schemas.microsoft.com/office/powerpoint/2010/main" val="364632043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6_Two column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0556EE-87A1-F085-9E07-1F5C3A494AAB}"/>
              </a:ext>
            </a:extLst>
          </p:cNvPr>
          <p:cNvSpPr>
            <a:spLocks noGrp="1"/>
          </p:cNvSpPr>
          <p:nvPr>
            <p:ph type="title" hasCustomPrompt="1"/>
          </p:nvPr>
        </p:nvSpPr>
        <p:spPr>
          <a:xfrm>
            <a:off x="503237" y="1312863"/>
            <a:ext cx="3441701" cy="576000"/>
          </a:xfrm>
        </p:spPr>
        <p:txBody>
          <a:bodyPr/>
          <a:lstStyle>
            <a:lvl1pPr>
              <a:defRPr/>
            </a:lvl1pPr>
          </a:lstStyle>
          <a:p>
            <a:r>
              <a:rPr lang="en-AU" noProof="0"/>
              <a:t>Slide title goes here</a:t>
            </a:r>
          </a:p>
        </p:txBody>
      </p:sp>
      <p:sp>
        <p:nvSpPr>
          <p:cNvPr id="3" name="Footer Placeholder 2">
            <a:extLst>
              <a:ext uri="{FF2B5EF4-FFF2-40B4-BE49-F238E27FC236}">
                <a16:creationId xmlns:a16="http://schemas.microsoft.com/office/drawing/2014/main" id="{6B779AF5-6766-A34B-FFBC-A0948565ACFE}"/>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CAD181A3-8740-B828-744F-9479997B9FFC}"/>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8" name="Text Placeholder 7">
            <a:extLst>
              <a:ext uri="{FF2B5EF4-FFF2-40B4-BE49-F238E27FC236}">
                <a16:creationId xmlns:a16="http://schemas.microsoft.com/office/drawing/2014/main" id="{7E6F1E8A-9AA0-8D5B-8B75-10B28FD10EFD}"/>
              </a:ext>
            </a:extLst>
          </p:cNvPr>
          <p:cNvSpPr>
            <a:spLocks noGrp="1"/>
          </p:cNvSpPr>
          <p:nvPr>
            <p:ph type="body" sz="quarter" idx="12"/>
          </p:nvPr>
        </p:nvSpPr>
        <p:spPr>
          <a:xfrm>
            <a:off x="4805363" y="1312863"/>
            <a:ext cx="3204000" cy="4456112"/>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5" name="Text Placeholder 7">
            <a:extLst>
              <a:ext uri="{FF2B5EF4-FFF2-40B4-BE49-F238E27FC236}">
                <a16:creationId xmlns:a16="http://schemas.microsoft.com/office/drawing/2014/main" id="{67A83E7C-6C11-8D53-FB33-1FCC7D92983C}"/>
              </a:ext>
            </a:extLst>
          </p:cNvPr>
          <p:cNvSpPr>
            <a:spLocks noGrp="1"/>
          </p:cNvSpPr>
          <p:nvPr>
            <p:ph type="body" sz="quarter" idx="13"/>
          </p:nvPr>
        </p:nvSpPr>
        <p:spPr>
          <a:xfrm>
            <a:off x="8470469" y="1312863"/>
            <a:ext cx="3204000" cy="4456112"/>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Tree>
    <p:extLst>
      <p:ext uri="{BB962C8B-B14F-4D97-AF65-F5344CB8AC3E}">
        <p14:creationId xmlns:p14="http://schemas.microsoft.com/office/powerpoint/2010/main" val="279942466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6_Three column text Opt 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89982-B1F2-B46B-13FB-6C7111D285F8}"/>
              </a:ext>
            </a:extLst>
          </p:cNvPr>
          <p:cNvSpPr>
            <a:spLocks noGrp="1"/>
          </p:cNvSpPr>
          <p:nvPr>
            <p:ph type="title" hasCustomPrompt="1"/>
          </p:nvPr>
        </p:nvSpPr>
        <p:spPr/>
        <p:txBody>
          <a:bodyPr/>
          <a:lstStyle/>
          <a:p>
            <a:r>
              <a:rPr lang="en-AU" noProof="0"/>
              <a:t>Slide title goes here</a:t>
            </a:r>
          </a:p>
        </p:txBody>
      </p:sp>
      <p:sp>
        <p:nvSpPr>
          <p:cNvPr id="3" name="Footer Placeholder 2">
            <a:extLst>
              <a:ext uri="{FF2B5EF4-FFF2-40B4-BE49-F238E27FC236}">
                <a16:creationId xmlns:a16="http://schemas.microsoft.com/office/drawing/2014/main" id="{404688EE-F3FE-B760-E9CE-C5B8D6F78934}"/>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3114FF91-6E8C-BDBA-E4C7-26A366B9750F}"/>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5" name="Text Placeholder 7">
            <a:extLst>
              <a:ext uri="{FF2B5EF4-FFF2-40B4-BE49-F238E27FC236}">
                <a16:creationId xmlns:a16="http://schemas.microsoft.com/office/drawing/2014/main" id="{E51CCABE-0FF8-528D-DA91-8AE0BDAD0AE4}"/>
              </a:ext>
            </a:extLst>
          </p:cNvPr>
          <p:cNvSpPr>
            <a:spLocks noGrp="1"/>
          </p:cNvSpPr>
          <p:nvPr>
            <p:ph type="body" sz="quarter" idx="12"/>
          </p:nvPr>
        </p:nvSpPr>
        <p:spPr>
          <a:xfrm>
            <a:off x="515944" y="1566863"/>
            <a:ext cx="3420000" cy="4202112"/>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6" name="Text Placeholder 7">
            <a:extLst>
              <a:ext uri="{FF2B5EF4-FFF2-40B4-BE49-F238E27FC236}">
                <a16:creationId xmlns:a16="http://schemas.microsoft.com/office/drawing/2014/main" id="{04B589D3-54C0-AA0D-5FD3-9C69D171801D}"/>
              </a:ext>
            </a:extLst>
          </p:cNvPr>
          <p:cNvSpPr>
            <a:spLocks noGrp="1"/>
          </p:cNvSpPr>
          <p:nvPr>
            <p:ph type="body" sz="quarter" idx="13"/>
          </p:nvPr>
        </p:nvSpPr>
        <p:spPr>
          <a:xfrm>
            <a:off x="4387310" y="1566863"/>
            <a:ext cx="3420000" cy="4202112"/>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7" name="Text Placeholder 7">
            <a:extLst>
              <a:ext uri="{FF2B5EF4-FFF2-40B4-BE49-F238E27FC236}">
                <a16:creationId xmlns:a16="http://schemas.microsoft.com/office/drawing/2014/main" id="{B923FEAC-6DB1-F716-5F9C-E079376E5AD5}"/>
              </a:ext>
            </a:extLst>
          </p:cNvPr>
          <p:cNvSpPr>
            <a:spLocks noGrp="1"/>
          </p:cNvSpPr>
          <p:nvPr>
            <p:ph type="body" sz="quarter" idx="14"/>
          </p:nvPr>
        </p:nvSpPr>
        <p:spPr>
          <a:xfrm>
            <a:off x="8258675" y="1566863"/>
            <a:ext cx="3420000" cy="4202112"/>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Tree>
    <p:extLst>
      <p:ext uri="{BB962C8B-B14F-4D97-AF65-F5344CB8AC3E}">
        <p14:creationId xmlns:p14="http://schemas.microsoft.com/office/powerpoint/2010/main" val="105523298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6_Three column text Opt B">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17FC8F47-2C36-134C-9910-BABAA45E8C8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716854" y="0"/>
            <a:ext cx="3475146" cy="3143250"/>
          </a:xfrm>
          <a:prstGeom prst="rect">
            <a:avLst/>
          </a:prstGeom>
        </p:spPr>
      </p:pic>
      <p:sp>
        <p:nvSpPr>
          <p:cNvPr id="2" name="Title 1">
            <a:extLst>
              <a:ext uri="{FF2B5EF4-FFF2-40B4-BE49-F238E27FC236}">
                <a16:creationId xmlns:a16="http://schemas.microsoft.com/office/drawing/2014/main" id="{1EC89982-B1F2-B46B-13FB-6C7111D285F8}"/>
              </a:ext>
            </a:extLst>
          </p:cNvPr>
          <p:cNvSpPr>
            <a:spLocks noGrp="1"/>
          </p:cNvSpPr>
          <p:nvPr>
            <p:ph type="title" hasCustomPrompt="1"/>
          </p:nvPr>
        </p:nvSpPr>
        <p:spPr/>
        <p:txBody>
          <a:bodyPr/>
          <a:lstStyle/>
          <a:p>
            <a:r>
              <a:rPr lang="en-AU" noProof="0"/>
              <a:t>Slide title goes here</a:t>
            </a:r>
          </a:p>
        </p:txBody>
      </p:sp>
      <p:sp>
        <p:nvSpPr>
          <p:cNvPr id="3" name="Footer Placeholder 2">
            <a:extLst>
              <a:ext uri="{FF2B5EF4-FFF2-40B4-BE49-F238E27FC236}">
                <a16:creationId xmlns:a16="http://schemas.microsoft.com/office/drawing/2014/main" id="{404688EE-F3FE-B760-E9CE-C5B8D6F78934}"/>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3114FF91-6E8C-BDBA-E4C7-26A366B9750F}"/>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5" name="Text Placeholder 7">
            <a:extLst>
              <a:ext uri="{FF2B5EF4-FFF2-40B4-BE49-F238E27FC236}">
                <a16:creationId xmlns:a16="http://schemas.microsoft.com/office/drawing/2014/main" id="{E51CCABE-0FF8-528D-DA91-8AE0BDAD0AE4}"/>
              </a:ext>
            </a:extLst>
          </p:cNvPr>
          <p:cNvSpPr>
            <a:spLocks noGrp="1"/>
          </p:cNvSpPr>
          <p:nvPr>
            <p:ph type="body" sz="quarter" idx="12"/>
          </p:nvPr>
        </p:nvSpPr>
        <p:spPr>
          <a:xfrm>
            <a:off x="515944" y="1566863"/>
            <a:ext cx="3420000" cy="4202112"/>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6" name="Text Placeholder 7">
            <a:extLst>
              <a:ext uri="{FF2B5EF4-FFF2-40B4-BE49-F238E27FC236}">
                <a16:creationId xmlns:a16="http://schemas.microsoft.com/office/drawing/2014/main" id="{04B589D3-54C0-AA0D-5FD3-9C69D171801D}"/>
              </a:ext>
            </a:extLst>
          </p:cNvPr>
          <p:cNvSpPr>
            <a:spLocks noGrp="1"/>
          </p:cNvSpPr>
          <p:nvPr>
            <p:ph type="body" sz="quarter" idx="13"/>
          </p:nvPr>
        </p:nvSpPr>
        <p:spPr>
          <a:xfrm>
            <a:off x="4387310" y="1566863"/>
            <a:ext cx="3420000" cy="4202112"/>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7" name="Text Placeholder 7">
            <a:extLst>
              <a:ext uri="{FF2B5EF4-FFF2-40B4-BE49-F238E27FC236}">
                <a16:creationId xmlns:a16="http://schemas.microsoft.com/office/drawing/2014/main" id="{B923FEAC-6DB1-F716-5F9C-E079376E5AD5}"/>
              </a:ext>
            </a:extLst>
          </p:cNvPr>
          <p:cNvSpPr>
            <a:spLocks noGrp="1"/>
          </p:cNvSpPr>
          <p:nvPr>
            <p:ph type="body" sz="quarter" idx="14"/>
          </p:nvPr>
        </p:nvSpPr>
        <p:spPr>
          <a:xfrm>
            <a:off x="8258675" y="1566863"/>
            <a:ext cx="3420000" cy="4202112"/>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Tree>
    <p:extLst>
      <p:ext uri="{BB962C8B-B14F-4D97-AF65-F5344CB8AC3E}">
        <p14:creationId xmlns:p14="http://schemas.microsoft.com/office/powerpoint/2010/main" val="164953298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6_Text and Image Opt A">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DF54AB81-AF58-BDF6-02AE-3A3AC2B777CE}"/>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5665789 w 12192000"/>
              <a:gd name="connsiteY1" fmla="*/ 0 h 6858000"/>
              <a:gd name="connsiteX2" fmla="*/ 6096000 w 12192000"/>
              <a:gd name="connsiteY2" fmla="*/ 0 h 6858000"/>
              <a:gd name="connsiteX3" fmla="*/ 9536134 w 12192000"/>
              <a:gd name="connsiteY3" fmla="*/ 0 h 6858000"/>
              <a:gd name="connsiteX4" fmla="*/ 9669624 w 12192000"/>
              <a:gd name="connsiteY4" fmla="*/ 6550 h 6858000"/>
              <a:gd name="connsiteX5" fmla="*/ 11537410 w 12192000"/>
              <a:gd name="connsiteY5" fmla="*/ 1268679 h 6858000"/>
              <a:gd name="connsiteX6" fmla="*/ 12192000 w 12192000"/>
              <a:gd name="connsiteY6" fmla="*/ 2402596 h 6858000"/>
              <a:gd name="connsiteX7" fmla="*/ 12192000 w 12192000"/>
              <a:gd name="connsiteY7" fmla="*/ 2402599 h 6858000"/>
              <a:gd name="connsiteX8" fmla="*/ 12191853 w 12192000"/>
              <a:gd name="connsiteY8" fmla="*/ 2402599 h 6858000"/>
              <a:gd name="connsiteX9" fmla="*/ 12191853 w 12192000"/>
              <a:gd name="connsiteY9" fmla="*/ 2903816 h 6858000"/>
              <a:gd name="connsiteX10" fmla="*/ 12192000 w 12192000"/>
              <a:gd name="connsiteY10" fmla="*/ 2903816 h 6858000"/>
              <a:gd name="connsiteX11" fmla="*/ 12192000 w 12192000"/>
              <a:gd name="connsiteY11" fmla="*/ 6858000 h 6858000"/>
              <a:gd name="connsiteX12" fmla="*/ 6096000 w 12192000"/>
              <a:gd name="connsiteY12" fmla="*/ 6858000 h 6858000"/>
              <a:gd name="connsiteX13" fmla="*/ 5665789 w 12192000"/>
              <a:gd name="connsiteY13" fmla="*/ 6858000 h 6858000"/>
              <a:gd name="connsiteX14" fmla="*/ 0 w 12192000"/>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58000">
                <a:moveTo>
                  <a:pt x="0" y="0"/>
                </a:moveTo>
                <a:lnTo>
                  <a:pt x="5665789" y="0"/>
                </a:lnTo>
                <a:lnTo>
                  <a:pt x="6096000" y="0"/>
                </a:lnTo>
                <a:lnTo>
                  <a:pt x="9536134" y="0"/>
                </a:lnTo>
                <a:lnTo>
                  <a:pt x="9669624" y="6550"/>
                </a:lnTo>
                <a:cubicBezTo>
                  <a:pt x="10346942" y="71526"/>
                  <a:pt x="11158119" y="611864"/>
                  <a:pt x="11537410" y="1268679"/>
                </a:cubicBezTo>
                <a:lnTo>
                  <a:pt x="12192000" y="2402596"/>
                </a:lnTo>
                <a:lnTo>
                  <a:pt x="12192000" y="2402599"/>
                </a:lnTo>
                <a:lnTo>
                  <a:pt x="12191853" y="2402599"/>
                </a:lnTo>
                <a:lnTo>
                  <a:pt x="12191853" y="2903816"/>
                </a:lnTo>
                <a:lnTo>
                  <a:pt x="12192000" y="2903816"/>
                </a:lnTo>
                <a:lnTo>
                  <a:pt x="12192000" y="6858000"/>
                </a:lnTo>
                <a:lnTo>
                  <a:pt x="6096000" y="6858000"/>
                </a:lnTo>
                <a:lnTo>
                  <a:pt x="5665789" y="6858000"/>
                </a:lnTo>
                <a:lnTo>
                  <a:pt x="0" y="6858000"/>
                </a:lnTo>
                <a:close/>
              </a:path>
            </a:pathLst>
          </a:custGeom>
          <a:solidFill>
            <a:schemeClr val="bg2"/>
          </a:solidFill>
        </p:spPr>
        <p:txBody>
          <a:bodyPr wrap="square" lIns="144000" tIns="144000" rIns="900000" anchor="ctr" anchorCtr="0">
            <a:noAutofit/>
          </a:bodyPr>
          <a:lstStyle>
            <a:lvl1pPr algn="r">
              <a:defRPr/>
            </a:lvl1pPr>
          </a:lstStyle>
          <a:p>
            <a:r>
              <a:rPr lang="en-AU" noProof="0"/>
              <a:t>Drag and drop image into image placeholder</a:t>
            </a:r>
          </a:p>
        </p:txBody>
      </p:sp>
      <p:sp>
        <p:nvSpPr>
          <p:cNvPr id="16" name="Media Placeholder 15">
            <a:extLst>
              <a:ext uri="{FF2B5EF4-FFF2-40B4-BE49-F238E27FC236}">
                <a16:creationId xmlns:a16="http://schemas.microsoft.com/office/drawing/2014/main" id="{6208CAB3-0E69-8D6D-9B8D-FD7FBDF34361}"/>
              </a:ext>
            </a:extLst>
          </p:cNvPr>
          <p:cNvSpPr>
            <a:spLocks noGrp="1"/>
          </p:cNvSpPr>
          <p:nvPr>
            <p:ph type="media" sz="quarter" idx="16"/>
          </p:nvPr>
        </p:nvSpPr>
        <p:spPr>
          <a:xfrm>
            <a:off x="503238" y="503238"/>
            <a:ext cx="5162550" cy="5645150"/>
          </a:xfrm>
          <a:prstGeom prst="roundRect">
            <a:avLst>
              <a:gd name="adj" fmla="val 3989"/>
            </a:avLst>
          </a:prstGeom>
          <a:solidFill>
            <a:schemeClr val="bg1"/>
          </a:solidFill>
        </p:spPr>
        <p:txBody>
          <a:bodyPr/>
          <a:lstStyle>
            <a:lvl1pPr>
              <a:defRPr>
                <a:noFill/>
              </a:defRPr>
            </a:lvl1pPr>
          </a:lstStyle>
          <a:p>
            <a:endParaRPr lang="en-AU" noProof="0"/>
          </a:p>
        </p:txBody>
      </p:sp>
      <p:sp>
        <p:nvSpPr>
          <p:cNvPr id="3" name="Footer Placeholder 2">
            <a:extLst>
              <a:ext uri="{FF2B5EF4-FFF2-40B4-BE49-F238E27FC236}">
                <a16:creationId xmlns:a16="http://schemas.microsoft.com/office/drawing/2014/main" id="{7ACECCE6-1181-1924-5640-7BC02495B0CB}"/>
              </a:ext>
            </a:extLst>
          </p:cNvPr>
          <p:cNvSpPr>
            <a:spLocks noGrp="1"/>
          </p:cNvSpPr>
          <p:nvPr userDrawn="1">
            <p:ph type="ftr" sz="quarter" idx="10"/>
          </p:nvPr>
        </p:nvSpPr>
        <p:spPr>
          <a:xfrm>
            <a:off x="7142163" y="6539268"/>
            <a:ext cx="4114800" cy="123111"/>
          </a:xfrm>
        </p:spPr>
        <p:txBody>
          <a:bodyPr/>
          <a:lstStyle>
            <a:lvl1pPr>
              <a:defRPr>
                <a:solidFill>
                  <a:schemeClr val="tx1"/>
                </a:solidFill>
              </a:defRPr>
            </a:lvl1pPr>
          </a:lstStyle>
          <a:p>
            <a:r>
              <a:rPr lang="en-US" noProof="0"/>
              <a:t>Acenda Life</a:t>
            </a:r>
            <a:endParaRPr lang="en-AU" noProof="0"/>
          </a:p>
        </p:txBody>
      </p:sp>
      <p:sp>
        <p:nvSpPr>
          <p:cNvPr id="4" name="Slide Number Placeholder 3">
            <a:extLst>
              <a:ext uri="{FF2B5EF4-FFF2-40B4-BE49-F238E27FC236}">
                <a16:creationId xmlns:a16="http://schemas.microsoft.com/office/drawing/2014/main" id="{76F7EE1F-B28A-0F0A-EE3F-F1D2A634201D}"/>
              </a:ext>
            </a:extLst>
          </p:cNvPr>
          <p:cNvSpPr>
            <a:spLocks noGrp="1"/>
          </p:cNvSpPr>
          <p:nvPr userDrawn="1">
            <p:ph type="sldNum" sz="quarter" idx="11"/>
          </p:nvPr>
        </p:nvSpPr>
        <p:spPr>
          <a:xfrm>
            <a:off x="11563738" y="6539268"/>
            <a:ext cx="123431" cy="123111"/>
          </a:xfrm>
        </p:spPr>
        <p:txBody>
          <a:bodyPr/>
          <a:lstStyle>
            <a:lvl1pPr>
              <a:defRPr>
                <a:solidFill>
                  <a:schemeClr val="tx1"/>
                </a:solidFill>
              </a:defRPr>
            </a:lvl1pPr>
          </a:lstStyle>
          <a:p>
            <a:fld id="{9CA0E3CB-31B1-41CE-9218-F9509472790F}" type="slidenum">
              <a:rPr lang="en-AU" noProof="0" smtClean="0"/>
              <a:pPr/>
              <a:t>‹#›</a:t>
            </a:fld>
            <a:endParaRPr lang="en-AU" noProof="0"/>
          </a:p>
        </p:txBody>
      </p:sp>
      <p:sp>
        <p:nvSpPr>
          <p:cNvPr id="29" name="Freeform: Shape 28">
            <a:extLst>
              <a:ext uri="{FF2B5EF4-FFF2-40B4-BE49-F238E27FC236}">
                <a16:creationId xmlns:a16="http://schemas.microsoft.com/office/drawing/2014/main" id="{114DFFCC-94BE-F7DF-DE7A-A3916D4C451D}"/>
              </a:ext>
            </a:extLst>
          </p:cNvPr>
          <p:cNvSpPr/>
          <p:nvPr userDrawn="1"/>
        </p:nvSpPr>
        <p:spPr>
          <a:xfrm>
            <a:off x="9536113" y="-1"/>
            <a:ext cx="2655887" cy="2903817"/>
          </a:xfrm>
          <a:custGeom>
            <a:avLst/>
            <a:gdLst>
              <a:gd name="connsiteX0" fmla="*/ 1698784 w 1698878"/>
              <a:gd name="connsiteY0" fmla="*/ 1536859 h 1857470"/>
              <a:gd name="connsiteX1" fmla="*/ 1698878 w 1698878"/>
              <a:gd name="connsiteY1" fmla="*/ 1536859 h 1857470"/>
              <a:gd name="connsiteX2" fmla="*/ 1698878 w 1698878"/>
              <a:gd name="connsiteY2" fmla="*/ 1857470 h 1857470"/>
              <a:gd name="connsiteX3" fmla="*/ 1698784 w 1698878"/>
              <a:gd name="connsiteY3" fmla="*/ 1857470 h 1857470"/>
              <a:gd name="connsiteX4" fmla="*/ 0 w 1698878"/>
              <a:gd name="connsiteY4" fmla="*/ 0 h 1857470"/>
              <a:gd name="connsiteX5" fmla="*/ 1698878 w 1698878"/>
              <a:gd name="connsiteY5" fmla="*/ 0 h 1857470"/>
              <a:gd name="connsiteX6" fmla="*/ 1698878 w 1698878"/>
              <a:gd name="connsiteY6" fmla="*/ 1536857 h 1857470"/>
              <a:gd name="connsiteX7" fmla="*/ 1280160 w 1698878"/>
              <a:gd name="connsiteY7" fmla="*/ 811530 h 1857470"/>
              <a:gd name="connsiteX8" fmla="*/ 0 w 1698878"/>
              <a:gd name="connsiteY8" fmla="*/ 0 h 1857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8878" h="1857470">
                <a:moveTo>
                  <a:pt x="1698784" y="1536859"/>
                </a:moveTo>
                <a:lnTo>
                  <a:pt x="1698878" y="1536859"/>
                </a:lnTo>
                <a:lnTo>
                  <a:pt x="1698878" y="1857470"/>
                </a:lnTo>
                <a:lnTo>
                  <a:pt x="1698784" y="1857470"/>
                </a:lnTo>
                <a:close/>
                <a:moveTo>
                  <a:pt x="0" y="0"/>
                </a:moveTo>
                <a:lnTo>
                  <a:pt x="1698878" y="0"/>
                </a:lnTo>
                <a:lnTo>
                  <a:pt x="1698878" y="1536857"/>
                </a:lnTo>
                <a:lnTo>
                  <a:pt x="1280160" y="811530"/>
                </a:lnTo>
                <a:cubicBezTo>
                  <a:pt x="1021366" y="363379"/>
                  <a:pt x="448247" y="0"/>
                  <a:pt x="0" y="0"/>
                </a:cubicBezTo>
                <a:close/>
              </a:path>
            </a:pathLst>
          </a:custGeom>
          <a:solidFill>
            <a:srgbClr val="002E45"/>
          </a:solidFill>
          <a:ln w="9525" cap="flat">
            <a:noFill/>
            <a:prstDash val="solid"/>
            <a:miter/>
          </a:ln>
        </p:spPr>
        <p:txBody>
          <a:bodyPr rtlCol="0" anchor="ctr"/>
          <a:lstStyle/>
          <a:p>
            <a:endParaRPr lang="en-AU" noProof="0"/>
          </a:p>
        </p:txBody>
      </p:sp>
      <p:sp>
        <p:nvSpPr>
          <p:cNvPr id="2" name="Title 1">
            <a:extLst>
              <a:ext uri="{FF2B5EF4-FFF2-40B4-BE49-F238E27FC236}">
                <a16:creationId xmlns:a16="http://schemas.microsoft.com/office/drawing/2014/main" id="{F49679A6-3370-EFD0-6A0E-B24607EC15A1}"/>
              </a:ext>
            </a:extLst>
          </p:cNvPr>
          <p:cNvSpPr>
            <a:spLocks noGrp="1"/>
          </p:cNvSpPr>
          <p:nvPr userDrawn="1">
            <p:ph type="title" hasCustomPrompt="1"/>
          </p:nvPr>
        </p:nvSpPr>
        <p:spPr>
          <a:xfrm>
            <a:off x="938667" y="1083809"/>
            <a:ext cx="4302126" cy="576000"/>
          </a:xfrm>
        </p:spPr>
        <p:txBody>
          <a:bodyPr/>
          <a:lstStyle/>
          <a:p>
            <a:r>
              <a:rPr lang="en-AU" noProof="0"/>
              <a:t>Slide title goes here</a:t>
            </a:r>
          </a:p>
        </p:txBody>
      </p:sp>
      <p:sp>
        <p:nvSpPr>
          <p:cNvPr id="21" name="Text Placeholder 20">
            <a:extLst>
              <a:ext uri="{FF2B5EF4-FFF2-40B4-BE49-F238E27FC236}">
                <a16:creationId xmlns:a16="http://schemas.microsoft.com/office/drawing/2014/main" id="{633613FC-5982-BFAB-F840-C6A7079BE286}"/>
              </a:ext>
            </a:extLst>
          </p:cNvPr>
          <p:cNvSpPr>
            <a:spLocks noGrp="1"/>
          </p:cNvSpPr>
          <p:nvPr>
            <p:ph type="body" sz="quarter" idx="12"/>
          </p:nvPr>
        </p:nvSpPr>
        <p:spPr>
          <a:xfrm>
            <a:off x="938667" y="2095047"/>
            <a:ext cx="4302125" cy="3644900"/>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6" name="Media Placeholder 10">
            <a:extLst>
              <a:ext uri="{FF2B5EF4-FFF2-40B4-BE49-F238E27FC236}">
                <a16:creationId xmlns:a16="http://schemas.microsoft.com/office/drawing/2014/main" id="{EFDCC259-3105-9535-E75C-829A25685832}"/>
              </a:ext>
            </a:extLst>
          </p:cNvPr>
          <p:cNvSpPr>
            <a:spLocks noGrp="1"/>
          </p:cNvSpPr>
          <p:nvPr>
            <p:ph type="media" sz="quarter" idx="17"/>
          </p:nvPr>
        </p:nvSpPr>
        <p:spPr>
          <a:xfrm>
            <a:off x="11410351" y="6544539"/>
            <a:ext cx="0" cy="112568"/>
          </a:xfrm>
          <a:prstGeom prst="roundRect">
            <a:avLst>
              <a:gd name="adj" fmla="val 50000"/>
            </a:avLst>
          </a:prstGeom>
          <a:solidFill>
            <a:schemeClr val="accent1"/>
          </a:solidFill>
          <a:ln w="12700">
            <a:solidFill>
              <a:schemeClr val="accent1"/>
            </a:solidFill>
          </a:ln>
        </p:spPr>
        <p:txBody>
          <a:bodyPr/>
          <a:lstStyle>
            <a:lvl1pPr>
              <a:defRPr sz="600">
                <a:noFill/>
              </a:defRPr>
            </a:lvl1pPr>
          </a:lstStyle>
          <a:p>
            <a:endParaRPr lang="en-AU" noProof="0"/>
          </a:p>
        </p:txBody>
      </p:sp>
    </p:spTree>
    <p:extLst>
      <p:ext uri="{BB962C8B-B14F-4D97-AF65-F5344CB8AC3E}">
        <p14:creationId xmlns:p14="http://schemas.microsoft.com/office/powerpoint/2010/main" val="265081689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6_Text and Image Opt B">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DC49942D-23D8-6C59-12A3-16994E257D32}"/>
              </a:ext>
            </a:extLst>
          </p:cNvPr>
          <p:cNvSpPr/>
          <p:nvPr userDrawn="1"/>
        </p:nvSpPr>
        <p:spPr>
          <a:xfrm>
            <a:off x="503238" y="1511300"/>
            <a:ext cx="10753725" cy="4495800"/>
          </a:xfrm>
          <a:prstGeom prst="roundRect">
            <a:avLst>
              <a:gd name="adj" fmla="val 3179"/>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6" name="Picture Placeholder 12">
            <a:extLst>
              <a:ext uri="{FF2B5EF4-FFF2-40B4-BE49-F238E27FC236}">
                <a16:creationId xmlns:a16="http://schemas.microsoft.com/office/drawing/2014/main" id="{6CB52473-CD1A-3FA9-BAB7-263FC02446C3}"/>
              </a:ext>
            </a:extLst>
          </p:cNvPr>
          <p:cNvSpPr>
            <a:spLocks noGrp="1"/>
          </p:cNvSpPr>
          <p:nvPr>
            <p:ph type="pic" sz="quarter" idx="14" hasCustomPrompt="1"/>
          </p:nvPr>
        </p:nvSpPr>
        <p:spPr>
          <a:xfrm>
            <a:off x="6954838" y="1511300"/>
            <a:ext cx="4732337" cy="4496400"/>
          </a:xfrm>
          <a:prstGeom prst="roundRect">
            <a:avLst>
              <a:gd name="adj" fmla="val 3229"/>
            </a:avLst>
          </a:prstGeom>
          <a:solidFill>
            <a:srgbClr val="E6E4E1"/>
          </a:solidFill>
        </p:spPr>
        <p:txBody>
          <a:bodyPr lIns="144000" tIns="144000"/>
          <a:lstStyle/>
          <a:p>
            <a:r>
              <a:rPr lang="en-AU" noProof="0"/>
              <a:t>Drag and drop image into image placeholder</a:t>
            </a:r>
          </a:p>
        </p:txBody>
      </p:sp>
      <p:sp>
        <p:nvSpPr>
          <p:cNvPr id="2" name="Title 1">
            <a:extLst>
              <a:ext uri="{FF2B5EF4-FFF2-40B4-BE49-F238E27FC236}">
                <a16:creationId xmlns:a16="http://schemas.microsoft.com/office/drawing/2014/main" id="{2CE005A4-0437-7DE6-608C-1342F16A61E8}"/>
              </a:ext>
            </a:extLst>
          </p:cNvPr>
          <p:cNvSpPr>
            <a:spLocks noGrp="1"/>
          </p:cNvSpPr>
          <p:nvPr>
            <p:ph type="title" hasCustomPrompt="1"/>
          </p:nvPr>
        </p:nvSpPr>
        <p:spPr/>
        <p:txBody>
          <a:bodyPr/>
          <a:lstStyle/>
          <a:p>
            <a:r>
              <a:rPr lang="en-AU" noProof="0"/>
              <a:t>Slide title goes here</a:t>
            </a:r>
          </a:p>
        </p:txBody>
      </p:sp>
      <p:sp>
        <p:nvSpPr>
          <p:cNvPr id="3" name="Footer Placeholder 2">
            <a:extLst>
              <a:ext uri="{FF2B5EF4-FFF2-40B4-BE49-F238E27FC236}">
                <a16:creationId xmlns:a16="http://schemas.microsoft.com/office/drawing/2014/main" id="{75980AAA-5D5A-45F8-7FEA-634A132416E1}"/>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D898EE46-0976-02AD-7082-E5C381C54F86}"/>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15" name="Text Placeholder 20">
            <a:extLst>
              <a:ext uri="{FF2B5EF4-FFF2-40B4-BE49-F238E27FC236}">
                <a16:creationId xmlns:a16="http://schemas.microsoft.com/office/drawing/2014/main" id="{694B4503-1305-BA61-0760-C71C94609BF1}"/>
              </a:ext>
            </a:extLst>
          </p:cNvPr>
          <p:cNvSpPr>
            <a:spLocks noGrp="1"/>
          </p:cNvSpPr>
          <p:nvPr>
            <p:ph type="body" sz="quarter" idx="12"/>
          </p:nvPr>
        </p:nvSpPr>
        <p:spPr>
          <a:xfrm>
            <a:off x="938667" y="1936750"/>
            <a:ext cx="5585958" cy="3644900"/>
          </a:xfrm>
        </p:spPr>
        <p:txBody>
          <a:bodyPr/>
          <a:lstStyle>
            <a:lvl1pPr>
              <a:defRPr>
                <a:solidFill>
                  <a:schemeClr val="accent3"/>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8" name="Free-form: Shape 7">
            <a:extLst>
              <a:ext uri="{FF2B5EF4-FFF2-40B4-BE49-F238E27FC236}">
                <a16:creationId xmlns:a16="http://schemas.microsoft.com/office/drawing/2014/main" id="{63AF6929-21BC-2725-8EC6-D52BAD4AE8CE}"/>
              </a:ext>
            </a:extLst>
          </p:cNvPr>
          <p:cNvSpPr/>
          <p:nvPr userDrawn="1"/>
        </p:nvSpPr>
        <p:spPr>
          <a:xfrm>
            <a:off x="503237" y="6495489"/>
            <a:ext cx="654406" cy="143403"/>
          </a:xfrm>
          <a:custGeom>
            <a:avLst/>
            <a:gdLst>
              <a:gd name="connsiteX0" fmla="*/ 604734 w 654406"/>
              <a:gd name="connsiteY0" fmla="*/ 124660 h 143403"/>
              <a:gd name="connsiteX1" fmla="*/ 584860 w 654406"/>
              <a:gd name="connsiteY1" fmla="*/ 115100 h 143403"/>
              <a:gd name="connsiteX2" fmla="*/ 577171 w 654406"/>
              <a:gd name="connsiteY2" fmla="*/ 90540 h 143403"/>
              <a:gd name="connsiteX3" fmla="*/ 584954 w 654406"/>
              <a:gd name="connsiteY3" fmla="*/ 66168 h 143403"/>
              <a:gd name="connsiteX4" fmla="*/ 605099 w 654406"/>
              <a:gd name="connsiteY4" fmla="*/ 56796 h 143403"/>
              <a:gd name="connsiteX5" fmla="*/ 624878 w 654406"/>
              <a:gd name="connsiteY5" fmla="*/ 66074 h 143403"/>
              <a:gd name="connsiteX6" fmla="*/ 632473 w 654406"/>
              <a:gd name="connsiteY6" fmla="*/ 90163 h 143403"/>
              <a:gd name="connsiteX7" fmla="*/ 628905 w 654406"/>
              <a:gd name="connsiteY7" fmla="*/ 107977 h 143403"/>
              <a:gd name="connsiteX8" fmla="*/ 619062 w 654406"/>
              <a:gd name="connsiteY8" fmla="*/ 120257 h 143403"/>
              <a:gd name="connsiteX9" fmla="*/ 604722 w 654406"/>
              <a:gd name="connsiteY9" fmla="*/ 124660 h 143403"/>
              <a:gd name="connsiteX10" fmla="*/ 600601 w 654406"/>
              <a:gd name="connsiteY10" fmla="*/ 143404 h 143403"/>
              <a:gd name="connsiteX11" fmla="*/ 619345 w 654406"/>
              <a:gd name="connsiteY11" fmla="*/ 139095 h 143403"/>
              <a:gd name="connsiteX12" fmla="*/ 632473 w 654406"/>
              <a:gd name="connsiteY12" fmla="*/ 127097 h 143403"/>
              <a:gd name="connsiteX13" fmla="*/ 632473 w 654406"/>
              <a:gd name="connsiteY13" fmla="*/ 140590 h 143403"/>
              <a:gd name="connsiteX14" fmla="*/ 654407 w 654406"/>
              <a:gd name="connsiteY14" fmla="*/ 140590 h 143403"/>
              <a:gd name="connsiteX15" fmla="*/ 654407 w 654406"/>
              <a:gd name="connsiteY15" fmla="*/ 41243 h 143403"/>
              <a:gd name="connsiteX16" fmla="*/ 636605 w 654406"/>
              <a:gd name="connsiteY16" fmla="*/ 41243 h 143403"/>
              <a:gd name="connsiteX17" fmla="*/ 634733 w 654406"/>
              <a:gd name="connsiteY17" fmla="*/ 56796 h 143403"/>
              <a:gd name="connsiteX18" fmla="*/ 620581 w 654406"/>
              <a:gd name="connsiteY18" fmla="*/ 43210 h 143403"/>
              <a:gd name="connsiteX19" fmla="*/ 599871 w 654406"/>
              <a:gd name="connsiteY19" fmla="*/ 38241 h 143403"/>
              <a:gd name="connsiteX20" fmla="*/ 576441 w 654406"/>
              <a:gd name="connsiteY20" fmla="*/ 44893 h 143403"/>
              <a:gd name="connsiteX21" fmla="*/ 560323 w 654406"/>
              <a:gd name="connsiteY21" fmla="*/ 63354 h 143403"/>
              <a:gd name="connsiteX22" fmla="*/ 554507 w 654406"/>
              <a:gd name="connsiteY22" fmla="*/ 90352 h 143403"/>
              <a:gd name="connsiteX23" fmla="*/ 560417 w 654406"/>
              <a:gd name="connsiteY23" fmla="*/ 117808 h 143403"/>
              <a:gd name="connsiteX24" fmla="*/ 576818 w 654406"/>
              <a:gd name="connsiteY24" fmla="*/ 136646 h 143403"/>
              <a:gd name="connsiteX25" fmla="*/ 600625 w 654406"/>
              <a:gd name="connsiteY25" fmla="*/ 143392 h 143403"/>
              <a:gd name="connsiteX26" fmla="*/ 491494 w 654406"/>
              <a:gd name="connsiteY26" fmla="*/ 124660 h 143403"/>
              <a:gd name="connsiteX27" fmla="*/ 471620 w 654406"/>
              <a:gd name="connsiteY27" fmla="*/ 115100 h 143403"/>
              <a:gd name="connsiteX28" fmla="*/ 463932 w 654406"/>
              <a:gd name="connsiteY28" fmla="*/ 90540 h 143403"/>
              <a:gd name="connsiteX29" fmla="*/ 471714 w 654406"/>
              <a:gd name="connsiteY29" fmla="*/ 66168 h 143403"/>
              <a:gd name="connsiteX30" fmla="*/ 491871 w 654406"/>
              <a:gd name="connsiteY30" fmla="*/ 56796 h 143403"/>
              <a:gd name="connsiteX31" fmla="*/ 511651 w 654406"/>
              <a:gd name="connsiteY31" fmla="*/ 66074 h 143403"/>
              <a:gd name="connsiteX32" fmla="*/ 519245 w 654406"/>
              <a:gd name="connsiteY32" fmla="*/ 90163 h 143403"/>
              <a:gd name="connsiteX33" fmla="*/ 515677 w 654406"/>
              <a:gd name="connsiteY33" fmla="*/ 107977 h 143403"/>
              <a:gd name="connsiteX34" fmla="*/ 505834 w 654406"/>
              <a:gd name="connsiteY34" fmla="*/ 120257 h 143403"/>
              <a:gd name="connsiteX35" fmla="*/ 491494 w 654406"/>
              <a:gd name="connsiteY35" fmla="*/ 124660 h 143403"/>
              <a:gd name="connsiteX36" fmla="*/ 487373 w 654406"/>
              <a:gd name="connsiteY36" fmla="*/ 143404 h 143403"/>
              <a:gd name="connsiteX37" fmla="*/ 508272 w 654406"/>
              <a:gd name="connsiteY37" fmla="*/ 137964 h 143403"/>
              <a:gd name="connsiteX38" fmla="*/ 521493 w 654406"/>
              <a:gd name="connsiteY38" fmla="*/ 122965 h 143403"/>
              <a:gd name="connsiteX39" fmla="*/ 523554 w 654406"/>
              <a:gd name="connsiteY39" fmla="*/ 140590 h 143403"/>
              <a:gd name="connsiteX40" fmla="*/ 541367 w 654406"/>
              <a:gd name="connsiteY40" fmla="*/ 140590 h 143403"/>
              <a:gd name="connsiteX41" fmla="*/ 541367 w 654406"/>
              <a:gd name="connsiteY41" fmla="*/ 0 h 143403"/>
              <a:gd name="connsiteX42" fmla="*/ 519245 w 654406"/>
              <a:gd name="connsiteY42" fmla="*/ 0 h 143403"/>
              <a:gd name="connsiteX43" fmla="*/ 519245 w 654406"/>
              <a:gd name="connsiteY43" fmla="*/ 53429 h 143403"/>
              <a:gd name="connsiteX44" fmla="*/ 505469 w 654406"/>
              <a:gd name="connsiteY44" fmla="*/ 42279 h 143403"/>
              <a:gd name="connsiteX45" fmla="*/ 486631 w 654406"/>
              <a:gd name="connsiteY45" fmla="*/ 38253 h 143403"/>
              <a:gd name="connsiteX46" fmla="*/ 463202 w 654406"/>
              <a:gd name="connsiteY46" fmla="*/ 44905 h 143403"/>
              <a:gd name="connsiteX47" fmla="*/ 447084 w 654406"/>
              <a:gd name="connsiteY47" fmla="*/ 63366 h 143403"/>
              <a:gd name="connsiteX48" fmla="*/ 441267 w 654406"/>
              <a:gd name="connsiteY48" fmla="*/ 90363 h 143403"/>
              <a:gd name="connsiteX49" fmla="*/ 447178 w 654406"/>
              <a:gd name="connsiteY49" fmla="*/ 117820 h 143403"/>
              <a:gd name="connsiteX50" fmla="*/ 463578 w 654406"/>
              <a:gd name="connsiteY50" fmla="*/ 136658 h 143403"/>
              <a:gd name="connsiteX51" fmla="*/ 487385 w 654406"/>
              <a:gd name="connsiteY51" fmla="*/ 143404 h 143403"/>
              <a:gd name="connsiteX52" fmla="*/ 363855 w 654406"/>
              <a:gd name="connsiteY52" fmla="*/ 140590 h 143403"/>
              <a:gd name="connsiteX53" fmla="*/ 363855 w 654406"/>
              <a:gd name="connsiteY53" fmla="*/ 80415 h 143403"/>
              <a:gd name="connsiteX54" fmla="*/ 370790 w 654406"/>
              <a:gd name="connsiteY54" fmla="*/ 64014 h 143403"/>
              <a:gd name="connsiteX55" fmla="*/ 388227 w 654406"/>
              <a:gd name="connsiteY55" fmla="*/ 57550 h 143403"/>
              <a:gd name="connsiteX56" fmla="*/ 402661 w 654406"/>
              <a:gd name="connsiteY56" fmla="*/ 62518 h 143403"/>
              <a:gd name="connsiteX57" fmla="*/ 407912 w 654406"/>
              <a:gd name="connsiteY57" fmla="*/ 75917 h 143403"/>
              <a:gd name="connsiteX58" fmla="*/ 407912 w 654406"/>
              <a:gd name="connsiteY58" fmla="*/ 140590 h 143403"/>
              <a:gd name="connsiteX59" fmla="*/ 430035 w 654406"/>
              <a:gd name="connsiteY59" fmla="*/ 140590 h 143403"/>
              <a:gd name="connsiteX60" fmla="*/ 430035 w 654406"/>
              <a:gd name="connsiteY60" fmla="*/ 74798 h 143403"/>
              <a:gd name="connsiteX61" fmla="*/ 420475 w 654406"/>
              <a:gd name="connsiteY61" fmla="*/ 48178 h 143403"/>
              <a:gd name="connsiteX62" fmla="*/ 394985 w 654406"/>
              <a:gd name="connsiteY62" fmla="*/ 38241 h 143403"/>
              <a:gd name="connsiteX63" fmla="*/ 375111 w 654406"/>
              <a:gd name="connsiteY63" fmla="*/ 43115 h 143403"/>
              <a:gd name="connsiteX64" fmla="*/ 361430 w 654406"/>
              <a:gd name="connsiteY64" fmla="*/ 55866 h 143403"/>
              <a:gd name="connsiteX65" fmla="*/ 359558 w 654406"/>
              <a:gd name="connsiteY65" fmla="*/ 41243 h 143403"/>
              <a:gd name="connsiteX66" fmla="*/ 341744 w 654406"/>
              <a:gd name="connsiteY66" fmla="*/ 41243 h 143403"/>
              <a:gd name="connsiteX67" fmla="*/ 341744 w 654406"/>
              <a:gd name="connsiteY67" fmla="*/ 140590 h 143403"/>
              <a:gd name="connsiteX68" fmla="*/ 363867 w 654406"/>
              <a:gd name="connsiteY68" fmla="*/ 140590 h 143403"/>
              <a:gd name="connsiteX69" fmla="*/ 255819 w 654406"/>
              <a:gd name="connsiteY69" fmla="*/ 79849 h 143403"/>
              <a:gd name="connsiteX70" fmla="*/ 265380 w 654406"/>
              <a:gd name="connsiteY70" fmla="*/ 63072 h 143403"/>
              <a:gd name="connsiteX71" fmla="*/ 282063 w 654406"/>
              <a:gd name="connsiteY71" fmla="*/ 56985 h 143403"/>
              <a:gd name="connsiteX72" fmla="*/ 298087 w 654406"/>
              <a:gd name="connsiteY72" fmla="*/ 62989 h 143403"/>
              <a:gd name="connsiteX73" fmla="*/ 306611 w 654406"/>
              <a:gd name="connsiteY73" fmla="*/ 79861 h 143403"/>
              <a:gd name="connsiteX74" fmla="*/ 255808 w 654406"/>
              <a:gd name="connsiteY74" fmla="*/ 79861 h 143403"/>
              <a:gd name="connsiteX75" fmla="*/ 283935 w 654406"/>
              <a:gd name="connsiteY75" fmla="*/ 143404 h 143403"/>
              <a:gd name="connsiteX76" fmla="*/ 313369 w 654406"/>
              <a:gd name="connsiteY76" fmla="*/ 134315 h 143403"/>
              <a:gd name="connsiteX77" fmla="*/ 329111 w 654406"/>
              <a:gd name="connsiteY77" fmla="*/ 109095 h 143403"/>
              <a:gd name="connsiteX78" fmla="*/ 307553 w 654406"/>
              <a:gd name="connsiteY78" fmla="*/ 109095 h 143403"/>
              <a:gd name="connsiteX79" fmla="*/ 298935 w 654406"/>
              <a:gd name="connsiteY79" fmla="*/ 120622 h 143403"/>
              <a:gd name="connsiteX80" fmla="*/ 284123 w 654406"/>
              <a:gd name="connsiteY80" fmla="*/ 124648 h 143403"/>
              <a:gd name="connsiteX81" fmla="*/ 263790 w 654406"/>
              <a:gd name="connsiteY81" fmla="*/ 116678 h 143403"/>
              <a:gd name="connsiteX82" fmla="*/ 254889 w 654406"/>
              <a:gd name="connsiteY82" fmla="*/ 95402 h 143403"/>
              <a:gd name="connsiteX83" fmla="*/ 329499 w 654406"/>
              <a:gd name="connsiteY83" fmla="*/ 95402 h 143403"/>
              <a:gd name="connsiteX84" fmla="*/ 329499 w 654406"/>
              <a:gd name="connsiteY84" fmla="*/ 90151 h 143403"/>
              <a:gd name="connsiteX85" fmla="*/ 323306 w 654406"/>
              <a:gd name="connsiteY85" fmla="*/ 62507 h 143403"/>
              <a:gd name="connsiteX86" fmla="*/ 306717 w 654406"/>
              <a:gd name="connsiteY86" fmla="*/ 44516 h 143403"/>
              <a:gd name="connsiteX87" fmla="*/ 282063 w 654406"/>
              <a:gd name="connsiteY87" fmla="*/ 38229 h 143403"/>
              <a:gd name="connsiteX88" fmla="*/ 256950 w 654406"/>
              <a:gd name="connsiteY88" fmla="*/ 44693 h 143403"/>
              <a:gd name="connsiteX89" fmla="*/ 239230 w 654406"/>
              <a:gd name="connsiteY89" fmla="*/ 63248 h 143403"/>
              <a:gd name="connsiteX90" fmla="*/ 232766 w 654406"/>
              <a:gd name="connsiteY90" fmla="*/ 91270 h 143403"/>
              <a:gd name="connsiteX91" fmla="*/ 239230 w 654406"/>
              <a:gd name="connsiteY91" fmla="*/ 118173 h 143403"/>
              <a:gd name="connsiteX92" fmla="*/ 257315 w 654406"/>
              <a:gd name="connsiteY92" fmla="*/ 136728 h 143403"/>
              <a:gd name="connsiteX93" fmla="*/ 283935 w 654406"/>
              <a:gd name="connsiteY93" fmla="*/ 143380 h 143403"/>
              <a:gd name="connsiteX94" fmla="*/ 179019 w 654406"/>
              <a:gd name="connsiteY94" fmla="*/ 143404 h 143403"/>
              <a:gd name="connsiteX95" fmla="*/ 211268 w 654406"/>
              <a:gd name="connsiteY95" fmla="*/ 132160 h 143403"/>
              <a:gd name="connsiteX96" fmla="*/ 225891 w 654406"/>
              <a:gd name="connsiteY96" fmla="*/ 101607 h 143403"/>
              <a:gd name="connsiteX97" fmla="*/ 204145 w 654406"/>
              <a:gd name="connsiteY97" fmla="*/ 101607 h 143403"/>
              <a:gd name="connsiteX98" fmla="*/ 195809 w 654406"/>
              <a:gd name="connsiteY98" fmla="*/ 118385 h 143403"/>
              <a:gd name="connsiteX99" fmla="*/ 179031 w 654406"/>
              <a:gd name="connsiteY99" fmla="*/ 124472 h 143403"/>
              <a:gd name="connsiteX100" fmla="*/ 158227 w 654406"/>
              <a:gd name="connsiteY100" fmla="*/ 115288 h 143403"/>
              <a:gd name="connsiteX101" fmla="*/ 150162 w 654406"/>
              <a:gd name="connsiteY101" fmla="*/ 90175 h 143403"/>
              <a:gd name="connsiteX102" fmla="*/ 157850 w 654406"/>
              <a:gd name="connsiteY102" fmla="*/ 66086 h 143403"/>
              <a:gd name="connsiteX103" fmla="*/ 178278 w 654406"/>
              <a:gd name="connsiteY103" fmla="*/ 57185 h 143403"/>
              <a:gd name="connsiteX104" fmla="*/ 195715 w 654406"/>
              <a:gd name="connsiteY104" fmla="*/ 63272 h 143403"/>
              <a:gd name="connsiteX105" fmla="*/ 204145 w 654406"/>
              <a:gd name="connsiteY105" fmla="*/ 79673 h 143403"/>
              <a:gd name="connsiteX106" fmla="*/ 225891 w 654406"/>
              <a:gd name="connsiteY106" fmla="*/ 79673 h 143403"/>
              <a:gd name="connsiteX107" fmla="*/ 218862 w 654406"/>
              <a:gd name="connsiteY107" fmla="*/ 57927 h 143403"/>
              <a:gd name="connsiteX108" fmla="*/ 202367 w 654406"/>
              <a:gd name="connsiteY108" fmla="*/ 43398 h 143403"/>
              <a:gd name="connsiteX109" fmla="*/ 178466 w 654406"/>
              <a:gd name="connsiteY109" fmla="*/ 38241 h 143403"/>
              <a:gd name="connsiteX110" fmla="*/ 152411 w 654406"/>
              <a:gd name="connsiteY110" fmla="*/ 44528 h 143403"/>
              <a:gd name="connsiteX111" fmla="*/ 134232 w 654406"/>
              <a:gd name="connsiteY111" fmla="*/ 62518 h 143403"/>
              <a:gd name="connsiteX112" fmla="*/ 127674 w 654406"/>
              <a:gd name="connsiteY112" fmla="*/ 90163 h 143403"/>
              <a:gd name="connsiteX113" fmla="*/ 133855 w 654406"/>
              <a:gd name="connsiteY113" fmla="*/ 117443 h 143403"/>
              <a:gd name="connsiteX114" fmla="*/ 151669 w 654406"/>
              <a:gd name="connsiteY114" fmla="*/ 136469 h 143403"/>
              <a:gd name="connsiteX115" fmla="*/ 179031 w 654406"/>
              <a:gd name="connsiteY115" fmla="*/ 143404 h 143403"/>
              <a:gd name="connsiteX116" fmla="*/ 85289 w 654406"/>
              <a:gd name="connsiteY116" fmla="*/ 86725 h 143403"/>
              <a:gd name="connsiteX117" fmla="*/ 44611 w 654406"/>
              <a:gd name="connsiteY117" fmla="*/ 86725 h 143403"/>
              <a:gd name="connsiteX118" fmla="*/ 65038 w 654406"/>
              <a:gd name="connsiteY118" fmla="*/ 35368 h 143403"/>
              <a:gd name="connsiteX119" fmla="*/ 85277 w 654406"/>
              <a:gd name="connsiteY119" fmla="*/ 86725 h 143403"/>
              <a:gd name="connsiteX120" fmla="*/ 36557 w 654406"/>
              <a:gd name="connsiteY120" fmla="*/ 107188 h 143403"/>
              <a:gd name="connsiteX121" fmla="*/ 93354 w 654406"/>
              <a:gd name="connsiteY121" fmla="*/ 107188 h 143403"/>
              <a:gd name="connsiteX122" fmla="*/ 106658 w 654406"/>
              <a:gd name="connsiteY122" fmla="*/ 140590 h 143403"/>
              <a:gd name="connsiteX123" fmla="*/ 129899 w 654406"/>
              <a:gd name="connsiteY123" fmla="*/ 140590 h 143403"/>
              <a:gd name="connsiteX124" fmla="*/ 76094 w 654406"/>
              <a:gd name="connsiteY124" fmla="*/ 5439 h 143403"/>
              <a:gd name="connsiteX125" fmla="*/ 53606 w 654406"/>
              <a:gd name="connsiteY125" fmla="*/ 5439 h 143403"/>
              <a:gd name="connsiteX126" fmla="*/ 0 w 654406"/>
              <a:gd name="connsiteY126" fmla="*/ 140590 h 143403"/>
              <a:gd name="connsiteX127" fmla="*/ 23241 w 654406"/>
              <a:gd name="connsiteY127" fmla="*/ 140590 h 143403"/>
              <a:gd name="connsiteX128" fmla="*/ 36546 w 654406"/>
              <a:gd name="connsiteY128" fmla="*/ 107188 h 143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654406" h="143403">
                <a:moveTo>
                  <a:pt x="604734" y="124660"/>
                </a:moveTo>
                <a:cubicBezTo>
                  <a:pt x="596610" y="124660"/>
                  <a:pt x="589981" y="121469"/>
                  <a:pt x="584860" y="115100"/>
                </a:cubicBezTo>
                <a:cubicBezTo>
                  <a:pt x="579738" y="108730"/>
                  <a:pt x="577171" y="100548"/>
                  <a:pt x="577171" y="90540"/>
                </a:cubicBezTo>
                <a:cubicBezTo>
                  <a:pt x="577171" y="80532"/>
                  <a:pt x="579762" y="72420"/>
                  <a:pt x="584954" y="66168"/>
                </a:cubicBezTo>
                <a:cubicBezTo>
                  <a:pt x="590134" y="59916"/>
                  <a:pt x="596857" y="56796"/>
                  <a:pt x="605099" y="56796"/>
                </a:cubicBezTo>
                <a:cubicBezTo>
                  <a:pt x="613340" y="56796"/>
                  <a:pt x="619816" y="59893"/>
                  <a:pt x="624878" y="66074"/>
                </a:cubicBezTo>
                <a:cubicBezTo>
                  <a:pt x="629941" y="72255"/>
                  <a:pt x="632473" y="80297"/>
                  <a:pt x="632473" y="90163"/>
                </a:cubicBezTo>
                <a:cubicBezTo>
                  <a:pt x="632473" y="96792"/>
                  <a:pt x="631283" y="102726"/>
                  <a:pt x="628905" y="107977"/>
                </a:cubicBezTo>
                <a:cubicBezTo>
                  <a:pt x="626527" y="113228"/>
                  <a:pt x="623254" y="117313"/>
                  <a:pt x="619062" y="120257"/>
                </a:cubicBezTo>
                <a:cubicBezTo>
                  <a:pt x="614871" y="123188"/>
                  <a:pt x="610091" y="124660"/>
                  <a:pt x="604722" y="124660"/>
                </a:cubicBezTo>
                <a:moveTo>
                  <a:pt x="600601" y="143404"/>
                </a:moveTo>
                <a:cubicBezTo>
                  <a:pt x="607595" y="143404"/>
                  <a:pt x="613846" y="141968"/>
                  <a:pt x="619345" y="139095"/>
                </a:cubicBezTo>
                <a:cubicBezTo>
                  <a:pt x="624843" y="136222"/>
                  <a:pt x="629211" y="132219"/>
                  <a:pt x="632473" y="127097"/>
                </a:cubicBezTo>
                <a:lnTo>
                  <a:pt x="632473" y="140590"/>
                </a:lnTo>
                <a:lnTo>
                  <a:pt x="654407" y="140590"/>
                </a:lnTo>
                <a:lnTo>
                  <a:pt x="654407" y="41243"/>
                </a:lnTo>
                <a:lnTo>
                  <a:pt x="636605" y="41243"/>
                </a:lnTo>
                <a:lnTo>
                  <a:pt x="634733" y="56796"/>
                </a:lnTo>
                <a:cubicBezTo>
                  <a:pt x="631483" y="51051"/>
                  <a:pt x="626762" y="46518"/>
                  <a:pt x="620581" y="43210"/>
                </a:cubicBezTo>
                <a:cubicBezTo>
                  <a:pt x="614400" y="39901"/>
                  <a:pt x="607489" y="38241"/>
                  <a:pt x="599871" y="38241"/>
                </a:cubicBezTo>
                <a:cubicBezTo>
                  <a:pt x="591123" y="38241"/>
                  <a:pt x="583305" y="40466"/>
                  <a:pt x="576441" y="44893"/>
                </a:cubicBezTo>
                <a:cubicBezTo>
                  <a:pt x="569566" y="49332"/>
                  <a:pt x="564197" y="55490"/>
                  <a:pt x="560323" y="63354"/>
                </a:cubicBezTo>
                <a:cubicBezTo>
                  <a:pt x="556450" y="71231"/>
                  <a:pt x="554507" y="80226"/>
                  <a:pt x="554507" y="90352"/>
                </a:cubicBezTo>
                <a:cubicBezTo>
                  <a:pt x="554507" y="100477"/>
                  <a:pt x="556473" y="109755"/>
                  <a:pt x="560417" y="117808"/>
                </a:cubicBezTo>
                <a:cubicBezTo>
                  <a:pt x="564350" y="125873"/>
                  <a:pt x="569825" y="132148"/>
                  <a:pt x="576818" y="136646"/>
                </a:cubicBezTo>
                <a:cubicBezTo>
                  <a:pt x="583812" y="141143"/>
                  <a:pt x="591747" y="143392"/>
                  <a:pt x="600625" y="143392"/>
                </a:cubicBezTo>
                <a:moveTo>
                  <a:pt x="491494" y="124660"/>
                </a:moveTo>
                <a:cubicBezTo>
                  <a:pt x="483370" y="124660"/>
                  <a:pt x="476753" y="121469"/>
                  <a:pt x="471620" y="115100"/>
                </a:cubicBezTo>
                <a:cubicBezTo>
                  <a:pt x="466498" y="108730"/>
                  <a:pt x="463932" y="100548"/>
                  <a:pt x="463932" y="90540"/>
                </a:cubicBezTo>
                <a:cubicBezTo>
                  <a:pt x="463932" y="80532"/>
                  <a:pt x="466522" y="72420"/>
                  <a:pt x="471714" y="66168"/>
                </a:cubicBezTo>
                <a:cubicBezTo>
                  <a:pt x="476895" y="59916"/>
                  <a:pt x="483617" y="56796"/>
                  <a:pt x="491871" y="56796"/>
                </a:cubicBezTo>
                <a:cubicBezTo>
                  <a:pt x="500124" y="56796"/>
                  <a:pt x="506588" y="59893"/>
                  <a:pt x="511651" y="66074"/>
                </a:cubicBezTo>
                <a:cubicBezTo>
                  <a:pt x="516713" y="72255"/>
                  <a:pt x="519245" y="80297"/>
                  <a:pt x="519245" y="90163"/>
                </a:cubicBezTo>
                <a:cubicBezTo>
                  <a:pt x="519245" y="96792"/>
                  <a:pt x="518055" y="102726"/>
                  <a:pt x="515677" y="107977"/>
                </a:cubicBezTo>
                <a:cubicBezTo>
                  <a:pt x="513299" y="113228"/>
                  <a:pt x="510026" y="117313"/>
                  <a:pt x="505834" y="120257"/>
                </a:cubicBezTo>
                <a:cubicBezTo>
                  <a:pt x="501643" y="123188"/>
                  <a:pt x="496863" y="124660"/>
                  <a:pt x="491494" y="124660"/>
                </a:cubicBezTo>
                <a:moveTo>
                  <a:pt x="487373" y="143404"/>
                </a:moveTo>
                <a:cubicBezTo>
                  <a:pt x="495368" y="143404"/>
                  <a:pt x="502338" y="141591"/>
                  <a:pt x="508272" y="137964"/>
                </a:cubicBezTo>
                <a:cubicBezTo>
                  <a:pt x="514205" y="134338"/>
                  <a:pt x="518609" y="129346"/>
                  <a:pt x="521493" y="122965"/>
                </a:cubicBezTo>
                <a:lnTo>
                  <a:pt x="523554" y="140590"/>
                </a:lnTo>
                <a:lnTo>
                  <a:pt x="541367" y="140590"/>
                </a:lnTo>
                <a:lnTo>
                  <a:pt x="541367" y="0"/>
                </a:lnTo>
                <a:lnTo>
                  <a:pt x="519245" y="0"/>
                </a:lnTo>
                <a:lnTo>
                  <a:pt x="519245" y="53429"/>
                </a:lnTo>
                <a:cubicBezTo>
                  <a:pt x="515748" y="48684"/>
                  <a:pt x="511156" y="44964"/>
                  <a:pt x="505469" y="42279"/>
                </a:cubicBezTo>
                <a:cubicBezTo>
                  <a:pt x="499783" y="39595"/>
                  <a:pt x="493507" y="38253"/>
                  <a:pt x="486631" y="38253"/>
                </a:cubicBezTo>
                <a:cubicBezTo>
                  <a:pt x="477884" y="38253"/>
                  <a:pt x="470078" y="40478"/>
                  <a:pt x="463202" y="44905"/>
                </a:cubicBezTo>
                <a:cubicBezTo>
                  <a:pt x="456326" y="49344"/>
                  <a:pt x="450957" y="55501"/>
                  <a:pt x="447084" y="63366"/>
                </a:cubicBezTo>
                <a:cubicBezTo>
                  <a:pt x="443210" y="71243"/>
                  <a:pt x="441267" y="80238"/>
                  <a:pt x="441267" y="90363"/>
                </a:cubicBezTo>
                <a:cubicBezTo>
                  <a:pt x="441267" y="100489"/>
                  <a:pt x="443233" y="109766"/>
                  <a:pt x="447178" y="117820"/>
                </a:cubicBezTo>
                <a:cubicBezTo>
                  <a:pt x="451110" y="125885"/>
                  <a:pt x="456573" y="132160"/>
                  <a:pt x="463578" y="136658"/>
                </a:cubicBezTo>
                <a:cubicBezTo>
                  <a:pt x="470572" y="141155"/>
                  <a:pt x="478508" y="143404"/>
                  <a:pt x="487385" y="143404"/>
                </a:cubicBezTo>
                <a:moveTo>
                  <a:pt x="363855" y="140590"/>
                </a:moveTo>
                <a:lnTo>
                  <a:pt x="363855" y="80415"/>
                </a:lnTo>
                <a:cubicBezTo>
                  <a:pt x="363973" y="73798"/>
                  <a:pt x="366292" y="68323"/>
                  <a:pt x="370790" y="64014"/>
                </a:cubicBezTo>
                <a:cubicBezTo>
                  <a:pt x="375287" y="59705"/>
                  <a:pt x="381104" y="57550"/>
                  <a:pt x="388227" y="57550"/>
                </a:cubicBezTo>
                <a:cubicBezTo>
                  <a:pt x="394349" y="57550"/>
                  <a:pt x="399164" y="59210"/>
                  <a:pt x="402661" y="62518"/>
                </a:cubicBezTo>
                <a:cubicBezTo>
                  <a:pt x="406158" y="65827"/>
                  <a:pt x="407912" y="70301"/>
                  <a:pt x="407912" y="75917"/>
                </a:cubicBezTo>
                <a:lnTo>
                  <a:pt x="407912" y="140590"/>
                </a:lnTo>
                <a:lnTo>
                  <a:pt x="430035" y="140590"/>
                </a:lnTo>
                <a:lnTo>
                  <a:pt x="430035" y="74798"/>
                </a:lnTo>
                <a:cubicBezTo>
                  <a:pt x="430035" y="63684"/>
                  <a:pt x="426844" y="54807"/>
                  <a:pt x="420475" y="48178"/>
                </a:cubicBezTo>
                <a:cubicBezTo>
                  <a:pt x="414105" y="41549"/>
                  <a:pt x="405605" y="38241"/>
                  <a:pt x="394985" y="38241"/>
                </a:cubicBezTo>
                <a:cubicBezTo>
                  <a:pt x="387732" y="38241"/>
                  <a:pt x="381115" y="39866"/>
                  <a:pt x="375111" y="43115"/>
                </a:cubicBezTo>
                <a:cubicBezTo>
                  <a:pt x="369118" y="46365"/>
                  <a:pt x="364550" y="50615"/>
                  <a:pt x="361430" y="55866"/>
                </a:cubicBezTo>
                <a:lnTo>
                  <a:pt x="359558" y="41243"/>
                </a:lnTo>
                <a:lnTo>
                  <a:pt x="341744" y="41243"/>
                </a:lnTo>
                <a:lnTo>
                  <a:pt x="341744" y="140590"/>
                </a:lnTo>
                <a:lnTo>
                  <a:pt x="363867" y="140590"/>
                </a:lnTo>
                <a:close/>
                <a:moveTo>
                  <a:pt x="255819" y="79849"/>
                </a:moveTo>
                <a:cubicBezTo>
                  <a:pt x="257562" y="72726"/>
                  <a:pt x="260753" y="67134"/>
                  <a:pt x="265380" y="63072"/>
                </a:cubicBezTo>
                <a:cubicBezTo>
                  <a:pt x="269995" y="59010"/>
                  <a:pt x="275564" y="56985"/>
                  <a:pt x="282063" y="56985"/>
                </a:cubicBezTo>
                <a:cubicBezTo>
                  <a:pt x="288562" y="56985"/>
                  <a:pt x="293778" y="58986"/>
                  <a:pt x="298087" y="62989"/>
                </a:cubicBezTo>
                <a:cubicBezTo>
                  <a:pt x="302396" y="66992"/>
                  <a:pt x="305234" y="72609"/>
                  <a:pt x="306611" y="79861"/>
                </a:cubicBezTo>
                <a:lnTo>
                  <a:pt x="255808" y="79861"/>
                </a:lnTo>
                <a:close/>
                <a:moveTo>
                  <a:pt x="283935" y="143404"/>
                </a:moveTo>
                <a:cubicBezTo>
                  <a:pt x="295556" y="143404"/>
                  <a:pt x="305363" y="140378"/>
                  <a:pt x="313369" y="134315"/>
                </a:cubicBezTo>
                <a:cubicBezTo>
                  <a:pt x="321364" y="128251"/>
                  <a:pt x="326615" y="119845"/>
                  <a:pt x="329111" y="109095"/>
                </a:cubicBezTo>
                <a:lnTo>
                  <a:pt x="307553" y="109095"/>
                </a:lnTo>
                <a:cubicBezTo>
                  <a:pt x="305928" y="114099"/>
                  <a:pt x="303056" y="117937"/>
                  <a:pt x="298935" y="120622"/>
                </a:cubicBezTo>
                <a:cubicBezTo>
                  <a:pt x="294814" y="123306"/>
                  <a:pt x="289869" y="124648"/>
                  <a:pt x="284123" y="124648"/>
                </a:cubicBezTo>
                <a:cubicBezTo>
                  <a:pt x="275752" y="124648"/>
                  <a:pt x="268971" y="121988"/>
                  <a:pt x="263790" y="116678"/>
                </a:cubicBezTo>
                <a:cubicBezTo>
                  <a:pt x="258598" y="111368"/>
                  <a:pt x="255631" y="104280"/>
                  <a:pt x="254889" y="95402"/>
                </a:cubicBezTo>
                <a:lnTo>
                  <a:pt x="329499" y="95402"/>
                </a:lnTo>
                <a:lnTo>
                  <a:pt x="329499" y="90151"/>
                </a:lnTo>
                <a:cubicBezTo>
                  <a:pt x="329370" y="79531"/>
                  <a:pt x="327309" y="70313"/>
                  <a:pt x="323306" y="62507"/>
                </a:cubicBezTo>
                <a:cubicBezTo>
                  <a:pt x="319303" y="54701"/>
                  <a:pt x="313781" y="48696"/>
                  <a:pt x="306717" y="44516"/>
                </a:cubicBezTo>
                <a:cubicBezTo>
                  <a:pt x="299653" y="40325"/>
                  <a:pt x="291435" y="38229"/>
                  <a:pt x="282063" y="38229"/>
                </a:cubicBezTo>
                <a:cubicBezTo>
                  <a:pt x="272691" y="38229"/>
                  <a:pt x="264450" y="40384"/>
                  <a:pt x="256950" y="44693"/>
                </a:cubicBezTo>
                <a:cubicBezTo>
                  <a:pt x="249450" y="49002"/>
                  <a:pt x="243551" y="55195"/>
                  <a:pt x="239230" y="63248"/>
                </a:cubicBezTo>
                <a:cubicBezTo>
                  <a:pt x="234921" y="71313"/>
                  <a:pt x="232766" y="80650"/>
                  <a:pt x="232766" y="91270"/>
                </a:cubicBezTo>
                <a:cubicBezTo>
                  <a:pt x="232766" y="101266"/>
                  <a:pt x="234921" y="110237"/>
                  <a:pt x="239230" y="118173"/>
                </a:cubicBezTo>
                <a:cubicBezTo>
                  <a:pt x="243539" y="126108"/>
                  <a:pt x="249568" y="132301"/>
                  <a:pt x="257315" y="136728"/>
                </a:cubicBezTo>
                <a:cubicBezTo>
                  <a:pt x="265062" y="141167"/>
                  <a:pt x="273939" y="143380"/>
                  <a:pt x="283935" y="143380"/>
                </a:cubicBezTo>
                <a:moveTo>
                  <a:pt x="179019" y="143404"/>
                </a:moveTo>
                <a:cubicBezTo>
                  <a:pt x="192147" y="143404"/>
                  <a:pt x="202885" y="139660"/>
                  <a:pt x="211268" y="132160"/>
                </a:cubicBezTo>
                <a:cubicBezTo>
                  <a:pt x="219639" y="124660"/>
                  <a:pt x="224513" y="114476"/>
                  <a:pt x="225891" y="101607"/>
                </a:cubicBezTo>
                <a:lnTo>
                  <a:pt x="204145" y="101607"/>
                </a:lnTo>
                <a:cubicBezTo>
                  <a:pt x="203026" y="108730"/>
                  <a:pt x="200236" y="114323"/>
                  <a:pt x="195809" y="118385"/>
                </a:cubicBezTo>
                <a:cubicBezTo>
                  <a:pt x="191370" y="122447"/>
                  <a:pt x="185778" y="124472"/>
                  <a:pt x="179031" y="124472"/>
                </a:cubicBezTo>
                <a:cubicBezTo>
                  <a:pt x="170531" y="124472"/>
                  <a:pt x="163596" y="121411"/>
                  <a:pt x="158227" y="115288"/>
                </a:cubicBezTo>
                <a:cubicBezTo>
                  <a:pt x="152846" y="109166"/>
                  <a:pt x="150162" y="100795"/>
                  <a:pt x="150162" y="90175"/>
                </a:cubicBezTo>
                <a:cubicBezTo>
                  <a:pt x="150162" y="79555"/>
                  <a:pt x="152717" y="72020"/>
                  <a:pt x="157850" y="66086"/>
                </a:cubicBezTo>
                <a:cubicBezTo>
                  <a:pt x="162972" y="60152"/>
                  <a:pt x="169777" y="57185"/>
                  <a:pt x="178278" y="57185"/>
                </a:cubicBezTo>
                <a:cubicBezTo>
                  <a:pt x="185271" y="57185"/>
                  <a:pt x="191087" y="59222"/>
                  <a:pt x="195715" y="63272"/>
                </a:cubicBezTo>
                <a:cubicBezTo>
                  <a:pt x="200330" y="67334"/>
                  <a:pt x="203144" y="72797"/>
                  <a:pt x="204145" y="79673"/>
                </a:cubicBezTo>
                <a:lnTo>
                  <a:pt x="225891" y="79673"/>
                </a:lnTo>
                <a:cubicBezTo>
                  <a:pt x="225267" y="71419"/>
                  <a:pt x="222924" y="64179"/>
                  <a:pt x="218862" y="57927"/>
                </a:cubicBezTo>
                <a:cubicBezTo>
                  <a:pt x="214800" y="51675"/>
                  <a:pt x="209301" y="46836"/>
                  <a:pt x="202367" y="43398"/>
                </a:cubicBezTo>
                <a:cubicBezTo>
                  <a:pt x="195432" y="39960"/>
                  <a:pt x="187461" y="38241"/>
                  <a:pt x="178466" y="38241"/>
                </a:cubicBezTo>
                <a:cubicBezTo>
                  <a:pt x="168835" y="38241"/>
                  <a:pt x="160158" y="40337"/>
                  <a:pt x="152411" y="44528"/>
                </a:cubicBezTo>
                <a:cubicBezTo>
                  <a:pt x="144664" y="48720"/>
                  <a:pt x="138600" y="54712"/>
                  <a:pt x="134232" y="62518"/>
                </a:cubicBezTo>
                <a:cubicBezTo>
                  <a:pt x="129852" y="70324"/>
                  <a:pt x="127674" y="79543"/>
                  <a:pt x="127674" y="90163"/>
                </a:cubicBezTo>
                <a:cubicBezTo>
                  <a:pt x="127674" y="100783"/>
                  <a:pt x="129735" y="109378"/>
                  <a:pt x="133855" y="117443"/>
                </a:cubicBezTo>
                <a:cubicBezTo>
                  <a:pt x="137976" y="125508"/>
                  <a:pt x="143910" y="131842"/>
                  <a:pt x="151669" y="136469"/>
                </a:cubicBezTo>
                <a:cubicBezTo>
                  <a:pt x="159416" y="141085"/>
                  <a:pt x="168541" y="143404"/>
                  <a:pt x="179031" y="143404"/>
                </a:cubicBezTo>
                <a:moveTo>
                  <a:pt x="85289" y="86725"/>
                </a:moveTo>
                <a:lnTo>
                  <a:pt x="44611" y="86725"/>
                </a:lnTo>
                <a:lnTo>
                  <a:pt x="65038" y="35368"/>
                </a:lnTo>
                <a:lnTo>
                  <a:pt x="85277" y="86725"/>
                </a:lnTo>
                <a:close/>
                <a:moveTo>
                  <a:pt x="36557" y="107188"/>
                </a:moveTo>
                <a:lnTo>
                  <a:pt x="93354" y="107188"/>
                </a:lnTo>
                <a:lnTo>
                  <a:pt x="106658" y="140590"/>
                </a:lnTo>
                <a:lnTo>
                  <a:pt x="129899" y="140590"/>
                </a:lnTo>
                <a:lnTo>
                  <a:pt x="76094" y="5439"/>
                </a:lnTo>
                <a:lnTo>
                  <a:pt x="53606" y="5439"/>
                </a:lnTo>
                <a:lnTo>
                  <a:pt x="0" y="140590"/>
                </a:lnTo>
                <a:lnTo>
                  <a:pt x="23241" y="140590"/>
                </a:lnTo>
                <a:lnTo>
                  <a:pt x="36546" y="107188"/>
                </a:lnTo>
                <a:close/>
              </a:path>
            </a:pathLst>
          </a:custGeom>
          <a:solidFill>
            <a:srgbClr val="002A3B"/>
          </a:solidFill>
          <a:ln w="1166" cap="flat">
            <a:noFill/>
            <a:prstDash val="solid"/>
            <a:miter/>
          </a:ln>
        </p:spPr>
        <p:txBody>
          <a:bodyPr rtlCol="0" anchor="ctr"/>
          <a:lstStyle/>
          <a:p>
            <a:endParaRPr lang="en-AU"/>
          </a:p>
        </p:txBody>
      </p:sp>
      <p:sp>
        <p:nvSpPr>
          <p:cNvPr id="9" name="Free-form: Shape 8">
            <a:extLst>
              <a:ext uri="{FF2B5EF4-FFF2-40B4-BE49-F238E27FC236}">
                <a16:creationId xmlns:a16="http://schemas.microsoft.com/office/drawing/2014/main" id="{0793F368-69E0-04E1-D380-68DE7872E8E5}"/>
              </a:ext>
            </a:extLst>
          </p:cNvPr>
          <p:cNvSpPr/>
          <p:nvPr userDrawn="1"/>
        </p:nvSpPr>
        <p:spPr>
          <a:xfrm>
            <a:off x="1098575" y="6366599"/>
            <a:ext cx="145337" cy="148388"/>
          </a:xfrm>
          <a:custGeom>
            <a:avLst/>
            <a:gdLst>
              <a:gd name="connsiteX0" fmla="*/ 120010 w 145337"/>
              <a:gd name="connsiteY0" fmla="*/ 84880 h 148388"/>
              <a:gd name="connsiteX1" fmla="*/ 119185 w 145337"/>
              <a:gd name="connsiteY1" fmla="*/ 84916 h 148388"/>
              <a:gd name="connsiteX2" fmla="*/ 118573 w 145337"/>
              <a:gd name="connsiteY2" fmla="*/ 84727 h 148388"/>
              <a:gd name="connsiteX3" fmla="*/ 118314 w 145337"/>
              <a:gd name="connsiteY3" fmla="*/ 84539 h 148388"/>
              <a:gd name="connsiteX4" fmla="*/ 111097 w 145337"/>
              <a:gd name="connsiteY4" fmla="*/ 79005 h 148388"/>
              <a:gd name="connsiteX5" fmla="*/ 103491 w 145337"/>
              <a:gd name="connsiteY5" fmla="*/ 75697 h 148388"/>
              <a:gd name="connsiteX6" fmla="*/ 103032 w 145337"/>
              <a:gd name="connsiteY6" fmla="*/ 73389 h 148388"/>
              <a:gd name="connsiteX7" fmla="*/ 129405 w 145337"/>
              <a:gd name="connsiteY7" fmla="*/ 68009 h 148388"/>
              <a:gd name="connsiteX8" fmla="*/ 129405 w 145337"/>
              <a:gd name="connsiteY8" fmla="*/ 68009 h 148388"/>
              <a:gd name="connsiteX9" fmla="*/ 144946 w 145337"/>
              <a:gd name="connsiteY9" fmla="*/ 77310 h 148388"/>
              <a:gd name="connsiteX10" fmla="*/ 144734 w 145337"/>
              <a:gd name="connsiteY10" fmla="*/ 78687 h 148388"/>
              <a:gd name="connsiteX11" fmla="*/ 119998 w 145337"/>
              <a:gd name="connsiteY11" fmla="*/ 84880 h 148388"/>
              <a:gd name="connsiteX12" fmla="*/ 765 w 145337"/>
              <a:gd name="connsiteY12" fmla="*/ 96548 h 148388"/>
              <a:gd name="connsiteX13" fmla="*/ 0 w 145337"/>
              <a:gd name="connsiteY13" fmla="*/ 97313 h 148388"/>
              <a:gd name="connsiteX14" fmla="*/ 7924 w 145337"/>
              <a:gd name="connsiteY14" fmla="*/ 126771 h 148388"/>
              <a:gd name="connsiteX15" fmla="*/ 29222 w 145337"/>
              <a:gd name="connsiteY15" fmla="*/ 148223 h 148388"/>
              <a:gd name="connsiteX16" fmla="*/ 30270 w 145337"/>
              <a:gd name="connsiteY16" fmla="*/ 147940 h 148388"/>
              <a:gd name="connsiteX17" fmla="*/ 59869 w 145337"/>
              <a:gd name="connsiteY17" fmla="*/ 97337 h 148388"/>
              <a:gd name="connsiteX18" fmla="*/ 59222 w 145337"/>
              <a:gd name="connsiteY18" fmla="*/ 96207 h 148388"/>
              <a:gd name="connsiteX19" fmla="*/ 754 w 145337"/>
              <a:gd name="connsiteY19" fmla="*/ 96536 h 148388"/>
              <a:gd name="connsiteX20" fmla="*/ 144958 w 145337"/>
              <a:gd name="connsiteY20" fmla="*/ 143090 h 148388"/>
              <a:gd name="connsiteX21" fmla="*/ 114629 w 145337"/>
              <a:gd name="connsiteY21" fmla="*/ 147057 h 148388"/>
              <a:gd name="connsiteX22" fmla="*/ 89516 w 145337"/>
              <a:gd name="connsiteY22" fmla="*/ 127713 h 148388"/>
              <a:gd name="connsiteX23" fmla="*/ 68759 w 145337"/>
              <a:gd name="connsiteY23" fmla="*/ 91756 h 148388"/>
              <a:gd name="connsiteX24" fmla="*/ 48001 w 145337"/>
              <a:gd name="connsiteY24" fmla="*/ 55799 h 148388"/>
              <a:gd name="connsiteX25" fmla="*/ 43798 w 145337"/>
              <a:gd name="connsiteY25" fmla="*/ 24375 h 148388"/>
              <a:gd name="connsiteX26" fmla="*/ 62401 w 145337"/>
              <a:gd name="connsiteY26" fmla="*/ 98 h 148388"/>
              <a:gd name="connsiteX27" fmla="*/ 63390 w 145337"/>
              <a:gd name="connsiteY27" fmla="*/ 357 h 148388"/>
              <a:gd name="connsiteX28" fmla="*/ 87714 w 145337"/>
              <a:gd name="connsiteY28" fmla="*/ 42483 h 148388"/>
              <a:gd name="connsiteX29" fmla="*/ 83641 w 145337"/>
              <a:gd name="connsiteY29" fmla="*/ 83173 h 148388"/>
              <a:gd name="connsiteX30" fmla="*/ 120916 w 145337"/>
              <a:gd name="connsiteY30" fmla="*/ 99986 h 148388"/>
              <a:gd name="connsiteX31" fmla="*/ 145241 w 145337"/>
              <a:gd name="connsiteY31" fmla="*/ 142112 h 148388"/>
              <a:gd name="connsiteX32" fmla="*/ 144970 w 145337"/>
              <a:gd name="connsiteY32" fmla="*/ 143101 h 148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45337" h="148388">
                <a:moveTo>
                  <a:pt x="120010" y="84880"/>
                </a:moveTo>
                <a:cubicBezTo>
                  <a:pt x="119739" y="84951"/>
                  <a:pt x="119456" y="84963"/>
                  <a:pt x="119185" y="84916"/>
                </a:cubicBezTo>
                <a:cubicBezTo>
                  <a:pt x="118938" y="84880"/>
                  <a:pt x="118726" y="84798"/>
                  <a:pt x="118573" y="84727"/>
                </a:cubicBezTo>
                <a:cubicBezTo>
                  <a:pt x="118479" y="84680"/>
                  <a:pt x="118385" y="84621"/>
                  <a:pt x="118314" y="84539"/>
                </a:cubicBezTo>
                <a:cubicBezTo>
                  <a:pt x="116631" y="82867"/>
                  <a:pt x="114252" y="80842"/>
                  <a:pt x="111097" y="79005"/>
                </a:cubicBezTo>
                <a:cubicBezTo>
                  <a:pt x="108259" y="77357"/>
                  <a:pt x="105575" y="76415"/>
                  <a:pt x="103491" y="75697"/>
                </a:cubicBezTo>
                <a:cubicBezTo>
                  <a:pt x="102596" y="75379"/>
                  <a:pt x="102490" y="74154"/>
                  <a:pt x="103032" y="73389"/>
                </a:cubicBezTo>
                <a:cubicBezTo>
                  <a:pt x="109025" y="65112"/>
                  <a:pt x="120469" y="62651"/>
                  <a:pt x="129405" y="68009"/>
                </a:cubicBezTo>
                <a:lnTo>
                  <a:pt x="129405" y="68009"/>
                </a:lnTo>
                <a:cubicBezTo>
                  <a:pt x="129405" y="68009"/>
                  <a:pt x="144946" y="77310"/>
                  <a:pt x="144946" y="77310"/>
                </a:cubicBezTo>
                <a:cubicBezTo>
                  <a:pt x="145523" y="77651"/>
                  <a:pt x="145394" y="78522"/>
                  <a:pt x="144734" y="78687"/>
                </a:cubicBezTo>
                <a:lnTo>
                  <a:pt x="119998" y="84880"/>
                </a:lnTo>
                <a:close/>
                <a:moveTo>
                  <a:pt x="765" y="96548"/>
                </a:moveTo>
                <a:cubicBezTo>
                  <a:pt x="341" y="96548"/>
                  <a:pt x="0" y="96889"/>
                  <a:pt x="0" y="97313"/>
                </a:cubicBezTo>
                <a:cubicBezTo>
                  <a:pt x="12" y="107345"/>
                  <a:pt x="2567" y="117482"/>
                  <a:pt x="7924" y="126771"/>
                </a:cubicBezTo>
                <a:cubicBezTo>
                  <a:pt x="13234" y="135966"/>
                  <a:pt x="20651" y="143196"/>
                  <a:pt x="29222" y="148223"/>
                </a:cubicBezTo>
                <a:cubicBezTo>
                  <a:pt x="29587" y="148435"/>
                  <a:pt x="30058" y="148305"/>
                  <a:pt x="30270" y="147940"/>
                </a:cubicBezTo>
                <a:lnTo>
                  <a:pt x="59869" y="97337"/>
                </a:lnTo>
                <a:cubicBezTo>
                  <a:pt x="60164" y="96831"/>
                  <a:pt x="59799" y="96207"/>
                  <a:pt x="59222" y="96207"/>
                </a:cubicBezTo>
                <a:lnTo>
                  <a:pt x="754" y="96536"/>
                </a:lnTo>
                <a:close/>
                <a:moveTo>
                  <a:pt x="144958" y="143090"/>
                </a:moveTo>
                <a:cubicBezTo>
                  <a:pt x="141532" y="145044"/>
                  <a:pt x="129593" y="151025"/>
                  <a:pt x="114629" y="147057"/>
                </a:cubicBezTo>
                <a:cubicBezTo>
                  <a:pt x="98428" y="142760"/>
                  <a:pt x="90834" y="129997"/>
                  <a:pt x="89516" y="127713"/>
                </a:cubicBezTo>
                <a:lnTo>
                  <a:pt x="68759" y="91756"/>
                </a:lnTo>
                <a:lnTo>
                  <a:pt x="48001" y="55799"/>
                </a:lnTo>
                <a:cubicBezTo>
                  <a:pt x="46671" y="53515"/>
                  <a:pt x="39418" y="40564"/>
                  <a:pt x="43798" y="24375"/>
                </a:cubicBezTo>
                <a:cubicBezTo>
                  <a:pt x="47837" y="9434"/>
                  <a:pt x="58998" y="2087"/>
                  <a:pt x="62401" y="98"/>
                </a:cubicBezTo>
                <a:cubicBezTo>
                  <a:pt x="62742" y="-102"/>
                  <a:pt x="63190" y="15"/>
                  <a:pt x="63390" y="357"/>
                </a:cubicBezTo>
                <a:cubicBezTo>
                  <a:pt x="63390" y="357"/>
                  <a:pt x="81062" y="30957"/>
                  <a:pt x="87714" y="42483"/>
                </a:cubicBezTo>
                <a:cubicBezTo>
                  <a:pt x="94366" y="53998"/>
                  <a:pt x="95179" y="76509"/>
                  <a:pt x="83641" y="83173"/>
                </a:cubicBezTo>
                <a:cubicBezTo>
                  <a:pt x="95214" y="76486"/>
                  <a:pt x="114617" y="89083"/>
                  <a:pt x="120916" y="99986"/>
                </a:cubicBezTo>
                <a:cubicBezTo>
                  <a:pt x="127215" y="110888"/>
                  <a:pt x="145241" y="142112"/>
                  <a:pt x="145241" y="142112"/>
                </a:cubicBezTo>
                <a:cubicBezTo>
                  <a:pt x="145441" y="142466"/>
                  <a:pt x="145323" y="142901"/>
                  <a:pt x="144970" y="143101"/>
                </a:cubicBezTo>
              </a:path>
            </a:pathLst>
          </a:custGeom>
          <a:solidFill>
            <a:srgbClr val="FBBA00"/>
          </a:solidFill>
          <a:ln w="1166" cap="flat">
            <a:noFill/>
            <a:prstDash val="solid"/>
            <a:miter/>
          </a:ln>
        </p:spPr>
        <p:txBody>
          <a:bodyPr rtlCol="0" anchor="ctr"/>
          <a:lstStyle/>
          <a:p>
            <a:endParaRPr lang="en-AU"/>
          </a:p>
        </p:txBody>
      </p:sp>
    </p:spTree>
    <p:extLst>
      <p:ext uri="{BB962C8B-B14F-4D97-AF65-F5344CB8AC3E}">
        <p14:creationId xmlns:p14="http://schemas.microsoft.com/office/powerpoint/2010/main" val="22974239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6_Text and Image Opt C">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1779C0B8-3AB7-B7CE-3B5E-33F2CC18AD15}"/>
              </a:ext>
            </a:extLst>
          </p:cNvPr>
          <p:cNvSpPr>
            <a:spLocks noGrp="1"/>
          </p:cNvSpPr>
          <p:nvPr>
            <p:ph type="pic" sz="quarter" idx="12" hasCustomPrompt="1"/>
          </p:nvPr>
        </p:nvSpPr>
        <p:spPr>
          <a:xfrm>
            <a:off x="0" y="0"/>
            <a:ext cx="9286811" cy="6858000"/>
          </a:xfrm>
          <a:custGeom>
            <a:avLst/>
            <a:gdLst>
              <a:gd name="connsiteX0" fmla="*/ 7835037 w 9286811"/>
              <a:gd name="connsiteY0" fmla="*/ 2699926 h 6858000"/>
              <a:gd name="connsiteX1" fmla="*/ 8418578 w 9286811"/>
              <a:gd name="connsiteY1" fmla="*/ 2854609 h 6858000"/>
              <a:gd name="connsiteX2" fmla="*/ 9266812 w 9286811"/>
              <a:gd name="connsiteY2" fmla="*/ 3362263 h 6858000"/>
              <a:gd name="connsiteX3" fmla="*/ 9255247 w 9286811"/>
              <a:gd name="connsiteY3" fmla="*/ 3437450 h 6858000"/>
              <a:gd name="connsiteX4" fmla="*/ 7905135 w 9286811"/>
              <a:gd name="connsiteY4" fmla="*/ 3775456 h 6858000"/>
              <a:gd name="connsiteX5" fmla="*/ 7905781 w 9286811"/>
              <a:gd name="connsiteY5" fmla="*/ 3775456 h 6858000"/>
              <a:gd name="connsiteX6" fmla="*/ 7860799 w 9286811"/>
              <a:gd name="connsiteY6" fmla="*/ 3777384 h 6858000"/>
              <a:gd name="connsiteX7" fmla="*/ 7827382 w 9286811"/>
              <a:gd name="connsiteY7" fmla="*/ 3767102 h 6858000"/>
              <a:gd name="connsiteX8" fmla="*/ 7813243 w 9286811"/>
              <a:gd name="connsiteY8" fmla="*/ 3756819 h 6858000"/>
              <a:gd name="connsiteX9" fmla="*/ 7419328 w 9286811"/>
              <a:gd name="connsiteY9" fmla="*/ 3454800 h 6858000"/>
              <a:gd name="connsiteX10" fmla="*/ 7004207 w 9286811"/>
              <a:gd name="connsiteY10" fmla="*/ 3274228 h 6858000"/>
              <a:gd name="connsiteX11" fmla="*/ 6979145 w 9286811"/>
              <a:gd name="connsiteY11" fmla="*/ 3148278 h 6858000"/>
              <a:gd name="connsiteX12" fmla="*/ 7835037 w 9286811"/>
              <a:gd name="connsiteY12" fmla="*/ 2699926 h 6858000"/>
              <a:gd name="connsiteX13" fmla="*/ 0 w 9286811"/>
              <a:gd name="connsiteY13" fmla="*/ 0 h 6858000"/>
              <a:gd name="connsiteX14" fmla="*/ 5251450 w 9286811"/>
              <a:gd name="connsiteY14" fmla="*/ 0 h 6858000"/>
              <a:gd name="connsiteX15" fmla="*/ 5299320 w 9286811"/>
              <a:gd name="connsiteY15" fmla="*/ 0 h 6858000"/>
              <a:gd name="connsiteX16" fmla="*/ 5343160 w 9286811"/>
              <a:gd name="connsiteY16" fmla="*/ 75916 h 6858000"/>
              <a:gd name="connsiteX17" fmla="*/ 6143121 w 9286811"/>
              <a:gd name="connsiteY17" fmla="*/ 1461448 h 6858000"/>
              <a:gd name="connsiteX18" fmla="*/ 5920779 w 9286811"/>
              <a:gd name="connsiteY18" fmla="*/ 3682281 h 6858000"/>
              <a:gd name="connsiteX19" fmla="*/ 7955260 w 9286811"/>
              <a:gd name="connsiteY19" fmla="*/ 4599914 h 6858000"/>
              <a:gd name="connsiteX20" fmla="*/ 9258276 w 9286811"/>
              <a:gd name="connsiteY20" fmla="*/ 6856529 h 6858000"/>
              <a:gd name="connsiteX21" fmla="*/ 9259126 w 9286811"/>
              <a:gd name="connsiteY21" fmla="*/ 6858000 h 6858000"/>
              <a:gd name="connsiteX22" fmla="*/ 7181850 w 9286811"/>
              <a:gd name="connsiteY22" fmla="*/ 6858000 h 6858000"/>
              <a:gd name="connsiteX23" fmla="*/ 6942400 w 9286811"/>
              <a:gd name="connsiteY23" fmla="*/ 6858000 h 6858000"/>
              <a:gd name="connsiteX24" fmla="*/ 3217981 w 9286811"/>
              <a:gd name="connsiteY24" fmla="*/ 6858000 h 6858000"/>
              <a:gd name="connsiteX25" fmla="*/ 2436659 w 9286811"/>
              <a:gd name="connsiteY25" fmla="*/ 6858000 h 6858000"/>
              <a:gd name="connsiteX26" fmla="*/ 0 w 9286811"/>
              <a:gd name="connsiteY2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286811" h="6858000">
                <a:moveTo>
                  <a:pt x="7835037" y="2699926"/>
                </a:moveTo>
                <a:cubicBezTo>
                  <a:pt x="8033527" y="2695324"/>
                  <a:pt x="8235676" y="2744965"/>
                  <a:pt x="8418578" y="2854609"/>
                </a:cubicBezTo>
                <a:cubicBezTo>
                  <a:pt x="8418578" y="2854609"/>
                  <a:pt x="9266812" y="3362263"/>
                  <a:pt x="9266812" y="3362263"/>
                </a:cubicBezTo>
                <a:cubicBezTo>
                  <a:pt x="9298300" y="3380899"/>
                  <a:pt x="9291233" y="3428451"/>
                  <a:pt x="9255247" y="3437450"/>
                </a:cubicBezTo>
                <a:lnTo>
                  <a:pt x="7905135" y="3775456"/>
                </a:lnTo>
                <a:lnTo>
                  <a:pt x="7905781" y="3775456"/>
                </a:lnTo>
                <a:cubicBezTo>
                  <a:pt x="7890997" y="3779312"/>
                  <a:pt x="7875575" y="3779954"/>
                  <a:pt x="7860799" y="3777384"/>
                </a:cubicBezTo>
                <a:cubicBezTo>
                  <a:pt x="7847301" y="3775456"/>
                  <a:pt x="7835737" y="3770958"/>
                  <a:pt x="7827382" y="3767102"/>
                </a:cubicBezTo>
                <a:cubicBezTo>
                  <a:pt x="7822243" y="3764532"/>
                  <a:pt x="7817100" y="3761321"/>
                  <a:pt x="7813243" y="3756819"/>
                </a:cubicBezTo>
                <a:cubicBezTo>
                  <a:pt x="7721352" y="3665573"/>
                  <a:pt x="7591546" y="3555045"/>
                  <a:pt x="7419328" y="3454800"/>
                </a:cubicBezTo>
                <a:cubicBezTo>
                  <a:pt x="7264460" y="3364832"/>
                  <a:pt x="7117950" y="3313425"/>
                  <a:pt x="7004207" y="3274228"/>
                </a:cubicBezTo>
                <a:cubicBezTo>
                  <a:pt x="6955369" y="3256878"/>
                  <a:pt x="6949588" y="3190045"/>
                  <a:pt x="6979145" y="3148278"/>
                </a:cubicBezTo>
                <a:cubicBezTo>
                  <a:pt x="7183574" y="2865935"/>
                  <a:pt x="7504222" y="2707594"/>
                  <a:pt x="7835037" y="2699926"/>
                </a:cubicBezTo>
                <a:close/>
                <a:moveTo>
                  <a:pt x="0" y="0"/>
                </a:moveTo>
                <a:lnTo>
                  <a:pt x="5251450" y="0"/>
                </a:lnTo>
                <a:lnTo>
                  <a:pt x="5299320" y="0"/>
                </a:lnTo>
                <a:lnTo>
                  <a:pt x="5343160" y="75916"/>
                </a:lnTo>
                <a:cubicBezTo>
                  <a:pt x="5629681" y="572085"/>
                  <a:pt x="5961585" y="1146893"/>
                  <a:pt x="6143121" y="1461448"/>
                </a:cubicBezTo>
                <a:cubicBezTo>
                  <a:pt x="6506190" y="2089912"/>
                  <a:pt x="6550529" y="3318568"/>
                  <a:pt x="5920779" y="3682281"/>
                </a:cubicBezTo>
                <a:cubicBezTo>
                  <a:pt x="6552458" y="3317281"/>
                  <a:pt x="7611465" y="4004866"/>
                  <a:pt x="7955260" y="4599914"/>
                </a:cubicBezTo>
                <a:cubicBezTo>
                  <a:pt x="8266824" y="5139180"/>
                  <a:pt x="9104037" y="6589360"/>
                  <a:pt x="9258276" y="6856529"/>
                </a:cubicBezTo>
                <a:lnTo>
                  <a:pt x="9259126" y="6858000"/>
                </a:lnTo>
                <a:lnTo>
                  <a:pt x="7181850" y="6858000"/>
                </a:lnTo>
                <a:lnTo>
                  <a:pt x="6942400" y="6858000"/>
                </a:lnTo>
                <a:lnTo>
                  <a:pt x="3217981" y="6858000"/>
                </a:lnTo>
                <a:lnTo>
                  <a:pt x="2436659" y="6858000"/>
                </a:lnTo>
                <a:lnTo>
                  <a:pt x="0" y="6858000"/>
                </a:lnTo>
                <a:close/>
              </a:path>
            </a:pathLst>
          </a:custGeom>
          <a:solidFill>
            <a:schemeClr val="bg2"/>
          </a:solidFill>
        </p:spPr>
        <p:txBody>
          <a:bodyPr wrap="square" lIns="144000" tIns="144000">
            <a:noAutofit/>
          </a:bodyPr>
          <a:lstStyle/>
          <a:p>
            <a:r>
              <a:rPr lang="en-AU" noProof="0"/>
              <a:t>Drag and drop image into image placeholder</a:t>
            </a:r>
          </a:p>
        </p:txBody>
      </p:sp>
      <p:sp>
        <p:nvSpPr>
          <p:cNvPr id="3" name="Footer Placeholder 2">
            <a:extLst>
              <a:ext uri="{FF2B5EF4-FFF2-40B4-BE49-F238E27FC236}">
                <a16:creationId xmlns:a16="http://schemas.microsoft.com/office/drawing/2014/main" id="{24E94E5A-34D0-98ED-7F50-C8A33AD50081}"/>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87993E4D-0479-F789-4B16-290C66A98765}"/>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10" name="Text Placeholder 21">
            <a:extLst>
              <a:ext uri="{FF2B5EF4-FFF2-40B4-BE49-F238E27FC236}">
                <a16:creationId xmlns:a16="http://schemas.microsoft.com/office/drawing/2014/main" id="{DB7915E7-D293-928C-B85B-41C4B19E943B}"/>
              </a:ext>
            </a:extLst>
          </p:cNvPr>
          <p:cNvSpPr>
            <a:spLocks noGrp="1"/>
          </p:cNvSpPr>
          <p:nvPr>
            <p:ph type="body" sz="quarter" idx="17"/>
          </p:nvPr>
        </p:nvSpPr>
        <p:spPr>
          <a:xfrm>
            <a:off x="6946901" y="503238"/>
            <a:ext cx="4740268" cy="1846262"/>
          </a:xfrm>
          <a:prstGeom prst="rect">
            <a:avLst/>
          </a:prstGeom>
          <a:noFill/>
        </p:spPr>
        <p:txBody>
          <a:bodyPr wrap="square" lIns="0" tIns="0" rIns="0" bIns="0">
            <a:noAutofit/>
          </a:bodyPr>
          <a:lstStyle>
            <a:lvl1pPr>
              <a:lnSpc>
                <a:spcPct val="100000"/>
              </a:lnSpc>
              <a:spcBef>
                <a:spcPts val="600"/>
              </a:spcBef>
              <a:defRPr sz="1200">
                <a:solidFill>
                  <a:schemeClr val="tx1"/>
                </a:solidFill>
              </a:defRPr>
            </a:lvl1pPr>
            <a:lvl2pPr>
              <a:lnSpc>
                <a:spcPct val="120000"/>
              </a:lnSpc>
              <a:spcBef>
                <a:spcPts val="0"/>
              </a:spcBef>
              <a:defRPr sz="1100">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Tree>
    <p:extLst>
      <p:ext uri="{BB962C8B-B14F-4D97-AF65-F5344CB8AC3E}">
        <p14:creationId xmlns:p14="http://schemas.microsoft.com/office/powerpoint/2010/main" val="332395167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6_Text and 2 x Image Opt A">
    <p:bg>
      <p:bgPr>
        <a:solidFill>
          <a:schemeClr val="bg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AF309279-2C54-2E3C-2FE6-67A2C38BD822}"/>
              </a:ext>
            </a:extLst>
          </p:cNvPr>
          <p:cNvSpPr>
            <a:spLocks noGrp="1"/>
          </p:cNvSpPr>
          <p:nvPr>
            <p:ph type="pic" sz="quarter" idx="12" hasCustomPrompt="1"/>
          </p:nvPr>
        </p:nvSpPr>
        <p:spPr>
          <a:xfrm>
            <a:off x="8390240" y="908050"/>
            <a:ext cx="3296935" cy="2835275"/>
          </a:xfrm>
          <a:prstGeom prst="round2SameRect">
            <a:avLst>
              <a:gd name="adj1" fmla="val 5501"/>
              <a:gd name="adj2" fmla="val 0"/>
            </a:avLst>
          </a:prstGeom>
          <a:solidFill>
            <a:srgbClr val="E6E4E1"/>
          </a:solidFill>
        </p:spPr>
        <p:txBody>
          <a:bodyPr lIns="144000" tIns="144000"/>
          <a:lstStyle/>
          <a:p>
            <a:r>
              <a:rPr lang="en-AU" noProof="0"/>
              <a:t>Drag and drop image into image placeholder</a:t>
            </a:r>
          </a:p>
        </p:txBody>
      </p:sp>
      <p:sp>
        <p:nvSpPr>
          <p:cNvPr id="15" name="Picture Placeholder 12">
            <a:extLst>
              <a:ext uri="{FF2B5EF4-FFF2-40B4-BE49-F238E27FC236}">
                <a16:creationId xmlns:a16="http://schemas.microsoft.com/office/drawing/2014/main" id="{C5323E9D-73F3-F3E2-2576-BB685CDAEB64}"/>
              </a:ext>
            </a:extLst>
          </p:cNvPr>
          <p:cNvSpPr>
            <a:spLocks noGrp="1"/>
          </p:cNvSpPr>
          <p:nvPr>
            <p:ph type="pic" sz="quarter" idx="13" hasCustomPrompt="1"/>
          </p:nvPr>
        </p:nvSpPr>
        <p:spPr>
          <a:xfrm>
            <a:off x="4805363" y="908050"/>
            <a:ext cx="3296935" cy="2835275"/>
          </a:xfrm>
          <a:prstGeom prst="round2SameRect">
            <a:avLst>
              <a:gd name="adj1" fmla="val 5416"/>
              <a:gd name="adj2" fmla="val 0"/>
            </a:avLst>
          </a:prstGeom>
          <a:solidFill>
            <a:srgbClr val="E6E4E1"/>
          </a:solidFill>
        </p:spPr>
        <p:txBody>
          <a:bodyPr lIns="144000" tIns="144000"/>
          <a:lstStyle/>
          <a:p>
            <a:r>
              <a:rPr lang="en-AU" noProof="0"/>
              <a:t>Drag and drop image into image placeholder</a:t>
            </a:r>
          </a:p>
        </p:txBody>
      </p:sp>
      <p:sp>
        <p:nvSpPr>
          <p:cNvPr id="2" name="Title 1">
            <a:extLst>
              <a:ext uri="{FF2B5EF4-FFF2-40B4-BE49-F238E27FC236}">
                <a16:creationId xmlns:a16="http://schemas.microsoft.com/office/drawing/2014/main" id="{3AD87108-9050-7A6C-0A62-93EFD8A35445}"/>
              </a:ext>
            </a:extLst>
          </p:cNvPr>
          <p:cNvSpPr>
            <a:spLocks noGrp="1"/>
          </p:cNvSpPr>
          <p:nvPr>
            <p:ph type="title" hasCustomPrompt="1"/>
          </p:nvPr>
        </p:nvSpPr>
        <p:spPr>
          <a:xfrm>
            <a:off x="503238" y="1312863"/>
            <a:ext cx="3871912" cy="576000"/>
          </a:xfrm>
        </p:spPr>
        <p:txBody>
          <a:bodyPr/>
          <a:lstStyle/>
          <a:p>
            <a:r>
              <a:rPr lang="en-AU" noProof="0"/>
              <a:t>Slide title goes here</a:t>
            </a:r>
          </a:p>
        </p:txBody>
      </p:sp>
      <p:sp>
        <p:nvSpPr>
          <p:cNvPr id="3" name="Footer Placeholder 2">
            <a:extLst>
              <a:ext uri="{FF2B5EF4-FFF2-40B4-BE49-F238E27FC236}">
                <a16:creationId xmlns:a16="http://schemas.microsoft.com/office/drawing/2014/main" id="{1575BBF8-0BAF-97BE-B635-7BB49CBA2C7D}"/>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BA515208-4CDB-9230-295D-96F2589F671F}"/>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17" name="Text Placeholder 16">
            <a:extLst>
              <a:ext uri="{FF2B5EF4-FFF2-40B4-BE49-F238E27FC236}">
                <a16:creationId xmlns:a16="http://schemas.microsoft.com/office/drawing/2014/main" id="{71AACD5B-C932-0DEE-363D-F2AFC8A9636B}"/>
              </a:ext>
            </a:extLst>
          </p:cNvPr>
          <p:cNvSpPr>
            <a:spLocks noGrp="1"/>
          </p:cNvSpPr>
          <p:nvPr>
            <p:ph type="body" sz="quarter" idx="14"/>
          </p:nvPr>
        </p:nvSpPr>
        <p:spPr>
          <a:xfrm>
            <a:off x="504825" y="2346326"/>
            <a:ext cx="3870325" cy="3016249"/>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22" name="Text Placeholder 21">
            <a:extLst>
              <a:ext uri="{FF2B5EF4-FFF2-40B4-BE49-F238E27FC236}">
                <a16:creationId xmlns:a16="http://schemas.microsoft.com/office/drawing/2014/main" id="{393128E3-73E3-C863-3C6C-E09205858B63}"/>
              </a:ext>
            </a:extLst>
          </p:cNvPr>
          <p:cNvSpPr>
            <a:spLocks noGrp="1"/>
          </p:cNvSpPr>
          <p:nvPr>
            <p:ph type="body" sz="quarter" idx="15"/>
          </p:nvPr>
        </p:nvSpPr>
        <p:spPr>
          <a:xfrm>
            <a:off x="4805363" y="3743325"/>
            <a:ext cx="3297237" cy="2025650"/>
          </a:xfrm>
          <a:custGeom>
            <a:avLst/>
            <a:gdLst>
              <a:gd name="connsiteX0" fmla="*/ 0 w 3297237"/>
              <a:gd name="connsiteY0" fmla="*/ 0 h 2025650"/>
              <a:gd name="connsiteX1" fmla="*/ 148703 w 3297237"/>
              <a:gd name="connsiteY1" fmla="*/ 0 h 2025650"/>
              <a:gd name="connsiteX2" fmla="*/ 3148534 w 3297237"/>
              <a:gd name="connsiteY2" fmla="*/ 0 h 2025650"/>
              <a:gd name="connsiteX3" fmla="*/ 3296935 w 3297237"/>
              <a:gd name="connsiteY3" fmla="*/ 0 h 2025650"/>
              <a:gd name="connsiteX4" fmla="*/ 3296935 w 3297237"/>
              <a:gd name="connsiteY4" fmla="*/ 147207 h 2025650"/>
              <a:gd name="connsiteX5" fmla="*/ 3297237 w 3297237"/>
              <a:gd name="connsiteY5" fmla="*/ 148703 h 2025650"/>
              <a:gd name="connsiteX6" fmla="*/ 3297237 w 3297237"/>
              <a:gd name="connsiteY6" fmla="*/ 1876947 h 2025650"/>
              <a:gd name="connsiteX7" fmla="*/ 3148534 w 3297237"/>
              <a:gd name="connsiteY7" fmla="*/ 2025650 h 2025650"/>
              <a:gd name="connsiteX8" fmla="*/ 148703 w 3297237"/>
              <a:gd name="connsiteY8" fmla="*/ 2025650 h 2025650"/>
              <a:gd name="connsiteX9" fmla="*/ 0 w 3297237"/>
              <a:gd name="connsiteY9" fmla="*/ 1876947 h 2025650"/>
              <a:gd name="connsiteX10" fmla="*/ 0 w 3297237"/>
              <a:gd name="connsiteY10" fmla="*/ 514350 h 2025650"/>
              <a:gd name="connsiteX11" fmla="*/ 0 w 3297237"/>
              <a:gd name="connsiteY11" fmla="*/ 148703 h 2025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7237" h="2025650">
                <a:moveTo>
                  <a:pt x="0" y="0"/>
                </a:moveTo>
                <a:lnTo>
                  <a:pt x="148703" y="0"/>
                </a:lnTo>
                <a:lnTo>
                  <a:pt x="3148534" y="0"/>
                </a:lnTo>
                <a:lnTo>
                  <a:pt x="3296935" y="0"/>
                </a:lnTo>
                <a:lnTo>
                  <a:pt x="3296935" y="147207"/>
                </a:lnTo>
                <a:lnTo>
                  <a:pt x="3297237" y="148703"/>
                </a:lnTo>
                <a:lnTo>
                  <a:pt x="3297237" y="1876947"/>
                </a:lnTo>
                <a:cubicBezTo>
                  <a:pt x="3297237" y="1959073"/>
                  <a:pt x="3230660" y="2025650"/>
                  <a:pt x="3148534" y="2025650"/>
                </a:cubicBezTo>
                <a:lnTo>
                  <a:pt x="148703" y="2025650"/>
                </a:lnTo>
                <a:cubicBezTo>
                  <a:pt x="66577" y="2025650"/>
                  <a:pt x="0" y="1959073"/>
                  <a:pt x="0" y="1876947"/>
                </a:cubicBezTo>
                <a:lnTo>
                  <a:pt x="0" y="514350"/>
                </a:lnTo>
                <a:lnTo>
                  <a:pt x="0" y="148703"/>
                </a:lnTo>
                <a:close/>
              </a:path>
            </a:pathLst>
          </a:custGeom>
          <a:solidFill>
            <a:schemeClr val="bg1"/>
          </a:solidFill>
        </p:spPr>
        <p:txBody>
          <a:bodyPr wrap="square" lIns="180000" tIns="180000" rIns="180000" bIns="180000">
            <a:noAutofit/>
          </a:bodyPr>
          <a:lstStyle>
            <a:lvl1pPr>
              <a:lnSpc>
                <a:spcPct val="100000"/>
              </a:lnSpc>
              <a:spcBef>
                <a:spcPts val="600"/>
              </a:spcBef>
              <a:defRPr sz="1200">
                <a:solidFill>
                  <a:schemeClr val="tx1"/>
                </a:solidFill>
              </a:defRPr>
            </a:lvl1pPr>
            <a:lvl2pPr>
              <a:lnSpc>
                <a:spcPct val="120000"/>
              </a:lnSpc>
              <a:spcBef>
                <a:spcPts val="0"/>
              </a:spcBef>
              <a:defRPr sz="1100">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23" name="Text Placeholder 22">
            <a:extLst>
              <a:ext uri="{FF2B5EF4-FFF2-40B4-BE49-F238E27FC236}">
                <a16:creationId xmlns:a16="http://schemas.microsoft.com/office/drawing/2014/main" id="{7AEEC0EB-087C-518A-410F-AEC484F7ED90}"/>
              </a:ext>
            </a:extLst>
          </p:cNvPr>
          <p:cNvSpPr>
            <a:spLocks noGrp="1"/>
          </p:cNvSpPr>
          <p:nvPr>
            <p:ph type="body" sz="quarter" idx="16"/>
          </p:nvPr>
        </p:nvSpPr>
        <p:spPr>
          <a:xfrm>
            <a:off x="8390089" y="3743325"/>
            <a:ext cx="3297237" cy="2025650"/>
          </a:xfrm>
          <a:custGeom>
            <a:avLst/>
            <a:gdLst>
              <a:gd name="connsiteX0" fmla="*/ 0 w 3297237"/>
              <a:gd name="connsiteY0" fmla="*/ 0 h 2025650"/>
              <a:gd name="connsiteX1" fmla="*/ 148703 w 3297237"/>
              <a:gd name="connsiteY1" fmla="*/ 0 h 2025650"/>
              <a:gd name="connsiteX2" fmla="*/ 3148534 w 3297237"/>
              <a:gd name="connsiteY2" fmla="*/ 0 h 2025650"/>
              <a:gd name="connsiteX3" fmla="*/ 3296935 w 3297237"/>
              <a:gd name="connsiteY3" fmla="*/ 0 h 2025650"/>
              <a:gd name="connsiteX4" fmla="*/ 3296935 w 3297237"/>
              <a:gd name="connsiteY4" fmla="*/ 147207 h 2025650"/>
              <a:gd name="connsiteX5" fmla="*/ 3297237 w 3297237"/>
              <a:gd name="connsiteY5" fmla="*/ 148703 h 2025650"/>
              <a:gd name="connsiteX6" fmla="*/ 3297237 w 3297237"/>
              <a:gd name="connsiteY6" fmla="*/ 1876947 h 2025650"/>
              <a:gd name="connsiteX7" fmla="*/ 3148534 w 3297237"/>
              <a:gd name="connsiteY7" fmla="*/ 2025650 h 2025650"/>
              <a:gd name="connsiteX8" fmla="*/ 148703 w 3297237"/>
              <a:gd name="connsiteY8" fmla="*/ 2025650 h 2025650"/>
              <a:gd name="connsiteX9" fmla="*/ 0 w 3297237"/>
              <a:gd name="connsiteY9" fmla="*/ 1876947 h 2025650"/>
              <a:gd name="connsiteX10" fmla="*/ 0 w 3297237"/>
              <a:gd name="connsiteY10" fmla="*/ 514350 h 2025650"/>
              <a:gd name="connsiteX11" fmla="*/ 0 w 3297237"/>
              <a:gd name="connsiteY11" fmla="*/ 148703 h 2025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7237" h="2025650">
                <a:moveTo>
                  <a:pt x="0" y="0"/>
                </a:moveTo>
                <a:lnTo>
                  <a:pt x="148703" y="0"/>
                </a:lnTo>
                <a:lnTo>
                  <a:pt x="3148534" y="0"/>
                </a:lnTo>
                <a:lnTo>
                  <a:pt x="3296935" y="0"/>
                </a:lnTo>
                <a:lnTo>
                  <a:pt x="3296935" y="147207"/>
                </a:lnTo>
                <a:lnTo>
                  <a:pt x="3297237" y="148703"/>
                </a:lnTo>
                <a:lnTo>
                  <a:pt x="3297237" y="1876947"/>
                </a:lnTo>
                <a:cubicBezTo>
                  <a:pt x="3297237" y="1959073"/>
                  <a:pt x="3230660" y="2025650"/>
                  <a:pt x="3148534" y="2025650"/>
                </a:cubicBezTo>
                <a:lnTo>
                  <a:pt x="148703" y="2025650"/>
                </a:lnTo>
                <a:cubicBezTo>
                  <a:pt x="66577" y="2025650"/>
                  <a:pt x="0" y="1959073"/>
                  <a:pt x="0" y="1876947"/>
                </a:cubicBezTo>
                <a:lnTo>
                  <a:pt x="0" y="514350"/>
                </a:lnTo>
                <a:lnTo>
                  <a:pt x="0" y="148703"/>
                </a:lnTo>
                <a:close/>
              </a:path>
            </a:pathLst>
          </a:custGeom>
          <a:solidFill>
            <a:schemeClr val="bg1"/>
          </a:solidFill>
        </p:spPr>
        <p:txBody>
          <a:bodyPr wrap="square" lIns="180000" tIns="180000" rIns="180000" bIns="180000">
            <a:noAutofit/>
          </a:bodyPr>
          <a:lstStyle>
            <a:lvl1pPr>
              <a:lnSpc>
                <a:spcPct val="100000"/>
              </a:lnSpc>
              <a:spcBef>
                <a:spcPts val="600"/>
              </a:spcBef>
              <a:defRPr sz="1200">
                <a:solidFill>
                  <a:schemeClr val="tx1"/>
                </a:solidFill>
              </a:defRPr>
            </a:lvl1pPr>
            <a:lvl2pPr>
              <a:lnSpc>
                <a:spcPct val="120000"/>
              </a:lnSpc>
              <a:spcBef>
                <a:spcPts val="0"/>
              </a:spcBef>
              <a:defRPr sz="1100">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Tree>
    <p:extLst>
      <p:ext uri="{BB962C8B-B14F-4D97-AF65-F5344CB8AC3E}">
        <p14:creationId xmlns:p14="http://schemas.microsoft.com/office/powerpoint/2010/main" val="42337982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Executive Summary Opt A">
    <p:spTree>
      <p:nvGrpSpPr>
        <p:cNvPr id="1" name=""/>
        <p:cNvGrpSpPr/>
        <p:nvPr/>
      </p:nvGrpSpPr>
      <p:grpSpPr>
        <a:xfrm>
          <a:off x="0" y="0"/>
          <a:ext cx="0" cy="0"/>
          <a:chOff x="0" y="0"/>
          <a:chExt cx="0" cy="0"/>
        </a:xfrm>
      </p:grpSpPr>
      <p:pic>
        <p:nvPicPr>
          <p:cNvPr id="9" name="Picture 8" descr="A person with a beard and mustache wearing a backpack&#10;&#10;Description automatically generated">
            <a:extLst>
              <a:ext uri="{FF2B5EF4-FFF2-40B4-BE49-F238E27FC236}">
                <a16:creationId xmlns:a16="http://schemas.microsoft.com/office/drawing/2014/main" id="{8508DDD8-BF75-5BD1-C60C-5E802A8A8D4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4A6AA59C-96C9-180F-F213-18D47A132A58}"/>
              </a:ext>
            </a:extLst>
          </p:cNvPr>
          <p:cNvSpPr>
            <a:spLocks noGrp="1"/>
          </p:cNvSpPr>
          <p:nvPr>
            <p:ph type="title" hasCustomPrompt="1"/>
          </p:nvPr>
        </p:nvSpPr>
        <p:spPr>
          <a:xfrm>
            <a:off x="503238" y="953180"/>
            <a:ext cx="3441700" cy="886397"/>
          </a:xfrm>
        </p:spPr>
        <p:txBody>
          <a:bodyPr wrap="square">
            <a:spAutoFit/>
          </a:bodyPr>
          <a:lstStyle>
            <a:lvl1pPr>
              <a:defRPr sz="3600">
                <a:solidFill>
                  <a:schemeClr val="tx1"/>
                </a:solidFill>
              </a:defRPr>
            </a:lvl1pPr>
          </a:lstStyle>
          <a:p>
            <a:r>
              <a:rPr lang="en-AU" noProof="0"/>
              <a:t>Executive summary</a:t>
            </a:r>
          </a:p>
        </p:txBody>
      </p:sp>
      <p:sp>
        <p:nvSpPr>
          <p:cNvPr id="3" name="Footer Placeholder 2">
            <a:extLst>
              <a:ext uri="{FF2B5EF4-FFF2-40B4-BE49-F238E27FC236}">
                <a16:creationId xmlns:a16="http://schemas.microsoft.com/office/drawing/2014/main" id="{21B50C25-7B67-223F-5FAB-170FABB2A79F}"/>
              </a:ext>
            </a:extLst>
          </p:cNvPr>
          <p:cNvSpPr>
            <a:spLocks noGrp="1"/>
          </p:cNvSpPr>
          <p:nvPr>
            <p:ph type="ftr" sz="quarter" idx="10"/>
          </p:nvPr>
        </p:nvSpPr>
        <p:spPr>
          <a:xfrm>
            <a:off x="7142163" y="6539268"/>
            <a:ext cx="4114800" cy="123111"/>
          </a:xfrm>
        </p:spPr>
        <p:txBody>
          <a:bodyPr/>
          <a:lstStyle>
            <a:lvl1pPr>
              <a:defRPr>
                <a:solidFill>
                  <a:schemeClr val="bg1"/>
                </a:solidFill>
              </a:defRPr>
            </a:lvl1pPr>
          </a:lstStyle>
          <a:p>
            <a:r>
              <a:rPr lang="en-US" noProof="0"/>
              <a:t>Acenda Life</a:t>
            </a:r>
            <a:endParaRPr lang="en-AU" noProof="0"/>
          </a:p>
        </p:txBody>
      </p:sp>
      <p:sp>
        <p:nvSpPr>
          <p:cNvPr id="4" name="Slide Number Placeholder 3">
            <a:extLst>
              <a:ext uri="{FF2B5EF4-FFF2-40B4-BE49-F238E27FC236}">
                <a16:creationId xmlns:a16="http://schemas.microsoft.com/office/drawing/2014/main" id="{A053AD59-96E5-9F3F-B5C8-08DA88E44362}"/>
              </a:ext>
            </a:extLst>
          </p:cNvPr>
          <p:cNvSpPr>
            <a:spLocks noGrp="1"/>
          </p:cNvSpPr>
          <p:nvPr>
            <p:ph type="sldNum" sz="quarter" idx="11"/>
          </p:nvPr>
        </p:nvSpPr>
        <p:spPr/>
        <p:txBody>
          <a:bodyPr/>
          <a:lstStyle>
            <a:lvl1pPr>
              <a:defRPr>
                <a:solidFill>
                  <a:schemeClr val="bg1"/>
                </a:solidFill>
              </a:defRPr>
            </a:lvl1pPr>
          </a:lstStyle>
          <a:p>
            <a:fld id="{9CA0E3CB-31B1-41CE-9218-F9509472790F}" type="slidenum">
              <a:rPr lang="en-AU" noProof="0" smtClean="0"/>
              <a:pPr/>
              <a:t>‹#›</a:t>
            </a:fld>
            <a:endParaRPr lang="en-AU" noProof="0"/>
          </a:p>
        </p:txBody>
      </p:sp>
      <p:cxnSp>
        <p:nvCxnSpPr>
          <p:cNvPr id="7" name="Straight Connector 6">
            <a:extLst>
              <a:ext uri="{FF2B5EF4-FFF2-40B4-BE49-F238E27FC236}">
                <a16:creationId xmlns:a16="http://schemas.microsoft.com/office/drawing/2014/main" id="{8461A094-C908-A9AE-E397-83FF7AD1D725}"/>
              </a:ext>
            </a:extLst>
          </p:cNvPr>
          <p:cNvCxnSpPr/>
          <p:nvPr userDrawn="1"/>
        </p:nvCxnSpPr>
        <p:spPr>
          <a:xfrm>
            <a:off x="11410351" y="6544539"/>
            <a:ext cx="0" cy="112568"/>
          </a:xfrm>
          <a:prstGeom prst="line">
            <a:avLst/>
          </a:prstGeom>
          <a:ln w="12700" cap="rnd">
            <a:round/>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16A5EE31-D9BC-BCAC-9108-2032D4CCD170}"/>
              </a:ext>
            </a:extLst>
          </p:cNvPr>
          <p:cNvSpPr>
            <a:spLocks noGrp="1"/>
          </p:cNvSpPr>
          <p:nvPr>
            <p:ph type="body" sz="quarter" idx="12" hasCustomPrompt="1"/>
          </p:nvPr>
        </p:nvSpPr>
        <p:spPr>
          <a:xfrm>
            <a:off x="503238" y="2125980"/>
            <a:ext cx="4302125" cy="2495550"/>
          </a:xfrm>
        </p:spPr>
        <p:txBody>
          <a:bodyPr/>
          <a:lstStyle>
            <a:lvl1pPr>
              <a:lnSpc>
                <a:spcPct val="120000"/>
              </a:lnSpc>
              <a:defRPr sz="1200">
                <a:solidFill>
                  <a:schemeClr val="tx1"/>
                </a:solidFill>
                <a:latin typeface="+mn-lt"/>
              </a:defRPr>
            </a:lvl1pPr>
          </a:lstStyle>
          <a:p>
            <a:pPr lvl="0"/>
            <a:r>
              <a:rPr lang="en-AU" noProof="0"/>
              <a:t>Insert text</a:t>
            </a:r>
          </a:p>
        </p:txBody>
      </p:sp>
      <p:sp>
        <p:nvSpPr>
          <p:cNvPr id="6" name="Graphic 13">
            <a:extLst>
              <a:ext uri="{FF2B5EF4-FFF2-40B4-BE49-F238E27FC236}">
                <a16:creationId xmlns:a16="http://schemas.microsoft.com/office/drawing/2014/main" id="{209B9540-7769-0E51-3EA2-05974C739AA1}"/>
              </a:ext>
            </a:extLst>
          </p:cNvPr>
          <p:cNvSpPr/>
          <p:nvPr userDrawn="1"/>
        </p:nvSpPr>
        <p:spPr>
          <a:xfrm>
            <a:off x="303148" y="6444163"/>
            <a:ext cx="209424" cy="212944"/>
          </a:xfrm>
          <a:custGeom>
            <a:avLst/>
            <a:gdLst>
              <a:gd name="csX0" fmla="*/ 295197 w 297311"/>
              <a:gd name="csY0" fmla="*/ 288932 h 302310"/>
              <a:gd name="csX1" fmla="*/ 294634 w 297311"/>
              <a:gd name="csY1" fmla="*/ 290994 h 302310"/>
              <a:gd name="csX2" fmla="*/ 293884 w 297311"/>
              <a:gd name="csY2" fmla="*/ 291370 h 302310"/>
              <a:gd name="csX3" fmla="*/ 182493 w 297311"/>
              <a:gd name="csY3" fmla="*/ 261553 h 302310"/>
              <a:gd name="csX4" fmla="*/ 144800 w 297311"/>
              <a:gd name="csY4" fmla="*/ 196106 h 302310"/>
              <a:gd name="csX5" fmla="*/ 144800 w 297311"/>
              <a:gd name="csY5" fmla="*/ 196106 h 302310"/>
              <a:gd name="csX6" fmla="*/ 96418 w 297311"/>
              <a:gd name="csY6" fmla="*/ 112281 h 302310"/>
              <a:gd name="csX7" fmla="*/ 126422 w 297311"/>
              <a:gd name="csY7" fmla="*/ 327 h 302310"/>
              <a:gd name="csX8" fmla="*/ 126797 w 297311"/>
              <a:gd name="csY8" fmla="*/ 327 h 302310"/>
              <a:gd name="csX9" fmla="*/ 128860 w 297311"/>
              <a:gd name="csY9" fmla="*/ 702 h 302310"/>
              <a:gd name="csX10" fmla="*/ 175367 w 297311"/>
              <a:gd name="csY10" fmla="*/ 81339 h 302310"/>
              <a:gd name="csX11" fmla="*/ 174617 w 297311"/>
              <a:gd name="csY11" fmla="*/ 166476 h 302310"/>
              <a:gd name="csX12" fmla="*/ 248502 w 297311"/>
              <a:gd name="csY12" fmla="*/ 208295 h 302310"/>
              <a:gd name="csX13" fmla="*/ 295009 w 297311"/>
              <a:gd name="csY13" fmla="*/ 288744 h 302310"/>
              <a:gd name="csX14" fmla="*/ 295009 w 297311"/>
              <a:gd name="csY14" fmla="*/ 288744 h 302310"/>
              <a:gd name="csX15" fmla="*/ 117421 w 297311"/>
              <a:gd name="csY15" fmla="*/ 197793 h 302310"/>
              <a:gd name="csX16" fmla="*/ 1529 w 297311"/>
              <a:gd name="csY16" fmla="*/ 197793 h 302310"/>
              <a:gd name="csX17" fmla="*/ 29 w 297311"/>
              <a:gd name="csY17" fmla="*/ 199481 h 302310"/>
              <a:gd name="csX18" fmla="*/ 18219 w 297311"/>
              <a:gd name="csY18" fmla="*/ 256677 h 302310"/>
              <a:gd name="csX19" fmla="*/ 58725 w 297311"/>
              <a:gd name="csY19" fmla="*/ 300933 h 302310"/>
              <a:gd name="csX20" fmla="*/ 60975 w 297311"/>
              <a:gd name="csY20" fmla="*/ 300371 h 302310"/>
              <a:gd name="csX21" fmla="*/ 118921 w 297311"/>
              <a:gd name="csY21" fmla="*/ 200044 h 302310"/>
              <a:gd name="csX22" fmla="*/ 117608 w 297311"/>
              <a:gd name="csY22" fmla="*/ 197793 h 302310"/>
              <a:gd name="csX23" fmla="*/ 117608 w 297311"/>
              <a:gd name="csY23" fmla="*/ 197793 h 302310"/>
              <a:gd name="csX24" fmla="*/ 296322 w 297311"/>
              <a:gd name="csY24" fmla="*/ 157287 h 302310"/>
              <a:gd name="csX25" fmla="*/ 262380 w 297311"/>
              <a:gd name="csY25" fmla="*/ 136847 h 302310"/>
              <a:gd name="csX26" fmla="*/ 242877 w 297311"/>
              <a:gd name="csY26" fmla="*/ 129346 h 302310"/>
              <a:gd name="csX27" fmla="*/ 206871 w 297311"/>
              <a:gd name="csY27" fmla="*/ 147911 h 302310"/>
              <a:gd name="csX28" fmla="*/ 207622 w 297311"/>
              <a:gd name="csY28" fmla="*/ 150537 h 302310"/>
              <a:gd name="csX29" fmla="*/ 224874 w 297311"/>
              <a:gd name="csY29" fmla="*/ 156912 h 302310"/>
              <a:gd name="csX30" fmla="*/ 240814 w 297311"/>
              <a:gd name="csY30" fmla="*/ 167414 h 302310"/>
              <a:gd name="csX31" fmla="*/ 245502 w 297311"/>
              <a:gd name="csY31" fmla="*/ 168539 h 302310"/>
              <a:gd name="csX32" fmla="*/ 295947 w 297311"/>
              <a:gd name="csY32" fmla="*/ 159913 h 302310"/>
              <a:gd name="csX33" fmla="*/ 296509 w 297311"/>
              <a:gd name="csY33" fmla="*/ 156912 h 302310"/>
              <a:gd name="csX34" fmla="*/ 296509 w 297311"/>
              <a:gd name="csY34" fmla="*/ 156912 h 302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97311" h="302310">
                <a:moveTo>
                  <a:pt x="295197" y="288932"/>
                </a:moveTo>
                <a:cubicBezTo>
                  <a:pt x="295572" y="289682"/>
                  <a:pt x="295197" y="290619"/>
                  <a:pt x="294634" y="290994"/>
                </a:cubicBezTo>
                <a:lnTo>
                  <a:pt x="293884" y="291370"/>
                </a:lnTo>
                <a:cubicBezTo>
                  <a:pt x="254878" y="313873"/>
                  <a:pt x="204996" y="300558"/>
                  <a:pt x="182493" y="261553"/>
                </a:cubicBezTo>
                <a:lnTo>
                  <a:pt x="144800" y="196106"/>
                </a:lnTo>
                <a:lnTo>
                  <a:pt x="144800" y="196106"/>
                </a:lnTo>
                <a:lnTo>
                  <a:pt x="96418" y="112281"/>
                </a:lnTo>
                <a:cubicBezTo>
                  <a:pt x="73727" y="73088"/>
                  <a:pt x="87229" y="23018"/>
                  <a:pt x="126422" y="327"/>
                </a:cubicBezTo>
                <a:lnTo>
                  <a:pt x="126797" y="327"/>
                </a:lnTo>
                <a:cubicBezTo>
                  <a:pt x="127547" y="-235"/>
                  <a:pt x="128485" y="-48"/>
                  <a:pt x="128860" y="702"/>
                </a:cubicBezTo>
                <a:lnTo>
                  <a:pt x="175367" y="81339"/>
                </a:lnTo>
                <a:cubicBezTo>
                  <a:pt x="191119" y="108718"/>
                  <a:pt x="189806" y="141160"/>
                  <a:pt x="174617" y="166476"/>
                </a:cubicBezTo>
                <a:cubicBezTo>
                  <a:pt x="204059" y="165914"/>
                  <a:pt x="232750" y="180916"/>
                  <a:pt x="248502" y="208295"/>
                </a:cubicBezTo>
                <a:lnTo>
                  <a:pt x="295009" y="288744"/>
                </a:lnTo>
                <a:lnTo>
                  <a:pt x="295009" y="288744"/>
                </a:lnTo>
                <a:close/>
                <a:moveTo>
                  <a:pt x="117421" y="197793"/>
                </a:moveTo>
                <a:lnTo>
                  <a:pt x="1529" y="197793"/>
                </a:lnTo>
                <a:cubicBezTo>
                  <a:pt x="592" y="197793"/>
                  <a:pt x="-159" y="198544"/>
                  <a:pt x="29" y="199481"/>
                </a:cubicBezTo>
                <a:cubicBezTo>
                  <a:pt x="1717" y="218984"/>
                  <a:pt x="7718" y="238487"/>
                  <a:pt x="18219" y="256677"/>
                </a:cubicBezTo>
                <a:cubicBezTo>
                  <a:pt x="28721" y="274867"/>
                  <a:pt x="42598" y="289682"/>
                  <a:pt x="58725" y="300933"/>
                </a:cubicBezTo>
                <a:cubicBezTo>
                  <a:pt x="59475" y="301496"/>
                  <a:pt x="60600" y="301308"/>
                  <a:pt x="60975" y="300371"/>
                </a:cubicBezTo>
                <a:lnTo>
                  <a:pt x="118921" y="200044"/>
                </a:lnTo>
                <a:cubicBezTo>
                  <a:pt x="119484" y="198919"/>
                  <a:pt x="118921" y="197793"/>
                  <a:pt x="117608" y="197793"/>
                </a:cubicBezTo>
                <a:lnTo>
                  <a:pt x="117608" y="197793"/>
                </a:lnTo>
                <a:close/>
                <a:moveTo>
                  <a:pt x="296322" y="157287"/>
                </a:moveTo>
                <a:lnTo>
                  <a:pt x="262380" y="136847"/>
                </a:lnTo>
                <a:cubicBezTo>
                  <a:pt x="258441" y="134409"/>
                  <a:pt x="251128" y="130096"/>
                  <a:pt x="242877" y="129346"/>
                </a:cubicBezTo>
                <a:cubicBezTo>
                  <a:pt x="224311" y="128033"/>
                  <a:pt x="211372" y="142473"/>
                  <a:pt x="206871" y="147911"/>
                </a:cubicBezTo>
                <a:cubicBezTo>
                  <a:pt x="206121" y="148849"/>
                  <a:pt x="206496" y="150349"/>
                  <a:pt x="207622" y="150537"/>
                </a:cubicBezTo>
                <a:cubicBezTo>
                  <a:pt x="212872" y="152037"/>
                  <a:pt x="218686" y="153537"/>
                  <a:pt x="224874" y="156912"/>
                </a:cubicBezTo>
                <a:cubicBezTo>
                  <a:pt x="231062" y="160288"/>
                  <a:pt x="236501" y="164038"/>
                  <a:pt x="240814" y="167414"/>
                </a:cubicBezTo>
                <a:cubicBezTo>
                  <a:pt x="242127" y="168539"/>
                  <a:pt x="243814" y="168914"/>
                  <a:pt x="245502" y="168539"/>
                </a:cubicBezTo>
                <a:cubicBezTo>
                  <a:pt x="262380" y="165726"/>
                  <a:pt x="279069" y="162726"/>
                  <a:pt x="295947" y="159913"/>
                </a:cubicBezTo>
                <a:cubicBezTo>
                  <a:pt x="297447" y="159725"/>
                  <a:pt x="297822" y="157850"/>
                  <a:pt x="296509" y="156912"/>
                </a:cubicBezTo>
                <a:lnTo>
                  <a:pt x="296509" y="156912"/>
                </a:lnTo>
                <a:close/>
              </a:path>
            </a:pathLst>
          </a:custGeom>
          <a:solidFill>
            <a:srgbClr val="FFBB00"/>
          </a:solidFill>
          <a:ln w="1869" cap="flat">
            <a:noFill/>
            <a:prstDash val="solid"/>
            <a:miter/>
          </a:ln>
        </p:spPr>
        <p:txBody>
          <a:bodyPr/>
          <a:lstStyle/>
          <a:p>
            <a:endParaRPr lang="en-AU"/>
          </a:p>
        </p:txBody>
      </p:sp>
    </p:spTree>
    <p:extLst>
      <p:ext uri="{BB962C8B-B14F-4D97-AF65-F5344CB8AC3E}">
        <p14:creationId xmlns:p14="http://schemas.microsoft.com/office/powerpoint/2010/main" val="107148777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6_Text and 2 x Image Opt B">
    <p:bg>
      <p:bgPr>
        <a:solidFill>
          <a:schemeClr val="bg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056CC7F-3A88-265E-4013-D3EE04F7103A}"/>
              </a:ext>
            </a:extLst>
          </p:cNvPr>
          <p:cNvSpPr/>
          <p:nvPr userDrawn="1"/>
        </p:nvSpPr>
        <p:spPr>
          <a:xfrm>
            <a:off x="0" y="0"/>
            <a:ext cx="12191998" cy="212248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2" name="Title 1">
            <a:extLst>
              <a:ext uri="{FF2B5EF4-FFF2-40B4-BE49-F238E27FC236}">
                <a16:creationId xmlns:a16="http://schemas.microsoft.com/office/drawing/2014/main" id="{4C00DAB9-51E3-3AEF-E5F9-42EDDBF1004A}"/>
              </a:ext>
            </a:extLst>
          </p:cNvPr>
          <p:cNvSpPr>
            <a:spLocks noGrp="1"/>
          </p:cNvSpPr>
          <p:nvPr>
            <p:ph type="title" hasCustomPrompt="1"/>
          </p:nvPr>
        </p:nvSpPr>
        <p:spPr/>
        <p:txBody>
          <a:bodyPr/>
          <a:lstStyle>
            <a:lvl1pPr>
              <a:defRPr>
                <a:solidFill>
                  <a:schemeClr val="accent1"/>
                </a:solidFill>
              </a:defRPr>
            </a:lvl1pPr>
          </a:lstStyle>
          <a:p>
            <a:r>
              <a:rPr lang="en-AU" noProof="0"/>
              <a:t>Slide title goes here</a:t>
            </a:r>
          </a:p>
        </p:txBody>
      </p:sp>
      <p:sp>
        <p:nvSpPr>
          <p:cNvPr id="3" name="Footer Placeholder 2">
            <a:extLst>
              <a:ext uri="{FF2B5EF4-FFF2-40B4-BE49-F238E27FC236}">
                <a16:creationId xmlns:a16="http://schemas.microsoft.com/office/drawing/2014/main" id="{AEB1A35C-3152-FC7D-5C47-55A00CEBF57E}"/>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2D1D4DFA-52F1-D422-5B92-82F22DD58E4D}"/>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7" name="Picture Placeholder 12">
            <a:extLst>
              <a:ext uri="{FF2B5EF4-FFF2-40B4-BE49-F238E27FC236}">
                <a16:creationId xmlns:a16="http://schemas.microsoft.com/office/drawing/2014/main" id="{AB7A4781-780D-48D9-B79F-2B9E165FD248}"/>
              </a:ext>
            </a:extLst>
          </p:cNvPr>
          <p:cNvSpPr>
            <a:spLocks noGrp="1"/>
          </p:cNvSpPr>
          <p:nvPr>
            <p:ph type="pic" sz="quarter" idx="12" hasCustomPrompt="1"/>
          </p:nvPr>
        </p:nvSpPr>
        <p:spPr>
          <a:xfrm>
            <a:off x="6223165" y="1717675"/>
            <a:ext cx="5432287" cy="2257559"/>
          </a:xfrm>
          <a:prstGeom prst="round2SameRect">
            <a:avLst>
              <a:gd name="adj1" fmla="val 8651"/>
              <a:gd name="adj2" fmla="val 0"/>
            </a:avLst>
          </a:prstGeom>
          <a:solidFill>
            <a:srgbClr val="E6E4E1"/>
          </a:solidFill>
        </p:spPr>
        <p:txBody>
          <a:bodyPr lIns="144000" tIns="144000"/>
          <a:lstStyle/>
          <a:p>
            <a:r>
              <a:rPr lang="en-AU" noProof="0"/>
              <a:t>Drag and drop image into image placeholder</a:t>
            </a:r>
          </a:p>
        </p:txBody>
      </p:sp>
      <p:sp>
        <p:nvSpPr>
          <p:cNvPr id="8" name="Picture Placeholder 12">
            <a:extLst>
              <a:ext uri="{FF2B5EF4-FFF2-40B4-BE49-F238E27FC236}">
                <a16:creationId xmlns:a16="http://schemas.microsoft.com/office/drawing/2014/main" id="{88C460D7-1D03-4539-A55E-DCC84FD36657}"/>
              </a:ext>
            </a:extLst>
          </p:cNvPr>
          <p:cNvSpPr>
            <a:spLocks noGrp="1"/>
          </p:cNvSpPr>
          <p:nvPr>
            <p:ph type="pic" sz="quarter" idx="13" hasCustomPrompt="1"/>
          </p:nvPr>
        </p:nvSpPr>
        <p:spPr>
          <a:xfrm>
            <a:off x="503237" y="1717675"/>
            <a:ext cx="5432287" cy="2257559"/>
          </a:xfrm>
          <a:prstGeom prst="round2SameRect">
            <a:avLst>
              <a:gd name="adj1" fmla="val 8018"/>
              <a:gd name="adj2" fmla="val 0"/>
            </a:avLst>
          </a:prstGeom>
          <a:solidFill>
            <a:srgbClr val="E6E4E1"/>
          </a:solidFill>
        </p:spPr>
        <p:txBody>
          <a:bodyPr lIns="144000" tIns="144000"/>
          <a:lstStyle/>
          <a:p>
            <a:r>
              <a:rPr lang="en-AU" noProof="0"/>
              <a:t>Drag and drop image into image placeholder</a:t>
            </a:r>
          </a:p>
        </p:txBody>
      </p:sp>
      <p:sp>
        <p:nvSpPr>
          <p:cNvPr id="12" name="Text Placeholder 11">
            <a:extLst>
              <a:ext uri="{FF2B5EF4-FFF2-40B4-BE49-F238E27FC236}">
                <a16:creationId xmlns:a16="http://schemas.microsoft.com/office/drawing/2014/main" id="{86B5B1BA-453B-5DC7-3BE2-DCDF7DFC4BD6}"/>
              </a:ext>
            </a:extLst>
          </p:cNvPr>
          <p:cNvSpPr>
            <a:spLocks noGrp="1"/>
          </p:cNvSpPr>
          <p:nvPr>
            <p:ph type="body" sz="quarter" idx="14"/>
          </p:nvPr>
        </p:nvSpPr>
        <p:spPr>
          <a:xfrm>
            <a:off x="503238" y="3975234"/>
            <a:ext cx="5432400" cy="1793741"/>
          </a:xfrm>
          <a:custGeom>
            <a:avLst/>
            <a:gdLst>
              <a:gd name="connsiteX0" fmla="*/ 0 w 5432400"/>
              <a:gd name="connsiteY0" fmla="*/ 0 h 1793741"/>
              <a:gd name="connsiteX1" fmla="*/ 200020 w 5432400"/>
              <a:gd name="connsiteY1" fmla="*/ 0 h 1793741"/>
              <a:gd name="connsiteX2" fmla="*/ 5232380 w 5432400"/>
              <a:gd name="connsiteY2" fmla="*/ 0 h 1793741"/>
              <a:gd name="connsiteX3" fmla="*/ 5432287 w 5432400"/>
              <a:gd name="connsiteY3" fmla="*/ 0 h 1793741"/>
              <a:gd name="connsiteX4" fmla="*/ 5432287 w 5432400"/>
              <a:gd name="connsiteY4" fmla="*/ 199460 h 1793741"/>
              <a:gd name="connsiteX5" fmla="*/ 5432400 w 5432400"/>
              <a:gd name="connsiteY5" fmla="*/ 200020 h 1793741"/>
              <a:gd name="connsiteX6" fmla="*/ 5432400 w 5432400"/>
              <a:gd name="connsiteY6" fmla="*/ 1593721 h 1793741"/>
              <a:gd name="connsiteX7" fmla="*/ 5232380 w 5432400"/>
              <a:gd name="connsiteY7" fmla="*/ 1793741 h 1793741"/>
              <a:gd name="connsiteX8" fmla="*/ 200020 w 5432400"/>
              <a:gd name="connsiteY8" fmla="*/ 1793741 h 1793741"/>
              <a:gd name="connsiteX9" fmla="*/ 0 w 5432400"/>
              <a:gd name="connsiteY9" fmla="*/ 1593721 h 1793741"/>
              <a:gd name="connsiteX10" fmla="*/ 0 w 5432400"/>
              <a:gd name="connsiteY10" fmla="*/ 760280 h 1793741"/>
              <a:gd name="connsiteX11" fmla="*/ 0 w 5432400"/>
              <a:gd name="connsiteY11" fmla="*/ 200020 h 1793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32400" h="1793741">
                <a:moveTo>
                  <a:pt x="0" y="0"/>
                </a:moveTo>
                <a:lnTo>
                  <a:pt x="200020" y="0"/>
                </a:lnTo>
                <a:lnTo>
                  <a:pt x="5232380" y="0"/>
                </a:lnTo>
                <a:lnTo>
                  <a:pt x="5432287" y="0"/>
                </a:lnTo>
                <a:lnTo>
                  <a:pt x="5432287" y="199460"/>
                </a:lnTo>
                <a:lnTo>
                  <a:pt x="5432400" y="200020"/>
                </a:lnTo>
                <a:lnTo>
                  <a:pt x="5432400" y="1593721"/>
                </a:lnTo>
                <a:cubicBezTo>
                  <a:pt x="5432400" y="1704189"/>
                  <a:pt x="5342848" y="1793741"/>
                  <a:pt x="5232380" y="1793741"/>
                </a:cubicBezTo>
                <a:lnTo>
                  <a:pt x="200020" y="1793741"/>
                </a:lnTo>
                <a:cubicBezTo>
                  <a:pt x="89552" y="1793741"/>
                  <a:pt x="0" y="1704189"/>
                  <a:pt x="0" y="1593721"/>
                </a:cubicBezTo>
                <a:lnTo>
                  <a:pt x="0" y="760280"/>
                </a:lnTo>
                <a:lnTo>
                  <a:pt x="0" y="200020"/>
                </a:lnTo>
                <a:close/>
              </a:path>
            </a:pathLst>
          </a:custGeom>
          <a:solidFill>
            <a:schemeClr val="bg1"/>
          </a:solidFill>
        </p:spPr>
        <p:txBody>
          <a:bodyPr wrap="square" lIns="180000" tIns="180000" rIns="180000" bIns="180000">
            <a:noAutofit/>
          </a:bodyPr>
          <a:lstStyle>
            <a:lvl1pPr>
              <a:lnSpc>
                <a:spcPct val="100000"/>
              </a:lnSpc>
              <a:spcBef>
                <a:spcPts val="600"/>
              </a:spcBef>
              <a:defRPr sz="1200">
                <a:solidFill>
                  <a:schemeClr val="tx1"/>
                </a:solidFill>
              </a:defRPr>
            </a:lvl1pPr>
            <a:lvl2pPr>
              <a:lnSpc>
                <a:spcPct val="120000"/>
              </a:lnSpc>
              <a:spcBef>
                <a:spcPts val="0"/>
              </a:spcBef>
              <a:defRPr sz="1100">
                <a:latin typeface="+mn-lt"/>
              </a:defRPr>
            </a:lvl2pPr>
            <a:lvl3pPr marL="180000" indent="-18000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13" name="Text Placeholder 12">
            <a:extLst>
              <a:ext uri="{FF2B5EF4-FFF2-40B4-BE49-F238E27FC236}">
                <a16:creationId xmlns:a16="http://schemas.microsoft.com/office/drawing/2014/main" id="{E01B1C9D-556D-AD3B-A42E-31AB209DDCEC}"/>
              </a:ext>
            </a:extLst>
          </p:cNvPr>
          <p:cNvSpPr>
            <a:spLocks noGrp="1"/>
          </p:cNvSpPr>
          <p:nvPr>
            <p:ph type="body" sz="quarter" idx="15"/>
          </p:nvPr>
        </p:nvSpPr>
        <p:spPr>
          <a:xfrm>
            <a:off x="6223165" y="3975234"/>
            <a:ext cx="5432400" cy="1793741"/>
          </a:xfrm>
          <a:custGeom>
            <a:avLst/>
            <a:gdLst>
              <a:gd name="connsiteX0" fmla="*/ 0 w 5432400"/>
              <a:gd name="connsiteY0" fmla="*/ 0 h 1793741"/>
              <a:gd name="connsiteX1" fmla="*/ 200020 w 5432400"/>
              <a:gd name="connsiteY1" fmla="*/ 0 h 1793741"/>
              <a:gd name="connsiteX2" fmla="*/ 5232380 w 5432400"/>
              <a:gd name="connsiteY2" fmla="*/ 0 h 1793741"/>
              <a:gd name="connsiteX3" fmla="*/ 5432287 w 5432400"/>
              <a:gd name="connsiteY3" fmla="*/ 0 h 1793741"/>
              <a:gd name="connsiteX4" fmla="*/ 5432287 w 5432400"/>
              <a:gd name="connsiteY4" fmla="*/ 199460 h 1793741"/>
              <a:gd name="connsiteX5" fmla="*/ 5432400 w 5432400"/>
              <a:gd name="connsiteY5" fmla="*/ 200020 h 1793741"/>
              <a:gd name="connsiteX6" fmla="*/ 5432400 w 5432400"/>
              <a:gd name="connsiteY6" fmla="*/ 1593721 h 1793741"/>
              <a:gd name="connsiteX7" fmla="*/ 5232380 w 5432400"/>
              <a:gd name="connsiteY7" fmla="*/ 1793741 h 1793741"/>
              <a:gd name="connsiteX8" fmla="*/ 200020 w 5432400"/>
              <a:gd name="connsiteY8" fmla="*/ 1793741 h 1793741"/>
              <a:gd name="connsiteX9" fmla="*/ 0 w 5432400"/>
              <a:gd name="connsiteY9" fmla="*/ 1593721 h 1793741"/>
              <a:gd name="connsiteX10" fmla="*/ 0 w 5432400"/>
              <a:gd name="connsiteY10" fmla="*/ 760280 h 1793741"/>
              <a:gd name="connsiteX11" fmla="*/ 0 w 5432400"/>
              <a:gd name="connsiteY11" fmla="*/ 200020 h 1793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32400" h="1793741">
                <a:moveTo>
                  <a:pt x="0" y="0"/>
                </a:moveTo>
                <a:lnTo>
                  <a:pt x="200020" y="0"/>
                </a:lnTo>
                <a:lnTo>
                  <a:pt x="5232380" y="0"/>
                </a:lnTo>
                <a:lnTo>
                  <a:pt x="5432287" y="0"/>
                </a:lnTo>
                <a:lnTo>
                  <a:pt x="5432287" y="199460"/>
                </a:lnTo>
                <a:lnTo>
                  <a:pt x="5432400" y="200020"/>
                </a:lnTo>
                <a:lnTo>
                  <a:pt x="5432400" y="1593721"/>
                </a:lnTo>
                <a:cubicBezTo>
                  <a:pt x="5432400" y="1704189"/>
                  <a:pt x="5342848" y="1793741"/>
                  <a:pt x="5232380" y="1793741"/>
                </a:cubicBezTo>
                <a:lnTo>
                  <a:pt x="200020" y="1793741"/>
                </a:lnTo>
                <a:cubicBezTo>
                  <a:pt x="89552" y="1793741"/>
                  <a:pt x="0" y="1704189"/>
                  <a:pt x="0" y="1593721"/>
                </a:cubicBezTo>
                <a:lnTo>
                  <a:pt x="0" y="760280"/>
                </a:lnTo>
                <a:lnTo>
                  <a:pt x="0" y="200020"/>
                </a:lnTo>
                <a:close/>
              </a:path>
            </a:pathLst>
          </a:custGeom>
          <a:solidFill>
            <a:schemeClr val="bg1"/>
          </a:solidFill>
        </p:spPr>
        <p:txBody>
          <a:bodyPr wrap="square" lIns="180000" tIns="180000" rIns="180000" bIns="180000">
            <a:noAutofit/>
          </a:bodyPr>
          <a:lstStyle>
            <a:lvl1pPr>
              <a:lnSpc>
                <a:spcPct val="100000"/>
              </a:lnSpc>
              <a:spcBef>
                <a:spcPts val="600"/>
              </a:spcBef>
              <a:defRPr sz="1200">
                <a:solidFill>
                  <a:schemeClr val="tx1"/>
                </a:solidFill>
              </a:defRPr>
            </a:lvl1pPr>
            <a:lvl2pPr>
              <a:lnSpc>
                <a:spcPct val="120000"/>
              </a:lnSpc>
              <a:spcBef>
                <a:spcPts val="0"/>
              </a:spcBef>
              <a:defRPr sz="1100">
                <a:latin typeface="+mn-lt"/>
              </a:defRPr>
            </a:lvl2pPr>
            <a:lvl3pPr marL="180000" indent="-18000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Tree>
    <p:extLst>
      <p:ext uri="{BB962C8B-B14F-4D97-AF65-F5344CB8AC3E}">
        <p14:creationId xmlns:p14="http://schemas.microsoft.com/office/powerpoint/2010/main" val="260897660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6_Text and 3 x Image ">
    <p:bg>
      <p:bgPr>
        <a:solidFill>
          <a:schemeClr val="bg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056CC7F-3A88-265E-4013-D3EE04F7103A}"/>
              </a:ext>
            </a:extLst>
          </p:cNvPr>
          <p:cNvSpPr/>
          <p:nvPr userDrawn="1"/>
        </p:nvSpPr>
        <p:spPr>
          <a:xfrm>
            <a:off x="0" y="0"/>
            <a:ext cx="12191998" cy="212248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2" name="Title 1">
            <a:extLst>
              <a:ext uri="{FF2B5EF4-FFF2-40B4-BE49-F238E27FC236}">
                <a16:creationId xmlns:a16="http://schemas.microsoft.com/office/drawing/2014/main" id="{4C00DAB9-51E3-3AEF-E5F9-42EDDBF1004A}"/>
              </a:ext>
            </a:extLst>
          </p:cNvPr>
          <p:cNvSpPr>
            <a:spLocks noGrp="1"/>
          </p:cNvSpPr>
          <p:nvPr>
            <p:ph type="title" hasCustomPrompt="1"/>
          </p:nvPr>
        </p:nvSpPr>
        <p:spPr/>
        <p:txBody>
          <a:bodyPr/>
          <a:lstStyle>
            <a:lvl1pPr>
              <a:defRPr>
                <a:solidFill>
                  <a:schemeClr val="accent1"/>
                </a:solidFill>
              </a:defRPr>
            </a:lvl1pPr>
          </a:lstStyle>
          <a:p>
            <a:r>
              <a:rPr lang="en-AU" noProof="0"/>
              <a:t>Slide title goes here</a:t>
            </a:r>
          </a:p>
        </p:txBody>
      </p:sp>
      <p:sp>
        <p:nvSpPr>
          <p:cNvPr id="3" name="Footer Placeholder 2">
            <a:extLst>
              <a:ext uri="{FF2B5EF4-FFF2-40B4-BE49-F238E27FC236}">
                <a16:creationId xmlns:a16="http://schemas.microsoft.com/office/drawing/2014/main" id="{AEB1A35C-3152-FC7D-5C47-55A00CEBF57E}"/>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2D1D4DFA-52F1-D422-5B92-82F22DD58E4D}"/>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7" name="Picture Placeholder 12">
            <a:extLst>
              <a:ext uri="{FF2B5EF4-FFF2-40B4-BE49-F238E27FC236}">
                <a16:creationId xmlns:a16="http://schemas.microsoft.com/office/drawing/2014/main" id="{AB7A4781-780D-48D9-B79F-2B9E165FD248}"/>
              </a:ext>
            </a:extLst>
          </p:cNvPr>
          <p:cNvSpPr>
            <a:spLocks noGrp="1"/>
          </p:cNvSpPr>
          <p:nvPr>
            <p:ph type="pic" sz="quarter" idx="12" hasCustomPrompt="1"/>
          </p:nvPr>
        </p:nvSpPr>
        <p:spPr>
          <a:xfrm>
            <a:off x="4327905" y="1717675"/>
            <a:ext cx="3528000" cy="2257559"/>
          </a:xfrm>
          <a:prstGeom prst="round2SameRect">
            <a:avLst>
              <a:gd name="adj1" fmla="val 8651"/>
              <a:gd name="adj2" fmla="val 0"/>
            </a:avLst>
          </a:prstGeom>
          <a:solidFill>
            <a:srgbClr val="E6E4E1"/>
          </a:solidFill>
        </p:spPr>
        <p:txBody>
          <a:bodyPr lIns="144000" tIns="144000"/>
          <a:lstStyle/>
          <a:p>
            <a:r>
              <a:rPr lang="en-AU" noProof="0"/>
              <a:t>Drag and drop image into image placeholder</a:t>
            </a:r>
          </a:p>
        </p:txBody>
      </p:sp>
      <p:sp>
        <p:nvSpPr>
          <p:cNvPr id="8" name="Picture Placeholder 12">
            <a:extLst>
              <a:ext uri="{FF2B5EF4-FFF2-40B4-BE49-F238E27FC236}">
                <a16:creationId xmlns:a16="http://schemas.microsoft.com/office/drawing/2014/main" id="{88C460D7-1D03-4539-A55E-DCC84FD36657}"/>
              </a:ext>
            </a:extLst>
          </p:cNvPr>
          <p:cNvSpPr>
            <a:spLocks noGrp="1"/>
          </p:cNvSpPr>
          <p:nvPr>
            <p:ph type="pic" sz="quarter" idx="13" hasCustomPrompt="1"/>
          </p:nvPr>
        </p:nvSpPr>
        <p:spPr>
          <a:xfrm>
            <a:off x="503237" y="1717675"/>
            <a:ext cx="3528000" cy="2257559"/>
          </a:xfrm>
          <a:prstGeom prst="round2SameRect">
            <a:avLst>
              <a:gd name="adj1" fmla="val 8018"/>
              <a:gd name="adj2" fmla="val 0"/>
            </a:avLst>
          </a:prstGeom>
          <a:solidFill>
            <a:srgbClr val="E6E4E1"/>
          </a:solidFill>
        </p:spPr>
        <p:txBody>
          <a:bodyPr lIns="144000" tIns="144000"/>
          <a:lstStyle/>
          <a:p>
            <a:r>
              <a:rPr lang="en-AU" noProof="0"/>
              <a:t>Drag and drop image into image placeholder</a:t>
            </a:r>
          </a:p>
        </p:txBody>
      </p:sp>
      <p:sp>
        <p:nvSpPr>
          <p:cNvPr id="12" name="Text Placeholder 11">
            <a:extLst>
              <a:ext uri="{FF2B5EF4-FFF2-40B4-BE49-F238E27FC236}">
                <a16:creationId xmlns:a16="http://schemas.microsoft.com/office/drawing/2014/main" id="{86B5B1BA-453B-5DC7-3BE2-DCDF7DFC4BD6}"/>
              </a:ext>
            </a:extLst>
          </p:cNvPr>
          <p:cNvSpPr>
            <a:spLocks noGrp="1"/>
          </p:cNvSpPr>
          <p:nvPr>
            <p:ph type="body" sz="quarter" idx="14"/>
          </p:nvPr>
        </p:nvSpPr>
        <p:spPr>
          <a:xfrm>
            <a:off x="503238" y="3975234"/>
            <a:ext cx="3528000" cy="1793741"/>
          </a:xfrm>
          <a:custGeom>
            <a:avLst/>
            <a:gdLst>
              <a:gd name="connsiteX0" fmla="*/ 0 w 5432400"/>
              <a:gd name="connsiteY0" fmla="*/ 0 h 1793741"/>
              <a:gd name="connsiteX1" fmla="*/ 200020 w 5432400"/>
              <a:gd name="connsiteY1" fmla="*/ 0 h 1793741"/>
              <a:gd name="connsiteX2" fmla="*/ 5232380 w 5432400"/>
              <a:gd name="connsiteY2" fmla="*/ 0 h 1793741"/>
              <a:gd name="connsiteX3" fmla="*/ 5432287 w 5432400"/>
              <a:gd name="connsiteY3" fmla="*/ 0 h 1793741"/>
              <a:gd name="connsiteX4" fmla="*/ 5432287 w 5432400"/>
              <a:gd name="connsiteY4" fmla="*/ 199460 h 1793741"/>
              <a:gd name="connsiteX5" fmla="*/ 5432400 w 5432400"/>
              <a:gd name="connsiteY5" fmla="*/ 200020 h 1793741"/>
              <a:gd name="connsiteX6" fmla="*/ 5432400 w 5432400"/>
              <a:gd name="connsiteY6" fmla="*/ 1593721 h 1793741"/>
              <a:gd name="connsiteX7" fmla="*/ 5232380 w 5432400"/>
              <a:gd name="connsiteY7" fmla="*/ 1793741 h 1793741"/>
              <a:gd name="connsiteX8" fmla="*/ 200020 w 5432400"/>
              <a:gd name="connsiteY8" fmla="*/ 1793741 h 1793741"/>
              <a:gd name="connsiteX9" fmla="*/ 0 w 5432400"/>
              <a:gd name="connsiteY9" fmla="*/ 1593721 h 1793741"/>
              <a:gd name="connsiteX10" fmla="*/ 0 w 5432400"/>
              <a:gd name="connsiteY10" fmla="*/ 760280 h 1793741"/>
              <a:gd name="connsiteX11" fmla="*/ 0 w 5432400"/>
              <a:gd name="connsiteY11" fmla="*/ 200020 h 1793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32400" h="1793741">
                <a:moveTo>
                  <a:pt x="0" y="0"/>
                </a:moveTo>
                <a:lnTo>
                  <a:pt x="200020" y="0"/>
                </a:lnTo>
                <a:lnTo>
                  <a:pt x="5232380" y="0"/>
                </a:lnTo>
                <a:lnTo>
                  <a:pt x="5432287" y="0"/>
                </a:lnTo>
                <a:lnTo>
                  <a:pt x="5432287" y="199460"/>
                </a:lnTo>
                <a:lnTo>
                  <a:pt x="5432400" y="200020"/>
                </a:lnTo>
                <a:lnTo>
                  <a:pt x="5432400" y="1593721"/>
                </a:lnTo>
                <a:cubicBezTo>
                  <a:pt x="5432400" y="1704189"/>
                  <a:pt x="5342848" y="1793741"/>
                  <a:pt x="5232380" y="1793741"/>
                </a:cubicBezTo>
                <a:lnTo>
                  <a:pt x="200020" y="1793741"/>
                </a:lnTo>
                <a:cubicBezTo>
                  <a:pt x="89552" y="1793741"/>
                  <a:pt x="0" y="1704189"/>
                  <a:pt x="0" y="1593721"/>
                </a:cubicBezTo>
                <a:lnTo>
                  <a:pt x="0" y="760280"/>
                </a:lnTo>
                <a:lnTo>
                  <a:pt x="0" y="200020"/>
                </a:lnTo>
                <a:close/>
              </a:path>
            </a:pathLst>
          </a:custGeom>
          <a:solidFill>
            <a:schemeClr val="bg1"/>
          </a:solidFill>
        </p:spPr>
        <p:txBody>
          <a:bodyPr wrap="square" lIns="180000" tIns="180000" rIns="180000" bIns="180000">
            <a:noAutofit/>
          </a:bodyPr>
          <a:lstStyle>
            <a:lvl1pPr>
              <a:lnSpc>
                <a:spcPct val="100000"/>
              </a:lnSpc>
              <a:spcBef>
                <a:spcPts val="600"/>
              </a:spcBef>
              <a:defRPr sz="1200">
                <a:solidFill>
                  <a:schemeClr val="tx1"/>
                </a:solidFill>
              </a:defRPr>
            </a:lvl1pPr>
            <a:lvl2pPr>
              <a:lnSpc>
                <a:spcPct val="120000"/>
              </a:lnSpc>
              <a:spcBef>
                <a:spcPts val="0"/>
              </a:spcBef>
              <a:defRPr sz="1100">
                <a:latin typeface="+mn-lt"/>
              </a:defRPr>
            </a:lvl2pPr>
            <a:lvl3pPr marL="180000" indent="-18000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13" name="Text Placeholder 12">
            <a:extLst>
              <a:ext uri="{FF2B5EF4-FFF2-40B4-BE49-F238E27FC236}">
                <a16:creationId xmlns:a16="http://schemas.microsoft.com/office/drawing/2014/main" id="{E01B1C9D-556D-AD3B-A42E-31AB209DDCEC}"/>
              </a:ext>
            </a:extLst>
          </p:cNvPr>
          <p:cNvSpPr>
            <a:spLocks noGrp="1"/>
          </p:cNvSpPr>
          <p:nvPr>
            <p:ph type="body" sz="quarter" idx="15"/>
          </p:nvPr>
        </p:nvSpPr>
        <p:spPr>
          <a:xfrm>
            <a:off x="4327905" y="3975234"/>
            <a:ext cx="3528000" cy="1793741"/>
          </a:xfrm>
          <a:custGeom>
            <a:avLst/>
            <a:gdLst>
              <a:gd name="connsiteX0" fmla="*/ 0 w 5432400"/>
              <a:gd name="connsiteY0" fmla="*/ 0 h 1793741"/>
              <a:gd name="connsiteX1" fmla="*/ 200020 w 5432400"/>
              <a:gd name="connsiteY1" fmla="*/ 0 h 1793741"/>
              <a:gd name="connsiteX2" fmla="*/ 5232380 w 5432400"/>
              <a:gd name="connsiteY2" fmla="*/ 0 h 1793741"/>
              <a:gd name="connsiteX3" fmla="*/ 5432287 w 5432400"/>
              <a:gd name="connsiteY3" fmla="*/ 0 h 1793741"/>
              <a:gd name="connsiteX4" fmla="*/ 5432287 w 5432400"/>
              <a:gd name="connsiteY4" fmla="*/ 199460 h 1793741"/>
              <a:gd name="connsiteX5" fmla="*/ 5432400 w 5432400"/>
              <a:gd name="connsiteY5" fmla="*/ 200020 h 1793741"/>
              <a:gd name="connsiteX6" fmla="*/ 5432400 w 5432400"/>
              <a:gd name="connsiteY6" fmla="*/ 1593721 h 1793741"/>
              <a:gd name="connsiteX7" fmla="*/ 5232380 w 5432400"/>
              <a:gd name="connsiteY7" fmla="*/ 1793741 h 1793741"/>
              <a:gd name="connsiteX8" fmla="*/ 200020 w 5432400"/>
              <a:gd name="connsiteY8" fmla="*/ 1793741 h 1793741"/>
              <a:gd name="connsiteX9" fmla="*/ 0 w 5432400"/>
              <a:gd name="connsiteY9" fmla="*/ 1593721 h 1793741"/>
              <a:gd name="connsiteX10" fmla="*/ 0 w 5432400"/>
              <a:gd name="connsiteY10" fmla="*/ 760280 h 1793741"/>
              <a:gd name="connsiteX11" fmla="*/ 0 w 5432400"/>
              <a:gd name="connsiteY11" fmla="*/ 200020 h 1793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32400" h="1793741">
                <a:moveTo>
                  <a:pt x="0" y="0"/>
                </a:moveTo>
                <a:lnTo>
                  <a:pt x="200020" y="0"/>
                </a:lnTo>
                <a:lnTo>
                  <a:pt x="5232380" y="0"/>
                </a:lnTo>
                <a:lnTo>
                  <a:pt x="5432287" y="0"/>
                </a:lnTo>
                <a:lnTo>
                  <a:pt x="5432287" y="199460"/>
                </a:lnTo>
                <a:lnTo>
                  <a:pt x="5432400" y="200020"/>
                </a:lnTo>
                <a:lnTo>
                  <a:pt x="5432400" y="1593721"/>
                </a:lnTo>
                <a:cubicBezTo>
                  <a:pt x="5432400" y="1704189"/>
                  <a:pt x="5342848" y="1793741"/>
                  <a:pt x="5232380" y="1793741"/>
                </a:cubicBezTo>
                <a:lnTo>
                  <a:pt x="200020" y="1793741"/>
                </a:lnTo>
                <a:cubicBezTo>
                  <a:pt x="89552" y="1793741"/>
                  <a:pt x="0" y="1704189"/>
                  <a:pt x="0" y="1593721"/>
                </a:cubicBezTo>
                <a:lnTo>
                  <a:pt x="0" y="760280"/>
                </a:lnTo>
                <a:lnTo>
                  <a:pt x="0" y="200020"/>
                </a:lnTo>
                <a:close/>
              </a:path>
            </a:pathLst>
          </a:custGeom>
          <a:solidFill>
            <a:schemeClr val="bg1"/>
          </a:solidFill>
        </p:spPr>
        <p:txBody>
          <a:bodyPr wrap="square" lIns="180000" tIns="180000" rIns="180000" bIns="180000">
            <a:noAutofit/>
          </a:bodyPr>
          <a:lstStyle>
            <a:lvl1pPr>
              <a:lnSpc>
                <a:spcPct val="100000"/>
              </a:lnSpc>
              <a:spcBef>
                <a:spcPts val="600"/>
              </a:spcBef>
              <a:defRPr sz="1200">
                <a:solidFill>
                  <a:schemeClr val="tx1"/>
                </a:solidFill>
              </a:defRPr>
            </a:lvl1pPr>
            <a:lvl2pPr>
              <a:lnSpc>
                <a:spcPct val="120000"/>
              </a:lnSpc>
              <a:spcBef>
                <a:spcPts val="0"/>
              </a:spcBef>
              <a:defRPr sz="1100">
                <a:latin typeface="+mn-lt"/>
              </a:defRPr>
            </a:lvl2pPr>
            <a:lvl3pPr marL="180000" indent="-18000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10" name="Picture Placeholder 12">
            <a:extLst>
              <a:ext uri="{FF2B5EF4-FFF2-40B4-BE49-F238E27FC236}">
                <a16:creationId xmlns:a16="http://schemas.microsoft.com/office/drawing/2014/main" id="{B6C774FF-91C2-1083-3256-19D7ACCB47FF}"/>
              </a:ext>
            </a:extLst>
          </p:cNvPr>
          <p:cNvSpPr>
            <a:spLocks noGrp="1"/>
          </p:cNvSpPr>
          <p:nvPr>
            <p:ph type="pic" sz="quarter" idx="16" hasCustomPrompt="1"/>
          </p:nvPr>
        </p:nvSpPr>
        <p:spPr>
          <a:xfrm>
            <a:off x="8152575" y="1717675"/>
            <a:ext cx="3528000" cy="2257559"/>
          </a:xfrm>
          <a:prstGeom prst="round2SameRect">
            <a:avLst>
              <a:gd name="adj1" fmla="val 8651"/>
              <a:gd name="adj2" fmla="val 0"/>
            </a:avLst>
          </a:prstGeom>
          <a:solidFill>
            <a:srgbClr val="E6E4E1"/>
          </a:solidFill>
        </p:spPr>
        <p:txBody>
          <a:bodyPr lIns="144000" tIns="144000"/>
          <a:lstStyle/>
          <a:p>
            <a:r>
              <a:rPr lang="en-AU" noProof="0"/>
              <a:t>Drag and drop image into image placeholder</a:t>
            </a:r>
          </a:p>
        </p:txBody>
      </p:sp>
      <p:sp>
        <p:nvSpPr>
          <p:cNvPr id="11" name="Text Placeholder 12">
            <a:extLst>
              <a:ext uri="{FF2B5EF4-FFF2-40B4-BE49-F238E27FC236}">
                <a16:creationId xmlns:a16="http://schemas.microsoft.com/office/drawing/2014/main" id="{F8E388AB-0E6B-CA02-58D8-51C63F68477C}"/>
              </a:ext>
            </a:extLst>
          </p:cNvPr>
          <p:cNvSpPr>
            <a:spLocks noGrp="1"/>
          </p:cNvSpPr>
          <p:nvPr>
            <p:ph type="body" sz="quarter" idx="17"/>
          </p:nvPr>
        </p:nvSpPr>
        <p:spPr>
          <a:xfrm>
            <a:off x="8152575" y="3975234"/>
            <a:ext cx="3528000" cy="1793741"/>
          </a:xfrm>
          <a:custGeom>
            <a:avLst/>
            <a:gdLst>
              <a:gd name="connsiteX0" fmla="*/ 0 w 5432400"/>
              <a:gd name="connsiteY0" fmla="*/ 0 h 1793741"/>
              <a:gd name="connsiteX1" fmla="*/ 200020 w 5432400"/>
              <a:gd name="connsiteY1" fmla="*/ 0 h 1793741"/>
              <a:gd name="connsiteX2" fmla="*/ 5232380 w 5432400"/>
              <a:gd name="connsiteY2" fmla="*/ 0 h 1793741"/>
              <a:gd name="connsiteX3" fmla="*/ 5432287 w 5432400"/>
              <a:gd name="connsiteY3" fmla="*/ 0 h 1793741"/>
              <a:gd name="connsiteX4" fmla="*/ 5432287 w 5432400"/>
              <a:gd name="connsiteY4" fmla="*/ 199460 h 1793741"/>
              <a:gd name="connsiteX5" fmla="*/ 5432400 w 5432400"/>
              <a:gd name="connsiteY5" fmla="*/ 200020 h 1793741"/>
              <a:gd name="connsiteX6" fmla="*/ 5432400 w 5432400"/>
              <a:gd name="connsiteY6" fmla="*/ 1593721 h 1793741"/>
              <a:gd name="connsiteX7" fmla="*/ 5232380 w 5432400"/>
              <a:gd name="connsiteY7" fmla="*/ 1793741 h 1793741"/>
              <a:gd name="connsiteX8" fmla="*/ 200020 w 5432400"/>
              <a:gd name="connsiteY8" fmla="*/ 1793741 h 1793741"/>
              <a:gd name="connsiteX9" fmla="*/ 0 w 5432400"/>
              <a:gd name="connsiteY9" fmla="*/ 1593721 h 1793741"/>
              <a:gd name="connsiteX10" fmla="*/ 0 w 5432400"/>
              <a:gd name="connsiteY10" fmla="*/ 760280 h 1793741"/>
              <a:gd name="connsiteX11" fmla="*/ 0 w 5432400"/>
              <a:gd name="connsiteY11" fmla="*/ 200020 h 1793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32400" h="1793741">
                <a:moveTo>
                  <a:pt x="0" y="0"/>
                </a:moveTo>
                <a:lnTo>
                  <a:pt x="200020" y="0"/>
                </a:lnTo>
                <a:lnTo>
                  <a:pt x="5232380" y="0"/>
                </a:lnTo>
                <a:lnTo>
                  <a:pt x="5432287" y="0"/>
                </a:lnTo>
                <a:lnTo>
                  <a:pt x="5432287" y="199460"/>
                </a:lnTo>
                <a:lnTo>
                  <a:pt x="5432400" y="200020"/>
                </a:lnTo>
                <a:lnTo>
                  <a:pt x="5432400" y="1593721"/>
                </a:lnTo>
                <a:cubicBezTo>
                  <a:pt x="5432400" y="1704189"/>
                  <a:pt x="5342848" y="1793741"/>
                  <a:pt x="5232380" y="1793741"/>
                </a:cubicBezTo>
                <a:lnTo>
                  <a:pt x="200020" y="1793741"/>
                </a:lnTo>
                <a:cubicBezTo>
                  <a:pt x="89552" y="1793741"/>
                  <a:pt x="0" y="1704189"/>
                  <a:pt x="0" y="1593721"/>
                </a:cubicBezTo>
                <a:lnTo>
                  <a:pt x="0" y="760280"/>
                </a:lnTo>
                <a:lnTo>
                  <a:pt x="0" y="200020"/>
                </a:lnTo>
                <a:close/>
              </a:path>
            </a:pathLst>
          </a:custGeom>
          <a:solidFill>
            <a:schemeClr val="bg1"/>
          </a:solidFill>
        </p:spPr>
        <p:txBody>
          <a:bodyPr wrap="square" lIns="180000" tIns="180000" rIns="180000" bIns="180000">
            <a:noAutofit/>
          </a:bodyPr>
          <a:lstStyle>
            <a:lvl1pPr>
              <a:lnSpc>
                <a:spcPct val="100000"/>
              </a:lnSpc>
              <a:spcBef>
                <a:spcPts val="600"/>
              </a:spcBef>
              <a:defRPr sz="1200">
                <a:solidFill>
                  <a:schemeClr val="tx1"/>
                </a:solidFill>
              </a:defRPr>
            </a:lvl1pPr>
            <a:lvl2pPr>
              <a:lnSpc>
                <a:spcPct val="120000"/>
              </a:lnSpc>
              <a:spcBef>
                <a:spcPts val="0"/>
              </a:spcBef>
              <a:defRPr sz="1100">
                <a:latin typeface="+mn-lt"/>
              </a:defRPr>
            </a:lvl2pPr>
            <a:lvl3pPr marL="180000" indent="-18000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Tree>
    <p:extLst>
      <p:ext uri="{BB962C8B-B14F-4D97-AF65-F5344CB8AC3E}">
        <p14:creationId xmlns:p14="http://schemas.microsoft.com/office/powerpoint/2010/main" val="320992195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7_Chart x 1 Opt A">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AF9F6-D29A-4CC8-BA45-FDC5BD8016F5}"/>
              </a:ext>
            </a:extLst>
          </p:cNvPr>
          <p:cNvSpPr>
            <a:spLocks noGrp="1"/>
          </p:cNvSpPr>
          <p:nvPr>
            <p:ph type="title" hasCustomPrompt="1"/>
          </p:nvPr>
        </p:nvSpPr>
        <p:spPr>
          <a:xfrm>
            <a:off x="503238" y="503238"/>
            <a:ext cx="9463088" cy="576000"/>
          </a:xfrm>
        </p:spPr>
        <p:txBody>
          <a:bodyPr/>
          <a:lstStyle/>
          <a:p>
            <a:r>
              <a:rPr lang="en-AU" noProof="0"/>
              <a:t>Slide title goes here</a:t>
            </a:r>
          </a:p>
        </p:txBody>
      </p:sp>
      <p:sp>
        <p:nvSpPr>
          <p:cNvPr id="3" name="Footer Placeholder 2">
            <a:extLst>
              <a:ext uri="{FF2B5EF4-FFF2-40B4-BE49-F238E27FC236}">
                <a16:creationId xmlns:a16="http://schemas.microsoft.com/office/drawing/2014/main" id="{751E574E-FAAD-7902-798D-E874D15B98B3}"/>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5076901B-B561-A0E0-89EB-F405102C5F01}"/>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5" name="Text Placeholder 16">
            <a:extLst>
              <a:ext uri="{FF2B5EF4-FFF2-40B4-BE49-F238E27FC236}">
                <a16:creationId xmlns:a16="http://schemas.microsoft.com/office/drawing/2014/main" id="{4B3414FA-2AE3-AE30-5740-5593AF03DDEB}"/>
              </a:ext>
            </a:extLst>
          </p:cNvPr>
          <p:cNvSpPr>
            <a:spLocks noGrp="1"/>
          </p:cNvSpPr>
          <p:nvPr>
            <p:ph type="body" sz="quarter" idx="14"/>
          </p:nvPr>
        </p:nvSpPr>
        <p:spPr>
          <a:xfrm>
            <a:off x="504826" y="1717675"/>
            <a:ext cx="3009900" cy="4051299"/>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6" name="Rectangle: Rounded Corners 5">
            <a:extLst>
              <a:ext uri="{FF2B5EF4-FFF2-40B4-BE49-F238E27FC236}">
                <a16:creationId xmlns:a16="http://schemas.microsoft.com/office/drawing/2014/main" id="{EDE5A53A-0BE1-0C3C-37AA-BF8E38FA3AD4}"/>
              </a:ext>
            </a:extLst>
          </p:cNvPr>
          <p:cNvSpPr/>
          <p:nvPr userDrawn="1"/>
        </p:nvSpPr>
        <p:spPr>
          <a:xfrm>
            <a:off x="3944938" y="1312864"/>
            <a:ext cx="7742237" cy="4860924"/>
          </a:xfrm>
          <a:prstGeom prst="roundRect">
            <a:avLst>
              <a:gd name="adj" fmla="val 441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10" name="Text Placeholder 9">
            <a:extLst>
              <a:ext uri="{FF2B5EF4-FFF2-40B4-BE49-F238E27FC236}">
                <a16:creationId xmlns:a16="http://schemas.microsoft.com/office/drawing/2014/main" id="{990D7721-0953-FA9C-0945-C2FBBA45D8DF}"/>
              </a:ext>
            </a:extLst>
          </p:cNvPr>
          <p:cNvSpPr>
            <a:spLocks noGrp="1"/>
          </p:cNvSpPr>
          <p:nvPr>
            <p:ph type="body" sz="quarter" idx="16" hasCustomPrompt="1"/>
          </p:nvPr>
        </p:nvSpPr>
        <p:spPr>
          <a:xfrm>
            <a:off x="4187676" y="5835250"/>
            <a:ext cx="5778649" cy="107722"/>
          </a:xfrm>
        </p:spPr>
        <p:txBody>
          <a:bodyPr wrap="square">
            <a:spAutoFit/>
          </a:bodyPr>
          <a:lstStyle>
            <a:lvl1pPr>
              <a:lnSpc>
                <a:spcPct val="100000"/>
              </a:lnSpc>
              <a:spcBef>
                <a:spcPts val="0"/>
              </a:spcBef>
              <a:spcAft>
                <a:spcPts val="0"/>
              </a:spcAft>
              <a:defRPr sz="700">
                <a:solidFill>
                  <a:schemeClr val="tx1"/>
                </a:solidFill>
                <a:latin typeface="+mj-lt"/>
              </a:defRPr>
            </a:lvl1pPr>
          </a:lstStyle>
          <a:p>
            <a:pPr lvl="0"/>
            <a:r>
              <a:rPr lang="en-AU" noProof="0"/>
              <a:t>Insert source here if required</a:t>
            </a:r>
          </a:p>
        </p:txBody>
      </p:sp>
      <p:sp>
        <p:nvSpPr>
          <p:cNvPr id="17" name="Chart Placeholder 16">
            <a:extLst>
              <a:ext uri="{FF2B5EF4-FFF2-40B4-BE49-F238E27FC236}">
                <a16:creationId xmlns:a16="http://schemas.microsoft.com/office/drawing/2014/main" id="{0059B50B-AD25-745D-485D-307A4A6DD40D}"/>
              </a:ext>
            </a:extLst>
          </p:cNvPr>
          <p:cNvSpPr>
            <a:spLocks noGrp="1"/>
          </p:cNvSpPr>
          <p:nvPr>
            <p:ph type="chart" sz="quarter" idx="18" hasCustomPrompt="1"/>
          </p:nvPr>
        </p:nvSpPr>
        <p:spPr>
          <a:xfrm>
            <a:off x="4187675" y="1574400"/>
            <a:ext cx="7256463" cy="4158000"/>
          </a:xfrm>
        </p:spPr>
        <p:txBody>
          <a:bodyPr/>
          <a:lstStyle>
            <a:lvl1pPr>
              <a:defRPr/>
            </a:lvl1pPr>
          </a:lstStyle>
          <a:p>
            <a:r>
              <a:rPr lang="en-AU" noProof="0"/>
              <a:t>Click icon to insert chart</a:t>
            </a:r>
          </a:p>
        </p:txBody>
      </p:sp>
    </p:spTree>
    <p:extLst>
      <p:ext uri="{BB962C8B-B14F-4D97-AF65-F5344CB8AC3E}">
        <p14:creationId xmlns:p14="http://schemas.microsoft.com/office/powerpoint/2010/main" val="240224065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7_Chart x 1 Opt B">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AF9F6-D29A-4CC8-BA45-FDC5BD8016F5}"/>
              </a:ext>
            </a:extLst>
          </p:cNvPr>
          <p:cNvSpPr>
            <a:spLocks noGrp="1"/>
          </p:cNvSpPr>
          <p:nvPr>
            <p:ph type="title" hasCustomPrompt="1"/>
          </p:nvPr>
        </p:nvSpPr>
        <p:spPr>
          <a:xfrm>
            <a:off x="503237" y="503238"/>
            <a:ext cx="9032876" cy="576000"/>
          </a:xfrm>
        </p:spPr>
        <p:txBody>
          <a:bodyPr/>
          <a:lstStyle/>
          <a:p>
            <a:r>
              <a:rPr lang="en-AU" noProof="0"/>
              <a:t>Slide title goes here</a:t>
            </a:r>
          </a:p>
        </p:txBody>
      </p:sp>
      <p:sp>
        <p:nvSpPr>
          <p:cNvPr id="3" name="Footer Placeholder 2">
            <a:extLst>
              <a:ext uri="{FF2B5EF4-FFF2-40B4-BE49-F238E27FC236}">
                <a16:creationId xmlns:a16="http://schemas.microsoft.com/office/drawing/2014/main" id="{751E574E-FAAD-7902-798D-E874D15B98B3}"/>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5076901B-B561-A0E0-89EB-F405102C5F01}"/>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6" name="Rectangle: Rounded Corners 5">
            <a:extLst>
              <a:ext uri="{FF2B5EF4-FFF2-40B4-BE49-F238E27FC236}">
                <a16:creationId xmlns:a16="http://schemas.microsoft.com/office/drawing/2014/main" id="{EDE5A53A-0BE1-0C3C-37AA-BF8E38FA3AD4}"/>
              </a:ext>
            </a:extLst>
          </p:cNvPr>
          <p:cNvSpPr/>
          <p:nvPr userDrawn="1"/>
        </p:nvSpPr>
        <p:spPr>
          <a:xfrm>
            <a:off x="503238" y="1312864"/>
            <a:ext cx="11183937" cy="4860924"/>
          </a:xfrm>
          <a:prstGeom prst="roundRect">
            <a:avLst>
              <a:gd name="adj" fmla="val 441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10" name="Text Placeholder 9">
            <a:extLst>
              <a:ext uri="{FF2B5EF4-FFF2-40B4-BE49-F238E27FC236}">
                <a16:creationId xmlns:a16="http://schemas.microsoft.com/office/drawing/2014/main" id="{990D7721-0953-FA9C-0945-C2FBBA45D8DF}"/>
              </a:ext>
            </a:extLst>
          </p:cNvPr>
          <p:cNvSpPr>
            <a:spLocks noGrp="1"/>
          </p:cNvSpPr>
          <p:nvPr>
            <p:ph type="body" sz="quarter" idx="16" hasCustomPrompt="1"/>
          </p:nvPr>
        </p:nvSpPr>
        <p:spPr>
          <a:xfrm>
            <a:off x="747637" y="5835250"/>
            <a:ext cx="7067626" cy="107722"/>
          </a:xfrm>
        </p:spPr>
        <p:txBody>
          <a:bodyPr wrap="square">
            <a:spAutoFit/>
          </a:bodyPr>
          <a:lstStyle>
            <a:lvl1pPr>
              <a:lnSpc>
                <a:spcPct val="100000"/>
              </a:lnSpc>
              <a:spcBef>
                <a:spcPts val="0"/>
              </a:spcBef>
              <a:spcAft>
                <a:spcPts val="0"/>
              </a:spcAft>
              <a:defRPr sz="700">
                <a:solidFill>
                  <a:schemeClr val="tx1"/>
                </a:solidFill>
                <a:latin typeface="+mj-lt"/>
              </a:defRPr>
            </a:lvl1pPr>
          </a:lstStyle>
          <a:p>
            <a:pPr lvl="0"/>
            <a:r>
              <a:rPr lang="en-AU" noProof="0"/>
              <a:t>Insert source here if required</a:t>
            </a:r>
          </a:p>
        </p:txBody>
      </p:sp>
      <p:sp>
        <p:nvSpPr>
          <p:cNvPr id="12" name="Chart Placeholder 16">
            <a:extLst>
              <a:ext uri="{FF2B5EF4-FFF2-40B4-BE49-F238E27FC236}">
                <a16:creationId xmlns:a16="http://schemas.microsoft.com/office/drawing/2014/main" id="{AC382026-183C-1D4C-0829-188A63EB76FD}"/>
              </a:ext>
            </a:extLst>
          </p:cNvPr>
          <p:cNvSpPr>
            <a:spLocks noGrp="1"/>
          </p:cNvSpPr>
          <p:nvPr>
            <p:ph type="chart" sz="quarter" idx="18" hasCustomPrompt="1"/>
          </p:nvPr>
        </p:nvSpPr>
        <p:spPr>
          <a:xfrm>
            <a:off x="747637" y="1574400"/>
            <a:ext cx="10695600" cy="4158000"/>
          </a:xfrm>
        </p:spPr>
        <p:txBody>
          <a:bodyPr/>
          <a:lstStyle>
            <a:lvl1pPr>
              <a:defRPr/>
            </a:lvl1pPr>
          </a:lstStyle>
          <a:p>
            <a:r>
              <a:rPr lang="en-AU" noProof="0"/>
              <a:t>Click icon to insert chart</a:t>
            </a:r>
          </a:p>
        </p:txBody>
      </p:sp>
    </p:spTree>
    <p:extLst>
      <p:ext uri="{BB962C8B-B14F-4D97-AF65-F5344CB8AC3E}">
        <p14:creationId xmlns:p14="http://schemas.microsoft.com/office/powerpoint/2010/main" val="366105103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7_Chart x 1 Opt C">
    <p:bg>
      <p:bgPr>
        <a:solidFill>
          <a:schemeClr val="bg2"/>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3A6740B5-09B6-5C4E-3B6D-D63C629B16E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716854" y="0"/>
            <a:ext cx="3475146" cy="3143250"/>
          </a:xfrm>
          <a:prstGeom prst="rect">
            <a:avLst/>
          </a:prstGeom>
        </p:spPr>
      </p:pic>
      <p:sp>
        <p:nvSpPr>
          <p:cNvPr id="2" name="Title 1">
            <a:extLst>
              <a:ext uri="{FF2B5EF4-FFF2-40B4-BE49-F238E27FC236}">
                <a16:creationId xmlns:a16="http://schemas.microsoft.com/office/drawing/2014/main" id="{D6AAF9F6-D29A-4CC8-BA45-FDC5BD8016F5}"/>
              </a:ext>
            </a:extLst>
          </p:cNvPr>
          <p:cNvSpPr>
            <a:spLocks noGrp="1"/>
          </p:cNvSpPr>
          <p:nvPr>
            <p:ph type="title" hasCustomPrompt="1"/>
          </p:nvPr>
        </p:nvSpPr>
        <p:spPr>
          <a:xfrm>
            <a:off x="503238" y="503238"/>
            <a:ext cx="9463088" cy="576000"/>
          </a:xfrm>
        </p:spPr>
        <p:txBody>
          <a:bodyPr/>
          <a:lstStyle/>
          <a:p>
            <a:r>
              <a:rPr lang="en-AU" noProof="0"/>
              <a:t>Slide title goes here</a:t>
            </a:r>
          </a:p>
        </p:txBody>
      </p:sp>
      <p:sp>
        <p:nvSpPr>
          <p:cNvPr id="3" name="Footer Placeholder 2">
            <a:extLst>
              <a:ext uri="{FF2B5EF4-FFF2-40B4-BE49-F238E27FC236}">
                <a16:creationId xmlns:a16="http://schemas.microsoft.com/office/drawing/2014/main" id="{751E574E-FAAD-7902-798D-E874D15B98B3}"/>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5076901B-B561-A0E0-89EB-F405102C5F01}"/>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5" name="Text Placeholder 16">
            <a:extLst>
              <a:ext uri="{FF2B5EF4-FFF2-40B4-BE49-F238E27FC236}">
                <a16:creationId xmlns:a16="http://schemas.microsoft.com/office/drawing/2014/main" id="{4B3414FA-2AE3-AE30-5740-5593AF03DDEB}"/>
              </a:ext>
            </a:extLst>
          </p:cNvPr>
          <p:cNvSpPr>
            <a:spLocks noGrp="1"/>
          </p:cNvSpPr>
          <p:nvPr>
            <p:ph type="body" sz="quarter" idx="14"/>
          </p:nvPr>
        </p:nvSpPr>
        <p:spPr>
          <a:xfrm>
            <a:off x="504826" y="1717675"/>
            <a:ext cx="3009900" cy="4051299"/>
          </a:xfrm>
        </p:spPr>
        <p:txBody>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6" name="Rectangle: Rounded Corners 5">
            <a:extLst>
              <a:ext uri="{FF2B5EF4-FFF2-40B4-BE49-F238E27FC236}">
                <a16:creationId xmlns:a16="http://schemas.microsoft.com/office/drawing/2014/main" id="{EDE5A53A-0BE1-0C3C-37AA-BF8E38FA3AD4}"/>
              </a:ext>
            </a:extLst>
          </p:cNvPr>
          <p:cNvSpPr/>
          <p:nvPr userDrawn="1"/>
        </p:nvSpPr>
        <p:spPr>
          <a:xfrm>
            <a:off x="3944938" y="1312864"/>
            <a:ext cx="7742237" cy="4860924"/>
          </a:xfrm>
          <a:prstGeom prst="roundRect">
            <a:avLst>
              <a:gd name="adj" fmla="val 441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10" name="Text Placeholder 9">
            <a:extLst>
              <a:ext uri="{FF2B5EF4-FFF2-40B4-BE49-F238E27FC236}">
                <a16:creationId xmlns:a16="http://schemas.microsoft.com/office/drawing/2014/main" id="{990D7721-0953-FA9C-0945-C2FBBA45D8DF}"/>
              </a:ext>
            </a:extLst>
          </p:cNvPr>
          <p:cNvSpPr>
            <a:spLocks noGrp="1"/>
          </p:cNvSpPr>
          <p:nvPr>
            <p:ph type="body" sz="quarter" idx="16" hasCustomPrompt="1"/>
          </p:nvPr>
        </p:nvSpPr>
        <p:spPr>
          <a:xfrm>
            <a:off x="4187676" y="5835250"/>
            <a:ext cx="5778649" cy="107722"/>
          </a:xfrm>
        </p:spPr>
        <p:txBody>
          <a:bodyPr wrap="square">
            <a:spAutoFit/>
          </a:bodyPr>
          <a:lstStyle>
            <a:lvl1pPr>
              <a:lnSpc>
                <a:spcPct val="100000"/>
              </a:lnSpc>
              <a:spcBef>
                <a:spcPts val="0"/>
              </a:spcBef>
              <a:spcAft>
                <a:spcPts val="0"/>
              </a:spcAft>
              <a:defRPr sz="700">
                <a:solidFill>
                  <a:schemeClr val="tx1"/>
                </a:solidFill>
                <a:latin typeface="+mj-lt"/>
              </a:defRPr>
            </a:lvl1pPr>
          </a:lstStyle>
          <a:p>
            <a:pPr lvl="0"/>
            <a:r>
              <a:rPr lang="en-AU" noProof="0"/>
              <a:t>Insert source here if required</a:t>
            </a:r>
          </a:p>
        </p:txBody>
      </p:sp>
      <p:sp>
        <p:nvSpPr>
          <p:cNvPr id="17" name="Chart Placeholder 16">
            <a:extLst>
              <a:ext uri="{FF2B5EF4-FFF2-40B4-BE49-F238E27FC236}">
                <a16:creationId xmlns:a16="http://schemas.microsoft.com/office/drawing/2014/main" id="{0059B50B-AD25-745D-485D-307A4A6DD40D}"/>
              </a:ext>
            </a:extLst>
          </p:cNvPr>
          <p:cNvSpPr>
            <a:spLocks noGrp="1"/>
          </p:cNvSpPr>
          <p:nvPr>
            <p:ph type="chart" sz="quarter" idx="18" hasCustomPrompt="1"/>
          </p:nvPr>
        </p:nvSpPr>
        <p:spPr>
          <a:xfrm>
            <a:off x="4187675" y="1574400"/>
            <a:ext cx="7256463" cy="4158000"/>
          </a:xfrm>
        </p:spPr>
        <p:txBody>
          <a:bodyPr/>
          <a:lstStyle>
            <a:lvl1pPr>
              <a:defRPr/>
            </a:lvl1pPr>
          </a:lstStyle>
          <a:p>
            <a:r>
              <a:rPr lang="en-AU" noProof="0"/>
              <a:t>Click icon to insert chart</a:t>
            </a:r>
          </a:p>
        </p:txBody>
      </p:sp>
    </p:spTree>
    <p:extLst>
      <p:ext uri="{BB962C8B-B14F-4D97-AF65-F5344CB8AC3E}">
        <p14:creationId xmlns:p14="http://schemas.microsoft.com/office/powerpoint/2010/main" val="405444369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7_Chart x 1 Opt D">
    <p:bg>
      <p:bgPr>
        <a:solidFill>
          <a:schemeClr val="bg2"/>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7AE0AB9D-7CF7-C5A0-5C23-B09C15F95C9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716854" y="0"/>
            <a:ext cx="3475146" cy="3143250"/>
          </a:xfrm>
          <a:prstGeom prst="rect">
            <a:avLst/>
          </a:prstGeom>
        </p:spPr>
      </p:pic>
      <p:sp>
        <p:nvSpPr>
          <p:cNvPr id="2" name="Title 1">
            <a:extLst>
              <a:ext uri="{FF2B5EF4-FFF2-40B4-BE49-F238E27FC236}">
                <a16:creationId xmlns:a16="http://schemas.microsoft.com/office/drawing/2014/main" id="{D6AAF9F6-D29A-4CC8-BA45-FDC5BD8016F5}"/>
              </a:ext>
            </a:extLst>
          </p:cNvPr>
          <p:cNvSpPr>
            <a:spLocks noGrp="1"/>
          </p:cNvSpPr>
          <p:nvPr>
            <p:ph type="title" hasCustomPrompt="1"/>
          </p:nvPr>
        </p:nvSpPr>
        <p:spPr>
          <a:xfrm>
            <a:off x="503237" y="503238"/>
            <a:ext cx="9032876" cy="576000"/>
          </a:xfrm>
        </p:spPr>
        <p:txBody>
          <a:bodyPr/>
          <a:lstStyle/>
          <a:p>
            <a:r>
              <a:rPr lang="en-AU" noProof="0"/>
              <a:t>Slide title goes here</a:t>
            </a:r>
          </a:p>
        </p:txBody>
      </p:sp>
      <p:sp>
        <p:nvSpPr>
          <p:cNvPr id="3" name="Footer Placeholder 2">
            <a:extLst>
              <a:ext uri="{FF2B5EF4-FFF2-40B4-BE49-F238E27FC236}">
                <a16:creationId xmlns:a16="http://schemas.microsoft.com/office/drawing/2014/main" id="{751E574E-FAAD-7902-798D-E874D15B98B3}"/>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5076901B-B561-A0E0-89EB-F405102C5F01}"/>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6" name="Rectangle: Rounded Corners 5">
            <a:extLst>
              <a:ext uri="{FF2B5EF4-FFF2-40B4-BE49-F238E27FC236}">
                <a16:creationId xmlns:a16="http://schemas.microsoft.com/office/drawing/2014/main" id="{EDE5A53A-0BE1-0C3C-37AA-BF8E38FA3AD4}"/>
              </a:ext>
            </a:extLst>
          </p:cNvPr>
          <p:cNvSpPr/>
          <p:nvPr userDrawn="1"/>
        </p:nvSpPr>
        <p:spPr>
          <a:xfrm>
            <a:off x="503238" y="1312864"/>
            <a:ext cx="11183937" cy="4860924"/>
          </a:xfrm>
          <a:prstGeom prst="roundRect">
            <a:avLst>
              <a:gd name="adj" fmla="val 441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10" name="Text Placeholder 9">
            <a:extLst>
              <a:ext uri="{FF2B5EF4-FFF2-40B4-BE49-F238E27FC236}">
                <a16:creationId xmlns:a16="http://schemas.microsoft.com/office/drawing/2014/main" id="{990D7721-0953-FA9C-0945-C2FBBA45D8DF}"/>
              </a:ext>
            </a:extLst>
          </p:cNvPr>
          <p:cNvSpPr>
            <a:spLocks noGrp="1"/>
          </p:cNvSpPr>
          <p:nvPr>
            <p:ph type="body" sz="quarter" idx="16" hasCustomPrompt="1"/>
          </p:nvPr>
        </p:nvSpPr>
        <p:spPr>
          <a:xfrm>
            <a:off x="747637" y="5835250"/>
            <a:ext cx="7067626" cy="107722"/>
          </a:xfrm>
        </p:spPr>
        <p:txBody>
          <a:bodyPr wrap="square">
            <a:spAutoFit/>
          </a:bodyPr>
          <a:lstStyle>
            <a:lvl1pPr>
              <a:lnSpc>
                <a:spcPct val="100000"/>
              </a:lnSpc>
              <a:spcBef>
                <a:spcPts val="0"/>
              </a:spcBef>
              <a:spcAft>
                <a:spcPts val="0"/>
              </a:spcAft>
              <a:defRPr sz="700">
                <a:solidFill>
                  <a:schemeClr val="tx1"/>
                </a:solidFill>
                <a:latin typeface="+mj-lt"/>
              </a:defRPr>
            </a:lvl1pPr>
          </a:lstStyle>
          <a:p>
            <a:pPr lvl="0"/>
            <a:r>
              <a:rPr lang="en-AU" noProof="0"/>
              <a:t>Insert source here if required</a:t>
            </a:r>
          </a:p>
        </p:txBody>
      </p:sp>
      <p:sp>
        <p:nvSpPr>
          <p:cNvPr id="12" name="Chart Placeholder 16">
            <a:extLst>
              <a:ext uri="{FF2B5EF4-FFF2-40B4-BE49-F238E27FC236}">
                <a16:creationId xmlns:a16="http://schemas.microsoft.com/office/drawing/2014/main" id="{AC382026-183C-1D4C-0829-188A63EB76FD}"/>
              </a:ext>
            </a:extLst>
          </p:cNvPr>
          <p:cNvSpPr>
            <a:spLocks noGrp="1"/>
          </p:cNvSpPr>
          <p:nvPr>
            <p:ph type="chart" sz="quarter" idx="18" hasCustomPrompt="1"/>
          </p:nvPr>
        </p:nvSpPr>
        <p:spPr>
          <a:xfrm>
            <a:off x="747637" y="1574400"/>
            <a:ext cx="10695600" cy="4158000"/>
          </a:xfrm>
        </p:spPr>
        <p:txBody>
          <a:bodyPr/>
          <a:lstStyle>
            <a:lvl1pPr>
              <a:defRPr/>
            </a:lvl1pPr>
          </a:lstStyle>
          <a:p>
            <a:r>
              <a:rPr lang="en-AU" noProof="0"/>
              <a:t>Click icon to insert chart</a:t>
            </a:r>
          </a:p>
        </p:txBody>
      </p:sp>
    </p:spTree>
    <p:extLst>
      <p:ext uri="{BB962C8B-B14F-4D97-AF65-F5344CB8AC3E}">
        <p14:creationId xmlns:p14="http://schemas.microsoft.com/office/powerpoint/2010/main" val="224405094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7_Chart x 2 Opt A">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AF9F6-D29A-4CC8-BA45-FDC5BD8016F5}"/>
              </a:ext>
            </a:extLst>
          </p:cNvPr>
          <p:cNvSpPr>
            <a:spLocks noGrp="1"/>
          </p:cNvSpPr>
          <p:nvPr>
            <p:ph type="title" hasCustomPrompt="1"/>
          </p:nvPr>
        </p:nvSpPr>
        <p:spPr>
          <a:xfrm>
            <a:off x="503237" y="503238"/>
            <a:ext cx="11183932" cy="576000"/>
          </a:xfrm>
        </p:spPr>
        <p:txBody>
          <a:bodyPr/>
          <a:lstStyle/>
          <a:p>
            <a:r>
              <a:rPr lang="en-AU" noProof="0"/>
              <a:t>Slide title goes here</a:t>
            </a:r>
          </a:p>
        </p:txBody>
      </p:sp>
      <p:sp>
        <p:nvSpPr>
          <p:cNvPr id="3" name="Footer Placeholder 2">
            <a:extLst>
              <a:ext uri="{FF2B5EF4-FFF2-40B4-BE49-F238E27FC236}">
                <a16:creationId xmlns:a16="http://schemas.microsoft.com/office/drawing/2014/main" id="{751E574E-FAAD-7902-798D-E874D15B98B3}"/>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5076901B-B561-A0E0-89EB-F405102C5F01}"/>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6" name="Rectangle: Rounded Corners 5">
            <a:extLst>
              <a:ext uri="{FF2B5EF4-FFF2-40B4-BE49-F238E27FC236}">
                <a16:creationId xmlns:a16="http://schemas.microsoft.com/office/drawing/2014/main" id="{EDE5A53A-0BE1-0C3C-37AA-BF8E38FA3AD4}"/>
              </a:ext>
            </a:extLst>
          </p:cNvPr>
          <p:cNvSpPr/>
          <p:nvPr userDrawn="1"/>
        </p:nvSpPr>
        <p:spPr>
          <a:xfrm>
            <a:off x="503237" y="2703513"/>
            <a:ext cx="5375049" cy="3470275"/>
          </a:xfrm>
          <a:prstGeom prst="roundRect">
            <a:avLst>
              <a:gd name="adj" fmla="val 441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10" name="Text Placeholder 9">
            <a:extLst>
              <a:ext uri="{FF2B5EF4-FFF2-40B4-BE49-F238E27FC236}">
                <a16:creationId xmlns:a16="http://schemas.microsoft.com/office/drawing/2014/main" id="{990D7721-0953-FA9C-0945-C2FBBA45D8DF}"/>
              </a:ext>
            </a:extLst>
          </p:cNvPr>
          <p:cNvSpPr>
            <a:spLocks noGrp="1"/>
          </p:cNvSpPr>
          <p:nvPr>
            <p:ph type="body" sz="quarter" idx="16" hasCustomPrompt="1"/>
          </p:nvPr>
        </p:nvSpPr>
        <p:spPr>
          <a:xfrm>
            <a:off x="730855" y="5850426"/>
            <a:ext cx="4919813" cy="107722"/>
          </a:xfrm>
        </p:spPr>
        <p:txBody>
          <a:bodyPr wrap="square">
            <a:spAutoFit/>
          </a:bodyPr>
          <a:lstStyle>
            <a:lvl1pPr>
              <a:lnSpc>
                <a:spcPct val="100000"/>
              </a:lnSpc>
              <a:spcBef>
                <a:spcPts val="0"/>
              </a:spcBef>
              <a:spcAft>
                <a:spcPts val="0"/>
              </a:spcAft>
              <a:defRPr sz="700">
                <a:solidFill>
                  <a:schemeClr val="tx1"/>
                </a:solidFill>
                <a:latin typeface="+mj-lt"/>
              </a:defRPr>
            </a:lvl1pPr>
          </a:lstStyle>
          <a:p>
            <a:pPr lvl="0"/>
            <a:r>
              <a:rPr lang="en-AU" noProof="0"/>
              <a:t>Insert source here if required</a:t>
            </a:r>
          </a:p>
        </p:txBody>
      </p:sp>
      <p:sp>
        <p:nvSpPr>
          <p:cNvPr id="7" name="Text Placeholder 21">
            <a:extLst>
              <a:ext uri="{FF2B5EF4-FFF2-40B4-BE49-F238E27FC236}">
                <a16:creationId xmlns:a16="http://schemas.microsoft.com/office/drawing/2014/main" id="{1280D27F-3A03-5138-189F-E1CF84A7E48B}"/>
              </a:ext>
            </a:extLst>
          </p:cNvPr>
          <p:cNvSpPr>
            <a:spLocks noGrp="1"/>
          </p:cNvSpPr>
          <p:nvPr>
            <p:ph type="body" sz="quarter" idx="17"/>
          </p:nvPr>
        </p:nvSpPr>
        <p:spPr>
          <a:xfrm>
            <a:off x="526330" y="1329418"/>
            <a:ext cx="5351956" cy="1199469"/>
          </a:xfrm>
          <a:prstGeom prst="rect">
            <a:avLst/>
          </a:prstGeom>
          <a:noFill/>
        </p:spPr>
        <p:txBody>
          <a:bodyPr wrap="square" lIns="0" tIns="0" rIns="0" bIns="0">
            <a:noAutofit/>
          </a:bodyPr>
          <a:lstStyle>
            <a:lvl1pPr>
              <a:lnSpc>
                <a:spcPct val="100000"/>
              </a:lnSpc>
              <a:spcBef>
                <a:spcPts val="600"/>
              </a:spcBef>
              <a:defRPr sz="1200">
                <a:solidFill>
                  <a:schemeClr val="tx1"/>
                </a:solidFill>
              </a:defRPr>
            </a:lvl1pPr>
            <a:lvl2pPr>
              <a:lnSpc>
                <a:spcPct val="120000"/>
              </a:lnSpc>
              <a:spcBef>
                <a:spcPts val="0"/>
              </a:spcBef>
              <a:defRPr sz="1100">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9" name="Text Placeholder 21">
            <a:extLst>
              <a:ext uri="{FF2B5EF4-FFF2-40B4-BE49-F238E27FC236}">
                <a16:creationId xmlns:a16="http://schemas.microsoft.com/office/drawing/2014/main" id="{AA07A7A9-461C-44B3-D41D-D96A27AB6A93}"/>
              </a:ext>
            </a:extLst>
          </p:cNvPr>
          <p:cNvSpPr>
            <a:spLocks noGrp="1"/>
          </p:cNvSpPr>
          <p:nvPr>
            <p:ph type="body" sz="quarter" idx="18"/>
          </p:nvPr>
        </p:nvSpPr>
        <p:spPr>
          <a:xfrm>
            <a:off x="6333969" y="1329418"/>
            <a:ext cx="5353200" cy="1199469"/>
          </a:xfrm>
          <a:prstGeom prst="rect">
            <a:avLst/>
          </a:prstGeom>
          <a:noFill/>
        </p:spPr>
        <p:txBody>
          <a:bodyPr wrap="square" lIns="0" tIns="0" rIns="0" bIns="0">
            <a:noAutofit/>
          </a:bodyPr>
          <a:lstStyle>
            <a:lvl1pPr>
              <a:lnSpc>
                <a:spcPct val="100000"/>
              </a:lnSpc>
              <a:spcBef>
                <a:spcPts val="600"/>
              </a:spcBef>
              <a:defRPr sz="1200">
                <a:solidFill>
                  <a:schemeClr val="tx1"/>
                </a:solidFill>
              </a:defRPr>
            </a:lvl1pPr>
            <a:lvl2pPr>
              <a:lnSpc>
                <a:spcPct val="120000"/>
              </a:lnSpc>
              <a:spcBef>
                <a:spcPts val="0"/>
              </a:spcBef>
              <a:defRPr sz="1100">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11" name="Rectangle: Rounded Corners 10">
            <a:extLst>
              <a:ext uri="{FF2B5EF4-FFF2-40B4-BE49-F238E27FC236}">
                <a16:creationId xmlns:a16="http://schemas.microsoft.com/office/drawing/2014/main" id="{B91DD477-DE07-8E29-4FEA-4A219C5DA25D}"/>
              </a:ext>
            </a:extLst>
          </p:cNvPr>
          <p:cNvSpPr/>
          <p:nvPr userDrawn="1"/>
        </p:nvSpPr>
        <p:spPr>
          <a:xfrm>
            <a:off x="6333969" y="2703513"/>
            <a:ext cx="5375049" cy="3470275"/>
          </a:xfrm>
          <a:prstGeom prst="roundRect">
            <a:avLst>
              <a:gd name="adj" fmla="val 441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13" name="Text Placeholder 9">
            <a:extLst>
              <a:ext uri="{FF2B5EF4-FFF2-40B4-BE49-F238E27FC236}">
                <a16:creationId xmlns:a16="http://schemas.microsoft.com/office/drawing/2014/main" id="{CA29E84F-2976-DD88-1CB9-AA863D67500A}"/>
              </a:ext>
            </a:extLst>
          </p:cNvPr>
          <p:cNvSpPr>
            <a:spLocks noGrp="1"/>
          </p:cNvSpPr>
          <p:nvPr>
            <p:ph type="body" sz="quarter" idx="20" hasCustomPrompt="1"/>
          </p:nvPr>
        </p:nvSpPr>
        <p:spPr>
          <a:xfrm>
            <a:off x="6561587" y="5850426"/>
            <a:ext cx="4919813" cy="107722"/>
          </a:xfrm>
        </p:spPr>
        <p:txBody>
          <a:bodyPr wrap="square">
            <a:spAutoFit/>
          </a:bodyPr>
          <a:lstStyle>
            <a:lvl1pPr>
              <a:lnSpc>
                <a:spcPct val="100000"/>
              </a:lnSpc>
              <a:spcBef>
                <a:spcPts val="0"/>
              </a:spcBef>
              <a:spcAft>
                <a:spcPts val="0"/>
              </a:spcAft>
              <a:defRPr sz="700">
                <a:solidFill>
                  <a:schemeClr val="tx1"/>
                </a:solidFill>
                <a:latin typeface="+mj-lt"/>
              </a:defRPr>
            </a:lvl1pPr>
          </a:lstStyle>
          <a:p>
            <a:pPr lvl="0"/>
            <a:r>
              <a:rPr lang="en-AU" noProof="0"/>
              <a:t>Insert source here if required</a:t>
            </a:r>
          </a:p>
        </p:txBody>
      </p:sp>
      <p:sp>
        <p:nvSpPr>
          <p:cNvPr id="19" name="Chart Placeholder 16">
            <a:extLst>
              <a:ext uri="{FF2B5EF4-FFF2-40B4-BE49-F238E27FC236}">
                <a16:creationId xmlns:a16="http://schemas.microsoft.com/office/drawing/2014/main" id="{BA21BB64-544B-81D8-4FDB-95E6F2B85978}"/>
              </a:ext>
            </a:extLst>
          </p:cNvPr>
          <p:cNvSpPr>
            <a:spLocks noGrp="1"/>
          </p:cNvSpPr>
          <p:nvPr>
            <p:ph type="chart" sz="quarter" idx="23" hasCustomPrompt="1"/>
          </p:nvPr>
        </p:nvSpPr>
        <p:spPr>
          <a:xfrm>
            <a:off x="730855" y="2926550"/>
            <a:ext cx="4921200" cy="2804400"/>
          </a:xfrm>
        </p:spPr>
        <p:txBody>
          <a:bodyPr/>
          <a:lstStyle>
            <a:lvl1pPr>
              <a:defRPr/>
            </a:lvl1pPr>
          </a:lstStyle>
          <a:p>
            <a:r>
              <a:rPr lang="en-AU" noProof="0"/>
              <a:t>Click icon to insert chart</a:t>
            </a:r>
          </a:p>
        </p:txBody>
      </p:sp>
      <p:sp>
        <p:nvSpPr>
          <p:cNvPr id="20" name="Chart Placeholder 16">
            <a:extLst>
              <a:ext uri="{FF2B5EF4-FFF2-40B4-BE49-F238E27FC236}">
                <a16:creationId xmlns:a16="http://schemas.microsoft.com/office/drawing/2014/main" id="{3D0A2856-5AF5-440A-87A5-41BB6E006D40}"/>
              </a:ext>
            </a:extLst>
          </p:cNvPr>
          <p:cNvSpPr>
            <a:spLocks noGrp="1"/>
          </p:cNvSpPr>
          <p:nvPr>
            <p:ph type="chart" sz="quarter" idx="24" hasCustomPrompt="1"/>
          </p:nvPr>
        </p:nvSpPr>
        <p:spPr>
          <a:xfrm>
            <a:off x="6560200" y="2926550"/>
            <a:ext cx="4921200" cy="2804400"/>
          </a:xfrm>
        </p:spPr>
        <p:txBody>
          <a:bodyPr/>
          <a:lstStyle>
            <a:lvl1pPr>
              <a:defRPr/>
            </a:lvl1pPr>
          </a:lstStyle>
          <a:p>
            <a:r>
              <a:rPr lang="en-AU" noProof="0"/>
              <a:t>Click icon to insert chart</a:t>
            </a:r>
          </a:p>
        </p:txBody>
      </p:sp>
    </p:spTree>
    <p:extLst>
      <p:ext uri="{BB962C8B-B14F-4D97-AF65-F5344CB8AC3E}">
        <p14:creationId xmlns:p14="http://schemas.microsoft.com/office/powerpoint/2010/main" val="63201478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7_Chart x 2 Opt B">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AF9F6-D29A-4CC8-BA45-FDC5BD8016F5}"/>
              </a:ext>
            </a:extLst>
          </p:cNvPr>
          <p:cNvSpPr>
            <a:spLocks noGrp="1"/>
          </p:cNvSpPr>
          <p:nvPr>
            <p:ph type="title" hasCustomPrompt="1"/>
          </p:nvPr>
        </p:nvSpPr>
        <p:spPr/>
        <p:txBody>
          <a:bodyPr/>
          <a:lstStyle/>
          <a:p>
            <a:r>
              <a:rPr lang="en-AU" noProof="0"/>
              <a:t>Slide title goes here</a:t>
            </a:r>
          </a:p>
        </p:txBody>
      </p:sp>
      <p:sp>
        <p:nvSpPr>
          <p:cNvPr id="3" name="Footer Placeholder 2">
            <a:extLst>
              <a:ext uri="{FF2B5EF4-FFF2-40B4-BE49-F238E27FC236}">
                <a16:creationId xmlns:a16="http://schemas.microsoft.com/office/drawing/2014/main" id="{751E574E-FAAD-7902-798D-E874D15B98B3}"/>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5076901B-B561-A0E0-89EB-F405102C5F01}"/>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6" name="Rectangle: Rounded Corners 5">
            <a:extLst>
              <a:ext uri="{FF2B5EF4-FFF2-40B4-BE49-F238E27FC236}">
                <a16:creationId xmlns:a16="http://schemas.microsoft.com/office/drawing/2014/main" id="{EDE5A53A-0BE1-0C3C-37AA-BF8E38FA3AD4}"/>
              </a:ext>
            </a:extLst>
          </p:cNvPr>
          <p:cNvSpPr/>
          <p:nvPr userDrawn="1"/>
        </p:nvSpPr>
        <p:spPr>
          <a:xfrm>
            <a:off x="503237" y="1525588"/>
            <a:ext cx="5375049" cy="4648200"/>
          </a:xfrm>
          <a:prstGeom prst="roundRect">
            <a:avLst>
              <a:gd name="adj" fmla="val 441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10" name="Text Placeholder 9">
            <a:extLst>
              <a:ext uri="{FF2B5EF4-FFF2-40B4-BE49-F238E27FC236}">
                <a16:creationId xmlns:a16="http://schemas.microsoft.com/office/drawing/2014/main" id="{990D7721-0953-FA9C-0945-C2FBBA45D8DF}"/>
              </a:ext>
            </a:extLst>
          </p:cNvPr>
          <p:cNvSpPr>
            <a:spLocks noGrp="1"/>
          </p:cNvSpPr>
          <p:nvPr>
            <p:ph type="body" sz="quarter" idx="16" hasCustomPrompt="1"/>
          </p:nvPr>
        </p:nvSpPr>
        <p:spPr>
          <a:xfrm>
            <a:off x="730855" y="5866301"/>
            <a:ext cx="4919813" cy="107722"/>
          </a:xfrm>
        </p:spPr>
        <p:txBody>
          <a:bodyPr wrap="square">
            <a:spAutoFit/>
          </a:bodyPr>
          <a:lstStyle>
            <a:lvl1pPr>
              <a:lnSpc>
                <a:spcPct val="100000"/>
              </a:lnSpc>
              <a:spcBef>
                <a:spcPts val="0"/>
              </a:spcBef>
              <a:spcAft>
                <a:spcPts val="0"/>
              </a:spcAft>
              <a:defRPr sz="700">
                <a:solidFill>
                  <a:schemeClr val="tx1"/>
                </a:solidFill>
                <a:latin typeface="+mj-lt"/>
              </a:defRPr>
            </a:lvl1pPr>
          </a:lstStyle>
          <a:p>
            <a:pPr lvl="0"/>
            <a:r>
              <a:rPr lang="en-AU" noProof="0"/>
              <a:t>Insert source here if required</a:t>
            </a:r>
          </a:p>
        </p:txBody>
      </p:sp>
      <p:sp>
        <p:nvSpPr>
          <p:cNvPr id="11" name="Rectangle: Rounded Corners 10">
            <a:extLst>
              <a:ext uri="{FF2B5EF4-FFF2-40B4-BE49-F238E27FC236}">
                <a16:creationId xmlns:a16="http://schemas.microsoft.com/office/drawing/2014/main" id="{B91DD477-DE07-8E29-4FEA-4A219C5DA25D}"/>
              </a:ext>
            </a:extLst>
          </p:cNvPr>
          <p:cNvSpPr/>
          <p:nvPr userDrawn="1"/>
        </p:nvSpPr>
        <p:spPr>
          <a:xfrm>
            <a:off x="6333969" y="1525588"/>
            <a:ext cx="5375049" cy="4648200"/>
          </a:xfrm>
          <a:prstGeom prst="roundRect">
            <a:avLst>
              <a:gd name="adj" fmla="val 441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13" name="Text Placeholder 9">
            <a:extLst>
              <a:ext uri="{FF2B5EF4-FFF2-40B4-BE49-F238E27FC236}">
                <a16:creationId xmlns:a16="http://schemas.microsoft.com/office/drawing/2014/main" id="{CA29E84F-2976-DD88-1CB9-AA863D67500A}"/>
              </a:ext>
            </a:extLst>
          </p:cNvPr>
          <p:cNvSpPr>
            <a:spLocks noGrp="1"/>
          </p:cNvSpPr>
          <p:nvPr>
            <p:ph type="body" sz="quarter" idx="20" hasCustomPrompt="1"/>
          </p:nvPr>
        </p:nvSpPr>
        <p:spPr>
          <a:xfrm>
            <a:off x="6561587" y="5866301"/>
            <a:ext cx="4919813" cy="107722"/>
          </a:xfrm>
        </p:spPr>
        <p:txBody>
          <a:bodyPr wrap="square">
            <a:spAutoFit/>
          </a:bodyPr>
          <a:lstStyle>
            <a:lvl1pPr>
              <a:lnSpc>
                <a:spcPct val="100000"/>
              </a:lnSpc>
              <a:spcBef>
                <a:spcPts val="0"/>
              </a:spcBef>
              <a:spcAft>
                <a:spcPts val="0"/>
              </a:spcAft>
              <a:defRPr sz="700">
                <a:solidFill>
                  <a:schemeClr val="tx1"/>
                </a:solidFill>
                <a:latin typeface="+mj-lt"/>
              </a:defRPr>
            </a:lvl1pPr>
          </a:lstStyle>
          <a:p>
            <a:pPr lvl="0"/>
            <a:r>
              <a:rPr lang="en-AU" noProof="0"/>
              <a:t>Insert source here if required</a:t>
            </a:r>
          </a:p>
        </p:txBody>
      </p:sp>
      <p:sp>
        <p:nvSpPr>
          <p:cNvPr id="18" name="Chart Placeholder 16">
            <a:extLst>
              <a:ext uri="{FF2B5EF4-FFF2-40B4-BE49-F238E27FC236}">
                <a16:creationId xmlns:a16="http://schemas.microsoft.com/office/drawing/2014/main" id="{390E44A4-97D7-5BC0-6B61-A430D91B0318}"/>
              </a:ext>
            </a:extLst>
          </p:cNvPr>
          <p:cNvSpPr>
            <a:spLocks noGrp="1"/>
          </p:cNvSpPr>
          <p:nvPr>
            <p:ph type="chart" sz="quarter" idx="23" hasCustomPrompt="1"/>
          </p:nvPr>
        </p:nvSpPr>
        <p:spPr>
          <a:xfrm>
            <a:off x="730855" y="1748625"/>
            <a:ext cx="4921200" cy="3982325"/>
          </a:xfrm>
        </p:spPr>
        <p:txBody>
          <a:bodyPr/>
          <a:lstStyle>
            <a:lvl1pPr>
              <a:defRPr/>
            </a:lvl1pPr>
          </a:lstStyle>
          <a:p>
            <a:r>
              <a:rPr lang="en-AU" noProof="0"/>
              <a:t>Click icon to insert chart</a:t>
            </a:r>
          </a:p>
        </p:txBody>
      </p:sp>
      <p:sp>
        <p:nvSpPr>
          <p:cNvPr id="19" name="Chart Placeholder 16">
            <a:extLst>
              <a:ext uri="{FF2B5EF4-FFF2-40B4-BE49-F238E27FC236}">
                <a16:creationId xmlns:a16="http://schemas.microsoft.com/office/drawing/2014/main" id="{71C53B48-E5BB-B435-CF8F-818F9C343DF3}"/>
              </a:ext>
            </a:extLst>
          </p:cNvPr>
          <p:cNvSpPr>
            <a:spLocks noGrp="1"/>
          </p:cNvSpPr>
          <p:nvPr>
            <p:ph type="chart" sz="quarter" idx="24" hasCustomPrompt="1"/>
          </p:nvPr>
        </p:nvSpPr>
        <p:spPr>
          <a:xfrm>
            <a:off x="6560200" y="1748625"/>
            <a:ext cx="4921200" cy="3982325"/>
          </a:xfrm>
        </p:spPr>
        <p:txBody>
          <a:bodyPr/>
          <a:lstStyle>
            <a:lvl1pPr>
              <a:defRPr/>
            </a:lvl1pPr>
          </a:lstStyle>
          <a:p>
            <a:r>
              <a:rPr lang="en-AU" noProof="0"/>
              <a:t>Click icon to insert chart</a:t>
            </a:r>
          </a:p>
        </p:txBody>
      </p:sp>
    </p:spTree>
    <p:extLst>
      <p:ext uri="{BB962C8B-B14F-4D97-AF65-F5344CB8AC3E}">
        <p14:creationId xmlns:p14="http://schemas.microsoft.com/office/powerpoint/2010/main" val="124674187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7_Chart x 2 Opt C">
    <p:bg>
      <p:bgPr>
        <a:solidFill>
          <a:schemeClr val="bg2"/>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405B2067-49D1-7C69-5EF5-8D1310C9133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716854" y="0"/>
            <a:ext cx="3475146" cy="3143250"/>
          </a:xfrm>
          <a:prstGeom prst="rect">
            <a:avLst/>
          </a:prstGeom>
        </p:spPr>
      </p:pic>
      <p:sp>
        <p:nvSpPr>
          <p:cNvPr id="2" name="Title 1">
            <a:extLst>
              <a:ext uri="{FF2B5EF4-FFF2-40B4-BE49-F238E27FC236}">
                <a16:creationId xmlns:a16="http://schemas.microsoft.com/office/drawing/2014/main" id="{D6AAF9F6-D29A-4CC8-BA45-FDC5BD8016F5}"/>
              </a:ext>
            </a:extLst>
          </p:cNvPr>
          <p:cNvSpPr>
            <a:spLocks noGrp="1"/>
          </p:cNvSpPr>
          <p:nvPr>
            <p:ph type="title" hasCustomPrompt="1"/>
          </p:nvPr>
        </p:nvSpPr>
        <p:spPr>
          <a:xfrm>
            <a:off x="503237" y="503238"/>
            <a:ext cx="11183932" cy="576000"/>
          </a:xfrm>
        </p:spPr>
        <p:txBody>
          <a:bodyPr/>
          <a:lstStyle/>
          <a:p>
            <a:r>
              <a:rPr lang="en-AU" noProof="0"/>
              <a:t>Slide title goes here</a:t>
            </a:r>
          </a:p>
        </p:txBody>
      </p:sp>
      <p:sp>
        <p:nvSpPr>
          <p:cNvPr id="3" name="Footer Placeholder 2">
            <a:extLst>
              <a:ext uri="{FF2B5EF4-FFF2-40B4-BE49-F238E27FC236}">
                <a16:creationId xmlns:a16="http://schemas.microsoft.com/office/drawing/2014/main" id="{751E574E-FAAD-7902-798D-E874D15B98B3}"/>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5076901B-B561-A0E0-89EB-F405102C5F01}"/>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6" name="Rectangle: Rounded Corners 5">
            <a:extLst>
              <a:ext uri="{FF2B5EF4-FFF2-40B4-BE49-F238E27FC236}">
                <a16:creationId xmlns:a16="http://schemas.microsoft.com/office/drawing/2014/main" id="{EDE5A53A-0BE1-0C3C-37AA-BF8E38FA3AD4}"/>
              </a:ext>
            </a:extLst>
          </p:cNvPr>
          <p:cNvSpPr/>
          <p:nvPr userDrawn="1"/>
        </p:nvSpPr>
        <p:spPr>
          <a:xfrm>
            <a:off x="503237" y="2703513"/>
            <a:ext cx="5375049" cy="3470275"/>
          </a:xfrm>
          <a:prstGeom prst="roundRect">
            <a:avLst>
              <a:gd name="adj" fmla="val 441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10" name="Text Placeholder 9">
            <a:extLst>
              <a:ext uri="{FF2B5EF4-FFF2-40B4-BE49-F238E27FC236}">
                <a16:creationId xmlns:a16="http://schemas.microsoft.com/office/drawing/2014/main" id="{990D7721-0953-FA9C-0945-C2FBBA45D8DF}"/>
              </a:ext>
            </a:extLst>
          </p:cNvPr>
          <p:cNvSpPr>
            <a:spLocks noGrp="1"/>
          </p:cNvSpPr>
          <p:nvPr>
            <p:ph type="body" sz="quarter" idx="16" hasCustomPrompt="1"/>
          </p:nvPr>
        </p:nvSpPr>
        <p:spPr>
          <a:xfrm>
            <a:off x="730855" y="5850426"/>
            <a:ext cx="4919813" cy="107722"/>
          </a:xfrm>
        </p:spPr>
        <p:txBody>
          <a:bodyPr wrap="square">
            <a:spAutoFit/>
          </a:bodyPr>
          <a:lstStyle>
            <a:lvl1pPr>
              <a:lnSpc>
                <a:spcPct val="100000"/>
              </a:lnSpc>
              <a:spcBef>
                <a:spcPts val="0"/>
              </a:spcBef>
              <a:spcAft>
                <a:spcPts val="0"/>
              </a:spcAft>
              <a:defRPr sz="700">
                <a:solidFill>
                  <a:schemeClr val="tx1"/>
                </a:solidFill>
                <a:latin typeface="+mj-lt"/>
              </a:defRPr>
            </a:lvl1pPr>
          </a:lstStyle>
          <a:p>
            <a:pPr lvl="0"/>
            <a:r>
              <a:rPr lang="en-AU" noProof="0"/>
              <a:t>Insert source here if required</a:t>
            </a:r>
          </a:p>
        </p:txBody>
      </p:sp>
      <p:sp>
        <p:nvSpPr>
          <p:cNvPr id="7" name="Text Placeholder 21">
            <a:extLst>
              <a:ext uri="{FF2B5EF4-FFF2-40B4-BE49-F238E27FC236}">
                <a16:creationId xmlns:a16="http://schemas.microsoft.com/office/drawing/2014/main" id="{1280D27F-3A03-5138-189F-E1CF84A7E48B}"/>
              </a:ext>
            </a:extLst>
          </p:cNvPr>
          <p:cNvSpPr>
            <a:spLocks noGrp="1"/>
          </p:cNvSpPr>
          <p:nvPr>
            <p:ph type="body" sz="quarter" idx="17"/>
          </p:nvPr>
        </p:nvSpPr>
        <p:spPr>
          <a:xfrm>
            <a:off x="526330" y="1329418"/>
            <a:ext cx="5351956" cy="1199469"/>
          </a:xfrm>
          <a:prstGeom prst="rect">
            <a:avLst/>
          </a:prstGeom>
          <a:noFill/>
        </p:spPr>
        <p:txBody>
          <a:bodyPr wrap="square" lIns="0" tIns="0" rIns="0" bIns="0">
            <a:noAutofit/>
          </a:bodyPr>
          <a:lstStyle>
            <a:lvl1pPr>
              <a:lnSpc>
                <a:spcPct val="100000"/>
              </a:lnSpc>
              <a:spcBef>
                <a:spcPts val="600"/>
              </a:spcBef>
              <a:defRPr sz="1200">
                <a:solidFill>
                  <a:schemeClr val="tx1"/>
                </a:solidFill>
              </a:defRPr>
            </a:lvl1pPr>
            <a:lvl2pPr>
              <a:lnSpc>
                <a:spcPct val="120000"/>
              </a:lnSpc>
              <a:spcBef>
                <a:spcPts val="0"/>
              </a:spcBef>
              <a:defRPr sz="1100">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9" name="Text Placeholder 21">
            <a:extLst>
              <a:ext uri="{FF2B5EF4-FFF2-40B4-BE49-F238E27FC236}">
                <a16:creationId xmlns:a16="http://schemas.microsoft.com/office/drawing/2014/main" id="{AA07A7A9-461C-44B3-D41D-D96A27AB6A93}"/>
              </a:ext>
            </a:extLst>
          </p:cNvPr>
          <p:cNvSpPr>
            <a:spLocks noGrp="1"/>
          </p:cNvSpPr>
          <p:nvPr>
            <p:ph type="body" sz="quarter" idx="18"/>
          </p:nvPr>
        </p:nvSpPr>
        <p:spPr>
          <a:xfrm>
            <a:off x="6333969" y="1329418"/>
            <a:ext cx="5353200" cy="1199469"/>
          </a:xfrm>
          <a:prstGeom prst="rect">
            <a:avLst/>
          </a:prstGeom>
          <a:noFill/>
        </p:spPr>
        <p:txBody>
          <a:bodyPr wrap="square" lIns="0" tIns="0" rIns="0" bIns="0">
            <a:noAutofit/>
          </a:bodyPr>
          <a:lstStyle>
            <a:lvl1pPr>
              <a:lnSpc>
                <a:spcPct val="100000"/>
              </a:lnSpc>
              <a:spcBef>
                <a:spcPts val="600"/>
              </a:spcBef>
              <a:defRPr sz="1200">
                <a:solidFill>
                  <a:schemeClr val="tx1"/>
                </a:solidFill>
              </a:defRPr>
            </a:lvl1pPr>
            <a:lvl2pPr>
              <a:lnSpc>
                <a:spcPct val="120000"/>
              </a:lnSpc>
              <a:spcBef>
                <a:spcPts val="0"/>
              </a:spcBef>
              <a:defRPr sz="1100">
                <a:latin typeface="+mn-lt"/>
              </a:defRPr>
            </a:lvl2pPr>
            <a:lvl3pPr marL="171450" indent="-171450">
              <a:buFont typeface="Arial" panose="020B0604020202020204" pitchFamily="34" charset="0"/>
              <a:buChar char="•"/>
              <a:defRPr/>
            </a:lvl3pPr>
            <a:lvl4pPr marL="360000">
              <a:defRPr/>
            </a:lvl4pPr>
            <a:lvl5pPr marL="540000">
              <a:defRPr/>
            </a:lvl5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11" name="Rectangle: Rounded Corners 10">
            <a:extLst>
              <a:ext uri="{FF2B5EF4-FFF2-40B4-BE49-F238E27FC236}">
                <a16:creationId xmlns:a16="http://schemas.microsoft.com/office/drawing/2014/main" id="{B91DD477-DE07-8E29-4FEA-4A219C5DA25D}"/>
              </a:ext>
            </a:extLst>
          </p:cNvPr>
          <p:cNvSpPr/>
          <p:nvPr userDrawn="1"/>
        </p:nvSpPr>
        <p:spPr>
          <a:xfrm>
            <a:off x="6333969" y="2703513"/>
            <a:ext cx="5375049" cy="3470275"/>
          </a:xfrm>
          <a:prstGeom prst="roundRect">
            <a:avLst>
              <a:gd name="adj" fmla="val 441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13" name="Text Placeholder 9">
            <a:extLst>
              <a:ext uri="{FF2B5EF4-FFF2-40B4-BE49-F238E27FC236}">
                <a16:creationId xmlns:a16="http://schemas.microsoft.com/office/drawing/2014/main" id="{CA29E84F-2976-DD88-1CB9-AA863D67500A}"/>
              </a:ext>
            </a:extLst>
          </p:cNvPr>
          <p:cNvSpPr>
            <a:spLocks noGrp="1"/>
          </p:cNvSpPr>
          <p:nvPr>
            <p:ph type="body" sz="quarter" idx="20" hasCustomPrompt="1"/>
          </p:nvPr>
        </p:nvSpPr>
        <p:spPr>
          <a:xfrm>
            <a:off x="6561587" y="5850426"/>
            <a:ext cx="4919813" cy="107722"/>
          </a:xfrm>
        </p:spPr>
        <p:txBody>
          <a:bodyPr wrap="square">
            <a:spAutoFit/>
          </a:bodyPr>
          <a:lstStyle>
            <a:lvl1pPr>
              <a:lnSpc>
                <a:spcPct val="100000"/>
              </a:lnSpc>
              <a:spcBef>
                <a:spcPts val="0"/>
              </a:spcBef>
              <a:spcAft>
                <a:spcPts val="0"/>
              </a:spcAft>
              <a:defRPr sz="700">
                <a:solidFill>
                  <a:schemeClr val="tx1"/>
                </a:solidFill>
                <a:latin typeface="+mj-lt"/>
              </a:defRPr>
            </a:lvl1pPr>
          </a:lstStyle>
          <a:p>
            <a:pPr lvl="0"/>
            <a:r>
              <a:rPr lang="en-AU" noProof="0"/>
              <a:t>Insert source here if required</a:t>
            </a:r>
          </a:p>
        </p:txBody>
      </p:sp>
      <p:sp>
        <p:nvSpPr>
          <p:cNvPr id="19" name="Chart Placeholder 16">
            <a:extLst>
              <a:ext uri="{FF2B5EF4-FFF2-40B4-BE49-F238E27FC236}">
                <a16:creationId xmlns:a16="http://schemas.microsoft.com/office/drawing/2014/main" id="{BA21BB64-544B-81D8-4FDB-95E6F2B85978}"/>
              </a:ext>
            </a:extLst>
          </p:cNvPr>
          <p:cNvSpPr>
            <a:spLocks noGrp="1"/>
          </p:cNvSpPr>
          <p:nvPr>
            <p:ph type="chart" sz="quarter" idx="23" hasCustomPrompt="1"/>
          </p:nvPr>
        </p:nvSpPr>
        <p:spPr>
          <a:xfrm>
            <a:off x="730855" y="2926550"/>
            <a:ext cx="4921200" cy="2804400"/>
          </a:xfrm>
        </p:spPr>
        <p:txBody>
          <a:bodyPr/>
          <a:lstStyle>
            <a:lvl1pPr>
              <a:defRPr/>
            </a:lvl1pPr>
          </a:lstStyle>
          <a:p>
            <a:r>
              <a:rPr lang="en-AU" noProof="0"/>
              <a:t>Click icon to insert chart</a:t>
            </a:r>
          </a:p>
        </p:txBody>
      </p:sp>
      <p:sp>
        <p:nvSpPr>
          <p:cNvPr id="20" name="Chart Placeholder 16">
            <a:extLst>
              <a:ext uri="{FF2B5EF4-FFF2-40B4-BE49-F238E27FC236}">
                <a16:creationId xmlns:a16="http://schemas.microsoft.com/office/drawing/2014/main" id="{3D0A2856-5AF5-440A-87A5-41BB6E006D40}"/>
              </a:ext>
            </a:extLst>
          </p:cNvPr>
          <p:cNvSpPr>
            <a:spLocks noGrp="1"/>
          </p:cNvSpPr>
          <p:nvPr>
            <p:ph type="chart" sz="quarter" idx="24" hasCustomPrompt="1"/>
          </p:nvPr>
        </p:nvSpPr>
        <p:spPr>
          <a:xfrm>
            <a:off x="6560200" y="2926550"/>
            <a:ext cx="4921200" cy="2804400"/>
          </a:xfrm>
        </p:spPr>
        <p:txBody>
          <a:bodyPr/>
          <a:lstStyle>
            <a:lvl1pPr>
              <a:defRPr/>
            </a:lvl1pPr>
          </a:lstStyle>
          <a:p>
            <a:r>
              <a:rPr lang="en-AU" noProof="0"/>
              <a:t>Click icon to insert chart</a:t>
            </a:r>
          </a:p>
        </p:txBody>
      </p:sp>
    </p:spTree>
    <p:extLst>
      <p:ext uri="{BB962C8B-B14F-4D97-AF65-F5344CB8AC3E}">
        <p14:creationId xmlns:p14="http://schemas.microsoft.com/office/powerpoint/2010/main" val="280865945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7_Chart x 2 Opt D">
    <p:bg>
      <p:bgPr>
        <a:solidFill>
          <a:schemeClr val="bg2"/>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85256D4B-FCCB-6972-6173-E1B14B7ED53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716854" y="0"/>
            <a:ext cx="3475146" cy="3143250"/>
          </a:xfrm>
          <a:prstGeom prst="rect">
            <a:avLst/>
          </a:prstGeom>
        </p:spPr>
      </p:pic>
      <p:sp>
        <p:nvSpPr>
          <p:cNvPr id="2" name="Title 1">
            <a:extLst>
              <a:ext uri="{FF2B5EF4-FFF2-40B4-BE49-F238E27FC236}">
                <a16:creationId xmlns:a16="http://schemas.microsoft.com/office/drawing/2014/main" id="{D6AAF9F6-D29A-4CC8-BA45-FDC5BD8016F5}"/>
              </a:ext>
            </a:extLst>
          </p:cNvPr>
          <p:cNvSpPr>
            <a:spLocks noGrp="1"/>
          </p:cNvSpPr>
          <p:nvPr>
            <p:ph type="title" hasCustomPrompt="1"/>
          </p:nvPr>
        </p:nvSpPr>
        <p:spPr/>
        <p:txBody>
          <a:bodyPr/>
          <a:lstStyle/>
          <a:p>
            <a:r>
              <a:rPr lang="en-AU" noProof="0"/>
              <a:t>Slide title goes here</a:t>
            </a:r>
          </a:p>
        </p:txBody>
      </p:sp>
      <p:sp>
        <p:nvSpPr>
          <p:cNvPr id="3" name="Footer Placeholder 2">
            <a:extLst>
              <a:ext uri="{FF2B5EF4-FFF2-40B4-BE49-F238E27FC236}">
                <a16:creationId xmlns:a16="http://schemas.microsoft.com/office/drawing/2014/main" id="{751E574E-FAAD-7902-798D-E874D15B98B3}"/>
              </a:ext>
            </a:extLst>
          </p:cNvPr>
          <p:cNvSpPr>
            <a:spLocks noGrp="1"/>
          </p:cNvSpPr>
          <p:nvPr>
            <p:ph type="ftr" sz="quarter" idx="10"/>
          </p:nvPr>
        </p:nvSpPr>
        <p:spPr/>
        <p:txBody>
          <a:bodyPr/>
          <a:lstStyle/>
          <a:p>
            <a:r>
              <a:rPr lang="en-US" noProof="0"/>
              <a:t>Acenda Life</a:t>
            </a:r>
            <a:endParaRPr lang="en-AU" noProof="0"/>
          </a:p>
        </p:txBody>
      </p:sp>
      <p:sp>
        <p:nvSpPr>
          <p:cNvPr id="4" name="Slide Number Placeholder 3">
            <a:extLst>
              <a:ext uri="{FF2B5EF4-FFF2-40B4-BE49-F238E27FC236}">
                <a16:creationId xmlns:a16="http://schemas.microsoft.com/office/drawing/2014/main" id="{5076901B-B561-A0E0-89EB-F405102C5F01}"/>
              </a:ext>
            </a:extLst>
          </p:cNvPr>
          <p:cNvSpPr>
            <a:spLocks noGrp="1"/>
          </p:cNvSpPr>
          <p:nvPr>
            <p:ph type="sldNum" sz="quarter" idx="11"/>
          </p:nvPr>
        </p:nvSpPr>
        <p:spPr/>
        <p:txBody>
          <a:bodyPr/>
          <a:lstStyle/>
          <a:p>
            <a:fld id="{9CA0E3CB-31B1-41CE-9218-F9509472790F}" type="slidenum">
              <a:rPr lang="en-AU" noProof="0" smtClean="0"/>
              <a:pPr/>
              <a:t>‹#›</a:t>
            </a:fld>
            <a:endParaRPr lang="en-AU" noProof="0"/>
          </a:p>
        </p:txBody>
      </p:sp>
      <p:sp>
        <p:nvSpPr>
          <p:cNvPr id="6" name="Rectangle: Rounded Corners 5">
            <a:extLst>
              <a:ext uri="{FF2B5EF4-FFF2-40B4-BE49-F238E27FC236}">
                <a16:creationId xmlns:a16="http://schemas.microsoft.com/office/drawing/2014/main" id="{EDE5A53A-0BE1-0C3C-37AA-BF8E38FA3AD4}"/>
              </a:ext>
            </a:extLst>
          </p:cNvPr>
          <p:cNvSpPr/>
          <p:nvPr userDrawn="1"/>
        </p:nvSpPr>
        <p:spPr>
          <a:xfrm>
            <a:off x="503237" y="1525588"/>
            <a:ext cx="5375049" cy="4648200"/>
          </a:xfrm>
          <a:prstGeom prst="roundRect">
            <a:avLst>
              <a:gd name="adj" fmla="val 441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10" name="Text Placeholder 9">
            <a:extLst>
              <a:ext uri="{FF2B5EF4-FFF2-40B4-BE49-F238E27FC236}">
                <a16:creationId xmlns:a16="http://schemas.microsoft.com/office/drawing/2014/main" id="{990D7721-0953-FA9C-0945-C2FBBA45D8DF}"/>
              </a:ext>
            </a:extLst>
          </p:cNvPr>
          <p:cNvSpPr>
            <a:spLocks noGrp="1"/>
          </p:cNvSpPr>
          <p:nvPr>
            <p:ph type="body" sz="quarter" idx="16" hasCustomPrompt="1"/>
          </p:nvPr>
        </p:nvSpPr>
        <p:spPr>
          <a:xfrm>
            <a:off x="730855" y="5866301"/>
            <a:ext cx="4919813" cy="107722"/>
          </a:xfrm>
        </p:spPr>
        <p:txBody>
          <a:bodyPr wrap="square">
            <a:spAutoFit/>
          </a:bodyPr>
          <a:lstStyle>
            <a:lvl1pPr>
              <a:lnSpc>
                <a:spcPct val="100000"/>
              </a:lnSpc>
              <a:spcBef>
                <a:spcPts val="0"/>
              </a:spcBef>
              <a:spcAft>
                <a:spcPts val="0"/>
              </a:spcAft>
              <a:defRPr sz="700">
                <a:solidFill>
                  <a:schemeClr val="tx1"/>
                </a:solidFill>
                <a:latin typeface="+mj-lt"/>
              </a:defRPr>
            </a:lvl1pPr>
          </a:lstStyle>
          <a:p>
            <a:pPr lvl="0"/>
            <a:r>
              <a:rPr lang="en-AU" noProof="0"/>
              <a:t>Insert source here if required</a:t>
            </a:r>
          </a:p>
        </p:txBody>
      </p:sp>
      <p:sp>
        <p:nvSpPr>
          <p:cNvPr id="11" name="Rectangle: Rounded Corners 10">
            <a:extLst>
              <a:ext uri="{FF2B5EF4-FFF2-40B4-BE49-F238E27FC236}">
                <a16:creationId xmlns:a16="http://schemas.microsoft.com/office/drawing/2014/main" id="{B91DD477-DE07-8E29-4FEA-4A219C5DA25D}"/>
              </a:ext>
            </a:extLst>
          </p:cNvPr>
          <p:cNvSpPr/>
          <p:nvPr userDrawn="1"/>
        </p:nvSpPr>
        <p:spPr>
          <a:xfrm>
            <a:off x="6333969" y="1525588"/>
            <a:ext cx="5375049" cy="4648200"/>
          </a:xfrm>
          <a:prstGeom prst="roundRect">
            <a:avLst>
              <a:gd name="adj" fmla="val 441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13" name="Text Placeholder 9">
            <a:extLst>
              <a:ext uri="{FF2B5EF4-FFF2-40B4-BE49-F238E27FC236}">
                <a16:creationId xmlns:a16="http://schemas.microsoft.com/office/drawing/2014/main" id="{CA29E84F-2976-DD88-1CB9-AA863D67500A}"/>
              </a:ext>
            </a:extLst>
          </p:cNvPr>
          <p:cNvSpPr>
            <a:spLocks noGrp="1"/>
          </p:cNvSpPr>
          <p:nvPr>
            <p:ph type="body" sz="quarter" idx="20" hasCustomPrompt="1"/>
          </p:nvPr>
        </p:nvSpPr>
        <p:spPr>
          <a:xfrm>
            <a:off x="6561587" y="5866301"/>
            <a:ext cx="4919813" cy="107722"/>
          </a:xfrm>
        </p:spPr>
        <p:txBody>
          <a:bodyPr wrap="square">
            <a:spAutoFit/>
          </a:bodyPr>
          <a:lstStyle>
            <a:lvl1pPr>
              <a:lnSpc>
                <a:spcPct val="100000"/>
              </a:lnSpc>
              <a:spcBef>
                <a:spcPts val="0"/>
              </a:spcBef>
              <a:spcAft>
                <a:spcPts val="0"/>
              </a:spcAft>
              <a:defRPr sz="700">
                <a:solidFill>
                  <a:schemeClr val="tx1"/>
                </a:solidFill>
                <a:latin typeface="+mj-lt"/>
              </a:defRPr>
            </a:lvl1pPr>
          </a:lstStyle>
          <a:p>
            <a:pPr lvl="0"/>
            <a:r>
              <a:rPr lang="en-AU" noProof="0"/>
              <a:t>Insert source here if required</a:t>
            </a:r>
          </a:p>
        </p:txBody>
      </p:sp>
      <p:sp>
        <p:nvSpPr>
          <p:cNvPr id="18" name="Chart Placeholder 16">
            <a:extLst>
              <a:ext uri="{FF2B5EF4-FFF2-40B4-BE49-F238E27FC236}">
                <a16:creationId xmlns:a16="http://schemas.microsoft.com/office/drawing/2014/main" id="{390E44A4-97D7-5BC0-6B61-A430D91B0318}"/>
              </a:ext>
            </a:extLst>
          </p:cNvPr>
          <p:cNvSpPr>
            <a:spLocks noGrp="1"/>
          </p:cNvSpPr>
          <p:nvPr>
            <p:ph type="chart" sz="quarter" idx="23" hasCustomPrompt="1"/>
          </p:nvPr>
        </p:nvSpPr>
        <p:spPr>
          <a:xfrm>
            <a:off x="730855" y="1748625"/>
            <a:ext cx="4921200" cy="3982325"/>
          </a:xfrm>
        </p:spPr>
        <p:txBody>
          <a:bodyPr/>
          <a:lstStyle>
            <a:lvl1pPr>
              <a:defRPr/>
            </a:lvl1pPr>
          </a:lstStyle>
          <a:p>
            <a:r>
              <a:rPr lang="en-AU" noProof="0"/>
              <a:t>Click icon to insert chart</a:t>
            </a:r>
          </a:p>
        </p:txBody>
      </p:sp>
      <p:sp>
        <p:nvSpPr>
          <p:cNvPr id="19" name="Chart Placeholder 16">
            <a:extLst>
              <a:ext uri="{FF2B5EF4-FFF2-40B4-BE49-F238E27FC236}">
                <a16:creationId xmlns:a16="http://schemas.microsoft.com/office/drawing/2014/main" id="{71C53B48-E5BB-B435-CF8F-818F9C343DF3}"/>
              </a:ext>
            </a:extLst>
          </p:cNvPr>
          <p:cNvSpPr>
            <a:spLocks noGrp="1"/>
          </p:cNvSpPr>
          <p:nvPr>
            <p:ph type="chart" sz="quarter" idx="24" hasCustomPrompt="1"/>
          </p:nvPr>
        </p:nvSpPr>
        <p:spPr>
          <a:xfrm>
            <a:off x="6560200" y="1748625"/>
            <a:ext cx="4921200" cy="3982325"/>
          </a:xfrm>
        </p:spPr>
        <p:txBody>
          <a:bodyPr/>
          <a:lstStyle>
            <a:lvl1pPr>
              <a:defRPr/>
            </a:lvl1pPr>
          </a:lstStyle>
          <a:p>
            <a:r>
              <a:rPr lang="en-AU" noProof="0"/>
              <a:t>Click icon to insert chart</a:t>
            </a:r>
          </a:p>
        </p:txBody>
      </p:sp>
    </p:spTree>
    <p:extLst>
      <p:ext uri="{BB962C8B-B14F-4D97-AF65-F5344CB8AC3E}">
        <p14:creationId xmlns:p14="http://schemas.microsoft.com/office/powerpoint/2010/main" val="4120392677"/>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71" Type="http://schemas.openxmlformats.org/officeDocument/2006/relationships/slideLayout" Target="../slideLayouts/slideLayout7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85.xml"/><Relationship Id="rId18" Type="http://schemas.openxmlformats.org/officeDocument/2006/relationships/slideLayout" Target="../slideLayouts/slideLayout90.xml"/><Relationship Id="rId26" Type="http://schemas.openxmlformats.org/officeDocument/2006/relationships/slideLayout" Target="../slideLayouts/slideLayout98.xml"/><Relationship Id="rId39" Type="http://schemas.openxmlformats.org/officeDocument/2006/relationships/slideLayout" Target="../slideLayouts/slideLayout111.xml"/><Relationship Id="rId21" Type="http://schemas.openxmlformats.org/officeDocument/2006/relationships/slideLayout" Target="../slideLayouts/slideLayout93.xml"/><Relationship Id="rId34" Type="http://schemas.openxmlformats.org/officeDocument/2006/relationships/slideLayout" Target="../slideLayouts/slideLayout106.xml"/><Relationship Id="rId42" Type="http://schemas.openxmlformats.org/officeDocument/2006/relationships/slideLayout" Target="../slideLayouts/slideLayout114.xml"/><Relationship Id="rId47" Type="http://schemas.openxmlformats.org/officeDocument/2006/relationships/slideLayout" Target="../slideLayouts/slideLayout119.xml"/><Relationship Id="rId50" Type="http://schemas.openxmlformats.org/officeDocument/2006/relationships/slideLayout" Target="../slideLayouts/slideLayout122.xml"/><Relationship Id="rId55" Type="http://schemas.openxmlformats.org/officeDocument/2006/relationships/slideLayout" Target="../slideLayouts/slideLayout127.xml"/><Relationship Id="rId63" Type="http://schemas.openxmlformats.org/officeDocument/2006/relationships/slideLayout" Target="../slideLayouts/slideLayout135.xml"/><Relationship Id="rId7" Type="http://schemas.openxmlformats.org/officeDocument/2006/relationships/slideLayout" Target="../slideLayouts/slideLayout79.xml"/><Relationship Id="rId2" Type="http://schemas.openxmlformats.org/officeDocument/2006/relationships/slideLayout" Target="../slideLayouts/slideLayout74.xml"/><Relationship Id="rId16" Type="http://schemas.openxmlformats.org/officeDocument/2006/relationships/slideLayout" Target="../slideLayouts/slideLayout88.xml"/><Relationship Id="rId29" Type="http://schemas.openxmlformats.org/officeDocument/2006/relationships/slideLayout" Target="../slideLayouts/slideLayout101.xml"/><Relationship Id="rId11" Type="http://schemas.openxmlformats.org/officeDocument/2006/relationships/slideLayout" Target="../slideLayouts/slideLayout83.xml"/><Relationship Id="rId24" Type="http://schemas.openxmlformats.org/officeDocument/2006/relationships/slideLayout" Target="../slideLayouts/slideLayout96.xml"/><Relationship Id="rId32" Type="http://schemas.openxmlformats.org/officeDocument/2006/relationships/slideLayout" Target="../slideLayouts/slideLayout104.xml"/><Relationship Id="rId37" Type="http://schemas.openxmlformats.org/officeDocument/2006/relationships/slideLayout" Target="../slideLayouts/slideLayout109.xml"/><Relationship Id="rId40" Type="http://schemas.openxmlformats.org/officeDocument/2006/relationships/slideLayout" Target="../slideLayouts/slideLayout112.xml"/><Relationship Id="rId45" Type="http://schemas.openxmlformats.org/officeDocument/2006/relationships/slideLayout" Target="../slideLayouts/slideLayout117.xml"/><Relationship Id="rId53" Type="http://schemas.openxmlformats.org/officeDocument/2006/relationships/slideLayout" Target="../slideLayouts/slideLayout125.xml"/><Relationship Id="rId58" Type="http://schemas.openxmlformats.org/officeDocument/2006/relationships/slideLayout" Target="../slideLayouts/slideLayout130.xml"/><Relationship Id="rId5" Type="http://schemas.openxmlformats.org/officeDocument/2006/relationships/slideLayout" Target="../slideLayouts/slideLayout77.xml"/><Relationship Id="rId61" Type="http://schemas.openxmlformats.org/officeDocument/2006/relationships/slideLayout" Target="../slideLayouts/slideLayout133.xml"/><Relationship Id="rId19" Type="http://schemas.openxmlformats.org/officeDocument/2006/relationships/slideLayout" Target="../slideLayouts/slideLayout91.xml"/><Relationship Id="rId14" Type="http://schemas.openxmlformats.org/officeDocument/2006/relationships/slideLayout" Target="../slideLayouts/slideLayout86.xml"/><Relationship Id="rId22" Type="http://schemas.openxmlformats.org/officeDocument/2006/relationships/slideLayout" Target="../slideLayouts/slideLayout94.xml"/><Relationship Id="rId27" Type="http://schemas.openxmlformats.org/officeDocument/2006/relationships/slideLayout" Target="../slideLayouts/slideLayout99.xml"/><Relationship Id="rId30" Type="http://schemas.openxmlformats.org/officeDocument/2006/relationships/slideLayout" Target="../slideLayouts/slideLayout102.xml"/><Relationship Id="rId35" Type="http://schemas.openxmlformats.org/officeDocument/2006/relationships/slideLayout" Target="../slideLayouts/slideLayout107.xml"/><Relationship Id="rId43" Type="http://schemas.openxmlformats.org/officeDocument/2006/relationships/slideLayout" Target="../slideLayouts/slideLayout115.xml"/><Relationship Id="rId48" Type="http://schemas.openxmlformats.org/officeDocument/2006/relationships/slideLayout" Target="../slideLayouts/slideLayout120.xml"/><Relationship Id="rId56" Type="http://schemas.openxmlformats.org/officeDocument/2006/relationships/slideLayout" Target="../slideLayouts/slideLayout128.xml"/><Relationship Id="rId64" Type="http://schemas.openxmlformats.org/officeDocument/2006/relationships/theme" Target="../theme/theme2.xml"/><Relationship Id="rId8" Type="http://schemas.openxmlformats.org/officeDocument/2006/relationships/slideLayout" Target="../slideLayouts/slideLayout80.xml"/><Relationship Id="rId51" Type="http://schemas.openxmlformats.org/officeDocument/2006/relationships/slideLayout" Target="../slideLayouts/slideLayout123.xml"/><Relationship Id="rId3" Type="http://schemas.openxmlformats.org/officeDocument/2006/relationships/slideLayout" Target="../slideLayouts/slideLayout75.xml"/><Relationship Id="rId12" Type="http://schemas.openxmlformats.org/officeDocument/2006/relationships/slideLayout" Target="../slideLayouts/slideLayout84.xml"/><Relationship Id="rId17" Type="http://schemas.openxmlformats.org/officeDocument/2006/relationships/slideLayout" Target="../slideLayouts/slideLayout89.xml"/><Relationship Id="rId25" Type="http://schemas.openxmlformats.org/officeDocument/2006/relationships/slideLayout" Target="../slideLayouts/slideLayout97.xml"/><Relationship Id="rId33" Type="http://schemas.openxmlformats.org/officeDocument/2006/relationships/slideLayout" Target="../slideLayouts/slideLayout105.xml"/><Relationship Id="rId38" Type="http://schemas.openxmlformats.org/officeDocument/2006/relationships/slideLayout" Target="../slideLayouts/slideLayout110.xml"/><Relationship Id="rId46" Type="http://schemas.openxmlformats.org/officeDocument/2006/relationships/slideLayout" Target="../slideLayouts/slideLayout118.xml"/><Relationship Id="rId59" Type="http://schemas.openxmlformats.org/officeDocument/2006/relationships/slideLayout" Target="../slideLayouts/slideLayout131.xml"/><Relationship Id="rId20" Type="http://schemas.openxmlformats.org/officeDocument/2006/relationships/slideLayout" Target="../slideLayouts/slideLayout92.xml"/><Relationship Id="rId41" Type="http://schemas.openxmlformats.org/officeDocument/2006/relationships/slideLayout" Target="../slideLayouts/slideLayout113.xml"/><Relationship Id="rId54" Type="http://schemas.openxmlformats.org/officeDocument/2006/relationships/slideLayout" Target="../slideLayouts/slideLayout126.xml"/><Relationship Id="rId62" Type="http://schemas.openxmlformats.org/officeDocument/2006/relationships/slideLayout" Target="../slideLayouts/slideLayout13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5" Type="http://schemas.openxmlformats.org/officeDocument/2006/relationships/slideLayout" Target="../slideLayouts/slideLayout87.xml"/><Relationship Id="rId23" Type="http://schemas.openxmlformats.org/officeDocument/2006/relationships/slideLayout" Target="../slideLayouts/slideLayout95.xml"/><Relationship Id="rId28" Type="http://schemas.openxmlformats.org/officeDocument/2006/relationships/slideLayout" Target="../slideLayouts/slideLayout100.xml"/><Relationship Id="rId36" Type="http://schemas.openxmlformats.org/officeDocument/2006/relationships/slideLayout" Target="../slideLayouts/slideLayout108.xml"/><Relationship Id="rId49" Type="http://schemas.openxmlformats.org/officeDocument/2006/relationships/slideLayout" Target="../slideLayouts/slideLayout121.xml"/><Relationship Id="rId57" Type="http://schemas.openxmlformats.org/officeDocument/2006/relationships/slideLayout" Target="../slideLayouts/slideLayout129.xml"/><Relationship Id="rId10" Type="http://schemas.openxmlformats.org/officeDocument/2006/relationships/slideLayout" Target="../slideLayouts/slideLayout82.xml"/><Relationship Id="rId31" Type="http://schemas.openxmlformats.org/officeDocument/2006/relationships/slideLayout" Target="../slideLayouts/slideLayout103.xml"/><Relationship Id="rId44" Type="http://schemas.openxmlformats.org/officeDocument/2006/relationships/slideLayout" Target="../slideLayouts/slideLayout116.xml"/><Relationship Id="rId52" Type="http://schemas.openxmlformats.org/officeDocument/2006/relationships/slideLayout" Target="../slideLayouts/slideLayout124.xml"/><Relationship Id="rId60" Type="http://schemas.openxmlformats.org/officeDocument/2006/relationships/slideLayout" Target="../slideLayouts/slideLayout13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351702-C893-25DE-321B-B58DA14344B8}"/>
              </a:ext>
            </a:extLst>
          </p:cNvPr>
          <p:cNvSpPr>
            <a:spLocks noGrp="1"/>
          </p:cNvSpPr>
          <p:nvPr>
            <p:ph type="title"/>
          </p:nvPr>
        </p:nvSpPr>
        <p:spPr>
          <a:xfrm>
            <a:off x="503237" y="503238"/>
            <a:ext cx="10323513" cy="576000"/>
          </a:xfrm>
          <a:prstGeom prst="rect">
            <a:avLst/>
          </a:prstGeom>
        </p:spPr>
        <p:txBody>
          <a:bodyPr vert="horz" wrap="square" lIns="0" tIns="0" rIns="0" bIns="0" rtlCol="0" anchor="t" anchorCtr="0">
            <a:noAutofit/>
          </a:bodyPr>
          <a:lstStyle/>
          <a:p>
            <a:r>
              <a:rPr lang="en-AU" noProof="0"/>
              <a:t>Click to edit Master title style</a:t>
            </a:r>
          </a:p>
        </p:txBody>
      </p:sp>
      <p:sp>
        <p:nvSpPr>
          <p:cNvPr id="3" name="Text Placeholder 2">
            <a:extLst>
              <a:ext uri="{FF2B5EF4-FFF2-40B4-BE49-F238E27FC236}">
                <a16:creationId xmlns:a16="http://schemas.microsoft.com/office/drawing/2014/main" id="{12E49700-2525-8FB6-DDF0-06173D72EAB5}"/>
              </a:ext>
            </a:extLst>
          </p:cNvPr>
          <p:cNvSpPr>
            <a:spLocks noGrp="1"/>
          </p:cNvSpPr>
          <p:nvPr>
            <p:ph type="body" idx="1"/>
          </p:nvPr>
        </p:nvSpPr>
        <p:spPr>
          <a:xfrm>
            <a:off x="503237" y="1717675"/>
            <a:ext cx="11183931" cy="4051300"/>
          </a:xfrm>
          <a:prstGeom prst="rect">
            <a:avLst/>
          </a:prstGeom>
        </p:spPr>
        <p:txBody>
          <a:bodyPr vert="horz" lIns="0" tIns="0" rIns="0" bIns="0" rtlCol="0">
            <a:noAutofit/>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5" name="Footer Placeholder 4">
            <a:extLst>
              <a:ext uri="{FF2B5EF4-FFF2-40B4-BE49-F238E27FC236}">
                <a16:creationId xmlns:a16="http://schemas.microsoft.com/office/drawing/2014/main" id="{D7BAAADB-1A5D-A732-E484-D95289263F36}"/>
              </a:ext>
            </a:extLst>
          </p:cNvPr>
          <p:cNvSpPr>
            <a:spLocks noGrp="1"/>
          </p:cNvSpPr>
          <p:nvPr>
            <p:ph type="ftr" sz="quarter" idx="3"/>
          </p:nvPr>
        </p:nvSpPr>
        <p:spPr>
          <a:xfrm>
            <a:off x="7142163" y="6539268"/>
            <a:ext cx="4114800" cy="123111"/>
          </a:xfrm>
          <a:prstGeom prst="rect">
            <a:avLst/>
          </a:prstGeom>
        </p:spPr>
        <p:txBody>
          <a:bodyPr vert="horz" lIns="0" tIns="0" rIns="0" bIns="0" rtlCol="0" anchor="ctr">
            <a:spAutoFit/>
          </a:bodyPr>
          <a:lstStyle>
            <a:lvl1pPr algn="r">
              <a:defRPr sz="800">
                <a:solidFill>
                  <a:schemeClr val="tx1"/>
                </a:solidFill>
              </a:defRPr>
            </a:lvl1pPr>
          </a:lstStyle>
          <a:p>
            <a:r>
              <a:rPr lang="en-US" noProof="0"/>
              <a:t>Acenda Life</a:t>
            </a:r>
            <a:endParaRPr lang="en-AU" noProof="0"/>
          </a:p>
        </p:txBody>
      </p:sp>
      <p:sp>
        <p:nvSpPr>
          <p:cNvPr id="6" name="Slide Number Placeholder 5">
            <a:extLst>
              <a:ext uri="{FF2B5EF4-FFF2-40B4-BE49-F238E27FC236}">
                <a16:creationId xmlns:a16="http://schemas.microsoft.com/office/drawing/2014/main" id="{A1DAF59A-7E24-4BFE-3812-FCE906DED1D4}"/>
              </a:ext>
            </a:extLst>
          </p:cNvPr>
          <p:cNvSpPr>
            <a:spLocks noGrp="1"/>
          </p:cNvSpPr>
          <p:nvPr>
            <p:ph type="sldNum" sz="quarter" idx="4"/>
          </p:nvPr>
        </p:nvSpPr>
        <p:spPr>
          <a:xfrm>
            <a:off x="11563738" y="6539268"/>
            <a:ext cx="123431" cy="123111"/>
          </a:xfrm>
          <a:prstGeom prst="rect">
            <a:avLst/>
          </a:prstGeom>
        </p:spPr>
        <p:txBody>
          <a:bodyPr vert="horz" wrap="none" lIns="0" tIns="0" rIns="0" bIns="0" rtlCol="0" anchor="ctr">
            <a:spAutoFit/>
          </a:bodyPr>
          <a:lstStyle>
            <a:lvl1pPr algn="r">
              <a:defRPr sz="800">
                <a:solidFill>
                  <a:schemeClr val="tx1"/>
                </a:solidFill>
              </a:defRPr>
            </a:lvl1pPr>
          </a:lstStyle>
          <a:p>
            <a:fld id="{9CA0E3CB-31B1-41CE-9218-F9509472790F}" type="slidenum">
              <a:rPr lang="en-AU" smtClean="0"/>
              <a:pPr/>
              <a:t>‹#›</a:t>
            </a:fld>
            <a:endParaRPr lang="en-AU"/>
          </a:p>
        </p:txBody>
      </p:sp>
      <p:cxnSp>
        <p:nvCxnSpPr>
          <p:cNvPr id="8" name="Straight Connector 7">
            <a:extLst>
              <a:ext uri="{FF2B5EF4-FFF2-40B4-BE49-F238E27FC236}">
                <a16:creationId xmlns:a16="http://schemas.microsoft.com/office/drawing/2014/main" id="{2A741F02-E299-705C-4FD4-748088341952}"/>
              </a:ext>
            </a:extLst>
          </p:cNvPr>
          <p:cNvCxnSpPr/>
          <p:nvPr/>
        </p:nvCxnSpPr>
        <p:spPr>
          <a:xfrm>
            <a:off x="11410351" y="6544539"/>
            <a:ext cx="0" cy="112568"/>
          </a:xfrm>
          <a:prstGeom prst="line">
            <a:avLst/>
          </a:prstGeom>
          <a:ln w="12700" cap="rnd">
            <a:roun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85002577"/>
      </p:ext>
    </p:extLst>
  </p:cSld>
  <p:clrMap bg1="lt1" tx1="dk1" bg2="lt2" tx2="dk2" accent1="accent1" accent2="accent2" accent3="accent3" accent4="accent4" accent5="accent5" accent6="accent6" hlink="hlink" folHlink="folHlink"/>
  <p:sldLayoutIdLst>
    <p:sldLayoutId id="2147483664" r:id="rId1"/>
    <p:sldLayoutId id="2147483669" r:id="rId2"/>
    <p:sldLayoutId id="2147483670" r:id="rId3"/>
    <p:sldLayoutId id="2147483672" r:id="rId4"/>
    <p:sldLayoutId id="2147483671" r:id="rId5"/>
    <p:sldLayoutId id="2147483673" r:id="rId6"/>
    <p:sldLayoutId id="2147483674" r:id="rId7"/>
    <p:sldLayoutId id="2147483724" r:id="rId8"/>
    <p:sldLayoutId id="2147483675" r:id="rId9"/>
    <p:sldLayoutId id="2147483676" r:id="rId10"/>
    <p:sldLayoutId id="2147483677" r:id="rId11"/>
    <p:sldLayoutId id="2147483678" r:id="rId12"/>
    <p:sldLayoutId id="2147483723" r:id="rId13"/>
    <p:sldLayoutId id="2147483679" r:id="rId14"/>
    <p:sldLayoutId id="2147483680" r:id="rId15"/>
    <p:sldLayoutId id="2147483681" r:id="rId16"/>
    <p:sldLayoutId id="2147483682" r:id="rId17"/>
    <p:sldLayoutId id="2147483736" r:id="rId18"/>
    <p:sldLayoutId id="2147483684" r:id="rId19"/>
    <p:sldLayoutId id="2147483685" r:id="rId20"/>
    <p:sldLayoutId id="2147483711" r:id="rId21"/>
    <p:sldLayoutId id="2147483686" r:id="rId22"/>
    <p:sldLayoutId id="2147483687" r:id="rId23"/>
    <p:sldLayoutId id="2147483710" r:id="rId24"/>
    <p:sldLayoutId id="2147483688" r:id="rId25"/>
    <p:sldLayoutId id="2147483689" r:id="rId26"/>
    <p:sldLayoutId id="2147483728" r:id="rId27"/>
    <p:sldLayoutId id="2147483729" r:id="rId28"/>
    <p:sldLayoutId id="2147483690" r:id="rId29"/>
    <p:sldLayoutId id="2147483691" r:id="rId30"/>
    <p:sldLayoutId id="2147483730" r:id="rId31"/>
    <p:sldLayoutId id="2147483731" r:id="rId32"/>
    <p:sldLayoutId id="2147483692" r:id="rId33"/>
    <p:sldLayoutId id="2147483732" r:id="rId34"/>
    <p:sldLayoutId id="2147483693" r:id="rId35"/>
    <p:sldLayoutId id="2147483694" r:id="rId36"/>
    <p:sldLayoutId id="2147483733" r:id="rId37"/>
    <p:sldLayoutId id="2147483695" r:id="rId38"/>
    <p:sldLayoutId id="2147483696" r:id="rId39"/>
    <p:sldLayoutId id="2147483734" r:id="rId40"/>
    <p:sldLayoutId id="2147483735" r:id="rId41"/>
    <p:sldLayoutId id="2147483697" r:id="rId42"/>
    <p:sldLayoutId id="2147483698" r:id="rId43"/>
    <p:sldLayoutId id="2147483699" r:id="rId44"/>
    <p:sldLayoutId id="2147483714" r:id="rId45"/>
    <p:sldLayoutId id="2147483715" r:id="rId46"/>
    <p:sldLayoutId id="2147483713" r:id="rId47"/>
    <p:sldLayoutId id="2147483716" r:id="rId48"/>
    <p:sldLayoutId id="2147483700" r:id="rId49"/>
    <p:sldLayoutId id="2147483701" r:id="rId50"/>
    <p:sldLayoutId id="2147483702" r:id="rId51"/>
    <p:sldLayoutId id="2147483703" r:id="rId52"/>
    <p:sldLayoutId id="2147483704" r:id="rId53"/>
    <p:sldLayoutId id="2147483705" r:id="rId54"/>
    <p:sldLayoutId id="2147483707" r:id="rId55"/>
    <p:sldLayoutId id="2147483708" r:id="rId56"/>
    <p:sldLayoutId id="2147483709" r:id="rId57"/>
    <p:sldLayoutId id="2147483706" r:id="rId58"/>
    <p:sldLayoutId id="2147483712" r:id="rId59"/>
    <p:sldLayoutId id="2147483717" r:id="rId60"/>
    <p:sldLayoutId id="2147483720" r:id="rId61"/>
    <p:sldLayoutId id="2147483718" r:id="rId62"/>
    <p:sldLayoutId id="2147483719" r:id="rId63"/>
    <p:sldLayoutId id="2147483721" r:id="rId64"/>
    <p:sldLayoutId id="2147483722" r:id="rId65"/>
    <p:sldLayoutId id="2147483661" r:id="rId66"/>
    <p:sldLayoutId id="2147483725" r:id="rId67"/>
    <p:sldLayoutId id="2147483745" r:id="rId68"/>
    <p:sldLayoutId id="2147483662" r:id="rId69"/>
    <p:sldLayoutId id="2147483726" r:id="rId70"/>
    <p:sldLayoutId id="2147483663" r:id="rId71"/>
    <p:sldLayoutId id="2147483727" r:id="rId72"/>
  </p:sldLayoutIdLst>
  <p:hf hdr="0" dt="0"/>
  <p:txStyles>
    <p:titleStyle>
      <a:lvl1pPr algn="l" defTabSz="914400" rtl="0" eaLnBrk="1" latinLnBrk="0" hangingPunct="1">
        <a:lnSpc>
          <a:spcPct val="80000"/>
        </a:lnSpc>
        <a:spcBef>
          <a:spcPct val="0"/>
        </a:spcBef>
        <a:buNone/>
        <a:defRPr sz="2400" b="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spcAft>
          <a:spcPts val="600"/>
        </a:spcAft>
        <a:buFont typeface="Arial" panose="020B0604020202020204" pitchFamily="34" charset="0"/>
        <a:buNone/>
        <a:defRPr sz="1400" kern="1200">
          <a:solidFill>
            <a:schemeClr val="accent3"/>
          </a:solidFill>
          <a:latin typeface="Inter Tight SemiBold" pitchFamily="2" charset="0"/>
          <a:ea typeface="Inter Tight SemiBold" pitchFamily="2" charset="0"/>
          <a:cs typeface="Inter Tight SemiBold" pitchFamily="2" charset="0"/>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200" kern="1200" cap="none" baseline="0">
          <a:solidFill>
            <a:schemeClr val="tx1"/>
          </a:solidFill>
          <a:latin typeface="Inter Tight SemiBold" pitchFamily="2" charset="0"/>
          <a:ea typeface="Inter Tight SemiBold" pitchFamily="2" charset="0"/>
          <a:cs typeface="Inter Tight SemiBold" pitchFamily="2" charset="0"/>
        </a:defRPr>
      </a:lvl2pPr>
      <a:lvl3pPr marL="0" indent="0" algn="l" defTabSz="914400" rtl="0" eaLnBrk="1" latinLnBrk="0" hangingPunct="1">
        <a:lnSpc>
          <a:spcPct val="120000"/>
        </a:lnSpc>
        <a:spcBef>
          <a:spcPts val="0"/>
        </a:spcBef>
        <a:spcAft>
          <a:spcPts val="600"/>
        </a:spcAft>
        <a:buFont typeface="Arial" panose="020B0604020202020204" pitchFamily="34" charset="0"/>
        <a:buNone/>
        <a:defRPr sz="1100" kern="1200">
          <a:solidFill>
            <a:schemeClr val="tx1"/>
          </a:solidFill>
          <a:latin typeface="+mn-lt"/>
          <a:ea typeface="+mn-ea"/>
          <a:cs typeface="+mn-cs"/>
        </a:defRPr>
      </a:lvl3pPr>
      <a:lvl4pPr marL="180000" indent="-180000" algn="l" defTabSz="914400" rtl="0" eaLnBrk="1" latinLnBrk="0" hangingPunct="1">
        <a:lnSpc>
          <a:spcPct val="12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4pPr>
      <a:lvl5pPr marL="360000" indent="-180000" algn="l" defTabSz="914400" rtl="0" eaLnBrk="1" latinLnBrk="0" hangingPunct="1">
        <a:lnSpc>
          <a:spcPct val="12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47">
          <p15:clr>
            <a:srgbClr val="F26B43"/>
          </p15:clr>
        </p15:guide>
        <p15:guide id="48" pos="7680">
          <p15:clr>
            <a:srgbClr val="F26B43"/>
          </p15:clr>
        </p15:guide>
        <p15:guide id="49" pos="317">
          <p15:clr>
            <a:srgbClr val="F26B43"/>
          </p15:clr>
        </p15:guide>
        <p15:guide id="50" pos="588">
          <p15:clr>
            <a:srgbClr val="BFBFBF"/>
          </p15:clr>
        </p15:guide>
        <p15:guide id="51" pos="859">
          <p15:clr>
            <a:srgbClr val="BFBFBF"/>
          </p15:clr>
        </p15:guide>
        <p15:guide id="52" pos="1130">
          <p15:clr>
            <a:srgbClr val="BFBFBF"/>
          </p15:clr>
        </p15:guide>
        <p15:guide id="53" pos="1401">
          <p15:clr>
            <a:srgbClr val="BFBFBF"/>
          </p15:clr>
        </p15:guide>
        <p15:guide id="54" pos="1672">
          <p15:clr>
            <a:srgbClr val="BFBFBF"/>
          </p15:clr>
        </p15:guide>
        <p15:guide id="55" pos="1943">
          <p15:clr>
            <a:srgbClr val="BFBFBF"/>
          </p15:clr>
        </p15:guide>
        <p15:guide id="56" pos="2214">
          <p15:clr>
            <a:srgbClr val="BFBFBF"/>
          </p15:clr>
        </p15:guide>
        <p15:guide id="57" pos="2485">
          <p15:clr>
            <a:srgbClr val="BFBFBF"/>
          </p15:clr>
        </p15:guide>
        <p15:guide id="58" pos="2756">
          <p15:clr>
            <a:srgbClr val="BFBFBF"/>
          </p15:clr>
        </p15:guide>
        <p15:guide id="59" pos="3027">
          <p15:clr>
            <a:srgbClr val="BFBFBF"/>
          </p15:clr>
        </p15:guide>
        <p15:guide id="60" pos="3298">
          <p15:clr>
            <a:srgbClr val="BFBFBF"/>
          </p15:clr>
        </p15:guide>
        <p15:guide id="61" pos="3569">
          <p15:clr>
            <a:srgbClr val="BFBFBF"/>
          </p15:clr>
        </p15:guide>
        <p15:guide id="62" pos="3840">
          <p15:clr>
            <a:srgbClr val="BFBFBF"/>
          </p15:clr>
        </p15:guide>
        <p15:guide id="63" pos="4110">
          <p15:clr>
            <a:srgbClr val="BFBFBF"/>
          </p15:clr>
        </p15:guide>
        <p15:guide id="64" pos="4381">
          <p15:clr>
            <a:srgbClr val="BFBFBF"/>
          </p15:clr>
        </p15:guide>
        <p15:guide id="65" pos="4652">
          <p15:clr>
            <a:srgbClr val="BFBFBF"/>
          </p15:clr>
        </p15:guide>
        <p15:guide id="66" pos="4923">
          <p15:clr>
            <a:srgbClr val="BFBFBF"/>
          </p15:clr>
        </p15:guide>
        <p15:guide id="67" pos="5194">
          <p15:clr>
            <a:srgbClr val="BFBFBF"/>
          </p15:clr>
        </p15:guide>
        <p15:guide id="68" pos="5465">
          <p15:clr>
            <a:srgbClr val="BFBFBF"/>
          </p15:clr>
        </p15:guide>
        <p15:guide id="69" pos="5736">
          <p15:clr>
            <a:srgbClr val="BFBFBF"/>
          </p15:clr>
        </p15:guide>
        <p15:guide id="70" pos="6007">
          <p15:clr>
            <a:srgbClr val="BFBFBF"/>
          </p15:clr>
        </p15:guide>
        <p15:guide id="71" pos="6278">
          <p15:clr>
            <a:srgbClr val="BFBFBF"/>
          </p15:clr>
        </p15:guide>
        <p15:guide id="72" pos="6549">
          <p15:clr>
            <a:srgbClr val="BFBFBF"/>
          </p15:clr>
        </p15:guide>
        <p15:guide id="73" pos="6820">
          <p15:clr>
            <a:srgbClr val="BFBFBF"/>
          </p15:clr>
        </p15:guide>
        <p15:guide id="74" pos="7091">
          <p15:clr>
            <a:srgbClr val="BFBFBF"/>
          </p15:clr>
        </p15:guide>
        <p15:guide id="75" pos="7362">
          <p15:clr>
            <a:srgbClr val="F26B43"/>
          </p15:clr>
        </p15:guide>
        <p15:guide id="76" orient="horz">
          <p15:clr>
            <a:srgbClr val="F26B43"/>
          </p15:clr>
        </p15:guide>
        <p15:guide id="77" orient="horz" pos="4320">
          <p15:clr>
            <a:srgbClr val="F26B43"/>
          </p15:clr>
        </p15:guide>
        <p15:guide id="78" orient="horz" pos="317">
          <p15:clr>
            <a:srgbClr val="F26B43"/>
          </p15:clr>
        </p15:guide>
        <p15:guide id="79" orient="horz" pos="572">
          <p15:clr>
            <a:srgbClr val="BFBFBF"/>
          </p15:clr>
        </p15:guide>
        <p15:guide id="80" orient="horz" pos="827">
          <p15:clr>
            <a:srgbClr val="BFBFBF"/>
          </p15:clr>
        </p15:guide>
        <p15:guide id="81" orient="horz" pos="1082">
          <p15:clr>
            <a:srgbClr val="BFBFBF"/>
          </p15:clr>
        </p15:guide>
        <p15:guide id="82" orient="horz" pos="1337">
          <p15:clr>
            <a:srgbClr val="BFBFBF"/>
          </p15:clr>
        </p15:guide>
        <p15:guide id="83" orient="horz" pos="1593">
          <p15:clr>
            <a:srgbClr val="BFBFBF"/>
          </p15:clr>
        </p15:guide>
        <p15:guide id="84" orient="horz" pos="1848">
          <p15:clr>
            <a:srgbClr val="BFBFBF"/>
          </p15:clr>
        </p15:guide>
        <p15:guide id="85" orient="horz" pos="2103">
          <p15:clr>
            <a:srgbClr val="BFBFBF"/>
          </p15:clr>
        </p15:guide>
        <p15:guide id="86" orient="horz" pos="2358">
          <p15:clr>
            <a:srgbClr val="BFBFBF"/>
          </p15:clr>
        </p15:guide>
        <p15:guide id="87" orient="horz" pos="2613">
          <p15:clr>
            <a:srgbClr val="BFBFBF"/>
          </p15:clr>
        </p15:guide>
        <p15:guide id="88" orient="horz" pos="2868">
          <p15:clr>
            <a:srgbClr val="BFBFBF"/>
          </p15:clr>
        </p15:guide>
        <p15:guide id="89" orient="horz" pos="3123">
          <p15:clr>
            <a:srgbClr val="BFBFBF"/>
          </p15:clr>
        </p15:guide>
        <p15:guide id="90" orient="horz" pos="3378">
          <p15:clr>
            <a:srgbClr val="BFBFBF"/>
          </p15:clr>
        </p15:guide>
        <p15:guide id="91" orient="horz" pos="3634">
          <p15:clr>
            <a:srgbClr val="BFBFBF"/>
          </p15:clr>
        </p15:guide>
        <p15:guide id="92" orient="horz" pos="3889">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351702-C893-25DE-321B-B58DA14344B8}"/>
              </a:ext>
            </a:extLst>
          </p:cNvPr>
          <p:cNvSpPr>
            <a:spLocks noGrp="1"/>
          </p:cNvSpPr>
          <p:nvPr>
            <p:ph type="title"/>
          </p:nvPr>
        </p:nvSpPr>
        <p:spPr>
          <a:xfrm>
            <a:off x="503237" y="503238"/>
            <a:ext cx="10323513" cy="576000"/>
          </a:xfrm>
          <a:prstGeom prst="rect">
            <a:avLst/>
          </a:prstGeom>
        </p:spPr>
        <p:txBody>
          <a:bodyPr vert="horz" wrap="square" lIns="0" tIns="0" rIns="0" bIns="0" rtlCol="0" anchor="t" anchorCtr="0">
            <a:noAutofit/>
          </a:bodyPr>
          <a:lstStyle/>
          <a:p>
            <a:r>
              <a:rPr lang="en-AU" noProof="0"/>
              <a:t>Click to edit Master title style</a:t>
            </a:r>
          </a:p>
        </p:txBody>
      </p:sp>
      <p:sp>
        <p:nvSpPr>
          <p:cNvPr id="3" name="Text Placeholder 2">
            <a:extLst>
              <a:ext uri="{FF2B5EF4-FFF2-40B4-BE49-F238E27FC236}">
                <a16:creationId xmlns:a16="http://schemas.microsoft.com/office/drawing/2014/main" id="{12E49700-2525-8FB6-DDF0-06173D72EAB5}"/>
              </a:ext>
            </a:extLst>
          </p:cNvPr>
          <p:cNvSpPr>
            <a:spLocks noGrp="1"/>
          </p:cNvSpPr>
          <p:nvPr>
            <p:ph type="body" idx="1"/>
          </p:nvPr>
        </p:nvSpPr>
        <p:spPr>
          <a:xfrm>
            <a:off x="503237" y="1717675"/>
            <a:ext cx="11183931" cy="4051300"/>
          </a:xfrm>
          <a:prstGeom prst="rect">
            <a:avLst/>
          </a:prstGeom>
        </p:spPr>
        <p:txBody>
          <a:bodyPr vert="horz" lIns="0" tIns="0" rIns="0" bIns="0" rtlCol="0">
            <a:noAutofit/>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5" name="Footer Placeholder 4">
            <a:extLst>
              <a:ext uri="{FF2B5EF4-FFF2-40B4-BE49-F238E27FC236}">
                <a16:creationId xmlns:a16="http://schemas.microsoft.com/office/drawing/2014/main" id="{D7BAAADB-1A5D-A732-E484-D95289263F36}"/>
              </a:ext>
            </a:extLst>
          </p:cNvPr>
          <p:cNvSpPr>
            <a:spLocks noGrp="1"/>
          </p:cNvSpPr>
          <p:nvPr>
            <p:ph type="ftr" sz="quarter" idx="3"/>
          </p:nvPr>
        </p:nvSpPr>
        <p:spPr>
          <a:xfrm>
            <a:off x="7142163" y="6539268"/>
            <a:ext cx="4114800" cy="123111"/>
          </a:xfrm>
          <a:prstGeom prst="rect">
            <a:avLst/>
          </a:prstGeom>
        </p:spPr>
        <p:txBody>
          <a:bodyPr vert="horz" lIns="0" tIns="0" rIns="0" bIns="0" rtlCol="0" anchor="ctr">
            <a:spAutoFit/>
          </a:bodyPr>
          <a:lstStyle>
            <a:lvl1pPr algn="r">
              <a:defRPr sz="800">
                <a:solidFill>
                  <a:schemeClr val="tx1"/>
                </a:solidFill>
              </a:defRPr>
            </a:lvl1pPr>
          </a:lstStyle>
          <a:p>
            <a:r>
              <a:rPr lang="en-US" noProof="0"/>
              <a:t>Acenda Life</a:t>
            </a:r>
            <a:endParaRPr lang="en-AU" noProof="0"/>
          </a:p>
        </p:txBody>
      </p:sp>
      <p:sp>
        <p:nvSpPr>
          <p:cNvPr id="6" name="Slide Number Placeholder 5">
            <a:extLst>
              <a:ext uri="{FF2B5EF4-FFF2-40B4-BE49-F238E27FC236}">
                <a16:creationId xmlns:a16="http://schemas.microsoft.com/office/drawing/2014/main" id="{A1DAF59A-7E24-4BFE-3812-FCE906DED1D4}"/>
              </a:ext>
            </a:extLst>
          </p:cNvPr>
          <p:cNvSpPr>
            <a:spLocks noGrp="1"/>
          </p:cNvSpPr>
          <p:nvPr>
            <p:ph type="sldNum" sz="quarter" idx="4"/>
          </p:nvPr>
        </p:nvSpPr>
        <p:spPr>
          <a:xfrm>
            <a:off x="11563738" y="6539268"/>
            <a:ext cx="123431" cy="123111"/>
          </a:xfrm>
          <a:prstGeom prst="rect">
            <a:avLst/>
          </a:prstGeom>
        </p:spPr>
        <p:txBody>
          <a:bodyPr vert="horz" wrap="none" lIns="0" tIns="0" rIns="0" bIns="0" rtlCol="0" anchor="ctr">
            <a:spAutoFit/>
          </a:bodyPr>
          <a:lstStyle>
            <a:lvl1pPr algn="r">
              <a:defRPr sz="800">
                <a:solidFill>
                  <a:schemeClr val="tx1"/>
                </a:solidFill>
              </a:defRPr>
            </a:lvl1pPr>
          </a:lstStyle>
          <a:p>
            <a:fld id="{9CA0E3CB-31B1-41CE-9218-F9509472790F}" type="slidenum">
              <a:rPr lang="en-AU" smtClean="0"/>
              <a:pPr/>
              <a:t>‹#›</a:t>
            </a:fld>
            <a:endParaRPr lang="en-AU"/>
          </a:p>
        </p:txBody>
      </p:sp>
      <p:cxnSp>
        <p:nvCxnSpPr>
          <p:cNvPr id="8" name="Straight Connector 7">
            <a:extLst>
              <a:ext uri="{FF2B5EF4-FFF2-40B4-BE49-F238E27FC236}">
                <a16:creationId xmlns:a16="http://schemas.microsoft.com/office/drawing/2014/main" id="{2A741F02-E299-705C-4FD4-748088341952}"/>
              </a:ext>
            </a:extLst>
          </p:cNvPr>
          <p:cNvCxnSpPr/>
          <p:nvPr/>
        </p:nvCxnSpPr>
        <p:spPr>
          <a:xfrm>
            <a:off x="11410351" y="6544539"/>
            <a:ext cx="0" cy="112568"/>
          </a:xfrm>
          <a:prstGeom prst="line">
            <a:avLst/>
          </a:prstGeom>
          <a:ln w="12700" cap="rnd">
            <a:roun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9046615"/>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 id="2147483765" r:id="rId13"/>
    <p:sldLayoutId id="2147483766" r:id="rId14"/>
    <p:sldLayoutId id="2147483767" r:id="rId15"/>
    <p:sldLayoutId id="2147483768" r:id="rId16"/>
    <p:sldLayoutId id="2147483769" r:id="rId17"/>
    <p:sldLayoutId id="2147483770" r:id="rId18"/>
    <p:sldLayoutId id="2147483771" r:id="rId19"/>
    <p:sldLayoutId id="2147483772" r:id="rId20"/>
    <p:sldLayoutId id="2147483773" r:id="rId21"/>
    <p:sldLayoutId id="2147483774" r:id="rId22"/>
    <p:sldLayoutId id="2147483775" r:id="rId23"/>
    <p:sldLayoutId id="2147483776" r:id="rId24"/>
    <p:sldLayoutId id="2147483777" r:id="rId25"/>
    <p:sldLayoutId id="2147483778" r:id="rId26"/>
    <p:sldLayoutId id="2147483779" r:id="rId27"/>
    <p:sldLayoutId id="2147483780" r:id="rId28"/>
    <p:sldLayoutId id="2147483781" r:id="rId29"/>
    <p:sldLayoutId id="2147483782" r:id="rId30"/>
    <p:sldLayoutId id="2147483783" r:id="rId31"/>
    <p:sldLayoutId id="2147483784" r:id="rId32"/>
    <p:sldLayoutId id="2147483785" r:id="rId33"/>
    <p:sldLayoutId id="2147483786" r:id="rId34"/>
    <p:sldLayoutId id="2147483787" r:id="rId35"/>
    <p:sldLayoutId id="2147483788" r:id="rId36"/>
    <p:sldLayoutId id="2147483789" r:id="rId37"/>
    <p:sldLayoutId id="2147483790" r:id="rId38"/>
    <p:sldLayoutId id="2147483791" r:id="rId39"/>
    <p:sldLayoutId id="2147483792" r:id="rId40"/>
    <p:sldLayoutId id="2147483793" r:id="rId41"/>
    <p:sldLayoutId id="2147483794" r:id="rId42"/>
    <p:sldLayoutId id="2147483795" r:id="rId43"/>
    <p:sldLayoutId id="2147483796" r:id="rId44"/>
    <p:sldLayoutId id="2147483797" r:id="rId45"/>
    <p:sldLayoutId id="2147483798" r:id="rId46"/>
    <p:sldLayoutId id="2147483799" r:id="rId47"/>
    <p:sldLayoutId id="2147483800" r:id="rId48"/>
    <p:sldLayoutId id="2147483801" r:id="rId49"/>
    <p:sldLayoutId id="2147483802" r:id="rId50"/>
    <p:sldLayoutId id="2147483803" r:id="rId51"/>
    <p:sldLayoutId id="2147483804" r:id="rId52"/>
    <p:sldLayoutId id="2147483805" r:id="rId53"/>
    <p:sldLayoutId id="2147483806" r:id="rId54"/>
    <p:sldLayoutId id="2147483807" r:id="rId55"/>
    <p:sldLayoutId id="2147483808" r:id="rId56"/>
    <p:sldLayoutId id="2147483809" r:id="rId57"/>
    <p:sldLayoutId id="2147483810" r:id="rId58"/>
    <p:sldLayoutId id="2147483811" r:id="rId59"/>
    <p:sldLayoutId id="2147483812" r:id="rId60"/>
    <p:sldLayoutId id="2147483813" r:id="rId61"/>
    <p:sldLayoutId id="2147483814" r:id="rId62"/>
    <p:sldLayoutId id="2147483815" r:id="rId63"/>
  </p:sldLayoutIdLst>
  <p:hf hdr="0" dt="0"/>
  <p:txStyles>
    <p:titleStyle>
      <a:lvl1pPr algn="l" defTabSz="914400" rtl="0" eaLnBrk="1" latinLnBrk="0" hangingPunct="1">
        <a:lnSpc>
          <a:spcPct val="80000"/>
        </a:lnSpc>
        <a:spcBef>
          <a:spcPct val="0"/>
        </a:spcBef>
        <a:buNone/>
        <a:defRPr sz="2400" b="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spcAft>
          <a:spcPts val="600"/>
        </a:spcAft>
        <a:buFont typeface="Arial" panose="020B0604020202020204" pitchFamily="34" charset="0"/>
        <a:buNone/>
        <a:defRPr sz="1400" kern="1200">
          <a:solidFill>
            <a:schemeClr val="accent3"/>
          </a:solidFill>
          <a:latin typeface="Inter Tight SemiBold" pitchFamily="2" charset="0"/>
          <a:ea typeface="Inter Tight SemiBold" pitchFamily="2" charset="0"/>
          <a:cs typeface="Inter Tight SemiBold" pitchFamily="2" charset="0"/>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200" kern="1200" cap="none" baseline="0">
          <a:solidFill>
            <a:schemeClr val="tx1"/>
          </a:solidFill>
          <a:latin typeface="Inter Tight SemiBold" pitchFamily="2" charset="0"/>
          <a:ea typeface="Inter Tight SemiBold" pitchFamily="2" charset="0"/>
          <a:cs typeface="Inter Tight SemiBold" pitchFamily="2" charset="0"/>
        </a:defRPr>
      </a:lvl2pPr>
      <a:lvl3pPr marL="0" indent="0" algn="l" defTabSz="914400" rtl="0" eaLnBrk="1" latinLnBrk="0" hangingPunct="1">
        <a:lnSpc>
          <a:spcPct val="120000"/>
        </a:lnSpc>
        <a:spcBef>
          <a:spcPts val="0"/>
        </a:spcBef>
        <a:spcAft>
          <a:spcPts val="600"/>
        </a:spcAft>
        <a:buFont typeface="Arial" panose="020B0604020202020204" pitchFamily="34" charset="0"/>
        <a:buNone/>
        <a:defRPr sz="1100" kern="1200">
          <a:solidFill>
            <a:schemeClr val="tx1"/>
          </a:solidFill>
          <a:latin typeface="+mn-lt"/>
          <a:ea typeface="+mn-ea"/>
          <a:cs typeface="+mn-cs"/>
        </a:defRPr>
      </a:lvl3pPr>
      <a:lvl4pPr marL="180000" indent="-180000" algn="l" defTabSz="914400" rtl="0" eaLnBrk="1" latinLnBrk="0" hangingPunct="1">
        <a:lnSpc>
          <a:spcPct val="12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4pPr>
      <a:lvl5pPr marL="360000" indent="-180000" algn="l" defTabSz="914400" rtl="0" eaLnBrk="1" latinLnBrk="0" hangingPunct="1">
        <a:lnSpc>
          <a:spcPct val="12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47">
          <p15:clr>
            <a:srgbClr val="F26B43"/>
          </p15:clr>
        </p15:guide>
        <p15:guide id="48" pos="7680">
          <p15:clr>
            <a:srgbClr val="F26B43"/>
          </p15:clr>
        </p15:guide>
        <p15:guide id="49" pos="317">
          <p15:clr>
            <a:srgbClr val="F26B43"/>
          </p15:clr>
        </p15:guide>
        <p15:guide id="50" pos="588">
          <p15:clr>
            <a:srgbClr val="BFBFBF"/>
          </p15:clr>
        </p15:guide>
        <p15:guide id="51" pos="859">
          <p15:clr>
            <a:srgbClr val="BFBFBF"/>
          </p15:clr>
        </p15:guide>
        <p15:guide id="52" pos="1130">
          <p15:clr>
            <a:srgbClr val="BFBFBF"/>
          </p15:clr>
        </p15:guide>
        <p15:guide id="53" pos="1401">
          <p15:clr>
            <a:srgbClr val="BFBFBF"/>
          </p15:clr>
        </p15:guide>
        <p15:guide id="54" pos="1672">
          <p15:clr>
            <a:srgbClr val="BFBFBF"/>
          </p15:clr>
        </p15:guide>
        <p15:guide id="55" pos="1943">
          <p15:clr>
            <a:srgbClr val="BFBFBF"/>
          </p15:clr>
        </p15:guide>
        <p15:guide id="56" pos="2214">
          <p15:clr>
            <a:srgbClr val="BFBFBF"/>
          </p15:clr>
        </p15:guide>
        <p15:guide id="57" pos="2485">
          <p15:clr>
            <a:srgbClr val="BFBFBF"/>
          </p15:clr>
        </p15:guide>
        <p15:guide id="58" pos="2756">
          <p15:clr>
            <a:srgbClr val="BFBFBF"/>
          </p15:clr>
        </p15:guide>
        <p15:guide id="59" pos="3027">
          <p15:clr>
            <a:srgbClr val="BFBFBF"/>
          </p15:clr>
        </p15:guide>
        <p15:guide id="60" pos="3298">
          <p15:clr>
            <a:srgbClr val="BFBFBF"/>
          </p15:clr>
        </p15:guide>
        <p15:guide id="61" pos="3569">
          <p15:clr>
            <a:srgbClr val="BFBFBF"/>
          </p15:clr>
        </p15:guide>
        <p15:guide id="62" pos="3840">
          <p15:clr>
            <a:srgbClr val="BFBFBF"/>
          </p15:clr>
        </p15:guide>
        <p15:guide id="63" pos="4110">
          <p15:clr>
            <a:srgbClr val="BFBFBF"/>
          </p15:clr>
        </p15:guide>
        <p15:guide id="64" pos="4381">
          <p15:clr>
            <a:srgbClr val="BFBFBF"/>
          </p15:clr>
        </p15:guide>
        <p15:guide id="65" pos="4652">
          <p15:clr>
            <a:srgbClr val="BFBFBF"/>
          </p15:clr>
        </p15:guide>
        <p15:guide id="66" pos="4923">
          <p15:clr>
            <a:srgbClr val="BFBFBF"/>
          </p15:clr>
        </p15:guide>
        <p15:guide id="67" pos="5194">
          <p15:clr>
            <a:srgbClr val="BFBFBF"/>
          </p15:clr>
        </p15:guide>
        <p15:guide id="68" pos="5465">
          <p15:clr>
            <a:srgbClr val="BFBFBF"/>
          </p15:clr>
        </p15:guide>
        <p15:guide id="69" pos="5736">
          <p15:clr>
            <a:srgbClr val="BFBFBF"/>
          </p15:clr>
        </p15:guide>
        <p15:guide id="70" pos="6007">
          <p15:clr>
            <a:srgbClr val="BFBFBF"/>
          </p15:clr>
        </p15:guide>
        <p15:guide id="71" pos="6278">
          <p15:clr>
            <a:srgbClr val="BFBFBF"/>
          </p15:clr>
        </p15:guide>
        <p15:guide id="72" pos="6549">
          <p15:clr>
            <a:srgbClr val="BFBFBF"/>
          </p15:clr>
        </p15:guide>
        <p15:guide id="73" pos="6820">
          <p15:clr>
            <a:srgbClr val="BFBFBF"/>
          </p15:clr>
        </p15:guide>
        <p15:guide id="74" pos="7091">
          <p15:clr>
            <a:srgbClr val="BFBFBF"/>
          </p15:clr>
        </p15:guide>
        <p15:guide id="75" pos="7362">
          <p15:clr>
            <a:srgbClr val="F26B43"/>
          </p15:clr>
        </p15:guide>
        <p15:guide id="76" orient="horz">
          <p15:clr>
            <a:srgbClr val="F26B43"/>
          </p15:clr>
        </p15:guide>
        <p15:guide id="77" orient="horz" pos="4320">
          <p15:clr>
            <a:srgbClr val="F26B43"/>
          </p15:clr>
        </p15:guide>
        <p15:guide id="78" orient="horz" pos="317">
          <p15:clr>
            <a:srgbClr val="F26B43"/>
          </p15:clr>
        </p15:guide>
        <p15:guide id="79" orient="horz" pos="572">
          <p15:clr>
            <a:srgbClr val="BFBFBF"/>
          </p15:clr>
        </p15:guide>
        <p15:guide id="80" orient="horz" pos="827">
          <p15:clr>
            <a:srgbClr val="BFBFBF"/>
          </p15:clr>
        </p15:guide>
        <p15:guide id="81" orient="horz" pos="1082">
          <p15:clr>
            <a:srgbClr val="BFBFBF"/>
          </p15:clr>
        </p15:guide>
        <p15:guide id="82" orient="horz" pos="1337">
          <p15:clr>
            <a:srgbClr val="BFBFBF"/>
          </p15:clr>
        </p15:guide>
        <p15:guide id="83" orient="horz" pos="1593">
          <p15:clr>
            <a:srgbClr val="BFBFBF"/>
          </p15:clr>
        </p15:guide>
        <p15:guide id="84" orient="horz" pos="1848">
          <p15:clr>
            <a:srgbClr val="BFBFBF"/>
          </p15:clr>
        </p15:guide>
        <p15:guide id="85" orient="horz" pos="2103">
          <p15:clr>
            <a:srgbClr val="BFBFBF"/>
          </p15:clr>
        </p15:guide>
        <p15:guide id="86" orient="horz" pos="2358">
          <p15:clr>
            <a:srgbClr val="BFBFBF"/>
          </p15:clr>
        </p15:guide>
        <p15:guide id="87" orient="horz" pos="2613">
          <p15:clr>
            <a:srgbClr val="BFBFBF"/>
          </p15:clr>
        </p15:guide>
        <p15:guide id="88" orient="horz" pos="2868">
          <p15:clr>
            <a:srgbClr val="BFBFBF"/>
          </p15:clr>
        </p15:guide>
        <p15:guide id="89" orient="horz" pos="3123">
          <p15:clr>
            <a:srgbClr val="BFBFBF"/>
          </p15:clr>
        </p15:guide>
        <p15:guide id="90" orient="horz" pos="3378">
          <p15:clr>
            <a:srgbClr val="BFBFBF"/>
          </p15:clr>
        </p15:guide>
        <p15:guide id="91" orient="horz" pos="3634">
          <p15:clr>
            <a:srgbClr val="BFBFBF"/>
          </p15:clr>
        </p15:guide>
        <p15:guide id="92" orient="horz" pos="3889">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3" Type="http://schemas.openxmlformats.org/officeDocument/2006/relationships/oleObject" Target="../embeddings/oleObject1.bin"/><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slideLayout" Target="../slideLayouts/slideLayout22.xml"/><Relationship Id="rId1" Type="http://schemas.openxmlformats.org/officeDocument/2006/relationships/tags" Target="../tags/tag1.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svg"/><Relationship Id="rId10" Type="http://schemas.openxmlformats.org/officeDocument/2006/relationships/image" Target="../media/image22.png"/><Relationship Id="rId4" Type="http://schemas.openxmlformats.org/officeDocument/2006/relationships/image" Target="../media/image16.emf"/><Relationship Id="rId9" Type="http://schemas.openxmlformats.org/officeDocument/2006/relationships/image" Target="../media/image21.png"/><Relationship Id="rId14" Type="http://schemas.openxmlformats.org/officeDocument/2006/relationships/image" Target="../media/image2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7.svg"/><Relationship Id="rId1" Type="http://schemas.openxmlformats.org/officeDocument/2006/relationships/slideLayout" Target="../slideLayouts/slideLayout6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84835-50DA-2732-2940-26EFA7AC11E4}"/>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C4E9819C-C6C8-B4EB-8B98-1C38D9D493B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9985" r="9985"/>
          <a:stretch/>
        </p:blipFill>
        <p:spPr>
          <a:xfrm>
            <a:off x="3959227" y="0"/>
            <a:ext cx="8232773" cy="6858000"/>
          </a:xfrm>
        </p:spPr>
      </p:pic>
      <p:sp>
        <p:nvSpPr>
          <p:cNvPr id="4" name="Text Placeholder 3">
            <a:extLst>
              <a:ext uri="{FF2B5EF4-FFF2-40B4-BE49-F238E27FC236}">
                <a16:creationId xmlns:a16="http://schemas.microsoft.com/office/drawing/2014/main" id="{6905E3D7-A2BC-B908-75F1-BD1BB8F4FCDC}"/>
              </a:ext>
            </a:extLst>
          </p:cNvPr>
          <p:cNvSpPr>
            <a:spLocks noGrp="1"/>
          </p:cNvSpPr>
          <p:nvPr>
            <p:ph type="body" sz="quarter" idx="12"/>
          </p:nvPr>
        </p:nvSpPr>
        <p:spPr>
          <a:xfrm>
            <a:off x="503237" y="2458751"/>
            <a:ext cx="4860000" cy="886397"/>
          </a:xfrm>
        </p:spPr>
        <p:txBody>
          <a:bodyPr/>
          <a:lstStyle/>
          <a:p>
            <a:r>
              <a:rPr lang="en-AU" dirty="0"/>
              <a:t>Marketing &amp; Product Development</a:t>
            </a:r>
            <a:endParaRPr lang="en-US" dirty="0"/>
          </a:p>
        </p:txBody>
      </p:sp>
      <p:sp>
        <p:nvSpPr>
          <p:cNvPr id="3" name="Text Placeholder 2">
            <a:extLst>
              <a:ext uri="{FF2B5EF4-FFF2-40B4-BE49-F238E27FC236}">
                <a16:creationId xmlns:a16="http://schemas.microsoft.com/office/drawing/2014/main" id="{B90280C8-96FB-31B1-4F2D-DBE4A74D7B4A}"/>
              </a:ext>
            </a:extLst>
          </p:cNvPr>
          <p:cNvSpPr>
            <a:spLocks noGrp="1"/>
          </p:cNvSpPr>
          <p:nvPr>
            <p:ph type="body" sz="quarter" idx="13"/>
          </p:nvPr>
        </p:nvSpPr>
        <p:spPr>
          <a:xfrm>
            <a:off x="503238" y="3513138"/>
            <a:ext cx="4859337" cy="759182"/>
          </a:xfrm>
        </p:spPr>
        <p:txBody>
          <a:bodyPr vert="horz" wrap="square" lIns="0" tIns="0" rIns="0" bIns="0" rtlCol="0" anchor="t">
            <a:spAutoFit/>
          </a:bodyPr>
          <a:lstStyle/>
          <a:p>
            <a:r>
              <a:rPr lang="en-AU" dirty="0">
                <a:latin typeface="Inter Tight SemiBold"/>
              </a:rPr>
              <a:t>Gerard Kerr</a:t>
            </a:r>
          </a:p>
          <a:p>
            <a:r>
              <a:rPr lang="en-AU" sz="1600" dirty="0">
                <a:latin typeface="Inter Tight SemiBold"/>
              </a:rPr>
              <a:t>Chief Growth Officer, Acenda Life</a:t>
            </a:r>
            <a:endParaRPr lang="en-US" sz="1600" dirty="0"/>
          </a:p>
        </p:txBody>
      </p:sp>
    </p:spTree>
    <p:extLst>
      <p:ext uri="{BB962C8B-B14F-4D97-AF65-F5344CB8AC3E}">
        <p14:creationId xmlns:p14="http://schemas.microsoft.com/office/powerpoint/2010/main" val="23069612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think-cell data - do not delete" hidden="1">
            <a:extLst>
              <a:ext uri="{FF2B5EF4-FFF2-40B4-BE49-F238E27FC236}">
                <a16:creationId xmlns:a16="http://schemas.microsoft.com/office/drawing/2014/main" id="{14E36EAA-FB87-E55E-829E-96F03F7A8FE8}"/>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03" imgH="503" progId="TCLayout.ActiveDocument.1">
                  <p:embed/>
                </p:oleObj>
              </mc:Choice>
              <mc:Fallback>
                <p:oleObj name="think-cell Slide" r:id="rId3" imgW="503" imgH="503" progId="TCLayout.ActiveDocument.1">
                  <p:embed/>
                  <p:pic>
                    <p:nvPicPr>
                      <p:cNvPr id="18" name="think-cell data - do not delete" hidden="1">
                        <a:extLst>
                          <a:ext uri="{FF2B5EF4-FFF2-40B4-BE49-F238E27FC236}">
                            <a16:creationId xmlns:a16="http://schemas.microsoft.com/office/drawing/2014/main" id="{14E36EAA-FB87-E55E-829E-96F03F7A8FE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866572F-6DDF-5A88-84B9-97FA1F2DD145}"/>
              </a:ext>
            </a:extLst>
          </p:cNvPr>
          <p:cNvSpPr>
            <a:spLocks noGrp="1"/>
          </p:cNvSpPr>
          <p:nvPr>
            <p:ph type="title"/>
          </p:nvPr>
        </p:nvSpPr>
        <p:spPr>
          <a:xfrm>
            <a:off x="503238" y="359924"/>
            <a:ext cx="11448088" cy="291832"/>
          </a:xfrm>
        </p:spPr>
        <p:txBody>
          <a:bodyPr vert="horz" wrap="square" lIns="0" tIns="0" rIns="0" bIns="0" rtlCol="0" anchor="t" anchorCtr="0">
            <a:noAutofit/>
          </a:bodyPr>
          <a:lstStyle/>
          <a:p>
            <a:r>
              <a:rPr lang="en-US" b="1" dirty="0"/>
              <a:t>Changing landscape</a:t>
            </a:r>
            <a:endParaRPr lang="en-AU" b="1" strike="sngStrike" dirty="0"/>
          </a:p>
        </p:txBody>
      </p:sp>
      <p:sp>
        <p:nvSpPr>
          <p:cNvPr id="6" name="Slide Number Placeholder 3">
            <a:extLst>
              <a:ext uri="{FF2B5EF4-FFF2-40B4-BE49-F238E27FC236}">
                <a16:creationId xmlns:a16="http://schemas.microsoft.com/office/drawing/2014/main" id="{DDA5FEFC-2288-1627-956A-63F1D2E8C209}"/>
              </a:ext>
            </a:extLst>
          </p:cNvPr>
          <p:cNvSpPr>
            <a:spLocks noGrp="1"/>
          </p:cNvSpPr>
          <p:nvPr>
            <p:ph type="sldNum" sz="quarter" idx="11"/>
          </p:nvPr>
        </p:nvSpPr>
        <p:spPr>
          <a:xfrm>
            <a:off x="11563738" y="6539268"/>
            <a:ext cx="123431" cy="123111"/>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A0E3CB-31B1-41CE-9218-F9509472790F}" type="slidenum">
              <a:rPr kumimoji="0" lang="en-AU" sz="800" b="0" i="0" u="none" strike="noStrike" kern="1200" cap="none" spc="0" normalizeH="0" baseline="0" noProof="0" smtClean="0">
                <a:ln>
                  <a:noFill/>
                </a:ln>
                <a:solidFill>
                  <a:srgbClr val="002E45"/>
                </a:solidFill>
                <a:effectLst/>
                <a:uLnTx/>
                <a:uFillTx/>
                <a:latin typeface="Inter Tigh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AU" sz="800" b="0" i="0" u="none" strike="noStrike" kern="1200" cap="none" spc="0" normalizeH="0" baseline="0" noProof="0">
              <a:ln>
                <a:noFill/>
              </a:ln>
              <a:solidFill>
                <a:srgbClr val="002E45"/>
              </a:solidFill>
              <a:effectLst/>
              <a:uLnTx/>
              <a:uFillTx/>
              <a:latin typeface="Inter Tight"/>
              <a:ea typeface="+mn-ea"/>
              <a:cs typeface="+mn-cs"/>
            </a:endParaRPr>
          </a:p>
        </p:txBody>
      </p:sp>
      <p:sp>
        <p:nvSpPr>
          <p:cNvPr id="4" name="Rectangle 3">
            <a:extLst>
              <a:ext uri="{FF2B5EF4-FFF2-40B4-BE49-F238E27FC236}">
                <a16:creationId xmlns:a16="http://schemas.microsoft.com/office/drawing/2014/main" id="{3C421668-1FF8-2404-129F-5731E6309579}"/>
              </a:ext>
            </a:extLst>
          </p:cNvPr>
          <p:cNvSpPr/>
          <p:nvPr/>
        </p:nvSpPr>
        <p:spPr>
          <a:xfrm>
            <a:off x="461045" y="732923"/>
            <a:ext cx="3760716" cy="49088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dirty="0"/>
              <a:t>The origins</a:t>
            </a:r>
          </a:p>
        </p:txBody>
      </p:sp>
      <p:sp>
        <p:nvSpPr>
          <p:cNvPr id="34" name="Text Placeholder 43">
            <a:extLst>
              <a:ext uri="{FF2B5EF4-FFF2-40B4-BE49-F238E27FC236}">
                <a16:creationId xmlns:a16="http://schemas.microsoft.com/office/drawing/2014/main" id="{62ECBA30-A4CF-6044-A005-AC474366DF58}"/>
              </a:ext>
            </a:extLst>
          </p:cNvPr>
          <p:cNvSpPr txBox="1">
            <a:spLocks/>
          </p:cNvSpPr>
          <p:nvPr/>
        </p:nvSpPr>
        <p:spPr>
          <a:xfrm>
            <a:off x="5707979" y="505840"/>
            <a:ext cx="5855759" cy="2203140"/>
          </a:xfrm>
          <a:prstGeom prst="rect">
            <a:avLst/>
          </a:prstGeom>
          <a:solidFill>
            <a:schemeClr val="bg1"/>
          </a:solidFill>
        </p:spPr>
        <p:txBody>
          <a:bodyPr vert="horz" wrap="square" lIns="144000" tIns="108000" rIns="144000" bIns="108000" rtlCol="0">
            <a:spAutoFit/>
          </a:bodyPr>
          <a:lstStyle>
            <a:lvl1pPr marL="0" indent="0" algn="l" defTabSz="914400" rtl="0" eaLnBrk="1" latinLnBrk="0" hangingPunct="1">
              <a:lnSpc>
                <a:spcPct val="100000"/>
              </a:lnSpc>
              <a:spcBef>
                <a:spcPts val="600"/>
              </a:spcBef>
              <a:spcAft>
                <a:spcPts val="600"/>
              </a:spcAft>
              <a:buFont typeface="Arial" panose="020B0604020202020204" pitchFamily="34" charset="0"/>
              <a:buNone/>
              <a:defRPr sz="1200" kern="1200">
                <a:solidFill>
                  <a:schemeClr val="tx1"/>
                </a:solidFill>
                <a:latin typeface="Inter Tight SemiBold" pitchFamily="2" charset="0"/>
                <a:ea typeface="Inter Tight SemiBold" pitchFamily="2" charset="0"/>
                <a:cs typeface="Inter Tight SemiBold" pitchFamily="2" charset="0"/>
              </a:defRPr>
            </a:lvl1pPr>
            <a:lvl2pPr marL="0" indent="0" algn="l" defTabSz="914400" rtl="0" eaLnBrk="1" latinLnBrk="0" hangingPunct="1">
              <a:lnSpc>
                <a:spcPct val="120000"/>
              </a:lnSpc>
              <a:spcBef>
                <a:spcPts val="0"/>
              </a:spcBef>
              <a:spcAft>
                <a:spcPts val="600"/>
              </a:spcAft>
              <a:buFont typeface="Arial" panose="020B0604020202020204" pitchFamily="34" charset="0"/>
              <a:buNone/>
              <a:defRPr sz="1100" kern="1200" cap="none" baseline="0">
                <a:solidFill>
                  <a:schemeClr val="tx1"/>
                </a:solidFill>
                <a:latin typeface="+mn-lt"/>
                <a:ea typeface="Inter Tight SemiBold" pitchFamily="2" charset="0"/>
                <a:cs typeface="Inter Tight SemiBold" pitchFamily="2" charset="0"/>
              </a:defRPr>
            </a:lvl2pPr>
            <a:lvl3pPr marL="171450" indent="-171450" algn="l" defTabSz="914400" rtl="0" eaLnBrk="1" latinLnBrk="0" hangingPunct="1">
              <a:lnSpc>
                <a:spcPct val="12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3pPr>
            <a:lvl4pPr marL="360000" indent="-180000" algn="l" defTabSz="914400" rtl="0" eaLnBrk="1" latinLnBrk="0" hangingPunct="1">
              <a:lnSpc>
                <a:spcPct val="12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4pPr>
            <a:lvl5pPr marL="540000" indent="-180000" algn="l" defTabSz="914400" rtl="0" eaLnBrk="1" latinLnBrk="0" hangingPunct="1">
              <a:lnSpc>
                <a:spcPct val="12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lvl="1" indent="-171450">
              <a:spcBef>
                <a:spcPts val="300"/>
              </a:spcBef>
              <a:spcAft>
                <a:spcPts val="300"/>
              </a:spcAft>
              <a:buFont typeface="Arial" panose="020B0604020202020204" pitchFamily="34" charset="0"/>
              <a:buChar char="•"/>
            </a:pPr>
            <a:r>
              <a:rPr lang="en-US" sz="1200" dirty="0"/>
              <a:t>IP &amp; TPD Insurance was introduced in the mid 20</a:t>
            </a:r>
            <a:r>
              <a:rPr lang="en-US" sz="1200" baseline="30000" dirty="0"/>
              <a:t>th</a:t>
            </a:r>
            <a:r>
              <a:rPr lang="en-US" sz="1200" dirty="0"/>
              <a:t> century</a:t>
            </a:r>
          </a:p>
          <a:p>
            <a:pPr marL="171450" lvl="1" indent="-171450">
              <a:spcBef>
                <a:spcPts val="300"/>
              </a:spcBef>
              <a:spcAft>
                <a:spcPts val="300"/>
              </a:spcAft>
              <a:buFont typeface="Arial" panose="020B0604020202020204" pitchFamily="34" charset="0"/>
              <a:buChar char="•"/>
            </a:pPr>
            <a:r>
              <a:rPr lang="en-US" sz="1200" dirty="0"/>
              <a:t>The intent of the TPD construct was to provide financial support to those who were so physically injured or ill they would not be able to work again</a:t>
            </a:r>
          </a:p>
          <a:p>
            <a:pPr marL="171450" lvl="1" indent="-171450">
              <a:spcBef>
                <a:spcPts val="300"/>
              </a:spcBef>
              <a:spcAft>
                <a:spcPts val="300"/>
              </a:spcAft>
              <a:buFont typeface="Arial" panose="020B0604020202020204" pitchFamily="34" charset="0"/>
              <a:buChar char="•"/>
            </a:pPr>
            <a:r>
              <a:rPr lang="en-US" sz="1200" dirty="0"/>
              <a:t>The sum insured was designed to help policyholders meet the financial burden of adapting to a total and permanent disability (e.g. home modifications)</a:t>
            </a:r>
          </a:p>
          <a:p>
            <a:pPr marL="171450" lvl="1" indent="-171450">
              <a:spcBef>
                <a:spcPts val="300"/>
              </a:spcBef>
              <a:spcAft>
                <a:spcPts val="300"/>
              </a:spcAft>
              <a:buFont typeface="Arial" panose="020B0604020202020204" pitchFamily="34" charset="0"/>
              <a:buChar char="•"/>
            </a:pPr>
            <a:r>
              <a:rPr lang="en-US" sz="1200" dirty="0"/>
              <a:t>TPD Insurance was introduced to protect Australians in an economy that was dominated by agriculture, manufacturing, and mining and where individuals worked in their occupations for their entire lives. </a:t>
            </a:r>
          </a:p>
        </p:txBody>
      </p:sp>
      <p:sp>
        <p:nvSpPr>
          <p:cNvPr id="37" name="Text Placeholder 43">
            <a:extLst>
              <a:ext uri="{FF2B5EF4-FFF2-40B4-BE49-F238E27FC236}">
                <a16:creationId xmlns:a16="http://schemas.microsoft.com/office/drawing/2014/main" id="{146FC1DC-0EF7-BCF5-EF52-0BA8DBF5CD7D}"/>
              </a:ext>
            </a:extLst>
          </p:cNvPr>
          <p:cNvSpPr txBox="1">
            <a:spLocks/>
          </p:cNvSpPr>
          <p:nvPr/>
        </p:nvSpPr>
        <p:spPr>
          <a:xfrm>
            <a:off x="4299786" y="728223"/>
            <a:ext cx="1265254" cy="1437937"/>
          </a:xfrm>
          <a:prstGeom prst="rect">
            <a:avLst/>
          </a:prstGeom>
          <a:solidFill>
            <a:schemeClr val="bg1"/>
          </a:solidFill>
        </p:spPr>
        <p:txBody>
          <a:bodyPr vert="horz" wrap="square" lIns="108000" tIns="180000" rIns="108000" bIns="180000" rtlCol="0" anchor="b">
            <a:noAutofit/>
          </a:bodyPr>
          <a:lstStyle>
            <a:lvl1pPr marL="0" indent="0" algn="l" defTabSz="914400" rtl="0" eaLnBrk="1" latinLnBrk="0" hangingPunct="1">
              <a:lnSpc>
                <a:spcPct val="100000"/>
              </a:lnSpc>
              <a:spcBef>
                <a:spcPts val="600"/>
              </a:spcBef>
              <a:spcAft>
                <a:spcPts val="600"/>
              </a:spcAft>
              <a:buFont typeface="Arial" panose="020B0604020202020204" pitchFamily="34" charset="0"/>
              <a:buNone/>
              <a:defRPr sz="1200" kern="1200">
                <a:solidFill>
                  <a:schemeClr val="tx1"/>
                </a:solidFill>
                <a:latin typeface="Inter Tight SemiBold" pitchFamily="2" charset="0"/>
                <a:ea typeface="Inter Tight SemiBold" pitchFamily="2" charset="0"/>
                <a:cs typeface="Inter Tight SemiBold" pitchFamily="2" charset="0"/>
              </a:defRPr>
            </a:lvl1pPr>
            <a:lvl2pPr marL="0" indent="0" algn="l" defTabSz="914400" rtl="0" eaLnBrk="1" latinLnBrk="0" hangingPunct="1">
              <a:lnSpc>
                <a:spcPct val="120000"/>
              </a:lnSpc>
              <a:spcBef>
                <a:spcPts val="0"/>
              </a:spcBef>
              <a:spcAft>
                <a:spcPts val="600"/>
              </a:spcAft>
              <a:buFont typeface="Arial" panose="020B0604020202020204" pitchFamily="34" charset="0"/>
              <a:buNone/>
              <a:defRPr sz="1100" kern="1200" cap="none" baseline="0">
                <a:solidFill>
                  <a:schemeClr val="tx1"/>
                </a:solidFill>
                <a:latin typeface="+mn-lt"/>
                <a:ea typeface="Inter Tight SemiBold" pitchFamily="2" charset="0"/>
                <a:cs typeface="Inter Tight SemiBold" pitchFamily="2" charset="0"/>
              </a:defRPr>
            </a:lvl2pPr>
            <a:lvl3pPr marL="171450" indent="-171450" algn="l" defTabSz="914400" rtl="0" eaLnBrk="1" latinLnBrk="0" hangingPunct="1">
              <a:lnSpc>
                <a:spcPct val="12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3pPr>
            <a:lvl4pPr marL="360000" indent="-180000" algn="l" defTabSz="914400" rtl="0" eaLnBrk="1" latinLnBrk="0" hangingPunct="1">
              <a:lnSpc>
                <a:spcPct val="12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4pPr>
            <a:lvl5pPr marL="540000" indent="-180000" algn="l" defTabSz="914400" rtl="0" eaLnBrk="1" latinLnBrk="0" hangingPunct="1">
              <a:lnSpc>
                <a:spcPct val="12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300"/>
              </a:spcBef>
              <a:spcAft>
                <a:spcPts val="300"/>
              </a:spcAft>
            </a:pPr>
            <a:r>
              <a:rPr lang="en-AU" b="1">
                <a:latin typeface="+mn-lt"/>
                <a:ea typeface="Inter Tight SemiBold"/>
                <a:cs typeface="Inter Tight SemiBold"/>
              </a:rPr>
              <a:t>Developed during a different time</a:t>
            </a:r>
            <a:endParaRPr lang="en-US" b="1">
              <a:latin typeface="+mn-lt"/>
              <a:ea typeface="Inter Tight SemiBold"/>
              <a:cs typeface="Inter Tight SemiBold"/>
            </a:endParaRPr>
          </a:p>
        </p:txBody>
      </p:sp>
      <p:pic>
        <p:nvPicPr>
          <p:cNvPr id="39" name="Graphic 38" descr="Electrician female with solid fill">
            <a:extLst>
              <a:ext uri="{FF2B5EF4-FFF2-40B4-BE49-F238E27FC236}">
                <a16:creationId xmlns:a16="http://schemas.microsoft.com/office/drawing/2014/main" id="{4E5B2FA9-862F-6A90-3437-D216F5C420B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39863" y="732923"/>
            <a:ext cx="580354" cy="580354"/>
          </a:xfrm>
          <a:prstGeom prst="rect">
            <a:avLst/>
          </a:prstGeom>
        </p:spPr>
      </p:pic>
      <p:pic>
        <p:nvPicPr>
          <p:cNvPr id="15" name="Picture 14">
            <a:extLst>
              <a:ext uri="{FF2B5EF4-FFF2-40B4-BE49-F238E27FC236}">
                <a16:creationId xmlns:a16="http://schemas.microsoft.com/office/drawing/2014/main" id="{30D871BF-A149-3C0C-7A50-097A57BD29C6}"/>
              </a:ext>
            </a:extLst>
          </p:cNvPr>
          <p:cNvPicPr>
            <a:picLocks noChangeAspect="1"/>
          </p:cNvPicPr>
          <p:nvPr/>
        </p:nvPicPr>
        <p:blipFill>
          <a:blip r:embed="rId6"/>
          <a:stretch>
            <a:fillRect/>
          </a:stretch>
        </p:blipFill>
        <p:spPr>
          <a:xfrm>
            <a:off x="315393" y="2723124"/>
            <a:ext cx="2458810" cy="1479946"/>
          </a:xfrm>
          <a:prstGeom prst="rect">
            <a:avLst/>
          </a:prstGeom>
        </p:spPr>
      </p:pic>
      <p:pic>
        <p:nvPicPr>
          <p:cNvPr id="17" name="Picture 16">
            <a:extLst>
              <a:ext uri="{FF2B5EF4-FFF2-40B4-BE49-F238E27FC236}">
                <a16:creationId xmlns:a16="http://schemas.microsoft.com/office/drawing/2014/main" id="{DA91D15A-3A55-7CB1-A23F-AE6C2D6B1157}"/>
              </a:ext>
            </a:extLst>
          </p:cNvPr>
          <p:cNvPicPr>
            <a:picLocks noChangeAspect="1"/>
          </p:cNvPicPr>
          <p:nvPr/>
        </p:nvPicPr>
        <p:blipFill>
          <a:blip r:embed="rId7"/>
          <a:stretch>
            <a:fillRect/>
          </a:stretch>
        </p:blipFill>
        <p:spPr>
          <a:xfrm>
            <a:off x="2857380" y="2880610"/>
            <a:ext cx="1837890" cy="1183422"/>
          </a:xfrm>
          <a:prstGeom prst="rect">
            <a:avLst/>
          </a:prstGeom>
        </p:spPr>
      </p:pic>
      <p:pic>
        <p:nvPicPr>
          <p:cNvPr id="20" name="Picture 19">
            <a:extLst>
              <a:ext uri="{FF2B5EF4-FFF2-40B4-BE49-F238E27FC236}">
                <a16:creationId xmlns:a16="http://schemas.microsoft.com/office/drawing/2014/main" id="{19C55799-FF94-BE0C-A6D4-73941D7FFFEB}"/>
              </a:ext>
            </a:extLst>
          </p:cNvPr>
          <p:cNvPicPr>
            <a:picLocks noChangeAspect="1"/>
          </p:cNvPicPr>
          <p:nvPr/>
        </p:nvPicPr>
        <p:blipFill>
          <a:blip r:embed="rId8"/>
          <a:stretch>
            <a:fillRect/>
          </a:stretch>
        </p:blipFill>
        <p:spPr>
          <a:xfrm>
            <a:off x="2694148" y="4487350"/>
            <a:ext cx="2090749" cy="1355719"/>
          </a:xfrm>
          <a:prstGeom prst="rect">
            <a:avLst/>
          </a:prstGeom>
        </p:spPr>
      </p:pic>
      <p:pic>
        <p:nvPicPr>
          <p:cNvPr id="25" name="Picture 24">
            <a:extLst>
              <a:ext uri="{FF2B5EF4-FFF2-40B4-BE49-F238E27FC236}">
                <a16:creationId xmlns:a16="http://schemas.microsoft.com/office/drawing/2014/main" id="{F2EFFA3F-0CC3-4B10-5A63-DF1C9697B719}"/>
              </a:ext>
            </a:extLst>
          </p:cNvPr>
          <p:cNvPicPr>
            <a:picLocks noChangeAspect="1"/>
          </p:cNvPicPr>
          <p:nvPr/>
        </p:nvPicPr>
        <p:blipFill>
          <a:blip r:embed="rId9"/>
          <a:stretch>
            <a:fillRect/>
          </a:stretch>
        </p:blipFill>
        <p:spPr>
          <a:xfrm>
            <a:off x="315393" y="4764532"/>
            <a:ext cx="1909634" cy="1219519"/>
          </a:xfrm>
          <a:prstGeom prst="rect">
            <a:avLst/>
          </a:prstGeom>
        </p:spPr>
      </p:pic>
      <p:pic>
        <p:nvPicPr>
          <p:cNvPr id="33" name="Picture 32">
            <a:extLst>
              <a:ext uri="{FF2B5EF4-FFF2-40B4-BE49-F238E27FC236}">
                <a16:creationId xmlns:a16="http://schemas.microsoft.com/office/drawing/2014/main" id="{439F4FB4-4D80-F345-84CB-04A0A4AFC04F}"/>
              </a:ext>
            </a:extLst>
          </p:cNvPr>
          <p:cNvPicPr>
            <a:picLocks noChangeAspect="1"/>
          </p:cNvPicPr>
          <p:nvPr/>
        </p:nvPicPr>
        <p:blipFill>
          <a:blip r:embed="rId10"/>
          <a:stretch>
            <a:fillRect/>
          </a:stretch>
        </p:blipFill>
        <p:spPr>
          <a:xfrm>
            <a:off x="9589693" y="3248192"/>
            <a:ext cx="2414555" cy="1516340"/>
          </a:xfrm>
          <a:prstGeom prst="rect">
            <a:avLst/>
          </a:prstGeom>
        </p:spPr>
      </p:pic>
      <p:pic>
        <p:nvPicPr>
          <p:cNvPr id="36" name="Picture 35">
            <a:extLst>
              <a:ext uri="{FF2B5EF4-FFF2-40B4-BE49-F238E27FC236}">
                <a16:creationId xmlns:a16="http://schemas.microsoft.com/office/drawing/2014/main" id="{B4BC0516-4A3B-7845-2C0F-C7E2F16F5AEC}"/>
              </a:ext>
            </a:extLst>
          </p:cNvPr>
          <p:cNvPicPr>
            <a:picLocks noChangeAspect="1"/>
          </p:cNvPicPr>
          <p:nvPr/>
        </p:nvPicPr>
        <p:blipFill>
          <a:blip r:embed="rId11"/>
          <a:stretch>
            <a:fillRect/>
          </a:stretch>
        </p:blipFill>
        <p:spPr>
          <a:xfrm>
            <a:off x="7786820" y="3305861"/>
            <a:ext cx="1451946" cy="1401001"/>
          </a:xfrm>
          <a:prstGeom prst="rect">
            <a:avLst/>
          </a:prstGeom>
        </p:spPr>
      </p:pic>
      <p:pic>
        <p:nvPicPr>
          <p:cNvPr id="46" name="Picture 45">
            <a:extLst>
              <a:ext uri="{FF2B5EF4-FFF2-40B4-BE49-F238E27FC236}">
                <a16:creationId xmlns:a16="http://schemas.microsoft.com/office/drawing/2014/main" id="{6968EABC-CB2F-0E73-89FF-5543EF1569A4}"/>
              </a:ext>
            </a:extLst>
          </p:cNvPr>
          <p:cNvPicPr>
            <a:picLocks noChangeAspect="1"/>
          </p:cNvPicPr>
          <p:nvPr/>
        </p:nvPicPr>
        <p:blipFill>
          <a:blip r:embed="rId12"/>
          <a:stretch>
            <a:fillRect/>
          </a:stretch>
        </p:blipFill>
        <p:spPr>
          <a:xfrm>
            <a:off x="5865753" y="3314026"/>
            <a:ext cx="1451946" cy="1288893"/>
          </a:xfrm>
          <a:prstGeom prst="rect">
            <a:avLst/>
          </a:prstGeom>
        </p:spPr>
      </p:pic>
      <p:pic>
        <p:nvPicPr>
          <p:cNvPr id="48" name="Picture 47">
            <a:extLst>
              <a:ext uri="{FF2B5EF4-FFF2-40B4-BE49-F238E27FC236}">
                <a16:creationId xmlns:a16="http://schemas.microsoft.com/office/drawing/2014/main" id="{5F01E33C-9587-DB91-5DEF-DCD3742490E5}"/>
              </a:ext>
            </a:extLst>
          </p:cNvPr>
          <p:cNvPicPr>
            <a:picLocks noChangeAspect="1"/>
          </p:cNvPicPr>
          <p:nvPr/>
        </p:nvPicPr>
        <p:blipFill>
          <a:blip r:embed="rId13"/>
          <a:stretch>
            <a:fillRect/>
          </a:stretch>
        </p:blipFill>
        <p:spPr>
          <a:xfrm>
            <a:off x="9566324" y="5165210"/>
            <a:ext cx="1696157" cy="1054153"/>
          </a:xfrm>
          <a:prstGeom prst="rect">
            <a:avLst/>
          </a:prstGeom>
        </p:spPr>
      </p:pic>
      <p:pic>
        <p:nvPicPr>
          <p:cNvPr id="50" name="Picture 49">
            <a:extLst>
              <a:ext uri="{FF2B5EF4-FFF2-40B4-BE49-F238E27FC236}">
                <a16:creationId xmlns:a16="http://schemas.microsoft.com/office/drawing/2014/main" id="{AF1D1F66-ED67-E0A8-D3A0-4052C4648D46}"/>
              </a:ext>
            </a:extLst>
          </p:cNvPr>
          <p:cNvPicPr>
            <a:picLocks noChangeAspect="1"/>
          </p:cNvPicPr>
          <p:nvPr/>
        </p:nvPicPr>
        <p:blipFill>
          <a:blip r:embed="rId14"/>
          <a:stretch>
            <a:fillRect/>
          </a:stretch>
        </p:blipFill>
        <p:spPr>
          <a:xfrm>
            <a:off x="6202249" y="4996689"/>
            <a:ext cx="2230900" cy="1508088"/>
          </a:xfrm>
          <a:prstGeom prst="rect">
            <a:avLst/>
          </a:prstGeom>
        </p:spPr>
      </p:pic>
      <p:sp>
        <p:nvSpPr>
          <p:cNvPr id="3" name="TextBox 2">
            <a:extLst>
              <a:ext uri="{FF2B5EF4-FFF2-40B4-BE49-F238E27FC236}">
                <a16:creationId xmlns:a16="http://schemas.microsoft.com/office/drawing/2014/main" id="{ABB5A129-EAE1-7603-21B4-69566CC06659}"/>
              </a:ext>
            </a:extLst>
          </p:cNvPr>
          <p:cNvSpPr txBox="1"/>
          <p:nvPr/>
        </p:nvSpPr>
        <p:spPr>
          <a:xfrm>
            <a:off x="1672201" y="2272626"/>
            <a:ext cx="1559219" cy="369332"/>
          </a:xfrm>
          <a:prstGeom prst="rect">
            <a:avLst/>
          </a:prstGeom>
          <a:noFill/>
        </p:spPr>
        <p:txBody>
          <a:bodyPr wrap="square" lIns="0" tIns="0" rIns="0" bIns="0" rtlCol="0">
            <a:spAutoFit/>
          </a:bodyPr>
          <a:lstStyle/>
          <a:p>
            <a:pPr algn="ctr"/>
            <a:r>
              <a:rPr lang="en-AU" sz="1200" b="1" u="sng" spc="20" dirty="0">
                <a:solidFill>
                  <a:schemeClr val="accent3"/>
                </a:solidFill>
                <a:latin typeface="Inter Tight SemiBold" pitchFamily="2" charset="0"/>
                <a:ea typeface="Inter Tight SemiBold" pitchFamily="2" charset="0"/>
                <a:cs typeface="Inter Tight SemiBold" pitchFamily="2" charset="0"/>
              </a:rPr>
              <a:t>Mid 20</a:t>
            </a:r>
            <a:r>
              <a:rPr lang="en-AU" sz="1200" b="1" u="sng" spc="20" baseline="30000" dirty="0">
                <a:solidFill>
                  <a:schemeClr val="accent3"/>
                </a:solidFill>
                <a:latin typeface="Inter Tight SemiBold" pitchFamily="2" charset="0"/>
                <a:ea typeface="Inter Tight SemiBold" pitchFamily="2" charset="0"/>
                <a:cs typeface="Inter Tight SemiBold" pitchFamily="2" charset="0"/>
              </a:rPr>
              <a:t>th</a:t>
            </a:r>
            <a:r>
              <a:rPr lang="en-AU" sz="1200" b="1" u="sng" spc="20" dirty="0">
                <a:solidFill>
                  <a:schemeClr val="accent3"/>
                </a:solidFill>
                <a:latin typeface="Inter Tight SemiBold" pitchFamily="2" charset="0"/>
                <a:ea typeface="Inter Tight SemiBold" pitchFamily="2" charset="0"/>
                <a:cs typeface="Inter Tight SemiBold" pitchFamily="2" charset="0"/>
              </a:rPr>
              <a:t> Century</a:t>
            </a:r>
          </a:p>
          <a:p>
            <a:endParaRPr lang="en-AU" sz="1200" spc="20" dirty="0">
              <a:latin typeface="Inter Tight SemiBold" pitchFamily="2" charset="0"/>
              <a:ea typeface="Inter Tight SemiBold" pitchFamily="2" charset="0"/>
              <a:cs typeface="Inter Tight SemiBold" pitchFamily="2" charset="0"/>
            </a:endParaRPr>
          </a:p>
        </p:txBody>
      </p:sp>
      <p:sp>
        <p:nvSpPr>
          <p:cNvPr id="5" name="TextBox 4">
            <a:extLst>
              <a:ext uri="{FF2B5EF4-FFF2-40B4-BE49-F238E27FC236}">
                <a16:creationId xmlns:a16="http://schemas.microsoft.com/office/drawing/2014/main" id="{A10B3275-3B83-CEAF-E4AB-8B6F54C1ABE1}"/>
              </a:ext>
            </a:extLst>
          </p:cNvPr>
          <p:cNvSpPr txBox="1"/>
          <p:nvPr/>
        </p:nvSpPr>
        <p:spPr>
          <a:xfrm>
            <a:off x="7757238" y="2878860"/>
            <a:ext cx="1757240" cy="369332"/>
          </a:xfrm>
          <a:prstGeom prst="rect">
            <a:avLst/>
          </a:prstGeom>
          <a:noFill/>
        </p:spPr>
        <p:txBody>
          <a:bodyPr wrap="square" lIns="0" tIns="0" rIns="0" bIns="0" rtlCol="0">
            <a:spAutoFit/>
          </a:bodyPr>
          <a:lstStyle/>
          <a:p>
            <a:pPr algn="ctr"/>
            <a:r>
              <a:rPr lang="en-AU" sz="1200" b="1" u="sng" spc="20" dirty="0">
                <a:solidFill>
                  <a:schemeClr val="accent3"/>
                </a:solidFill>
                <a:latin typeface="Inter Tight SemiBold" pitchFamily="2" charset="0"/>
                <a:ea typeface="Inter Tight SemiBold" pitchFamily="2" charset="0"/>
                <a:cs typeface="Inter Tight SemiBold" pitchFamily="2" charset="0"/>
              </a:rPr>
              <a:t>Today</a:t>
            </a:r>
          </a:p>
          <a:p>
            <a:endParaRPr lang="en-AU" sz="1200" spc="20" dirty="0">
              <a:latin typeface="Inter Tight SemiBold" pitchFamily="2" charset="0"/>
              <a:ea typeface="Inter Tight SemiBold" pitchFamily="2" charset="0"/>
              <a:cs typeface="Inter Tight SemiBold" pitchFamily="2" charset="0"/>
            </a:endParaRPr>
          </a:p>
        </p:txBody>
      </p:sp>
      <p:sp>
        <p:nvSpPr>
          <p:cNvPr id="7" name="Footer Placeholder 1">
            <a:extLst>
              <a:ext uri="{FF2B5EF4-FFF2-40B4-BE49-F238E27FC236}">
                <a16:creationId xmlns:a16="http://schemas.microsoft.com/office/drawing/2014/main" id="{CB0A4B52-A8F9-0718-44B8-82C6234F40E4}"/>
              </a:ext>
            </a:extLst>
          </p:cNvPr>
          <p:cNvSpPr>
            <a:spLocks noGrp="1"/>
          </p:cNvSpPr>
          <p:nvPr>
            <p:ph type="ftr" sz="quarter" idx="10"/>
          </p:nvPr>
        </p:nvSpPr>
        <p:spPr>
          <a:xfrm>
            <a:off x="7142163" y="6539268"/>
            <a:ext cx="4114800" cy="123111"/>
          </a:xfrm>
        </p:spPr>
        <p:txBody>
          <a:bodyPr/>
          <a:lstStyle/>
          <a:p>
            <a:r>
              <a:rPr lang="en-US" noProof="0" dirty="0"/>
              <a:t>Acenda Life</a:t>
            </a:r>
            <a:endParaRPr lang="en-AU" noProof="0" dirty="0"/>
          </a:p>
        </p:txBody>
      </p:sp>
    </p:spTree>
    <p:extLst>
      <p:ext uri="{BB962C8B-B14F-4D97-AF65-F5344CB8AC3E}">
        <p14:creationId xmlns:p14="http://schemas.microsoft.com/office/powerpoint/2010/main" val="3410431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41F059-36BA-B103-A219-DEB40FB3FDBB}"/>
            </a:ext>
          </a:extLst>
        </p:cNvPr>
        <p:cNvGrpSpPr/>
        <p:nvPr/>
      </p:nvGrpSpPr>
      <p:grpSpPr>
        <a:xfrm>
          <a:off x="0" y="0"/>
          <a:ext cx="0" cy="0"/>
          <a:chOff x="0" y="0"/>
          <a:chExt cx="0" cy="0"/>
        </a:xfrm>
      </p:grpSpPr>
      <p:sp>
        <p:nvSpPr>
          <p:cNvPr id="76" name="Rectangle: Rounded Corners 75">
            <a:extLst>
              <a:ext uri="{FF2B5EF4-FFF2-40B4-BE49-F238E27FC236}">
                <a16:creationId xmlns:a16="http://schemas.microsoft.com/office/drawing/2014/main" id="{719FB6B5-FC54-0B76-113F-7548D5948FA1}"/>
              </a:ext>
            </a:extLst>
          </p:cNvPr>
          <p:cNvSpPr/>
          <p:nvPr/>
        </p:nvSpPr>
        <p:spPr>
          <a:xfrm>
            <a:off x="3983408" y="622880"/>
            <a:ext cx="7581340" cy="5162456"/>
          </a:xfrm>
          <a:prstGeom prst="roundRect">
            <a:avLst>
              <a:gd name="adj" fmla="val 441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4" name="Slide Number Placeholder 3">
            <a:extLst>
              <a:ext uri="{FF2B5EF4-FFF2-40B4-BE49-F238E27FC236}">
                <a16:creationId xmlns:a16="http://schemas.microsoft.com/office/drawing/2014/main" id="{2A4ECBE5-31E4-A454-D8CE-AA3E209EAF8F}"/>
              </a:ext>
            </a:extLst>
          </p:cNvPr>
          <p:cNvSpPr>
            <a:spLocks noGrp="1"/>
          </p:cNvSpPr>
          <p:nvPr>
            <p:ph type="sldNum" sz="quarter" idx="11"/>
          </p:nvPr>
        </p:nvSpPr>
        <p:spPr>
          <a:xfrm>
            <a:off x="11571753" y="6539268"/>
            <a:ext cx="115416" cy="123111"/>
          </a:xfrm>
        </p:spPr>
        <p:txBody>
          <a:bodyPr/>
          <a:lstStyle/>
          <a:p>
            <a:fld id="{9CA0E3CB-31B1-41CE-9218-F9509472790F}" type="slidenum">
              <a:rPr lang="en-AU" smtClean="0"/>
              <a:pPr/>
              <a:t>3</a:t>
            </a:fld>
            <a:endParaRPr lang="en-AU" dirty="0"/>
          </a:p>
        </p:txBody>
      </p:sp>
      <p:sp>
        <p:nvSpPr>
          <p:cNvPr id="7" name="Oval 6">
            <a:extLst>
              <a:ext uri="{FF2B5EF4-FFF2-40B4-BE49-F238E27FC236}">
                <a16:creationId xmlns:a16="http://schemas.microsoft.com/office/drawing/2014/main" id="{862710EA-BB64-F31B-7A71-0F21DE6CA1E6}"/>
              </a:ext>
            </a:extLst>
          </p:cNvPr>
          <p:cNvSpPr/>
          <p:nvPr/>
        </p:nvSpPr>
        <p:spPr>
          <a:xfrm>
            <a:off x="4043021" y="1809237"/>
            <a:ext cx="3477876" cy="3477875"/>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Oval 9">
            <a:extLst>
              <a:ext uri="{FF2B5EF4-FFF2-40B4-BE49-F238E27FC236}">
                <a16:creationId xmlns:a16="http://schemas.microsoft.com/office/drawing/2014/main" id="{C8616B0F-1EC9-0152-273B-6D858CB3FC3A}"/>
              </a:ext>
            </a:extLst>
          </p:cNvPr>
          <p:cNvSpPr/>
          <p:nvPr/>
        </p:nvSpPr>
        <p:spPr>
          <a:xfrm>
            <a:off x="6735805" y="2246130"/>
            <a:ext cx="943542" cy="942146"/>
          </a:xfrm>
          <a:prstGeom prst="ellipse">
            <a:avLst/>
          </a:prstGeom>
          <a:solidFill>
            <a:schemeClr val="bg1"/>
          </a:solidFill>
          <a:ln w="1905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AU" sz="800" b="1">
              <a:solidFill>
                <a:schemeClr val="accent3"/>
              </a:solidFill>
              <a:latin typeface="+mj-lt"/>
            </a:endParaRPr>
          </a:p>
        </p:txBody>
      </p:sp>
      <p:sp>
        <p:nvSpPr>
          <p:cNvPr id="13" name="Oval 12">
            <a:extLst>
              <a:ext uri="{FF2B5EF4-FFF2-40B4-BE49-F238E27FC236}">
                <a16:creationId xmlns:a16="http://schemas.microsoft.com/office/drawing/2014/main" id="{7A729BB9-79EC-FDFE-1EB2-99A3B703CF7A}"/>
              </a:ext>
            </a:extLst>
          </p:cNvPr>
          <p:cNvSpPr/>
          <p:nvPr/>
        </p:nvSpPr>
        <p:spPr>
          <a:xfrm>
            <a:off x="3884570" y="2246130"/>
            <a:ext cx="943542" cy="942146"/>
          </a:xfrm>
          <a:prstGeom prst="ellipse">
            <a:avLst/>
          </a:prstGeom>
          <a:solidFill>
            <a:schemeClr val="bg1"/>
          </a:solidFill>
          <a:ln w="1905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AU" sz="800" b="1">
              <a:solidFill>
                <a:schemeClr val="accent3"/>
              </a:solidFill>
              <a:latin typeface="+mj-lt"/>
            </a:endParaRPr>
          </a:p>
        </p:txBody>
      </p:sp>
      <p:sp>
        <p:nvSpPr>
          <p:cNvPr id="16" name="Oval 15">
            <a:extLst>
              <a:ext uri="{FF2B5EF4-FFF2-40B4-BE49-F238E27FC236}">
                <a16:creationId xmlns:a16="http://schemas.microsoft.com/office/drawing/2014/main" id="{B30F4CAC-C8B9-1CBC-96D9-626C78132DC2}"/>
              </a:ext>
            </a:extLst>
          </p:cNvPr>
          <p:cNvSpPr/>
          <p:nvPr/>
        </p:nvSpPr>
        <p:spPr>
          <a:xfrm>
            <a:off x="6735805" y="3892586"/>
            <a:ext cx="943542" cy="942146"/>
          </a:xfrm>
          <a:prstGeom prst="ellipse">
            <a:avLst/>
          </a:prstGeom>
          <a:solidFill>
            <a:schemeClr val="bg1"/>
          </a:solidFill>
          <a:ln w="1905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AU" sz="800" b="1">
              <a:solidFill>
                <a:schemeClr val="accent3"/>
              </a:solidFill>
              <a:latin typeface="+mj-lt"/>
            </a:endParaRPr>
          </a:p>
        </p:txBody>
      </p:sp>
      <p:sp>
        <p:nvSpPr>
          <p:cNvPr id="19" name="Oval 18">
            <a:extLst>
              <a:ext uri="{FF2B5EF4-FFF2-40B4-BE49-F238E27FC236}">
                <a16:creationId xmlns:a16="http://schemas.microsoft.com/office/drawing/2014/main" id="{F85BD222-12F3-5729-339A-DD3209A77F22}"/>
              </a:ext>
            </a:extLst>
          </p:cNvPr>
          <p:cNvSpPr/>
          <p:nvPr/>
        </p:nvSpPr>
        <p:spPr>
          <a:xfrm>
            <a:off x="3884570" y="3892586"/>
            <a:ext cx="943542" cy="942146"/>
          </a:xfrm>
          <a:prstGeom prst="ellipse">
            <a:avLst/>
          </a:prstGeom>
          <a:solidFill>
            <a:schemeClr val="bg1"/>
          </a:solidFill>
          <a:ln w="1905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AU" sz="800" b="1">
              <a:solidFill>
                <a:schemeClr val="accent3"/>
              </a:solidFill>
              <a:latin typeface="+mj-lt"/>
            </a:endParaRPr>
          </a:p>
        </p:txBody>
      </p:sp>
      <p:sp>
        <p:nvSpPr>
          <p:cNvPr id="22" name="Oval 21">
            <a:extLst>
              <a:ext uri="{FF2B5EF4-FFF2-40B4-BE49-F238E27FC236}">
                <a16:creationId xmlns:a16="http://schemas.microsoft.com/office/drawing/2014/main" id="{0AA19DF3-D8B7-0540-E712-BE7C003D4E06}"/>
              </a:ext>
            </a:extLst>
          </p:cNvPr>
          <p:cNvSpPr/>
          <p:nvPr/>
        </p:nvSpPr>
        <p:spPr>
          <a:xfrm>
            <a:off x="5310187" y="4712101"/>
            <a:ext cx="943542" cy="942146"/>
          </a:xfrm>
          <a:prstGeom prst="ellipse">
            <a:avLst/>
          </a:prstGeom>
          <a:solidFill>
            <a:schemeClr val="bg1"/>
          </a:solidFill>
          <a:ln w="1905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AU" sz="800" b="1">
              <a:solidFill>
                <a:schemeClr val="accent3"/>
              </a:solidFill>
              <a:latin typeface="+mj-lt"/>
            </a:endParaRPr>
          </a:p>
        </p:txBody>
      </p:sp>
      <p:sp>
        <p:nvSpPr>
          <p:cNvPr id="24" name="TextBox 23">
            <a:extLst>
              <a:ext uri="{FF2B5EF4-FFF2-40B4-BE49-F238E27FC236}">
                <a16:creationId xmlns:a16="http://schemas.microsoft.com/office/drawing/2014/main" id="{53377EA5-2A1D-A562-E303-2E50378E3CE2}"/>
              </a:ext>
            </a:extLst>
          </p:cNvPr>
          <p:cNvSpPr txBox="1"/>
          <p:nvPr/>
        </p:nvSpPr>
        <p:spPr>
          <a:xfrm>
            <a:off x="6511300" y="725290"/>
            <a:ext cx="4375063" cy="1292662"/>
          </a:xfrm>
          <a:prstGeom prst="rect">
            <a:avLst/>
          </a:prstGeom>
          <a:noFill/>
        </p:spPr>
        <p:txBody>
          <a:bodyPr wrap="square" lIns="0" tIns="0" rIns="0" bIns="0" rtlCol="0">
            <a:spAutoFit/>
          </a:bodyPr>
          <a:lstStyle/>
          <a:p>
            <a:r>
              <a:rPr lang="en-AU" sz="1400" spc="20" dirty="0">
                <a:latin typeface="Inter Tight SemiBold" pitchFamily="2" charset="0"/>
                <a:ea typeface="Inter Tight SemiBold" pitchFamily="2" charset="0"/>
                <a:cs typeface="Inter Tight SemiBold" pitchFamily="2" charset="0"/>
              </a:rPr>
              <a:t>Competition/Market</a:t>
            </a:r>
          </a:p>
          <a:p>
            <a:pPr marL="144000" lvl="0" indent="-144000">
              <a:spcBef>
                <a:spcPts val="300"/>
              </a:spcBef>
              <a:buClr>
                <a:srgbClr val="FFB60D"/>
              </a:buClr>
              <a:buFont typeface="Arial" panose="020B0604020202020204" pitchFamily="34" charset="0"/>
              <a:buChar char="•"/>
              <a:defRPr/>
            </a:pPr>
            <a:r>
              <a:rPr lang="en-US" sz="1100" dirty="0">
                <a:solidFill>
                  <a:srgbClr val="002E45"/>
                </a:solidFill>
              </a:rPr>
              <a:t>Duration based pricing</a:t>
            </a:r>
          </a:p>
          <a:p>
            <a:pPr marL="144000" lvl="0" indent="-144000">
              <a:spcBef>
                <a:spcPts val="300"/>
              </a:spcBef>
              <a:buClr>
                <a:srgbClr val="FFB60D"/>
              </a:buClr>
              <a:buFont typeface="Arial" panose="020B0604020202020204" pitchFamily="34" charset="0"/>
              <a:buChar char="•"/>
              <a:defRPr/>
            </a:pPr>
            <a:r>
              <a:rPr lang="en-US" sz="1100" dirty="0">
                <a:solidFill>
                  <a:srgbClr val="002E45"/>
                </a:solidFill>
              </a:rPr>
              <a:t>Steep stepped pricing (no loyalty)</a:t>
            </a:r>
          </a:p>
          <a:p>
            <a:pPr marL="144000" lvl="0" indent="-144000">
              <a:spcBef>
                <a:spcPts val="300"/>
              </a:spcBef>
              <a:buClr>
                <a:srgbClr val="FFB60D"/>
              </a:buClr>
              <a:buFont typeface="Arial" panose="020B0604020202020204" pitchFamily="34" charset="0"/>
              <a:buChar char="•"/>
              <a:defRPr/>
            </a:pPr>
            <a:r>
              <a:rPr lang="en-US" sz="1100" dirty="0">
                <a:solidFill>
                  <a:srgbClr val="002E45"/>
                </a:solidFill>
              </a:rPr>
              <a:t>Best interest duty and Researcher ratings</a:t>
            </a:r>
          </a:p>
          <a:p>
            <a:pPr marL="144000" lvl="0" indent="-144000">
              <a:spcBef>
                <a:spcPts val="300"/>
              </a:spcBef>
              <a:buClr>
                <a:srgbClr val="FFB60D"/>
              </a:buClr>
              <a:buFont typeface="Arial" panose="020B0604020202020204" pitchFamily="34" charset="0"/>
              <a:buChar char="•"/>
              <a:defRPr/>
            </a:pPr>
            <a:r>
              <a:rPr lang="en-US" sz="1100" dirty="0">
                <a:solidFill>
                  <a:srgbClr val="002E45"/>
                </a:solidFill>
              </a:rPr>
              <a:t>Belief in something new – no track record + advice risk</a:t>
            </a:r>
            <a:r>
              <a:rPr lang="en-US" sz="1200" dirty="0">
                <a:solidFill>
                  <a:srgbClr val="002E45"/>
                </a:solidFill>
              </a:rPr>
              <a:t>!</a:t>
            </a:r>
          </a:p>
          <a:p>
            <a:endParaRPr lang="en-AU" sz="1200" spc="20" dirty="0">
              <a:latin typeface="Inter Tight SemiBold" pitchFamily="2" charset="0"/>
              <a:ea typeface="Inter Tight SemiBold" pitchFamily="2" charset="0"/>
              <a:cs typeface="Inter Tight SemiBold" pitchFamily="2" charset="0"/>
            </a:endParaRPr>
          </a:p>
        </p:txBody>
      </p:sp>
      <p:sp>
        <p:nvSpPr>
          <p:cNvPr id="25" name="TextBox 24">
            <a:extLst>
              <a:ext uri="{FF2B5EF4-FFF2-40B4-BE49-F238E27FC236}">
                <a16:creationId xmlns:a16="http://schemas.microsoft.com/office/drawing/2014/main" id="{EC62FBCF-50B1-1F8A-B794-34380E343FAB}"/>
              </a:ext>
            </a:extLst>
          </p:cNvPr>
          <p:cNvSpPr txBox="1"/>
          <p:nvPr/>
        </p:nvSpPr>
        <p:spPr>
          <a:xfrm>
            <a:off x="7677404" y="4557358"/>
            <a:ext cx="3860740" cy="1792798"/>
          </a:xfrm>
          <a:prstGeom prst="rect">
            <a:avLst/>
          </a:prstGeom>
          <a:noFill/>
        </p:spPr>
        <p:txBody>
          <a:bodyPr wrap="square" lIns="0" tIns="0" rIns="0" bIns="0" rtlCol="0">
            <a:spAutoFit/>
          </a:bodyPr>
          <a:lstStyle/>
          <a:p>
            <a:r>
              <a:rPr lang="en-AU" sz="1400" spc="20" dirty="0">
                <a:latin typeface="Inter Tight SemiBold" pitchFamily="2" charset="0"/>
                <a:ea typeface="Inter Tight SemiBold" pitchFamily="2" charset="0"/>
                <a:cs typeface="Inter Tight SemiBold" pitchFamily="2" charset="0"/>
              </a:rPr>
              <a:t>Advancements</a:t>
            </a:r>
          </a:p>
          <a:p>
            <a:pPr marL="144000" lvl="0" indent="-144000">
              <a:spcBef>
                <a:spcPts val="300"/>
              </a:spcBef>
              <a:buClr>
                <a:srgbClr val="FFB60D"/>
              </a:buClr>
              <a:buFont typeface="Arial" panose="020B0604020202020204" pitchFamily="34" charset="0"/>
              <a:buChar char="•"/>
              <a:defRPr/>
            </a:pPr>
            <a:r>
              <a:rPr lang="en-US" sz="1100" dirty="0">
                <a:solidFill>
                  <a:srgbClr val="002E45"/>
                </a:solidFill>
              </a:rPr>
              <a:t>Rapidly evolving work, medicine and technology are outpacing traditional product design</a:t>
            </a:r>
          </a:p>
          <a:p>
            <a:pPr marL="144000" lvl="0" indent="-144000">
              <a:spcBef>
                <a:spcPts val="300"/>
              </a:spcBef>
              <a:buClr>
                <a:srgbClr val="FFB60D"/>
              </a:buClr>
              <a:buFont typeface="Arial" panose="020B0604020202020204" pitchFamily="34" charset="0"/>
              <a:buChar char="•"/>
              <a:defRPr/>
            </a:pPr>
            <a:r>
              <a:rPr lang="en-US" sz="1100" dirty="0">
                <a:solidFill>
                  <a:srgbClr val="002E45"/>
                </a:solidFill>
              </a:rPr>
              <a:t>Difficulties assessing subjective and episodic claims</a:t>
            </a:r>
          </a:p>
          <a:p>
            <a:pPr marL="144000" lvl="0" indent="-144000">
              <a:spcBef>
                <a:spcPts val="300"/>
              </a:spcBef>
              <a:buClr>
                <a:srgbClr val="FFB60D"/>
              </a:buClr>
              <a:buFont typeface="Arial" panose="020B0604020202020204" pitchFamily="34" charset="0"/>
              <a:buChar char="•"/>
              <a:defRPr/>
            </a:pPr>
            <a:r>
              <a:rPr lang="en-US" sz="1100" dirty="0">
                <a:solidFill>
                  <a:srgbClr val="002E45"/>
                </a:solidFill>
              </a:rPr>
              <a:t>Advancement of treatment is blurring where an individual’s ‘maximum medical improvement’ will land</a:t>
            </a:r>
          </a:p>
          <a:p>
            <a:pPr marL="144000" lvl="0" indent="-144000">
              <a:spcBef>
                <a:spcPts val="300"/>
              </a:spcBef>
              <a:buClr>
                <a:srgbClr val="FFB60D"/>
              </a:buClr>
              <a:buFont typeface="Arial" panose="020B0604020202020204" pitchFamily="34" charset="0"/>
              <a:buChar char="•"/>
              <a:defRPr/>
            </a:pPr>
            <a:r>
              <a:rPr lang="en-US" sz="1100" dirty="0">
                <a:solidFill>
                  <a:srgbClr val="002E45"/>
                </a:solidFill>
              </a:rPr>
              <a:t>Timeframe to determine true permanency</a:t>
            </a:r>
          </a:p>
          <a:p>
            <a:endParaRPr lang="en-AU" sz="1200" spc="20" dirty="0">
              <a:latin typeface="Inter Tight SemiBold" pitchFamily="2" charset="0"/>
              <a:ea typeface="Inter Tight SemiBold" pitchFamily="2" charset="0"/>
              <a:cs typeface="Inter Tight SemiBold" pitchFamily="2" charset="0"/>
            </a:endParaRPr>
          </a:p>
          <a:p>
            <a:pPr marL="144000" indent="-144000">
              <a:spcBef>
                <a:spcPts val="300"/>
              </a:spcBef>
              <a:buClr>
                <a:schemeClr val="tx2"/>
              </a:buClr>
              <a:buFont typeface="Arial" panose="020B0604020202020204" pitchFamily="34" charset="0"/>
              <a:buChar char="•"/>
            </a:pPr>
            <a:endParaRPr lang="en-AU" sz="1200" dirty="0"/>
          </a:p>
        </p:txBody>
      </p:sp>
      <p:sp>
        <p:nvSpPr>
          <p:cNvPr id="27" name="TextBox 26">
            <a:extLst>
              <a:ext uri="{FF2B5EF4-FFF2-40B4-BE49-F238E27FC236}">
                <a16:creationId xmlns:a16="http://schemas.microsoft.com/office/drawing/2014/main" id="{FC680EC5-C11B-7C39-8584-89A199B037B0}"/>
              </a:ext>
            </a:extLst>
          </p:cNvPr>
          <p:cNvSpPr txBox="1"/>
          <p:nvPr/>
        </p:nvSpPr>
        <p:spPr>
          <a:xfrm>
            <a:off x="687074" y="2250644"/>
            <a:ext cx="3150974" cy="1023357"/>
          </a:xfrm>
          <a:prstGeom prst="rect">
            <a:avLst/>
          </a:prstGeom>
          <a:noFill/>
        </p:spPr>
        <p:txBody>
          <a:bodyPr wrap="square" lIns="0" tIns="0" rIns="0" bIns="0" rtlCol="0">
            <a:spAutoFit/>
          </a:bodyPr>
          <a:lstStyle/>
          <a:p>
            <a:r>
              <a:rPr lang="en-US" sz="1400" spc="20" dirty="0">
                <a:latin typeface="Inter Tight SemiBold" pitchFamily="2" charset="0"/>
                <a:ea typeface="Inter Tight SemiBold" pitchFamily="2" charset="0"/>
                <a:cs typeface="Inter Tight SemiBold" pitchFamily="2" charset="0"/>
              </a:rPr>
              <a:t>Community expectations</a:t>
            </a:r>
          </a:p>
          <a:p>
            <a:pPr marL="144000" lvl="0" indent="-144000">
              <a:spcBef>
                <a:spcPts val="300"/>
              </a:spcBef>
              <a:buClr>
                <a:srgbClr val="FFB60D"/>
              </a:buClr>
              <a:buFont typeface="Arial" panose="020B0604020202020204" pitchFamily="34" charset="0"/>
              <a:buChar char="•"/>
              <a:defRPr/>
            </a:pPr>
            <a:r>
              <a:rPr lang="en-AU" sz="1100" dirty="0">
                <a:solidFill>
                  <a:srgbClr val="002E45"/>
                </a:solidFill>
              </a:rPr>
              <a:t>Affordability and value</a:t>
            </a:r>
          </a:p>
          <a:p>
            <a:pPr marL="144000" lvl="0" indent="-144000">
              <a:spcBef>
                <a:spcPts val="300"/>
              </a:spcBef>
              <a:buClr>
                <a:srgbClr val="FFB60D"/>
              </a:buClr>
              <a:buFont typeface="Arial" panose="020B0604020202020204" pitchFamily="34" charset="0"/>
              <a:buChar char="•"/>
              <a:defRPr/>
            </a:pPr>
            <a:r>
              <a:rPr lang="en-AU" sz="1100" dirty="0">
                <a:solidFill>
                  <a:srgbClr val="002E45"/>
                </a:solidFill>
              </a:rPr>
              <a:t>Help with medical, rehabilitation &amp; retraining costs</a:t>
            </a:r>
          </a:p>
          <a:p>
            <a:pPr marL="144000" lvl="0" indent="-144000">
              <a:spcBef>
                <a:spcPts val="300"/>
              </a:spcBef>
              <a:buClr>
                <a:srgbClr val="FFB60D"/>
              </a:buClr>
              <a:buFont typeface="Arial" panose="020B0604020202020204" pitchFamily="34" charset="0"/>
              <a:buChar char="•"/>
              <a:defRPr/>
            </a:pPr>
            <a:r>
              <a:rPr lang="en-AU" sz="1100" dirty="0">
                <a:solidFill>
                  <a:srgbClr val="002E45"/>
                </a:solidFill>
              </a:rPr>
              <a:t>Pay the claim</a:t>
            </a:r>
          </a:p>
          <a:p>
            <a:endParaRPr lang="en-AU" sz="1200" spc="20" dirty="0">
              <a:latin typeface="Inter Tight SemiBold" pitchFamily="2" charset="0"/>
              <a:ea typeface="Inter Tight SemiBold" pitchFamily="2" charset="0"/>
              <a:cs typeface="Inter Tight SemiBold" pitchFamily="2" charset="0"/>
            </a:endParaRPr>
          </a:p>
        </p:txBody>
      </p:sp>
      <p:sp>
        <p:nvSpPr>
          <p:cNvPr id="32" name="Oval 31">
            <a:extLst>
              <a:ext uri="{FF2B5EF4-FFF2-40B4-BE49-F238E27FC236}">
                <a16:creationId xmlns:a16="http://schemas.microsoft.com/office/drawing/2014/main" id="{6EBB43B6-46C9-B394-7ECA-DA0794EFDCA4}"/>
              </a:ext>
            </a:extLst>
          </p:cNvPr>
          <p:cNvSpPr/>
          <p:nvPr/>
        </p:nvSpPr>
        <p:spPr>
          <a:xfrm>
            <a:off x="5310187" y="1430644"/>
            <a:ext cx="943542" cy="942146"/>
          </a:xfrm>
          <a:prstGeom prst="ellipse">
            <a:avLst/>
          </a:prstGeom>
          <a:solidFill>
            <a:schemeClr val="bg1"/>
          </a:solidFill>
          <a:ln w="1905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AU" sz="800" b="1">
              <a:solidFill>
                <a:schemeClr val="accent3"/>
              </a:solidFill>
              <a:latin typeface="+mj-lt"/>
            </a:endParaRPr>
          </a:p>
        </p:txBody>
      </p:sp>
      <p:sp>
        <p:nvSpPr>
          <p:cNvPr id="82" name="Text To Outline">
            <a:extLst>
              <a:ext uri="{FF2B5EF4-FFF2-40B4-BE49-F238E27FC236}">
                <a16:creationId xmlns:a16="http://schemas.microsoft.com/office/drawing/2014/main" id="{27139C30-6210-C366-B9C6-AE0254ECC7E5}"/>
              </a:ext>
            </a:extLst>
          </p:cNvPr>
          <p:cNvSpPr/>
          <p:nvPr/>
        </p:nvSpPr>
        <p:spPr>
          <a:xfrm>
            <a:off x="4096232" y="2537121"/>
            <a:ext cx="463068" cy="360164"/>
          </a:xfrm>
          <a:custGeom>
            <a:avLst/>
            <a:gdLst/>
            <a:ahLst/>
            <a:cxnLst/>
            <a:rect l="l" t="t" r="r" b="b"/>
            <a:pathLst>
              <a:path w="257175" h="200025">
                <a:moveTo>
                  <a:pt x="86975" y="148768"/>
                </a:moveTo>
                <a:cubicBezTo>
                  <a:pt x="86396" y="150089"/>
                  <a:pt x="86037" y="151455"/>
                  <a:pt x="85898" y="152865"/>
                </a:cubicBezTo>
                <a:cubicBezTo>
                  <a:pt x="85759" y="154275"/>
                  <a:pt x="85702" y="155707"/>
                  <a:pt x="85725" y="157162"/>
                </a:cubicBezTo>
                <a:cubicBezTo>
                  <a:pt x="85931" y="165248"/>
                  <a:pt x="88723" y="171981"/>
                  <a:pt x="94102" y="177360"/>
                </a:cubicBezTo>
                <a:cubicBezTo>
                  <a:pt x="99481" y="182739"/>
                  <a:pt x="106214" y="185532"/>
                  <a:pt x="114300" y="185737"/>
                </a:cubicBezTo>
                <a:cubicBezTo>
                  <a:pt x="121404" y="185597"/>
                  <a:pt x="127500" y="183388"/>
                  <a:pt x="132589" y="179112"/>
                </a:cubicBezTo>
                <a:cubicBezTo>
                  <a:pt x="137678" y="174836"/>
                  <a:pt x="140928" y="169335"/>
                  <a:pt x="142339" y="162609"/>
                </a:cubicBezTo>
                <a:close/>
                <a:moveTo>
                  <a:pt x="242888" y="27007"/>
                </a:moveTo>
                <a:lnTo>
                  <a:pt x="14288" y="84162"/>
                </a:lnTo>
                <a:lnTo>
                  <a:pt x="14288" y="115862"/>
                </a:lnTo>
                <a:lnTo>
                  <a:pt x="242888" y="173012"/>
                </a:lnTo>
                <a:close/>
                <a:moveTo>
                  <a:pt x="250031" y="0"/>
                </a:moveTo>
                <a:cubicBezTo>
                  <a:pt x="252048" y="51"/>
                  <a:pt x="253730" y="748"/>
                  <a:pt x="255077" y="2091"/>
                </a:cubicBezTo>
                <a:cubicBezTo>
                  <a:pt x="256423" y="3435"/>
                  <a:pt x="257123" y="5119"/>
                  <a:pt x="257175" y="7143"/>
                </a:cubicBezTo>
                <a:lnTo>
                  <a:pt x="257175" y="192881"/>
                </a:lnTo>
                <a:cubicBezTo>
                  <a:pt x="257123" y="194898"/>
                  <a:pt x="256423" y="196579"/>
                  <a:pt x="255077" y="197926"/>
                </a:cubicBezTo>
                <a:cubicBezTo>
                  <a:pt x="253730" y="199273"/>
                  <a:pt x="252048" y="199973"/>
                  <a:pt x="250031" y="200025"/>
                </a:cubicBezTo>
                <a:cubicBezTo>
                  <a:pt x="248015" y="199973"/>
                  <a:pt x="246333" y="199273"/>
                  <a:pt x="244986" y="197926"/>
                </a:cubicBezTo>
                <a:cubicBezTo>
                  <a:pt x="243639" y="196579"/>
                  <a:pt x="242940" y="194898"/>
                  <a:pt x="242888" y="192881"/>
                </a:cubicBezTo>
                <a:lnTo>
                  <a:pt x="242888" y="187746"/>
                </a:lnTo>
                <a:lnTo>
                  <a:pt x="156225" y="165690"/>
                </a:lnTo>
                <a:cubicBezTo>
                  <a:pt x="153970" y="175774"/>
                  <a:pt x="149048" y="183969"/>
                  <a:pt x="141457" y="190275"/>
                </a:cubicBezTo>
                <a:cubicBezTo>
                  <a:pt x="133867" y="196580"/>
                  <a:pt x="124815" y="199830"/>
                  <a:pt x="114300" y="200025"/>
                </a:cubicBezTo>
                <a:cubicBezTo>
                  <a:pt x="101985" y="199718"/>
                  <a:pt x="91833" y="195532"/>
                  <a:pt x="83844" y="187467"/>
                </a:cubicBezTo>
                <a:cubicBezTo>
                  <a:pt x="75855" y="179403"/>
                  <a:pt x="71719" y="169301"/>
                  <a:pt x="71438" y="157162"/>
                </a:cubicBezTo>
                <a:cubicBezTo>
                  <a:pt x="71452" y="153047"/>
                  <a:pt x="72003" y="149088"/>
                  <a:pt x="73090" y="145286"/>
                </a:cubicBezTo>
                <a:lnTo>
                  <a:pt x="14288" y="130596"/>
                </a:lnTo>
                <a:lnTo>
                  <a:pt x="14288" y="135731"/>
                </a:lnTo>
                <a:cubicBezTo>
                  <a:pt x="14237" y="137748"/>
                  <a:pt x="13539" y="139429"/>
                  <a:pt x="12196" y="140776"/>
                </a:cubicBezTo>
                <a:cubicBezTo>
                  <a:pt x="10852" y="142123"/>
                  <a:pt x="9168" y="142823"/>
                  <a:pt x="7144" y="142875"/>
                </a:cubicBezTo>
                <a:cubicBezTo>
                  <a:pt x="5120" y="142823"/>
                  <a:pt x="3436" y="142123"/>
                  <a:pt x="2092" y="140776"/>
                </a:cubicBezTo>
                <a:cubicBezTo>
                  <a:pt x="749" y="139429"/>
                  <a:pt x="51" y="137748"/>
                  <a:pt x="0" y="135731"/>
                </a:cubicBezTo>
                <a:lnTo>
                  <a:pt x="0" y="64293"/>
                </a:lnTo>
                <a:cubicBezTo>
                  <a:pt x="51" y="62277"/>
                  <a:pt x="749" y="60595"/>
                  <a:pt x="2092" y="59248"/>
                </a:cubicBezTo>
                <a:cubicBezTo>
                  <a:pt x="3436" y="57901"/>
                  <a:pt x="5120" y="57202"/>
                  <a:pt x="7144" y="57150"/>
                </a:cubicBezTo>
                <a:cubicBezTo>
                  <a:pt x="9168" y="57202"/>
                  <a:pt x="10852" y="57901"/>
                  <a:pt x="12196" y="59248"/>
                </a:cubicBezTo>
                <a:cubicBezTo>
                  <a:pt x="13539" y="60595"/>
                  <a:pt x="14237" y="62277"/>
                  <a:pt x="14288" y="64293"/>
                </a:cubicBezTo>
                <a:lnTo>
                  <a:pt x="14288" y="69428"/>
                </a:lnTo>
                <a:lnTo>
                  <a:pt x="242888" y="12282"/>
                </a:lnTo>
                <a:lnTo>
                  <a:pt x="242888" y="7143"/>
                </a:lnTo>
                <a:cubicBezTo>
                  <a:pt x="242940" y="5119"/>
                  <a:pt x="243639" y="3435"/>
                  <a:pt x="244986" y="2091"/>
                </a:cubicBezTo>
                <a:cubicBezTo>
                  <a:pt x="246333" y="748"/>
                  <a:pt x="248015" y="51"/>
                  <a:pt x="250031" y="0"/>
                </a:cubicBez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6" name="Text To Outline">
            <a:extLst>
              <a:ext uri="{FF2B5EF4-FFF2-40B4-BE49-F238E27FC236}">
                <a16:creationId xmlns:a16="http://schemas.microsoft.com/office/drawing/2014/main" id="{6A8D34E2-ED99-0016-62F3-4E2DF202A6C0}"/>
              </a:ext>
            </a:extLst>
          </p:cNvPr>
          <p:cNvSpPr>
            <a:spLocks noChangeAspect="1"/>
          </p:cNvSpPr>
          <p:nvPr/>
        </p:nvSpPr>
        <p:spPr>
          <a:xfrm>
            <a:off x="5567758" y="1687517"/>
            <a:ext cx="428400" cy="428400"/>
          </a:xfrm>
          <a:custGeom>
            <a:avLst/>
            <a:gdLst/>
            <a:ahLst/>
            <a:cxnLst/>
            <a:rect l="l" t="t" r="r" b="b"/>
            <a:pathLst>
              <a:path w="228600" h="228600">
                <a:moveTo>
                  <a:pt x="114300" y="42863"/>
                </a:moveTo>
                <a:cubicBezTo>
                  <a:pt x="116317" y="42915"/>
                  <a:pt x="117998" y="43614"/>
                  <a:pt x="119345" y="44961"/>
                </a:cubicBezTo>
                <a:cubicBezTo>
                  <a:pt x="120692" y="46308"/>
                  <a:pt x="121392" y="47990"/>
                  <a:pt x="121444" y="50006"/>
                </a:cubicBezTo>
                <a:lnTo>
                  <a:pt x="121444" y="107156"/>
                </a:lnTo>
                <a:lnTo>
                  <a:pt x="164306" y="107156"/>
                </a:lnTo>
                <a:cubicBezTo>
                  <a:pt x="166323" y="107208"/>
                  <a:pt x="168005" y="107908"/>
                  <a:pt x="169352" y="109255"/>
                </a:cubicBezTo>
                <a:cubicBezTo>
                  <a:pt x="170698" y="110602"/>
                  <a:pt x="171398" y="112283"/>
                  <a:pt x="171450" y="114300"/>
                </a:cubicBezTo>
                <a:cubicBezTo>
                  <a:pt x="171398" y="116317"/>
                  <a:pt x="170698" y="117999"/>
                  <a:pt x="169352" y="119345"/>
                </a:cubicBezTo>
                <a:cubicBezTo>
                  <a:pt x="168005" y="120692"/>
                  <a:pt x="166323" y="121392"/>
                  <a:pt x="164306" y="121444"/>
                </a:cubicBezTo>
                <a:lnTo>
                  <a:pt x="114300" y="121444"/>
                </a:lnTo>
                <a:cubicBezTo>
                  <a:pt x="112283" y="121392"/>
                  <a:pt x="110602" y="120692"/>
                  <a:pt x="109255" y="119345"/>
                </a:cubicBezTo>
                <a:cubicBezTo>
                  <a:pt x="107908" y="117999"/>
                  <a:pt x="107208" y="116317"/>
                  <a:pt x="107156" y="114300"/>
                </a:cubicBezTo>
                <a:lnTo>
                  <a:pt x="107156" y="50006"/>
                </a:lnTo>
                <a:cubicBezTo>
                  <a:pt x="107208" y="47990"/>
                  <a:pt x="107908" y="46308"/>
                  <a:pt x="109255" y="44961"/>
                </a:cubicBezTo>
                <a:cubicBezTo>
                  <a:pt x="110602" y="43614"/>
                  <a:pt x="112283" y="42915"/>
                  <a:pt x="114300" y="42863"/>
                </a:cubicBezTo>
                <a:close/>
                <a:moveTo>
                  <a:pt x="114300" y="14288"/>
                </a:moveTo>
                <a:cubicBezTo>
                  <a:pt x="85970" y="15003"/>
                  <a:pt x="62397" y="24768"/>
                  <a:pt x="43583" y="43583"/>
                </a:cubicBezTo>
                <a:cubicBezTo>
                  <a:pt x="24768" y="62397"/>
                  <a:pt x="15003" y="85970"/>
                  <a:pt x="14288" y="114300"/>
                </a:cubicBezTo>
                <a:cubicBezTo>
                  <a:pt x="15003" y="142631"/>
                  <a:pt x="24768" y="166203"/>
                  <a:pt x="43583" y="185018"/>
                </a:cubicBezTo>
                <a:cubicBezTo>
                  <a:pt x="62397" y="203832"/>
                  <a:pt x="85970" y="213597"/>
                  <a:pt x="114300" y="214313"/>
                </a:cubicBezTo>
                <a:cubicBezTo>
                  <a:pt x="142630" y="213597"/>
                  <a:pt x="166203" y="203832"/>
                  <a:pt x="185018" y="185018"/>
                </a:cubicBezTo>
                <a:cubicBezTo>
                  <a:pt x="203832" y="166203"/>
                  <a:pt x="213597" y="142630"/>
                  <a:pt x="214313" y="114300"/>
                </a:cubicBezTo>
                <a:cubicBezTo>
                  <a:pt x="213597" y="85970"/>
                  <a:pt x="203832" y="62397"/>
                  <a:pt x="185018" y="43583"/>
                </a:cubicBezTo>
                <a:cubicBezTo>
                  <a:pt x="166203" y="24768"/>
                  <a:pt x="142630" y="15003"/>
                  <a:pt x="114300" y="14288"/>
                </a:cubicBezTo>
                <a:close/>
                <a:moveTo>
                  <a:pt x="114300" y="0"/>
                </a:moveTo>
                <a:cubicBezTo>
                  <a:pt x="135586" y="242"/>
                  <a:pt x="154817" y="5443"/>
                  <a:pt x="171992" y="15604"/>
                </a:cubicBezTo>
                <a:cubicBezTo>
                  <a:pt x="189168" y="25764"/>
                  <a:pt x="202836" y="39432"/>
                  <a:pt x="212996" y="56608"/>
                </a:cubicBezTo>
                <a:cubicBezTo>
                  <a:pt x="223157" y="73783"/>
                  <a:pt x="228358" y="93014"/>
                  <a:pt x="228600" y="114300"/>
                </a:cubicBezTo>
                <a:cubicBezTo>
                  <a:pt x="228358" y="135586"/>
                  <a:pt x="223157" y="154817"/>
                  <a:pt x="212996" y="171993"/>
                </a:cubicBezTo>
                <a:cubicBezTo>
                  <a:pt x="202836" y="189168"/>
                  <a:pt x="189168" y="202836"/>
                  <a:pt x="171992" y="212996"/>
                </a:cubicBezTo>
                <a:cubicBezTo>
                  <a:pt x="154817" y="223157"/>
                  <a:pt x="135586" y="228358"/>
                  <a:pt x="114300" y="228600"/>
                </a:cubicBezTo>
                <a:cubicBezTo>
                  <a:pt x="93014" y="228358"/>
                  <a:pt x="73783" y="223157"/>
                  <a:pt x="56608" y="212996"/>
                </a:cubicBezTo>
                <a:cubicBezTo>
                  <a:pt x="39432" y="202836"/>
                  <a:pt x="25764" y="189168"/>
                  <a:pt x="15604" y="171993"/>
                </a:cubicBezTo>
                <a:cubicBezTo>
                  <a:pt x="5443" y="154817"/>
                  <a:pt x="242" y="135586"/>
                  <a:pt x="0" y="114300"/>
                </a:cubicBezTo>
                <a:cubicBezTo>
                  <a:pt x="242" y="93014"/>
                  <a:pt x="5443" y="73783"/>
                  <a:pt x="15604" y="56608"/>
                </a:cubicBezTo>
                <a:cubicBezTo>
                  <a:pt x="25764" y="39432"/>
                  <a:pt x="39432" y="25764"/>
                  <a:pt x="56608" y="15604"/>
                </a:cubicBezTo>
                <a:cubicBezTo>
                  <a:pt x="73783" y="5443"/>
                  <a:pt x="93014" y="242"/>
                  <a:pt x="114300" y="0"/>
                </a:cubicBez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3" name="Text To Outline">
            <a:extLst>
              <a:ext uri="{FF2B5EF4-FFF2-40B4-BE49-F238E27FC236}">
                <a16:creationId xmlns:a16="http://schemas.microsoft.com/office/drawing/2014/main" id="{BF641CE9-2E0C-757F-7D29-ABDC7C5B6983}"/>
              </a:ext>
            </a:extLst>
          </p:cNvPr>
          <p:cNvSpPr/>
          <p:nvPr/>
        </p:nvSpPr>
        <p:spPr>
          <a:xfrm>
            <a:off x="7007079" y="2541768"/>
            <a:ext cx="400994" cy="350870"/>
          </a:xfrm>
          <a:custGeom>
            <a:avLst/>
            <a:gdLst/>
            <a:ahLst/>
            <a:cxnLst/>
            <a:rect l="l" t="t" r="r" b="b"/>
            <a:pathLst>
              <a:path w="228600" h="200025">
                <a:moveTo>
                  <a:pt x="142875" y="42862"/>
                </a:moveTo>
                <a:lnTo>
                  <a:pt x="142875" y="178593"/>
                </a:lnTo>
                <a:cubicBezTo>
                  <a:pt x="142927" y="180614"/>
                  <a:pt x="143625" y="182297"/>
                  <a:pt x="144970" y="183642"/>
                </a:cubicBezTo>
                <a:cubicBezTo>
                  <a:pt x="146315" y="184987"/>
                  <a:pt x="147998" y="185686"/>
                  <a:pt x="150019" y="185737"/>
                </a:cubicBezTo>
                <a:lnTo>
                  <a:pt x="207169" y="185737"/>
                </a:lnTo>
                <a:cubicBezTo>
                  <a:pt x="209185" y="185685"/>
                  <a:pt x="210867" y="184986"/>
                  <a:pt x="212214" y="183639"/>
                </a:cubicBezTo>
                <a:cubicBezTo>
                  <a:pt x="213561" y="182292"/>
                  <a:pt x="214260" y="180610"/>
                  <a:pt x="214313" y="178593"/>
                </a:cubicBezTo>
                <a:lnTo>
                  <a:pt x="214147" y="166267"/>
                </a:lnTo>
                <a:cubicBezTo>
                  <a:pt x="213631" y="152074"/>
                  <a:pt x="211906" y="139641"/>
                  <a:pt x="208972" y="128967"/>
                </a:cubicBezTo>
                <a:cubicBezTo>
                  <a:pt x="206038" y="118292"/>
                  <a:pt x="202740" y="108312"/>
                  <a:pt x="199078" y="99026"/>
                </a:cubicBezTo>
                <a:cubicBezTo>
                  <a:pt x="195830" y="90705"/>
                  <a:pt x="192909" y="82000"/>
                  <a:pt x="190315" y="72914"/>
                </a:cubicBezTo>
                <a:cubicBezTo>
                  <a:pt x="187720" y="63827"/>
                  <a:pt x="186215" y="53913"/>
                  <a:pt x="185800" y="43171"/>
                </a:cubicBezTo>
                <a:lnTo>
                  <a:pt x="185796" y="42862"/>
                </a:lnTo>
                <a:close/>
                <a:moveTo>
                  <a:pt x="100013" y="42862"/>
                </a:moveTo>
                <a:lnTo>
                  <a:pt x="100013" y="100012"/>
                </a:lnTo>
                <a:lnTo>
                  <a:pt x="128588" y="100012"/>
                </a:lnTo>
                <a:lnTo>
                  <a:pt x="128588" y="42862"/>
                </a:lnTo>
                <a:close/>
                <a:moveTo>
                  <a:pt x="42809" y="42862"/>
                </a:moveTo>
                <a:cubicBezTo>
                  <a:pt x="42390" y="53783"/>
                  <a:pt x="40883" y="63798"/>
                  <a:pt x="38289" y="72907"/>
                </a:cubicBezTo>
                <a:cubicBezTo>
                  <a:pt x="35694" y="82015"/>
                  <a:pt x="32773" y="90728"/>
                  <a:pt x="29525" y="99043"/>
                </a:cubicBezTo>
                <a:cubicBezTo>
                  <a:pt x="25863" y="108307"/>
                  <a:pt x="22565" y="118287"/>
                  <a:pt x="19630" y="128984"/>
                </a:cubicBezTo>
                <a:cubicBezTo>
                  <a:pt x="16695" y="139681"/>
                  <a:pt x="14969" y="152174"/>
                  <a:pt x="14451" y="166462"/>
                </a:cubicBezTo>
                <a:lnTo>
                  <a:pt x="14288" y="178785"/>
                </a:lnTo>
                <a:cubicBezTo>
                  <a:pt x="14339" y="180714"/>
                  <a:pt x="15037" y="182341"/>
                  <a:pt x="16382" y="183666"/>
                </a:cubicBezTo>
                <a:cubicBezTo>
                  <a:pt x="17727" y="184991"/>
                  <a:pt x="19410" y="185682"/>
                  <a:pt x="21431" y="185737"/>
                </a:cubicBezTo>
                <a:lnTo>
                  <a:pt x="78581" y="185737"/>
                </a:lnTo>
                <a:cubicBezTo>
                  <a:pt x="80598" y="185685"/>
                  <a:pt x="82280" y="184986"/>
                  <a:pt x="83627" y="183639"/>
                </a:cubicBezTo>
                <a:cubicBezTo>
                  <a:pt x="84973" y="182292"/>
                  <a:pt x="85673" y="180610"/>
                  <a:pt x="85725" y="178593"/>
                </a:cubicBezTo>
                <a:lnTo>
                  <a:pt x="85725" y="42862"/>
                </a:lnTo>
                <a:close/>
                <a:moveTo>
                  <a:pt x="42845" y="28575"/>
                </a:moveTo>
                <a:lnTo>
                  <a:pt x="185747" y="28575"/>
                </a:lnTo>
                <a:cubicBezTo>
                  <a:pt x="189771" y="28678"/>
                  <a:pt x="193114" y="30076"/>
                  <a:pt x="195775" y="32768"/>
                </a:cubicBezTo>
                <a:cubicBezTo>
                  <a:pt x="198435" y="35460"/>
                  <a:pt x="199867" y="38825"/>
                  <a:pt x="200070" y="42862"/>
                </a:cubicBezTo>
                <a:cubicBezTo>
                  <a:pt x="200743" y="56509"/>
                  <a:pt x="203247" y="69077"/>
                  <a:pt x="207581" y="80565"/>
                </a:cubicBezTo>
                <a:cubicBezTo>
                  <a:pt x="211916" y="92054"/>
                  <a:pt x="216272" y="104433"/>
                  <a:pt x="220649" y="117703"/>
                </a:cubicBezTo>
                <a:cubicBezTo>
                  <a:pt x="225027" y="130973"/>
                  <a:pt x="227618" y="147102"/>
                  <a:pt x="228421" y="166092"/>
                </a:cubicBezTo>
                <a:lnTo>
                  <a:pt x="228600" y="178593"/>
                </a:lnTo>
                <a:cubicBezTo>
                  <a:pt x="228447" y="184663"/>
                  <a:pt x="226354" y="189714"/>
                  <a:pt x="222321" y="193746"/>
                </a:cubicBezTo>
                <a:cubicBezTo>
                  <a:pt x="218289" y="197778"/>
                  <a:pt x="213238" y="199871"/>
                  <a:pt x="207169" y="200025"/>
                </a:cubicBezTo>
                <a:lnTo>
                  <a:pt x="150019" y="200025"/>
                </a:lnTo>
                <a:cubicBezTo>
                  <a:pt x="143949" y="199871"/>
                  <a:pt x="138899" y="197778"/>
                  <a:pt x="134866" y="193746"/>
                </a:cubicBezTo>
                <a:cubicBezTo>
                  <a:pt x="130834" y="189714"/>
                  <a:pt x="128741" y="184663"/>
                  <a:pt x="128588" y="178593"/>
                </a:cubicBezTo>
                <a:lnTo>
                  <a:pt x="128588" y="114300"/>
                </a:lnTo>
                <a:lnTo>
                  <a:pt x="100013" y="114300"/>
                </a:lnTo>
                <a:lnTo>
                  <a:pt x="100013" y="178593"/>
                </a:lnTo>
                <a:cubicBezTo>
                  <a:pt x="99859" y="184663"/>
                  <a:pt x="97766" y="189714"/>
                  <a:pt x="93734" y="193746"/>
                </a:cubicBezTo>
                <a:cubicBezTo>
                  <a:pt x="89702" y="197778"/>
                  <a:pt x="84651" y="199871"/>
                  <a:pt x="78581" y="200025"/>
                </a:cubicBezTo>
                <a:lnTo>
                  <a:pt x="21431" y="200025"/>
                </a:lnTo>
                <a:cubicBezTo>
                  <a:pt x="15362" y="199871"/>
                  <a:pt x="10311" y="197778"/>
                  <a:pt x="6279" y="193746"/>
                </a:cubicBezTo>
                <a:cubicBezTo>
                  <a:pt x="2246" y="189714"/>
                  <a:pt x="154" y="184663"/>
                  <a:pt x="0" y="178593"/>
                </a:cubicBezTo>
                <a:lnTo>
                  <a:pt x="170" y="166092"/>
                </a:lnTo>
                <a:cubicBezTo>
                  <a:pt x="973" y="147116"/>
                  <a:pt x="3563" y="130992"/>
                  <a:pt x="7941" y="117721"/>
                </a:cubicBezTo>
                <a:cubicBezTo>
                  <a:pt x="12319" y="104449"/>
                  <a:pt x="16675" y="92066"/>
                  <a:pt x="21009" y="80571"/>
                </a:cubicBezTo>
                <a:cubicBezTo>
                  <a:pt x="25344" y="69077"/>
                  <a:pt x="27848" y="56507"/>
                  <a:pt x="28521" y="42862"/>
                </a:cubicBezTo>
                <a:cubicBezTo>
                  <a:pt x="28724" y="38825"/>
                  <a:pt x="30156" y="35460"/>
                  <a:pt x="32817" y="32768"/>
                </a:cubicBezTo>
                <a:cubicBezTo>
                  <a:pt x="35477" y="30076"/>
                  <a:pt x="38820" y="28678"/>
                  <a:pt x="42845" y="28575"/>
                </a:cubicBezTo>
                <a:close/>
                <a:moveTo>
                  <a:pt x="135731" y="0"/>
                </a:moveTo>
                <a:lnTo>
                  <a:pt x="178594" y="0"/>
                </a:lnTo>
                <a:cubicBezTo>
                  <a:pt x="180610" y="51"/>
                  <a:pt x="182292" y="748"/>
                  <a:pt x="183639" y="2091"/>
                </a:cubicBezTo>
                <a:cubicBezTo>
                  <a:pt x="184986" y="3435"/>
                  <a:pt x="185685" y="5119"/>
                  <a:pt x="185738" y="7143"/>
                </a:cubicBezTo>
                <a:cubicBezTo>
                  <a:pt x="185685" y="9168"/>
                  <a:pt x="184986" y="10852"/>
                  <a:pt x="183639" y="12195"/>
                </a:cubicBezTo>
                <a:cubicBezTo>
                  <a:pt x="182292" y="13539"/>
                  <a:pt x="180610" y="14236"/>
                  <a:pt x="178594" y="14287"/>
                </a:cubicBezTo>
                <a:lnTo>
                  <a:pt x="135731" y="14287"/>
                </a:lnTo>
                <a:cubicBezTo>
                  <a:pt x="133715" y="14236"/>
                  <a:pt x="132033" y="13539"/>
                  <a:pt x="130686" y="12195"/>
                </a:cubicBezTo>
                <a:cubicBezTo>
                  <a:pt x="129339" y="10852"/>
                  <a:pt x="128640" y="9168"/>
                  <a:pt x="128588" y="7143"/>
                </a:cubicBezTo>
                <a:cubicBezTo>
                  <a:pt x="128640" y="5119"/>
                  <a:pt x="129339" y="3435"/>
                  <a:pt x="130686" y="2091"/>
                </a:cubicBezTo>
                <a:cubicBezTo>
                  <a:pt x="132033" y="748"/>
                  <a:pt x="133715" y="51"/>
                  <a:pt x="135731" y="0"/>
                </a:cubicBezTo>
                <a:close/>
                <a:moveTo>
                  <a:pt x="50006" y="0"/>
                </a:moveTo>
                <a:lnTo>
                  <a:pt x="92869" y="0"/>
                </a:lnTo>
                <a:cubicBezTo>
                  <a:pt x="94885" y="51"/>
                  <a:pt x="96567" y="748"/>
                  <a:pt x="97914" y="2091"/>
                </a:cubicBezTo>
                <a:cubicBezTo>
                  <a:pt x="99261" y="3435"/>
                  <a:pt x="99960" y="5119"/>
                  <a:pt x="100013" y="7143"/>
                </a:cubicBezTo>
                <a:cubicBezTo>
                  <a:pt x="99960" y="9168"/>
                  <a:pt x="99261" y="10852"/>
                  <a:pt x="97914" y="12195"/>
                </a:cubicBezTo>
                <a:cubicBezTo>
                  <a:pt x="96567" y="13539"/>
                  <a:pt x="94885" y="14236"/>
                  <a:pt x="92869" y="14287"/>
                </a:cubicBezTo>
                <a:lnTo>
                  <a:pt x="50006" y="14287"/>
                </a:lnTo>
                <a:cubicBezTo>
                  <a:pt x="47990" y="14236"/>
                  <a:pt x="46308" y="13539"/>
                  <a:pt x="44961" y="12195"/>
                </a:cubicBezTo>
                <a:cubicBezTo>
                  <a:pt x="43614" y="10852"/>
                  <a:pt x="42915" y="9168"/>
                  <a:pt x="42863" y="7143"/>
                </a:cubicBezTo>
                <a:cubicBezTo>
                  <a:pt x="42915" y="5119"/>
                  <a:pt x="43614" y="3435"/>
                  <a:pt x="44961" y="2091"/>
                </a:cubicBezTo>
                <a:cubicBezTo>
                  <a:pt x="46308" y="748"/>
                  <a:pt x="47990" y="51"/>
                  <a:pt x="50006" y="0"/>
                </a:cubicBez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6" name="Text To Outline">
            <a:extLst>
              <a:ext uri="{FF2B5EF4-FFF2-40B4-BE49-F238E27FC236}">
                <a16:creationId xmlns:a16="http://schemas.microsoft.com/office/drawing/2014/main" id="{70F8EECA-5104-3736-7ABE-76FEB974A86C}"/>
              </a:ext>
            </a:extLst>
          </p:cNvPr>
          <p:cNvSpPr/>
          <p:nvPr/>
        </p:nvSpPr>
        <p:spPr>
          <a:xfrm>
            <a:off x="4212154" y="4161797"/>
            <a:ext cx="288374" cy="403724"/>
          </a:xfrm>
          <a:custGeom>
            <a:avLst/>
            <a:gdLst/>
            <a:ahLst/>
            <a:cxnLst/>
            <a:rect l="l" t="t" r="r" b="b"/>
            <a:pathLst>
              <a:path w="142875" h="200025">
                <a:moveTo>
                  <a:pt x="28575" y="157163"/>
                </a:moveTo>
                <a:lnTo>
                  <a:pt x="28575" y="167338"/>
                </a:lnTo>
                <a:lnTo>
                  <a:pt x="14288" y="174522"/>
                </a:lnTo>
                <a:lnTo>
                  <a:pt x="14288" y="185738"/>
                </a:lnTo>
                <a:lnTo>
                  <a:pt x="128588" y="185738"/>
                </a:lnTo>
                <a:lnTo>
                  <a:pt x="128588" y="174522"/>
                </a:lnTo>
                <a:lnTo>
                  <a:pt x="114300" y="167338"/>
                </a:lnTo>
                <a:lnTo>
                  <a:pt x="114300" y="157163"/>
                </a:lnTo>
                <a:close/>
                <a:moveTo>
                  <a:pt x="25003" y="142875"/>
                </a:moveTo>
                <a:lnTo>
                  <a:pt x="117872" y="142875"/>
                </a:lnTo>
                <a:cubicBezTo>
                  <a:pt x="120903" y="142952"/>
                  <a:pt x="123427" y="144000"/>
                  <a:pt x="125445" y="146018"/>
                </a:cubicBezTo>
                <a:cubicBezTo>
                  <a:pt x="127463" y="148036"/>
                  <a:pt x="128510" y="150560"/>
                  <a:pt x="128588" y="153591"/>
                </a:cubicBezTo>
                <a:lnTo>
                  <a:pt x="128588" y="158547"/>
                </a:lnTo>
                <a:lnTo>
                  <a:pt x="136892" y="162699"/>
                </a:lnTo>
                <a:cubicBezTo>
                  <a:pt x="138743" y="163607"/>
                  <a:pt x="140198" y="164916"/>
                  <a:pt x="141257" y="166626"/>
                </a:cubicBezTo>
                <a:cubicBezTo>
                  <a:pt x="142315" y="168337"/>
                  <a:pt x="142855" y="170223"/>
                  <a:pt x="142875" y="172285"/>
                </a:cubicBezTo>
                <a:lnTo>
                  <a:pt x="142875" y="189310"/>
                </a:lnTo>
                <a:cubicBezTo>
                  <a:pt x="142798" y="192340"/>
                  <a:pt x="141750" y="194865"/>
                  <a:pt x="139732" y="196882"/>
                </a:cubicBezTo>
                <a:cubicBezTo>
                  <a:pt x="137715" y="198900"/>
                  <a:pt x="135190" y="199948"/>
                  <a:pt x="132159" y="200025"/>
                </a:cubicBezTo>
                <a:lnTo>
                  <a:pt x="10716" y="200025"/>
                </a:lnTo>
                <a:cubicBezTo>
                  <a:pt x="7685" y="199947"/>
                  <a:pt x="5161" y="198898"/>
                  <a:pt x="3143" y="196877"/>
                </a:cubicBezTo>
                <a:cubicBezTo>
                  <a:pt x="1125" y="194857"/>
                  <a:pt x="77" y="192334"/>
                  <a:pt x="0" y="189310"/>
                </a:cubicBezTo>
                <a:lnTo>
                  <a:pt x="0" y="172298"/>
                </a:lnTo>
                <a:cubicBezTo>
                  <a:pt x="22" y="170210"/>
                  <a:pt x="566" y="168315"/>
                  <a:pt x="1631" y="166612"/>
                </a:cubicBezTo>
                <a:cubicBezTo>
                  <a:pt x="2696" y="164909"/>
                  <a:pt x="4149" y="163605"/>
                  <a:pt x="5992" y="162701"/>
                </a:cubicBezTo>
                <a:lnTo>
                  <a:pt x="14288" y="158529"/>
                </a:lnTo>
                <a:lnTo>
                  <a:pt x="14288" y="153591"/>
                </a:lnTo>
                <a:cubicBezTo>
                  <a:pt x="14365" y="150566"/>
                  <a:pt x="15412" y="148043"/>
                  <a:pt x="17430" y="146023"/>
                </a:cubicBezTo>
                <a:cubicBezTo>
                  <a:pt x="19448" y="144003"/>
                  <a:pt x="21972" y="142953"/>
                  <a:pt x="25003" y="142875"/>
                </a:cubicBezTo>
                <a:close/>
                <a:moveTo>
                  <a:pt x="33924" y="41045"/>
                </a:moveTo>
                <a:cubicBezTo>
                  <a:pt x="35789" y="41093"/>
                  <a:pt x="37350" y="41737"/>
                  <a:pt x="38607" y="42978"/>
                </a:cubicBezTo>
                <a:cubicBezTo>
                  <a:pt x="39864" y="44219"/>
                  <a:pt x="40518" y="45770"/>
                  <a:pt x="40568" y="47631"/>
                </a:cubicBezTo>
                <a:cubicBezTo>
                  <a:pt x="40521" y="49522"/>
                  <a:pt x="39875" y="51098"/>
                  <a:pt x="38628" y="52361"/>
                </a:cubicBezTo>
                <a:cubicBezTo>
                  <a:pt x="37381" y="53624"/>
                  <a:pt x="35813" y="54280"/>
                  <a:pt x="33924" y="54328"/>
                </a:cubicBezTo>
                <a:cubicBezTo>
                  <a:pt x="32035" y="54282"/>
                  <a:pt x="30467" y="53635"/>
                  <a:pt x="29220" y="52388"/>
                </a:cubicBezTo>
                <a:cubicBezTo>
                  <a:pt x="27973" y="51141"/>
                  <a:pt x="27327" y="49573"/>
                  <a:pt x="27280" y="47685"/>
                </a:cubicBezTo>
                <a:cubicBezTo>
                  <a:pt x="27352" y="45786"/>
                  <a:pt x="28049" y="44214"/>
                  <a:pt x="29371" y="42970"/>
                </a:cubicBezTo>
                <a:cubicBezTo>
                  <a:pt x="30694" y="41726"/>
                  <a:pt x="32211" y="41085"/>
                  <a:pt x="33924" y="41045"/>
                </a:cubicBezTo>
                <a:close/>
                <a:moveTo>
                  <a:pt x="18663" y="0"/>
                </a:moveTo>
                <a:lnTo>
                  <a:pt x="56302" y="0"/>
                </a:lnTo>
                <a:cubicBezTo>
                  <a:pt x="76777" y="517"/>
                  <a:pt x="93814" y="7575"/>
                  <a:pt x="107413" y="21175"/>
                </a:cubicBezTo>
                <a:cubicBezTo>
                  <a:pt x="121012" y="34774"/>
                  <a:pt x="128070" y="51811"/>
                  <a:pt x="128588" y="72286"/>
                </a:cubicBezTo>
                <a:lnTo>
                  <a:pt x="128588" y="121489"/>
                </a:lnTo>
                <a:cubicBezTo>
                  <a:pt x="128494" y="123503"/>
                  <a:pt x="127677" y="125178"/>
                  <a:pt x="126137" y="126511"/>
                </a:cubicBezTo>
                <a:cubicBezTo>
                  <a:pt x="124598" y="127845"/>
                  <a:pt x="122900" y="128537"/>
                  <a:pt x="121042" y="128588"/>
                </a:cubicBezTo>
                <a:cubicBezTo>
                  <a:pt x="119218" y="128536"/>
                  <a:pt x="117653" y="127846"/>
                  <a:pt x="116348" y="126517"/>
                </a:cubicBezTo>
                <a:cubicBezTo>
                  <a:pt x="115043" y="125188"/>
                  <a:pt x="114361" y="123527"/>
                  <a:pt x="114300" y="121533"/>
                </a:cubicBezTo>
                <a:lnTo>
                  <a:pt x="114300" y="72286"/>
                </a:lnTo>
                <a:cubicBezTo>
                  <a:pt x="113878" y="55903"/>
                  <a:pt x="108203" y="42246"/>
                  <a:pt x="97274" y="31315"/>
                </a:cubicBezTo>
                <a:cubicBezTo>
                  <a:pt x="86345" y="20385"/>
                  <a:pt x="72692" y="14709"/>
                  <a:pt x="56315" y="14288"/>
                </a:cubicBezTo>
                <a:lnTo>
                  <a:pt x="17859" y="14288"/>
                </a:lnTo>
                <a:cubicBezTo>
                  <a:pt x="16857" y="14315"/>
                  <a:pt x="16018" y="14666"/>
                  <a:pt x="15342" y="15342"/>
                </a:cubicBezTo>
                <a:cubicBezTo>
                  <a:pt x="14666" y="16018"/>
                  <a:pt x="14314" y="16857"/>
                  <a:pt x="14288" y="17860"/>
                </a:cubicBezTo>
                <a:cubicBezTo>
                  <a:pt x="14279" y="18671"/>
                  <a:pt x="14465" y="19415"/>
                  <a:pt x="14846" y="20092"/>
                </a:cubicBezTo>
                <a:lnTo>
                  <a:pt x="19031" y="28543"/>
                </a:lnTo>
                <a:lnTo>
                  <a:pt x="16419" y="31156"/>
                </a:lnTo>
                <a:cubicBezTo>
                  <a:pt x="15026" y="32587"/>
                  <a:pt x="14316" y="34302"/>
                  <a:pt x="14288" y="36299"/>
                </a:cubicBezTo>
                <a:lnTo>
                  <a:pt x="14288" y="73491"/>
                </a:lnTo>
                <a:cubicBezTo>
                  <a:pt x="14310" y="75397"/>
                  <a:pt x="14824" y="77122"/>
                  <a:pt x="15829" y="78668"/>
                </a:cubicBezTo>
                <a:cubicBezTo>
                  <a:pt x="16835" y="80213"/>
                  <a:pt x="18199" y="81397"/>
                  <a:pt x="19922" y="82220"/>
                </a:cubicBezTo>
                <a:lnTo>
                  <a:pt x="31924" y="87578"/>
                </a:lnTo>
                <a:cubicBezTo>
                  <a:pt x="33110" y="88082"/>
                  <a:pt x="34337" y="88344"/>
                  <a:pt x="35607" y="88366"/>
                </a:cubicBezTo>
                <a:cubicBezTo>
                  <a:pt x="36877" y="88388"/>
                  <a:pt x="38105" y="88163"/>
                  <a:pt x="39291" y="87690"/>
                </a:cubicBezTo>
                <a:lnTo>
                  <a:pt x="43086" y="86172"/>
                </a:lnTo>
                <a:cubicBezTo>
                  <a:pt x="44437" y="85623"/>
                  <a:pt x="45596" y="84823"/>
                  <a:pt x="46563" y="83772"/>
                </a:cubicBezTo>
                <a:cubicBezTo>
                  <a:pt x="47529" y="82721"/>
                  <a:pt x="48231" y="81497"/>
                  <a:pt x="48667" y="80099"/>
                </a:cubicBezTo>
                <a:lnTo>
                  <a:pt x="51404" y="70991"/>
                </a:lnTo>
                <a:cubicBezTo>
                  <a:pt x="51662" y="69976"/>
                  <a:pt x="52108" y="69062"/>
                  <a:pt x="52743" y="68249"/>
                </a:cubicBezTo>
                <a:cubicBezTo>
                  <a:pt x="53378" y="67437"/>
                  <a:pt x="54159" y="66788"/>
                  <a:pt x="55087" y="66303"/>
                </a:cubicBezTo>
                <a:lnTo>
                  <a:pt x="64575" y="64071"/>
                </a:lnTo>
                <a:lnTo>
                  <a:pt x="64575" y="83158"/>
                </a:lnTo>
                <a:cubicBezTo>
                  <a:pt x="64226" y="87533"/>
                  <a:pt x="61524" y="91437"/>
                  <a:pt x="56467" y="94869"/>
                </a:cubicBezTo>
                <a:cubicBezTo>
                  <a:pt x="51411" y="98301"/>
                  <a:pt x="46093" y="102146"/>
                  <a:pt x="40514" y="106405"/>
                </a:cubicBezTo>
                <a:cubicBezTo>
                  <a:pt x="34935" y="110664"/>
                  <a:pt x="31188" y="116222"/>
                  <a:pt x="29272" y="123078"/>
                </a:cubicBezTo>
                <a:cubicBezTo>
                  <a:pt x="28875" y="124717"/>
                  <a:pt x="28049" y="126038"/>
                  <a:pt x="26796" y="127041"/>
                </a:cubicBezTo>
                <a:cubicBezTo>
                  <a:pt x="25542" y="128044"/>
                  <a:pt x="24073" y="128559"/>
                  <a:pt x="22387" y="128588"/>
                </a:cubicBezTo>
                <a:cubicBezTo>
                  <a:pt x="20104" y="128485"/>
                  <a:pt x="18272" y="127585"/>
                  <a:pt x="16892" y="125889"/>
                </a:cubicBezTo>
                <a:cubicBezTo>
                  <a:pt x="15511" y="124193"/>
                  <a:pt x="15016" y="122317"/>
                  <a:pt x="15408" y="120261"/>
                </a:cubicBezTo>
                <a:cubicBezTo>
                  <a:pt x="16304" y="116265"/>
                  <a:pt x="17685" y="112635"/>
                  <a:pt x="19553" y="109370"/>
                </a:cubicBezTo>
                <a:cubicBezTo>
                  <a:pt x="21420" y="106106"/>
                  <a:pt x="23572" y="103180"/>
                  <a:pt x="26008" y="100593"/>
                </a:cubicBezTo>
                <a:lnTo>
                  <a:pt x="14122" y="95235"/>
                </a:lnTo>
                <a:cubicBezTo>
                  <a:pt x="9774" y="93254"/>
                  <a:pt x="6346" y="90329"/>
                  <a:pt x="3838" y="86461"/>
                </a:cubicBezTo>
                <a:cubicBezTo>
                  <a:pt x="1331" y="82592"/>
                  <a:pt x="51" y="78281"/>
                  <a:pt x="0" y="73527"/>
                </a:cubicBezTo>
                <a:lnTo>
                  <a:pt x="0" y="36299"/>
                </a:lnTo>
                <a:cubicBezTo>
                  <a:pt x="0" y="32951"/>
                  <a:pt x="726" y="29781"/>
                  <a:pt x="2177" y="26789"/>
                </a:cubicBezTo>
                <a:lnTo>
                  <a:pt x="2009" y="26477"/>
                </a:lnTo>
                <a:cubicBezTo>
                  <a:pt x="620" y="23604"/>
                  <a:pt x="-48" y="20553"/>
                  <a:pt x="7" y="17324"/>
                </a:cubicBezTo>
                <a:cubicBezTo>
                  <a:pt x="289" y="12324"/>
                  <a:pt x="2207" y="8215"/>
                  <a:pt x="5761" y="4995"/>
                </a:cubicBezTo>
                <a:cubicBezTo>
                  <a:pt x="9314" y="1776"/>
                  <a:pt x="13615" y="111"/>
                  <a:pt x="18663" y="0"/>
                </a:cubicBez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9" name="Text To Outline">
            <a:extLst>
              <a:ext uri="{FF2B5EF4-FFF2-40B4-BE49-F238E27FC236}">
                <a16:creationId xmlns:a16="http://schemas.microsoft.com/office/drawing/2014/main" id="{54783B91-42F4-6A86-7896-53E6963A79DA}"/>
              </a:ext>
            </a:extLst>
          </p:cNvPr>
          <p:cNvSpPr/>
          <p:nvPr/>
        </p:nvSpPr>
        <p:spPr>
          <a:xfrm>
            <a:off x="7023748" y="4141730"/>
            <a:ext cx="424806" cy="424806"/>
          </a:xfrm>
          <a:custGeom>
            <a:avLst/>
            <a:gdLst/>
            <a:ahLst/>
            <a:cxnLst/>
            <a:rect l="l" t="t" r="r" b="b"/>
            <a:pathLst>
              <a:path w="228600" h="228600">
                <a:moveTo>
                  <a:pt x="100013" y="14288"/>
                </a:moveTo>
                <a:cubicBezTo>
                  <a:pt x="94037" y="14399"/>
                  <a:pt x="89013" y="15813"/>
                  <a:pt x="84940" y="18528"/>
                </a:cubicBezTo>
                <a:cubicBezTo>
                  <a:pt x="80868" y="21244"/>
                  <a:pt x="78748" y="24593"/>
                  <a:pt x="78581" y="28575"/>
                </a:cubicBezTo>
                <a:cubicBezTo>
                  <a:pt x="78692" y="30993"/>
                  <a:pt x="79420" y="33023"/>
                  <a:pt x="80766" y="34666"/>
                </a:cubicBezTo>
                <a:cubicBezTo>
                  <a:pt x="82112" y="36308"/>
                  <a:pt x="83414" y="37523"/>
                  <a:pt x="84671" y="38309"/>
                </a:cubicBezTo>
                <a:cubicBezTo>
                  <a:pt x="87260" y="40126"/>
                  <a:pt x="89268" y="42350"/>
                  <a:pt x="90696" y="44980"/>
                </a:cubicBezTo>
                <a:cubicBezTo>
                  <a:pt x="92124" y="47610"/>
                  <a:pt x="92848" y="50417"/>
                  <a:pt x="92869" y="53400"/>
                </a:cubicBezTo>
                <a:cubicBezTo>
                  <a:pt x="92740" y="58507"/>
                  <a:pt x="90978" y="62758"/>
                  <a:pt x="87584" y="66152"/>
                </a:cubicBezTo>
                <a:cubicBezTo>
                  <a:pt x="84189" y="69547"/>
                  <a:pt x="79938" y="71308"/>
                  <a:pt x="74831" y="71438"/>
                </a:cubicBezTo>
                <a:lnTo>
                  <a:pt x="21431" y="71438"/>
                </a:lnTo>
                <a:cubicBezTo>
                  <a:pt x="19409" y="71490"/>
                  <a:pt x="17725" y="72189"/>
                  <a:pt x="16381" y="73536"/>
                </a:cubicBezTo>
                <a:cubicBezTo>
                  <a:pt x="15037" y="74883"/>
                  <a:pt x="14339" y="76565"/>
                  <a:pt x="14288" y="78581"/>
                </a:cubicBezTo>
                <a:lnTo>
                  <a:pt x="14288" y="103406"/>
                </a:lnTo>
                <a:cubicBezTo>
                  <a:pt x="14314" y="104480"/>
                  <a:pt x="14679" y="105368"/>
                  <a:pt x="15382" y="106068"/>
                </a:cubicBezTo>
                <a:cubicBezTo>
                  <a:pt x="16085" y="106769"/>
                  <a:pt x="16964" y="107131"/>
                  <a:pt x="18020" y="107156"/>
                </a:cubicBezTo>
                <a:cubicBezTo>
                  <a:pt x="18893" y="107110"/>
                  <a:pt x="19613" y="106846"/>
                  <a:pt x="20182" y="106365"/>
                </a:cubicBezTo>
                <a:cubicBezTo>
                  <a:pt x="20751" y="105884"/>
                  <a:pt x="21144" y="105466"/>
                  <a:pt x="21360" y="105112"/>
                </a:cubicBezTo>
                <a:cubicBezTo>
                  <a:pt x="24096" y="101199"/>
                  <a:pt x="27320" y="98186"/>
                  <a:pt x="31030" y="96074"/>
                </a:cubicBezTo>
                <a:cubicBezTo>
                  <a:pt x="34740" y="93961"/>
                  <a:pt x="38684" y="92893"/>
                  <a:pt x="42863" y="92869"/>
                </a:cubicBezTo>
                <a:cubicBezTo>
                  <a:pt x="50949" y="93126"/>
                  <a:pt x="57681" y="96618"/>
                  <a:pt x="63060" y="103343"/>
                </a:cubicBezTo>
                <a:cubicBezTo>
                  <a:pt x="68440" y="110068"/>
                  <a:pt x="71232" y="118483"/>
                  <a:pt x="71438" y="128588"/>
                </a:cubicBezTo>
                <a:cubicBezTo>
                  <a:pt x="71232" y="138692"/>
                  <a:pt x="68440" y="147107"/>
                  <a:pt x="63060" y="153833"/>
                </a:cubicBezTo>
                <a:cubicBezTo>
                  <a:pt x="57681" y="160558"/>
                  <a:pt x="50949" y="164049"/>
                  <a:pt x="42863" y="164306"/>
                </a:cubicBezTo>
                <a:cubicBezTo>
                  <a:pt x="38680" y="164283"/>
                  <a:pt x="34735" y="163214"/>
                  <a:pt x="31026" y="161100"/>
                </a:cubicBezTo>
                <a:cubicBezTo>
                  <a:pt x="27318" y="158986"/>
                  <a:pt x="24097" y="155969"/>
                  <a:pt x="21362" y="152049"/>
                </a:cubicBezTo>
                <a:cubicBezTo>
                  <a:pt x="21148" y="151702"/>
                  <a:pt x="20757" y="151289"/>
                  <a:pt x="20188" y="150809"/>
                </a:cubicBezTo>
                <a:cubicBezTo>
                  <a:pt x="19619" y="150329"/>
                  <a:pt x="18896" y="150066"/>
                  <a:pt x="18020" y="150019"/>
                </a:cubicBezTo>
                <a:cubicBezTo>
                  <a:pt x="16964" y="150047"/>
                  <a:pt x="16085" y="150415"/>
                  <a:pt x="15382" y="151124"/>
                </a:cubicBezTo>
                <a:cubicBezTo>
                  <a:pt x="14679" y="151833"/>
                  <a:pt x="14314" y="152715"/>
                  <a:pt x="14288" y="153769"/>
                </a:cubicBezTo>
                <a:lnTo>
                  <a:pt x="14288" y="207169"/>
                </a:lnTo>
                <a:cubicBezTo>
                  <a:pt x="14339" y="209186"/>
                  <a:pt x="15037" y="210867"/>
                  <a:pt x="16381" y="212214"/>
                </a:cubicBezTo>
                <a:cubicBezTo>
                  <a:pt x="17725" y="213561"/>
                  <a:pt x="19409" y="214261"/>
                  <a:pt x="21431" y="214313"/>
                </a:cubicBezTo>
                <a:lnTo>
                  <a:pt x="74831" y="214313"/>
                </a:lnTo>
                <a:cubicBezTo>
                  <a:pt x="75905" y="214288"/>
                  <a:pt x="76793" y="213925"/>
                  <a:pt x="77493" y="213224"/>
                </a:cubicBezTo>
                <a:cubicBezTo>
                  <a:pt x="78193" y="212524"/>
                  <a:pt x="78556" y="211637"/>
                  <a:pt x="78581" y="210562"/>
                </a:cubicBezTo>
                <a:cubicBezTo>
                  <a:pt x="78535" y="209688"/>
                  <a:pt x="78271" y="208969"/>
                  <a:pt x="77790" y="208405"/>
                </a:cubicBezTo>
                <a:cubicBezTo>
                  <a:pt x="77309" y="207840"/>
                  <a:pt x="76891" y="207449"/>
                  <a:pt x="76536" y="207231"/>
                </a:cubicBezTo>
                <a:cubicBezTo>
                  <a:pt x="72448" y="204500"/>
                  <a:pt x="69385" y="201280"/>
                  <a:pt x="67348" y="197573"/>
                </a:cubicBezTo>
                <a:cubicBezTo>
                  <a:pt x="65311" y="193866"/>
                  <a:pt x="64293" y="189921"/>
                  <a:pt x="64294" y="185738"/>
                </a:cubicBezTo>
                <a:cubicBezTo>
                  <a:pt x="64551" y="177652"/>
                  <a:pt x="68043" y="170919"/>
                  <a:pt x="74768" y="165540"/>
                </a:cubicBezTo>
                <a:cubicBezTo>
                  <a:pt x="81493" y="160161"/>
                  <a:pt x="89908" y="157368"/>
                  <a:pt x="100013" y="157163"/>
                </a:cubicBezTo>
                <a:cubicBezTo>
                  <a:pt x="110117" y="157368"/>
                  <a:pt x="118532" y="160161"/>
                  <a:pt x="125257" y="165540"/>
                </a:cubicBezTo>
                <a:cubicBezTo>
                  <a:pt x="131983" y="170919"/>
                  <a:pt x="135474" y="177652"/>
                  <a:pt x="135731" y="185738"/>
                </a:cubicBezTo>
                <a:cubicBezTo>
                  <a:pt x="135683" y="189911"/>
                  <a:pt x="134563" y="193854"/>
                  <a:pt x="132374" y="197565"/>
                </a:cubicBezTo>
                <a:cubicBezTo>
                  <a:pt x="130185" y="201276"/>
                  <a:pt x="127218" y="204495"/>
                  <a:pt x="123474" y="207221"/>
                </a:cubicBezTo>
                <a:cubicBezTo>
                  <a:pt x="123124" y="207437"/>
                  <a:pt x="122710" y="207829"/>
                  <a:pt x="122231" y="208397"/>
                </a:cubicBezTo>
                <a:cubicBezTo>
                  <a:pt x="121753" y="208965"/>
                  <a:pt x="121490" y="209687"/>
                  <a:pt x="121444" y="210562"/>
                </a:cubicBezTo>
                <a:cubicBezTo>
                  <a:pt x="121472" y="211637"/>
                  <a:pt x="121840" y="212524"/>
                  <a:pt x="122547" y="213224"/>
                </a:cubicBezTo>
                <a:cubicBezTo>
                  <a:pt x="123254" y="213925"/>
                  <a:pt x="124130" y="214288"/>
                  <a:pt x="125176" y="214313"/>
                </a:cubicBezTo>
                <a:lnTo>
                  <a:pt x="150019" y="214313"/>
                </a:lnTo>
                <a:cubicBezTo>
                  <a:pt x="152041" y="214261"/>
                  <a:pt x="153724" y="213563"/>
                  <a:pt x="155069" y="212219"/>
                </a:cubicBezTo>
                <a:cubicBezTo>
                  <a:pt x="156413" y="210874"/>
                  <a:pt x="157111" y="209191"/>
                  <a:pt x="157163" y="207169"/>
                </a:cubicBezTo>
                <a:lnTo>
                  <a:pt x="157163" y="153769"/>
                </a:lnTo>
                <a:cubicBezTo>
                  <a:pt x="157292" y="148662"/>
                  <a:pt x="159054" y="144411"/>
                  <a:pt x="162448" y="141017"/>
                </a:cubicBezTo>
                <a:cubicBezTo>
                  <a:pt x="165842" y="137623"/>
                  <a:pt x="170093" y="135861"/>
                  <a:pt x="175201" y="135731"/>
                </a:cubicBezTo>
                <a:cubicBezTo>
                  <a:pt x="178166" y="135754"/>
                  <a:pt x="180964" y="136480"/>
                  <a:pt x="183597" y="137910"/>
                </a:cubicBezTo>
                <a:cubicBezTo>
                  <a:pt x="186229" y="139340"/>
                  <a:pt x="188452" y="141342"/>
                  <a:pt x="190265" y="143916"/>
                </a:cubicBezTo>
                <a:cubicBezTo>
                  <a:pt x="191064" y="145171"/>
                  <a:pt x="192286" y="146474"/>
                  <a:pt x="193931" y="147825"/>
                </a:cubicBezTo>
                <a:cubicBezTo>
                  <a:pt x="195577" y="149176"/>
                  <a:pt x="197608" y="149908"/>
                  <a:pt x="200025" y="150019"/>
                </a:cubicBezTo>
                <a:cubicBezTo>
                  <a:pt x="204000" y="149852"/>
                  <a:pt x="207346" y="147732"/>
                  <a:pt x="210065" y="143660"/>
                </a:cubicBezTo>
                <a:cubicBezTo>
                  <a:pt x="212784" y="139587"/>
                  <a:pt x="214200" y="134563"/>
                  <a:pt x="214313" y="128588"/>
                </a:cubicBezTo>
                <a:cubicBezTo>
                  <a:pt x="214201" y="122612"/>
                  <a:pt x="212788" y="117588"/>
                  <a:pt x="210072" y="113516"/>
                </a:cubicBezTo>
                <a:cubicBezTo>
                  <a:pt x="207357" y="109443"/>
                  <a:pt x="204008" y="107323"/>
                  <a:pt x="200025" y="107156"/>
                </a:cubicBezTo>
                <a:cubicBezTo>
                  <a:pt x="197608" y="107267"/>
                  <a:pt x="195578" y="107995"/>
                  <a:pt x="193936" y="109341"/>
                </a:cubicBezTo>
                <a:cubicBezTo>
                  <a:pt x="192294" y="110687"/>
                  <a:pt x="191080" y="111989"/>
                  <a:pt x="190292" y="113247"/>
                </a:cubicBezTo>
                <a:cubicBezTo>
                  <a:pt x="188476" y="115835"/>
                  <a:pt x="186254" y="117843"/>
                  <a:pt x="183623" y="119271"/>
                </a:cubicBezTo>
                <a:cubicBezTo>
                  <a:pt x="180993" y="120699"/>
                  <a:pt x="178186" y="121423"/>
                  <a:pt x="175201" y="121444"/>
                </a:cubicBezTo>
                <a:cubicBezTo>
                  <a:pt x="170093" y="121314"/>
                  <a:pt x="165842" y="119553"/>
                  <a:pt x="162448" y="116161"/>
                </a:cubicBezTo>
                <a:cubicBezTo>
                  <a:pt x="159054" y="112769"/>
                  <a:pt x="157292" y="108523"/>
                  <a:pt x="157163" y="103424"/>
                </a:cubicBezTo>
                <a:lnTo>
                  <a:pt x="157163" y="78581"/>
                </a:lnTo>
                <a:cubicBezTo>
                  <a:pt x="157110" y="76565"/>
                  <a:pt x="156411" y="74883"/>
                  <a:pt x="155064" y="73536"/>
                </a:cubicBezTo>
                <a:cubicBezTo>
                  <a:pt x="153717" y="72189"/>
                  <a:pt x="152035" y="71490"/>
                  <a:pt x="150019" y="71438"/>
                </a:cubicBezTo>
                <a:lnTo>
                  <a:pt x="125194" y="71438"/>
                </a:lnTo>
                <a:cubicBezTo>
                  <a:pt x="120087" y="71308"/>
                  <a:pt x="115836" y="69547"/>
                  <a:pt x="112442" y="66152"/>
                </a:cubicBezTo>
                <a:cubicBezTo>
                  <a:pt x="109047" y="62758"/>
                  <a:pt x="107286" y="58507"/>
                  <a:pt x="107156" y="53400"/>
                </a:cubicBezTo>
                <a:cubicBezTo>
                  <a:pt x="107178" y="50415"/>
                  <a:pt x="107905" y="47611"/>
                  <a:pt x="109335" y="44986"/>
                </a:cubicBezTo>
                <a:cubicBezTo>
                  <a:pt x="110766" y="42361"/>
                  <a:pt x="112769" y="40141"/>
                  <a:pt x="115345" y="38326"/>
                </a:cubicBezTo>
                <a:cubicBezTo>
                  <a:pt x="116598" y="37532"/>
                  <a:pt x="117900" y="36313"/>
                  <a:pt x="119250" y="34668"/>
                </a:cubicBezTo>
                <a:cubicBezTo>
                  <a:pt x="120601" y="33024"/>
                  <a:pt x="121332" y="30993"/>
                  <a:pt x="121444" y="28575"/>
                </a:cubicBezTo>
                <a:cubicBezTo>
                  <a:pt x="121277" y="24593"/>
                  <a:pt x="119157" y="21244"/>
                  <a:pt x="115085" y="18528"/>
                </a:cubicBezTo>
                <a:cubicBezTo>
                  <a:pt x="111012" y="15813"/>
                  <a:pt x="105988" y="14399"/>
                  <a:pt x="100013" y="14288"/>
                </a:cubicBezTo>
                <a:close/>
                <a:moveTo>
                  <a:pt x="100013" y="0"/>
                </a:moveTo>
                <a:cubicBezTo>
                  <a:pt x="110117" y="206"/>
                  <a:pt x="118532" y="2998"/>
                  <a:pt x="125257" y="8377"/>
                </a:cubicBezTo>
                <a:cubicBezTo>
                  <a:pt x="131983" y="13757"/>
                  <a:pt x="135474" y="20489"/>
                  <a:pt x="135731" y="28575"/>
                </a:cubicBezTo>
                <a:cubicBezTo>
                  <a:pt x="135683" y="32759"/>
                  <a:pt x="134563" y="36704"/>
                  <a:pt x="132374" y="40411"/>
                </a:cubicBezTo>
                <a:cubicBezTo>
                  <a:pt x="130185" y="44118"/>
                  <a:pt x="127218" y="47334"/>
                  <a:pt x="123474" y="50058"/>
                </a:cubicBezTo>
                <a:cubicBezTo>
                  <a:pt x="123124" y="50275"/>
                  <a:pt x="122710" y="50667"/>
                  <a:pt x="122231" y="51235"/>
                </a:cubicBezTo>
                <a:cubicBezTo>
                  <a:pt x="121753" y="51802"/>
                  <a:pt x="121490" y="52524"/>
                  <a:pt x="121444" y="53400"/>
                </a:cubicBezTo>
                <a:cubicBezTo>
                  <a:pt x="121472" y="54449"/>
                  <a:pt x="121840" y="55286"/>
                  <a:pt x="122547" y="55911"/>
                </a:cubicBezTo>
                <a:cubicBezTo>
                  <a:pt x="123254" y="56536"/>
                  <a:pt x="124130" y="56949"/>
                  <a:pt x="125176" y="57150"/>
                </a:cubicBezTo>
                <a:lnTo>
                  <a:pt x="150019" y="57150"/>
                </a:lnTo>
                <a:cubicBezTo>
                  <a:pt x="156088" y="57304"/>
                  <a:pt x="161139" y="59397"/>
                  <a:pt x="165171" y="63429"/>
                </a:cubicBezTo>
                <a:cubicBezTo>
                  <a:pt x="169204" y="67461"/>
                  <a:pt x="171297" y="72512"/>
                  <a:pt x="171450" y="78581"/>
                </a:cubicBezTo>
                <a:lnTo>
                  <a:pt x="171450" y="103406"/>
                </a:lnTo>
                <a:cubicBezTo>
                  <a:pt x="171478" y="104480"/>
                  <a:pt x="171846" y="105368"/>
                  <a:pt x="172555" y="106068"/>
                </a:cubicBezTo>
                <a:cubicBezTo>
                  <a:pt x="173264" y="106769"/>
                  <a:pt x="174146" y="107131"/>
                  <a:pt x="175201" y="107156"/>
                </a:cubicBezTo>
                <a:cubicBezTo>
                  <a:pt x="176075" y="107110"/>
                  <a:pt x="176793" y="106846"/>
                  <a:pt x="177357" y="106365"/>
                </a:cubicBezTo>
                <a:cubicBezTo>
                  <a:pt x="177921" y="105884"/>
                  <a:pt x="178309" y="105466"/>
                  <a:pt x="178522" y="105112"/>
                </a:cubicBezTo>
                <a:cubicBezTo>
                  <a:pt x="181259" y="101199"/>
                  <a:pt x="184482" y="98186"/>
                  <a:pt x="188192" y="96074"/>
                </a:cubicBezTo>
                <a:cubicBezTo>
                  <a:pt x="191902" y="93961"/>
                  <a:pt x="195846" y="92893"/>
                  <a:pt x="200025" y="92869"/>
                </a:cubicBezTo>
                <a:cubicBezTo>
                  <a:pt x="208111" y="93126"/>
                  <a:pt x="214844" y="96618"/>
                  <a:pt x="220223" y="103343"/>
                </a:cubicBezTo>
                <a:cubicBezTo>
                  <a:pt x="225602" y="110068"/>
                  <a:pt x="228395" y="118483"/>
                  <a:pt x="228600" y="128588"/>
                </a:cubicBezTo>
                <a:cubicBezTo>
                  <a:pt x="228395" y="138692"/>
                  <a:pt x="225602" y="147107"/>
                  <a:pt x="220223" y="153833"/>
                </a:cubicBezTo>
                <a:cubicBezTo>
                  <a:pt x="214844" y="160558"/>
                  <a:pt x="208111" y="164049"/>
                  <a:pt x="200025" y="164306"/>
                </a:cubicBezTo>
                <a:cubicBezTo>
                  <a:pt x="195852" y="164282"/>
                  <a:pt x="191909" y="163214"/>
                  <a:pt x="188196" y="161102"/>
                </a:cubicBezTo>
                <a:cubicBezTo>
                  <a:pt x="184483" y="158990"/>
                  <a:pt x="181259" y="155979"/>
                  <a:pt x="178524" y="152068"/>
                </a:cubicBezTo>
                <a:cubicBezTo>
                  <a:pt x="178310" y="151721"/>
                  <a:pt x="177919" y="151307"/>
                  <a:pt x="177350" y="150828"/>
                </a:cubicBezTo>
                <a:cubicBezTo>
                  <a:pt x="176781" y="150348"/>
                  <a:pt x="176058" y="150085"/>
                  <a:pt x="175182" y="150038"/>
                </a:cubicBezTo>
                <a:cubicBezTo>
                  <a:pt x="174126" y="150065"/>
                  <a:pt x="173247" y="150429"/>
                  <a:pt x="172544" y="151132"/>
                </a:cubicBezTo>
                <a:cubicBezTo>
                  <a:pt x="171842" y="151834"/>
                  <a:pt x="171477" y="152714"/>
                  <a:pt x="171450" y="153769"/>
                </a:cubicBezTo>
                <a:lnTo>
                  <a:pt x="171450" y="207169"/>
                </a:lnTo>
                <a:cubicBezTo>
                  <a:pt x="171296" y="213233"/>
                  <a:pt x="169201" y="218282"/>
                  <a:pt x="165166" y="222317"/>
                </a:cubicBezTo>
                <a:cubicBezTo>
                  <a:pt x="161132" y="226351"/>
                  <a:pt x="156082" y="228446"/>
                  <a:pt x="150019" y="228600"/>
                </a:cubicBezTo>
                <a:lnTo>
                  <a:pt x="125194" y="228600"/>
                </a:lnTo>
                <a:cubicBezTo>
                  <a:pt x="120087" y="228471"/>
                  <a:pt x="115836" y="226709"/>
                  <a:pt x="112442" y="223315"/>
                </a:cubicBezTo>
                <a:cubicBezTo>
                  <a:pt x="109047" y="219921"/>
                  <a:pt x="107286" y="215670"/>
                  <a:pt x="107156" y="210562"/>
                </a:cubicBezTo>
                <a:cubicBezTo>
                  <a:pt x="107178" y="207578"/>
                  <a:pt x="107905" y="204773"/>
                  <a:pt x="109335" y="202148"/>
                </a:cubicBezTo>
                <a:cubicBezTo>
                  <a:pt x="110766" y="199523"/>
                  <a:pt x="112769" y="197304"/>
                  <a:pt x="115345" y="195489"/>
                </a:cubicBezTo>
                <a:cubicBezTo>
                  <a:pt x="116598" y="194694"/>
                  <a:pt x="117900" y="193475"/>
                  <a:pt x="119250" y="191831"/>
                </a:cubicBezTo>
                <a:cubicBezTo>
                  <a:pt x="120601" y="190186"/>
                  <a:pt x="121332" y="188155"/>
                  <a:pt x="121444" y="185738"/>
                </a:cubicBezTo>
                <a:cubicBezTo>
                  <a:pt x="121277" y="181755"/>
                  <a:pt x="119157" y="178406"/>
                  <a:pt x="115085" y="175691"/>
                </a:cubicBezTo>
                <a:cubicBezTo>
                  <a:pt x="111012" y="172975"/>
                  <a:pt x="105988" y="171562"/>
                  <a:pt x="100013" y="171450"/>
                </a:cubicBezTo>
                <a:cubicBezTo>
                  <a:pt x="94037" y="171562"/>
                  <a:pt x="89013" y="172975"/>
                  <a:pt x="84940" y="175691"/>
                </a:cubicBezTo>
                <a:cubicBezTo>
                  <a:pt x="80868" y="178406"/>
                  <a:pt x="78748" y="181755"/>
                  <a:pt x="78581" y="185738"/>
                </a:cubicBezTo>
                <a:cubicBezTo>
                  <a:pt x="78692" y="188155"/>
                  <a:pt x="79420" y="190185"/>
                  <a:pt x="80766" y="191827"/>
                </a:cubicBezTo>
                <a:cubicBezTo>
                  <a:pt x="82112" y="193468"/>
                  <a:pt x="83414" y="194683"/>
                  <a:pt x="84671" y="195471"/>
                </a:cubicBezTo>
                <a:cubicBezTo>
                  <a:pt x="87260" y="197289"/>
                  <a:pt x="89268" y="199513"/>
                  <a:pt x="90696" y="202143"/>
                </a:cubicBezTo>
                <a:cubicBezTo>
                  <a:pt x="92124" y="204773"/>
                  <a:pt x="92848" y="207579"/>
                  <a:pt x="92869" y="210562"/>
                </a:cubicBezTo>
                <a:cubicBezTo>
                  <a:pt x="92740" y="215670"/>
                  <a:pt x="90978" y="219921"/>
                  <a:pt x="87584" y="223315"/>
                </a:cubicBezTo>
                <a:cubicBezTo>
                  <a:pt x="84189" y="226709"/>
                  <a:pt x="79938" y="228471"/>
                  <a:pt x="74831" y="228600"/>
                </a:cubicBezTo>
                <a:lnTo>
                  <a:pt x="21431" y="228600"/>
                </a:lnTo>
                <a:cubicBezTo>
                  <a:pt x="15368" y="228447"/>
                  <a:pt x="10319" y="226354"/>
                  <a:pt x="6284" y="222322"/>
                </a:cubicBezTo>
                <a:cubicBezTo>
                  <a:pt x="2249" y="218289"/>
                  <a:pt x="154" y="213238"/>
                  <a:pt x="0" y="207169"/>
                </a:cubicBezTo>
                <a:lnTo>
                  <a:pt x="0" y="153769"/>
                </a:lnTo>
                <a:cubicBezTo>
                  <a:pt x="130" y="148662"/>
                  <a:pt x="1892" y="144411"/>
                  <a:pt x="5285" y="141017"/>
                </a:cubicBezTo>
                <a:cubicBezTo>
                  <a:pt x="8678" y="137623"/>
                  <a:pt x="12923" y="135861"/>
                  <a:pt x="18020" y="135731"/>
                </a:cubicBezTo>
                <a:cubicBezTo>
                  <a:pt x="21003" y="135754"/>
                  <a:pt x="23809" y="136480"/>
                  <a:pt x="26439" y="137910"/>
                </a:cubicBezTo>
                <a:cubicBezTo>
                  <a:pt x="29068" y="139340"/>
                  <a:pt x="31289" y="141342"/>
                  <a:pt x="33102" y="143916"/>
                </a:cubicBezTo>
                <a:cubicBezTo>
                  <a:pt x="33901" y="145171"/>
                  <a:pt x="35123" y="146474"/>
                  <a:pt x="36769" y="147825"/>
                </a:cubicBezTo>
                <a:cubicBezTo>
                  <a:pt x="38414" y="149176"/>
                  <a:pt x="40445" y="149908"/>
                  <a:pt x="42863" y="150019"/>
                </a:cubicBezTo>
                <a:cubicBezTo>
                  <a:pt x="46845" y="149852"/>
                  <a:pt x="50194" y="147732"/>
                  <a:pt x="52910" y="143660"/>
                </a:cubicBezTo>
                <a:cubicBezTo>
                  <a:pt x="55625" y="139587"/>
                  <a:pt x="57039" y="134563"/>
                  <a:pt x="57150" y="128588"/>
                </a:cubicBezTo>
                <a:cubicBezTo>
                  <a:pt x="57039" y="122612"/>
                  <a:pt x="55625" y="117588"/>
                  <a:pt x="52910" y="113516"/>
                </a:cubicBezTo>
                <a:cubicBezTo>
                  <a:pt x="50194" y="109443"/>
                  <a:pt x="46845" y="107323"/>
                  <a:pt x="42863" y="107156"/>
                </a:cubicBezTo>
                <a:cubicBezTo>
                  <a:pt x="40445" y="107267"/>
                  <a:pt x="38414" y="107995"/>
                  <a:pt x="36770" y="109341"/>
                </a:cubicBezTo>
                <a:cubicBezTo>
                  <a:pt x="35125" y="110687"/>
                  <a:pt x="33906" y="111989"/>
                  <a:pt x="33111" y="113247"/>
                </a:cubicBezTo>
                <a:cubicBezTo>
                  <a:pt x="31296" y="115835"/>
                  <a:pt x="29073" y="117843"/>
                  <a:pt x="26443" y="119271"/>
                </a:cubicBezTo>
                <a:cubicBezTo>
                  <a:pt x="23813" y="120699"/>
                  <a:pt x="21005" y="121423"/>
                  <a:pt x="18020" y="121444"/>
                </a:cubicBezTo>
                <a:cubicBezTo>
                  <a:pt x="12923" y="121314"/>
                  <a:pt x="8678" y="119553"/>
                  <a:pt x="5285" y="116161"/>
                </a:cubicBezTo>
                <a:cubicBezTo>
                  <a:pt x="1892" y="112769"/>
                  <a:pt x="130" y="108523"/>
                  <a:pt x="0" y="103424"/>
                </a:cubicBezTo>
                <a:lnTo>
                  <a:pt x="0" y="78581"/>
                </a:lnTo>
                <a:cubicBezTo>
                  <a:pt x="154" y="72512"/>
                  <a:pt x="2249" y="67461"/>
                  <a:pt x="6284" y="63429"/>
                </a:cubicBezTo>
                <a:cubicBezTo>
                  <a:pt x="10319" y="59397"/>
                  <a:pt x="15368" y="57304"/>
                  <a:pt x="21431" y="57150"/>
                </a:cubicBezTo>
                <a:lnTo>
                  <a:pt x="74849" y="57132"/>
                </a:lnTo>
                <a:cubicBezTo>
                  <a:pt x="75905" y="57105"/>
                  <a:pt x="76784" y="56740"/>
                  <a:pt x="77487" y="56038"/>
                </a:cubicBezTo>
                <a:cubicBezTo>
                  <a:pt x="78190" y="55335"/>
                  <a:pt x="78554" y="54456"/>
                  <a:pt x="78581" y="53400"/>
                </a:cubicBezTo>
                <a:cubicBezTo>
                  <a:pt x="78535" y="52526"/>
                  <a:pt x="78271" y="51807"/>
                  <a:pt x="77790" y="51242"/>
                </a:cubicBezTo>
                <a:cubicBezTo>
                  <a:pt x="77309" y="50678"/>
                  <a:pt x="76891" y="50286"/>
                  <a:pt x="76536" y="50069"/>
                </a:cubicBezTo>
                <a:cubicBezTo>
                  <a:pt x="72448" y="47337"/>
                  <a:pt x="69385" y="44118"/>
                  <a:pt x="67348" y="40410"/>
                </a:cubicBezTo>
                <a:cubicBezTo>
                  <a:pt x="65311" y="36703"/>
                  <a:pt x="64293" y="32758"/>
                  <a:pt x="64294" y="28575"/>
                </a:cubicBezTo>
                <a:cubicBezTo>
                  <a:pt x="64551" y="20489"/>
                  <a:pt x="68043" y="13757"/>
                  <a:pt x="74768" y="8377"/>
                </a:cubicBezTo>
                <a:cubicBezTo>
                  <a:pt x="81493" y="2998"/>
                  <a:pt x="89908" y="206"/>
                  <a:pt x="100013" y="0"/>
                </a:cubicBez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2" name="Text To Outline">
            <a:extLst>
              <a:ext uri="{FF2B5EF4-FFF2-40B4-BE49-F238E27FC236}">
                <a16:creationId xmlns:a16="http://schemas.microsoft.com/office/drawing/2014/main" id="{A01A43F0-B595-D336-DF7B-9C2C826B0B2F}"/>
              </a:ext>
            </a:extLst>
          </p:cNvPr>
          <p:cNvSpPr/>
          <p:nvPr/>
        </p:nvSpPr>
        <p:spPr>
          <a:xfrm>
            <a:off x="5547287" y="4974578"/>
            <a:ext cx="469342" cy="417192"/>
          </a:xfrm>
          <a:custGeom>
            <a:avLst/>
            <a:gdLst/>
            <a:ahLst/>
            <a:cxnLst/>
            <a:rect l="l" t="t" r="r" b="b"/>
            <a:pathLst>
              <a:path w="257175" h="228600">
                <a:moveTo>
                  <a:pt x="189309" y="107156"/>
                </a:moveTo>
                <a:cubicBezTo>
                  <a:pt x="192354" y="107232"/>
                  <a:pt x="194882" y="108275"/>
                  <a:pt x="196894" y="110287"/>
                </a:cubicBezTo>
                <a:cubicBezTo>
                  <a:pt x="198906" y="112299"/>
                  <a:pt x="199950" y="114828"/>
                  <a:pt x="200025" y="117872"/>
                </a:cubicBezTo>
                <a:cubicBezTo>
                  <a:pt x="199950" y="120917"/>
                  <a:pt x="198906" y="123445"/>
                  <a:pt x="196894" y="125457"/>
                </a:cubicBezTo>
                <a:cubicBezTo>
                  <a:pt x="194882" y="127469"/>
                  <a:pt x="192354" y="128512"/>
                  <a:pt x="189309" y="128588"/>
                </a:cubicBezTo>
                <a:cubicBezTo>
                  <a:pt x="186265" y="128512"/>
                  <a:pt x="183737" y="127469"/>
                  <a:pt x="181725" y="125457"/>
                </a:cubicBezTo>
                <a:cubicBezTo>
                  <a:pt x="179713" y="123445"/>
                  <a:pt x="178669" y="120917"/>
                  <a:pt x="178594" y="117872"/>
                </a:cubicBezTo>
                <a:cubicBezTo>
                  <a:pt x="178669" y="114828"/>
                  <a:pt x="179713" y="112299"/>
                  <a:pt x="181725" y="110287"/>
                </a:cubicBezTo>
                <a:cubicBezTo>
                  <a:pt x="183737" y="108275"/>
                  <a:pt x="186265" y="107232"/>
                  <a:pt x="189309" y="107156"/>
                </a:cubicBezTo>
                <a:close/>
                <a:moveTo>
                  <a:pt x="200025" y="57150"/>
                </a:moveTo>
                <a:cubicBezTo>
                  <a:pt x="195756" y="57181"/>
                  <a:pt x="191804" y="58035"/>
                  <a:pt x="188171" y="59712"/>
                </a:cubicBezTo>
                <a:cubicBezTo>
                  <a:pt x="184538" y="61389"/>
                  <a:pt x="181390" y="63705"/>
                  <a:pt x="178728" y="66660"/>
                </a:cubicBezTo>
                <a:lnTo>
                  <a:pt x="174442" y="71438"/>
                </a:lnTo>
                <a:lnTo>
                  <a:pt x="100013" y="71438"/>
                </a:lnTo>
                <a:cubicBezTo>
                  <a:pt x="83821" y="71846"/>
                  <a:pt x="70350" y="77425"/>
                  <a:pt x="59600" y="88175"/>
                </a:cubicBezTo>
                <a:cubicBezTo>
                  <a:pt x="48850" y="98925"/>
                  <a:pt x="43271" y="112396"/>
                  <a:pt x="42863" y="128588"/>
                </a:cubicBezTo>
                <a:cubicBezTo>
                  <a:pt x="42947" y="138024"/>
                  <a:pt x="45022" y="146677"/>
                  <a:pt x="49085" y="154545"/>
                </a:cubicBezTo>
                <a:cubicBezTo>
                  <a:pt x="53149" y="162414"/>
                  <a:pt x="58695" y="169001"/>
                  <a:pt x="65723" y="174308"/>
                </a:cubicBezTo>
                <a:lnTo>
                  <a:pt x="71438" y="178594"/>
                </a:lnTo>
                <a:lnTo>
                  <a:pt x="71438" y="207169"/>
                </a:lnTo>
                <a:cubicBezTo>
                  <a:pt x="71490" y="209186"/>
                  <a:pt x="72189" y="210867"/>
                  <a:pt x="73536" y="212214"/>
                </a:cubicBezTo>
                <a:cubicBezTo>
                  <a:pt x="74883" y="213561"/>
                  <a:pt x="76565" y="214261"/>
                  <a:pt x="78581" y="214313"/>
                </a:cubicBezTo>
                <a:lnTo>
                  <a:pt x="92869" y="214313"/>
                </a:lnTo>
                <a:cubicBezTo>
                  <a:pt x="94885" y="214261"/>
                  <a:pt x="96567" y="213561"/>
                  <a:pt x="97914" y="212214"/>
                </a:cubicBezTo>
                <a:cubicBezTo>
                  <a:pt x="99261" y="210867"/>
                  <a:pt x="99960" y="209186"/>
                  <a:pt x="100013" y="207169"/>
                </a:cubicBezTo>
                <a:lnTo>
                  <a:pt x="100013" y="185738"/>
                </a:lnTo>
                <a:lnTo>
                  <a:pt x="157163" y="185738"/>
                </a:lnTo>
                <a:lnTo>
                  <a:pt x="157163" y="207169"/>
                </a:lnTo>
                <a:cubicBezTo>
                  <a:pt x="157215" y="209186"/>
                  <a:pt x="157914" y="210867"/>
                  <a:pt x="159261" y="212214"/>
                </a:cubicBezTo>
                <a:cubicBezTo>
                  <a:pt x="160608" y="213561"/>
                  <a:pt x="162290" y="214261"/>
                  <a:pt x="164306" y="214313"/>
                </a:cubicBezTo>
                <a:lnTo>
                  <a:pt x="178594" y="214313"/>
                </a:lnTo>
                <a:cubicBezTo>
                  <a:pt x="180610" y="214261"/>
                  <a:pt x="182292" y="213561"/>
                  <a:pt x="183639" y="212214"/>
                </a:cubicBezTo>
                <a:cubicBezTo>
                  <a:pt x="184986" y="210867"/>
                  <a:pt x="185686" y="209186"/>
                  <a:pt x="185738" y="207169"/>
                </a:cubicBezTo>
                <a:lnTo>
                  <a:pt x="185738" y="184711"/>
                </a:lnTo>
                <a:lnTo>
                  <a:pt x="194310" y="181005"/>
                </a:lnTo>
                <a:cubicBezTo>
                  <a:pt x="198879" y="179002"/>
                  <a:pt x="203091" y="176467"/>
                  <a:pt x="206946" y="173398"/>
                </a:cubicBezTo>
                <a:cubicBezTo>
                  <a:pt x="210800" y="170329"/>
                  <a:pt x="214208" y="166823"/>
                  <a:pt x="217170" y="162878"/>
                </a:cubicBezTo>
                <a:lnTo>
                  <a:pt x="221456" y="157163"/>
                </a:lnTo>
                <a:lnTo>
                  <a:pt x="242888" y="157163"/>
                </a:lnTo>
                <a:lnTo>
                  <a:pt x="242888" y="114300"/>
                </a:lnTo>
                <a:lnTo>
                  <a:pt x="227573" y="114300"/>
                </a:lnTo>
                <a:lnTo>
                  <a:pt x="223867" y="105728"/>
                </a:lnTo>
                <a:cubicBezTo>
                  <a:pt x="221865" y="101159"/>
                  <a:pt x="219329" y="96947"/>
                  <a:pt x="216260" y="93092"/>
                </a:cubicBezTo>
                <a:cubicBezTo>
                  <a:pt x="213192" y="89238"/>
                  <a:pt x="209685" y="85829"/>
                  <a:pt x="205740" y="82868"/>
                </a:cubicBezTo>
                <a:lnTo>
                  <a:pt x="198150" y="77153"/>
                </a:lnTo>
                <a:lnTo>
                  <a:pt x="203150" y="57150"/>
                </a:lnTo>
                <a:close/>
                <a:moveTo>
                  <a:pt x="200025" y="42863"/>
                </a:moveTo>
                <a:lnTo>
                  <a:pt x="207749" y="42863"/>
                </a:lnTo>
                <a:cubicBezTo>
                  <a:pt x="211334" y="42996"/>
                  <a:pt x="214143" y="44371"/>
                  <a:pt x="216177" y="46987"/>
                </a:cubicBezTo>
                <a:cubicBezTo>
                  <a:pt x="218210" y="49604"/>
                  <a:pt x="218854" y="52664"/>
                  <a:pt x="218108" y="56168"/>
                </a:cubicBezTo>
                <a:lnTo>
                  <a:pt x="214313" y="71036"/>
                </a:lnTo>
                <a:cubicBezTo>
                  <a:pt x="219068" y="74931"/>
                  <a:pt x="223399" y="79308"/>
                  <a:pt x="227305" y="84168"/>
                </a:cubicBezTo>
                <a:cubicBezTo>
                  <a:pt x="231212" y="89028"/>
                  <a:pt x="234427" y="94310"/>
                  <a:pt x="236949" y="100013"/>
                </a:cubicBezTo>
                <a:lnTo>
                  <a:pt x="242888" y="100013"/>
                </a:lnTo>
                <a:cubicBezTo>
                  <a:pt x="246940" y="100114"/>
                  <a:pt x="250309" y="101508"/>
                  <a:pt x="252995" y="104193"/>
                </a:cubicBezTo>
                <a:cubicBezTo>
                  <a:pt x="255680" y="106878"/>
                  <a:pt x="257074" y="110247"/>
                  <a:pt x="257175" y="114300"/>
                </a:cubicBezTo>
                <a:lnTo>
                  <a:pt x="257175" y="157163"/>
                </a:lnTo>
                <a:cubicBezTo>
                  <a:pt x="257074" y="161216"/>
                  <a:pt x="255680" y="164585"/>
                  <a:pt x="252995" y="167270"/>
                </a:cubicBezTo>
                <a:cubicBezTo>
                  <a:pt x="250309" y="169955"/>
                  <a:pt x="246940" y="171349"/>
                  <a:pt x="242888" y="171450"/>
                </a:cubicBezTo>
                <a:lnTo>
                  <a:pt x="228600" y="171450"/>
                </a:lnTo>
                <a:cubicBezTo>
                  <a:pt x="224898" y="176205"/>
                  <a:pt x="220638" y="180536"/>
                  <a:pt x="215819" y="184443"/>
                </a:cubicBezTo>
                <a:cubicBezTo>
                  <a:pt x="211001" y="188350"/>
                  <a:pt x="205736" y="191564"/>
                  <a:pt x="200025" y="194087"/>
                </a:cubicBezTo>
                <a:lnTo>
                  <a:pt x="200025" y="207169"/>
                </a:lnTo>
                <a:cubicBezTo>
                  <a:pt x="199872" y="213238"/>
                  <a:pt x="197779" y="218289"/>
                  <a:pt x="193746" y="222322"/>
                </a:cubicBezTo>
                <a:cubicBezTo>
                  <a:pt x="189714" y="226354"/>
                  <a:pt x="184663" y="228447"/>
                  <a:pt x="178594" y="228600"/>
                </a:cubicBezTo>
                <a:lnTo>
                  <a:pt x="164306" y="228600"/>
                </a:lnTo>
                <a:cubicBezTo>
                  <a:pt x="158237" y="228447"/>
                  <a:pt x="153186" y="226354"/>
                  <a:pt x="149154" y="222322"/>
                </a:cubicBezTo>
                <a:cubicBezTo>
                  <a:pt x="145121" y="218289"/>
                  <a:pt x="143029" y="213238"/>
                  <a:pt x="142875" y="207169"/>
                </a:cubicBezTo>
                <a:lnTo>
                  <a:pt x="142875" y="200025"/>
                </a:lnTo>
                <a:lnTo>
                  <a:pt x="114300" y="200025"/>
                </a:lnTo>
                <a:lnTo>
                  <a:pt x="114300" y="207169"/>
                </a:lnTo>
                <a:cubicBezTo>
                  <a:pt x="114147" y="213238"/>
                  <a:pt x="112054" y="218289"/>
                  <a:pt x="108021" y="222322"/>
                </a:cubicBezTo>
                <a:cubicBezTo>
                  <a:pt x="103989" y="226354"/>
                  <a:pt x="98938" y="228447"/>
                  <a:pt x="92869" y="228600"/>
                </a:cubicBezTo>
                <a:lnTo>
                  <a:pt x="78581" y="228600"/>
                </a:lnTo>
                <a:cubicBezTo>
                  <a:pt x="72512" y="228447"/>
                  <a:pt x="67461" y="226354"/>
                  <a:pt x="63429" y="222322"/>
                </a:cubicBezTo>
                <a:cubicBezTo>
                  <a:pt x="59396" y="218289"/>
                  <a:pt x="57304" y="213238"/>
                  <a:pt x="57150" y="207169"/>
                </a:cubicBezTo>
                <a:lnTo>
                  <a:pt x="57150" y="185738"/>
                </a:lnTo>
                <a:cubicBezTo>
                  <a:pt x="48369" y="179112"/>
                  <a:pt x="41437" y="170876"/>
                  <a:pt x="36356" y="161030"/>
                </a:cubicBezTo>
                <a:cubicBezTo>
                  <a:pt x="31275" y="151185"/>
                  <a:pt x="28681" y="140370"/>
                  <a:pt x="28575" y="128588"/>
                </a:cubicBezTo>
                <a:cubicBezTo>
                  <a:pt x="20454" y="128208"/>
                  <a:pt x="13711" y="125284"/>
                  <a:pt x="8347" y="119814"/>
                </a:cubicBezTo>
                <a:cubicBezTo>
                  <a:pt x="2983" y="114345"/>
                  <a:pt x="201" y="107536"/>
                  <a:pt x="0" y="99388"/>
                </a:cubicBezTo>
                <a:cubicBezTo>
                  <a:pt x="54" y="93763"/>
                  <a:pt x="1509" y="88638"/>
                  <a:pt x="4363" y="84012"/>
                </a:cubicBezTo>
                <a:cubicBezTo>
                  <a:pt x="7218" y="79386"/>
                  <a:pt x="11148" y="75790"/>
                  <a:pt x="16154" y="73224"/>
                </a:cubicBezTo>
                <a:lnTo>
                  <a:pt x="18234" y="72197"/>
                </a:lnTo>
                <a:cubicBezTo>
                  <a:pt x="20069" y="71327"/>
                  <a:pt x="21887" y="71191"/>
                  <a:pt x="23691" y="71789"/>
                </a:cubicBezTo>
                <a:cubicBezTo>
                  <a:pt x="25494" y="72387"/>
                  <a:pt x="26870" y="73580"/>
                  <a:pt x="27821" y="75367"/>
                </a:cubicBezTo>
                <a:cubicBezTo>
                  <a:pt x="28680" y="77201"/>
                  <a:pt x="28809" y="79024"/>
                  <a:pt x="28208" y="80836"/>
                </a:cubicBezTo>
                <a:cubicBezTo>
                  <a:pt x="27608" y="82648"/>
                  <a:pt x="26415" y="84025"/>
                  <a:pt x="24628" y="84966"/>
                </a:cubicBezTo>
                <a:lnTo>
                  <a:pt x="22543" y="85993"/>
                </a:lnTo>
                <a:cubicBezTo>
                  <a:pt x="19969" y="87310"/>
                  <a:pt x="17894" y="89152"/>
                  <a:pt x="16317" y="91518"/>
                </a:cubicBezTo>
                <a:cubicBezTo>
                  <a:pt x="14741" y="93885"/>
                  <a:pt x="13930" y="96508"/>
                  <a:pt x="13886" y="99388"/>
                </a:cubicBezTo>
                <a:cubicBezTo>
                  <a:pt x="14009" y="103603"/>
                  <a:pt x="15534" y="107116"/>
                  <a:pt x="18459" y="109925"/>
                </a:cubicBezTo>
                <a:cubicBezTo>
                  <a:pt x="21385" y="112734"/>
                  <a:pt x="24971" y="114192"/>
                  <a:pt x="29218" y="114300"/>
                </a:cubicBezTo>
                <a:lnTo>
                  <a:pt x="30004" y="114300"/>
                </a:lnTo>
                <a:cubicBezTo>
                  <a:pt x="33664" y="97484"/>
                  <a:pt x="41823" y="83834"/>
                  <a:pt x="54480" y="73352"/>
                </a:cubicBezTo>
                <a:cubicBezTo>
                  <a:pt x="67137" y="62870"/>
                  <a:pt x="82181" y="57469"/>
                  <a:pt x="99611" y="57150"/>
                </a:cubicBezTo>
                <a:lnTo>
                  <a:pt x="168057" y="57150"/>
                </a:lnTo>
                <a:cubicBezTo>
                  <a:pt x="172034" y="52726"/>
                  <a:pt x="176760" y="49251"/>
                  <a:pt x="182233" y="46725"/>
                </a:cubicBezTo>
                <a:cubicBezTo>
                  <a:pt x="187706" y="44198"/>
                  <a:pt x="193637" y="42911"/>
                  <a:pt x="200025" y="42863"/>
                </a:cubicBezTo>
                <a:close/>
                <a:moveTo>
                  <a:pt x="121444" y="0"/>
                </a:moveTo>
                <a:cubicBezTo>
                  <a:pt x="132514" y="176"/>
                  <a:pt x="142242" y="3306"/>
                  <a:pt x="150627" y="9390"/>
                </a:cubicBezTo>
                <a:cubicBezTo>
                  <a:pt x="159013" y="15474"/>
                  <a:pt x="165001" y="23457"/>
                  <a:pt x="168593" y="33339"/>
                </a:cubicBezTo>
                <a:cubicBezTo>
                  <a:pt x="169230" y="35088"/>
                  <a:pt x="169139" y="36858"/>
                  <a:pt x="168319" y="38648"/>
                </a:cubicBezTo>
                <a:cubicBezTo>
                  <a:pt x="167500" y="40438"/>
                  <a:pt x="166147" y="41708"/>
                  <a:pt x="164262" y="42456"/>
                </a:cubicBezTo>
                <a:cubicBezTo>
                  <a:pt x="162322" y="43082"/>
                  <a:pt x="160497" y="42984"/>
                  <a:pt x="158787" y="42165"/>
                </a:cubicBezTo>
                <a:cubicBezTo>
                  <a:pt x="157076" y="41345"/>
                  <a:pt x="155865" y="39990"/>
                  <a:pt x="155153" y="38099"/>
                </a:cubicBezTo>
                <a:cubicBezTo>
                  <a:pt x="152571" y="31034"/>
                  <a:pt x="148281" y="25330"/>
                  <a:pt x="142283" y="20988"/>
                </a:cubicBezTo>
                <a:cubicBezTo>
                  <a:pt x="136286" y="16646"/>
                  <a:pt x="129339" y="14412"/>
                  <a:pt x="121444" y="14288"/>
                </a:cubicBezTo>
                <a:cubicBezTo>
                  <a:pt x="112419" y="14472"/>
                  <a:pt x="104695" y="17320"/>
                  <a:pt x="98271" y="22833"/>
                </a:cubicBezTo>
                <a:cubicBezTo>
                  <a:pt x="91847" y="28345"/>
                  <a:pt x="87829" y="35416"/>
                  <a:pt x="86216" y="44046"/>
                </a:cubicBezTo>
                <a:cubicBezTo>
                  <a:pt x="85824" y="46039"/>
                  <a:pt x="84856" y="47584"/>
                  <a:pt x="83314" y="48681"/>
                </a:cubicBezTo>
                <a:cubicBezTo>
                  <a:pt x="81772" y="49778"/>
                  <a:pt x="80001" y="50190"/>
                  <a:pt x="78001" y="49917"/>
                </a:cubicBezTo>
                <a:cubicBezTo>
                  <a:pt x="75841" y="49525"/>
                  <a:pt x="74245" y="48557"/>
                  <a:pt x="73212" y="47012"/>
                </a:cubicBezTo>
                <a:cubicBezTo>
                  <a:pt x="72180" y="45468"/>
                  <a:pt x="71811" y="43690"/>
                  <a:pt x="72107" y="41680"/>
                </a:cubicBezTo>
                <a:cubicBezTo>
                  <a:pt x="74353" y="29594"/>
                  <a:pt x="79975" y="19691"/>
                  <a:pt x="88973" y="11969"/>
                </a:cubicBezTo>
                <a:cubicBezTo>
                  <a:pt x="97972" y="4248"/>
                  <a:pt x="108795" y="258"/>
                  <a:pt x="121444" y="0"/>
                </a:cubicBez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Footer Placeholder 1">
            <a:extLst>
              <a:ext uri="{FF2B5EF4-FFF2-40B4-BE49-F238E27FC236}">
                <a16:creationId xmlns:a16="http://schemas.microsoft.com/office/drawing/2014/main" id="{90B0CB60-E888-EF83-214B-8BAFC34018E1}"/>
              </a:ext>
            </a:extLst>
          </p:cNvPr>
          <p:cNvSpPr>
            <a:spLocks noGrp="1"/>
          </p:cNvSpPr>
          <p:nvPr>
            <p:ph type="ftr" sz="quarter" idx="10"/>
          </p:nvPr>
        </p:nvSpPr>
        <p:spPr/>
        <p:txBody>
          <a:bodyPr/>
          <a:lstStyle/>
          <a:p>
            <a:r>
              <a:rPr lang="en-US" noProof="0" dirty="0"/>
              <a:t>Acenda Life</a:t>
            </a:r>
            <a:endParaRPr lang="en-AU" noProof="0" dirty="0"/>
          </a:p>
        </p:txBody>
      </p:sp>
      <p:sp>
        <p:nvSpPr>
          <p:cNvPr id="8" name="Title 7">
            <a:extLst>
              <a:ext uri="{FF2B5EF4-FFF2-40B4-BE49-F238E27FC236}">
                <a16:creationId xmlns:a16="http://schemas.microsoft.com/office/drawing/2014/main" id="{53957C32-22C3-47CA-9252-98B1BBE1D0C8}"/>
              </a:ext>
            </a:extLst>
          </p:cNvPr>
          <p:cNvSpPr>
            <a:spLocks noGrp="1"/>
          </p:cNvSpPr>
          <p:nvPr>
            <p:ph type="title"/>
          </p:nvPr>
        </p:nvSpPr>
        <p:spPr>
          <a:xfrm>
            <a:off x="518944" y="352059"/>
            <a:ext cx="10323513" cy="576000"/>
          </a:xfrm>
        </p:spPr>
        <p:txBody>
          <a:bodyPr/>
          <a:lstStyle/>
          <a:p>
            <a:r>
              <a:rPr lang="en-US" b="1" dirty="0"/>
              <a:t>Solution considerations – more than product</a:t>
            </a:r>
            <a:endParaRPr lang="en-AU" b="1" dirty="0"/>
          </a:p>
        </p:txBody>
      </p:sp>
      <p:sp>
        <p:nvSpPr>
          <p:cNvPr id="3" name="TextBox 2">
            <a:extLst>
              <a:ext uri="{FF2B5EF4-FFF2-40B4-BE49-F238E27FC236}">
                <a16:creationId xmlns:a16="http://schemas.microsoft.com/office/drawing/2014/main" id="{991A6997-C06B-0752-3BB2-FBD6C3AC005A}"/>
              </a:ext>
            </a:extLst>
          </p:cNvPr>
          <p:cNvSpPr txBox="1"/>
          <p:nvPr/>
        </p:nvSpPr>
        <p:spPr>
          <a:xfrm>
            <a:off x="7836718" y="2300093"/>
            <a:ext cx="3999304" cy="1438855"/>
          </a:xfrm>
          <a:prstGeom prst="rect">
            <a:avLst/>
          </a:prstGeom>
          <a:noFill/>
        </p:spPr>
        <p:txBody>
          <a:bodyPr wrap="square" lIns="0" tIns="0" rIns="0" bIns="0" rtlCol="0">
            <a:spAutoFit/>
          </a:bodyPr>
          <a:lstStyle/>
          <a:p>
            <a:r>
              <a:rPr lang="en-AU" sz="1400" spc="20" dirty="0">
                <a:latin typeface="Inter Tight SemiBold" pitchFamily="2" charset="0"/>
                <a:ea typeface="Inter Tight SemiBold" pitchFamily="2" charset="0"/>
                <a:cs typeface="Inter Tight SemiBold" pitchFamily="2" charset="0"/>
              </a:rPr>
              <a:t>Underwriting</a:t>
            </a:r>
          </a:p>
          <a:p>
            <a:pPr marL="144000" lvl="0" indent="-144000">
              <a:spcBef>
                <a:spcPts val="300"/>
              </a:spcBef>
              <a:buClr>
                <a:srgbClr val="FFB60D"/>
              </a:buClr>
              <a:buFont typeface="Arial" panose="020B0604020202020204" pitchFamily="34" charset="0"/>
              <a:buChar char="•"/>
              <a:defRPr/>
            </a:pPr>
            <a:r>
              <a:rPr lang="en-US" sz="1100" dirty="0">
                <a:solidFill>
                  <a:srgbClr val="002E45"/>
                </a:solidFill>
              </a:rPr>
              <a:t>Occupations categories and their associated risk         </a:t>
            </a:r>
          </a:p>
          <a:p>
            <a:pPr marL="171450" lvl="0" indent="-171450">
              <a:spcBef>
                <a:spcPts val="300"/>
              </a:spcBef>
              <a:buClr>
                <a:srgbClr val="FFB60D"/>
              </a:buClr>
              <a:buFont typeface="Arial" panose="020B0604020202020204" pitchFamily="34" charset="0"/>
              <a:buChar char="•"/>
              <a:defRPr/>
            </a:pPr>
            <a:r>
              <a:rPr lang="en-US" sz="1100" dirty="0">
                <a:solidFill>
                  <a:srgbClr val="002E45"/>
                </a:solidFill>
              </a:rPr>
              <a:t>Occupations V’s Careers are evolving quickly</a:t>
            </a:r>
          </a:p>
          <a:p>
            <a:pPr marL="171450" lvl="0" indent="-171450">
              <a:spcBef>
                <a:spcPts val="300"/>
              </a:spcBef>
              <a:buClr>
                <a:srgbClr val="FFB60D"/>
              </a:buClr>
              <a:buFont typeface="Arial" panose="020B0604020202020204" pitchFamily="34" charset="0"/>
              <a:buChar char="•"/>
              <a:defRPr/>
            </a:pPr>
            <a:r>
              <a:rPr lang="en-US" sz="1100" dirty="0">
                <a:solidFill>
                  <a:srgbClr val="002E45"/>
                </a:solidFill>
              </a:rPr>
              <a:t>Occupation at underwriting vs claim time</a:t>
            </a:r>
          </a:p>
          <a:p>
            <a:pPr marL="171450" lvl="0" indent="-171450">
              <a:spcBef>
                <a:spcPts val="300"/>
              </a:spcBef>
              <a:buClr>
                <a:srgbClr val="FFB60D"/>
              </a:buClr>
              <a:buFont typeface="Arial" panose="020B0604020202020204" pitchFamily="34" charset="0"/>
              <a:buChar char="•"/>
              <a:defRPr/>
            </a:pPr>
            <a:r>
              <a:rPr lang="en-US" sz="1100" dirty="0">
                <a:solidFill>
                  <a:srgbClr val="002E45"/>
                </a:solidFill>
              </a:rPr>
              <a:t>Resilience, motivation &amp; attitude – where does that fit?</a:t>
            </a:r>
          </a:p>
          <a:p>
            <a:pPr marL="171450" lvl="0" indent="-171450">
              <a:spcBef>
                <a:spcPts val="300"/>
              </a:spcBef>
              <a:buClr>
                <a:srgbClr val="FFB60D"/>
              </a:buClr>
              <a:buFont typeface="Arial" panose="020B0604020202020204" pitchFamily="34" charset="0"/>
              <a:buChar char="•"/>
              <a:defRPr/>
            </a:pPr>
            <a:r>
              <a:rPr lang="en-US" sz="1100" dirty="0">
                <a:solidFill>
                  <a:srgbClr val="002E45"/>
                </a:solidFill>
              </a:rPr>
              <a:t>Hours worked?</a:t>
            </a:r>
          </a:p>
          <a:p>
            <a:endParaRPr lang="en-AU" sz="1200" spc="20" dirty="0">
              <a:latin typeface="Inter Tight SemiBold" pitchFamily="2" charset="0"/>
              <a:ea typeface="Inter Tight SemiBold" pitchFamily="2" charset="0"/>
              <a:cs typeface="Inter Tight SemiBold" pitchFamily="2" charset="0"/>
            </a:endParaRPr>
          </a:p>
        </p:txBody>
      </p:sp>
      <p:sp>
        <p:nvSpPr>
          <p:cNvPr id="6" name="TextBox 5">
            <a:extLst>
              <a:ext uri="{FF2B5EF4-FFF2-40B4-BE49-F238E27FC236}">
                <a16:creationId xmlns:a16="http://schemas.microsoft.com/office/drawing/2014/main" id="{259CE847-869A-B9CD-51F3-673D0969FDDF}"/>
              </a:ext>
            </a:extLst>
          </p:cNvPr>
          <p:cNvSpPr txBox="1"/>
          <p:nvPr/>
        </p:nvSpPr>
        <p:spPr>
          <a:xfrm>
            <a:off x="730307" y="3828285"/>
            <a:ext cx="3312712" cy="2462213"/>
          </a:xfrm>
          <a:prstGeom prst="rect">
            <a:avLst/>
          </a:prstGeom>
          <a:noFill/>
        </p:spPr>
        <p:txBody>
          <a:bodyPr wrap="square" lIns="0" tIns="0" rIns="0" bIns="0" rtlCol="0">
            <a:spAutoFit/>
          </a:bodyPr>
          <a:lstStyle/>
          <a:p>
            <a:r>
              <a:rPr lang="en-US" sz="1400" spc="20" dirty="0">
                <a:latin typeface="Inter Tight SemiBold" pitchFamily="2" charset="0"/>
                <a:ea typeface="Inter Tight SemiBold" pitchFamily="2" charset="0"/>
                <a:cs typeface="Inter Tight SemiBold" pitchFamily="2" charset="0"/>
              </a:rPr>
              <a:t>External factors/regulatory:</a:t>
            </a:r>
          </a:p>
          <a:p>
            <a:pPr marL="144000" lvl="0" indent="-144000">
              <a:spcBef>
                <a:spcPts val="300"/>
              </a:spcBef>
              <a:buClr>
                <a:srgbClr val="FFB60D"/>
              </a:buClr>
              <a:buFont typeface="Arial" panose="020B0604020202020204" pitchFamily="34" charset="0"/>
              <a:buChar char="•"/>
              <a:defRPr/>
            </a:pPr>
            <a:r>
              <a:rPr lang="en-US" sz="1100" i="1" dirty="0">
                <a:solidFill>
                  <a:srgbClr val="002E45"/>
                </a:solidFill>
              </a:rPr>
              <a:t>LICOP standards constraining design </a:t>
            </a:r>
            <a:r>
              <a:rPr lang="en-US" sz="1200" dirty="0">
                <a:solidFill>
                  <a:srgbClr val="002E45"/>
                </a:solidFill>
              </a:rPr>
              <a:t>– </a:t>
            </a:r>
            <a:r>
              <a:rPr lang="en-US" sz="1100" dirty="0">
                <a:solidFill>
                  <a:srgbClr val="002E45"/>
                </a:solidFill>
              </a:rPr>
              <a:t>mandated lump-sum decisions, fixed timeframes, and no mental health exclusions</a:t>
            </a:r>
          </a:p>
          <a:p>
            <a:pPr marL="144000" lvl="0" indent="-144000">
              <a:spcBef>
                <a:spcPts val="300"/>
              </a:spcBef>
              <a:buClr>
                <a:srgbClr val="FFB60D"/>
              </a:buClr>
              <a:buFont typeface="Arial" panose="020B0604020202020204" pitchFamily="34" charset="0"/>
              <a:buChar char="•"/>
              <a:defRPr/>
            </a:pPr>
            <a:r>
              <a:rPr lang="en-US" sz="1100" i="1" dirty="0">
                <a:solidFill>
                  <a:srgbClr val="002E45"/>
                </a:solidFill>
              </a:rPr>
              <a:t>Claims increasingly lawyer-led </a:t>
            </a:r>
            <a:r>
              <a:rPr lang="en-US" sz="1100" dirty="0">
                <a:solidFill>
                  <a:srgbClr val="002E45"/>
                </a:solidFill>
              </a:rPr>
              <a:t>– growing proportion of claims fully ‘packaged’ with legal representation</a:t>
            </a:r>
          </a:p>
          <a:p>
            <a:pPr marL="144000" lvl="0" indent="-144000">
              <a:spcBef>
                <a:spcPts val="300"/>
              </a:spcBef>
              <a:buClr>
                <a:srgbClr val="FFB60D"/>
              </a:buClr>
              <a:buFont typeface="Arial" panose="020B0604020202020204" pitchFamily="34" charset="0"/>
              <a:buChar char="•"/>
              <a:defRPr/>
            </a:pPr>
            <a:r>
              <a:rPr lang="en-US" sz="1100" i="1" dirty="0">
                <a:solidFill>
                  <a:srgbClr val="002E45"/>
                </a:solidFill>
              </a:rPr>
              <a:t>Limited access to funded treatment </a:t>
            </a:r>
            <a:r>
              <a:rPr lang="en-US" sz="1100" dirty="0">
                <a:solidFill>
                  <a:srgbClr val="002E45"/>
                </a:solidFill>
              </a:rPr>
              <a:t>- </a:t>
            </a:r>
            <a:r>
              <a:rPr lang="en-AU" sz="1100" dirty="0">
                <a:solidFill>
                  <a:srgbClr val="002E45"/>
                </a:solidFill>
              </a:rPr>
              <a:t>i</a:t>
            </a:r>
            <a:r>
              <a:rPr lang="en-AU" sz="1100" dirty="0"/>
              <a:t>ndustry exploring solutions, but constrained without legislative reform</a:t>
            </a:r>
          </a:p>
          <a:p>
            <a:pPr marL="144000" lvl="0" indent="-144000">
              <a:spcBef>
                <a:spcPts val="300"/>
              </a:spcBef>
              <a:buClr>
                <a:srgbClr val="FFB60D"/>
              </a:buClr>
              <a:buFont typeface="Arial" panose="020B0604020202020204" pitchFamily="34" charset="0"/>
              <a:buChar char="•"/>
              <a:defRPr/>
            </a:pPr>
            <a:r>
              <a:rPr lang="en-AU" sz="1100" i="1" dirty="0">
                <a:solidFill>
                  <a:srgbClr val="002E45"/>
                </a:solidFill>
              </a:rPr>
              <a:t>SIS definition restricts outcomes </a:t>
            </a:r>
            <a:r>
              <a:rPr lang="en-AU" sz="1100" dirty="0">
                <a:solidFill>
                  <a:srgbClr val="002E45"/>
                </a:solidFill>
              </a:rPr>
              <a:t>– strict Temporary/Permanent incapacity tests required for release</a:t>
            </a:r>
            <a:endParaRPr lang="en-US" sz="1100" dirty="0">
              <a:solidFill>
                <a:srgbClr val="002E45"/>
              </a:solidFill>
            </a:endParaRPr>
          </a:p>
          <a:p>
            <a:endParaRPr lang="en-AU" sz="1200" spc="20" dirty="0">
              <a:latin typeface="Inter Tight SemiBold" pitchFamily="2" charset="0"/>
              <a:ea typeface="Inter Tight SemiBold" pitchFamily="2" charset="0"/>
              <a:cs typeface="Inter Tight SemiBold" pitchFamily="2" charset="0"/>
            </a:endParaRPr>
          </a:p>
        </p:txBody>
      </p:sp>
      <p:sp>
        <p:nvSpPr>
          <p:cNvPr id="11" name="TextBox 10">
            <a:extLst>
              <a:ext uri="{FF2B5EF4-FFF2-40B4-BE49-F238E27FC236}">
                <a16:creationId xmlns:a16="http://schemas.microsoft.com/office/drawing/2014/main" id="{151D838C-03FE-589F-F775-8BDD01CBF270}"/>
              </a:ext>
            </a:extLst>
          </p:cNvPr>
          <p:cNvSpPr txBox="1"/>
          <p:nvPr/>
        </p:nvSpPr>
        <p:spPr>
          <a:xfrm>
            <a:off x="1248050" y="1016327"/>
            <a:ext cx="3999304" cy="807913"/>
          </a:xfrm>
          <a:prstGeom prst="rect">
            <a:avLst/>
          </a:prstGeom>
          <a:noFill/>
        </p:spPr>
        <p:txBody>
          <a:bodyPr wrap="square" lIns="0" tIns="0" rIns="0" bIns="0" rtlCol="0">
            <a:spAutoFit/>
          </a:bodyPr>
          <a:lstStyle/>
          <a:p>
            <a:r>
              <a:rPr lang="en-AU" sz="1400" spc="20" dirty="0">
                <a:latin typeface="Inter Tight SemiBold" pitchFamily="2" charset="0"/>
                <a:ea typeface="Inter Tight SemiBold" pitchFamily="2" charset="0"/>
                <a:cs typeface="Inter Tight SemiBold" pitchFamily="2" charset="0"/>
              </a:rPr>
              <a:t>The Law</a:t>
            </a:r>
          </a:p>
          <a:p>
            <a:pPr marL="144000" lvl="0" indent="-144000">
              <a:spcBef>
                <a:spcPts val="300"/>
              </a:spcBef>
              <a:buClr>
                <a:srgbClr val="FFB60D"/>
              </a:buClr>
              <a:buFont typeface="Arial" panose="020B0604020202020204" pitchFamily="34" charset="0"/>
              <a:buChar char="•"/>
              <a:defRPr/>
            </a:pPr>
            <a:r>
              <a:rPr lang="en-US" sz="1100" dirty="0">
                <a:solidFill>
                  <a:srgbClr val="002E45"/>
                </a:solidFill>
              </a:rPr>
              <a:t>Life contracts are guaranteed renewable – how to develop for ‘what might be’ in 30 years time ? </a:t>
            </a:r>
          </a:p>
          <a:p>
            <a:endParaRPr lang="en-AU" sz="1200" spc="20" dirty="0">
              <a:latin typeface="Inter Tight SemiBold" pitchFamily="2" charset="0"/>
              <a:ea typeface="Inter Tight SemiBold" pitchFamily="2" charset="0"/>
              <a:cs typeface="Inter Tight SemiBold" pitchFamily="2" charset="0"/>
            </a:endParaRPr>
          </a:p>
        </p:txBody>
      </p:sp>
      <p:sp>
        <p:nvSpPr>
          <p:cNvPr id="9" name="TextBox 8">
            <a:extLst>
              <a:ext uri="{FF2B5EF4-FFF2-40B4-BE49-F238E27FC236}">
                <a16:creationId xmlns:a16="http://schemas.microsoft.com/office/drawing/2014/main" id="{425C6FFD-0126-62EC-2F68-471465B7D816}"/>
              </a:ext>
            </a:extLst>
          </p:cNvPr>
          <p:cNvSpPr txBox="1"/>
          <p:nvPr/>
        </p:nvSpPr>
        <p:spPr>
          <a:xfrm>
            <a:off x="4915727" y="3289551"/>
            <a:ext cx="1888492" cy="738664"/>
          </a:xfrm>
          <a:prstGeom prst="rect">
            <a:avLst/>
          </a:prstGeom>
          <a:noFill/>
        </p:spPr>
        <p:txBody>
          <a:bodyPr wrap="square" lIns="0" tIns="0" rIns="0" bIns="0" rtlCol="0">
            <a:spAutoFit/>
          </a:bodyPr>
          <a:lstStyle/>
          <a:p>
            <a:pPr algn="ctr"/>
            <a:r>
              <a:rPr lang="en-AU" sz="1200" spc="20" dirty="0">
                <a:latin typeface="Inter Tight SemiBold" pitchFamily="2" charset="0"/>
                <a:ea typeface="Inter Tight SemiBold" pitchFamily="2" charset="0"/>
                <a:cs typeface="Inter Tight SemiBold" pitchFamily="2" charset="0"/>
              </a:rPr>
              <a:t>Product changes assist, but other changes are needed too</a:t>
            </a:r>
          </a:p>
          <a:p>
            <a:endParaRPr lang="en-AU" sz="1200" spc="20" dirty="0">
              <a:latin typeface="Inter Tight SemiBold" pitchFamily="2" charset="0"/>
              <a:ea typeface="Inter Tight SemiBold" pitchFamily="2" charset="0"/>
              <a:cs typeface="Inter Tight SemiBold" pitchFamily="2" charset="0"/>
            </a:endParaRPr>
          </a:p>
        </p:txBody>
      </p:sp>
    </p:spTree>
    <p:extLst>
      <p:ext uri="{BB962C8B-B14F-4D97-AF65-F5344CB8AC3E}">
        <p14:creationId xmlns:p14="http://schemas.microsoft.com/office/powerpoint/2010/main" val="7176205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713213-93D9-296A-5FA3-F3A4A6ACE7CD}"/>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7597941F-6110-B197-1837-708FBE9CEE16}"/>
              </a:ext>
            </a:extLst>
          </p:cNvPr>
          <p:cNvSpPr>
            <a:spLocks noGrp="1"/>
          </p:cNvSpPr>
          <p:nvPr>
            <p:ph type="title"/>
          </p:nvPr>
        </p:nvSpPr>
        <p:spPr/>
        <p:txBody>
          <a:bodyPr/>
          <a:lstStyle/>
          <a:p>
            <a:r>
              <a:rPr lang="en-AU" b="1" dirty="0"/>
              <a:t>Rethinking disability – food for thought .. </a:t>
            </a:r>
          </a:p>
        </p:txBody>
      </p:sp>
      <p:sp>
        <p:nvSpPr>
          <p:cNvPr id="4" name="Slide Number Placeholder 3">
            <a:extLst>
              <a:ext uri="{FF2B5EF4-FFF2-40B4-BE49-F238E27FC236}">
                <a16:creationId xmlns:a16="http://schemas.microsoft.com/office/drawing/2014/main" id="{7C971110-A288-61A7-1D5D-1EAF9E80991B}"/>
              </a:ext>
            </a:extLst>
          </p:cNvPr>
          <p:cNvSpPr>
            <a:spLocks noGrp="1"/>
          </p:cNvSpPr>
          <p:nvPr>
            <p:ph type="sldNum" sz="quarter" idx="11"/>
          </p:nvPr>
        </p:nvSpPr>
        <p:spPr/>
        <p:txBody>
          <a:bodyPr/>
          <a:lstStyle/>
          <a:p>
            <a:fld id="{9CA0E3CB-31B1-41CE-9218-F9509472790F}" type="slidenum">
              <a:rPr lang="en-AU" noProof="0" smtClean="0"/>
              <a:pPr/>
              <a:t>4</a:t>
            </a:fld>
            <a:endParaRPr lang="en-AU" noProof="0"/>
          </a:p>
        </p:txBody>
      </p:sp>
      <p:sp>
        <p:nvSpPr>
          <p:cNvPr id="7" name="Text Placeholder 6">
            <a:extLst>
              <a:ext uri="{FF2B5EF4-FFF2-40B4-BE49-F238E27FC236}">
                <a16:creationId xmlns:a16="http://schemas.microsoft.com/office/drawing/2014/main" id="{BA4FDC63-4038-D828-255C-DBC85930082D}"/>
              </a:ext>
            </a:extLst>
          </p:cNvPr>
          <p:cNvSpPr>
            <a:spLocks noGrp="1"/>
          </p:cNvSpPr>
          <p:nvPr>
            <p:ph type="body" sz="quarter" idx="12"/>
          </p:nvPr>
        </p:nvSpPr>
        <p:spPr>
          <a:xfrm>
            <a:off x="1723233" y="1017788"/>
            <a:ext cx="5455874" cy="1383665"/>
          </a:xfrm>
        </p:spPr>
        <p:txBody>
          <a:bodyPr/>
          <a:lstStyle/>
          <a:p>
            <a:pPr lvl="1"/>
            <a:r>
              <a:rPr lang="en-AU" dirty="0"/>
              <a:t>Claim example</a:t>
            </a:r>
          </a:p>
          <a:p>
            <a:pPr marL="171450" lvl="2" indent="-171450">
              <a:buFont typeface="Arial" panose="020B0604020202020204" pitchFamily="34" charset="0"/>
              <a:buChar char="•"/>
            </a:pPr>
            <a:r>
              <a:rPr lang="en-AU" sz="1200" dirty="0"/>
              <a:t>Alex is 50 and is diagnosed with Major Depression</a:t>
            </a:r>
          </a:p>
          <a:p>
            <a:pPr marL="171450" lvl="2" indent="-171450">
              <a:buFont typeface="Arial" panose="020B0604020202020204" pitchFamily="34" charset="0"/>
              <a:buChar char="•"/>
            </a:pPr>
            <a:r>
              <a:rPr lang="en-AU" sz="1200" dirty="0"/>
              <a:t>Alex holds 2 covers: Income Protection and TPD</a:t>
            </a:r>
          </a:p>
          <a:p>
            <a:pPr marL="171450" lvl="2" indent="-171450">
              <a:buFont typeface="Arial" panose="020B0604020202020204" pitchFamily="34" charset="0"/>
              <a:buChar char="•"/>
            </a:pPr>
            <a:r>
              <a:rPr lang="en-AU" sz="1200" dirty="0"/>
              <a:t>Alex lodges a claim</a:t>
            </a:r>
          </a:p>
          <a:p>
            <a:pPr lvl="2"/>
            <a:endParaRPr lang="en-AU" sz="1200" b="1" dirty="0"/>
          </a:p>
          <a:p>
            <a:pPr lvl="2"/>
            <a:endParaRPr lang="en-AU" sz="1200" dirty="0"/>
          </a:p>
          <a:p>
            <a:pPr lvl="2"/>
            <a:endParaRPr lang="en-AU" sz="1200" dirty="0"/>
          </a:p>
          <a:p>
            <a:pPr lvl="2"/>
            <a:endParaRPr lang="en-AU" sz="1200" dirty="0"/>
          </a:p>
        </p:txBody>
      </p:sp>
      <p:sp>
        <p:nvSpPr>
          <p:cNvPr id="2" name="Footer Placeholder 1">
            <a:extLst>
              <a:ext uri="{FF2B5EF4-FFF2-40B4-BE49-F238E27FC236}">
                <a16:creationId xmlns:a16="http://schemas.microsoft.com/office/drawing/2014/main" id="{D13BF9BE-1A7B-7074-E1AA-186E59F237A7}"/>
              </a:ext>
            </a:extLst>
          </p:cNvPr>
          <p:cNvSpPr>
            <a:spLocks noGrp="1"/>
          </p:cNvSpPr>
          <p:nvPr>
            <p:ph type="ftr" sz="quarter" idx="10"/>
          </p:nvPr>
        </p:nvSpPr>
        <p:spPr/>
        <p:txBody>
          <a:bodyPr/>
          <a:lstStyle/>
          <a:p>
            <a:r>
              <a:rPr lang="en-US" noProof="0"/>
              <a:t>Acenda Life</a:t>
            </a:r>
            <a:endParaRPr lang="en-AU" noProof="0"/>
          </a:p>
        </p:txBody>
      </p:sp>
      <p:pic>
        <p:nvPicPr>
          <p:cNvPr id="3" name="Graphic 2" descr="Inpatient with solid fill">
            <a:extLst>
              <a:ext uri="{FF2B5EF4-FFF2-40B4-BE49-F238E27FC236}">
                <a16:creationId xmlns:a16="http://schemas.microsoft.com/office/drawing/2014/main" id="{23F8A065-EBAF-0CB9-AB6B-DF1841AA4D1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40181" y="1142479"/>
            <a:ext cx="914400" cy="914400"/>
          </a:xfrm>
          <a:prstGeom prst="rect">
            <a:avLst/>
          </a:prstGeom>
        </p:spPr>
      </p:pic>
      <p:sp>
        <p:nvSpPr>
          <p:cNvPr id="5" name="Oval 4">
            <a:extLst>
              <a:ext uri="{FF2B5EF4-FFF2-40B4-BE49-F238E27FC236}">
                <a16:creationId xmlns:a16="http://schemas.microsoft.com/office/drawing/2014/main" id="{5D2502FC-1AE1-CED3-8A22-2ECFC51F74AC}"/>
              </a:ext>
            </a:extLst>
          </p:cNvPr>
          <p:cNvSpPr/>
          <p:nvPr/>
        </p:nvSpPr>
        <p:spPr>
          <a:xfrm>
            <a:off x="7031497" y="1783133"/>
            <a:ext cx="3572020" cy="2864766"/>
          </a:xfrm>
          <a:prstGeom prst="ellipse">
            <a:avLst/>
          </a:prstGeom>
          <a:solidFill>
            <a:srgbClr val="004A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Combined </a:t>
            </a:r>
          </a:p>
          <a:p>
            <a:pPr algn="ctr"/>
            <a:r>
              <a:rPr lang="en-US" b="1" dirty="0"/>
              <a:t>Disability</a:t>
            </a:r>
          </a:p>
          <a:p>
            <a:pPr algn="ctr"/>
            <a:endParaRPr lang="en-US" b="1" dirty="0"/>
          </a:p>
          <a:p>
            <a:pPr algn="ctr"/>
            <a:r>
              <a:rPr lang="en-US" sz="1200" b="1" i="1" dirty="0"/>
              <a:t>(because it isn’t binary) </a:t>
            </a:r>
            <a:endParaRPr lang="en-AU" sz="1200" b="1" i="1" dirty="0"/>
          </a:p>
        </p:txBody>
      </p:sp>
      <p:sp>
        <p:nvSpPr>
          <p:cNvPr id="8" name="TextBox 7">
            <a:extLst>
              <a:ext uri="{FF2B5EF4-FFF2-40B4-BE49-F238E27FC236}">
                <a16:creationId xmlns:a16="http://schemas.microsoft.com/office/drawing/2014/main" id="{4694B0DB-0BCF-A451-4367-B9324E131AAF}"/>
              </a:ext>
            </a:extLst>
          </p:cNvPr>
          <p:cNvSpPr txBox="1"/>
          <p:nvPr/>
        </p:nvSpPr>
        <p:spPr>
          <a:xfrm>
            <a:off x="8182718" y="1245460"/>
            <a:ext cx="1269578" cy="307777"/>
          </a:xfrm>
          <a:prstGeom prst="rect">
            <a:avLst/>
          </a:prstGeom>
          <a:noFill/>
        </p:spPr>
        <p:txBody>
          <a:bodyPr wrap="none" lIns="0" tIns="0" rIns="0" bIns="0" rtlCol="0">
            <a:spAutoFit/>
          </a:bodyPr>
          <a:lstStyle/>
          <a:p>
            <a:pPr algn="l"/>
            <a:r>
              <a:rPr lang="en-US" sz="2000" dirty="0"/>
              <a:t>Tomorrow?</a:t>
            </a:r>
            <a:endParaRPr lang="en-AU" sz="2000" dirty="0"/>
          </a:p>
        </p:txBody>
      </p:sp>
      <p:graphicFrame>
        <p:nvGraphicFramePr>
          <p:cNvPr id="13" name="Diagram 12">
            <a:extLst>
              <a:ext uri="{FF2B5EF4-FFF2-40B4-BE49-F238E27FC236}">
                <a16:creationId xmlns:a16="http://schemas.microsoft.com/office/drawing/2014/main" id="{C8148578-BEDE-9B05-D14E-6849AD3F0F4C}"/>
              </a:ext>
            </a:extLst>
          </p:cNvPr>
          <p:cNvGraphicFramePr/>
          <p:nvPr>
            <p:extLst>
              <p:ext uri="{D42A27DB-BD31-4B8C-83A1-F6EECF244321}">
                <p14:modId xmlns:p14="http://schemas.microsoft.com/office/powerpoint/2010/main" val="570147368"/>
              </p:ext>
            </p:extLst>
          </p:nvPr>
        </p:nvGraphicFramePr>
        <p:xfrm>
          <a:off x="743384" y="2667896"/>
          <a:ext cx="5239974" cy="24673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 Placeholder 6">
            <a:extLst>
              <a:ext uri="{FF2B5EF4-FFF2-40B4-BE49-F238E27FC236}">
                <a16:creationId xmlns:a16="http://schemas.microsoft.com/office/drawing/2014/main" id="{A9FB9B3F-D3B6-58BA-B4FB-7EDAC7476A02}"/>
              </a:ext>
            </a:extLst>
          </p:cNvPr>
          <p:cNvSpPr txBox="1">
            <a:spLocks/>
          </p:cNvSpPr>
          <p:nvPr/>
        </p:nvSpPr>
        <p:spPr>
          <a:xfrm>
            <a:off x="6147629" y="4781405"/>
            <a:ext cx="5673292" cy="1573357"/>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spcAft>
                <a:spcPts val="600"/>
              </a:spcAft>
              <a:buFont typeface="Arial" panose="020B0604020202020204" pitchFamily="34" charset="0"/>
              <a:buNone/>
              <a:defRPr sz="1400" kern="1200">
                <a:solidFill>
                  <a:schemeClr val="accent3"/>
                </a:solidFill>
                <a:latin typeface="Inter Tight SemiBold" pitchFamily="2" charset="0"/>
                <a:ea typeface="Inter Tight SemiBold" pitchFamily="2" charset="0"/>
                <a:cs typeface="Inter Tight SemiBold" pitchFamily="2" charset="0"/>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200" kern="1200" cap="none" baseline="0">
                <a:solidFill>
                  <a:schemeClr val="tx1"/>
                </a:solidFill>
                <a:latin typeface="Inter Tight SemiBold" pitchFamily="2" charset="0"/>
                <a:ea typeface="Inter Tight SemiBold" pitchFamily="2" charset="0"/>
                <a:cs typeface="Inter Tight SemiBold" pitchFamily="2" charset="0"/>
              </a:defRPr>
            </a:lvl2pPr>
            <a:lvl3pPr marL="0" indent="0" algn="l" defTabSz="914400" rtl="0" eaLnBrk="1" latinLnBrk="0" hangingPunct="1">
              <a:lnSpc>
                <a:spcPct val="120000"/>
              </a:lnSpc>
              <a:spcBef>
                <a:spcPts val="0"/>
              </a:spcBef>
              <a:spcAft>
                <a:spcPts val="600"/>
              </a:spcAft>
              <a:buFont typeface="Arial" panose="020B0604020202020204" pitchFamily="34" charset="0"/>
              <a:buNone/>
              <a:defRPr sz="1100" kern="1200">
                <a:solidFill>
                  <a:schemeClr val="tx1"/>
                </a:solidFill>
                <a:latin typeface="+mn-lt"/>
                <a:ea typeface="+mn-ea"/>
                <a:cs typeface="+mn-cs"/>
              </a:defRPr>
            </a:lvl3pPr>
            <a:lvl4pPr marL="180000" indent="-180000" algn="l" defTabSz="914400" rtl="0" eaLnBrk="1" latinLnBrk="0" hangingPunct="1">
              <a:lnSpc>
                <a:spcPct val="12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4pPr>
            <a:lvl5pPr marL="360000" indent="-180000" algn="l" defTabSz="914400" rtl="0" eaLnBrk="1" latinLnBrk="0" hangingPunct="1">
              <a:lnSpc>
                <a:spcPct val="12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AU" dirty="0"/>
              <a:t>Should insurers take the lead – and look at alternative options?</a:t>
            </a:r>
          </a:p>
          <a:p>
            <a:pPr marL="171450" lvl="2" indent="-171450">
              <a:buFont typeface="Arial" panose="020B0604020202020204" pitchFamily="34" charset="0"/>
              <a:buChar char="•"/>
            </a:pPr>
            <a:r>
              <a:rPr lang="en-AU" sz="1200" dirty="0"/>
              <a:t>community expects insurers to step forward – bring creativity and solutions to complex risks.</a:t>
            </a:r>
          </a:p>
          <a:p>
            <a:pPr marL="171450" lvl="2" indent="-171450">
              <a:buFont typeface="Arial" panose="020B0604020202020204" pitchFamily="34" charset="0"/>
              <a:buChar char="•"/>
            </a:pPr>
            <a:r>
              <a:rPr lang="en-AU" sz="1200" dirty="0"/>
              <a:t>we exist to tackle the ‘unknown’ – that is the essence of insurance.</a:t>
            </a:r>
          </a:p>
          <a:p>
            <a:pPr marL="171450" lvl="2" indent="-171450">
              <a:buFont typeface="Arial" panose="020B0604020202020204" pitchFamily="34" charset="0"/>
              <a:buChar char="•"/>
            </a:pPr>
            <a:r>
              <a:rPr lang="en-AU" sz="1200" dirty="0"/>
              <a:t>mental health and disability is complex – but are customers better served when insurers act, learn and adapt – rather than observe?</a:t>
            </a:r>
          </a:p>
          <a:p>
            <a:pPr marL="171450" lvl="2" indent="-171450">
              <a:buFont typeface="Arial" panose="020B0604020202020204" pitchFamily="34" charset="0"/>
              <a:buChar char="•"/>
            </a:pPr>
            <a:endParaRPr lang="en-AU" sz="1200" dirty="0"/>
          </a:p>
          <a:p>
            <a:pPr marL="171450" lvl="2" indent="-171450">
              <a:buFont typeface="Arial" panose="020B0604020202020204" pitchFamily="34" charset="0"/>
              <a:buChar char="•"/>
            </a:pPr>
            <a:endParaRPr lang="en-AU" sz="1200" dirty="0"/>
          </a:p>
          <a:p>
            <a:pPr lvl="2"/>
            <a:endParaRPr lang="en-AU" sz="1200" b="1" dirty="0"/>
          </a:p>
          <a:p>
            <a:pPr lvl="2"/>
            <a:endParaRPr lang="en-AU" sz="1200" dirty="0"/>
          </a:p>
          <a:p>
            <a:pPr lvl="2"/>
            <a:endParaRPr lang="en-AU" sz="1200" dirty="0"/>
          </a:p>
          <a:p>
            <a:pPr lvl="2"/>
            <a:endParaRPr lang="en-AU" sz="1200" dirty="0"/>
          </a:p>
        </p:txBody>
      </p:sp>
      <p:sp>
        <p:nvSpPr>
          <p:cNvPr id="10" name="Text Placeholder 6">
            <a:extLst>
              <a:ext uri="{FF2B5EF4-FFF2-40B4-BE49-F238E27FC236}">
                <a16:creationId xmlns:a16="http://schemas.microsoft.com/office/drawing/2014/main" id="{D24412B9-0E1A-F4AE-0286-2E1789CC68B5}"/>
              </a:ext>
            </a:extLst>
          </p:cNvPr>
          <p:cNvSpPr txBox="1">
            <a:spLocks/>
          </p:cNvSpPr>
          <p:nvPr/>
        </p:nvSpPr>
        <p:spPr>
          <a:xfrm>
            <a:off x="691754" y="5401660"/>
            <a:ext cx="5455874" cy="530087"/>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spcAft>
                <a:spcPts val="600"/>
              </a:spcAft>
              <a:buFont typeface="Arial" panose="020B0604020202020204" pitchFamily="34" charset="0"/>
              <a:buNone/>
              <a:defRPr sz="1400" kern="1200">
                <a:solidFill>
                  <a:schemeClr val="accent3"/>
                </a:solidFill>
                <a:latin typeface="Inter Tight SemiBold" pitchFamily="2" charset="0"/>
                <a:ea typeface="Inter Tight SemiBold" pitchFamily="2" charset="0"/>
                <a:cs typeface="Inter Tight SemiBold" pitchFamily="2" charset="0"/>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200" kern="1200" cap="none" baseline="0">
                <a:solidFill>
                  <a:schemeClr val="tx1"/>
                </a:solidFill>
                <a:latin typeface="Inter Tight SemiBold" pitchFamily="2" charset="0"/>
                <a:ea typeface="Inter Tight SemiBold" pitchFamily="2" charset="0"/>
                <a:cs typeface="Inter Tight SemiBold" pitchFamily="2" charset="0"/>
              </a:defRPr>
            </a:lvl2pPr>
            <a:lvl3pPr marL="0" indent="0" algn="l" defTabSz="914400" rtl="0" eaLnBrk="1" latinLnBrk="0" hangingPunct="1">
              <a:lnSpc>
                <a:spcPct val="120000"/>
              </a:lnSpc>
              <a:spcBef>
                <a:spcPts val="0"/>
              </a:spcBef>
              <a:spcAft>
                <a:spcPts val="600"/>
              </a:spcAft>
              <a:buFont typeface="Arial" panose="020B0604020202020204" pitchFamily="34" charset="0"/>
              <a:buNone/>
              <a:defRPr sz="1100" kern="1200">
                <a:solidFill>
                  <a:schemeClr val="tx1"/>
                </a:solidFill>
                <a:latin typeface="+mn-lt"/>
                <a:ea typeface="+mn-ea"/>
                <a:cs typeface="+mn-cs"/>
              </a:defRPr>
            </a:lvl3pPr>
            <a:lvl4pPr marL="180000" indent="-180000" algn="l" defTabSz="914400" rtl="0" eaLnBrk="1" latinLnBrk="0" hangingPunct="1">
              <a:lnSpc>
                <a:spcPct val="12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4pPr>
            <a:lvl5pPr marL="360000" indent="-180000" algn="l" defTabSz="914400" rtl="0" eaLnBrk="1" latinLnBrk="0" hangingPunct="1">
              <a:lnSpc>
                <a:spcPct val="12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AU" sz="1400" dirty="0"/>
              <a:t>Does this current product construct encourage linear thinking on illness progression? </a:t>
            </a:r>
          </a:p>
          <a:p>
            <a:pPr lvl="2"/>
            <a:endParaRPr lang="en-AU" sz="1400" b="1" dirty="0"/>
          </a:p>
          <a:p>
            <a:pPr lvl="2"/>
            <a:endParaRPr lang="en-AU" sz="1400" dirty="0"/>
          </a:p>
          <a:p>
            <a:pPr lvl="2"/>
            <a:endParaRPr lang="en-AU" sz="1400" dirty="0"/>
          </a:p>
          <a:p>
            <a:pPr lvl="2"/>
            <a:endParaRPr lang="en-AU" sz="1400" dirty="0"/>
          </a:p>
        </p:txBody>
      </p:sp>
    </p:spTree>
    <p:extLst>
      <p:ext uri="{BB962C8B-B14F-4D97-AF65-F5344CB8AC3E}">
        <p14:creationId xmlns:p14="http://schemas.microsoft.com/office/powerpoint/2010/main" val="413841374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Acenda Life">
  <a:themeElements>
    <a:clrScheme name="MLC Acenda">
      <a:dk1>
        <a:srgbClr val="002E45"/>
      </a:dk1>
      <a:lt1>
        <a:srgbClr val="FFFFFF"/>
      </a:lt1>
      <a:dk2>
        <a:srgbClr val="002E45"/>
      </a:dk2>
      <a:lt2>
        <a:srgbClr val="F2F1ED"/>
      </a:lt2>
      <a:accent1>
        <a:srgbClr val="FFB60D"/>
      </a:accent1>
      <a:accent2>
        <a:srgbClr val="002E45"/>
      </a:accent2>
      <a:accent3>
        <a:srgbClr val="0095FF"/>
      </a:accent3>
      <a:accent4>
        <a:srgbClr val="8AE6E6"/>
      </a:accent4>
      <a:accent5>
        <a:srgbClr val="7C277D"/>
      </a:accent5>
      <a:accent6>
        <a:srgbClr val="EC1C24"/>
      </a:accent6>
      <a:hlink>
        <a:srgbClr val="0095FF"/>
      </a:hlink>
      <a:folHlink>
        <a:srgbClr val="0070BF"/>
      </a:folHlink>
    </a:clrScheme>
    <a:fontScheme name="MLC Acenda">
      <a:majorFont>
        <a:latin typeface="Inter Tight L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lgn="l">
          <a:defRPr sz="1600" dirty="0" smtClean="0"/>
        </a:defPPr>
      </a:lstStyle>
    </a:txDef>
  </a:objectDefaults>
  <a:extraClrSchemeLst/>
  <a:custClrLst>
    <a:custClr name="Vibrant Blue 1">
      <a:srgbClr val="0095FF"/>
    </a:custClr>
    <a:custClr name="Vibrant Blue 2">
      <a:srgbClr val="0070BF"/>
    </a:custClr>
    <a:custClr name="Vibrant Blue 3">
      <a:srgbClr val="004A80"/>
    </a:custClr>
    <a:custClr name="Aqua 1">
      <a:srgbClr val="8AE6E6"/>
    </a:custClr>
    <a:custClr name="Aqua 2">
      <a:srgbClr val="14CCCC"/>
    </a:custClr>
    <a:custClr name="Aqua 3">
      <a:srgbClr val="00B3B3"/>
    </a:custClr>
    <a:custClr name="Sand 1">
      <a:srgbClr val="F2F1ED"/>
    </a:custClr>
    <a:custClr name="Sand 2">
      <a:srgbClr val="E6E4E1"/>
    </a:custClr>
    <a:custClr name="Sand 3">
      <a:srgbClr val="D9D7D4"/>
    </a:custClr>
  </a:custClrLst>
  <a:extLst>
    <a:ext uri="{05A4C25C-085E-4340-85A3-A5531E510DB2}">
      <thm15:themeFamily xmlns:thm15="http://schemas.microsoft.com/office/thememl/2012/main" name="Office Theme" id="{C90E7E2A-D37D-4775-BD53-0AFEB96AA95F}" vid="{B614497E-4506-4425-AAEE-99274E2F1EB8}"/>
    </a:ext>
  </a:extLst>
</a:theme>
</file>

<file path=ppt/theme/theme2.xml><?xml version="1.0" encoding="utf-8"?>
<a:theme xmlns:a="http://schemas.openxmlformats.org/drawingml/2006/main" name="Layouts without logo">
  <a:themeElements>
    <a:clrScheme name="MLC Acenda">
      <a:dk1>
        <a:srgbClr val="002E45"/>
      </a:dk1>
      <a:lt1>
        <a:srgbClr val="FFFFFF"/>
      </a:lt1>
      <a:dk2>
        <a:srgbClr val="002E45"/>
      </a:dk2>
      <a:lt2>
        <a:srgbClr val="F2F1ED"/>
      </a:lt2>
      <a:accent1>
        <a:srgbClr val="FFB60D"/>
      </a:accent1>
      <a:accent2>
        <a:srgbClr val="002E45"/>
      </a:accent2>
      <a:accent3>
        <a:srgbClr val="0095FF"/>
      </a:accent3>
      <a:accent4>
        <a:srgbClr val="8AE6E6"/>
      </a:accent4>
      <a:accent5>
        <a:srgbClr val="7C277D"/>
      </a:accent5>
      <a:accent6>
        <a:srgbClr val="EC1C24"/>
      </a:accent6>
      <a:hlink>
        <a:srgbClr val="0095FF"/>
      </a:hlink>
      <a:folHlink>
        <a:srgbClr val="0070BF"/>
      </a:folHlink>
    </a:clrScheme>
    <a:fontScheme name="MLC Acenda">
      <a:majorFont>
        <a:latin typeface="Inter Tight L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lgn="l">
          <a:defRPr sz="1600" dirty="0" smtClean="0"/>
        </a:defPPr>
      </a:lstStyle>
    </a:txDef>
  </a:objectDefaults>
  <a:extraClrSchemeLst/>
  <a:custClrLst>
    <a:custClr name="Vibrant Blue 1">
      <a:srgbClr val="0095FF"/>
    </a:custClr>
    <a:custClr name="Vibrant Blue 2">
      <a:srgbClr val="0070BF"/>
    </a:custClr>
    <a:custClr name="Vibrant Blue 3">
      <a:srgbClr val="004A80"/>
    </a:custClr>
    <a:custClr name="Aqua 1">
      <a:srgbClr val="8AE6E6"/>
    </a:custClr>
    <a:custClr name="Aqua 2">
      <a:srgbClr val="14CCCC"/>
    </a:custClr>
    <a:custClr name="Aqua 3">
      <a:srgbClr val="00B3B3"/>
    </a:custClr>
    <a:custClr name="Sand 1">
      <a:srgbClr val="F2F1ED"/>
    </a:custClr>
    <a:custClr name="Sand 2">
      <a:srgbClr val="E6E4E1"/>
    </a:custClr>
    <a:custClr name="Sand 3">
      <a:srgbClr val="D9D7D4"/>
    </a:custClr>
  </a:custClrLst>
  <a:extLst>
    <a:ext uri="{05A4C25C-085E-4340-85A3-A5531E510DB2}">
      <thm15:themeFamily xmlns:thm15="http://schemas.microsoft.com/office/thememl/2012/main" name="Office Theme" id="{C90E7E2A-D37D-4775-BD53-0AFEB96AA95F}" vid="{B614497E-4506-4425-AAEE-99274E2F1EB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9043e53-a078-4fe1-9a97-1dc890974721">
      <Value>35</Value>
      <Value>33</Value>
      <Value>32</Value>
      <Value>29</Value>
      <Value>27</Value>
      <Value>26</Value>
      <Value>24</Value>
      <Value>23</Value>
      <Value>21</Value>
      <Value>46</Value>
      <Value>44</Value>
      <Value>97</Value>
      <Value>40</Value>
      <Value>38</Value>
    </TaxCatchAll>
    <_dlc_DocId xmlns="7c09f450-3099-4ab0-9797-308ed8a26daf">CE6YYQN64SX3-786882053-16841</_dlc_DocId>
    <Lastupdated xmlns="7b3e9424-693f-4334-9dc1-37abbe098301" xsi:nil="true"/>
    <Stop_x0020_publishing xmlns="b9043e53-a078-4fe1-9a97-1dc890974721" xsi:nil="true"/>
    <Region xmlns="b9043e53-a078-4fe1-9a97-1dc890974721" xsi:nil="true"/>
    <No_x0020_Web_x0020_Index xmlns="b9043e53-a078-4fe1-9a97-1dc890974721">false</No_x0020_Web_x0020_Index>
    <_dlc_DocIdUrl xmlns="7c09f450-3099-4ab0-9797-308ed8a26daf">
      <Url>https://actuaries.sharepoint.com/sites/DMS/_layouts/15/DocIdRedir.aspx?ID=CE6YYQN64SX3-786882053-16841</Url>
      <Description>CE6YYQN64SX3-786882053-16841</Description>
    </_dlc_DocIdUrl>
    <Start_x0020_publishing xmlns="b9043e53-a078-4fe1-9a97-1dc890974721" xsi:nil="true"/>
    <na442cf9b07645d39bff0c316c917a88 xmlns="b9043e53-a078-4fe1-9a97-1dc890974721">
      <Terms xmlns="http://schemas.microsoft.com/office/infopath/2007/PartnerControls"/>
    </na442cf9b07645d39bff0c316c917a88>
    <Published xmlns="b9043e53-a078-4fe1-9a97-1dc890974721">false</Published>
    <Level xmlns="b9043e53-a078-4fe1-9a97-1dc890974721" xsi:nil="true"/>
    <Availability xmlns="b9043e53-a078-4fe1-9a97-1dc890974721" xsi:nil="true"/>
    <_ExtendedDescription xmlns="http://schemas.microsoft.com/sharepoint/v3">The boundaries of insurability are shifting across life insurance. Rising claims costs, changing underwriting paradigms and evolving customer expectations are forcing reassessment of what sustainable protection looks like and how it should be delivered. Through a series of lightning talks, this session tackles the vexed question of insurability in both group and retail products. What adjustments are needed to ensure protection remains viable and valuable for Australians who need it? Industry leaders will deliver insights on the forces reshaping insurability and the practical responses required.</_ExtendedDescription>
    <External-link xmlns="b9043e53-a078-4fe1-9a97-1dc890974721" xsi:nil="true"/>
    <c245b723492e46feb8c242c474f81c06 xmlns="b9043e53-a078-4fe1-9a97-1dc890974721">
      <Terms xmlns="http://schemas.microsoft.com/office/infopath/2007/PartnerControls">
        <TermInfo xmlns="http://schemas.microsoft.com/office/infopath/2007/PartnerControls">
          <TermName xmlns="http://schemas.microsoft.com/office/infopath/2007/PartnerControls">Past Event</TermName>
          <TermId xmlns="http://schemas.microsoft.com/office/infopath/2007/PartnerControls">81820cd3-45f0-44e5-97c3-ef5505ffe26e</TermId>
        </TermInfo>
        <TermInfo xmlns="http://schemas.microsoft.com/office/infopath/2007/PartnerControls">
          <TermName xmlns="http://schemas.microsoft.com/office/infopath/2007/PartnerControls">All Actuaries Summit</TermName>
          <TermId xmlns="http://schemas.microsoft.com/office/infopath/2007/PartnerControls">57ed7ee8-003a-406d-a47c-605a474390f3</TermId>
        </TermInfo>
      </Terms>
    </c245b723492e46feb8c242c474f81c06>
    <lbd57a3197f24a75a016012f8260598a xmlns="b9043e53-a078-4fe1-9a97-1dc890974721">
      <Terms xmlns="http://schemas.microsoft.com/office/infopath/2007/PartnerControls">
        <TermInfo xmlns="http://schemas.microsoft.com/office/infopath/2007/PartnerControls">
          <TermName xmlns="http://schemas.microsoft.com/office/infopath/2007/PartnerControls">Banking</TermName>
          <TermId xmlns="http://schemas.microsoft.com/office/infopath/2007/PartnerControls">d3d321f5-3d0c-46cb-9f59-66c9c2507daa</TermId>
        </TermInfo>
        <TermInfo xmlns="http://schemas.microsoft.com/office/infopath/2007/PartnerControls">
          <TermName xmlns="http://schemas.microsoft.com/office/infopath/2007/PartnerControls">Climate and Sustainability</TermName>
          <TermId xmlns="http://schemas.microsoft.com/office/infopath/2007/PartnerControls">c8891243-3451-46d5-a28d-dc107004171e</TermId>
        </TermInfo>
        <TermInfo xmlns="http://schemas.microsoft.com/office/infopath/2007/PartnerControls">
          <TermName xmlns="http://schemas.microsoft.com/office/infopath/2007/PartnerControls">Data Science and AI</TermName>
          <TermId xmlns="http://schemas.microsoft.com/office/infopath/2007/PartnerControls">70993916-283d-436e-9a11-782717950164</TermId>
        </TermInfo>
        <TermInfo xmlns="http://schemas.microsoft.com/office/infopath/2007/PartnerControls">
          <TermName xmlns="http://schemas.microsoft.com/office/infopath/2007/PartnerControls">General Insurance</TermName>
          <TermId xmlns="http://schemas.microsoft.com/office/infopath/2007/PartnerControls">95343fdf-1a65-4d44-be03-5f5c25e610eb</TermId>
        </TermInfo>
        <TermInfo xmlns="http://schemas.microsoft.com/office/infopath/2007/PartnerControls">
          <TermName xmlns="http://schemas.microsoft.com/office/infopath/2007/PartnerControls">Health</TermName>
          <TermId xmlns="http://schemas.microsoft.com/office/infopath/2007/PartnerControls">86c6c317-aa04-4573-bfd3-11091ca80761</TermId>
        </TermInfo>
        <TermInfo xmlns="http://schemas.microsoft.com/office/infopath/2007/PartnerControls">
          <TermName xmlns="http://schemas.microsoft.com/office/infopath/2007/PartnerControls">Life Insurance</TermName>
          <TermId xmlns="http://schemas.microsoft.com/office/infopath/2007/PartnerControls">2f4b7b7b-e853-4c23-b89a-c367646d2d02</TermId>
        </TermInfo>
        <TermInfo xmlns="http://schemas.microsoft.com/office/infopath/2007/PartnerControls">
          <TermName xmlns="http://schemas.microsoft.com/office/infopath/2007/PartnerControls">Risk Management</TermName>
          <TermId xmlns="http://schemas.microsoft.com/office/infopath/2007/PartnerControls">60753097-2a14-46e3-b374-f14a101be12e</TermId>
        </TermInfo>
        <TermInfo xmlns="http://schemas.microsoft.com/office/infopath/2007/PartnerControls">
          <TermName xmlns="http://schemas.microsoft.com/office/infopath/2007/PartnerControls">Public Policy</TermName>
          <TermId xmlns="http://schemas.microsoft.com/office/infopath/2007/PartnerControls">7280e813-2a27-470b-94ab-451192d133d0</TermId>
        </TermInfo>
        <TermInfo xmlns="http://schemas.microsoft.com/office/infopath/2007/PartnerControls">
          <TermName xmlns="http://schemas.microsoft.com/office/infopath/2007/PartnerControls">Superannuation and Investments</TermName>
          <TermId xmlns="http://schemas.microsoft.com/office/infopath/2007/PartnerControls">c4023ceb-8694-42da-8304-ff16c412bbef</TermId>
        </TermInfo>
      </Terms>
    </lbd57a3197f24a75a016012f8260598a>
    <ifb2a14d9ef14379a3042bde0b0232b7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82514a72-d478-4557-818e-561b0f30fbaf</TermId>
        </TermInfo>
      </Terms>
    </ifb2a14d9ef14379a3042bde0b0232b7>
    <g6881e4ce23a4b13a21acda1c762ef3b xmlns="b9043e53-a078-4fe1-9a97-1dc890974721">
      <Terms xmlns="http://schemas.microsoft.com/office/infopath/2007/PartnerControls">
        <TermInfo xmlns="http://schemas.microsoft.com/office/infopath/2007/PartnerControls">
          <TermName xmlns="http://schemas.microsoft.com/office/infopath/2007/PartnerControls">Major Events</TermName>
          <TermId xmlns="http://schemas.microsoft.com/office/infopath/2007/PartnerControls">741f9fd0-c1f0-4e98-ad79-70afc16eedf5</TermId>
        </TermInfo>
      </Terms>
    </g6881e4ce23a4b13a21acda1c762ef3b>
    <TaxCatchAllLabel xmlns="b9043e53-a078-4fe1-9a97-1dc890974721" xsi:nil="true"/>
    <_dlc_DocIdPersistId xmlns="7c09f450-3099-4ab0-9797-308ed8a26daf" xsi:nil="true"/>
    <Source_x0020_Document_x0020_ID xmlns="b9043e53-a078-4fe1-9a97-1dc890974721" xsi:nil="true"/>
    <Age_x0020_Group xmlns="b9043e53-a078-4fe1-9a97-1dc890974721" xsi:nil="true"/>
    <a1da6ed942364e6aa931c032ae078b9a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d40094d7-41bb-4670-ae67-14554674b2a3</TermId>
        </TermInfo>
      </Terms>
    </a1da6ed942364e6aa931c032ae078b9a>
    <CPD xmlns="b9043e53-a078-4fe1-9a97-1dc890974721">1</CPD>
    <Membership xmlns="b9043e53-a078-4fe1-9a97-1dc890974721" xsi:nil="true"/>
    <DMS_Type xmlns="b9043e53-a078-4fe1-9a97-1dc890974721" xsi:nil="true"/>
    <CMS_x0020_Document_x0020_ID xmlns="b9043e53-a078-4fe1-9a97-1dc890974721" xsi:nil="true"/>
    <Created-Date xmlns="b9043e53-a078-4fe1-9a97-1dc890974721">2026-05-26T14:00:00+00:00</Created-Date>
    <wic_System_Copyright xmlns="http://schemas.microsoft.com/sharepoint/v3/fields" xsi:nil="true"/>
    <new-release-expiry xmlns="b9043e53-a078-4fe1-9a97-1dc890974721"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MS Document" ma:contentTypeID="0x0101005B474B5874136940B1FCFFA385B6F80C00B91DFC3462D36342B5E9C63B1B6AF453" ma:contentTypeVersion="208" ma:contentTypeDescription="" ma:contentTypeScope="" ma:versionID="bad0d07f1b6e8c1b79345029eaf745f9">
  <xsd:schema xmlns:xsd="http://www.w3.org/2001/XMLSchema" xmlns:xs="http://www.w3.org/2001/XMLSchema" xmlns:p="http://schemas.microsoft.com/office/2006/metadata/properties" xmlns:ns1="http://schemas.microsoft.com/sharepoint/v3" xmlns:ns2="b9043e53-a078-4fe1-9a97-1dc890974721" xmlns:ns3="http://schemas.microsoft.com/sharepoint/v3/fields" xmlns:ns4="7c09f450-3099-4ab0-9797-308ed8a26daf" xmlns:ns5="7b3e9424-693f-4334-9dc1-37abbe098301" targetNamespace="http://schemas.microsoft.com/office/2006/metadata/properties" ma:root="true" ma:fieldsID="ada8bf7435599ade032303e531caa99a" ns1:_="" ns2:_="" ns3:_="" ns4:_="" ns5:_="">
    <xsd:import namespace="http://schemas.microsoft.com/sharepoint/v3"/>
    <xsd:import namespace="b9043e53-a078-4fe1-9a97-1dc890974721"/>
    <xsd:import namespace="http://schemas.microsoft.com/sharepoint/v3/fields"/>
    <xsd:import namespace="7c09f450-3099-4ab0-9797-308ed8a26daf"/>
    <xsd:import namespace="7b3e9424-693f-4334-9dc1-37abbe098301"/>
    <xsd:element name="properties">
      <xsd:complexType>
        <xsd:sequence>
          <xsd:element name="documentManagement">
            <xsd:complexType>
              <xsd:all>
                <xsd:element ref="ns1:_ExtendedDescription" minOccurs="0"/>
                <xsd:element ref="ns2:CMS_x0020_Document_x0020_ID" minOccurs="0"/>
                <xsd:element ref="ns2:Created-Date" minOccurs="0"/>
                <xsd:element ref="ns2:CPD" minOccurs="0"/>
                <xsd:element ref="ns2:External-link" minOccurs="0"/>
                <xsd:element ref="ns2:Membership" minOccurs="0"/>
                <xsd:element ref="ns2:No_x0020_Web_x0020_Index" minOccurs="0"/>
                <xsd:element ref="ns4:_dlc_DocIdUrl" minOccurs="0"/>
                <xsd:element ref="ns2:Start_x0020_publishing" minOccurs="0"/>
                <xsd:element ref="ns2:Level" minOccurs="0"/>
                <xsd:element ref="ns2:Age_x0020_Group" minOccurs="0"/>
                <xsd:element ref="ns2:Availability" minOccurs="0"/>
                <xsd:element ref="ns2:Stop_x0020_publishing" minOccurs="0"/>
                <xsd:element ref="ns2:Source_x0020_Document_x0020_ID" minOccurs="0"/>
                <xsd:element ref="ns2:new-release-expiry" minOccurs="0"/>
                <xsd:element ref="ns2:Region" minOccurs="0"/>
                <xsd:element ref="ns2:DMS_Type" minOccurs="0"/>
                <xsd:element ref="ns2:ifb2a14d9ef14379a3042bde0b0232b7" minOccurs="0"/>
                <xsd:element ref="ns2:na442cf9b07645d39bff0c316c917a88" minOccurs="0"/>
                <xsd:element ref="ns2:g6881e4ce23a4b13a21acda1c762ef3b" minOccurs="0"/>
                <xsd:element ref="ns2:c245b723492e46feb8c242c474f81c06" minOccurs="0"/>
                <xsd:element ref="ns2:TaxCatchAll" minOccurs="0"/>
                <xsd:element ref="ns2:TaxCatchAllLabel" minOccurs="0"/>
                <xsd:element ref="ns2:a1da6ed942364e6aa931c032ae078b9a" minOccurs="0"/>
                <xsd:element ref="ns2:lbd57a3197f24a75a016012f8260598a" minOccurs="0"/>
                <xsd:element ref="ns2:Published" minOccurs="0"/>
                <xsd:element ref="ns4:_dlc_DocId" minOccurs="0"/>
                <xsd:element ref="ns3:wic_System_Copyright" minOccurs="0"/>
                <xsd:element ref="ns4:_dlc_DocIdPersistId" minOccurs="0"/>
                <xsd:element ref="ns5:Lastupdated" minOccurs="0"/>
                <xsd:element ref="ns5: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ExtendedDescription" ma:index="2" nillable="true" ma:displayName="Description" ma:description="DMS Description" ma:format="Dropdown" ma:internalName="_ExtendedDescription"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043e53-a078-4fe1-9a97-1dc890974721" elementFormDefault="qualified">
    <xsd:import namespace="http://schemas.microsoft.com/office/2006/documentManagement/types"/>
    <xsd:import namespace="http://schemas.microsoft.com/office/infopath/2007/PartnerControls"/>
    <xsd:element name="CMS_x0020_Document_x0020_ID" ma:index="3" nillable="true" ma:displayName="CMS Document ID" ma:description="ID of the document in CMS" ma:internalName="CMS_x0020_Document_x0020_ID" ma:readOnly="false">
      <xsd:simpleType>
        <xsd:restriction base="dms:Text">
          <xsd:maxLength value="255"/>
        </xsd:restriction>
      </xsd:simpleType>
    </xsd:element>
    <xsd:element name="Created-Date" ma:index="4" nillable="true" ma:displayName="Created-Date" ma:format="DateOnly" ma:internalName="Created_x002d_Date" ma:readOnly="false">
      <xsd:simpleType>
        <xsd:restriction base="dms:DateTime"/>
      </xsd:simpleType>
    </xsd:element>
    <xsd:element name="CPD" ma:index="6" nillable="true" ma:displayName="CPD" ma:decimals="2" ma:internalName="CPD" ma:readOnly="false">
      <xsd:simpleType>
        <xsd:restriction base="dms:Number"/>
      </xsd:simpleType>
    </xsd:element>
    <xsd:element name="External-link" ma:index="13" nillable="true" ma:displayName="External-link" ma:internalName="External_x002d_link" ma:readOnly="false">
      <xsd:simpleType>
        <xsd:restriction base="dms:Text">
          <xsd:maxLength value="255"/>
        </xsd:restriction>
      </xsd:simpleType>
    </xsd:element>
    <xsd:element name="Membership" ma:index="14" nillable="true" ma:displayName="Membership" ma:internalName="Membership" ma:readOnly="false">
      <xsd:simpleType>
        <xsd:restriction base="dms:Text">
          <xsd:maxLength value="255"/>
        </xsd:restriction>
      </xsd:simpleType>
    </xsd:element>
    <xsd:element name="No_x0020_Web_x0020_Index" ma:index="15" nillable="true" ma:displayName="No Web Index" ma:default="0" ma:internalName="No_x0020_Web_x0020_Index" ma:readOnly="false">
      <xsd:simpleType>
        <xsd:restriction base="dms:Boolean"/>
      </xsd:simpleType>
    </xsd:element>
    <xsd:element name="Start_x0020_publishing" ma:index="17" nillable="true" ma:displayName="Start publishing" ma:format="DateOnly" ma:hidden="true" ma:internalName="Start_x0020_publishing" ma:readOnly="false">
      <xsd:simpleType>
        <xsd:restriction base="dms:DateTime"/>
      </xsd:simpleType>
    </xsd:element>
    <xsd:element name="Level" ma:index="18" nillable="true" ma:displayName="Level" ma:hidden="true" ma:internalName="Level" ma:readOnly="false">
      <xsd:simpleType>
        <xsd:restriction base="dms:Text">
          <xsd:maxLength value="255"/>
        </xsd:restriction>
      </xsd:simpleType>
    </xsd:element>
    <xsd:element name="Age_x0020_Group" ma:index="19" nillable="true" ma:displayName="Age Group" ma:format="Dropdown" ma:hidden="true" ma:internalName="Age_x0020_Group" ma:readOnly="false">
      <xsd:simpleType>
        <xsd:restriction base="dms:Text">
          <xsd:maxLength value="255"/>
        </xsd:restriction>
      </xsd:simpleType>
    </xsd:element>
    <xsd:element name="Availability" ma:index="20" nillable="true" ma:displayName="Availability" ma:hidden="true" ma:internalName="Availability" ma:readOnly="false">
      <xsd:simpleType>
        <xsd:restriction base="dms:Text">
          <xsd:maxLength value="255"/>
        </xsd:restriction>
      </xsd:simpleType>
    </xsd:element>
    <xsd:element name="Stop_x0020_publishing" ma:index="21" nillable="true" ma:displayName="Stop publishing" ma:format="DateOnly" ma:hidden="true" ma:internalName="Stop_x0020_publishing" ma:readOnly="false">
      <xsd:simpleType>
        <xsd:restriction base="dms:DateTime"/>
      </xsd:simpleType>
    </xsd:element>
    <xsd:element name="Source_x0020_Document_x0020_ID" ma:index="22" nillable="true" ma:displayName="Source Document ID" ma:description="ID of the document in the Team Sites" ma:hidden="true" ma:internalName="Source_x0020_Document_x0020_ID" ma:readOnly="false">
      <xsd:simpleType>
        <xsd:restriction base="dms:Text">
          <xsd:maxLength value="255"/>
        </xsd:restriction>
      </xsd:simpleType>
    </xsd:element>
    <xsd:element name="new-release-expiry" ma:index="23" nillable="true" ma:displayName="new-release-expiry" ma:format="DateOnly" ma:hidden="true" ma:internalName="new_x002d_release_x002d_expiry" ma:readOnly="false">
      <xsd:simpleType>
        <xsd:restriction base="dms:DateTime"/>
      </xsd:simpleType>
    </xsd:element>
    <xsd:element name="Region" ma:index="24" nillable="true" ma:displayName="Region" ma:hidden="true" ma:internalName="Region" ma:readOnly="false">
      <xsd:simpleType>
        <xsd:restriction base="dms:Text">
          <xsd:maxLength value="255"/>
        </xsd:restriction>
      </xsd:simpleType>
    </xsd:element>
    <xsd:element name="DMS_Type" ma:index="25" nillable="true" ma:displayName="DMS_Type" ma:hidden="true" ma:internalName="DMS_Type" ma:readOnly="false">
      <xsd:simpleType>
        <xsd:restriction base="dms:Text">
          <xsd:maxLength value="255"/>
        </xsd:restriction>
      </xsd:simpleType>
    </xsd:element>
    <xsd:element name="ifb2a14d9ef14379a3042bde0b0232b7" ma:index="26" nillable="true" ma:taxonomy="true" ma:internalName="ifb2a14d9ef14379a3042bde0b0232b7" ma:taxonomyFieldName="Prototype_Content_Types" ma:displayName="Content_Types" ma:readOnly="false" ma:default="" ma:fieldId="{2fb2a14d-9ef1-4379-a304-2bde0b0232b7}" ma:sspId="599de3cb-4d49-453d-b800-5d7115dc628a" ma:termSetId="8bf43160-4240-4a14-b9c4-81e260e50208" ma:anchorId="00000000-0000-0000-0000-000000000000" ma:open="false" ma:isKeyword="false">
      <xsd:complexType>
        <xsd:sequence>
          <xsd:element ref="pc:Terms" minOccurs="0" maxOccurs="1"/>
        </xsd:sequence>
      </xsd:complexType>
    </xsd:element>
    <xsd:element name="na442cf9b07645d39bff0c316c917a88" ma:index="28" nillable="true" ma:taxonomy="true" ma:internalName="na442cf9b07645d39bff0c316c917a88" ma:taxonomyFieldName="Prototype_Education_Programs" ma:displayName="Qualifications_and_Lifelong_Learning" ma:readOnly="false" ma:default="" ma:fieldId="{7a442cf9-b076-45d3-9bff-0c316c917a88}" ma:taxonomyMulti="true" ma:sspId="599de3cb-4d49-453d-b800-5d7115dc628a" ma:termSetId="03d00ede-6ba3-415f-b99e-a9b924b20c9b" ma:anchorId="00000000-0000-0000-0000-000000000000" ma:open="false" ma:isKeyword="false">
      <xsd:complexType>
        <xsd:sequence>
          <xsd:element ref="pc:Terms" minOccurs="0" maxOccurs="1"/>
        </xsd:sequence>
      </xsd:complexType>
    </xsd:element>
    <xsd:element name="g6881e4ce23a4b13a21acda1c762ef3b" ma:index="30" nillable="true" ma:taxonomy="true" ma:internalName="g6881e4ce23a4b13a21acda1c762ef3b" ma:taxonomyFieldName="Prototype_Event_Types" ma:displayName="Event_Types" ma:readOnly="false" ma:default="" ma:fieldId="{06881e4c-e23a-4b13-a21a-cda1c762ef3b}" ma:sspId="599de3cb-4d49-453d-b800-5d7115dc628a" ma:termSetId="c11d6ec0-8d82-4edb-a7c3-61e9562d4773" ma:anchorId="00000000-0000-0000-0000-000000000000" ma:open="false" ma:isKeyword="false">
      <xsd:complexType>
        <xsd:sequence>
          <xsd:element ref="pc:Terms" minOccurs="0" maxOccurs="1"/>
        </xsd:sequence>
      </xsd:complexType>
    </xsd:element>
    <xsd:element name="c245b723492e46feb8c242c474f81c06" ma:index="32" nillable="true" ma:taxonomy="true" ma:internalName="c245b723492e46feb8c242c474f81c06" ma:taxonomyFieldName="Prototype_Tags" ma:displayName="DMS_Tags" ma:readOnly="false" ma:fieldId="{c245b723-492e-46fe-b8c2-42c474f81c06}" ma:taxonomyMulti="true" ma:sspId="599de3cb-4d49-453d-b800-5d7115dc628a" ma:termSetId="cb3da33c-e535-4ab0-b8bc-bc8e4c95dd5f" ma:anchorId="00000000-0000-0000-0000-000000000000" ma:open="false" ma:isKeyword="false">
      <xsd:complexType>
        <xsd:sequence>
          <xsd:element ref="pc:Terms" minOccurs="0" maxOccurs="1"/>
        </xsd:sequence>
      </xsd:complexType>
    </xsd:element>
    <xsd:element name="TaxCatchAll" ma:index="33" nillable="true" ma:displayName="Taxonomy Catch All Column" ma:hidden="true" ma:list="{a99bd1f2-8352-44bd-99e3-18fccfc5b22e}" ma:internalName="TaxCatchAll" ma:readOnly="false" ma:showField="CatchAllData"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TaxCatchAllLabel" ma:index="34" nillable="true" ma:displayName="Taxonomy Catch All Column1" ma:hidden="true" ma:list="{a99bd1f2-8352-44bd-99e3-18fccfc5b22e}" ma:internalName="TaxCatchAllLabel" ma:readOnly="false" ma:showField="CatchAllDataLabel"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a1da6ed942364e6aa931c032ae078b9a" ma:index="37" nillable="true" ma:taxonomy="true" ma:internalName="a1da6ed942364e6aa931c032ae078b9a" ma:taxonomyFieldName="Prototype_CPD_Activity_Format" ma:displayName="CPD_Activity_Format" ma:readOnly="false" ma:default="" ma:fieldId="{a1da6ed9-4236-4e6a-a931-c032ae078b9a}" ma:sspId="599de3cb-4d49-453d-b800-5d7115dc628a" ma:termSetId="4bf07c46-5940-460a-b59f-14a3af91a71d" ma:anchorId="00000000-0000-0000-0000-000000000000" ma:open="false" ma:isKeyword="false">
      <xsd:complexType>
        <xsd:sequence>
          <xsd:element ref="pc:Terms" minOccurs="0" maxOccurs="1"/>
        </xsd:sequence>
      </xsd:complexType>
    </xsd:element>
    <xsd:element name="lbd57a3197f24a75a016012f8260598a" ma:index="38" nillable="true" ma:taxonomy="true" ma:internalName="lbd57a3197f24a75a016012f8260598a" ma:taxonomyFieldName="Prototype_Practice_Area" ma:displayName="Practice_Area" ma:readOnly="false" ma:default="" ma:fieldId="{5bd57a31-97f2-4a75-a016-012f8260598a}" ma:taxonomyMulti="true" ma:sspId="599de3cb-4d49-453d-b800-5d7115dc628a" ma:termSetId="82bf7a2a-7f43-4f1c-b7bb-4a3a0ba5f298" ma:anchorId="00000000-0000-0000-0000-000000000000" ma:open="false" ma:isKeyword="false">
      <xsd:complexType>
        <xsd:sequence>
          <xsd:element ref="pc:Terms" minOccurs="0" maxOccurs="1"/>
        </xsd:sequence>
      </xsd:complexType>
    </xsd:element>
    <xsd:element name="Published" ma:index="40" nillable="true" ma:displayName="Published" ma:default="0" ma:hidden="true" ma:internalName="Publishe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42" nillable="true" ma:displayName="Copyright" ma:hidden="true" ma:internalName="wic_System_Copyright"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09f450-3099-4ab0-9797-308ed8a26daf" elementFormDefault="qualified">
    <xsd:import namespace="http://schemas.microsoft.com/office/2006/documentManagement/types"/>
    <xsd:import namespace="http://schemas.microsoft.com/office/infopath/2007/PartnerControls"/>
    <xsd:element name="_dlc_DocIdUrl" ma:index="16" nillable="true" ma:displayName="Document ID" ma:description="Permanent link to this document." ma:hidden="true" ma:internalName="_dlc_DocIdUrl"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_dlc_DocId" ma:index="41" nillable="true" ma:displayName="Document ID Value" ma:description="The value of the document ID assigned to this item." ma:hidden="true" ma:indexed="true" ma:internalName="_dlc_DocId" ma:readOnly="false">
      <xsd:simpleType>
        <xsd:restriction base="dms:Text"/>
      </xsd:simpleType>
    </xsd:element>
    <xsd:element name="_dlc_DocIdPersistId" ma:index="43" nillable="true" ma:displayName="Persist ID" ma:description="Keep ID on add." ma:hidden="true" ma:internalName="_dlc_DocIdPersistI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7b3e9424-693f-4334-9dc1-37abbe098301" elementFormDefault="qualified">
    <xsd:import namespace="http://schemas.microsoft.com/office/2006/documentManagement/types"/>
    <xsd:import namespace="http://schemas.microsoft.com/office/infopath/2007/PartnerControls"/>
    <xsd:element name="Lastupdated" ma:index="44" nillable="true" ma:displayName="Last updated" ma:format="DateOnly" ma:internalName="Lastupdated">
      <xsd:simpleType>
        <xsd:restriction base="dms:DateTime"/>
      </xsd:simpleType>
    </xsd:element>
    <xsd:element name="MediaServiceBillingMetadata" ma:index="45"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5" ma:displayName="Author"/>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haredContentType xmlns="Microsoft.SharePoint.Taxonomy.ContentTypeSync" SourceId="599de3cb-4d49-453d-b800-5d7115dc628a" ContentTypeId="0x0101005B474B5874136940B1FCFFA385B6F80C" PreviousValue="false"/>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E2644A25-6602-4986-9BFF-FEECC90C570A}">
  <ds:schemaRefs>
    <ds:schemaRef ds:uri="http://purl.org/dc/dcmitype/"/>
    <ds:schemaRef ds:uri="http://www.w3.org/XML/1998/namespace"/>
    <ds:schemaRef ds:uri="http://schemas.microsoft.com/office/2006/metadata/properties"/>
    <ds:schemaRef ds:uri="f9e386c5-70a0-4a08-8476-8caf7627f0eb"/>
    <ds:schemaRef ds:uri="http://purl.org/dc/elements/1.1/"/>
    <ds:schemaRef ds:uri="http://schemas.microsoft.com/office/2006/documentManagement/types"/>
    <ds:schemaRef ds:uri="http://schemas.openxmlformats.org/package/2006/metadata/core-properties"/>
    <ds:schemaRef ds:uri="http://schemas.microsoft.com/office/infopath/2007/PartnerControls"/>
    <ds:schemaRef ds:uri="http://purl.org/dc/terms/"/>
    <ds:schemaRef ds:uri="70706fa0-634a-439f-8f32-430473004e9f"/>
  </ds:schemaRefs>
</ds:datastoreItem>
</file>

<file path=customXml/itemProps2.xml><?xml version="1.0" encoding="utf-8"?>
<ds:datastoreItem xmlns:ds="http://schemas.openxmlformats.org/officeDocument/2006/customXml" ds:itemID="{29E9189A-7284-43FC-8AC6-DE9A485C0075}">
  <ds:schemaRefs>
    <ds:schemaRef ds:uri="http://schemas.microsoft.com/sharepoint/v3/contenttype/forms"/>
  </ds:schemaRefs>
</ds:datastoreItem>
</file>

<file path=customXml/itemProps3.xml><?xml version="1.0" encoding="utf-8"?>
<ds:datastoreItem xmlns:ds="http://schemas.openxmlformats.org/officeDocument/2006/customXml" ds:itemID="{085E622B-3F2E-4C0C-8A07-86840422F3F4}"/>
</file>

<file path=customXml/itemProps4.xml><?xml version="1.0" encoding="utf-8"?>
<ds:datastoreItem xmlns:ds="http://schemas.openxmlformats.org/officeDocument/2006/customXml" ds:itemID="{00AEDB9F-22ED-4F5A-9760-8D5A75F19350}"/>
</file>

<file path=customXml/itemProps5.xml><?xml version="1.0" encoding="utf-8"?>
<ds:datastoreItem xmlns:ds="http://schemas.openxmlformats.org/officeDocument/2006/customXml" ds:itemID="{2323CA77-7FC2-4D65-A59D-A4DA98357335}"/>
</file>

<file path=docProps/app.xml><?xml version="1.0" encoding="utf-8"?>
<Properties xmlns="http://schemas.openxmlformats.org/officeDocument/2006/extended-properties" xmlns:vt="http://schemas.openxmlformats.org/officeDocument/2006/docPropsVTypes">
  <TotalTime>624</TotalTime>
  <Words>497</Words>
  <Application>Microsoft Office PowerPoint</Application>
  <PresentationFormat>Widescreen</PresentationFormat>
  <Paragraphs>79</Paragraphs>
  <Slides>4</Slides>
  <Notes>0</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4</vt:i4>
      </vt:variant>
    </vt:vector>
  </HeadingPairs>
  <TitlesOfParts>
    <vt:vector size="12" baseType="lpstr">
      <vt:lpstr>Aptos</vt:lpstr>
      <vt:lpstr>Arial</vt:lpstr>
      <vt:lpstr>Inter Tight</vt:lpstr>
      <vt:lpstr>Inter Tight Light</vt:lpstr>
      <vt:lpstr>Inter Tight SemiBold</vt:lpstr>
      <vt:lpstr>Acenda Life</vt:lpstr>
      <vt:lpstr>Layouts without logo</vt:lpstr>
      <vt:lpstr>think-cell Slide</vt:lpstr>
      <vt:lpstr>PowerPoint Presentation</vt:lpstr>
      <vt:lpstr>Changing landscape</vt:lpstr>
      <vt:lpstr>Solution considerations – more than product</vt:lpstr>
      <vt:lpstr>Rethinking disability – food for thought ..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Summit 2026: Plenary 5 - Recalibrating Insurability: Navigating the Future of Life Protection - Gerard Kerr</dc:title>
  <dc:creator>Gerard Kerr</dc:creator>
  <cp:lastModifiedBy>Joanne Allen</cp:lastModifiedBy>
  <cp:revision>5</cp:revision>
  <dcterms:created xsi:type="dcterms:W3CDTF">2025-01-13T00:08:20Z</dcterms:created>
  <dcterms:modified xsi:type="dcterms:W3CDTF">2026-05-18T22:36:54Z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0x0101005B474B5874136940B1FCFFA385B6F80C00B91DFC3462D36342B5E9C63B1B6AF453</vt:lpwstr>
  </property>
  <property fmtid="{D5CDD505-2E9C-101B-9397-08002B2CF9AE}" pid="3" name="MediaServiceImageTags">
    <vt:lpwstr/>
  </property>
  <property fmtid="{D5CDD505-2E9C-101B-9397-08002B2CF9AE}" pid="4" name="MSIP_Label_3ac736c0-6870-4581-ad06-4305025395ce_Enabled">
    <vt:lpwstr>true</vt:lpwstr>
  </property>
  <property fmtid="{D5CDD505-2E9C-101B-9397-08002B2CF9AE}" pid="5" name="MSIP_Label_3ac736c0-6870-4581-ad06-4305025395ce_SetDate">
    <vt:lpwstr>2025-01-29T00:19:30Z</vt:lpwstr>
  </property>
  <property fmtid="{D5CDD505-2E9C-101B-9397-08002B2CF9AE}" pid="6" name="MSIP_Label_3ac736c0-6870-4581-ad06-4305025395ce_Method">
    <vt:lpwstr>Standard</vt:lpwstr>
  </property>
  <property fmtid="{D5CDD505-2E9C-101B-9397-08002B2CF9AE}" pid="7" name="MSIP_Label_3ac736c0-6870-4581-ad06-4305025395ce_Name">
    <vt:lpwstr>Private</vt:lpwstr>
  </property>
  <property fmtid="{D5CDD505-2E9C-101B-9397-08002B2CF9AE}" pid="8" name="MSIP_Label_3ac736c0-6870-4581-ad06-4305025395ce_SiteId">
    <vt:lpwstr>a4ebdcd6-6854-4de0-b18c-72d6f09d0535</vt:lpwstr>
  </property>
  <property fmtid="{D5CDD505-2E9C-101B-9397-08002B2CF9AE}" pid="9" name="MSIP_Label_3ac736c0-6870-4581-ad06-4305025395ce_ActionId">
    <vt:lpwstr>66b3cfdc-88c5-4364-afd6-091b71d95a69</vt:lpwstr>
  </property>
  <property fmtid="{D5CDD505-2E9C-101B-9397-08002B2CF9AE}" pid="10" name="MSIP_Label_3ac736c0-6870-4581-ad06-4305025395ce_ContentBits">
    <vt:lpwstr>0</vt:lpwstr>
  </property>
  <property fmtid="{D5CDD505-2E9C-101B-9397-08002B2CF9AE}" pid="11" name="_dlc_DocIdItemGuid">
    <vt:lpwstr>3f2c0700-090e-4ec3-8540-9d99daed100a</vt:lpwstr>
  </property>
  <property fmtid="{D5CDD505-2E9C-101B-9397-08002B2CF9AE}" pid="12" name="Prototype_Education_Programs">
    <vt:lpwstr/>
  </property>
  <property fmtid="{D5CDD505-2E9C-101B-9397-08002B2CF9AE}" pid="13" name="Prototype_CPD_Activity_Format">
    <vt:lpwstr>33;#Presentation Slides|d40094d7-41bb-4670-ae67-14554674b2a3</vt:lpwstr>
  </property>
  <property fmtid="{D5CDD505-2E9C-101B-9397-08002B2CF9AE}" pid="14" name="Prototype_Practice_Area">
    <vt:lpwstr>35;#Banking|d3d321f5-3d0c-46cb-9f59-66c9c2507daa;#32;#Climate and Sustainability|c8891243-3451-46d5-a28d-dc107004171e;#44;#Data Science and AI|70993916-283d-436e-9a11-782717950164;#23;#General Insurance|95343fdf-1a65-4d44-be03-5f5c25e610eb;#27;#Health|86c6c317-aa04-4573-bfd3-11091ca80761;#24;#Life Insurance|2f4b7b7b-e853-4c23-b89a-c367646d2d02;#26;#Risk Management|60753097-2a14-46e3-b374-f14a101be12e;#46;#Public Policy|7280e813-2a27-470b-94ab-451192d133d0;#21;#Superannuation and Investments|c4023ceb-8694-42da-8304-ff16c412bbef</vt:lpwstr>
  </property>
  <property fmtid="{D5CDD505-2E9C-101B-9397-08002B2CF9AE}" pid="15" name="Prototype_Content_Types">
    <vt:lpwstr>29;#Presentation slides|82514a72-d478-4557-818e-561b0f30fbaf</vt:lpwstr>
  </property>
  <property fmtid="{D5CDD505-2E9C-101B-9397-08002B2CF9AE}" pid="16" name="Prototype_Tags">
    <vt:lpwstr>40;#Past Event|81820cd3-45f0-44e5-97c3-ef5505ffe26e;#97;#All Actuaries Summit|57ed7ee8-003a-406d-a47c-605a474390f3</vt:lpwstr>
  </property>
  <property fmtid="{D5CDD505-2E9C-101B-9397-08002B2CF9AE}" pid="17" name="lcf76f155ced4ddcb4097134ff3c332f">
    <vt:lpwstr/>
  </property>
  <property fmtid="{D5CDD505-2E9C-101B-9397-08002B2CF9AE}" pid="18" name="Prototype_Event_Types">
    <vt:lpwstr>38;#Major Events|741f9fd0-c1f0-4e98-ad79-70afc16eedf5</vt:lpwstr>
  </property>
</Properties>
</file>