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svg" ContentType="image/svg+xml"/>
  <Default Extension="xml" ContentType="application/xml"/>
  <Override PartName="/docProps/app.xml" ContentType="application/vnd.openxmlformats-officedocument.extended-properties+xml"/>
  <Override PartName="/ppt/changesInfos/changesInfo1.xml" ContentType="application/vnd.ms-powerpoint.changesinfo+xml"/>
  <Override PartName="/ppt/diagrams/colors1.xml" ContentType="application/vnd.openxmlformats-officedocument.drawingml.diagramColors+xml"/>
  <Override PartName="/ppt/diagrams/colors2.xml" ContentType="application/vnd.openxmlformats-officedocument.drawingml.diagramColors+xml"/>
  <Override PartName="/ppt/diagrams/colors3.xml" ContentType="application/vnd.openxmlformats-officedocument.drawingml.diagramColors+xml"/>
  <Override PartName="/ppt/diagrams/colors4.xml" ContentType="application/vnd.openxmlformats-officedocument.drawingml.diagramColors+xml"/>
  <Override PartName="/ppt/diagrams/data1.xml" ContentType="application/vnd.openxmlformats-officedocument.drawingml.diagramData+xml"/>
  <Override PartName="/ppt/diagrams/data2.xml" ContentType="application/vnd.openxmlformats-officedocument.drawingml.diagramData+xml"/>
  <Override PartName="/ppt/diagrams/data3.xml" ContentType="application/vnd.openxmlformats-officedocument.drawingml.diagramData+xml"/>
  <Override PartName="/ppt/diagrams/data4.xml" ContentType="application/vnd.openxmlformats-officedocument.drawingml.diagramData+xml"/>
  <Override PartName="/ppt/diagrams/drawing1.xml" ContentType="application/vnd.ms-office.drawingml.diagramDrawing+xml"/>
  <Override PartName="/ppt/diagrams/drawing2.xml" ContentType="application/vnd.ms-office.drawingml.diagramDrawing+xml"/>
  <Override PartName="/ppt/diagrams/drawing3.xml" ContentType="application/vnd.ms-office.drawingml.diagramDrawing+xml"/>
  <Override PartName="/ppt/diagrams/drawing4.xml" ContentType="application/vnd.ms-office.drawingml.diagramDrawing+xml"/>
  <Override PartName="/ppt/diagrams/layout1.xml" ContentType="application/vnd.openxmlformats-officedocument.drawingml.diagramLayout+xml"/>
  <Override PartName="/ppt/diagrams/layout2.xml" ContentType="application/vnd.openxmlformats-officedocument.drawingml.diagramLayout+xml"/>
  <Override PartName="/ppt/diagrams/layout3.xml" ContentType="application/vnd.openxmlformats-officedocument.drawingml.diagramLayout+xml"/>
  <Override PartName="/ppt/diagrams/layout4.xml" ContentType="application/vnd.openxmlformats-officedocument.drawingml.diagramLayout+xml"/>
  <Override PartName="/ppt/diagrams/quickStyle1.xml" ContentType="application/vnd.openxmlformats-officedocument.drawingml.diagramStyle+xml"/>
  <Override PartName="/ppt/diagrams/quickStyle2.xml" ContentType="application/vnd.openxmlformats-officedocument.drawingml.diagramStyle+xml"/>
  <Override PartName="/ppt/diagrams/quickStyle3.xml" ContentType="application/vnd.openxmlformats-officedocument.drawingml.diagramStyle+xml"/>
  <Override PartName="/ppt/diagrams/quickStyle4.xml" ContentType="application/vnd.openxmlformats-officedocument.drawingml.diagramStyle+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revisionInfo.xml" ContentType="application/vnd.ms-powerpoint.revisioninfo+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viewProps.xml" ContentType="application/vnd.openxmlformats-officedocument.presentationml.viewProps+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Override PartName="/docProps/core.xml" ContentType="application/vnd.openxmlformats-package.core-properties+xml"/>
  <Override PartName="/customXml/itemProps4.xml" ContentType="application/vnd.openxmlformats-officedocument.customXmlProperties+xml"/>
  <Override PartName="/customXml/itemProps5.xml" ContentType="application/vnd.openxmlformats-officedocument.customXml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1"/>
    <p:sldMasterId id="2147483681" r:id="rId2"/>
    <p:sldMasterId id="2147483695" r:id="rId3"/>
  </p:sldMasterIdLst>
  <p:notesMasterIdLst>
    <p:notesMasterId r:id="rId21"/>
  </p:notesMasterIdLst>
  <p:sldIdLst>
    <p:sldId id="280" r:id="rId4"/>
    <p:sldId id="283" r:id="rId5"/>
    <p:sldId id="257" r:id="rId6"/>
    <p:sldId id="258" r:id="rId7"/>
    <p:sldId id="287" r:id="rId8"/>
    <p:sldId id="259" r:id="rId9"/>
    <p:sldId id="260" r:id="rId10"/>
    <p:sldId id="261" r:id="rId11"/>
    <p:sldId id="281" r:id="rId12"/>
    <p:sldId id="284" r:id="rId13"/>
    <p:sldId id="291" r:id="rId14"/>
    <p:sldId id="263" r:id="rId15"/>
    <p:sldId id="290" r:id="rId16"/>
    <p:sldId id="288" r:id="rId17"/>
    <p:sldId id="265" r:id="rId18"/>
    <p:sldId id="292" r:id="rId19"/>
    <p:sldId id="267" r:id="rId2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A608C"/>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712F355-34BE-4893-9869-9E1D97F0E7BF}" v="291" dt="2026-05-24T02:49:44.423"/>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4660"/>
  </p:normalViewPr>
  <p:slideViewPr>
    <p:cSldViewPr snapToGrid="0" snapToObjects="1">
      <p:cViewPr varScale="1">
        <p:scale>
          <a:sx n="101" d="100"/>
          <a:sy n="101" d="100"/>
        </p:scale>
        <p:origin x="186" y="108"/>
      </p:cViewPr>
      <p:guideLst>
        <p:guide orient="horz" pos="2160"/>
        <p:guide pos="3840"/>
      </p:guideLst>
    </p:cSldViewPr>
  </p:slideViewPr>
  <p:notesTextViewPr>
    <p:cViewPr>
      <p:scale>
        <a:sx n="100" d="100"/>
        <a:sy n="100" d="100"/>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slide" Target="slides/slide15.xml"/><Relationship Id="rId26" Type="http://schemas.microsoft.com/office/2016/11/relationships/changesInfo" Target="changesInfos/changesInfo1.xml"/><Relationship Id="rId3" Type="http://schemas.openxmlformats.org/officeDocument/2006/relationships/slideMaster" Target="slideMasters/slideMaster3.xml"/><Relationship Id="rId21" Type="http://schemas.openxmlformats.org/officeDocument/2006/relationships/notesMaster" Target="notesMasters/notesMaster1.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customXml" Target="../customXml/item2.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theme" Target="theme/theme1.xml"/><Relationship Id="rId32" Type="http://schemas.openxmlformats.org/officeDocument/2006/relationships/customXml" Target="../customXml/item5.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viewProps" Target="viewProps.xml"/><Relationship Id="rId28" Type="http://schemas.openxmlformats.org/officeDocument/2006/relationships/customXml" Target="../customXml/item1.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customXml" Target="../customXml/item4.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presProps" Target="presProps.xml"/><Relationship Id="rId27" Type="http://schemas.microsoft.com/office/2015/10/relationships/revisionInfo" Target="revisionInfo.xml"/><Relationship Id="rId30" Type="http://schemas.openxmlformats.org/officeDocument/2006/relationships/customXml" Target="../customXml/item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nthony Asher" userId="715cf86e-60d5-486d-9ba3-513ad17c6aeb" providerId="ADAL" clId="{FC6AD0AC-23C3-4159-8A6F-6E2F6FF221EF}"/>
    <pc:docChg chg="undo redo custSel addSld delSld modSld sldOrd modMainMaster">
      <pc:chgData name="Anthony Asher" userId="715cf86e-60d5-486d-9ba3-513ad17c6aeb" providerId="ADAL" clId="{FC6AD0AC-23C3-4159-8A6F-6E2F6FF221EF}" dt="2026-05-24T02:55:49.664" v="9262" actId="6549"/>
      <pc:docMkLst>
        <pc:docMk/>
      </pc:docMkLst>
      <pc:sldChg chg="addSp delSp modSp mod modAnim chgLayout">
        <pc:chgData name="Anthony Asher" userId="715cf86e-60d5-486d-9ba3-513ad17c6aeb" providerId="ADAL" clId="{FC6AD0AC-23C3-4159-8A6F-6E2F6FF221EF}" dt="2026-05-23T10:56:28.961" v="8677" actId="6264"/>
        <pc:sldMkLst>
          <pc:docMk/>
          <pc:sldMk cId="0" sldId="257"/>
        </pc:sldMkLst>
        <pc:spChg chg="mod ord">
          <ac:chgData name="Anthony Asher" userId="715cf86e-60d5-486d-9ba3-513ad17c6aeb" providerId="ADAL" clId="{FC6AD0AC-23C3-4159-8A6F-6E2F6FF221EF}" dt="2026-05-23T10:56:28.961" v="8677" actId="6264"/>
          <ac:spMkLst>
            <pc:docMk/>
            <pc:sldMk cId="0" sldId="257"/>
            <ac:spMk id="2" creationId="{00000000-0000-0000-0000-000000000000}"/>
          </ac:spMkLst>
        </pc:spChg>
        <pc:spChg chg="add del mod">
          <ac:chgData name="Anthony Asher" userId="715cf86e-60d5-486d-9ba3-513ad17c6aeb" providerId="ADAL" clId="{FC6AD0AC-23C3-4159-8A6F-6E2F6FF221EF}" dt="2026-05-23T10:56:28.961" v="8677" actId="6264"/>
          <ac:spMkLst>
            <pc:docMk/>
            <pc:sldMk cId="0" sldId="257"/>
            <ac:spMk id="3" creationId="{0C6B57B2-D65A-72C5-7A6D-880E34124B66}"/>
          </ac:spMkLst>
        </pc:spChg>
        <pc:spChg chg="add del mod">
          <ac:chgData name="Anthony Asher" userId="715cf86e-60d5-486d-9ba3-513ad17c6aeb" providerId="ADAL" clId="{FC6AD0AC-23C3-4159-8A6F-6E2F6FF221EF}" dt="2026-05-23T10:56:28.961" v="8677" actId="6264"/>
          <ac:spMkLst>
            <pc:docMk/>
            <pc:sldMk cId="0" sldId="257"/>
            <ac:spMk id="4" creationId="{ACF2643B-6DB2-4F6D-2B4E-D3F90C77F888}"/>
          </ac:spMkLst>
        </pc:spChg>
        <pc:spChg chg="add del mod ord">
          <ac:chgData name="Anthony Asher" userId="715cf86e-60d5-486d-9ba3-513ad17c6aeb" providerId="ADAL" clId="{FC6AD0AC-23C3-4159-8A6F-6E2F6FF221EF}" dt="2026-05-23T10:56:28.961" v="8677" actId="6264"/>
          <ac:spMkLst>
            <pc:docMk/>
            <pc:sldMk cId="0" sldId="257"/>
            <ac:spMk id="6" creationId="{BB1EEE5B-8F42-7FB4-84BA-8D795718EB42}"/>
          </ac:spMkLst>
        </pc:spChg>
        <pc:graphicFrameChg chg="mod ord modGraphic">
          <ac:chgData name="Anthony Asher" userId="715cf86e-60d5-486d-9ba3-513ad17c6aeb" providerId="ADAL" clId="{FC6AD0AC-23C3-4159-8A6F-6E2F6FF221EF}" dt="2026-05-23T10:56:28.961" v="8677" actId="6264"/>
          <ac:graphicFrameMkLst>
            <pc:docMk/>
            <pc:sldMk cId="0" sldId="257"/>
            <ac:graphicFrameMk id="5" creationId="{334E6966-1F0B-A5D3-BD1A-4641FE84A118}"/>
          </ac:graphicFrameMkLst>
        </pc:graphicFrameChg>
      </pc:sldChg>
      <pc:sldChg chg="addSp delSp modSp mod ord modClrScheme modAnim chgLayout">
        <pc:chgData name="Anthony Asher" userId="715cf86e-60d5-486d-9ba3-513ad17c6aeb" providerId="ADAL" clId="{FC6AD0AC-23C3-4159-8A6F-6E2F6FF221EF}" dt="2026-05-23T10:36:53.981" v="8306"/>
        <pc:sldMkLst>
          <pc:docMk/>
          <pc:sldMk cId="0" sldId="258"/>
        </pc:sldMkLst>
        <pc:spChg chg="mod">
          <ac:chgData name="Anthony Asher" userId="715cf86e-60d5-486d-9ba3-513ad17c6aeb" providerId="ADAL" clId="{FC6AD0AC-23C3-4159-8A6F-6E2F6FF221EF}" dt="2026-05-22T02:27:21.126" v="294" actId="26606"/>
          <ac:spMkLst>
            <pc:docMk/>
            <pc:sldMk cId="0" sldId="258"/>
            <ac:spMk id="2" creationId="{00000000-0000-0000-0000-000000000000}"/>
          </ac:spMkLst>
        </pc:spChg>
        <pc:spChg chg="add mod">
          <ac:chgData name="Anthony Asher" userId="715cf86e-60d5-486d-9ba3-513ad17c6aeb" providerId="ADAL" clId="{FC6AD0AC-23C3-4159-8A6F-6E2F6FF221EF}" dt="2026-05-23T10:36:47.281" v="8305" actId="255"/>
          <ac:spMkLst>
            <pc:docMk/>
            <pc:sldMk cId="0" sldId="258"/>
            <ac:spMk id="3" creationId="{E68A6433-8C79-DECA-F33D-442D5EFC8177}"/>
          </ac:spMkLst>
        </pc:spChg>
        <pc:spChg chg="add del mod">
          <ac:chgData name="Anthony Asher" userId="715cf86e-60d5-486d-9ba3-513ad17c6aeb" providerId="ADAL" clId="{FC6AD0AC-23C3-4159-8A6F-6E2F6FF221EF}" dt="2026-05-23T10:36:29.119" v="8302" actId="27636"/>
          <ac:spMkLst>
            <pc:docMk/>
            <pc:sldMk cId="0" sldId="258"/>
            <ac:spMk id="9" creationId="{DF06C355-AE72-7481-2563-C30992EC2C1A}"/>
          </ac:spMkLst>
        </pc:spChg>
        <pc:spChg chg="add mod">
          <ac:chgData name="Anthony Asher" userId="715cf86e-60d5-486d-9ba3-513ad17c6aeb" providerId="ADAL" clId="{FC6AD0AC-23C3-4159-8A6F-6E2F6FF221EF}" dt="2026-05-23T10:12:07.153" v="7997" actId="1076"/>
          <ac:spMkLst>
            <pc:docMk/>
            <pc:sldMk cId="0" sldId="258"/>
            <ac:spMk id="13" creationId="{5B6E6E72-EE36-D031-0970-DC3948B94ACB}"/>
          </ac:spMkLst>
        </pc:spChg>
      </pc:sldChg>
      <pc:sldChg chg="modSp mod">
        <pc:chgData name="Anthony Asher" userId="715cf86e-60d5-486d-9ba3-513ad17c6aeb" providerId="ADAL" clId="{FC6AD0AC-23C3-4159-8A6F-6E2F6FF221EF}" dt="2026-05-22T06:09:01.610" v="3982" actId="20577"/>
        <pc:sldMkLst>
          <pc:docMk/>
          <pc:sldMk cId="0" sldId="259"/>
        </pc:sldMkLst>
        <pc:graphicFrameChg chg="mod modGraphic">
          <ac:chgData name="Anthony Asher" userId="715cf86e-60d5-486d-9ba3-513ad17c6aeb" providerId="ADAL" clId="{FC6AD0AC-23C3-4159-8A6F-6E2F6FF221EF}" dt="2026-05-22T06:09:01.610" v="3982" actId="20577"/>
          <ac:graphicFrameMkLst>
            <pc:docMk/>
            <pc:sldMk cId="0" sldId="259"/>
            <ac:graphicFrameMk id="5" creationId="{ED869ECB-4C5B-FB03-C5E0-41CBD98967B5}"/>
          </ac:graphicFrameMkLst>
        </pc:graphicFrameChg>
      </pc:sldChg>
      <pc:sldChg chg="addSp delSp modSp mod">
        <pc:chgData name="Anthony Asher" userId="715cf86e-60d5-486d-9ba3-513ad17c6aeb" providerId="ADAL" clId="{FC6AD0AC-23C3-4159-8A6F-6E2F6FF221EF}" dt="2026-05-23T10:18:12.015" v="8119" actId="1076"/>
        <pc:sldMkLst>
          <pc:docMk/>
          <pc:sldMk cId="0" sldId="260"/>
        </pc:sldMkLst>
        <pc:spChg chg="add mod">
          <ac:chgData name="Anthony Asher" userId="715cf86e-60d5-486d-9ba3-513ad17c6aeb" providerId="ADAL" clId="{FC6AD0AC-23C3-4159-8A6F-6E2F6FF221EF}" dt="2026-05-23T10:18:12.015" v="8119" actId="1076"/>
          <ac:spMkLst>
            <pc:docMk/>
            <pc:sldMk cId="0" sldId="260"/>
            <ac:spMk id="3" creationId="{CA07635B-179F-D0E5-B6A5-DD08B7606FB2}"/>
          </ac:spMkLst>
        </pc:spChg>
        <pc:picChg chg="mod">
          <ac:chgData name="Anthony Asher" userId="715cf86e-60d5-486d-9ba3-513ad17c6aeb" providerId="ADAL" clId="{FC6AD0AC-23C3-4159-8A6F-6E2F6FF221EF}" dt="2026-05-23T10:14:51.457" v="8007" actId="14100"/>
          <ac:picMkLst>
            <pc:docMk/>
            <pc:sldMk cId="0" sldId="260"/>
            <ac:picMk id="12" creationId="{85A64C11-06FD-C564-0F53-13347EEFB196}"/>
          </ac:picMkLst>
        </pc:picChg>
      </pc:sldChg>
      <pc:sldChg chg="addSp delSp modSp mod setBg modClrScheme chgLayout">
        <pc:chgData name="Anthony Asher" userId="715cf86e-60d5-486d-9ba3-513ad17c6aeb" providerId="ADAL" clId="{FC6AD0AC-23C3-4159-8A6F-6E2F6FF221EF}" dt="2026-05-23T10:19:30.737" v="8138" actId="20577"/>
        <pc:sldMkLst>
          <pc:docMk/>
          <pc:sldMk cId="0" sldId="261"/>
        </pc:sldMkLst>
        <pc:spChg chg="mod">
          <ac:chgData name="Anthony Asher" userId="715cf86e-60d5-486d-9ba3-513ad17c6aeb" providerId="ADAL" clId="{FC6AD0AC-23C3-4159-8A6F-6E2F6FF221EF}" dt="2026-05-22T07:00:42.026" v="5219" actId="20577"/>
          <ac:spMkLst>
            <pc:docMk/>
            <pc:sldMk cId="0" sldId="261"/>
            <ac:spMk id="2" creationId="{00000000-0000-0000-0000-000000000000}"/>
          </ac:spMkLst>
        </pc:spChg>
        <pc:graphicFrameChg chg="add del mod modGraphic">
          <ac:chgData name="Anthony Asher" userId="715cf86e-60d5-486d-9ba3-513ad17c6aeb" providerId="ADAL" clId="{FC6AD0AC-23C3-4159-8A6F-6E2F6FF221EF}" dt="2026-05-23T10:19:30.737" v="8138" actId="20577"/>
          <ac:graphicFrameMkLst>
            <pc:docMk/>
            <pc:sldMk cId="0" sldId="261"/>
            <ac:graphicFrameMk id="5" creationId="{5E628D48-5835-E733-B0DF-7B2273F597EA}"/>
          </ac:graphicFrameMkLst>
        </pc:graphicFrameChg>
      </pc:sldChg>
      <pc:sldChg chg="addSp delSp modSp del mod ord">
        <pc:chgData name="Anthony Asher" userId="715cf86e-60d5-486d-9ba3-513ad17c6aeb" providerId="ADAL" clId="{FC6AD0AC-23C3-4159-8A6F-6E2F6FF221EF}" dt="2026-05-24T02:42:55.257" v="8903" actId="2696"/>
        <pc:sldMkLst>
          <pc:docMk/>
          <pc:sldMk cId="0" sldId="263"/>
        </pc:sldMkLst>
        <pc:spChg chg="mod">
          <ac:chgData name="Anthony Asher" userId="715cf86e-60d5-486d-9ba3-513ad17c6aeb" providerId="ADAL" clId="{FC6AD0AC-23C3-4159-8A6F-6E2F6FF221EF}" dt="2026-05-23T08:57:55.720" v="7086" actId="1076"/>
          <ac:spMkLst>
            <pc:docMk/>
            <pc:sldMk cId="0" sldId="263"/>
            <ac:spMk id="3" creationId="{00000000-0000-0000-0000-000000000000}"/>
          </ac:spMkLst>
        </pc:spChg>
      </pc:sldChg>
      <pc:sldChg chg="add">
        <pc:chgData name="Anthony Asher" userId="715cf86e-60d5-486d-9ba3-513ad17c6aeb" providerId="ADAL" clId="{FC6AD0AC-23C3-4159-8A6F-6E2F6FF221EF}" dt="2026-05-24T02:43:00.738" v="8904"/>
        <pc:sldMkLst>
          <pc:docMk/>
          <pc:sldMk cId="3503565879" sldId="263"/>
        </pc:sldMkLst>
      </pc:sldChg>
      <pc:sldChg chg="addSp modSp mod modAnim">
        <pc:chgData name="Anthony Asher" userId="715cf86e-60d5-486d-9ba3-513ad17c6aeb" providerId="ADAL" clId="{FC6AD0AC-23C3-4159-8A6F-6E2F6FF221EF}" dt="2026-05-24T02:44:22.766" v="8940" actId="6549"/>
        <pc:sldMkLst>
          <pc:docMk/>
          <pc:sldMk cId="0" sldId="265"/>
        </pc:sldMkLst>
        <pc:spChg chg="mod">
          <ac:chgData name="Anthony Asher" userId="715cf86e-60d5-486d-9ba3-513ad17c6aeb" providerId="ADAL" clId="{FC6AD0AC-23C3-4159-8A6F-6E2F6FF221EF}" dt="2026-05-23T10:51:24.928" v="8644" actId="1076"/>
          <ac:spMkLst>
            <pc:docMk/>
            <pc:sldMk cId="0" sldId="265"/>
            <ac:spMk id="2" creationId="{00000000-0000-0000-0000-000000000000}"/>
          </ac:spMkLst>
        </pc:spChg>
        <pc:spChg chg="mod">
          <ac:chgData name="Anthony Asher" userId="715cf86e-60d5-486d-9ba3-513ad17c6aeb" providerId="ADAL" clId="{FC6AD0AC-23C3-4159-8A6F-6E2F6FF221EF}" dt="2026-05-23T11:23:40.133" v="8884" actId="14100"/>
          <ac:spMkLst>
            <pc:docMk/>
            <pc:sldMk cId="0" sldId="265"/>
            <ac:spMk id="3" creationId="{00000000-0000-0000-0000-000000000000}"/>
          </ac:spMkLst>
        </pc:spChg>
        <pc:spChg chg="add mod">
          <ac:chgData name="Anthony Asher" userId="715cf86e-60d5-486d-9ba3-513ad17c6aeb" providerId="ADAL" clId="{FC6AD0AC-23C3-4159-8A6F-6E2F6FF221EF}" dt="2026-05-24T02:44:22.766" v="8940" actId="6549"/>
          <ac:spMkLst>
            <pc:docMk/>
            <pc:sldMk cId="0" sldId="265"/>
            <ac:spMk id="4" creationId="{6426D437-D1B0-1795-3B13-170271184DA4}"/>
          </ac:spMkLst>
        </pc:spChg>
      </pc:sldChg>
      <pc:sldChg chg="addSp delSp modSp mod ord">
        <pc:chgData name="Anthony Asher" userId="715cf86e-60d5-486d-9ba3-513ad17c6aeb" providerId="ADAL" clId="{FC6AD0AC-23C3-4159-8A6F-6E2F6FF221EF}" dt="2026-05-24T02:55:49.664" v="9262" actId="6549"/>
        <pc:sldMkLst>
          <pc:docMk/>
          <pc:sldMk cId="0" sldId="267"/>
        </pc:sldMkLst>
        <pc:spChg chg="mod">
          <ac:chgData name="Anthony Asher" userId="715cf86e-60d5-486d-9ba3-513ad17c6aeb" providerId="ADAL" clId="{FC6AD0AC-23C3-4159-8A6F-6E2F6FF221EF}" dt="2026-05-24T02:45:15.295" v="8961" actId="6549"/>
          <ac:spMkLst>
            <pc:docMk/>
            <pc:sldMk cId="0" sldId="267"/>
            <ac:spMk id="2" creationId="{00000000-0000-0000-0000-000000000000}"/>
          </ac:spMkLst>
        </pc:spChg>
        <pc:spChg chg="mod">
          <ac:chgData name="Anthony Asher" userId="715cf86e-60d5-486d-9ba3-513ad17c6aeb" providerId="ADAL" clId="{FC6AD0AC-23C3-4159-8A6F-6E2F6FF221EF}" dt="2026-05-24T02:55:49.664" v="9262" actId="6549"/>
          <ac:spMkLst>
            <pc:docMk/>
            <pc:sldMk cId="0" sldId="267"/>
            <ac:spMk id="3" creationId="{00000000-0000-0000-0000-000000000000}"/>
          </ac:spMkLst>
        </pc:spChg>
        <pc:graphicFrameChg chg="add del mod">
          <ac:chgData name="Anthony Asher" userId="715cf86e-60d5-486d-9ba3-513ad17c6aeb" providerId="ADAL" clId="{FC6AD0AC-23C3-4159-8A6F-6E2F6FF221EF}" dt="2026-05-24T02:45:19.539" v="8962" actId="478"/>
          <ac:graphicFrameMkLst>
            <pc:docMk/>
            <pc:sldMk cId="0" sldId="267"/>
            <ac:graphicFrameMk id="4" creationId="{45AB8BC1-FB12-3F0A-63E8-780C40E61881}"/>
          </ac:graphicFrameMkLst>
        </pc:graphicFrameChg>
      </pc:sldChg>
      <pc:sldChg chg="del">
        <pc:chgData name="Anthony Asher" userId="715cf86e-60d5-486d-9ba3-513ad17c6aeb" providerId="ADAL" clId="{FC6AD0AC-23C3-4159-8A6F-6E2F6FF221EF}" dt="2026-05-23T10:05:41.282" v="7967" actId="47"/>
        <pc:sldMkLst>
          <pc:docMk/>
          <pc:sldMk cId="0" sldId="268"/>
        </pc:sldMkLst>
      </pc:sldChg>
      <pc:sldChg chg="addSp delSp modSp add mod modAnim">
        <pc:chgData name="Anthony Asher" userId="715cf86e-60d5-486d-9ba3-513ad17c6aeb" providerId="ADAL" clId="{FC6AD0AC-23C3-4159-8A6F-6E2F6FF221EF}" dt="2026-05-23T11:00:10.671" v="8737"/>
        <pc:sldMkLst>
          <pc:docMk/>
          <pc:sldMk cId="4231332415" sldId="281"/>
        </pc:sldMkLst>
        <pc:spChg chg="mod">
          <ac:chgData name="Anthony Asher" userId="715cf86e-60d5-486d-9ba3-513ad17c6aeb" providerId="ADAL" clId="{FC6AD0AC-23C3-4159-8A6F-6E2F6FF221EF}" dt="2026-05-23T10:19:55.608" v="8159" actId="14100"/>
          <ac:spMkLst>
            <pc:docMk/>
            <pc:sldMk cId="4231332415" sldId="281"/>
            <ac:spMk id="2" creationId="{BEB444E6-4894-32D7-D98C-E74D6964FA69}"/>
          </ac:spMkLst>
        </pc:spChg>
        <pc:spChg chg="add mod">
          <ac:chgData name="Anthony Asher" userId="715cf86e-60d5-486d-9ba3-513ad17c6aeb" providerId="ADAL" clId="{FC6AD0AC-23C3-4159-8A6F-6E2F6FF221EF}" dt="2026-05-23T11:00:03.316" v="8736" actId="207"/>
          <ac:spMkLst>
            <pc:docMk/>
            <pc:sldMk cId="4231332415" sldId="281"/>
            <ac:spMk id="4" creationId="{B1921A70-27BC-E97F-6A9B-3A54C9F76989}"/>
          </ac:spMkLst>
        </pc:spChg>
        <pc:picChg chg="add mod">
          <ac:chgData name="Anthony Asher" userId="715cf86e-60d5-486d-9ba3-513ad17c6aeb" providerId="ADAL" clId="{FC6AD0AC-23C3-4159-8A6F-6E2F6FF221EF}" dt="2026-05-23T10:59:28.441" v="8682" actId="14100"/>
          <ac:picMkLst>
            <pc:docMk/>
            <pc:sldMk cId="4231332415" sldId="281"/>
            <ac:picMk id="8" creationId="{A161D91E-6BA0-1DB5-0379-C456F9332D3F}"/>
          </ac:picMkLst>
        </pc:picChg>
      </pc:sldChg>
      <pc:sldChg chg="addSp delSp modSp add mod">
        <pc:chgData name="Anthony Asher" userId="715cf86e-60d5-486d-9ba3-513ad17c6aeb" providerId="ADAL" clId="{FC6AD0AC-23C3-4159-8A6F-6E2F6FF221EF}" dt="2026-05-24T02:43:46.379" v="8930" actId="6549"/>
        <pc:sldMkLst>
          <pc:docMk/>
          <pc:sldMk cId="3632900465" sldId="283"/>
        </pc:sldMkLst>
        <pc:spChg chg="del mod">
          <ac:chgData name="Anthony Asher" userId="715cf86e-60d5-486d-9ba3-513ad17c6aeb" providerId="ADAL" clId="{FC6AD0AC-23C3-4159-8A6F-6E2F6FF221EF}" dt="2026-05-23T10:02:44.285" v="7912" actId="478"/>
          <ac:spMkLst>
            <pc:docMk/>
            <pc:sldMk cId="3632900465" sldId="283"/>
            <ac:spMk id="3" creationId="{578EAAE7-0573-D688-E79B-689FE151F744}"/>
          </ac:spMkLst>
        </pc:spChg>
        <pc:spChg chg="add mod">
          <ac:chgData name="Anthony Asher" userId="715cf86e-60d5-486d-9ba3-513ad17c6aeb" providerId="ADAL" clId="{FC6AD0AC-23C3-4159-8A6F-6E2F6FF221EF}" dt="2026-05-23T10:02:57.838" v="7915" actId="1076"/>
          <ac:spMkLst>
            <pc:docMk/>
            <pc:sldMk cId="3632900465" sldId="283"/>
            <ac:spMk id="6" creationId="{9C268E89-DD23-F695-F935-6DB525289683}"/>
          </ac:spMkLst>
        </pc:spChg>
        <pc:spChg chg="add mod">
          <ac:chgData name="Anthony Asher" userId="715cf86e-60d5-486d-9ba3-513ad17c6aeb" providerId="ADAL" clId="{FC6AD0AC-23C3-4159-8A6F-6E2F6FF221EF}" dt="2026-05-24T02:43:46.379" v="8930" actId="6549"/>
          <ac:spMkLst>
            <pc:docMk/>
            <pc:sldMk cId="3632900465" sldId="283"/>
            <ac:spMk id="7" creationId="{49957E7D-26AC-639C-4071-D47EABFC7244}"/>
          </ac:spMkLst>
        </pc:spChg>
        <pc:spChg chg="add del mod">
          <ac:chgData name="Anthony Asher" userId="715cf86e-60d5-486d-9ba3-513ad17c6aeb" providerId="ADAL" clId="{FC6AD0AC-23C3-4159-8A6F-6E2F6FF221EF}" dt="2026-05-23T10:02:48.492" v="7913" actId="478"/>
          <ac:spMkLst>
            <pc:docMk/>
            <pc:sldMk cId="3632900465" sldId="283"/>
            <ac:spMk id="9" creationId="{B4F64802-9E37-DC03-EE32-A94848E4736B}"/>
          </ac:spMkLst>
        </pc:spChg>
      </pc:sldChg>
      <pc:sldChg chg="addSp delSp modSp add mod ord modAnim">
        <pc:chgData name="Anthony Asher" userId="715cf86e-60d5-486d-9ba3-513ad17c6aeb" providerId="ADAL" clId="{FC6AD0AC-23C3-4159-8A6F-6E2F6FF221EF}" dt="2026-05-23T11:25:44.670" v="8898" actId="20577"/>
        <pc:sldMkLst>
          <pc:docMk/>
          <pc:sldMk cId="3760850176" sldId="284"/>
        </pc:sldMkLst>
        <pc:spChg chg="mod">
          <ac:chgData name="Anthony Asher" userId="715cf86e-60d5-486d-9ba3-513ad17c6aeb" providerId="ADAL" clId="{FC6AD0AC-23C3-4159-8A6F-6E2F6FF221EF}" dt="2026-05-22T07:04:02.911" v="5285" actId="1076"/>
          <ac:spMkLst>
            <pc:docMk/>
            <pc:sldMk cId="3760850176" sldId="284"/>
            <ac:spMk id="2" creationId="{C1BE4E2C-141D-DAA9-6728-ECADADD1F1CB}"/>
          </ac:spMkLst>
        </pc:spChg>
        <pc:spChg chg="add mod">
          <ac:chgData name="Anthony Asher" userId="715cf86e-60d5-486d-9ba3-513ad17c6aeb" providerId="ADAL" clId="{FC6AD0AC-23C3-4159-8A6F-6E2F6FF221EF}" dt="2026-05-22T07:03:18.640" v="5239" actId="1076"/>
          <ac:spMkLst>
            <pc:docMk/>
            <pc:sldMk cId="3760850176" sldId="284"/>
            <ac:spMk id="14" creationId="{2A3CFAF8-8FEA-A311-1D16-D7C86EBF9F60}"/>
          </ac:spMkLst>
        </pc:spChg>
        <pc:spChg chg="add mod ord">
          <ac:chgData name="Anthony Asher" userId="715cf86e-60d5-486d-9ba3-513ad17c6aeb" providerId="ADAL" clId="{FC6AD0AC-23C3-4159-8A6F-6E2F6FF221EF}" dt="2026-05-22T07:03:07.165" v="5236" actId="1076"/>
          <ac:spMkLst>
            <pc:docMk/>
            <pc:sldMk cId="3760850176" sldId="284"/>
            <ac:spMk id="18" creationId="{AB45E076-CEE8-93CA-0250-A8903D9D2323}"/>
          </ac:spMkLst>
        </pc:spChg>
        <pc:spChg chg="add mod">
          <ac:chgData name="Anthony Asher" userId="715cf86e-60d5-486d-9ba3-513ad17c6aeb" providerId="ADAL" clId="{FC6AD0AC-23C3-4159-8A6F-6E2F6FF221EF}" dt="2026-05-23T11:25:44.670" v="8898" actId="20577"/>
          <ac:spMkLst>
            <pc:docMk/>
            <pc:sldMk cId="3760850176" sldId="284"/>
            <ac:spMk id="19" creationId="{DB80BD72-0368-70AD-1016-DE3B145ECA14}"/>
          </ac:spMkLst>
        </pc:spChg>
        <pc:graphicFrameChg chg="add mod modGraphic">
          <ac:chgData name="Anthony Asher" userId="715cf86e-60d5-486d-9ba3-513ad17c6aeb" providerId="ADAL" clId="{FC6AD0AC-23C3-4159-8A6F-6E2F6FF221EF}" dt="2026-05-22T07:03:00.490" v="5235" actId="14734"/>
          <ac:graphicFrameMkLst>
            <pc:docMk/>
            <pc:sldMk cId="3760850176" sldId="284"/>
            <ac:graphicFrameMk id="15" creationId="{5BBA87B1-FD47-CCB5-E0BF-829D91AA78E4}"/>
          </ac:graphicFrameMkLst>
        </pc:graphicFrameChg>
        <pc:picChg chg="add mod">
          <ac:chgData name="Anthony Asher" userId="715cf86e-60d5-486d-9ba3-513ad17c6aeb" providerId="ADAL" clId="{FC6AD0AC-23C3-4159-8A6F-6E2F6FF221EF}" dt="2026-05-22T07:03:37.163" v="5243" actId="1076"/>
          <ac:picMkLst>
            <pc:docMk/>
            <pc:sldMk cId="3760850176" sldId="284"/>
            <ac:picMk id="6" creationId="{1E3C1CCB-FD92-44C3-8767-188741C4DB23}"/>
          </ac:picMkLst>
        </pc:picChg>
        <pc:picChg chg="add mod">
          <ac:chgData name="Anthony Asher" userId="715cf86e-60d5-486d-9ba3-513ad17c6aeb" providerId="ADAL" clId="{FC6AD0AC-23C3-4159-8A6F-6E2F6FF221EF}" dt="2026-05-22T07:03:22.772" v="5240" actId="1076"/>
          <ac:picMkLst>
            <pc:docMk/>
            <pc:sldMk cId="3760850176" sldId="284"/>
            <ac:picMk id="8" creationId="{78E26193-39EC-5B1D-FE57-D135F835F67B}"/>
          </ac:picMkLst>
        </pc:picChg>
        <pc:picChg chg="add mod">
          <ac:chgData name="Anthony Asher" userId="715cf86e-60d5-486d-9ba3-513ad17c6aeb" providerId="ADAL" clId="{FC6AD0AC-23C3-4159-8A6F-6E2F6FF221EF}" dt="2026-05-22T07:03:26.869" v="5241" actId="1076"/>
          <ac:picMkLst>
            <pc:docMk/>
            <pc:sldMk cId="3760850176" sldId="284"/>
            <ac:picMk id="11" creationId="{60DFE560-8888-F57C-7881-D79AC4697B72}"/>
          </ac:picMkLst>
        </pc:picChg>
      </pc:sldChg>
      <pc:sldChg chg="delSp modSp add del mod modAnim">
        <pc:chgData name="Anthony Asher" userId="715cf86e-60d5-486d-9ba3-513ad17c6aeb" providerId="ADAL" clId="{FC6AD0AC-23C3-4159-8A6F-6E2F6FF221EF}" dt="2026-05-23T10:41:14.554" v="8381" actId="47"/>
        <pc:sldMkLst>
          <pc:docMk/>
          <pc:sldMk cId="1379141369" sldId="286"/>
        </pc:sldMkLst>
      </pc:sldChg>
      <pc:sldChg chg="addSp delSp modSp add mod ord modClrScheme modAnim chgLayout">
        <pc:chgData name="Anthony Asher" userId="715cf86e-60d5-486d-9ba3-513ad17c6aeb" providerId="ADAL" clId="{FC6AD0AC-23C3-4159-8A6F-6E2F6FF221EF}" dt="2026-05-23T11:02:52.080" v="8813" actId="6549"/>
        <pc:sldMkLst>
          <pc:docMk/>
          <pc:sldMk cId="3741999750" sldId="287"/>
        </pc:sldMkLst>
        <pc:spChg chg="mod ord">
          <ac:chgData name="Anthony Asher" userId="715cf86e-60d5-486d-9ba3-513ad17c6aeb" providerId="ADAL" clId="{FC6AD0AC-23C3-4159-8A6F-6E2F6FF221EF}" dt="2026-05-23T10:39:03.139" v="8353" actId="1076"/>
          <ac:spMkLst>
            <pc:docMk/>
            <pc:sldMk cId="3741999750" sldId="287"/>
            <ac:spMk id="3" creationId="{89857CBF-7CA0-0A56-6F28-633958777D31}"/>
          </ac:spMkLst>
        </pc:spChg>
        <pc:spChg chg="mod ord">
          <ac:chgData name="Anthony Asher" userId="715cf86e-60d5-486d-9ba3-513ad17c6aeb" providerId="ADAL" clId="{FC6AD0AC-23C3-4159-8A6F-6E2F6FF221EF}" dt="2026-05-23T11:00:57.168" v="8755" actId="113"/>
          <ac:spMkLst>
            <pc:docMk/>
            <pc:sldMk cId="3741999750" sldId="287"/>
            <ac:spMk id="4" creationId="{12F98457-76D4-3045-A800-E87E0869B164}"/>
          </ac:spMkLst>
        </pc:spChg>
        <pc:spChg chg="mod ord">
          <ac:chgData name="Anthony Asher" userId="715cf86e-60d5-486d-9ba3-513ad17c6aeb" providerId="ADAL" clId="{FC6AD0AC-23C3-4159-8A6F-6E2F6FF221EF}" dt="2026-05-22T06:52:52.367" v="5165" actId="700"/>
          <ac:spMkLst>
            <pc:docMk/>
            <pc:sldMk cId="3741999750" sldId="287"/>
            <ac:spMk id="5" creationId="{3C2B1F90-91EE-E1EB-8D5A-0B2FDDC19B11}"/>
          </ac:spMkLst>
        </pc:spChg>
        <pc:spChg chg="add mod">
          <ac:chgData name="Anthony Asher" userId="715cf86e-60d5-486d-9ba3-513ad17c6aeb" providerId="ADAL" clId="{FC6AD0AC-23C3-4159-8A6F-6E2F6FF221EF}" dt="2026-05-22T07:09:54.691" v="5327" actId="1076"/>
          <ac:spMkLst>
            <pc:docMk/>
            <pc:sldMk cId="3741999750" sldId="287"/>
            <ac:spMk id="6" creationId="{57CDD751-8266-686F-B4EF-A505752B85AC}"/>
          </ac:spMkLst>
        </pc:spChg>
        <pc:spChg chg="add mod">
          <ac:chgData name="Anthony Asher" userId="715cf86e-60d5-486d-9ba3-513ad17c6aeb" providerId="ADAL" clId="{FC6AD0AC-23C3-4159-8A6F-6E2F6FF221EF}" dt="2026-05-22T06:58:09.628" v="5199" actId="1076"/>
          <ac:spMkLst>
            <pc:docMk/>
            <pc:sldMk cId="3741999750" sldId="287"/>
            <ac:spMk id="12" creationId="{1CE84D41-C4B2-DE79-F362-1D98FDC86A26}"/>
          </ac:spMkLst>
        </pc:spChg>
        <pc:spChg chg="add mod">
          <ac:chgData name="Anthony Asher" userId="715cf86e-60d5-486d-9ba3-513ad17c6aeb" providerId="ADAL" clId="{FC6AD0AC-23C3-4159-8A6F-6E2F6FF221EF}" dt="2026-05-23T11:02:45.713" v="8812" actId="6549"/>
          <ac:spMkLst>
            <pc:docMk/>
            <pc:sldMk cId="3741999750" sldId="287"/>
            <ac:spMk id="16" creationId="{56154064-B134-EAB0-A499-EF3538074748}"/>
          </ac:spMkLst>
        </pc:spChg>
        <pc:spChg chg="add mod">
          <ac:chgData name="Anthony Asher" userId="715cf86e-60d5-486d-9ba3-513ad17c6aeb" providerId="ADAL" clId="{FC6AD0AC-23C3-4159-8A6F-6E2F6FF221EF}" dt="2026-05-23T11:02:52.080" v="8813" actId="6549"/>
          <ac:spMkLst>
            <pc:docMk/>
            <pc:sldMk cId="3741999750" sldId="287"/>
            <ac:spMk id="17" creationId="{6B5A3AA5-0D91-1D02-FD70-27BD837BFEBF}"/>
          </ac:spMkLst>
        </pc:spChg>
        <pc:graphicFrameChg chg="add mod modGraphic">
          <ac:chgData name="Anthony Asher" userId="715cf86e-60d5-486d-9ba3-513ad17c6aeb" providerId="ADAL" clId="{FC6AD0AC-23C3-4159-8A6F-6E2F6FF221EF}" dt="2026-05-23T10:39:09.911" v="8355" actId="1076"/>
          <ac:graphicFrameMkLst>
            <pc:docMk/>
            <pc:sldMk cId="3741999750" sldId="287"/>
            <ac:graphicFrameMk id="13" creationId="{ACE0545E-F907-3338-831B-12766D7E6D90}"/>
          </ac:graphicFrameMkLst>
        </pc:graphicFrameChg>
        <pc:picChg chg="add mod ord">
          <ac:chgData name="Anthony Asher" userId="715cf86e-60d5-486d-9ba3-513ad17c6aeb" providerId="ADAL" clId="{FC6AD0AC-23C3-4159-8A6F-6E2F6FF221EF}" dt="2026-05-22T06:58:05.305" v="5198" actId="1076"/>
          <ac:picMkLst>
            <pc:docMk/>
            <pc:sldMk cId="3741999750" sldId="287"/>
            <ac:picMk id="21" creationId="{235E0270-B0D5-48B4-9007-9086F1193CD9}"/>
          </ac:picMkLst>
        </pc:picChg>
      </pc:sldChg>
      <pc:sldChg chg="addSp delSp modSp add mod ord modClrScheme modAnim chgLayout">
        <pc:chgData name="Anthony Asher" userId="715cf86e-60d5-486d-9ba3-513ad17c6aeb" providerId="ADAL" clId="{FC6AD0AC-23C3-4159-8A6F-6E2F6FF221EF}" dt="2026-05-23T11:18:39.942" v="8816" actId="6549"/>
        <pc:sldMkLst>
          <pc:docMk/>
          <pc:sldMk cId="499820402" sldId="288"/>
        </pc:sldMkLst>
        <pc:spChg chg="mod ord">
          <ac:chgData name="Anthony Asher" userId="715cf86e-60d5-486d-9ba3-513ad17c6aeb" providerId="ADAL" clId="{FC6AD0AC-23C3-4159-8A6F-6E2F6FF221EF}" dt="2026-05-23T10:54:49.828" v="8670" actId="700"/>
          <ac:spMkLst>
            <pc:docMk/>
            <pc:sldMk cId="499820402" sldId="288"/>
            <ac:spMk id="2" creationId="{FF9B7643-1FF1-E1F8-56EB-056F2E6B4C44}"/>
          </ac:spMkLst>
        </pc:spChg>
        <pc:spChg chg="add del mod ord">
          <ac:chgData name="Anthony Asher" userId="715cf86e-60d5-486d-9ba3-513ad17c6aeb" providerId="ADAL" clId="{FC6AD0AC-23C3-4159-8A6F-6E2F6FF221EF}" dt="2026-05-23T10:54:49.828" v="8670" actId="700"/>
          <ac:spMkLst>
            <pc:docMk/>
            <pc:sldMk cId="499820402" sldId="288"/>
            <ac:spMk id="14" creationId="{56514E5C-4CE6-5B09-223C-554A9DE13029}"/>
          </ac:spMkLst>
        </pc:spChg>
        <pc:spChg chg="add del mod ord">
          <ac:chgData name="Anthony Asher" userId="715cf86e-60d5-486d-9ba3-513ad17c6aeb" providerId="ADAL" clId="{FC6AD0AC-23C3-4159-8A6F-6E2F6FF221EF}" dt="2026-05-23T10:54:49.828" v="8670" actId="700"/>
          <ac:spMkLst>
            <pc:docMk/>
            <pc:sldMk cId="499820402" sldId="288"/>
            <ac:spMk id="16" creationId="{D3FDF00A-DD23-B3E3-6024-8F5ADE9443FE}"/>
          </ac:spMkLst>
        </pc:spChg>
        <pc:graphicFrameChg chg="add mod">
          <ac:chgData name="Anthony Asher" userId="715cf86e-60d5-486d-9ba3-513ad17c6aeb" providerId="ADAL" clId="{FC6AD0AC-23C3-4159-8A6F-6E2F6FF221EF}" dt="2026-05-23T10:44:16.552" v="8447" actId="1035"/>
          <ac:graphicFrameMkLst>
            <pc:docMk/>
            <pc:sldMk cId="499820402" sldId="288"/>
            <ac:graphicFrameMk id="3" creationId="{02878036-56BB-7470-877F-D067A25102AF}"/>
          </ac:graphicFrameMkLst>
        </pc:graphicFrameChg>
        <pc:graphicFrameChg chg="add mod modGraphic">
          <ac:chgData name="Anthony Asher" userId="715cf86e-60d5-486d-9ba3-513ad17c6aeb" providerId="ADAL" clId="{FC6AD0AC-23C3-4159-8A6F-6E2F6FF221EF}" dt="2026-05-23T10:44:59.701" v="8493" actId="1035"/>
          <ac:graphicFrameMkLst>
            <pc:docMk/>
            <pc:sldMk cId="499820402" sldId="288"/>
            <ac:graphicFrameMk id="4" creationId="{0E8E40EF-10B9-00F7-814E-01C5BAFB7B65}"/>
          </ac:graphicFrameMkLst>
        </pc:graphicFrameChg>
        <pc:graphicFrameChg chg="add mod modGraphic">
          <ac:chgData name="Anthony Asher" userId="715cf86e-60d5-486d-9ba3-513ad17c6aeb" providerId="ADAL" clId="{FC6AD0AC-23C3-4159-8A6F-6E2F6FF221EF}" dt="2026-05-23T10:45:22.750" v="8516" actId="13238"/>
          <ac:graphicFrameMkLst>
            <pc:docMk/>
            <pc:sldMk cId="499820402" sldId="288"/>
            <ac:graphicFrameMk id="5" creationId="{CD231A9D-62B9-021D-CB07-B3EBB1C32551}"/>
          </ac:graphicFrameMkLst>
        </pc:graphicFrameChg>
        <pc:graphicFrameChg chg="add mod">
          <ac:chgData name="Anthony Asher" userId="715cf86e-60d5-486d-9ba3-513ad17c6aeb" providerId="ADAL" clId="{FC6AD0AC-23C3-4159-8A6F-6E2F6FF221EF}" dt="2026-05-23T10:45:36.166" v="8517"/>
          <ac:graphicFrameMkLst>
            <pc:docMk/>
            <pc:sldMk cId="499820402" sldId="288"/>
            <ac:graphicFrameMk id="6" creationId="{4DB6E8E0-323D-BDB3-9140-8EE28D3B710E}"/>
          </ac:graphicFrameMkLst>
        </pc:graphicFrameChg>
        <pc:graphicFrameChg chg="add mod">
          <ac:chgData name="Anthony Asher" userId="715cf86e-60d5-486d-9ba3-513ad17c6aeb" providerId="ADAL" clId="{FC6AD0AC-23C3-4159-8A6F-6E2F6FF221EF}" dt="2026-05-23T10:45:45.147" v="8518"/>
          <ac:graphicFrameMkLst>
            <pc:docMk/>
            <pc:sldMk cId="499820402" sldId="288"/>
            <ac:graphicFrameMk id="7" creationId="{C260359D-948C-DA15-8F09-B51079A56EB8}"/>
          </ac:graphicFrameMkLst>
        </pc:graphicFrameChg>
        <pc:graphicFrameChg chg="add mod">
          <ac:chgData name="Anthony Asher" userId="715cf86e-60d5-486d-9ba3-513ad17c6aeb" providerId="ADAL" clId="{FC6AD0AC-23C3-4159-8A6F-6E2F6FF221EF}" dt="2026-05-23T10:45:45.268" v="8519"/>
          <ac:graphicFrameMkLst>
            <pc:docMk/>
            <pc:sldMk cId="499820402" sldId="288"/>
            <ac:graphicFrameMk id="8" creationId="{DEE9CF07-5BFC-F4FB-5D44-C1C3AF29018A}"/>
          </ac:graphicFrameMkLst>
        </pc:graphicFrameChg>
        <pc:graphicFrameChg chg="add mod">
          <ac:chgData name="Anthony Asher" userId="715cf86e-60d5-486d-9ba3-513ad17c6aeb" providerId="ADAL" clId="{FC6AD0AC-23C3-4159-8A6F-6E2F6FF221EF}" dt="2026-05-23T10:46:06.650" v="8520"/>
          <ac:graphicFrameMkLst>
            <pc:docMk/>
            <pc:sldMk cId="499820402" sldId="288"/>
            <ac:graphicFrameMk id="9" creationId="{5EDCF55E-BDF4-9762-7740-793B1E4DC584}"/>
          </ac:graphicFrameMkLst>
        </pc:graphicFrameChg>
        <pc:graphicFrameChg chg="add mod">
          <ac:chgData name="Anthony Asher" userId="715cf86e-60d5-486d-9ba3-513ad17c6aeb" providerId="ADAL" clId="{FC6AD0AC-23C3-4159-8A6F-6E2F6FF221EF}" dt="2026-05-23T10:46:20.600" v="8521"/>
          <ac:graphicFrameMkLst>
            <pc:docMk/>
            <pc:sldMk cId="499820402" sldId="288"/>
            <ac:graphicFrameMk id="10" creationId="{F7B13171-93FF-3A37-B6F2-FADDA74D98B3}"/>
          </ac:graphicFrameMkLst>
        </pc:graphicFrameChg>
        <pc:graphicFrameChg chg="add mod modGraphic">
          <ac:chgData name="Anthony Asher" userId="715cf86e-60d5-486d-9ba3-513ad17c6aeb" providerId="ADAL" clId="{FC6AD0AC-23C3-4159-8A6F-6E2F6FF221EF}" dt="2026-05-23T11:18:39.942" v="8816" actId="6549"/>
          <ac:graphicFrameMkLst>
            <pc:docMk/>
            <pc:sldMk cId="499820402" sldId="288"/>
            <ac:graphicFrameMk id="11" creationId="{8F16C2C1-255F-DE81-2D52-61A4D11603F2}"/>
          </ac:graphicFrameMkLst>
        </pc:graphicFrameChg>
        <pc:graphicFrameChg chg="add mod modGraphic">
          <ac:chgData name="Anthony Asher" userId="715cf86e-60d5-486d-9ba3-513ad17c6aeb" providerId="ADAL" clId="{FC6AD0AC-23C3-4159-8A6F-6E2F6FF221EF}" dt="2026-05-23T10:47:45.506" v="8584" actId="1035"/>
          <ac:graphicFrameMkLst>
            <pc:docMk/>
            <pc:sldMk cId="499820402" sldId="288"/>
            <ac:graphicFrameMk id="12" creationId="{4D0E1238-6BB9-B2B7-1168-472642119500}"/>
          </ac:graphicFrameMkLst>
        </pc:graphicFrameChg>
        <pc:graphicFrameChg chg="add mod modGraphic">
          <ac:chgData name="Anthony Asher" userId="715cf86e-60d5-486d-9ba3-513ad17c6aeb" providerId="ADAL" clId="{FC6AD0AC-23C3-4159-8A6F-6E2F6FF221EF}" dt="2026-05-23T10:48:12.260" v="8618" actId="13242"/>
          <ac:graphicFrameMkLst>
            <pc:docMk/>
            <pc:sldMk cId="499820402" sldId="288"/>
            <ac:graphicFrameMk id="13" creationId="{4DD79131-1CB4-C012-B609-A4CB4B4A50E6}"/>
          </ac:graphicFrameMkLst>
        </pc:graphicFrameChg>
        <pc:graphicFrameChg chg="del mod modGraphic">
          <ac:chgData name="Anthony Asher" userId="715cf86e-60d5-486d-9ba3-513ad17c6aeb" providerId="ADAL" clId="{FC6AD0AC-23C3-4159-8A6F-6E2F6FF221EF}" dt="2026-05-23T10:44:06.943" v="8388" actId="478"/>
          <ac:graphicFrameMkLst>
            <pc:docMk/>
            <pc:sldMk cId="499820402" sldId="288"/>
            <ac:graphicFrameMk id="15" creationId="{8DB550B7-A7C7-0CE7-1F4D-6FFFDD891C92}"/>
          </ac:graphicFrameMkLst>
        </pc:graphicFrameChg>
      </pc:sldChg>
      <pc:sldChg chg="modSp add del mod">
        <pc:chgData name="Anthony Asher" userId="715cf86e-60d5-486d-9ba3-513ad17c6aeb" providerId="ADAL" clId="{FC6AD0AC-23C3-4159-8A6F-6E2F6FF221EF}" dt="2026-05-23T10:49:51.881" v="8629" actId="47"/>
        <pc:sldMkLst>
          <pc:docMk/>
          <pc:sldMk cId="622536188" sldId="289"/>
        </pc:sldMkLst>
        <pc:spChg chg="mod">
          <ac:chgData name="Anthony Asher" userId="715cf86e-60d5-486d-9ba3-513ad17c6aeb" providerId="ADAL" clId="{FC6AD0AC-23C3-4159-8A6F-6E2F6FF221EF}" dt="2026-05-23T08:46:16.288" v="7041" actId="20577"/>
          <ac:spMkLst>
            <pc:docMk/>
            <pc:sldMk cId="622536188" sldId="289"/>
            <ac:spMk id="2" creationId="{5A95AA44-1147-F5B2-4211-D70570A5D36B}"/>
          </ac:spMkLst>
        </pc:spChg>
      </pc:sldChg>
      <pc:sldChg chg="addSp delSp modSp new del mod modAnim">
        <pc:chgData name="Anthony Asher" userId="715cf86e-60d5-486d-9ba3-513ad17c6aeb" providerId="ADAL" clId="{FC6AD0AC-23C3-4159-8A6F-6E2F6FF221EF}" dt="2026-05-24T02:42:55.257" v="8903" actId="2696"/>
        <pc:sldMkLst>
          <pc:docMk/>
          <pc:sldMk cId="2901717810" sldId="290"/>
        </pc:sldMkLst>
        <pc:spChg chg="mod">
          <ac:chgData name="Anthony Asher" userId="715cf86e-60d5-486d-9ba3-513ad17c6aeb" providerId="ADAL" clId="{FC6AD0AC-23C3-4159-8A6F-6E2F6FF221EF}" dt="2026-05-23T09:02:53.631" v="7158" actId="1076"/>
          <ac:spMkLst>
            <pc:docMk/>
            <pc:sldMk cId="2901717810" sldId="290"/>
            <ac:spMk id="2" creationId="{7E52106F-88FC-B3EB-79FF-D04B613FE381}"/>
          </ac:spMkLst>
        </pc:spChg>
        <pc:spChg chg="del">
          <ac:chgData name="Anthony Asher" userId="715cf86e-60d5-486d-9ba3-513ad17c6aeb" providerId="ADAL" clId="{FC6AD0AC-23C3-4159-8A6F-6E2F6FF221EF}" dt="2026-05-23T09:01:01.490" v="7088"/>
          <ac:spMkLst>
            <pc:docMk/>
            <pc:sldMk cId="2901717810" sldId="290"/>
            <ac:spMk id="3" creationId="{33327C91-FA36-43FA-EB97-31C668B40E55}"/>
          </ac:spMkLst>
        </pc:spChg>
        <pc:spChg chg="add mod">
          <ac:chgData name="Anthony Asher" userId="715cf86e-60d5-486d-9ba3-513ad17c6aeb" providerId="ADAL" clId="{FC6AD0AC-23C3-4159-8A6F-6E2F6FF221EF}" dt="2026-05-23T11:20:23.983" v="8820" actId="1076"/>
          <ac:spMkLst>
            <pc:docMk/>
            <pc:sldMk cId="2901717810" sldId="290"/>
            <ac:spMk id="3" creationId="{B8F94A85-4BE2-37E3-7584-F1FA85E552E8}"/>
          </ac:spMkLst>
        </pc:spChg>
        <pc:spChg chg="add mod">
          <ac:chgData name="Anthony Asher" userId="715cf86e-60d5-486d-9ba3-513ad17c6aeb" providerId="ADAL" clId="{FC6AD0AC-23C3-4159-8A6F-6E2F6FF221EF}" dt="2026-05-23T11:22:08.567" v="8842" actId="1076"/>
          <ac:spMkLst>
            <pc:docMk/>
            <pc:sldMk cId="2901717810" sldId="290"/>
            <ac:spMk id="5" creationId="{7BEC4CBA-A650-D14C-546B-74438BE2F783}"/>
          </ac:spMkLst>
        </pc:spChg>
        <pc:spChg chg="add mod">
          <ac:chgData name="Anthony Asher" userId="715cf86e-60d5-486d-9ba3-513ad17c6aeb" providerId="ADAL" clId="{FC6AD0AC-23C3-4159-8A6F-6E2F6FF221EF}" dt="2026-05-23T11:20:29.403" v="8823" actId="1076"/>
          <ac:spMkLst>
            <pc:docMk/>
            <pc:sldMk cId="2901717810" sldId="290"/>
            <ac:spMk id="6" creationId="{C100C474-794B-3363-2CE9-DADB518856BE}"/>
          </ac:spMkLst>
        </pc:spChg>
        <pc:spChg chg="add mod">
          <ac:chgData name="Anthony Asher" userId="715cf86e-60d5-486d-9ba3-513ad17c6aeb" providerId="ADAL" clId="{FC6AD0AC-23C3-4159-8A6F-6E2F6FF221EF}" dt="2026-05-23T11:22:42.611" v="8863" actId="1076"/>
          <ac:spMkLst>
            <pc:docMk/>
            <pc:sldMk cId="2901717810" sldId="290"/>
            <ac:spMk id="8" creationId="{3D5558B0-34BB-A0CB-485E-610D94251654}"/>
          </ac:spMkLst>
        </pc:spChg>
        <pc:spChg chg="add mod">
          <ac:chgData name="Anthony Asher" userId="715cf86e-60d5-486d-9ba3-513ad17c6aeb" providerId="ADAL" clId="{FC6AD0AC-23C3-4159-8A6F-6E2F6FF221EF}" dt="2026-05-23T11:22:29.412" v="8848" actId="1035"/>
          <ac:spMkLst>
            <pc:docMk/>
            <pc:sldMk cId="2901717810" sldId="290"/>
            <ac:spMk id="9" creationId="{4DF90B6E-6152-C2A4-1414-7B56C908A478}"/>
          </ac:spMkLst>
        </pc:spChg>
        <pc:spChg chg="add mod">
          <ac:chgData name="Anthony Asher" userId="715cf86e-60d5-486d-9ba3-513ad17c6aeb" providerId="ADAL" clId="{FC6AD0AC-23C3-4159-8A6F-6E2F6FF221EF}" dt="2026-05-23T11:22:38.411" v="8861" actId="1035"/>
          <ac:spMkLst>
            <pc:docMk/>
            <pc:sldMk cId="2901717810" sldId="290"/>
            <ac:spMk id="10" creationId="{9F21F4EB-A724-180E-7591-47BC0F155079}"/>
          </ac:spMkLst>
        </pc:spChg>
        <pc:picChg chg="add mod">
          <ac:chgData name="Anthony Asher" userId="715cf86e-60d5-486d-9ba3-513ad17c6aeb" providerId="ADAL" clId="{FC6AD0AC-23C3-4159-8A6F-6E2F6FF221EF}" dt="2026-05-23T11:20:26.474" v="8822" actId="1076"/>
          <ac:picMkLst>
            <pc:docMk/>
            <pc:sldMk cId="2901717810" sldId="290"/>
            <ac:picMk id="4" creationId="{95685966-5408-500F-C7F6-38D0ADD43EC3}"/>
          </ac:picMkLst>
        </pc:picChg>
      </pc:sldChg>
      <pc:sldChg chg="add">
        <pc:chgData name="Anthony Asher" userId="715cf86e-60d5-486d-9ba3-513ad17c6aeb" providerId="ADAL" clId="{FC6AD0AC-23C3-4159-8A6F-6E2F6FF221EF}" dt="2026-05-24T02:43:00.738" v="8904"/>
        <pc:sldMkLst>
          <pc:docMk/>
          <pc:sldMk cId="2973113351" sldId="290"/>
        </pc:sldMkLst>
      </pc:sldChg>
      <pc:sldChg chg="new del">
        <pc:chgData name="Anthony Asher" userId="715cf86e-60d5-486d-9ba3-513ad17c6aeb" providerId="ADAL" clId="{FC6AD0AC-23C3-4159-8A6F-6E2F6FF221EF}" dt="2026-05-23T10:12:24.530" v="8000" actId="47"/>
        <pc:sldMkLst>
          <pc:docMk/>
          <pc:sldMk cId="291888722" sldId="291"/>
        </pc:sldMkLst>
      </pc:sldChg>
      <pc:sldChg chg="addSp delSp modSp add mod modAnim">
        <pc:chgData name="Anthony Asher" userId="715cf86e-60d5-486d-9ba3-513ad17c6aeb" providerId="ADAL" clId="{FC6AD0AC-23C3-4159-8A6F-6E2F6FF221EF}" dt="2026-05-23T10:42:23.068" v="8382"/>
        <pc:sldMkLst>
          <pc:docMk/>
          <pc:sldMk cId="2317875973" sldId="291"/>
        </pc:sldMkLst>
        <pc:spChg chg="add del">
          <ac:chgData name="Anthony Asher" userId="715cf86e-60d5-486d-9ba3-513ad17c6aeb" providerId="ADAL" clId="{FC6AD0AC-23C3-4159-8A6F-6E2F6FF221EF}" dt="2026-05-23T10:33:02.637" v="8247" actId="22"/>
          <ac:spMkLst>
            <pc:docMk/>
            <pc:sldMk cId="2317875973" sldId="291"/>
            <ac:spMk id="10" creationId="{08F0061B-DC80-5D87-1582-F00EFDBC5C85}"/>
          </ac:spMkLst>
        </pc:spChg>
        <pc:spChg chg="mod">
          <ac:chgData name="Anthony Asher" userId="715cf86e-60d5-486d-9ba3-513ad17c6aeb" providerId="ADAL" clId="{FC6AD0AC-23C3-4159-8A6F-6E2F6FF221EF}" dt="2026-05-23T10:34:26.741" v="8291" actId="255"/>
          <ac:spMkLst>
            <pc:docMk/>
            <pc:sldMk cId="2317875973" sldId="291"/>
            <ac:spMk id="19" creationId="{C948FE4D-E5ED-F012-FB0E-964BA843477B}"/>
          </ac:spMkLst>
        </pc:spChg>
        <pc:graphicFrameChg chg="add mod">
          <ac:chgData name="Anthony Asher" userId="715cf86e-60d5-486d-9ba3-513ad17c6aeb" providerId="ADAL" clId="{FC6AD0AC-23C3-4159-8A6F-6E2F6FF221EF}" dt="2026-05-23T10:28:06.969" v="8205"/>
          <ac:graphicFrameMkLst>
            <pc:docMk/>
            <pc:sldMk cId="2317875973" sldId="291"/>
            <ac:graphicFrameMk id="3" creationId="{8020693C-8837-99A4-4B20-25C755BBE228}"/>
          </ac:graphicFrameMkLst>
        </pc:graphicFrameChg>
        <pc:graphicFrameChg chg="add mod">
          <ac:chgData name="Anthony Asher" userId="715cf86e-60d5-486d-9ba3-513ad17c6aeb" providerId="ADAL" clId="{FC6AD0AC-23C3-4159-8A6F-6E2F6FF221EF}" dt="2026-05-23T10:28:12.121" v="8206"/>
          <ac:graphicFrameMkLst>
            <pc:docMk/>
            <pc:sldMk cId="2317875973" sldId="291"/>
            <ac:graphicFrameMk id="4" creationId="{FB3EDAF0-94A5-090D-B278-897F6429DCE2}"/>
          </ac:graphicFrameMkLst>
        </pc:graphicFrameChg>
        <pc:graphicFrameChg chg="add mod">
          <ac:chgData name="Anthony Asher" userId="715cf86e-60d5-486d-9ba3-513ad17c6aeb" providerId="ADAL" clId="{FC6AD0AC-23C3-4159-8A6F-6E2F6FF221EF}" dt="2026-05-23T10:28:41.710" v="8209"/>
          <ac:graphicFrameMkLst>
            <pc:docMk/>
            <pc:sldMk cId="2317875973" sldId="291"/>
            <ac:graphicFrameMk id="5" creationId="{5A47F5F7-06A7-6605-F829-A78BFD440E54}"/>
          </ac:graphicFrameMkLst>
        </pc:graphicFrameChg>
        <pc:graphicFrameChg chg="add del mod modGraphic">
          <ac:chgData name="Anthony Asher" userId="715cf86e-60d5-486d-9ba3-513ad17c6aeb" providerId="ADAL" clId="{FC6AD0AC-23C3-4159-8A6F-6E2F6FF221EF}" dt="2026-05-23T10:32:06.508" v="8214" actId="478"/>
          <ac:graphicFrameMkLst>
            <pc:docMk/>
            <pc:sldMk cId="2317875973" sldId="291"/>
            <ac:graphicFrameMk id="6" creationId="{02740F80-50E8-ECC6-1771-68CE01F3D881}"/>
          </ac:graphicFrameMkLst>
        </pc:graphicFrameChg>
        <pc:graphicFrameChg chg="add mod modGraphic">
          <ac:chgData name="Anthony Asher" userId="715cf86e-60d5-486d-9ba3-513ad17c6aeb" providerId="ADAL" clId="{FC6AD0AC-23C3-4159-8A6F-6E2F6FF221EF}" dt="2026-05-23T10:34:12.689" v="8290" actId="14734"/>
          <ac:graphicFrameMkLst>
            <pc:docMk/>
            <pc:sldMk cId="2317875973" sldId="291"/>
            <ac:graphicFrameMk id="7" creationId="{1556FAC9-2ADD-2A85-71D0-4CE3811B82FF}"/>
          </ac:graphicFrameMkLst>
        </pc:graphicFrameChg>
        <pc:graphicFrameChg chg="add mod modGraphic">
          <ac:chgData name="Anthony Asher" userId="715cf86e-60d5-486d-9ba3-513ad17c6aeb" providerId="ADAL" clId="{FC6AD0AC-23C3-4159-8A6F-6E2F6FF221EF}" dt="2026-05-23T10:32:45.927" v="8245" actId="1035"/>
          <ac:graphicFrameMkLst>
            <pc:docMk/>
            <pc:sldMk cId="2317875973" sldId="291"/>
            <ac:graphicFrameMk id="8" creationId="{B2ACFF31-06A7-EE96-66C9-AAD1AE3FA159}"/>
          </ac:graphicFrameMkLst>
        </pc:graphicFrameChg>
        <pc:graphicFrameChg chg="add mod modGraphic">
          <ac:chgData name="Anthony Asher" userId="715cf86e-60d5-486d-9ba3-513ad17c6aeb" providerId="ADAL" clId="{FC6AD0AC-23C3-4159-8A6F-6E2F6FF221EF}" dt="2026-05-23T10:34:06.125" v="8288" actId="1035"/>
          <ac:graphicFrameMkLst>
            <pc:docMk/>
            <pc:sldMk cId="2317875973" sldId="291"/>
            <ac:graphicFrameMk id="11" creationId="{C27627BF-776B-C307-E113-6668125FE707}"/>
          </ac:graphicFrameMkLst>
        </pc:graphicFrameChg>
        <pc:graphicFrameChg chg="add mod modGraphic">
          <ac:chgData name="Anthony Asher" userId="715cf86e-60d5-486d-9ba3-513ad17c6aeb" providerId="ADAL" clId="{FC6AD0AC-23C3-4159-8A6F-6E2F6FF221EF}" dt="2026-05-23T10:33:58.400" v="8283" actId="1035"/>
          <ac:graphicFrameMkLst>
            <pc:docMk/>
            <pc:sldMk cId="2317875973" sldId="291"/>
            <ac:graphicFrameMk id="12" creationId="{AD086FC5-4E98-5DDC-6834-847EEC7CBE1B}"/>
          </ac:graphicFrameMkLst>
        </pc:graphicFrameChg>
        <pc:graphicFrameChg chg="del">
          <ac:chgData name="Anthony Asher" userId="715cf86e-60d5-486d-9ba3-513ad17c6aeb" providerId="ADAL" clId="{FC6AD0AC-23C3-4159-8A6F-6E2F6FF221EF}" dt="2026-05-23T10:28:05.953" v="8204" actId="478"/>
          <ac:graphicFrameMkLst>
            <pc:docMk/>
            <pc:sldMk cId="2317875973" sldId="291"/>
            <ac:graphicFrameMk id="15" creationId="{A85A76A4-50C2-1F2F-91C0-E363AD7F414B}"/>
          </ac:graphicFrameMkLst>
        </pc:graphicFrameChg>
      </pc:sldChg>
      <pc:sldChg chg="new del">
        <pc:chgData name="Anthony Asher" userId="715cf86e-60d5-486d-9ba3-513ad17c6aeb" providerId="ADAL" clId="{FC6AD0AC-23C3-4159-8A6F-6E2F6FF221EF}" dt="2026-05-23T10:58:03.019" v="8679" actId="680"/>
        <pc:sldMkLst>
          <pc:docMk/>
          <pc:sldMk cId="613507223" sldId="292"/>
        </pc:sldMkLst>
      </pc:sldChg>
      <pc:sldChg chg="add del">
        <pc:chgData name="Anthony Asher" userId="715cf86e-60d5-486d-9ba3-513ad17c6aeb" providerId="ADAL" clId="{FC6AD0AC-23C3-4159-8A6F-6E2F6FF221EF}" dt="2026-05-23T10:49:22.651" v="8628" actId="47"/>
        <pc:sldMkLst>
          <pc:docMk/>
          <pc:sldMk cId="1805472140" sldId="292"/>
        </pc:sldMkLst>
      </pc:sldChg>
      <pc:sldChg chg="new del">
        <pc:chgData name="Anthony Asher" userId="715cf86e-60d5-486d-9ba3-513ad17c6aeb" providerId="ADAL" clId="{FC6AD0AC-23C3-4159-8A6F-6E2F6FF221EF}" dt="2026-05-24T02:43:40.937" v="8929" actId="680"/>
        <pc:sldMkLst>
          <pc:docMk/>
          <pc:sldMk cId="2759023192" sldId="292"/>
        </pc:sldMkLst>
      </pc:sldChg>
      <pc:sldChg chg="addSp delSp modSp add mod">
        <pc:chgData name="Anthony Asher" userId="715cf86e-60d5-486d-9ba3-513ad17c6aeb" providerId="ADAL" clId="{FC6AD0AC-23C3-4159-8A6F-6E2F6FF221EF}" dt="2026-05-24T02:45:02.103" v="8948" actId="1076"/>
        <pc:sldMkLst>
          <pc:docMk/>
          <pc:sldMk cId="4133558784" sldId="292"/>
        </pc:sldMkLst>
        <pc:spChg chg="del mod">
          <ac:chgData name="Anthony Asher" userId="715cf86e-60d5-486d-9ba3-513ad17c6aeb" providerId="ADAL" clId="{FC6AD0AC-23C3-4159-8A6F-6E2F6FF221EF}" dt="2026-05-24T02:44:57.342" v="8946" actId="478"/>
          <ac:spMkLst>
            <pc:docMk/>
            <pc:sldMk cId="4133558784" sldId="292"/>
            <ac:spMk id="3" creationId="{BEBC4880-E9F8-56E2-8186-BED4ED382484}"/>
          </ac:spMkLst>
        </pc:spChg>
        <pc:spChg chg="add del mod">
          <ac:chgData name="Anthony Asher" userId="715cf86e-60d5-486d-9ba3-513ad17c6aeb" providerId="ADAL" clId="{FC6AD0AC-23C3-4159-8A6F-6E2F6FF221EF}" dt="2026-05-24T02:44:59.062" v="8947" actId="478"/>
          <ac:spMkLst>
            <pc:docMk/>
            <pc:sldMk cId="4133558784" sldId="292"/>
            <ac:spMk id="7" creationId="{D890ECF6-4B91-EF78-E1E2-EBB2298827EE}"/>
          </ac:spMkLst>
        </pc:spChg>
        <pc:graphicFrameChg chg="mod">
          <ac:chgData name="Anthony Asher" userId="715cf86e-60d5-486d-9ba3-513ad17c6aeb" providerId="ADAL" clId="{FC6AD0AC-23C3-4159-8A6F-6E2F6FF221EF}" dt="2026-05-24T02:45:02.103" v="8948" actId="1076"/>
          <ac:graphicFrameMkLst>
            <pc:docMk/>
            <pc:sldMk cId="4133558784" sldId="292"/>
            <ac:graphicFrameMk id="4" creationId="{EC1608DA-66AB-684D-AA07-5B3667CEBC60}"/>
          </ac:graphicFrameMkLst>
        </pc:graphicFrameChg>
      </pc:sldChg>
      <pc:sldMasterChg chg="modSldLayout">
        <pc:chgData name="Anthony Asher" userId="715cf86e-60d5-486d-9ba3-513ad17c6aeb" providerId="ADAL" clId="{FC6AD0AC-23C3-4159-8A6F-6E2F6FF221EF}" dt="2026-05-23T10:56:08.139" v="8675" actId="1076"/>
        <pc:sldMasterMkLst>
          <pc:docMk/>
          <pc:sldMasterMk cId="3722172594" sldId="2147483681"/>
        </pc:sldMasterMkLst>
        <pc:sldLayoutChg chg="modSp mod">
          <pc:chgData name="Anthony Asher" userId="715cf86e-60d5-486d-9ba3-513ad17c6aeb" providerId="ADAL" clId="{FC6AD0AC-23C3-4159-8A6F-6E2F6FF221EF}" dt="2026-05-23T10:56:08.139" v="8675" actId="1076"/>
          <pc:sldLayoutMkLst>
            <pc:docMk/>
            <pc:sldMasterMk cId="3722172594" sldId="2147483681"/>
            <pc:sldLayoutMk cId="3863796010" sldId="2147483693"/>
          </pc:sldLayoutMkLst>
          <pc:spChg chg="mod">
            <ac:chgData name="Anthony Asher" userId="715cf86e-60d5-486d-9ba3-513ad17c6aeb" providerId="ADAL" clId="{FC6AD0AC-23C3-4159-8A6F-6E2F6FF221EF}" dt="2026-05-23T10:56:08.139" v="8675" actId="1076"/>
            <ac:spMkLst>
              <pc:docMk/>
              <pc:sldMasterMk cId="3722172594" sldId="2147483681"/>
              <pc:sldLayoutMk cId="3863796010" sldId="2147483693"/>
              <ac:spMk id="6" creationId="{FC6E464A-9C61-0511-FA70-5AA1019B3D6D}"/>
            </ac:spMkLst>
          </pc:spChg>
          <pc:spChg chg="mod">
            <ac:chgData name="Anthony Asher" userId="715cf86e-60d5-486d-9ba3-513ad17c6aeb" providerId="ADAL" clId="{FC6AD0AC-23C3-4159-8A6F-6E2F6FF221EF}" dt="2026-05-23T10:56:05.304" v="8674" actId="1076"/>
            <ac:spMkLst>
              <pc:docMk/>
              <pc:sldMasterMk cId="3722172594" sldId="2147483681"/>
              <pc:sldLayoutMk cId="3863796010" sldId="2147483693"/>
              <ac:spMk id="10" creationId="{FBEEC9F0-F2E5-04D3-6E4F-6FD5A888496E}"/>
            </ac:spMkLst>
          </pc:spChg>
        </pc:sldLayoutChg>
      </pc:sldMasterChg>
      <pc:sldMasterChg chg="modSldLayout">
        <pc:chgData name="Anthony Asher" userId="715cf86e-60d5-486d-9ba3-513ad17c6aeb" providerId="ADAL" clId="{FC6AD0AC-23C3-4159-8A6F-6E2F6FF221EF}" dt="2026-05-23T10:55:30.945" v="8673" actId="6549"/>
        <pc:sldMasterMkLst>
          <pc:docMk/>
          <pc:sldMasterMk cId="917084911" sldId="2147483695"/>
        </pc:sldMasterMkLst>
        <pc:sldLayoutChg chg="modSp mod">
          <pc:chgData name="Anthony Asher" userId="715cf86e-60d5-486d-9ba3-513ad17c6aeb" providerId="ADAL" clId="{FC6AD0AC-23C3-4159-8A6F-6E2F6FF221EF}" dt="2026-05-23T10:55:30.945" v="8673" actId="6549"/>
          <pc:sldLayoutMkLst>
            <pc:docMk/>
            <pc:sldMasterMk cId="917084911" sldId="2147483695"/>
            <pc:sldLayoutMk cId="4143210967" sldId="2147483701"/>
          </pc:sldLayoutMkLst>
          <pc:spChg chg="mod">
            <ac:chgData name="Anthony Asher" userId="715cf86e-60d5-486d-9ba3-513ad17c6aeb" providerId="ADAL" clId="{FC6AD0AC-23C3-4159-8A6F-6E2F6FF221EF}" dt="2026-05-23T10:55:30.945" v="8673" actId="6549"/>
            <ac:spMkLst>
              <pc:docMk/>
              <pc:sldMasterMk cId="917084911" sldId="2147483695"/>
              <pc:sldLayoutMk cId="4143210967" sldId="2147483701"/>
              <ac:spMk id="6" creationId="{FC6E464A-9C61-0511-FA70-5AA1019B3D6D}"/>
            </ac:spMkLst>
          </pc:spChg>
        </pc:sldLayoutChg>
      </pc:sldMasterChg>
    </pc:docChg>
  </pc:docChgLst>
</pc:chgInfo>
</file>

<file path=ppt/diagrams/_rels/data3.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svg"/><Relationship Id="rId1" Type="http://schemas.openxmlformats.org/officeDocument/2006/relationships/image" Target="../media/image3.svg"/></Relationships>
</file>

<file path=ppt/diagrams/_rels/drawing3.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svg"/><Relationship Id="rId1" Type="http://schemas.openxmlformats.org/officeDocument/2006/relationships/image" Target="../media/image3.svg"/></Relationships>
</file>

<file path=ppt/diagrams/colors1.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9739320-20AD-4860-AADD-DD1C52203FA5}" type="doc">
      <dgm:prSet loTypeId="urn:microsoft.com/office/officeart/2005/8/layout/hierarchy1" loCatId="hierarchy" qsTypeId="urn:microsoft.com/office/officeart/2005/8/quickstyle/simple4" qsCatId="simple" csTypeId="urn:microsoft.com/office/officeart/2005/8/colors/accent2_2" csCatId="accent2" phldr="1"/>
      <dgm:spPr/>
      <dgm:t>
        <a:bodyPr/>
        <a:lstStyle/>
        <a:p>
          <a:endParaRPr lang="en-US"/>
        </a:p>
      </dgm:t>
    </dgm:pt>
    <dgm:pt modelId="{758C5B13-AAC6-49EB-91F4-DDED46DA667F}">
      <dgm:prSet/>
      <dgm:spPr/>
      <dgm:t>
        <a:bodyPr/>
        <a:lstStyle/>
        <a:p>
          <a:r>
            <a:rPr lang="en-US" dirty="0"/>
            <a:t>The retirement system has become </a:t>
          </a:r>
          <a:r>
            <a:rPr lang="en-US" i="1" dirty="0"/>
            <a:t>unnecessarily</a:t>
          </a:r>
          <a:r>
            <a:rPr lang="en-US" dirty="0"/>
            <a:t> complex</a:t>
          </a:r>
        </a:p>
      </dgm:t>
    </dgm:pt>
    <dgm:pt modelId="{DE1F4587-AFC3-43DD-A63A-2748F81CD7DB}" type="parTrans" cxnId="{06BCFD78-D968-4AA3-AF1D-0297EF4F677A}">
      <dgm:prSet/>
      <dgm:spPr/>
      <dgm:t>
        <a:bodyPr/>
        <a:lstStyle/>
        <a:p>
          <a:endParaRPr lang="en-US"/>
        </a:p>
      </dgm:t>
    </dgm:pt>
    <dgm:pt modelId="{3BEBBFD4-EAC1-4CD9-ABF4-473E4FCBA02C}" type="sibTrans" cxnId="{06BCFD78-D968-4AA3-AF1D-0297EF4F677A}">
      <dgm:prSet/>
      <dgm:spPr/>
      <dgm:t>
        <a:bodyPr/>
        <a:lstStyle/>
        <a:p>
          <a:endParaRPr lang="en-US"/>
        </a:p>
      </dgm:t>
    </dgm:pt>
    <dgm:pt modelId="{EA6FF1EE-7952-4F58-9244-5CA02AA3B2EA}">
      <dgm:prSet/>
      <dgm:spPr/>
      <dgm:t>
        <a:bodyPr/>
        <a:lstStyle/>
        <a:p>
          <a:r>
            <a:rPr lang="en-AU" i="1" dirty="0"/>
            <a:t>Unnecessarily</a:t>
          </a:r>
          <a:r>
            <a:rPr lang="en-AU" dirty="0"/>
            <a:t> detailed, unreasonable and immaterial from a wider perspective</a:t>
          </a:r>
          <a:endParaRPr lang="en-US" dirty="0"/>
        </a:p>
      </dgm:t>
    </dgm:pt>
    <dgm:pt modelId="{D7AD4896-9F7C-4D66-9A41-7B8B79700344}" type="parTrans" cxnId="{2BFE04EF-49A4-47D6-B99A-DF9E3A02AE92}">
      <dgm:prSet/>
      <dgm:spPr/>
      <dgm:t>
        <a:bodyPr/>
        <a:lstStyle/>
        <a:p>
          <a:endParaRPr lang="en-US"/>
        </a:p>
      </dgm:t>
    </dgm:pt>
    <dgm:pt modelId="{F69B483C-FA20-4889-9B42-F36259621EF6}" type="sibTrans" cxnId="{2BFE04EF-49A4-47D6-B99A-DF9E3A02AE92}">
      <dgm:prSet/>
      <dgm:spPr/>
      <dgm:t>
        <a:bodyPr/>
        <a:lstStyle/>
        <a:p>
          <a:endParaRPr lang="en-US"/>
        </a:p>
      </dgm:t>
    </dgm:pt>
    <dgm:pt modelId="{62BD5A76-3945-4C78-8F54-35DAD9612E4A}">
      <dgm:prSet/>
      <dgm:spPr/>
      <dgm:t>
        <a:bodyPr/>
        <a:lstStyle/>
        <a:p>
          <a:r>
            <a:rPr lang="en-AU" dirty="0"/>
            <a:t> </a:t>
          </a:r>
          <a:r>
            <a:rPr lang="en-US" dirty="0"/>
            <a:t>Complexity distracts and imposes direct and indirect costs on all stakeholders</a:t>
          </a:r>
          <a:endParaRPr lang="en-AU" dirty="0"/>
        </a:p>
      </dgm:t>
    </dgm:pt>
    <dgm:pt modelId="{9E0CDCD9-3B66-453D-826A-95010065E3DB}" type="parTrans" cxnId="{10E5DBCE-B11C-472E-9C35-05E13D33B87F}">
      <dgm:prSet/>
      <dgm:spPr/>
      <dgm:t>
        <a:bodyPr/>
        <a:lstStyle/>
        <a:p>
          <a:endParaRPr lang="en-AU"/>
        </a:p>
      </dgm:t>
    </dgm:pt>
    <dgm:pt modelId="{FA897669-6761-4E66-8D2A-8BBFF34CFA40}" type="sibTrans" cxnId="{10E5DBCE-B11C-472E-9C35-05E13D33B87F}">
      <dgm:prSet/>
      <dgm:spPr/>
      <dgm:t>
        <a:bodyPr/>
        <a:lstStyle/>
        <a:p>
          <a:endParaRPr lang="en-AU"/>
        </a:p>
      </dgm:t>
    </dgm:pt>
    <dgm:pt modelId="{6F197CB4-59E4-4ED5-962F-43A5EA798F25}">
      <dgm:prSet/>
      <dgm:spPr/>
      <dgm:t>
        <a:bodyPr/>
        <a:lstStyle/>
        <a:p>
          <a:r>
            <a:rPr lang="en-AU" dirty="0"/>
            <a:t>So, abolish unnecessary and unreasonable provisions </a:t>
          </a:r>
        </a:p>
      </dgm:t>
    </dgm:pt>
    <dgm:pt modelId="{EC083B7A-3494-4AFB-9318-C9DBD1574538}" type="parTrans" cxnId="{73C2249A-046C-4689-BDD5-9F62C96F53FC}">
      <dgm:prSet/>
      <dgm:spPr/>
      <dgm:t>
        <a:bodyPr/>
        <a:lstStyle/>
        <a:p>
          <a:endParaRPr lang="en-AU"/>
        </a:p>
      </dgm:t>
    </dgm:pt>
    <dgm:pt modelId="{2CFDD18D-DDBE-42E2-8E53-9B6F7C8D9777}" type="sibTrans" cxnId="{73C2249A-046C-4689-BDD5-9F62C96F53FC}">
      <dgm:prSet/>
      <dgm:spPr/>
      <dgm:t>
        <a:bodyPr/>
        <a:lstStyle/>
        <a:p>
          <a:endParaRPr lang="en-AU"/>
        </a:p>
      </dgm:t>
    </dgm:pt>
    <dgm:pt modelId="{C85305C6-3D04-430B-86F6-945B1B1F3926}" type="pres">
      <dgm:prSet presAssocID="{49739320-20AD-4860-AADD-DD1C52203FA5}" presName="hierChild1" presStyleCnt="0">
        <dgm:presLayoutVars>
          <dgm:chPref val="1"/>
          <dgm:dir/>
          <dgm:animOne val="branch"/>
          <dgm:animLvl val="lvl"/>
          <dgm:resizeHandles/>
        </dgm:presLayoutVars>
      </dgm:prSet>
      <dgm:spPr/>
    </dgm:pt>
    <dgm:pt modelId="{42C6A45B-B424-4BA8-905A-FC84EC1C004E}" type="pres">
      <dgm:prSet presAssocID="{758C5B13-AAC6-49EB-91F4-DDED46DA667F}" presName="hierRoot1" presStyleCnt="0"/>
      <dgm:spPr/>
    </dgm:pt>
    <dgm:pt modelId="{49074762-4CEE-457C-9E32-C61D0533F442}" type="pres">
      <dgm:prSet presAssocID="{758C5B13-AAC6-49EB-91F4-DDED46DA667F}" presName="composite" presStyleCnt="0"/>
      <dgm:spPr/>
    </dgm:pt>
    <dgm:pt modelId="{8ADD7F3E-D7A7-4890-80E5-AD6034A4F974}" type="pres">
      <dgm:prSet presAssocID="{758C5B13-AAC6-49EB-91F4-DDED46DA667F}" presName="background" presStyleLbl="node0" presStyleIdx="0" presStyleCnt="4"/>
      <dgm:spPr>
        <a:solidFill>
          <a:schemeClr val="accent1"/>
        </a:solidFill>
      </dgm:spPr>
    </dgm:pt>
    <dgm:pt modelId="{8FC92010-1A7B-4412-A125-455313F35C6B}" type="pres">
      <dgm:prSet presAssocID="{758C5B13-AAC6-49EB-91F4-DDED46DA667F}" presName="text" presStyleLbl="fgAcc0" presStyleIdx="0" presStyleCnt="4" custLinFactNeighborX="6817" custLinFactNeighborY="2739">
        <dgm:presLayoutVars>
          <dgm:chPref val="3"/>
        </dgm:presLayoutVars>
      </dgm:prSet>
      <dgm:spPr/>
    </dgm:pt>
    <dgm:pt modelId="{F0EF196A-9B39-469F-B665-0C9D721295B7}" type="pres">
      <dgm:prSet presAssocID="{758C5B13-AAC6-49EB-91F4-DDED46DA667F}" presName="hierChild2" presStyleCnt="0"/>
      <dgm:spPr/>
    </dgm:pt>
    <dgm:pt modelId="{CE0E3C29-878C-449B-9604-F1CD4C0E0526}" type="pres">
      <dgm:prSet presAssocID="{EA6FF1EE-7952-4F58-9244-5CA02AA3B2EA}" presName="hierRoot1" presStyleCnt="0"/>
      <dgm:spPr/>
    </dgm:pt>
    <dgm:pt modelId="{A6747F1E-9EA1-4709-9E23-50CBDE291024}" type="pres">
      <dgm:prSet presAssocID="{EA6FF1EE-7952-4F58-9244-5CA02AA3B2EA}" presName="composite" presStyleCnt="0"/>
      <dgm:spPr/>
    </dgm:pt>
    <dgm:pt modelId="{DF4EFCA7-2CAC-4941-9D73-5CC31F5D60F2}" type="pres">
      <dgm:prSet presAssocID="{EA6FF1EE-7952-4F58-9244-5CA02AA3B2EA}" presName="background" presStyleLbl="node0" presStyleIdx="1" presStyleCnt="4"/>
      <dgm:spPr>
        <a:solidFill>
          <a:schemeClr val="accent1"/>
        </a:solidFill>
      </dgm:spPr>
    </dgm:pt>
    <dgm:pt modelId="{A0A58D80-6E71-459E-B1D9-D298112997A0}" type="pres">
      <dgm:prSet presAssocID="{EA6FF1EE-7952-4F58-9244-5CA02AA3B2EA}" presName="text" presStyleLbl="fgAcc0" presStyleIdx="1" presStyleCnt="4">
        <dgm:presLayoutVars>
          <dgm:chPref val="3"/>
        </dgm:presLayoutVars>
      </dgm:prSet>
      <dgm:spPr/>
    </dgm:pt>
    <dgm:pt modelId="{0B364947-6356-4E50-B48E-EBDE2BCA3F55}" type="pres">
      <dgm:prSet presAssocID="{EA6FF1EE-7952-4F58-9244-5CA02AA3B2EA}" presName="hierChild2" presStyleCnt="0"/>
      <dgm:spPr/>
    </dgm:pt>
    <dgm:pt modelId="{9D1B3B88-B275-4522-AC28-239BEFC84CCE}" type="pres">
      <dgm:prSet presAssocID="{62BD5A76-3945-4C78-8F54-35DAD9612E4A}" presName="hierRoot1" presStyleCnt="0"/>
      <dgm:spPr/>
    </dgm:pt>
    <dgm:pt modelId="{E2C017CA-BE76-4A67-B091-56C53747A58D}" type="pres">
      <dgm:prSet presAssocID="{62BD5A76-3945-4C78-8F54-35DAD9612E4A}" presName="composite" presStyleCnt="0"/>
      <dgm:spPr/>
    </dgm:pt>
    <dgm:pt modelId="{A56F4991-791E-441B-8171-71680F0D2417}" type="pres">
      <dgm:prSet presAssocID="{62BD5A76-3945-4C78-8F54-35DAD9612E4A}" presName="background" presStyleLbl="node0" presStyleIdx="2" presStyleCnt="4"/>
      <dgm:spPr>
        <a:solidFill>
          <a:schemeClr val="accent1"/>
        </a:solidFill>
      </dgm:spPr>
    </dgm:pt>
    <dgm:pt modelId="{5EF181F2-51E4-4561-B3E6-C48E9F40C374}" type="pres">
      <dgm:prSet presAssocID="{62BD5A76-3945-4C78-8F54-35DAD9612E4A}" presName="text" presStyleLbl="fgAcc0" presStyleIdx="2" presStyleCnt="4" custLinFactNeighborX="0">
        <dgm:presLayoutVars>
          <dgm:chPref val="3"/>
        </dgm:presLayoutVars>
      </dgm:prSet>
      <dgm:spPr/>
    </dgm:pt>
    <dgm:pt modelId="{805BA529-EFC4-4448-AA03-81EAFD16A2FA}" type="pres">
      <dgm:prSet presAssocID="{62BD5A76-3945-4C78-8F54-35DAD9612E4A}" presName="hierChild2" presStyleCnt="0"/>
      <dgm:spPr/>
    </dgm:pt>
    <dgm:pt modelId="{E9B1CA7B-0CBC-4E40-A914-758273296497}" type="pres">
      <dgm:prSet presAssocID="{6F197CB4-59E4-4ED5-962F-43A5EA798F25}" presName="hierRoot1" presStyleCnt="0"/>
      <dgm:spPr/>
    </dgm:pt>
    <dgm:pt modelId="{084F5DF0-E5DD-4D6B-A92F-19102231F76F}" type="pres">
      <dgm:prSet presAssocID="{6F197CB4-59E4-4ED5-962F-43A5EA798F25}" presName="composite" presStyleCnt="0"/>
      <dgm:spPr/>
    </dgm:pt>
    <dgm:pt modelId="{0E3B51D5-7A88-4DE0-BC51-16E4E73AF1DF}" type="pres">
      <dgm:prSet presAssocID="{6F197CB4-59E4-4ED5-962F-43A5EA798F25}" presName="background" presStyleLbl="node0" presStyleIdx="3" presStyleCnt="4"/>
      <dgm:spPr>
        <a:solidFill>
          <a:schemeClr val="accent1"/>
        </a:solidFill>
      </dgm:spPr>
    </dgm:pt>
    <dgm:pt modelId="{F05F8991-ABF0-4D05-894C-29BBDFD695BF}" type="pres">
      <dgm:prSet presAssocID="{6F197CB4-59E4-4ED5-962F-43A5EA798F25}" presName="text" presStyleLbl="fgAcc0" presStyleIdx="3" presStyleCnt="4">
        <dgm:presLayoutVars>
          <dgm:chPref val="3"/>
        </dgm:presLayoutVars>
      </dgm:prSet>
      <dgm:spPr/>
    </dgm:pt>
    <dgm:pt modelId="{046C09D0-A6A7-4E9E-A956-D0167606694B}" type="pres">
      <dgm:prSet presAssocID="{6F197CB4-59E4-4ED5-962F-43A5EA798F25}" presName="hierChild2" presStyleCnt="0"/>
      <dgm:spPr/>
    </dgm:pt>
  </dgm:ptLst>
  <dgm:cxnLst>
    <dgm:cxn modelId="{B2693A09-BC0C-4510-84AE-B4590A5C71C5}" type="presOf" srcId="{758C5B13-AAC6-49EB-91F4-DDED46DA667F}" destId="{8FC92010-1A7B-4412-A125-455313F35C6B}" srcOrd="0" destOrd="0" presId="urn:microsoft.com/office/officeart/2005/8/layout/hierarchy1"/>
    <dgm:cxn modelId="{06BCFD78-D968-4AA3-AF1D-0297EF4F677A}" srcId="{49739320-20AD-4860-AADD-DD1C52203FA5}" destId="{758C5B13-AAC6-49EB-91F4-DDED46DA667F}" srcOrd="0" destOrd="0" parTransId="{DE1F4587-AFC3-43DD-A63A-2748F81CD7DB}" sibTransId="{3BEBBFD4-EAC1-4CD9-ABF4-473E4FCBA02C}"/>
    <dgm:cxn modelId="{9BA6657D-0317-4A59-A3D5-202897EC9E13}" type="presOf" srcId="{6F197CB4-59E4-4ED5-962F-43A5EA798F25}" destId="{F05F8991-ABF0-4D05-894C-29BBDFD695BF}" srcOrd="0" destOrd="0" presId="urn:microsoft.com/office/officeart/2005/8/layout/hierarchy1"/>
    <dgm:cxn modelId="{3020A37D-C928-4F2C-9AD0-625F9DA2CBBA}" type="presOf" srcId="{49739320-20AD-4860-AADD-DD1C52203FA5}" destId="{C85305C6-3D04-430B-86F6-945B1B1F3926}" srcOrd="0" destOrd="0" presId="urn:microsoft.com/office/officeart/2005/8/layout/hierarchy1"/>
    <dgm:cxn modelId="{73C2249A-046C-4689-BDD5-9F62C96F53FC}" srcId="{49739320-20AD-4860-AADD-DD1C52203FA5}" destId="{6F197CB4-59E4-4ED5-962F-43A5EA798F25}" srcOrd="3" destOrd="0" parTransId="{EC083B7A-3494-4AFB-9318-C9DBD1574538}" sibTransId="{2CFDD18D-DDBE-42E2-8E53-9B6F7C8D9777}"/>
    <dgm:cxn modelId="{8D3D52B0-7F9B-4F01-9B9B-C1495140DDB3}" type="presOf" srcId="{EA6FF1EE-7952-4F58-9244-5CA02AA3B2EA}" destId="{A0A58D80-6E71-459E-B1D9-D298112997A0}" srcOrd="0" destOrd="0" presId="urn:microsoft.com/office/officeart/2005/8/layout/hierarchy1"/>
    <dgm:cxn modelId="{10E5DBCE-B11C-472E-9C35-05E13D33B87F}" srcId="{49739320-20AD-4860-AADD-DD1C52203FA5}" destId="{62BD5A76-3945-4C78-8F54-35DAD9612E4A}" srcOrd="2" destOrd="0" parTransId="{9E0CDCD9-3B66-453D-826A-95010065E3DB}" sibTransId="{FA897669-6761-4E66-8D2A-8BBFF34CFA40}"/>
    <dgm:cxn modelId="{2C7D6CD4-9E5E-4CCA-A9D2-FA12FBDB6559}" type="presOf" srcId="{62BD5A76-3945-4C78-8F54-35DAD9612E4A}" destId="{5EF181F2-51E4-4561-B3E6-C48E9F40C374}" srcOrd="0" destOrd="0" presId="urn:microsoft.com/office/officeart/2005/8/layout/hierarchy1"/>
    <dgm:cxn modelId="{2BFE04EF-49A4-47D6-B99A-DF9E3A02AE92}" srcId="{49739320-20AD-4860-AADD-DD1C52203FA5}" destId="{EA6FF1EE-7952-4F58-9244-5CA02AA3B2EA}" srcOrd="1" destOrd="0" parTransId="{D7AD4896-9F7C-4D66-9A41-7B8B79700344}" sibTransId="{F69B483C-FA20-4889-9B42-F36259621EF6}"/>
    <dgm:cxn modelId="{3ABC7EFC-FE99-43DA-A8A4-49BE77EF0E31}" type="presParOf" srcId="{C85305C6-3D04-430B-86F6-945B1B1F3926}" destId="{42C6A45B-B424-4BA8-905A-FC84EC1C004E}" srcOrd="0" destOrd="0" presId="urn:microsoft.com/office/officeart/2005/8/layout/hierarchy1"/>
    <dgm:cxn modelId="{242FD85E-61FB-4D96-B72D-07C83E7605D7}" type="presParOf" srcId="{42C6A45B-B424-4BA8-905A-FC84EC1C004E}" destId="{49074762-4CEE-457C-9E32-C61D0533F442}" srcOrd="0" destOrd="0" presId="urn:microsoft.com/office/officeart/2005/8/layout/hierarchy1"/>
    <dgm:cxn modelId="{77C266DE-1457-4393-AE13-E78A0885F002}" type="presParOf" srcId="{49074762-4CEE-457C-9E32-C61D0533F442}" destId="{8ADD7F3E-D7A7-4890-80E5-AD6034A4F974}" srcOrd="0" destOrd="0" presId="urn:microsoft.com/office/officeart/2005/8/layout/hierarchy1"/>
    <dgm:cxn modelId="{86E549E0-3829-4CB9-B1B8-F2D9E1A52904}" type="presParOf" srcId="{49074762-4CEE-457C-9E32-C61D0533F442}" destId="{8FC92010-1A7B-4412-A125-455313F35C6B}" srcOrd="1" destOrd="0" presId="urn:microsoft.com/office/officeart/2005/8/layout/hierarchy1"/>
    <dgm:cxn modelId="{B00BA7F4-28FC-4148-9C18-BFE11D2092B0}" type="presParOf" srcId="{42C6A45B-B424-4BA8-905A-FC84EC1C004E}" destId="{F0EF196A-9B39-469F-B665-0C9D721295B7}" srcOrd="1" destOrd="0" presId="urn:microsoft.com/office/officeart/2005/8/layout/hierarchy1"/>
    <dgm:cxn modelId="{4BD63A40-6E4D-49D1-A425-1246DC56F96A}" type="presParOf" srcId="{C85305C6-3D04-430B-86F6-945B1B1F3926}" destId="{CE0E3C29-878C-449B-9604-F1CD4C0E0526}" srcOrd="1" destOrd="0" presId="urn:microsoft.com/office/officeart/2005/8/layout/hierarchy1"/>
    <dgm:cxn modelId="{8D746DA1-05BA-40C1-9186-5CD0FEA41038}" type="presParOf" srcId="{CE0E3C29-878C-449B-9604-F1CD4C0E0526}" destId="{A6747F1E-9EA1-4709-9E23-50CBDE291024}" srcOrd="0" destOrd="0" presId="urn:microsoft.com/office/officeart/2005/8/layout/hierarchy1"/>
    <dgm:cxn modelId="{B624D29E-98FE-4CE3-966B-5F6CD0AE2F50}" type="presParOf" srcId="{A6747F1E-9EA1-4709-9E23-50CBDE291024}" destId="{DF4EFCA7-2CAC-4941-9D73-5CC31F5D60F2}" srcOrd="0" destOrd="0" presId="urn:microsoft.com/office/officeart/2005/8/layout/hierarchy1"/>
    <dgm:cxn modelId="{A373158D-9CDA-4445-AB7A-77D3989F463D}" type="presParOf" srcId="{A6747F1E-9EA1-4709-9E23-50CBDE291024}" destId="{A0A58D80-6E71-459E-B1D9-D298112997A0}" srcOrd="1" destOrd="0" presId="urn:microsoft.com/office/officeart/2005/8/layout/hierarchy1"/>
    <dgm:cxn modelId="{E357F786-BA1E-4EBA-9C75-7FCAF81F320C}" type="presParOf" srcId="{CE0E3C29-878C-449B-9604-F1CD4C0E0526}" destId="{0B364947-6356-4E50-B48E-EBDE2BCA3F55}" srcOrd="1" destOrd="0" presId="urn:microsoft.com/office/officeart/2005/8/layout/hierarchy1"/>
    <dgm:cxn modelId="{314E0A3E-6F88-48FC-AE7F-C2D0AE50FD64}" type="presParOf" srcId="{C85305C6-3D04-430B-86F6-945B1B1F3926}" destId="{9D1B3B88-B275-4522-AC28-239BEFC84CCE}" srcOrd="2" destOrd="0" presId="urn:microsoft.com/office/officeart/2005/8/layout/hierarchy1"/>
    <dgm:cxn modelId="{251114DF-E8FD-4304-B6FD-166B2A3AB9C4}" type="presParOf" srcId="{9D1B3B88-B275-4522-AC28-239BEFC84CCE}" destId="{E2C017CA-BE76-4A67-B091-56C53747A58D}" srcOrd="0" destOrd="0" presId="urn:microsoft.com/office/officeart/2005/8/layout/hierarchy1"/>
    <dgm:cxn modelId="{E8C393A9-311C-46B1-B5FC-4C63C8FD1E9A}" type="presParOf" srcId="{E2C017CA-BE76-4A67-B091-56C53747A58D}" destId="{A56F4991-791E-441B-8171-71680F0D2417}" srcOrd="0" destOrd="0" presId="urn:microsoft.com/office/officeart/2005/8/layout/hierarchy1"/>
    <dgm:cxn modelId="{DA17AAF6-D613-4F9E-A407-8DB2F6261CBD}" type="presParOf" srcId="{E2C017CA-BE76-4A67-B091-56C53747A58D}" destId="{5EF181F2-51E4-4561-B3E6-C48E9F40C374}" srcOrd="1" destOrd="0" presId="urn:microsoft.com/office/officeart/2005/8/layout/hierarchy1"/>
    <dgm:cxn modelId="{8295004C-FA51-4EC4-B65F-383C2710C3E6}" type="presParOf" srcId="{9D1B3B88-B275-4522-AC28-239BEFC84CCE}" destId="{805BA529-EFC4-4448-AA03-81EAFD16A2FA}" srcOrd="1" destOrd="0" presId="urn:microsoft.com/office/officeart/2005/8/layout/hierarchy1"/>
    <dgm:cxn modelId="{95D58805-7ED0-4E5C-94BD-2A2B2F5F84A3}" type="presParOf" srcId="{C85305C6-3D04-430B-86F6-945B1B1F3926}" destId="{E9B1CA7B-0CBC-4E40-A914-758273296497}" srcOrd="3" destOrd="0" presId="urn:microsoft.com/office/officeart/2005/8/layout/hierarchy1"/>
    <dgm:cxn modelId="{9B1836F5-C3C8-4899-BF5F-D1B22417C4E9}" type="presParOf" srcId="{E9B1CA7B-0CBC-4E40-A914-758273296497}" destId="{084F5DF0-E5DD-4D6B-A92F-19102231F76F}" srcOrd="0" destOrd="0" presId="urn:microsoft.com/office/officeart/2005/8/layout/hierarchy1"/>
    <dgm:cxn modelId="{8D12FC81-73D0-4B16-BF9F-88F7BC5354AD}" type="presParOf" srcId="{084F5DF0-E5DD-4D6B-A92F-19102231F76F}" destId="{0E3B51D5-7A88-4DE0-BC51-16E4E73AF1DF}" srcOrd="0" destOrd="0" presId="urn:microsoft.com/office/officeart/2005/8/layout/hierarchy1"/>
    <dgm:cxn modelId="{D50D6A30-143B-46F3-A0D4-1808A08A0C0A}" type="presParOf" srcId="{084F5DF0-E5DD-4D6B-A92F-19102231F76F}" destId="{F05F8991-ABF0-4D05-894C-29BBDFD695BF}" srcOrd="1" destOrd="0" presId="urn:microsoft.com/office/officeart/2005/8/layout/hierarchy1"/>
    <dgm:cxn modelId="{A242CC26-8283-4001-A281-6091911D8AA3}" type="presParOf" srcId="{E9B1CA7B-0CBC-4E40-A914-758273296497}" destId="{046C09D0-A6A7-4E9E-A956-D0167606694B}" srcOrd="1" destOrd="0" presId="urn:microsoft.com/office/officeart/2005/8/layout/hierarchy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4D608CB0-F0CE-47E5-AC1A-F46A46B2F78D}" type="doc">
      <dgm:prSet loTypeId="urn:microsoft.com/office/officeart/2008/layout/LinedList" loCatId="list" qsTypeId="urn:microsoft.com/office/officeart/2005/8/quickstyle/simple1" qsCatId="simple" csTypeId="urn:microsoft.com/office/officeart/2005/8/colors/accent1_2" csCatId="accent1" phldr="1"/>
      <dgm:spPr/>
      <dgm:t>
        <a:bodyPr/>
        <a:lstStyle/>
        <a:p>
          <a:endParaRPr lang="en-US"/>
        </a:p>
      </dgm:t>
    </dgm:pt>
    <dgm:pt modelId="{9AEECF0C-F655-4DDF-BCF5-2E163A27DC78}">
      <dgm:prSet/>
      <dgm:spPr/>
      <dgm:t>
        <a:bodyPr/>
        <a:lstStyle/>
        <a:p>
          <a:r>
            <a:rPr lang="en-US" dirty="0"/>
            <a:t>• Asset test penalizes saving</a:t>
          </a:r>
        </a:p>
      </dgm:t>
    </dgm:pt>
    <dgm:pt modelId="{69DF4C36-04FB-43C1-8821-EBAE3584FA1F}" type="parTrans" cxnId="{E497C14B-2A5F-4589-B688-56509BE88165}">
      <dgm:prSet/>
      <dgm:spPr/>
      <dgm:t>
        <a:bodyPr/>
        <a:lstStyle/>
        <a:p>
          <a:endParaRPr lang="en-US"/>
        </a:p>
      </dgm:t>
    </dgm:pt>
    <dgm:pt modelId="{0DBF9F33-CFB8-4993-9B46-A6CA7E0DF9E7}" type="sibTrans" cxnId="{E497C14B-2A5F-4589-B688-56509BE88165}">
      <dgm:prSet/>
      <dgm:spPr/>
      <dgm:t>
        <a:bodyPr/>
        <a:lstStyle/>
        <a:p>
          <a:endParaRPr lang="en-US"/>
        </a:p>
      </dgm:t>
    </dgm:pt>
    <dgm:pt modelId="{AAA9FB6A-6C19-4968-9166-4CF473F0992E}">
      <dgm:prSet/>
      <dgm:spPr/>
      <dgm:t>
        <a:bodyPr/>
        <a:lstStyle/>
        <a:p>
          <a:r>
            <a:rPr lang="en-US" dirty="0"/>
            <a:t>• Renters treated worse than homeowners</a:t>
          </a:r>
        </a:p>
      </dgm:t>
    </dgm:pt>
    <dgm:pt modelId="{EECB6716-1D7D-46DA-84E9-15AE968F4CFF}" type="parTrans" cxnId="{9ACA5029-D237-4EF8-AFEF-B4D54E0D9142}">
      <dgm:prSet/>
      <dgm:spPr/>
      <dgm:t>
        <a:bodyPr/>
        <a:lstStyle/>
        <a:p>
          <a:endParaRPr lang="en-US"/>
        </a:p>
      </dgm:t>
    </dgm:pt>
    <dgm:pt modelId="{A9842169-413A-4D57-9829-A575380CDB6B}" type="sibTrans" cxnId="{9ACA5029-D237-4EF8-AFEF-B4D54E0D9142}">
      <dgm:prSet/>
      <dgm:spPr/>
      <dgm:t>
        <a:bodyPr/>
        <a:lstStyle/>
        <a:p>
          <a:endParaRPr lang="en-US"/>
        </a:p>
      </dgm:t>
    </dgm:pt>
    <dgm:pt modelId="{AC55D541-AAB8-45BF-8ED7-4DC6FCC22B09}">
      <dgm:prSet/>
      <dgm:spPr/>
      <dgm:t>
        <a:bodyPr/>
        <a:lstStyle/>
        <a:p>
          <a:r>
            <a:rPr lang="en-US" dirty="0"/>
            <a:t>• EMTRs can exceed 100%</a:t>
          </a:r>
        </a:p>
      </dgm:t>
    </dgm:pt>
    <dgm:pt modelId="{C81AB118-4AE2-416C-9CA9-1580BA78C57F}" type="parTrans" cxnId="{F94B11C9-2F1B-404F-B076-0417A9C62DA5}">
      <dgm:prSet/>
      <dgm:spPr/>
      <dgm:t>
        <a:bodyPr/>
        <a:lstStyle/>
        <a:p>
          <a:endParaRPr lang="en-US"/>
        </a:p>
      </dgm:t>
    </dgm:pt>
    <dgm:pt modelId="{22D8EE71-A7D1-4B80-A6FE-2B255608ECC4}" type="sibTrans" cxnId="{F94B11C9-2F1B-404F-B076-0417A9C62DA5}">
      <dgm:prSet/>
      <dgm:spPr/>
      <dgm:t>
        <a:bodyPr/>
        <a:lstStyle/>
        <a:p>
          <a:endParaRPr lang="en-US"/>
        </a:p>
      </dgm:t>
    </dgm:pt>
    <dgm:pt modelId="{7AA20702-FA90-41BA-93DB-2BD9F198BDA4}">
      <dgm:prSet/>
      <dgm:spPr/>
      <dgm:t>
        <a:bodyPr/>
        <a:lstStyle/>
        <a:p>
          <a:r>
            <a:rPr lang="en-US" dirty="0"/>
            <a:t>• Long home care waiting lists</a:t>
          </a:r>
        </a:p>
      </dgm:t>
    </dgm:pt>
    <dgm:pt modelId="{D4CBF411-ED7D-43B5-B1B8-5C42F4FCE676}" type="parTrans" cxnId="{F5F166C2-43B6-41A6-AA68-D2003D8A4C62}">
      <dgm:prSet/>
      <dgm:spPr/>
      <dgm:t>
        <a:bodyPr/>
        <a:lstStyle/>
        <a:p>
          <a:endParaRPr lang="en-US"/>
        </a:p>
      </dgm:t>
    </dgm:pt>
    <dgm:pt modelId="{097212B7-BED9-4C65-AEEB-B03FF54D2E2B}" type="sibTrans" cxnId="{F5F166C2-43B6-41A6-AA68-D2003D8A4C62}">
      <dgm:prSet/>
      <dgm:spPr/>
      <dgm:t>
        <a:bodyPr/>
        <a:lstStyle/>
        <a:p>
          <a:endParaRPr lang="en-US"/>
        </a:p>
      </dgm:t>
    </dgm:pt>
    <dgm:pt modelId="{F9E5C939-295F-4A7B-B70A-7083E5B4D8C6}" type="pres">
      <dgm:prSet presAssocID="{4D608CB0-F0CE-47E5-AC1A-F46A46B2F78D}" presName="vert0" presStyleCnt="0">
        <dgm:presLayoutVars>
          <dgm:dir/>
          <dgm:animOne val="branch"/>
          <dgm:animLvl val="lvl"/>
        </dgm:presLayoutVars>
      </dgm:prSet>
      <dgm:spPr/>
    </dgm:pt>
    <dgm:pt modelId="{FF6D273F-09DB-40B7-BDBE-989310073489}" type="pres">
      <dgm:prSet presAssocID="{9AEECF0C-F655-4DDF-BCF5-2E163A27DC78}" presName="thickLine" presStyleLbl="alignNode1" presStyleIdx="0" presStyleCnt="4"/>
      <dgm:spPr/>
    </dgm:pt>
    <dgm:pt modelId="{85DBABE6-43C8-40F9-81FE-3926A76AEAFE}" type="pres">
      <dgm:prSet presAssocID="{9AEECF0C-F655-4DDF-BCF5-2E163A27DC78}" presName="horz1" presStyleCnt="0"/>
      <dgm:spPr/>
    </dgm:pt>
    <dgm:pt modelId="{2160668B-59D5-4F0F-BCA0-86397956076F}" type="pres">
      <dgm:prSet presAssocID="{9AEECF0C-F655-4DDF-BCF5-2E163A27DC78}" presName="tx1" presStyleLbl="revTx" presStyleIdx="0" presStyleCnt="4"/>
      <dgm:spPr/>
    </dgm:pt>
    <dgm:pt modelId="{4C00E2AC-27B8-43DB-9D78-31E0049EEE5F}" type="pres">
      <dgm:prSet presAssocID="{9AEECF0C-F655-4DDF-BCF5-2E163A27DC78}" presName="vert1" presStyleCnt="0"/>
      <dgm:spPr/>
    </dgm:pt>
    <dgm:pt modelId="{3D83E21B-F0BE-4BFD-9ABD-3C9D5CF8D687}" type="pres">
      <dgm:prSet presAssocID="{AAA9FB6A-6C19-4968-9166-4CF473F0992E}" presName="thickLine" presStyleLbl="alignNode1" presStyleIdx="1" presStyleCnt="4"/>
      <dgm:spPr/>
    </dgm:pt>
    <dgm:pt modelId="{6BDE3569-2B87-4469-B4A7-46DF9DEF1B26}" type="pres">
      <dgm:prSet presAssocID="{AAA9FB6A-6C19-4968-9166-4CF473F0992E}" presName="horz1" presStyleCnt="0"/>
      <dgm:spPr/>
    </dgm:pt>
    <dgm:pt modelId="{6EA03B4F-F6AB-4921-ABA5-F16DE8176300}" type="pres">
      <dgm:prSet presAssocID="{AAA9FB6A-6C19-4968-9166-4CF473F0992E}" presName="tx1" presStyleLbl="revTx" presStyleIdx="1" presStyleCnt="4"/>
      <dgm:spPr/>
    </dgm:pt>
    <dgm:pt modelId="{D5D4633D-A889-4FBA-A770-1CD37C301768}" type="pres">
      <dgm:prSet presAssocID="{AAA9FB6A-6C19-4968-9166-4CF473F0992E}" presName="vert1" presStyleCnt="0"/>
      <dgm:spPr/>
    </dgm:pt>
    <dgm:pt modelId="{29BC6550-4B08-4973-B509-8FF6A7BBFD35}" type="pres">
      <dgm:prSet presAssocID="{AC55D541-AAB8-45BF-8ED7-4DC6FCC22B09}" presName="thickLine" presStyleLbl="alignNode1" presStyleIdx="2" presStyleCnt="4"/>
      <dgm:spPr/>
    </dgm:pt>
    <dgm:pt modelId="{9CBC2EAD-1E9B-462B-9CC8-B188E67CABD4}" type="pres">
      <dgm:prSet presAssocID="{AC55D541-AAB8-45BF-8ED7-4DC6FCC22B09}" presName="horz1" presStyleCnt="0"/>
      <dgm:spPr/>
    </dgm:pt>
    <dgm:pt modelId="{19E7C049-AB88-449D-B6A0-04F307001EDD}" type="pres">
      <dgm:prSet presAssocID="{AC55D541-AAB8-45BF-8ED7-4DC6FCC22B09}" presName="tx1" presStyleLbl="revTx" presStyleIdx="2" presStyleCnt="4"/>
      <dgm:spPr/>
    </dgm:pt>
    <dgm:pt modelId="{1481BA7B-2AC7-4479-B772-AF490B6EE95F}" type="pres">
      <dgm:prSet presAssocID="{AC55D541-AAB8-45BF-8ED7-4DC6FCC22B09}" presName="vert1" presStyleCnt="0"/>
      <dgm:spPr/>
    </dgm:pt>
    <dgm:pt modelId="{431A38B2-423A-4B99-AE15-8A8BF15F70EC}" type="pres">
      <dgm:prSet presAssocID="{7AA20702-FA90-41BA-93DB-2BD9F198BDA4}" presName="thickLine" presStyleLbl="alignNode1" presStyleIdx="3" presStyleCnt="4"/>
      <dgm:spPr/>
    </dgm:pt>
    <dgm:pt modelId="{963D7219-C2BF-48B6-98B0-F984FDAAD2C6}" type="pres">
      <dgm:prSet presAssocID="{7AA20702-FA90-41BA-93DB-2BD9F198BDA4}" presName="horz1" presStyleCnt="0"/>
      <dgm:spPr/>
    </dgm:pt>
    <dgm:pt modelId="{A4758DE0-FC56-4D35-9D51-11B72C1E54A7}" type="pres">
      <dgm:prSet presAssocID="{7AA20702-FA90-41BA-93DB-2BD9F198BDA4}" presName="tx1" presStyleLbl="revTx" presStyleIdx="3" presStyleCnt="4"/>
      <dgm:spPr/>
    </dgm:pt>
    <dgm:pt modelId="{D16CECCA-6101-46C6-B6DD-006AF586F925}" type="pres">
      <dgm:prSet presAssocID="{7AA20702-FA90-41BA-93DB-2BD9F198BDA4}" presName="vert1" presStyleCnt="0"/>
      <dgm:spPr/>
    </dgm:pt>
  </dgm:ptLst>
  <dgm:cxnLst>
    <dgm:cxn modelId="{3651D500-4932-4485-8E99-54AB98836D34}" type="presOf" srcId="{9AEECF0C-F655-4DDF-BCF5-2E163A27DC78}" destId="{2160668B-59D5-4F0F-BCA0-86397956076F}" srcOrd="0" destOrd="0" presId="urn:microsoft.com/office/officeart/2008/layout/LinedList"/>
    <dgm:cxn modelId="{D709C604-C9E4-4D69-89A4-93D8367CD360}" type="presOf" srcId="{7AA20702-FA90-41BA-93DB-2BD9F198BDA4}" destId="{A4758DE0-FC56-4D35-9D51-11B72C1E54A7}" srcOrd="0" destOrd="0" presId="urn:microsoft.com/office/officeart/2008/layout/LinedList"/>
    <dgm:cxn modelId="{192B1306-0756-4031-B088-133511760682}" type="presOf" srcId="{4D608CB0-F0CE-47E5-AC1A-F46A46B2F78D}" destId="{F9E5C939-295F-4A7B-B70A-7083E5B4D8C6}" srcOrd="0" destOrd="0" presId="urn:microsoft.com/office/officeart/2008/layout/LinedList"/>
    <dgm:cxn modelId="{9ACA5029-D237-4EF8-AFEF-B4D54E0D9142}" srcId="{4D608CB0-F0CE-47E5-AC1A-F46A46B2F78D}" destId="{AAA9FB6A-6C19-4968-9166-4CF473F0992E}" srcOrd="1" destOrd="0" parTransId="{EECB6716-1D7D-46DA-84E9-15AE968F4CFF}" sibTransId="{A9842169-413A-4D57-9829-A575380CDB6B}"/>
    <dgm:cxn modelId="{45D8FE65-3B48-4A48-86E3-21C64DEDFD64}" type="presOf" srcId="{AAA9FB6A-6C19-4968-9166-4CF473F0992E}" destId="{6EA03B4F-F6AB-4921-ABA5-F16DE8176300}" srcOrd="0" destOrd="0" presId="urn:microsoft.com/office/officeart/2008/layout/LinedList"/>
    <dgm:cxn modelId="{E497C14B-2A5F-4589-B688-56509BE88165}" srcId="{4D608CB0-F0CE-47E5-AC1A-F46A46B2F78D}" destId="{9AEECF0C-F655-4DDF-BCF5-2E163A27DC78}" srcOrd="0" destOrd="0" parTransId="{69DF4C36-04FB-43C1-8821-EBAE3584FA1F}" sibTransId="{0DBF9F33-CFB8-4993-9B46-A6CA7E0DF9E7}"/>
    <dgm:cxn modelId="{F5F166C2-43B6-41A6-AA68-D2003D8A4C62}" srcId="{4D608CB0-F0CE-47E5-AC1A-F46A46B2F78D}" destId="{7AA20702-FA90-41BA-93DB-2BD9F198BDA4}" srcOrd="3" destOrd="0" parTransId="{D4CBF411-ED7D-43B5-B1B8-5C42F4FCE676}" sibTransId="{097212B7-BED9-4C65-AEEB-B03FF54D2E2B}"/>
    <dgm:cxn modelId="{F94B11C9-2F1B-404F-B076-0417A9C62DA5}" srcId="{4D608CB0-F0CE-47E5-AC1A-F46A46B2F78D}" destId="{AC55D541-AAB8-45BF-8ED7-4DC6FCC22B09}" srcOrd="2" destOrd="0" parTransId="{C81AB118-4AE2-416C-9CA9-1580BA78C57F}" sibTransId="{22D8EE71-A7D1-4B80-A6FE-2B255608ECC4}"/>
    <dgm:cxn modelId="{779BDBF1-5A70-40B5-9DA1-A2474B905136}" type="presOf" srcId="{AC55D541-AAB8-45BF-8ED7-4DC6FCC22B09}" destId="{19E7C049-AB88-449D-B6A0-04F307001EDD}" srcOrd="0" destOrd="0" presId="urn:microsoft.com/office/officeart/2008/layout/LinedList"/>
    <dgm:cxn modelId="{7C5B5167-6E87-4DA2-9368-B55739F85E56}" type="presParOf" srcId="{F9E5C939-295F-4A7B-B70A-7083E5B4D8C6}" destId="{FF6D273F-09DB-40B7-BDBE-989310073489}" srcOrd="0" destOrd="0" presId="urn:microsoft.com/office/officeart/2008/layout/LinedList"/>
    <dgm:cxn modelId="{EC379A7B-D851-4616-ABF8-C4676FA865B8}" type="presParOf" srcId="{F9E5C939-295F-4A7B-B70A-7083E5B4D8C6}" destId="{85DBABE6-43C8-40F9-81FE-3926A76AEAFE}" srcOrd="1" destOrd="0" presId="urn:microsoft.com/office/officeart/2008/layout/LinedList"/>
    <dgm:cxn modelId="{12037F70-19BB-4C36-94D5-CB5A07ACEF64}" type="presParOf" srcId="{85DBABE6-43C8-40F9-81FE-3926A76AEAFE}" destId="{2160668B-59D5-4F0F-BCA0-86397956076F}" srcOrd="0" destOrd="0" presId="urn:microsoft.com/office/officeart/2008/layout/LinedList"/>
    <dgm:cxn modelId="{74D4377A-3528-4D29-8A99-55BC37D65F19}" type="presParOf" srcId="{85DBABE6-43C8-40F9-81FE-3926A76AEAFE}" destId="{4C00E2AC-27B8-43DB-9D78-31E0049EEE5F}" srcOrd="1" destOrd="0" presId="urn:microsoft.com/office/officeart/2008/layout/LinedList"/>
    <dgm:cxn modelId="{AB744B66-8A05-4DE8-BA00-3802F406B8F8}" type="presParOf" srcId="{F9E5C939-295F-4A7B-B70A-7083E5B4D8C6}" destId="{3D83E21B-F0BE-4BFD-9ABD-3C9D5CF8D687}" srcOrd="2" destOrd="0" presId="urn:microsoft.com/office/officeart/2008/layout/LinedList"/>
    <dgm:cxn modelId="{5ACEC7EC-F5D6-4731-9F84-6C5B57D47435}" type="presParOf" srcId="{F9E5C939-295F-4A7B-B70A-7083E5B4D8C6}" destId="{6BDE3569-2B87-4469-B4A7-46DF9DEF1B26}" srcOrd="3" destOrd="0" presId="urn:microsoft.com/office/officeart/2008/layout/LinedList"/>
    <dgm:cxn modelId="{3BDC9E94-EEFE-4A74-9188-78D69089EC7F}" type="presParOf" srcId="{6BDE3569-2B87-4469-B4A7-46DF9DEF1B26}" destId="{6EA03B4F-F6AB-4921-ABA5-F16DE8176300}" srcOrd="0" destOrd="0" presId="urn:microsoft.com/office/officeart/2008/layout/LinedList"/>
    <dgm:cxn modelId="{BB4CC80F-A371-4A76-A1C0-FD419CAF0B63}" type="presParOf" srcId="{6BDE3569-2B87-4469-B4A7-46DF9DEF1B26}" destId="{D5D4633D-A889-4FBA-A770-1CD37C301768}" srcOrd="1" destOrd="0" presId="urn:microsoft.com/office/officeart/2008/layout/LinedList"/>
    <dgm:cxn modelId="{42FEA42D-A699-4867-9D8E-E46C7E616F43}" type="presParOf" srcId="{F9E5C939-295F-4A7B-B70A-7083E5B4D8C6}" destId="{29BC6550-4B08-4973-B509-8FF6A7BBFD35}" srcOrd="4" destOrd="0" presId="urn:microsoft.com/office/officeart/2008/layout/LinedList"/>
    <dgm:cxn modelId="{DE5F7FF0-F9B5-44A5-9134-2945A3289737}" type="presParOf" srcId="{F9E5C939-295F-4A7B-B70A-7083E5B4D8C6}" destId="{9CBC2EAD-1E9B-462B-9CC8-B188E67CABD4}" srcOrd="5" destOrd="0" presId="urn:microsoft.com/office/officeart/2008/layout/LinedList"/>
    <dgm:cxn modelId="{B0B15DE3-963D-4DFE-A230-F37D0A9F1F9A}" type="presParOf" srcId="{9CBC2EAD-1E9B-462B-9CC8-B188E67CABD4}" destId="{19E7C049-AB88-449D-B6A0-04F307001EDD}" srcOrd="0" destOrd="0" presId="urn:microsoft.com/office/officeart/2008/layout/LinedList"/>
    <dgm:cxn modelId="{C3F72F2A-E1D4-4100-B2B7-783807493C41}" type="presParOf" srcId="{9CBC2EAD-1E9B-462B-9CC8-B188E67CABD4}" destId="{1481BA7B-2AC7-4479-B772-AF490B6EE95F}" srcOrd="1" destOrd="0" presId="urn:microsoft.com/office/officeart/2008/layout/LinedList"/>
    <dgm:cxn modelId="{0800B846-79B3-48A2-A78C-B702EB028E87}" type="presParOf" srcId="{F9E5C939-295F-4A7B-B70A-7083E5B4D8C6}" destId="{431A38B2-423A-4B99-AE15-8A8BF15F70EC}" srcOrd="6" destOrd="0" presId="urn:microsoft.com/office/officeart/2008/layout/LinedList"/>
    <dgm:cxn modelId="{D1B1448E-20EE-46A9-B086-C82C73A5F55F}" type="presParOf" srcId="{F9E5C939-295F-4A7B-B70A-7083E5B4D8C6}" destId="{963D7219-C2BF-48B6-98B0-F984FDAAD2C6}" srcOrd="7" destOrd="0" presId="urn:microsoft.com/office/officeart/2008/layout/LinedList"/>
    <dgm:cxn modelId="{04607BD9-C549-4DF7-95F4-B9D9992242EA}" type="presParOf" srcId="{963D7219-C2BF-48B6-98B0-F984FDAAD2C6}" destId="{A4758DE0-FC56-4D35-9D51-11B72C1E54A7}" srcOrd="0" destOrd="0" presId="urn:microsoft.com/office/officeart/2008/layout/LinedList"/>
    <dgm:cxn modelId="{E82C01E4-392A-46E3-8FFF-802A3AC88F25}" type="presParOf" srcId="{963D7219-C2BF-48B6-98B0-F984FDAAD2C6}" destId="{D16CECCA-6101-46C6-B6DD-006AF586F925}" srcOrd="1" destOrd="0" presId="urn:microsoft.com/office/officeart/2008/layout/Lin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EEA3C92A-9958-4EBB-A561-34D4B62E28EA}" type="doc">
      <dgm:prSet loTypeId="urn:microsoft.com/office/officeart/2018/2/layout/IconVerticalSolidList" loCatId="icon" qsTypeId="urn:microsoft.com/office/officeart/2005/8/quickstyle/simple5" qsCatId="simple" csTypeId="urn:microsoft.com/office/officeart/2005/8/colors/colorful5" csCatId="colorful" phldr="1"/>
      <dgm:spPr/>
      <dgm:t>
        <a:bodyPr/>
        <a:lstStyle/>
        <a:p>
          <a:endParaRPr lang="en-US"/>
        </a:p>
      </dgm:t>
    </dgm:pt>
    <dgm:pt modelId="{FE4D3F13-7BD0-4E22-BB43-5A8F22AB40B1}">
      <dgm:prSet/>
      <dgm:spPr/>
      <dgm:t>
        <a:bodyPr/>
        <a:lstStyle/>
        <a:p>
          <a:pPr>
            <a:lnSpc>
              <a:spcPct val="100000"/>
            </a:lnSpc>
          </a:pPr>
          <a:r>
            <a:rPr lang="en-US" dirty="0"/>
            <a:t>Replace separate asset and income tests with unified notional income</a:t>
          </a:r>
        </a:p>
      </dgm:t>
    </dgm:pt>
    <dgm:pt modelId="{813480B4-6BCD-4CA6-9D30-A6DF47972264}" type="parTrans" cxnId="{4CB75A48-5A22-44D7-8E29-2DFE85702E3B}">
      <dgm:prSet/>
      <dgm:spPr/>
      <dgm:t>
        <a:bodyPr/>
        <a:lstStyle/>
        <a:p>
          <a:endParaRPr lang="en-US"/>
        </a:p>
      </dgm:t>
    </dgm:pt>
    <dgm:pt modelId="{DF298F87-A9DC-48DE-A4FE-E61AC165ED40}" type="sibTrans" cxnId="{4CB75A48-5A22-44D7-8E29-2DFE85702E3B}">
      <dgm:prSet/>
      <dgm:spPr/>
      <dgm:t>
        <a:bodyPr/>
        <a:lstStyle/>
        <a:p>
          <a:endParaRPr lang="en-US"/>
        </a:p>
      </dgm:t>
    </dgm:pt>
    <dgm:pt modelId="{C605CC70-30E2-460F-8EC8-DB01822B63E3}">
      <dgm:prSet/>
      <dgm:spPr/>
      <dgm:t>
        <a:bodyPr/>
        <a:lstStyle/>
        <a:p>
          <a:pPr>
            <a:lnSpc>
              <a:spcPct val="100000"/>
            </a:lnSpc>
          </a:pPr>
          <a:r>
            <a:rPr lang="en-US" dirty="0"/>
            <a:t>Convert assets to income using age &amp; health-based annuity factors</a:t>
          </a:r>
        </a:p>
      </dgm:t>
    </dgm:pt>
    <dgm:pt modelId="{282827F1-1E50-49E6-B858-05B13ED1E986}" type="parTrans" cxnId="{E8EE1B3E-A42F-4287-996D-01299D30FF7E}">
      <dgm:prSet/>
      <dgm:spPr/>
      <dgm:t>
        <a:bodyPr/>
        <a:lstStyle/>
        <a:p>
          <a:endParaRPr lang="en-US"/>
        </a:p>
      </dgm:t>
    </dgm:pt>
    <dgm:pt modelId="{96559049-A5F6-4C1B-AEEA-0F5EF6B2A727}" type="sibTrans" cxnId="{E8EE1B3E-A42F-4287-996D-01299D30FF7E}">
      <dgm:prSet/>
      <dgm:spPr/>
      <dgm:t>
        <a:bodyPr/>
        <a:lstStyle/>
        <a:p>
          <a:endParaRPr lang="en-US"/>
        </a:p>
      </dgm:t>
    </dgm:pt>
    <dgm:pt modelId="{E170F613-5F32-491C-B0CF-BA08C1FA1CE8}">
      <dgm:prSet/>
      <dgm:spPr/>
      <dgm:t>
        <a:bodyPr/>
        <a:lstStyle/>
        <a:p>
          <a:pPr>
            <a:lnSpc>
              <a:spcPct val="100000"/>
            </a:lnSpc>
          </a:pPr>
          <a:r>
            <a:rPr lang="en-US" dirty="0"/>
            <a:t>Applies especially to Aged Care - life expectancy is only two years or so</a:t>
          </a:r>
        </a:p>
      </dgm:t>
    </dgm:pt>
    <dgm:pt modelId="{4B7B43A5-3C61-4ED9-93C2-469C641FDE64}" type="parTrans" cxnId="{B0720FC3-0A1E-4BC9-A676-4E33155B5E72}">
      <dgm:prSet/>
      <dgm:spPr/>
      <dgm:t>
        <a:bodyPr/>
        <a:lstStyle/>
        <a:p>
          <a:endParaRPr lang="en-AU"/>
        </a:p>
      </dgm:t>
    </dgm:pt>
    <dgm:pt modelId="{7DC70E68-E2A5-425B-913E-D75167137E7D}" type="sibTrans" cxnId="{B0720FC3-0A1E-4BC9-A676-4E33155B5E72}">
      <dgm:prSet/>
      <dgm:spPr/>
      <dgm:t>
        <a:bodyPr/>
        <a:lstStyle/>
        <a:p>
          <a:endParaRPr lang="en-AU"/>
        </a:p>
      </dgm:t>
    </dgm:pt>
    <dgm:pt modelId="{EA10AF18-4393-4303-AA74-777DCB6C1D3E}" type="pres">
      <dgm:prSet presAssocID="{EEA3C92A-9958-4EBB-A561-34D4B62E28EA}" presName="root" presStyleCnt="0">
        <dgm:presLayoutVars>
          <dgm:dir/>
          <dgm:resizeHandles val="exact"/>
        </dgm:presLayoutVars>
      </dgm:prSet>
      <dgm:spPr/>
    </dgm:pt>
    <dgm:pt modelId="{7366FBAC-5644-4B54-8881-D616510BDA01}" type="pres">
      <dgm:prSet presAssocID="{FE4D3F13-7BD0-4E22-BB43-5A8F22AB40B1}" presName="compNode" presStyleCnt="0"/>
      <dgm:spPr/>
    </dgm:pt>
    <dgm:pt modelId="{29A67D00-C89C-4986-A060-3D5277417396}" type="pres">
      <dgm:prSet presAssocID="{FE4D3F13-7BD0-4E22-BB43-5A8F22AB40B1}" presName="bgRect" presStyleLbl="bgShp" presStyleIdx="0" presStyleCnt="3"/>
      <dgm:spPr/>
    </dgm:pt>
    <dgm:pt modelId="{C5B1108D-6A1C-4E63-B924-CB30362B16B8}" type="pres">
      <dgm:prSet presAssocID="{FE4D3F13-7BD0-4E22-BB43-5A8F22AB40B1}" presName="iconRect" presStyleLbl="node1" presStyleIdx="0" presStyleCnt="3"/>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dgm:spPr>
      <dgm:extLst>
        <a:ext uri="{E40237B7-FDA0-4F09-8148-C483321AD2D9}">
          <dgm14:cNvPr xmlns:dgm14="http://schemas.microsoft.com/office/drawing/2010/diagram" id="0" name="" descr="Database"/>
        </a:ext>
      </dgm:extLst>
    </dgm:pt>
    <dgm:pt modelId="{FB6AE685-D514-445C-9346-1667047575CD}" type="pres">
      <dgm:prSet presAssocID="{FE4D3F13-7BD0-4E22-BB43-5A8F22AB40B1}" presName="spaceRect" presStyleCnt="0"/>
      <dgm:spPr/>
    </dgm:pt>
    <dgm:pt modelId="{51A40BA0-DC09-43DB-A42A-1A5DF4B1C9CB}" type="pres">
      <dgm:prSet presAssocID="{FE4D3F13-7BD0-4E22-BB43-5A8F22AB40B1}" presName="parTx" presStyleLbl="revTx" presStyleIdx="0" presStyleCnt="3">
        <dgm:presLayoutVars>
          <dgm:chMax val="0"/>
          <dgm:chPref val="0"/>
        </dgm:presLayoutVars>
      </dgm:prSet>
      <dgm:spPr/>
    </dgm:pt>
    <dgm:pt modelId="{C5A52131-B57F-4B5C-9BA9-EFA91CE944F5}" type="pres">
      <dgm:prSet presAssocID="{DF298F87-A9DC-48DE-A4FE-E61AC165ED40}" presName="sibTrans" presStyleCnt="0"/>
      <dgm:spPr/>
    </dgm:pt>
    <dgm:pt modelId="{5E9AD133-A146-4D11-9D34-CAE8B5BB5A7F}" type="pres">
      <dgm:prSet presAssocID="{C605CC70-30E2-460F-8EC8-DB01822B63E3}" presName="compNode" presStyleCnt="0"/>
      <dgm:spPr/>
    </dgm:pt>
    <dgm:pt modelId="{BC18D471-3D95-4E82-9566-9E26016D2EC3}" type="pres">
      <dgm:prSet presAssocID="{C605CC70-30E2-460F-8EC8-DB01822B63E3}" presName="bgRect" presStyleLbl="bgShp" presStyleIdx="1" presStyleCnt="3" custLinFactNeighborX="1183"/>
      <dgm:spPr/>
    </dgm:pt>
    <dgm:pt modelId="{9BB2E5F0-B769-45A4-9A9D-96DC03C2A8D3}" type="pres">
      <dgm:prSet presAssocID="{C605CC70-30E2-460F-8EC8-DB01822B63E3}" presName="iconRect" presStyleLbl="node1" presStyleIdx="1" presStyleCnt="3"/>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dgm:spPr>
      <dgm:extLst>
        <a:ext uri="{E40237B7-FDA0-4F09-8148-C483321AD2D9}">
          <dgm14:cNvPr xmlns:dgm14="http://schemas.microsoft.com/office/drawing/2010/diagram" id="0" name="" descr="Piggy Bank"/>
        </a:ext>
      </dgm:extLst>
    </dgm:pt>
    <dgm:pt modelId="{4D7A08F9-5E54-40AE-B889-C0E37A76FED1}" type="pres">
      <dgm:prSet presAssocID="{C605CC70-30E2-460F-8EC8-DB01822B63E3}" presName="spaceRect" presStyleCnt="0"/>
      <dgm:spPr/>
    </dgm:pt>
    <dgm:pt modelId="{33DFE807-3A5E-4D95-974B-5C18FB30B4E7}" type="pres">
      <dgm:prSet presAssocID="{C605CC70-30E2-460F-8EC8-DB01822B63E3}" presName="parTx" presStyleLbl="revTx" presStyleIdx="1" presStyleCnt="3">
        <dgm:presLayoutVars>
          <dgm:chMax val="0"/>
          <dgm:chPref val="0"/>
        </dgm:presLayoutVars>
      </dgm:prSet>
      <dgm:spPr/>
    </dgm:pt>
    <dgm:pt modelId="{346AF96A-3FA9-4D55-9333-30E295843159}" type="pres">
      <dgm:prSet presAssocID="{96559049-A5F6-4C1B-AEEA-0F5EF6B2A727}" presName="sibTrans" presStyleCnt="0"/>
      <dgm:spPr/>
    </dgm:pt>
    <dgm:pt modelId="{A90BC770-A857-46BC-850D-3E39F3765F56}" type="pres">
      <dgm:prSet presAssocID="{E170F613-5F32-491C-B0CF-BA08C1FA1CE8}" presName="compNode" presStyleCnt="0"/>
      <dgm:spPr/>
    </dgm:pt>
    <dgm:pt modelId="{5FB6A2F9-3C2D-4AF1-B126-E6459D7CA814}" type="pres">
      <dgm:prSet presAssocID="{E170F613-5F32-491C-B0CF-BA08C1FA1CE8}" presName="bgRect" presStyleLbl="bgShp" presStyleIdx="2" presStyleCnt="3"/>
      <dgm:spPr/>
    </dgm:pt>
    <dgm:pt modelId="{38E0A742-5136-48C3-BFF1-F524170258F2}" type="pres">
      <dgm:prSet presAssocID="{E170F613-5F32-491C-B0CF-BA08C1FA1CE8}" presName="iconRect" presStyleLbl="node1" presStyleIdx="2" presStyleCnt="3"/>
      <dgm:spPr>
        <a:blipFill>
          <a:blip xmlns:r="http://schemas.openxmlformats.org/officeDocument/2006/relationships">
            <a:extLst>
              <a:ext uri="{96DAC541-7B7A-43D3-8B79-37D633B846F1}">
                <asvg:svgBlip xmlns:asvg="http://schemas.microsoft.com/office/drawing/2016/SVG/main" r:embed="rId3"/>
              </a:ext>
            </a:extLst>
          </a:blip>
          <a:srcRect/>
          <a:stretch>
            <a:fillRect/>
          </a:stretch>
        </a:blipFill>
      </dgm:spPr>
      <dgm:extLst>
        <a:ext uri="{E40237B7-FDA0-4F09-8148-C483321AD2D9}">
          <dgm14:cNvPr xmlns:dgm14="http://schemas.microsoft.com/office/drawing/2010/diagram" id="0" name="" descr="Alterations &amp; Tailoring outline"/>
        </a:ext>
      </dgm:extLst>
    </dgm:pt>
    <dgm:pt modelId="{9C17DD63-93AC-4CCA-BE5E-F5A8EEE32445}" type="pres">
      <dgm:prSet presAssocID="{E170F613-5F32-491C-B0CF-BA08C1FA1CE8}" presName="spaceRect" presStyleCnt="0"/>
      <dgm:spPr/>
    </dgm:pt>
    <dgm:pt modelId="{FD3C99DE-922F-4358-80F7-4B7B3B4D66A0}" type="pres">
      <dgm:prSet presAssocID="{E170F613-5F32-491C-B0CF-BA08C1FA1CE8}" presName="parTx" presStyleLbl="revTx" presStyleIdx="2" presStyleCnt="3">
        <dgm:presLayoutVars>
          <dgm:chMax val="0"/>
          <dgm:chPref val="0"/>
        </dgm:presLayoutVars>
      </dgm:prSet>
      <dgm:spPr/>
    </dgm:pt>
  </dgm:ptLst>
  <dgm:cxnLst>
    <dgm:cxn modelId="{3C0C0D38-8363-4F24-9028-951B84728AEA}" type="presOf" srcId="{FE4D3F13-7BD0-4E22-BB43-5A8F22AB40B1}" destId="{51A40BA0-DC09-43DB-A42A-1A5DF4B1C9CB}" srcOrd="0" destOrd="0" presId="urn:microsoft.com/office/officeart/2018/2/layout/IconVerticalSolidList"/>
    <dgm:cxn modelId="{E8EE1B3E-A42F-4287-996D-01299D30FF7E}" srcId="{EEA3C92A-9958-4EBB-A561-34D4B62E28EA}" destId="{C605CC70-30E2-460F-8EC8-DB01822B63E3}" srcOrd="1" destOrd="0" parTransId="{282827F1-1E50-49E6-B858-05B13ED1E986}" sibTransId="{96559049-A5F6-4C1B-AEEA-0F5EF6B2A727}"/>
    <dgm:cxn modelId="{09320947-9D1C-47F9-B5C8-064AE252C9E2}" type="presOf" srcId="{C605CC70-30E2-460F-8EC8-DB01822B63E3}" destId="{33DFE807-3A5E-4D95-974B-5C18FB30B4E7}" srcOrd="0" destOrd="0" presId="urn:microsoft.com/office/officeart/2018/2/layout/IconVerticalSolidList"/>
    <dgm:cxn modelId="{4CB75A48-5A22-44D7-8E29-2DFE85702E3B}" srcId="{EEA3C92A-9958-4EBB-A561-34D4B62E28EA}" destId="{FE4D3F13-7BD0-4E22-BB43-5A8F22AB40B1}" srcOrd="0" destOrd="0" parTransId="{813480B4-6BCD-4CA6-9D30-A6DF47972264}" sibTransId="{DF298F87-A9DC-48DE-A4FE-E61AC165ED40}"/>
    <dgm:cxn modelId="{99E7E16E-6471-4AB0-B6F9-8838D3837C1D}" type="presOf" srcId="{EEA3C92A-9958-4EBB-A561-34D4B62E28EA}" destId="{EA10AF18-4393-4303-AA74-777DCB6C1D3E}" srcOrd="0" destOrd="0" presId="urn:microsoft.com/office/officeart/2018/2/layout/IconVerticalSolidList"/>
    <dgm:cxn modelId="{B0720FC3-0A1E-4BC9-A676-4E33155B5E72}" srcId="{EEA3C92A-9958-4EBB-A561-34D4B62E28EA}" destId="{E170F613-5F32-491C-B0CF-BA08C1FA1CE8}" srcOrd="2" destOrd="0" parTransId="{4B7B43A5-3C61-4ED9-93C2-469C641FDE64}" sibTransId="{7DC70E68-E2A5-425B-913E-D75167137E7D}"/>
    <dgm:cxn modelId="{80661CCD-6C46-4FDA-BEC7-2DFA7E103D02}" type="presOf" srcId="{E170F613-5F32-491C-B0CF-BA08C1FA1CE8}" destId="{FD3C99DE-922F-4358-80F7-4B7B3B4D66A0}" srcOrd="0" destOrd="0" presId="urn:microsoft.com/office/officeart/2018/2/layout/IconVerticalSolidList"/>
    <dgm:cxn modelId="{12B33D37-38DA-412E-9230-F8E7A740BD9F}" type="presParOf" srcId="{EA10AF18-4393-4303-AA74-777DCB6C1D3E}" destId="{7366FBAC-5644-4B54-8881-D616510BDA01}" srcOrd="0" destOrd="0" presId="urn:microsoft.com/office/officeart/2018/2/layout/IconVerticalSolidList"/>
    <dgm:cxn modelId="{D0AFC23B-9ECC-4D15-A19E-14D214C19F9E}" type="presParOf" srcId="{7366FBAC-5644-4B54-8881-D616510BDA01}" destId="{29A67D00-C89C-4986-A060-3D5277417396}" srcOrd="0" destOrd="0" presId="urn:microsoft.com/office/officeart/2018/2/layout/IconVerticalSolidList"/>
    <dgm:cxn modelId="{E124C8DB-3E13-4C64-BF92-291E199C8DCA}" type="presParOf" srcId="{7366FBAC-5644-4B54-8881-D616510BDA01}" destId="{C5B1108D-6A1C-4E63-B924-CB30362B16B8}" srcOrd="1" destOrd="0" presId="urn:microsoft.com/office/officeart/2018/2/layout/IconVerticalSolidList"/>
    <dgm:cxn modelId="{9DD79BB2-632A-4958-8721-37FE1BB28FA2}" type="presParOf" srcId="{7366FBAC-5644-4B54-8881-D616510BDA01}" destId="{FB6AE685-D514-445C-9346-1667047575CD}" srcOrd="2" destOrd="0" presId="urn:microsoft.com/office/officeart/2018/2/layout/IconVerticalSolidList"/>
    <dgm:cxn modelId="{7EB59DB4-7EFF-443C-8B2D-7A337662D239}" type="presParOf" srcId="{7366FBAC-5644-4B54-8881-D616510BDA01}" destId="{51A40BA0-DC09-43DB-A42A-1A5DF4B1C9CB}" srcOrd="3" destOrd="0" presId="urn:microsoft.com/office/officeart/2018/2/layout/IconVerticalSolidList"/>
    <dgm:cxn modelId="{0E4012B9-BD5A-4C5F-963D-2FBC678B1D2D}" type="presParOf" srcId="{EA10AF18-4393-4303-AA74-777DCB6C1D3E}" destId="{C5A52131-B57F-4B5C-9BA9-EFA91CE944F5}" srcOrd="1" destOrd="0" presId="urn:microsoft.com/office/officeart/2018/2/layout/IconVerticalSolidList"/>
    <dgm:cxn modelId="{8DF12FA6-5D8C-4F09-9A98-91322CEC5380}" type="presParOf" srcId="{EA10AF18-4393-4303-AA74-777DCB6C1D3E}" destId="{5E9AD133-A146-4D11-9D34-CAE8B5BB5A7F}" srcOrd="2" destOrd="0" presId="urn:microsoft.com/office/officeart/2018/2/layout/IconVerticalSolidList"/>
    <dgm:cxn modelId="{06C454D8-6038-4457-996E-7C7F705CB05A}" type="presParOf" srcId="{5E9AD133-A146-4D11-9D34-CAE8B5BB5A7F}" destId="{BC18D471-3D95-4E82-9566-9E26016D2EC3}" srcOrd="0" destOrd="0" presId="urn:microsoft.com/office/officeart/2018/2/layout/IconVerticalSolidList"/>
    <dgm:cxn modelId="{CB86B5C8-D18E-45A0-944D-0EB249A77D51}" type="presParOf" srcId="{5E9AD133-A146-4D11-9D34-CAE8B5BB5A7F}" destId="{9BB2E5F0-B769-45A4-9A9D-96DC03C2A8D3}" srcOrd="1" destOrd="0" presId="urn:microsoft.com/office/officeart/2018/2/layout/IconVerticalSolidList"/>
    <dgm:cxn modelId="{44A960CE-BD99-451A-8867-B941A3C84D54}" type="presParOf" srcId="{5E9AD133-A146-4D11-9D34-CAE8B5BB5A7F}" destId="{4D7A08F9-5E54-40AE-B889-C0E37A76FED1}" srcOrd="2" destOrd="0" presId="urn:microsoft.com/office/officeart/2018/2/layout/IconVerticalSolidList"/>
    <dgm:cxn modelId="{96576E83-0E64-4740-8BDE-6A7C3E1D4508}" type="presParOf" srcId="{5E9AD133-A146-4D11-9D34-CAE8B5BB5A7F}" destId="{33DFE807-3A5E-4D95-974B-5C18FB30B4E7}" srcOrd="3" destOrd="0" presId="urn:microsoft.com/office/officeart/2018/2/layout/IconVerticalSolidList"/>
    <dgm:cxn modelId="{028700B7-4297-42DB-A1F0-8B5AD8A60DCE}" type="presParOf" srcId="{EA10AF18-4393-4303-AA74-777DCB6C1D3E}" destId="{346AF96A-3FA9-4D55-9333-30E295843159}" srcOrd="3" destOrd="0" presId="urn:microsoft.com/office/officeart/2018/2/layout/IconVerticalSolidList"/>
    <dgm:cxn modelId="{3A90D85F-33FB-4CD5-BD9E-F3ABE338E988}" type="presParOf" srcId="{EA10AF18-4393-4303-AA74-777DCB6C1D3E}" destId="{A90BC770-A857-46BC-850D-3E39F3765F56}" srcOrd="4" destOrd="0" presId="urn:microsoft.com/office/officeart/2018/2/layout/IconVerticalSolidList"/>
    <dgm:cxn modelId="{4BBB100A-C15B-43B4-8194-BB166AF9C7C9}" type="presParOf" srcId="{A90BC770-A857-46BC-850D-3E39F3765F56}" destId="{5FB6A2F9-3C2D-4AF1-B126-E6459D7CA814}" srcOrd="0" destOrd="0" presId="urn:microsoft.com/office/officeart/2018/2/layout/IconVerticalSolidList"/>
    <dgm:cxn modelId="{F2091C7F-EDB0-4DF0-A05A-A2BE14222F9A}" type="presParOf" srcId="{A90BC770-A857-46BC-850D-3E39F3765F56}" destId="{38E0A742-5136-48C3-BFF1-F524170258F2}" srcOrd="1" destOrd="0" presId="urn:microsoft.com/office/officeart/2018/2/layout/IconVerticalSolidList"/>
    <dgm:cxn modelId="{9BD818FA-6758-47CA-BF04-A60F04D1C3E1}" type="presParOf" srcId="{A90BC770-A857-46BC-850D-3E39F3765F56}" destId="{9C17DD63-93AC-4CCA-BE5E-F5A8EEE32445}" srcOrd="2" destOrd="0" presId="urn:microsoft.com/office/officeart/2018/2/layout/IconVerticalSolidList"/>
    <dgm:cxn modelId="{4CFC659D-32C9-4F2E-B81E-ECDA12071F57}" type="presParOf" srcId="{A90BC770-A857-46BC-850D-3E39F3765F56}" destId="{FD3C99DE-922F-4358-80F7-4B7B3B4D66A0}" srcOrd="3"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49739320-20AD-4860-AADD-DD1C52203FA5}" type="doc">
      <dgm:prSet loTypeId="urn:microsoft.com/office/officeart/2005/8/layout/hierarchy1" loCatId="hierarchy" qsTypeId="urn:microsoft.com/office/officeart/2005/8/quickstyle/simple4" qsCatId="simple" csTypeId="urn:microsoft.com/office/officeart/2005/8/colors/accent2_2" csCatId="accent2" phldr="1"/>
      <dgm:spPr/>
      <dgm:t>
        <a:bodyPr/>
        <a:lstStyle/>
        <a:p>
          <a:endParaRPr lang="en-US"/>
        </a:p>
      </dgm:t>
    </dgm:pt>
    <dgm:pt modelId="{758C5B13-AAC6-49EB-91F4-DDED46DA667F}">
      <dgm:prSet/>
      <dgm:spPr/>
      <dgm:t>
        <a:bodyPr/>
        <a:lstStyle/>
        <a:p>
          <a:r>
            <a:rPr lang="en-US" dirty="0"/>
            <a:t>The retirement system has become </a:t>
          </a:r>
          <a:r>
            <a:rPr lang="en-US" i="1" dirty="0"/>
            <a:t>unnecessarily</a:t>
          </a:r>
          <a:r>
            <a:rPr lang="en-US" dirty="0"/>
            <a:t> complex</a:t>
          </a:r>
        </a:p>
      </dgm:t>
    </dgm:pt>
    <dgm:pt modelId="{DE1F4587-AFC3-43DD-A63A-2748F81CD7DB}" type="parTrans" cxnId="{06BCFD78-D968-4AA3-AF1D-0297EF4F677A}">
      <dgm:prSet/>
      <dgm:spPr/>
      <dgm:t>
        <a:bodyPr/>
        <a:lstStyle/>
        <a:p>
          <a:endParaRPr lang="en-US"/>
        </a:p>
      </dgm:t>
    </dgm:pt>
    <dgm:pt modelId="{3BEBBFD4-EAC1-4CD9-ABF4-473E4FCBA02C}" type="sibTrans" cxnId="{06BCFD78-D968-4AA3-AF1D-0297EF4F677A}">
      <dgm:prSet/>
      <dgm:spPr/>
      <dgm:t>
        <a:bodyPr/>
        <a:lstStyle/>
        <a:p>
          <a:endParaRPr lang="en-US"/>
        </a:p>
      </dgm:t>
    </dgm:pt>
    <dgm:pt modelId="{EA6FF1EE-7952-4F58-9244-5CA02AA3B2EA}">
      <dgm:prSet/>
      <dgm:spPr/>
      <dgm:t>
        <a:bodyPr/>
        <a:lstStyle/>
        <a:p>
          <a:r>
            <a:rPr lang="en-AU" i="1" dirty="0"/>
            <a:t>Unnecessarily</a:t>
          </a:r>
          <a:r>
            <a:rPr lang="en-AU" dirty="0"/>
            <a:t> detailed, unreasonable and immaterial from a wider perspective</a:t>
          </a:r>
          <a:endParaRPr lang="en-US" dirty="0"/>
        </a:p>
      </dgm:t>
    </dgm:pt>
    <dgm:pt modelId="{D7AD4896-9F7C-4D66-9A41-7B8B79700344}" type="parTrans" cxnId="{2BFE04EF-49A4-47D6-B99A-DF9E3A02AE92}">
      <dgm:prSet/>
      <dgm:spPr/>
      <dgm:t>
        <a:bodyPr/>
        <a:lstStyle/>
        <a:p>
          <a:endParaRPr lang="en-US"/>
        </a:p>
      </dgm:t>
    </dgm:pt>
    <dgm:pt modelId="{F69B483C-FA20-4889-9B42-F36259621EF6}" type="sibTrans" cxnId="{2BFE04EF-49A4-47D6-B99A-DF9E3A02AE92}">
      <dgm:prSet/>
      <dgm:spPr/>
      <dgm:t>
        <a:bodyPr/>
        <a:lstStyle/>
        <a:p>
          <a:endParaRPr lang="en-US"/>
        </a:p>
      </dgm:t>
    </dgm:pt>
    <dgm:pt modelId="{62BD5A76-3945-4C78-8F54-35DAD9612E4A}">
      <dgm:prSet/>
      <dgm:spPr/>
      <dgm:t>
        <a:bodyPr/>
        <a:lstStyle/>
        <a:p>
          <a:r>
            <a:rPr lang="en-AU" dirty="0"/>
            <a:t> </a:t>
          </a:r>
          <a:r>
            <a:rPr lang="en-US" dirty="0"/>
            <a:t>Complexity distracts and imposes direct and indirect costs on all stakeholders</a:t>
          </a:r>
          <a:endParaRPr lang="en-AU" dirty="0"/>
        </a:p>
      </dgm:t>
    </dgm:pt>
    <dgm:pt modelId="{9E0CDCD9-3B66-453D-826A-95010065E3DB}" type="parTrans" cxnId="{10E5DBCE-B11C-472E-9C35-05E13D33B87F}">
      <dgm:prSet/>
      <dgm:spPr/>
      <dgm:t>
        <a:bodyPr/>
        <a:lstStyle/>
        <a:p>
          <a:endParaRPr lang="en-AU"/>
        </a:p>
      </dgm:t>
    </dgm:pt>
    <dgm:pt modelId="{FA897669-6761-4E66-8D2A-8BBFF34CFA40}" type="sibTrans" cxnId="{10E5DBCE-B11C-472E-9C35-05E13D33B87F}">
      <dgm:prSet/>
      <dgm:spPr/>
      <dgm:t>
        <a:bodyPr/>
        <a:lstStyle/>
        <a:p>
          <a:endParaRPr lang="en-AU"/>
        </a:p>
      </dgm:t>
    </dgm:pt>
    <dgm:pt modelId="{6F197CB4-59E4-4ED5-962F-43A5EA798F25}">
      <dgm:prSet/>
      <dgm:spPr/>
      <dgm:t>
        <a:bodyPr/>
        <a:lstStyle/>
        <a:p>
          <a:r>
            <a:rPr lang="en-AU" dirty="0"/>
            <a:t>So, abolish unnecessary and unreasonable provisions </a:t>
          </a:r>
        </a:p>
      </dgm:t>
    </dgm:pt>
    <dgm:pt modelId="{EC083B7A-3494-4AFB-9318-C9DBD1574538}" type="parTrans" cxnId="{73C2249A-046C-4689-BDD5-9F62C96F53FC}">
      <dgm:prSet/>
      <dgm:spPr/>
      <dgm:t>
        <a:bodyPr/>
        <a:lstStyle/>
        <a:p>
          <a:endParaRPr lang="en-AU"/>
        </a:p>
      </dgm:t>
    </dgm:pt>
    <dgm:pt modelId="{2CFDD18D-DDBE-42E2-8E53-9B6F7C8D9777}" type="sibTrans" cxnId="{73C2249A-046C-4689-BDD5-9F62C96F53FC}">
      <dgm:prSet/>
      <dgm:spPr/>
      <dgm:t>
        <a:bodyPr/>
        <a:lstStyle/>
        <a:p>
          <a:endParaRPr lang="en-AU"/>
        </a:p>
      </dgm:t>
    </dgm:pt>
    <dgm:pt modelId="{C85305C6-3D04-430B-86F6-945B1B1F3926}" type="pres">
      <dgm:prSet presAssocID="{49739320-20AD-4860-AADD-DD1C52203FA5}" presName="hierChild1" presStyleCnt="0">
        <dgm:presLayoutVars>
          <dgm:chPref val="1"/>
          <dgm:dir/>
          <dgm:animOne val="branch"/>
          <dgm:animLvl val="lvl"/>
          <dgm:resizeHandles/>
        </dgm:presLayoutVars>
      </dgm:prSet>
      <dgm:spPr/>
    </dgm:pt>
    <dgm:pt modelId="{42C6A45B-B424-4BA8-905A-FC84EC1C004E}" type="pres">
      <dgm:prSet presAssocID="{758C5B13-AAC6-49EB-91F4-DDED46DA667F}" presName="hierRoot1" presStyleCnt="0"/>
      <dgm:spPr/>
    </dgm:pt>
    <dgm:pt modelId="{49074762-4CEE-457C-9E32-C61D0533F442}" type="pres">
      <dgm:prSet presAssocID="{758C5B13-AAC6-49EB-91F4-DDED46DA667F}" presName="composite" presStyleCnt="0"/>
      <dgm:spPr/>
    </dgm:pt>
    <dgm:pt modelId="{8ADD7F3E-D7A7-4890-80E5-AD6034A4F974}" type="pres">
      <dgm:prSet presAssocID="{758C5B13-AAC6-49EB-91F4-DDED46DA667F}" presName="background" presStyleLbl="node0" presStyleIdx="0" presStyleCnt="4"/>
      <dgm:spPr>
        <a:solidFill>
          <a:schemeClr val="accent1"/>
        </a:solidFill>
      </dgm:spPr>
    </dgm:pt>
    <dgm:pt modelId="{8FC92010-1A7B-4412-A125-455313F35C6B}" type="pres">
      <dgm:prSet presAssocID="{758C5B13-AAC6-49EB-91F4-DDED46DA667F}" presName="text" presStyleLbl="fgAcc0" presStyleIdx="0" presStyleCnt="4" custLinFactNeighborX="-28">
        <dgm:presLayoutVars>
          <dgm:chPref val="3"/>
        </dgm:presLayoutVars>
      </dgm:prSet>
      <dgm:spPr/>
    </dgm:pt>
    <dgm:pt modelId="{F0EF196A-9B39-469F-B665-0C9D721295B7}" type="pres">
      <dgm:prSet presAssocID="{758C5B13-AAC6-49EB-91F4-DDED46DA667F}" presName="hierChild2" presStyleCnt="0"/>
      <dgm:spPr/>
    </dgm:pt>
    <dgm:pt modelId="{CE0E3C29-878C-449B-9604-F1CD4C0E0526}" type="pres">
      <dgm:prSet presAssocID="{EA6FF1EE-7952-4F58-9244-5CA02AA3B2EA}" presName="hierRoot1" presStyleCnt="0"/>
      <dgm:spPr/>
    </dgm:pt>
    <dgm:pt modelId="{A6747F1E-9EA1-4709-9E23-50CBDE291024}" type="pres">
      <dgm:prSet presAssocID="{EA6FF1EE-7952-4F58-9244-5CA02AA3B2EA}" presName="composite" presStyleCnt="0"/>
      <dgm:spPr/>
    </dgm:pt>
    <dgm:pt modelId="{DF4EFCA7-2CAC-4941-9D73-5CC31F5D60F2}" type="pres">
      <dgm:prSet presAssocID="{EA6FF1EE-7952-4F58-9244-5CA02AA3B2EA}" presName="background" presStyleLbl="node0" presStyleIdx="1" presStyleCnt="4"/>
      <dgm:spPr>
        <a:solidFill>
          <a:schemeClr val="accent1"/>
        </a:solidFill>
      </dgm:spPr>
    </dgm:pt>
    <dgm:pt modelId="{A0A58D80-6E71-459E-B1D9-D298112997A0}" type="pres">
      <dgm:prSet presAssocID="{EA6FF1EE-7952-4F58-9244-5CA02AA3B2EA}" presName="text" presStyleLbl="fgAcc0" presStyleIdx="1" presStyleCnt="4">
        <dgm:presLayoutVars>
          <dgm:chPref val="3"/>
        </dgm:presLayoutVars>
      </dgm:prSet>
      <dgm:spPr/>
    </dgm:pt>
    <dgm:pt modelId="{0B364947-6356-4E50-B48E-EBDE2BCA3F55}" type="pres">
      <dgm:prSet presAssocID="{EA6FF1EE-7952-4F58-9244-5CA02AA3B2EA}" presName="hierChild2" presStyleCnt="0"/>
      <dgm:spPr/>
    </dgm:pt>
    <dgm:pt modelId="{9D1B3B88-B275-4522-AC28-239BEFC84CCE}" type="pres">
      <dgm:prSet presAssocID="{62BD5A76-3945-4C78-8F54-35DAD9612E4A}" presName="hierRoot1" presStyleCnt="0"/>
      <dgm:spPr/>
    </dgm:pt>
    <dgm:pt modelId="{E2C017CA-BE76-4A67-B091-56C53747A58D}" type="pres">
      <dgm:prSet presAssocID="{62BD5A76-3945-4C78-8F54-35DAD9612E4A}" presName="composite" presStyleCnt="0"/>
      <dgm:spPr/>
    </dgm:pt>
    <dgm:pt modelId="{A56F4991-791E-441B-8171-71680F0D2417}" type="pres">
      <dgm:prSet presAssocID="{62BD5A76-3945-4C78-8F54-35DAD9612E4A}" presName="background" presStyleLbl="node0" presStyleIdx="2" presStyleCnt="4"/>
      <dgm:spPr>
        <a:solidFill>
          <a:schemeClr val="accent1"/>
        </a:solidFill>
      </dgm:spPr>
    </dgm:pt>
    <dgm:pt modelId="{5EF181F2-51E4-4561-B3E6-C48E9F40C374}" type="pres">
      <dgm:prSet presAssocID="{62BD5A76-3945-4C78-8F54-35DAD9612E4A}" presName="text" presStyleLbl="fgAcc0" presStyleIdx="2" presStyleCnt="4" custLinFactNeighborX="0">
        <dgm:presLayoutVars>
          <dgm:chPref val="3"/>
        </dgm:presLayoutVars>
      </dgm:prSet>
      <dgm:spPr/>
    </dgm:pt>
    <dgm:pt modelId="{805BA529-EFC4-4448-AA03-81EAFD16A2FA}" type="pres">
      <dgm:prSet presAssocID="{62BD5A76-3945-4C78-8F54-35DAD9612E4A}" presName="hierChild2" presStyleCnt="0"/>
      <dgm:spPr/>
    </dgm:pt>
    <dgm:pt modelId="{E9B1CA7B-0CBC-4E40-A914-758273296497}" type="pres">
      <dgm:prSet presAssocID="{6F197CB4-59E4-4ED5-962F-43A5EA798F25}" presName="hierRoot1" presStyleCnt="0"/>
      <dgm:spPr/>
    </dgm:pt>
    <dgm:pt modelId="{084F5DF0-E5DD-4D6B-A92F-19102231F76F}" type="pres">
      <dgm:prSet presAssocID="{6F197CB4-59E4-4ED5-962F-43A5EA798F25}" presName="composite" presStyleCnt="0"/>
      <dgm:spPr/>
    </dgm:pt>
    <dgm:pt modelId="{0E3B51D5-7A88-4DE0-BC51-16E4E73AF1DF}" type="pres">
      <dgm:prSet presAssocID="{6F197CB4-59E4-4ED5-962F-43A5EA798F25}" presName="background" presStyleLbl="node0" presStyleIdx="3" presStyleCnt="4"/>
      <dgm:spPr>
        <a:solidFill>
          <a:schemeClr val="accent1"/>
        </a:solidFill>
      </dgm:spPr>
    </dgm:pt>
    <dgm:pt modelId="{F05F8991-ABF0-4D05-894C-29BBDFD695BF}" type="pres">
      <dgm:prSet presAssocID="{6F197CB4-59E4-4ED5-962F-43A5EA798F25}" presName="text" presStyleLbl="fgAcc0" presStyleIdx="3" presStyleCnt="4">
        <dgm:presLayoutVars>
          <dgm:chPref val="3"/>
        </dgm:presLayoutVars>
      </dgm:prSet>
      <dgm:spPr/>
    </dgm:pt>
    <dgm:pt modelId="{046C09D0-A6A7-4E9E-A956-D0167606694B}" type="pres">
      <dgm:prSet presAssocID="{6F197CB4-59E4-4ED5-962F-43A5EA798F25}" presName="hierChild2" presStyleCnt="0"/>
      <dgm:spPr/>
    </dgm:pt>
  </dgm:ptLst>
  <dgm:cxnLst>
    <dgm:cxn modelId="{B2693A09-BC0C-4510-84AE-B4590A5C71C5}" type="presOf" srcId="{758C5B13-AAC6-49EB-91F4-DDED46DA667F}" destId="{8FC92010-1A7B-4412-A125-455313F35C6B}" srcOrd="0" destOrd="0" presId="urn:microsoft.com/office/officeart/2005/8/layout/hierarchy1"/>
    <dgm:cxn modelId="{06BCFD78-D968-4AA3-AF1D-0297EF4F677A}" srcId="{49739320-20AD-4860-AADD-DD1C52203FA5}" destId="{758C5B13-AAC6-49EB-91F4-DDED46DA667F}" srcOrd="0" destOrd="0" parTransId="{DE1F4587-AFC3-43DD-A63A-2748F81CD7DB}" sibTransId="{3BEBBFD4-EAC1-4CD9-ABF4-473E4FCBA02C}"/>
    <dgm:cxn modelId="{9BA6657D-0317-4A59-A3D5-202897EC9E13}" type="presOf" srcId="{6F197CB4-59E4-4ED5-962F-43A5EA798F25}" destId="{F05F8991-ABF0-4D05-894C-29BBDFD695BF}" srcOrd="0" destOrd="0" presId="urn:microsoft.com/office/officeart/2005/8/layout/hierarchy1"/>
    <dgm:cxn modelId="{3020A37D-C928-4F2C-9AD0-625F9DA2CBBA}" type="presOf" srcId="{49739320-20AD-4860-AADD-DD1C52203FA5}" destId="{C85305C6-3D04-430B-86F6-945B1B1F3926}" srcOrd="0" destOrd="0" presId="urn:microsoft.com/office/officeart/2005/8/layout/hierarchy1"/>
    <dgm:cxn modelId="{73C2249A-046C-4689-BDD5-9F62C96F53FC}" srcId="{49739320-20AD-4860-AADD-DD1C52203FA5}" destId="{6F197CB4-59E4-4ED5-962F-43A5EA798F25}" srcOrd="3" destOrd="0" parTransId="{EC083B7A-3494-4AFB-9318-C9DBD1574538}" sibTransId="{2CFDD18D-DDBE-42E2-8E53-9B6F7C8D9777}"/>
    <dgm:cxn modelId="{8D3D52B0-7F9B-4F01-9B9B-C1495140DDB3}" type="presOf" srcId="{EA6FF1EE-7952-4F58-9244-5CA02AA3B2EA}" destId="{A0A58D80-6E71-459E-B1D9-D298112997A0}" srcOrd="0" destOrd="0" presId="urn:microsoft.com/office/officeart/2005/8/layout/hierarchy1"/>
    <dgm:cxn modelId="{10E5DBCE-B11C-472E-9C35-05E13D33B87F}" srcId="{49739320-20AD-4860-AADD-DD1C52203FA5}" destId="{62BD5A76-3945-4C78-8F54-35DAD9612E4A}" srcOrd="2" destOrd="0" parTransId="{9E0CDCD9-3B66-453D-826A-95010065E3DB}" sibTransId="{FA897669-6761-4E66-8D2A-8BBFF34CFA40}"/>
    <dgm:cxn modelId="{2C7D6CD4-9E5E-4CCA-A9D2-FA12FBDB6559}" type="presOf" srcId="{62BD5A76-3945-4C78-8F54-35DAD9612E4A}" destId="{5EF181F2-51E4-4561-B3E6-C48E9F40C374}" srcOrd="0" destOrd="0" presId="urn:microsoft.com/office/officeart/2005/8/layout/hierarchy1"/>
    <dgm:cxn modelId="{2BFE04EF-49A4-47D6-B99A-DF9E3A02AE92}" srcId="{49739320-20AD-4860-AADD-DD1C52203FA5}" destId="{EA6FF1EE-7952-4F58-9244-5CA02AA3B2EA}" srcOrd="1" destOrd="0" parTransId="{D7AD4896-9F7C-4D66-9A41-7B8B79700344}" sibTransId="{F69B483C-FA20-4889-9B42-F36259621EF6}"/>
    <dgm:cxn modelId="{3ABC7EFC-FE99-43DA-A8A4-49BE77EF0E31}" type="presParOf" srcId="{C85305C6-3D04-430B-86F6-945B1B1F3926}" destId="{42C6A45B-B424-4BA8-905A-FC84EC1C004E}" srcOrd="0" destOrd="0" presId="urn:microsoft.com/office/officeart/2005/8/layout/hierarchy1"/>
    <dgm:cxn modelId="{242FD85E-61FB-4D96-B72D-07C83E7605D7}" type="presParOf" srcId="{42C6A45B-B424-4BA8-905A-FC84EC1C004E}" destId="{49074762-4CEE-457C-9E32-C61D0533F442}" srcOrd="0" destOrd="0" presId="urn:microsoft.com/office/officeart/2005/8/layout/hierarchy1"/>
    <dgm:cxn modelId="{77C266DE-1457-4393-AE13-E78A0885F002}" type="presParOf" srcId="{49074762-4CEE-457C-9E32-C61D0533F442}" destId="{8ADD7F3E-D7A7-4890-80E5-AD6034A4F974}" srcOrd="0" destOrd="0" presId="urn:microsoft.com/office/officeart/2005/8/layout/hierarchy1"/>
    <dgm:cxn modelId="{86E549E0-3829-4CB9-B1B8-F2D9E1A52904}" type="presParOf" srcId="{49074762-4CEE-457C-9E32-C61D0533F442}" destId="{8FC92010-1A7B-4412-A125-455313F35C6B}" srcOrd="1" destOrd="0" presId="urn:microsoft.com/office/officeart/2005/8/layout/hierarchy1"/>
    <dgm:cxn modelId="{B00BA7F4-28FC-4148-9C18-BFE11D2092B0}" type="presParOf" srcId="{42C6A45B-B424-4BA8-905A-FC84EC1C004E}" destId="{F0EF196A-9B39-469F-B665-0C9D721295B7}" srcOrd="1" destOrd="0" presId="urn:microsoft.com/office/officeart/2005/8/layout/hierarchy1"/>
    <dgm:cxn modelId="{4BD63A40-6E4D-49D1-A425-1246DC56F96A}" type="presParOf" srcId="{C85305C6-3D04-430B-86F6-945B1B1F3926}" destId="{CE0E3C29-878C-449B-9604-F1CD4C0E0526}" srcOrd="1" destOrd="0" presId="urn:microsoft.com/office/officeart/2005/8/layout/hierarchy1"/>
    <dgm:cxn modelId="{8D746DA1-05BA-40C1-9186-5CD0FEA41038}" type="presParOf" srcId="{CE0E3C29-878C-449B-9604-F1CD4C0E0526}" destId="{A6747F1E-9EA1-4709-9E23-50CBDE291024}" srcOrd="0" destOrd="0" presId="urn:microsoft.com/office/officeart/2005/8/layout/hierarchy1"/>
    <dgm:cxn modelId="{B624D29E-98FE-4CE3-966B-5F6CD0AE2F50}" type="presParOf" srcId="{A6747F1E-9EA1-4709-9E23-50CBDE291024}" destId="{DF4EFCA7-2CAC-4941-9D73-5CC31F5D60F2}" srcOrd="0" destOrd="0" presId="urn:microsoft.com/office/officeart/2005/8/layout/hierarchy1"/>
    <dgm:cxn modelId="{A373158D-9CDA-4445-AB7A-77D3989F463D}" type="presParOf" srcId="{A6747F1E-9EA1-4709-9E23-50CBDE291024}" destId="{A0A58D80-6E71-459E-B1D9-D298112997A0}" srcOrd="1" destOrd="0" presId="urn:microsoft.com/office/officeart/2005/8/layout/hierarchy1"/>
    <dgm:cxn modelId="{E357F786-BA1E-4EBA-9C75-7FCAF81F320C}" type="presParOf" srcId="{CE0E3C29-878C-449B-9604-F1CD4C0E0526}" destId="{0B364947-6356-4E50-B48E-EBDE2BCA3F55}" srcOrd="1" destOrd="0" presId="urn:microsoft.com/office/officeart/2005/8/layout/hierarchy1"/>
    <dgm:cxn modelId="{314E0A3E-6F88-48FC-AE7F-C2D0AE50FD64}" type="presParOf" srcId="{C85305C6-3D04-430B-86F6-945B1B1F3926}" destId="{9D1B3B88-B275-4522-AC28-239BEFC84CCE}" srcOrd="2" destOrd="0" presId="urn:microsoft.com/office/officeart/2005/8/layout/hierarchy1"/>
    <dgm:cxn modelId="{251114DF-E8FD-4304-B6FD-166B2A3AB9C4}" type="presParOf" srcId="{9D1B3B88-B275-4522-AC28-239BEFC84CCE}" destId="{E2C017CA-BE76-4A67-B091-56C53747A58D}" srcOrd="0" destOrd="0" presId="urn:microsoft.com/office/officeart/2005/8/layout/hierarchy1"/>
    <dgm:cxn modelId="{E8C393A9-311C-46B1-B5FC-4C63C8FD1E9A}" type="presParOf" srcId="{E2C017CA-BE76-4A67-B091-56C53747A58D}" destId="{A56F4991-791E-441B-8171-71680F0D2417}" srcOrd="0" destOrd="0" presId="urn:microsoft.com/office/officeart/2005/8/layout/hierarchy1"/>
    <dgm:cxn modelId="{DA17AAF6-D613-4F9E-A407-8DB2F6261CBD}" type="presParOf" srcId="{E2C017CA-BE76-4A67-B091-56C53747A58D}" destId="{5EF181F2-51E4-4561-B3E6-C48E9F40C374}" srcOrd="1" destOrd="0" presId="urn:microsoft.com/office/officeart/2005/8/layout/hierarchy1"/>
    <dgm:cxn modelId="{8295004C-FA51-4EC4-B65F-383C2710C3E6}" type="presParOf" srcId="{9D1B3B88-B275-4522-AC28-239BEFC84CCE}" destId="{805BA529-EFC4-4448-AA03-81EAFD16A2FA}" srcOrd="1" destOrd="0" presId="urn:microsoft.com/office/officeart/2005/8/layout/hierarchy1"/>
    <dgm:cxn modelId="{95D58805-7ED0-4E5C-94BD-2A2B2F5F84A3}" type="presParOf" srcId="{C85305C6-3D04-430B-86F6-945B1B1F3926}" destId="{E9B1CA7B-0CBC-4E40-A914-758273296497}" srcOrd="3" destOrd="0" presId="urn:microsoft.com/office/officeart/2005/8/layout/hierarchy1"/>
    <dgm:cxn modelId="{9B1836F5-C3C8-4899-BF5F-D1B22417C4E9}" type="presParOf" srcId="{E9B1CA7B-0CBC-4E40-A914-758273296497}" destId="{084F5DF0-E5DD-4D6B-A92F-19102231F76F}" srcOrd="0" destOrd="0" presId="urn:microsoft.com/office/officeart/2005/8/layout/hierarchy1"/>
    <dgm:cxn modelId="{8D12FC81-73D0-4B16-BF9F-88F7BC5354AD}" type="presParOf" srcId="{084F5DF0-E5DD-4D6B-A92F-19102231F76F}" destId="{0E3B51D5-7A88-4DE0-BC51-16E4E73AF1DF}" srcOrd="0" destOrd="0" presId="urn:microsoft.com/office/officeart/2005/8/layout/hierarchy1"/>
    <dgm:cxn modelId="{D50D6A30-143B-46F3-A0D4-1808A08A0C0A}" type="presParOf" srcId="{084F5DF0-E5DD-4D6B-A92F-19102231F76F}" destId="{F05F8991-ABF0-4D05-894C-29BBDFD695BF}" srcOrd="1" destOrd="0" presId="urn:microsoft.com/office/officeart/2005/8/layout/hierarchy1"/>
    <dgm:cxn modelId="{A242CC26-8283-4001-A281-6091911D8AA3}" type="presParOf" srcId="{E9B1CA7B-0CBC-4E40-A914-758273296497}" destId="{046C09D0-A6A7-4E9E-A956-D0167606694B}" srcOrd="1" destOrd="0" presId="urn:microsoft.com/office/officeart/2005/8/layout/hierarchy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ADD7F3E-D7A7-4890-80E5-AD6034A4F974}">
      <dsp:nvSpPr>
        <dsp:cNvPr id="0" name=""/>
        <dsp:cNvSpPr/>
      </dsp:nvSpPr>
      <dsp:spPr>
        <a:xfrm>
          <a:off x="152420" y="1415652"/>
          <a:ext cx="2190870" cy="1391202"/>
        </a:xfrm>
        <a:prstGeom prst="roundRect">
          <a:avLst>
            <a:gd name="adj" fmla="val 10000"/>
          </a:avLst>
        </a:prstGeom>
        <a:solidFill>
          <a:schemeClr val="accent1"/>
        </a:solidFill>
        <a:ln>
          <a:noFill/>
        </a:ln>
        <a:effectLst/>
      </dsp:spPr>
      <dsp:style>
        <a:lnRef idx="0">
          <a:scrgbClr r="0" g="0" b="0"/>
        </a:lnRef>
        <a:fillRef idx="3">
          <a:scrgbClr r="0" g="0" b="0"/>
        </a:fillRef>
        <a:effectRef idx="2">
          <a:scrgbClr r="0" g="0" b="0"/>
        </a:effectRef>
        <a:fontRef idx="minor">
          <a:schemeClr val="lt1"/>
        </a:fontRef>
      </dsp:style>
    </dsp:sp>
    <dsp:sp modelId="{8FC92010-1A7B-4412-A125-455313F35C6B}">
      <dsp:nvSpPr>
        <dsp:cNvPr id="0" name=""/>
        <dsp:cNvSpPr/>
      </dsp:nvSpPr>
      <dsp:spPr>
        <a:xfrm>
          <a:off x="395850" y="1646911"/>
          <a:ext cx="2190870" cy="1391202"/>
        </a:xfrm>
        <a:prstGeom prst="roundRect">
          <a:avLst>
            <a:gd name="adj" fmla="val 10000"/>
          </a:avLst>
        </a:prstGeom>
        <a:solidFill>
          <a:schemeClr val="lt1">
            <a:alpha val="90000"/>
            <a:hueOff val="0"/>
            <a:satOff val="0"/>
            <a:lumOff val="0"/>
            <a:alphaOff val="0"/>
          </a:schemeClr>
        </a:solidFill>
        <a:ln w="6350" cap="flat" cmpd="sng" algn="ctr">
          <a:solidFill>
            <a:schemeClr val="accent2">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kern="1200" dirty="0"/>
            <a:t>The retirement system has become </a:t>
          </a:r>
          <a:r>
            <a:rPr lang="en-US" sz="1600" i="1" kern="1200" dirty="0"/>
            <a:t>unnecessarily</a:t>
          </a:r>
          <a:r>
            <a:rPr lang="en-US" sz="1600" kern="1200" dirty="0"/>
            <a:t> complex</a:t>
          </a:r>
        </a:p>
      </dsp:txBody>
      <dsp:txXfrm>
        <a:off x="436597" y="1687658"/>
        <a:ext cx="2109376" cy="1309708"/>
      </dsp:txXfrm>
    </dsp:sp>
    <dsp:sp modelId="{DF4EFCA7-2CAC-4941-9D73-5CC31F5D60F2}">
      <dsp:nvSpPr>
        <dsp:cNvPr id="0" name=""/>
        <dsp:cNvSpPr/>
      </dsp:nvSpPr>
      <dsp:spPr>
        <a:xfrm>
          <a:off x="2680798" y="1377547"/>
          <a:ext cx="2190870" cy="1391202"/>
        </a:xfrm>
        <a:prstGeom prst="roundRect">
          <a:avLst>
            <a:gd name="adj" fmla="val 10000"/>
          </a:avLst>
        </a:prstGeom>
        <a:solidFill>
          <a:schemeClr val="accent1"/>
        </a:solidFill>
        <a:ln>
          <a:noFill/>
        </a:ln>
        <a:effectLst/>
      </dsp:spPr>
      <dsp:style>
        <a:lnRef idx="0">
          <a:scrgbClr r="0" g="0" b="0"/>
        </a:lnRef>
        <a:fillRef idx="3">
          <a:scrgbClr r="0" g="0" b="0"/>
        </a:fillRef>
        <a:effectRef idx="2">
          <a:scrgbClr r="0" g="0" b="0"/>
        </a:effectRef>
        <a:fontRef idx="minor">
          <a:schemeClr val="lt1"/>
        </a:fontRef>
      </dsp:style>
    </dsp:sp>
    <dsp:sp modelId="{A0A58D80-6E71-459E-B1D9-D298112997A0}">
      <dsp:nvSpPr>
        <dsp:cNvPr id="0" name=""/>
        <dsp:cNvSpPr/>
      </dsp:nvSpPr>
      <dsp:spPr>
        <a:xfrm>
          <a:off x="2924228" y="1608806"/>
          <a:ext cx="2190870" cy="1391202"/>
        </a:xfrm>
        <a:prstGeom prst="roundRect">
          <a:avLst>
            <a:gd name="adj" fmla="val 10000"/>
          </a:avLst>
        </a:prstGeom>
        <a:solidFill>
          <a:schemeClr val="lt1">
            <a:alpha val="90000"/>
            <a:hueOff val="0"/>
            <a:satOff val="0"/>
            <a:lumOff val="0"/>
            <a:alphaOff val="0"/>
          </a:schemeClr>
        </a:solidFill>
        <a:ln w="6350" cap="flat" cmpd="sng" algn="ctr">
          <a:solidFill>
            <a:schemeClr val="accent2">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AU" sz="1600" i="1" kern="1200" dirty="0"/>
            <a:t>Unnecessarily</a:t>
          </a:r>
          <a:r>
            <a:rPr lang="en-AU" sz="1600" kern="1200" dirty="0"/>
            <a:t> detailed, unreasonable and immaterial from a wider perspective</a:t>
          </a:r>
          <a:endParaRPr lang="en-US" sz="1600" kern="1200" dirty="0"/>
        </a:p>
      </dsp:txBody>
      <dsp:txXfrm>
        <a:off x="2964975" y="1649553"/>
        <a:ext cx="2109376" cy="1309708"/>
      </dsp:txXfrm>
    </dsp:sp>
    <dsp:sp modelId="{A56F4991-791E-441B-8171-71680F0D2417}">
      <dsp:nvSpPr>
        <dsp:cNvPr id="0" name=""/>
        <dsp:cNvSpPr/>
      </dsp:nvSpPr>
      <dsp:spPr>
        <a:xfrm>
          <a:off x="5358529" y="1377547"/>
          <a:ext cx="2190870" cy="1391202"/>
        </a:xfrm>
        <a:prstGeom prst="roundRect">
          <a:avLst>
            <a:gd name="adj" fmla="val 10000"/>
          </a:avLst>
        </a:prstGeom>
        <a:solidFill>
          <a:schemeClr val="accent1"/>
        </a:solidFill>
        <a:ln>
          <a:noFill/>
        </a:ln>
        <a:effectLst/>
      </dsp:spPr>
      <dsp:style>
        <a:lnRef idx="0">
          <a:scrgbClr r="0" g="0" b="0"/>
        </a:lnRef>
        <a:fillRef idx="3">
          <a:scrgbClr r="0" g="0" b="0"/>
        </a:fillRef>
        <a:effectRef idx="2">
          <a:scrgbClr r="0" g="0" b="0"/>
        </a:effectRef>
        <a:fontRef idx="minor">
          <a:schemeClr val="lt1"/>
        </a:fontRef>
      </dsp:style>
    </dsp:sp>
    <dsp:sp modelId="{5EF181F2-51E4-4561-B3E6-C48E9F40C374}">
      <dsp:nvSpPr>
        <dsp:cNvPr id="0" name=""/>
        <dsp:cNvSpPr/>
      </dsp:nvSpPr>
      <dsp:spPr>
        <a:xfrm>
          <a:off x="5601959" y="1608806"/>
          <a:ext cx="2190870" cy="1391202"/>
        </a:xfrm>
        <a:prstGeom prst="roundRect">
          <a:avLst>
            <a:gd name="adj" fmla="val 10000"/>
          </a:avLst>
        </a:prstGeom>
        <a:solidFill>
          <a:schemeClr val="lt1">
            <a:alpha val="90000"/>
            <a:hueOff val="0"/>
            <a:satOff val="0"/>
            <a:lumOff val="0"/>
            <a:alphaOff val="0"/>
          </a:schemeClr>
        </a:solidFill>
        <a:ln w="6350" cap="flat" cmpd="sng" algn="ctr">
          <a:solidFill>
            <a:schemeClr val="accent2">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AU" sz="1600" kern="1200" dirty="0"/>
            <a:t> </a:t>
          </a:r>
          <a:r>
            <a:rPr lang="en-US" sz="1600" kern="1200" dirty="0"/>
            <a:t>Complexity distracts and imposes direct and indirect costs on all stakeholders</a:t>
          </a:r>
          <a:endParaRPr lang="en-AU" sz="1600" kern="1200" dirty="0"/>
        </a:p>
      </dsp:txBody>
      <dsp:txXfrm>
        <a:off x="5642706" y="1649553"/>
        <a:ext cx="2109376" cy="1309708"/>
      </dsp:txXfrm>
    </dsp:sp>
    <dsp:sp modelId="{0E3B51D5-7A88-4DE0-BC51-16E4E73AF1DF}">
      <dsp:nvSpPr>
        <dsp:cNvPr id="0" name=""/>
        <dsp:cNvSpPr/>
      </dsp:nvSpPr>
      <dsp:spPr>
        <a:xfrm>
          <a:off x="8036259" y="1377547"/>
          <a:ext cx="2190870" cy="1391202"/>
        </a:xfrm>
        <a:prstGeom prst="roundRect">
          <a:avLst>
            <a:gd name="adj" fmla="val 10000"/>
          </a:avLst>
        </a:prstGeom>
        <a:solidFill>
          <a:schemeClr val="accent1"/>
        </a:solidFill>
        <a:ln>
          <a:noFill/>
        </a:ln>
        <a:effectLst/>
      </dsp:spPr>
      <dsp:style>
        <a:lnRef idx="0">
          <a:scrgbClr r="0" g="0" b="0"/>
        </a:lnRef>
        <a:fillRef idx="3">
          <a:scrgbClr r="0" g="0" b="0"/>
        </a:fillRef>
        <a:effectRef idx="2">
          <a:scrgbClr r="0" g="0" b="0"/>
        </a:effectRef>
        <a:fontRef idx="minor">
          <a:schemeClr val="lt1"/>
        </a:fontRef>
      </dsp:style>
    </dsp:sp>
    <dsp:sp modelId="{F05F8991-ABF0-4D05-894C-29BBDFD695BF}">
      <dsp:nvSpPr>
        <dsp:cNvPr id="0" name=""/>
        <dsp:cNvSpPr/>
      </dsp:nvSpPr>
      <dsp:spPr>
        <a:xfrm>
          <a:off x="8279689" y="1608806"/>
          <a:ext cx="2190870" cy="1391202"/>
        </a:xfrm>
        <a:prstGeom prst="roundRect">
          <a:avLst>
            <a:gd name="adj" fmla="val 10000"/>
          </a:avLst>
        </a:prstGeom>
        <a:solidFill>
          <a:schemeClr val="lt1">
            <a:alpha val="90000"/>
            <a:hueOff val="0"/>
            <a:satOff val="0"/>
            <a:lumOff val="0"/>
            <a:alphaOff val="0"/>
          </a:schemeClr>
        </a:solidFill>
        <a:ln w="6350" cap="flat" cmpd="sng" algn="ctr">
          <a:solidFill>
            <a:schemeClr val="accent2">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AU" sz="1600" kern="1200" dirty="0"/>
            <a:t>So, abolish unnecessary and unreasonable provisions </a:t>
          </a:r>
        </a:p>
      </dsp:txBody>
      <dsp:txXfrm>
        <a:off x="8320436" y="1649553"/>
        <a:ext cx="2109376" cy="1309708"/>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F6D273F-09DB-40B7-BDBE-989310073489}">
      <dsp:nvSpPr>
        <dsp:cNvPr id="0" name=""/>
        <dsp:cNvSpPr/>
      </dsp:nvSpPr>
      <dsp:spPr>
        <a:xfrm>
          <a:off x="0" y="0"/>
          <a:ext cx="8646319"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2160668B-59D5-4F0F-BCA0-86397956076F}">
      <dsp:nvSpPr>
        <dsp:cNvPr id="0" name=""/>
        <dsp:cNvSpPr/>
      </dsp:nvSpPr>
      <dsp:spPr>
        <a:xfrm>
          <a:off x="0" y="0"/>
          <a:ext cx="8646319" cy="96815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0970" tIns="140970" rIns="140970" bIns="140970" numCol="1" spcCol="1270" anchor="t" anchorCtr="0">
          <a:noAutofit/>
        </a:bodyPr>
        <a:lstStyle/>
        <a:p>
          <a:pPr marL="0" lvl="0" indent="0" algn="l" defTabSz="1644650">
            <a:lnSpc>
              <a:spcPct val="90000"/>
            </a:lnSpc>
            <a:spcBef>
              <a:spcPct val="0"/>
            </a:spcBef>
            <a:spcAft>
              <a:spcPct val="35000"/>
            </a:spcAft>
            <a:buNone/>
          </a:pPr>
          <a:r>
            <a:rPr lang="en-US" sz="3700" kern="1200" dirty="0"/>
            <a:t>• Asset test penalizes saving</a:t>
          </a:r>
        </a:p>
      </dsp:txBody>
      <dsp:txXfrm>
        <a:off x="0" y="0"/>
        <a:ext cx="8646319" cy="968153"/>
      </dsp:txXfrm>
    </dsp:sp>
    <dsp:sp modelId="{3D83E21B-F0BE-4BFD-9ABD-3C9D5CF8D687}">
      <dsp:nvSpPr>
        <dsp:cNvPr id="0" name=""/>
        <dsp:cNvSpPr/>
      </dsp:nvSpPr>
      <dsp:spPr>
        <a:xfrm>
          <a:off x="0" y="968153"/>
          <a:ext cx="8646319"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6EA03B4F-F6AB-4921-ABA5-F16DE8176300}">
      <dsp:nvSpPr>
        <dsp:cNvPr id="0" name=""/>
        <dsp:cNvSpPr/>
      </dsp:nvSpPr>
      <dsp:spPr>
        <a:xfrm>
          <a:off x="0" y="968153"/>
          <a:ext cx="8646319" cy="96815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0970" tIns="140970" rIns="140970" bIns="140970" numCol="1" spcCol="1270" anchor="t" anchorCtr="0">
          <a:noAutofit/>
        </a:bodyPr>
        <a:lstStyle/>
        <a:p>
          <a:pPr marL="0" lvl="0" indent="0" algn="l" defTabSz="1644650">
            <a:lnSpc>
              <a:spcPct val="90000"/>
            </a:lnSpc>
            <a:spcBef>
              <a:spcPct val="0"/>
            </a:spcBef>
            <a:spcAft>
              <a:spcPct val="35000"/>
            </a:spcAft>
            <a:buNone/>
          </a:pPr>
          <a:r>
            <a:rPr lang="en-US" sz="3700" kern="1200" dirty="0"/>
            <a:t>• Renters treated worse than homeowners</a:t>
          </a:r>
        </a:p>
      </dsp:txBody>
      <dsp:txXfrm>
        <a:off x="0" y="968153"/>
        <a:ext cx="8646319" cy="968153"/>
      </dsp:txXfrm>
    </dsp:sp>
    <dsp:sp modelId="{29BC6550-4B08-4973-B509-8FF6A7BBFD35}">
      <dsp:nvSpPr>
        <dsp:cNvPr id="0" name=""/>
        <dsp:cNvSpPr/>
      </dsp:nvSpPr>
      <dsp:spPr>
        <a:xfrm>
          <a:off x="0" y="1936306"/>
          <a:ext cx="8646319"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19E7C049-AB88-449D-B6A0-04F307001EDD}">
      <dsp:nvSpPr>
        <dsp:cNvPr id="0" name=""/>
        <dsp:cNvSpPr/>
      </dsp:nvSpPr>
      <dsp:spPr>
        <a:xfrm>
          <a:off x="0" y="1936307"/>
          <a:ext cx="8646319" cy="96815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0970" tIns="140970" rIns="140970" bIns="140970" numCol="1" spcCol="1270" anchor="t" anchorCtr="0">
          <a:noAutofit/>
        </a:bodyPr>
        <a:lstStyle/>
        <a:p>
          <a:pPr marL="0" lvl="0" indent="0" algn="l" defTabSz="1644650">
            <a:lnSpc>
              <a:spcPct val="90000"/>
            </a:lnSpc>
            <a:spcBef>
              <a:spcPct val="0"/>
            </a:spcBef>
            <a:spcAft>
              <a:spcPct val="35000"/>
            </a:spcAft>
            <a:buNone/>
          </a:pPr>
          <a:r>
            <a:rPr lang="en-US" sz="3700" kern="1200" dirty="0"/>
            <a:t>• EMTRs can exceed 100%</a:t>
          </a:r>
        </a:p>
      </dsp:txBody>
      <dsp:txXfrm>
        <a:off x="0" y="1936307"/>
        <a:ext cx="8646319" cy="968153"/>
      </dsp:txXfrm>
    </dsp:sp>
    <dsp:sp modelId="{431A38B2-423A-4B99-AE15-8A8BF15F70EC}">
      <dsp:nvSpPr>
        <dsp:cNvPr id="0" name=""/>
        <dsp:cNvSpPr/>
      </dsp:nvSpPr>
      <dsp:spPr>
        <a:xfrm>
          <a:off x="0" y="2904460"/>
          <a:ext cx="8646319"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A4758DE0-FC56-4D35-9D51-11B72C1E54A7}">
      <dsp:nvSpPr>
        <dsp:cNvPr id="0" name=""/>
        <dsp:cNvSpPr/>
      </dsp:nvSpPr>
      <dsp:spPr>
        <a:xfrm>
          <a:off x="0" y="2904460"/>
          <a:ext cx="8646319" cy="96815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0970" tIns="140970" rIns="140970" bIns="140970" numCol="1" spcCol="1270" anchor="t" anchorCtr="0">
          <a:noAutofit/>
        </a:bodyPr>
        <a:lstStyle/>
        <a:p>
          <a:pPr marL="0" lvl="0" indent="0" algn="l" defTabSz="1644650">
            <a:lnSpc>
              <a:spcPct val="90000"/>
            </a:lnSpc>
            <a:spcBef>
              <a:spcPct val="0"/>
            </a:spcBef>
            <a:spcAft>
              <a:spcPct val="35000"/>
            </a:spcAft>
            <a:buNone/>
          </a:pPr>
          <a:r>
            <a:rPr lang="en-US" sz="3700" kern="1200" dirty="0"/>
            <a:t>• Long home care waiting lists</a:t>
          </a:r>
        </a:p>
      </dsp:txBody>
      <dsp:txXfrm>
        <a:off x="0" y="2904460"/>
        <a:ext cx="8646319" cy="968153"/>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9A67D00-C89C-4986-A060-3D5277417396}">
      <dsp:nvSpPr>
        <dsp:cNvPr id="0" name=""/>
        <dsp:cNvSpPr/>
      </dsp:nvSpPr>
      <dsp:spPr>
        <a:xfrm>
          <a:off x="0" y="613"/>
          <a:ext cx="11528425" cy="1436110"/>
        </a:xfrm>
        <a:prstGeom prst="roundRect">
          <a:avLst>
            <a:gd name="adj" fmla="val 10000"/>
          </a:avLst>
        </a:prstGeom>
        <a:solidFill>
          <a:schemeClr val="accent5">
            <a:tint val="40000"/>
            <a:hueOff val="0"/>
            <a:satOff val="0"/>
            <a:lumOff val="0"/>
            <a:alphaOff val="0"/>
          </a:schemeClr>
        </a:solidFill>
        <a:ln>
          <a:noFill/>
        </a:ln>
        <a:effectLst/>
      </dsp:spPr>
      <dsp:style>
        <a:lnRef idx="0">
          <a:scrgbClr r="0" g="0" b="0"/>
        </a:lnRef>
        <a:fillRef idx="1">
          <a:scrgbClr r="0" g="0" b="0"/>
        </a:fillRef>
        <a:effectRef idx="2">
          <a:scrgbClr r="0" g="0" b="0"/>
        </a:effectRef>
        <a:fontRef idx="minor"/>
      </dsp:style>
    </dsp:sp>
    <dsp:sp modelId="{C5B1108D-6A1C-4E63-B924-CB30362B16B8}">
      <dsp:nvSpPr>
        <dsp:cNvPr id="0" name=""/>
        <dsp:cNvSpPr/>
      </dsp:nvSpPr>
      <dsp:spPr>
        <a:xfrm>
          <a:off x="434423" y="323738"/>
          <a:ext cx="789860" cy="789860"/>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51A40BA0-DC09-43DB-A42A-1A5DF4B1C9CB}">
      <dsp:nvSpPr>
        <dsp:cNvPr id="0" name=""/>
        <dsp:cNvSpPr/>
      </dsp:nvSpPr>
      <dsp:spPr>
        <a:xfrm>
          <a:off x="1658707" y="613"/>
          <a:ext cx="9869717" cy="143611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51988" tIns="151988" rIns="151988" bIns="151988" numCol="1" spcCol="1270" anchor="ctr" anchorCtr="0">
          <a:noAutofit/>
        </a:bodyPr>
        <a:lstStyle/>
        <a:p>
          <a:pPr marL="0" lvl="0" indent="0" algn="l" defTabSz="1111250">
            <a:lnSpc>
              <a:spcPct val="100000"/>
            </a:lnSpc>
            <a:spcBef>
              <a:spcPct val="0"/>
            </a:spcBef>
            <a:spcAft>
              <a:spcPct val="35000"/>
            </a:spcAft>
            <a:buNone/>
          </a:pPr>
          <a:r>
            <a:rPr lang="en-US" sz="2500" kern="1200" dirty="0"/>
            <a:t>Replace separate asset and income tests with unified notional income</a:t>
          </a:r>
        </a:p>
      </dsp:txBody>
      <dsp:txXfrm>
        <a:off x="1658707" y="613"/>
        <a:ext cx="9869717" cy="1436110"/>
      </dsp:txXfrm>
    </dsp:sp>
    <dsp:sp modelId="{BC18D471-3D95-4E82-9566-9E26016D2EC3}">
      <dsp:nvSpPr>
        <dsp:cNvPr id="0" name=""/>
        <dsp:cNvSpPr/>
      </dsp:nvSpPr>
      <dsp:spPr>
        <a:xfrm>
          <a:off x="0" y="1795751"/>
          <a:ext cx="11528425" cy="1436110"/>
        </a:xfrm>
        <a:prstGeom prst="roundRect">
          <a:avLst>
            <a:gd name="adj" fmla="val 10000"/>
          </a:avLst>
        </a:prstGeom>
        <a:solidFill>
          <a:schemeClr val="accent5">
            <a:tint val="40000"/>
            <a:hueOff val="0"/>
            <a:satOff val="0"/>
            <a:lumOff val="0"/>
            <a:alphaOff val="0"/>
          </a:schemeClr>
        </a:solidFill>
        <a:ln>
          <a:noFill/>
        </a:ln>
        <a:effectLst/>
      </dsp:spPr>
      <dsp:style>
        <a:lnRef idx="0">
          <a:scrgbClr r="0" g="0" b="0"/>
        </a:lnRef>
        <a:fillRef idx="1">
          <a:scrgbClr r="0" g="0" b="0"/>
        </a:fillRef>
        <a:effectRef idx="2">
          <a:scrgbClr r="0" g="0" b="0"/>
        </a:effectRef>
        <a:fontRef idx="minor"/>
      </dsp:style>
    </dsp:sp>
    <dsp:sp modelId="{9BB2E5F0-B769-45A4-9A9D-96DC03C2A8D3}">
      <dsp:nvSpPr>
        <dsp:cNvPr id="0" name=""/>
        <dsp:cNvSpPr/>
      </dsp:nvSpPr>
      <dsp:spPr>
        <a:xfrm>
          <a:off x="434423" y="2118876"/>
          <a:ext cx="789860" cy="789860"/>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33DFE807-3A5E-4D95-974B-5C18FB30B4E7}">
      <dsp:nvSpPr>
        <dsp:cNvPr id="0" name=""/>
        <dsp:cNvSpPr/>
      </dsp:nvSpPr>
      <dsp:spPr>
        <a:xfrm>
          <a:off x="1658707" y="1795751"/>
          <a:ext cx="9869717" cy="143611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51988" tIns="151988" rIns="151988" bIns="151988" numCol="1" spcCol="1270" anchor="ctr" anchorCtr="0">
          <a:noAutofit/>
        </a:bodyPr>
        <a:lstStyle/>
        <a:p>
          <a:pPr marL="0" lvl="0" indent="0" algn="l" defTabSz="1111250">
            <a:lnSpc>
              <a:spcPct val="100000"/>
            </a:lnSpc>
            <a:spcBef>
              <a:spcPct val="0"/>
            </a:spcBef>
            <a:spcAft>
              <a:spcPct val="35000"/>
            </a:spcAft>
            <a:buNone/>
          </a:pPr>
          <a:r>
            <a:rPr lang="en-US" sz="2500" kern="1200" dirty="0"/>
            <a:t>Convert assets to income using age &amp; health-based annuity factors</a:t>
          </a:r>
        </a:p>
      </dsp:txBody>
      <dsp:txXfrm>
        <a:off x="1658707" y="1795751"/>
        <a:ext cx="9869717" cy="1436110"/>
      </dsp:txXfrm>
    </dsp:sp>
    <dsp:sp modelId="{5FB6A2F9-3C2D-4AF1-B126-E6459D7CA814}">
      <dsp:nvSpPr>
        <dsp:cNvPr id="0" name=""/>
        <dsp:cNvSpPr/>
      </dsp:nvSpPr>
      <dsp:spPr>
        <a:xfrm>
          <a:off x="0" y="3590889"/>
          <a:ext cx="11528425" cy="1436110"/>
        </a:xfrm>
        <a:prstGeom prst="roundRect">
          <a:avLst>
            <a:gd name="adj" fmla="val 10000"/>
          </a:avLst>
        </a:prstGeom>
        <a:solidFill>
          <a:schemeClr val="accent5">
            <a:tint val="40000"/>
            <a:hueOff val="0"/>
            <a:satOff val="0"/>
            <a:lumOff val="0"/>
            <a:alphaOff val="0"/>
          </a:schemeClr>
        </a:solidFill>
        <a:ln>
          <a:noFill/>
        </a:ln>
        <a:effectLst/>
      </dsp:spPr>
      <dsp:style>
        <a:lnRef idx="0">
          <a:scrgbClr r="0" g="0" b="0"/>
        </a:lnRef>
        <a:fillRef idx="1">
          <a:scrgbClr r="0" g="0" b="0"/>
        </a:fillRef>
        <a:effectRef idx="2">
          <a:scrgbClr r="0" g="0" b="0"/>
        </a:effectRef>
        <a:fontRef idx="minor"/>
      </dsp:style>
    </dsp:sp>
    <dsp:sp modelId="{38E0A742-5136-48C3-BFF1-F524170258F2}">
      <dsp:nvSpPr>
        <dsp:cNvPr id="0" name=""/>
        <dsp:cNvSpPr/>
      </dsp:nvSpPr>
      <dsp:spPr>
        <a:xfrm>
          <a:off x="434423" y="3914013"/>
          <a:ext cx="789860" cy="789860"/>
        </a:xfrm>
        <a:prstGeom prst="rect">
          <a:avLst/>
        </a:prstGeom>
        <a:blipFill>
          <a:blip xmlns:r="http://schemas.openxmlformats.org/officeDocument/2006/relationships">
            <a:extLst>
              <a:ext uri="{96DAC541-7B7A-43D3-8B79-37D633B846F1}">
                <asvg:svgBlip xmlns:asvg="http://schemas.microsoft.com/office/drawing/2016/SVG/main" r:embed="rId3"/>
              </a:ext>
            </a:extLst>
          </a:blip>
          <a:srcRect/>
          <a:stretch>
            <a:fillRect/>
          </a:stretch>
        </a:blip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FD3C99DE-922F-4358-80F7-4B7B3B4D66A0}">
      <dsp:nvSpPr>
        <dsp:cNvPr id="0" name=""/>
        <dsp:cNvSpPr/>
      </dsp:nvSpPr>
      <dsp:spPr>
        <a:xfrm>
          <a:off x="1658707" y="3590889"/>
          <a:ext cx="9869717" cy="143611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51988" tIns="151988" rIns="151988" bIns="151988" numCol="1" spcCol="1270" anchor="ctr" anchorCtr="0">
          <a:noAutofit/>
        </a:bodyPr>
        <a:lstStyle/>
        <a:p>
          <a:pPr marL="0" lvl="0" indent="0" algn="l" defTabSz="1111250">
            <a:lnSpc>
              <a:spcPct val="100000"/>
            </a:lnSpc>
            <a:spcBef>
              <a:spcPct val="0"/>
            </a:spcBef>
            <a:spcAft>
              <a:spcPct val="35000"/>
            </a:spcAft>
            <a:buNone/>
          </a:pPr>
          <a:r>
            <a:rPr lang="en-US" sz="2500" kern="1200" dirty="0"/>
            <a:t>Applies especially to Aged Care - life expectancy is only two years or so</a:t>
          </a:r>
        </a:p>
      </dsp:txBody>
      <dsp:txXfrm>
        <a:off x="1658707" y="3590889"/>
        <a:ext cx="9869717" cy="1436110"/>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ADD7F3E-D7A7-4890-80E5-AD6034A4F974}">
      <dsp:nvSpPr>
        <dsp:cNvPr id="0" name=""/>
        <dsp:cNvSpPr/>
      </dsp:nvSpPr>
      <dsp:spPr>
        <a:xfrm>
          <a:off x="2455" y="1377547"/>
          <a:ext cx="2190870" cy="1391202"/>
        </a:xfrm>
        <a:prstGeom prst="roundRect">
          <a:avLst>
            <a:gd name="adj" fmla="val 10000"/>
          </a:avLst>
        </a:prstGeom>
        <a:solidFill>
          <a:schemeClr val="accent1"/>
        </a:solidFill>
        <a:ln>
          <a:noFill/>
        </a:ln>
        <a:effectLst/>
      </dsp:spPr>
      <dsp:style>
        <a:lnRef idx="0">
          <a:scrgbClr r="0" g="0" b="0"/>
        </a:lnRef>
        <a:fillRef idx="3">
          <a:scrgbClr r="0" g="0" b="0"/>
        </a:fillRef>
        <a:effectRef idx="2">
          <a:scrgbClr r="0" g="0" b="0"/>
        </a:effectRef>
        <a:fontRef idx="minor">
          <a:schemeClr val="lt1"/>
        </a:fontRef>
      </dsp:style>
    </dsp:sp>
    <dsp:sp modelId="{8FC92010-1A7B-4412-A125-455313F35C6B}">
      <dsp:nvSpPr>
        <dsp:cNvPr id="0" name=""/>
        <dsp:cNvSpPr/>
      </dsp:nvSpPr>
      <dsp:spPr>
        <a:xfrm>
          <a:off x="245885" y="1608806"/>
          <a:ext cx="2190870" cy="1391202"/>
        </a:xfrm>
        <a:prstGeom prst="roundRect">
          <a:avLst>
            <a:gd name="adj" fmla="val 10000"/>
          </a:avLst>
        </a:prstGeom>
        <a:solidFill>
          <a:schemeClr val="lt1">
            <a:alpha val="90000"/>
            <a:hueOff val="0"/>
            <a:satOff val="0"/>
            <a:lumOff val="0"/>
            <a:alphaOff val="0"/>
          </a:schemeClr>
        </a:solidFill>
        <a:ln w="6350" cap="flat" cmpd="sng" algn="ctr">
          <a:solidFill>
            <a:schemeClr val="accent2">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kern="1200" dirty="0"/>
            <a:t>The retirement system has become </a:t>
          </a:r>
          <a:r>
            <a:rPr lang="en-US" sz="1600" i="1" kern="1200" dirty="0"/>
            <a:t>unnecessarily</a:t>
          </a:r>
          <a:r>
            <a:rPr lang="en-US" sz="1600" kern="1200" dirty="0"/>
            <a:t> complex</a:t>
          </a:r>
        </a:p>
      </dsp:txBody>
      <dsp:txXfrm>
        <a:off x="286632" y="1649553"/>
        <a:ext cx="2109376" cy="1309708"/>
      </dsp:txXfrm>
    </dsp:sp>
    <dsp:sp modelId="{DF4EFCA7-2CAC-4941-9D73-5CC31F5D60F2}">
      <dsp:nvSpPr>
        <dsp:cNvPr id="0" name=""/>
        <dsp:cNvSpPr/>
      </dsp:nvSpPr>
      <dsp:spPr>
        <a:xfrm>
          <a:off x="2680798" y="1377547"/>
          <a:ext cx="2190870" cy="1391202"/>
        </a:xfrm>
        <a:prstGeom prst="roundRect">
          <a:avLst>
            <a:gd name="adj" fmla="val 10000"/>
          </a:avLst>
        </a:prstGeom>
        <a:solidFill>
          <a:schemeClr val="accent1"/>
        </a:solidFill>
        <a:ln>
          <a:noFill/>
        </a:ln>
        <a:effectLst/>
      </dsp:spPr>
      <dsp:style>
        <a:lnRef idx="0">
          <a:scrgbClr r="0" g="0" b="0"/>
        </a:lnRef>
        <a:fillRef idx="3">
          <a:scrgbClr r="0" g="0" b="0"/>
        </a:fillRef>
        <a:effectRef idx="2">
          <a:scrgbClr r="0" g="0" b="0"/>
        </a:effectRef>
        <a:fontRef idx="minor">
          <a:schemeClr val="lt1"/>
        </a:fontRef>
      </dsp:style>
    </dsp:sp>
    <dsp:sp modelId="{A0A58D80-6E71-459E-B1D9-D298112997A0}">
      <dsp:nvSpPr>
        <dsp:cNvPr id="0" name=""/>
        <dsp:cNvSpPr/>
      </dsp:nvSpPr>
      <dsp:spPr>
        <a:xfrm>
          <a:off x="2924228" y="1608806"/>
          <a:ext cx="2190870" cy="1391202"/>
        </a:xfrm>
        <a:prstGeom prst="roundRect">
          <a:avLst>
            <a:gd name="adj" fmla="val 10000"/>
          </a:avLst>
        </a:prstGeom>
        <a:solidFill>
          <a:schemeClr val="lt1">
            <a:alpha val="90000"/>
            <a:hueOff val="0"/>
            <a:satOff val="0"/>
            <a:lumOff val="0"/>
            <a:alphaOff val="0"/>
          </a:schemeClr>
        </a:solidFill>
        <a:ln w="6350" cap="flat" cmpd="sng" algn="ctr">
          <a:solidFill>
            <a:schemeClr val="accent2">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AU" sz="1600" i="1" kern="1200" dirty="0"/>
            <a:t>Unnecessarily</a:t>
          </a:r>
          <a:r>
            <a:rPr lang="en-AU" sz="1600" kern="1200" dirty="0"/>
            <a:t> detailed, unreasonable and immaterial from a wider perspective</a:t>
          </a:r>
          <a:endParaRPr lang="en-US" sz="1600" kern="1200" dirty="0"/>
        </a:p>
      </dsp:txBody>
      <dsp:txXfrm>
        <a:off x="2964975" y="1649553"/>
        <a:ext cx="2109376" cy="1309708"/>
      </dsp:txXfrm>
    </dsp:sp>
    <dsp:sp modelId="{A56F4991-791E-441B-8171-71680F0D2417}">
      <dsp:nvSpPr>
        <dsp:cNvPr id="0" name=""/>
        <dsp:cNvSpPr/>
      </dsp:nvSpPr>
      <dsp:spPr>
        <a:xfrm>
          <a:off x="5358529" y="1377547"/>
          <a:ext cx="2190870" cy="1391202"/>
        </a:xfrm>
        <a:prstGeom prst="roundRect">
          <a:avLst>
            <a:gd name="adj" fmla="val 10000"/>
          </a:avLst>
        </a:prstGeom>
        <a:solidFill>
          <a:schemeClr val="accent1"/>
        </a:solidFill>
        <a:ln>
          <a:noFill/>
        </a:ln>
        <a:effectLst/>
      </dsp:spPr>
      <dsp:style>
        <a:lnRef idx="0">
          <a:scrgbClr r="0" g="0" b="0"/>
        </a:lnRef>
        <a:fillRef idx="3">
          <a:scrgbClr r="0" g="0" b="0"/>
        </a:fillRef>
        <a:effectRef idx="2">
          <a:scrgbClr r="0" g="0" b="0"/>
        </a:effectRef>
        <a:fontRef idx="minor">
          <a:schemeClr val="lt1"/>
        </a:fontRef>
      </dsp:style>
    </dsp:sp>
    <dsp:sp modelId="{5EF181F2-51E4-4561-B3E6-C48E9F40C374}">
      <dsp:nvSpPr>
        <dsp:cNvPr id="0" name=""/>
        <dsp:cNvSpPr/>
      </dsp:nvSpPr>
      <dsp:spPr>
        <a:xfrm>
          <a:off x="5601959" y="1608806"/>
          <a:ext cx="2190870" cy="1391202"/>
        </a:xfrm>
        <a:prstGeom prst="roundRect">
          <a:avLst>
            <a:gd name="adj" fmla="val 10000"/>
          </a:avLst>
        </a:prstGeom>
        <a:solidFill>
          <a:schemeClr val="lt1">
            <a:alpha val="90000"/>
            <a:hueOff val="0"/>
            <a:satOff val="0"/>
            <a:lumOff val="0"/>
            <a:alphaOff val="0"/>
          </a:schemeClr>
        </a:solidFill>
        <a:ln w="6350" cap="flat" cmpd="sng" algn="ctr">
          <a:solidFill>
            <a:schemeClr val="accent2">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AU" sz="1600" kern="1200" dirty="0"/>
            <a:t> </a:t>
          </a:r>
          <a:r>
            <a:rPr lang="en-US" sz="1600" kern="1200" dirty="0"/>
            <a:t>Complexity distracts and imposes direct and indirect costs on all stakeholders</a:t>
          </a:r>
          <a:endParaRPr lang="en-AU" sz="1600" kern="1200" dirty="0"/>
        </a:p>
      </dsp:txBody>
      <dsp:txXfrm>
        <a:off x="5642706" y="1649553"/>
        <a:ext cx="2109376" cy="1309708"/>
      </dsp:txXfrm>
    </dsp:sp>
    <dsp:sp modelId="{0E3B51D5-7A88-4DE0-BC51-16E4E73AF1DF}">
      <dsp:nvSpPr>
        <dsp:cNvPr id="0" name=""/>
        <dsp:cNvSpPr/>
      </dsp:nvSpPr>
      <dsp:spPr>
        <a:xfrm>
          <a:off x="8036259" y="1377547"/>
          <a:ext cx="2190870" cy="1391202"/>
        </a:xfrm>
        <a:prstGeom prst="roundRect">
          <a:avLst>
            <a:gd name="adj" fmla="val 10000"/>
          </a:avLst>
        </a:prstGeom>
        <a:solidFill>
          <a:schemeClr val="accent1"/>
        </a:solidFill>
        <a:ln>
          <a:noFill/>
        </a:ln>
        <a:effectLst/>
      </dsp:spPr>
      <dsp:style>
        <a:lnRef idx="0">
          <a:scrgbClr r="0" g="0" b="0"/>
        </a:lnRef>
        <a:fillRef idx="3">
          <a:scrgbClr r="0" g="0" b="0"/>
        </a:fillRef>
        <a:effectRef idx="2">
          <a:scrgbClr r="0" g="0" b="0"/>
        </a:effectRef>
        <a:fontRef idx="minor">
          <a:schemeClr val="lt1"/>
        </a:fontRef>
      </dsp:style>
    </dsp:sp>
    <dsp:sp modelId="{F05F8991-ABF0-4D05-894C-29BBDFD695BF}">
      <dsp:nvSpPr>
        <dsp:cNvPr id="0" name=""/>
        <dsp:cNvSpPr/>
      </dsp:nvSpPr>
      <dsp:spPr>
        <a:xfrm>
          <a:off x="8279689" y="1608806"/>
          <a:ext cx="2190870" cy="1391202"/>
        </a:xfrm>
        <a:prstGeom prst="roundRect">
          <a:avLst>
            <a:gd name="adj" fmla="val 10000"/>
          </a:avLst>
        </a:prstGeom>
        <a:solidFill>
          <a:schemeClr val="lt1">
            <a:alpha val="90000"/>
            <a:hueOff val="0"/>
            <a:satOff val="0"/>
            <a:lumOff val="0"/>
            <a:alphaOff val="0"/>
          </a:schemeClr>
        </a:solidFill>
        <a:ln w="6350" cap="flat" cmpd="sng" algn="ctr">
          <a:solidFill>
            <a:schemeClr val="accent2">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AU" sz="1600" kern="1200" dirty="0"/>
            <a:t>So, abolish unnecessary and unreasonable provisions </a:t>
          </a:r>
        </a:p>
      </dsp:txBody>
      <dsp:txXfrm>
        <a:off x="8320436" y="1649553"/>
        <a:ext cx="2109376" cy="1309708"/>
      </dsp:txXfrm>
    </dsp:sp>
  </dsp:spTree>
</dsp:drawing>
</file>

<file path=ppt/diagrams/layout1.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3.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4.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AU"/>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9895325-9423-44E3-8814-4F16C4F7ECDA}" type="datetimeFigureOut">
              <a:rPr lang="en-AU" smtClean="0"/>
              <a:t>23/05/2026</a:t>
            </a:fld>
            <a:endParaRPr lang="en-AU"/>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AU"/>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AU"/>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3E2615B-1E36-4363-82F7-1E699C1CB590}" type="slidenum">
              <a:rPr lang="en-AU" smtClean="0"/>
              <a:t>‹#›</a:t>
            </a:fld>
            <a:endParaRPr lang="en-AU"/>
          </a:p>
        </p:txBody>
      </p:sp>
    </p:spTree>
    <p:extLst>
      <p:ext uri="{BB962C8B-B14F-4D97-AF65-F5344CB8AC3E}">
        <p14:creationId xmlns:p14="http://schemas.microsoft.com/office/powerpoint/2010/main" val="4894299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B3E2615B-1E36-4363-82F7-1E699C1CB590}" type="slidenum">
              <a:rPr lang="en-AU" smtClean="0"/>
              <a:t>11</a:t>
            </a:fld>
            <a:endParaRPr lang="en-AU"/>
          </a:p>
        </p:txBody>
      </p:sp>
    </p:spTree>
    <p:extLst>
      <p:ext uri="{BB962C8B-B14F-4D97-AF65-F5344CB8AC3E}">
        <p14:creationId xmlns:p14="http://schemas.microsoft.com/office/powerpoint/2010/main" val="306786019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solidFill>
          <a:schemeClr val="bg1">
            <a:lumMod val="85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ED5113-57A5-9394-9EAC-AE049E0FC471}"/>
              </a:ext>
            </a:extLst>
          </p:cNvPr>
          <p:cNvSpPr>
            <a:spLocks noGrp="1"/>
          </p:cNvSpPr>
          <p:nvPr>
            <p:ph type="ctrTitle"/>
          </p:nvPr>
        </p:nvSpPr>
        <p:spPr>
          <a:xfrm>
            <a:off x="1984004" y="3702358"/>
            <a:ext cx="6571317" cy="780120"/>
          </a:xfrm>
        </p:spPr>
        <p:txBody>
          <a:bodyPr anchor="t" anchorCtr="0"/>
          <a:lstStyle>
            <a:lvl1pPr algn="l">
              <a:defRPr sz="2625" b="0" i="0">
                <a:solidFill>
                  <a:schemeClr val="bg1"/>
                </a:solidFill>
                <a:latin typeface="ABC Oracle Medium" panose="020B0504040202060203" pitchFamily="34" charset="77"/>
              </a:defRPr>
            </a:lvl1pPr>
          </a:lstStyle>
          <a:p>
            <a:r>
              <a:rPr lang="en-US"/>
              <a:t>Click to edit Master title style</a:t>
            </a:r>
            <a:endParaRPr lang="en-GB" dirty="0"/>
          </a:p>
        </p:txBody>
      </p:sp>
      <p:sp>
        <p:nvSpPr>
          <p:cNvPr id="3" name="Subtitle 2">
            <a:extLst>
              <a:ext uri="{FF2B5EF4-FFF2-40B4-BE49-F238E27FC236}">
                <a16:creationId xmlns:a16="http://schemas.microsoft.com/office/drawing/2014/main" id="{0F1D9585-239A-5710-5FBB-F38F3137D466}"/>
              </a:ext>
            </a:extLst>
          </p:cNvPr>
          <p:cNvSpPr>
            <a:spLocks noGrp="1"/>
          </p:cNvSpPr>
          <p:nvPr>
            <p:ph type="subTitle" idx="1"/>
          </p:nvPr>
        </p:nvSpPr>
        <p:spPr>
          <a:xfrm>
            <a:off x="2001357" y="4488870"/>
            <a:ext cx="6566752" cy="1598604"/>
          </a:xfrm>
        </p:spPr>
        <p:txBody>
          <a:bodyPr anchor="t" anchorCtr="0"/>
          <a:lstStyle>
            <a:lvl1pPr marL="0" indent="0" algn="l">
              <a:spcBef>
                <a:spcPts val="0"/>
              </a:spcBef>
              <a:spcAft>
                <a:spcPts val="0"/>
              </a:spcAft>
              <a:buNone/>
              <a:defRPr sz="1800">
                <a:solidFill>
                  <a:schemeClr val="bg1"/>
                </a:solidFill>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en-GB" dirty="0"/>
          </a:p>
        </p:txBody>
      </p:sp>
      <p:sp>
        <p:nvSpPr>
          <p:cNvPr id="11" name="Graphic 9">
            <a:extLst>
              <a:ext uri="{FF2B5EF4-FFF2-40B4-BE49-F238E27FC236}">
                <a16:creationId xmlns:a16="http://schemas.microsoft.com/office/drawing/2014/main" id="{7C687F61-C361-715E-64E1-F940513FF331}"/>
              </a:ext>
            </a:extLst>
          </p:cNvPr>
          <p:cNvSpPr/>
          <p:nvPr/>
        </p:nvSpPr>
        <p:spPr>
          <a:xfrm>
            <a:off x="333638" y="298711"/>
            <a:ext cx="4232364" cy="2633050"/>
          </a:xfrm>
          <a:custGeom>
            <a:avLst/>
            <a:gdLst>
              <a:gd name="connsiteX0" fmla="*/ 1616252 w 5680133"/>
              <a:gd name="connsiteY0" fmla="*/ 1027014 h 3533740"/>
              <a:gd name="connsiteX1" fmla="*/ 1026216 w 5680133"/>
              <a:gd name="connsiteY1" fmla="*/ 1617605 h 3533740"/>
              <a:gd name="connsiteX2" fmla="*/ 436180 w 5680133"/>
              <a:gd name="connsiteY2" fmla="*/ 1027014 h 3533740"/>
              <a:gd name="connsiteX3" fmla="*/ 1026216 w 5680133"/>
              <a:gd name="connsiteY3" fmla="*/ 436519 h 3533740"/>
              <a:gd name="connsiteX4" fmla="*/ 1616252 w 5680133"/>
              <a:gd name="connsiteY4" fmla="*/ 1027014 h 3533740"/>
              <a:gd name="connsiteX5" fmla="*/ 2052432 w 5680133"/>
              <a:gd name="connsiteY5" fmla="*/ 2054029 h 3533740"/>
              <a:gd name="connsiteX6" fmla="*/ 2052432 w 5680133"/>
              <a:gd name="connsiteY6" fmla="*/ 1027014 h 3533740"/>
              <a:gd name="connsiteX7" fmla="*/ 1026216 w 5680133"/>
              <a:gd name="connsiteY7" fmla="*/ 0 h 3533740"/>
              <a:gd name="connsiteX8" fmla="*/ 0 w 5680133"/>
              <a:gd name="connsiteY8" fmla="*/ 1027014 h 3533740"/>
              <a:gd name="connsiteX9" fmla="*/ 1026216 w 5680133"/>
              <a:gd name="connsiteY9" fmla="*/ 2054029 h 3533740"/>
              <a:gd name="connsiteX10" fmla="*/ 2052432 w 5680133"/>
              <a:gd name="connsiteY10" fmla="*/ 2054029 h 3533740"/>
              <a:gd name="connsiteX11" fmla="*/ 5302720 w 5680133"/>
              <a:gd name="connsiteY11" fmla="*/ 3528126 h 3533740"/>
              <a:gd name="connsiteX12" fmla="*/ 5363767 w 5680133"/>
              <a:gd name="connsiteY12" fmla="*/ 3466935 h 3533740"/>
              <a:gd name="connsiteX13" fmla="*/ 5302720 w 5680133"/>
              <a:gd name="connsiteY13" fmla="*/ 3406601 h 3533740"/>
              <a:gd name="connsiteX14" fmla="*/ 5241576 w 5680133"/>
              <a:gd name="connsiteY14" fmla="*/ 3466935 h 3533740"/>
              <a:gd name="connsiteX15" fmla="*/ 5302720 w 5680133"/>
              <a:gd name="connsiteY15" fmla="*/ 3528126 h 3533740"/>
              <a:gd name="connsiteX16" fmla="*/ 4875097 w 5680133"/>
              <a:gd name="connsiteY16" fmla="*/ 3277272 h 3533740"/>
              <a:gd name="connsiteX17" fmla="*/ 4983025 w 5680133"/>
              <a:gd name="connsiteY17" fmla="*/ 3179634 h 3533740"/>
              <a:gd name="connsiteX18" fmla="*/ 5090097 w 5680133"/>
              <a:gd name="connsiteY18" fmla="*/ 3277272 h 3533740"/>
              <a:gd name="connsiteX19" fmla="*/ 4875097 w 5680133"/>
              <a:gd name="connsiteY19" fmla="*/ 3277272 h 3533740"/>
              <a:gd name="connsiteX20" fmla="*/ 4986924 w 5680133"/>
              <a:gd name="connsiteY20" fmla="*/ 3533740 h 3533740"/>
              <a:gd name="connsiteX21" fmla="*/ 5173396 w 5680133"/>
              <a:gd name="connsiteY21" fmla="*/ 3416213 h 3533740"/>
              <a:gd name="connsiteX22" fmla="*/ 5073456 w 5680133"/>
              <a:gd name="connsiteY22" fmla="*/ 3416213 h 3533740"/>
              <a:gd name="connsiteX23" fmla="*/ 4988540 w 5680133"/>
              <a:gd name="connsiteY23" fmla="*/ 3459037 h 3533740"/>
              <a:gd name="connsiteX24" fmla="*/ 4873481 w 5680133"/>
              <a:gd name="connsiteY24" fmla="*/ 3346267 h 3533740"/>
              <a:gd name="connsiteX25" fmla="*/ 5184427 w 5680133"/>
              <a:gd name="connsiteY25" fmla="*/ 3346267 h 3533740"/>
              <a:gd name="connsiteX26" fmla="*/ 4980553 w 5680133"/>
              <a:gd name="connsiteY26" fmla="*/ 3104168 h 3533740"/>
              <a:gd name="connsiteX27" fmla="*/ 4777440 w 5680133"/>
              <a:gd name="connsiteY27" fmla="*/ 3320096 h 3533740"/>
              <a:gd name="connsiteX28" fmla="*/ 4986924 w 5680133"/>
              <a:gd name="connsiteY28" fmla="*/ 3533740 h 3533740"/>
              <a:gd name="connsiteX29" fmla="*/ 4677595 w 5680133"/>
              <a:gd name="connsiteY29" fmla="*/ 3525747 h 3533740"/>
              <a:gd name="connsiteX30" fmla="*/ 4737882 w 5680133"/>
              <a:gd name="connsiteY30" fmla="*/ 3517753 h 3533740"/>
              <a:gd name="connsiteX31" fmla="*/ 4737882 w 5680133"/>
              <a:gd name="connsiteY31" fmla="*/ 3448664 h 3533740"/>
              <a:gd name="connsiteX32" fmla="*/ 4702984 w 5680133"/>
              <a:gd name="connsiteY32" fmla="*/ 3452660 h 3533740"/>
              <a:gd name="connsiteX33" fmla="*/ 4649068 w 5680133"/>
              <a:gd name="connsiteY33" fmla="*/ 3388329 h 3533740"/>
              <a:gd name="connsiteX34" fmla="*/ 4649068 w 5680133"/>
              <a:gd name="connsiteY34" fmla="*/ 3189912 h 3533740"/>
              <a:gd name="connsiteX35" fmla="*/ 4729990 w 5680133"/>
              <a:gd name="connsiteY35" fmla="*/ 3189912 h 3533740"/>
              <a:gd name="connsiteX36" fmla="*/ 4729990 w 5680133"/>
              <a:gd name="connsiteY36" fmla="*/ 3116064 h 3533740"/>
              <a:gd name="connsiteX37" fmla="*/ 4649068 w 5680133"/>
              <a:gd name="connsiteY37" fmla="*/ 3116064 h 3533740"/>
              <a:gd name="connsiteX38" fmla="*/ 4649068 w 5680133"/>
              <a:gd name="connsiteY38" fmla="*/ 2997013 h 3533740"/>
              <a:gd name="connsiteX39" fmla="*/ 4557020 w 5680133"/>
              <a:gd name="connsiteY39" fmla="*/ 2997013 h 3533740"/>
              <a:gd name="connsiteX40" fmla="*/ 4557020 w 5680133"/>
              <a:gd name="connsiteY40" fmla="*/ 3116064 h 3533740"/>
              <a:gd name="connsiteX41" fmla="*/ 4487984 w 5680133"/>
              <a:gd name="connsiteY41" fmla="*/ 3116064 h 3533740"/>
              <a:gd name="connsiteX42" fmla="*/ 4487984 w 5680133"/>
              <a:gd name="connsiteY42" fmla="*/ 3189912 h 3533740"/>
              <a:gd name="connsiteX43" fmla="*/ 4557020 w 5680133"/>
              <a:gd name="connsiteY43" fmla="*/ 3189912 h 3533740"/>
              <a:gd name="connsiteX44" fmla="*/ 4557020 w 5680133"/>
              <a:gd name="connsiteY44" fmla="*/ 3405840 h 3533740"/>
              <a:gd name="connsiteX45" fmla="*/ 4677595 w 5680133"/>
              <a:gd name="connsiteY45" fmla="*/ 3525747 h 3533740"/>
              <a:gd name="connsiteX46" fmla="*/ 4221446 w 5680133"/>
              <a:gd name="connsiteY46" fmla="*/ 3533740 h 3533740"/>
              <a:gd name="connsiteX47" fmla="*/ 4335650 w 5680133"/>
              <a:gd name="connsiteY47" fmla="*/ 3471789 h 3533740"/>
              <a:gd name="connsiteX48" fmla="*/ 4335650 w 5680133"/>
              <a:gd name="connsiteY48" fmla="*/ 3521845 h 3533740"/>
              <a:gd name="connsiteX49" fmla="*/ 4428458 w 5680133"/>
              <a:gd name="connsiteY49" fmla="*/ 3521845 h 3533740"/>
              <a:gd name="connsiteX50" fmla="*/ 4428458 w 5680133"/>
              <a:gd name="connsiteY50" fmla="*/ 3116159 h 3533740"/>
              <a:gd name="connsiteX51" fmla="*/ 4334033 w 5680133"/>
              <a:gd name="connsiteY51" fmla="*/ 3116159 h 3533740"/>
              <a:gd name="connsiteX52" fmla="*/ 4334033 w 5680133"/>
              <a:gd name="connsiteY52" fmla="*/ 3340842 h 3533740"/>
              <a:gd name="connsiteX53" fmla="*/ 4249117 w 5680133"/>
              <a:gd name="connsiteY53" fmla="*/ 3455991 h 3533740"/>
              <a:gd name="connsiteX54" fmla="*/ 4180937 w 5680133"/>
              <a:gd name="connsiteY54" fmla="*/ 3370248 h 3533740"/>
              <a:gd name="connsiteX55" fmla="*/ 4180937 w 5680133"/>
              <a:gd name="connsiteY55" fmla="*/ 3116159 h 3533740"/>
              <a:gd name="connsiteX56" fmla="*/ 4086512 w 5680133"/>
              <a:gd name="connsiteY56" fmla="*/ 3116159 h 3533740"/>
              <a:gd name="connsiteX57" fmla="*/ 4086512 w 5680133"/>
              <a:gd name="connsiteY57" fmla="*/ 3384523 h 3533740"/>
              <a:gd name="connsiteX58" fmla="*/ 4221446 w 5680133"/>
              <a:gd name="connsiteY58" fmla="*/ 3533740 h 3533740"/>
              <a:gd name="connsiteX59" fmla="*/ 3958806 w 5680133"/>
              <a:gd name="connsiteY59" fmla="*/ 3525747 h 3533740"/>
              <a:gd name="connsiteX60" fmla="*/ 4019093 w 5680133"/>
              <a:gd name="connsiteY60" fmla="*/ 3517753 h 3533740"/>
              <a:gd name="connsiteX61" fmla="*/ 4019093 w 5680133"/>
              <a:gd name="connsiteY61" fmla="*/ 3448664 h 3533740"/>
              <a:gd name="connsiteX62" fmla="*/ 3984195 w 5680133"/>
              <a:gd name="connsiteY62" fmla="*/ 3452660 h 3533740"/>
              <a:gd name="connsiteX63" fmla="*/ 3930279 w 5680133"/>
              <a:gd name="connsiteY63" fmla="*/ 3388329 h 3533740"/>
              <a:gd name="connsiteX64" fmla="*/ 3930279 w 5680133"/>
              <a:gd name="connsiteY64" fmla="*/ 3189912 h 3533740"/>
              <a:gd name="connsiteX65" fmla="*/ 4011201 w 5680133"/>
              <a:gd name="connsiteY65" fmla="*/ 3189912 h 3533740"/>
              <a:gd name="connsiteX66" fmla="*/ 4011201 w 5680133"/>
              <a:gd name="connsiteY66" fmla="*/ 3116064 h 3533740"/>
              <a:gd name="connsiteX67" fmla="*/ 3930279 w 5680133"/>
              <a:gd name="connsiteY67" fmla="*/ 3116064 h 3533740"/>
              <a:gd name="connsiteX68" fmla="*/ 3930279 w 5680133"/>
              <a:gd name="connsiteY68" fmla="*/ 2997013 h 3533740"/>
              <a:gd name="connsiteX69" fmla="*/ 3838231 w 5680133"/>
              <a:gd name="connsiteY69" fmla="*/ 2997013 h 3533740"/>
              <a:gd name="connsiteX70" fmla="*/ 3838231 w 5680133"/>
              <a:gd name="connsiteY70" fmla="*/ 3116064 h 3533740"/>
              <a:gd name="connsiteX71" fmla="*/ 3769196 w 5680133"/>
              <a:gd name="connsiteY71" fmla="*/ 3116064 h 3533740"/>
              <a:gd name="connsiteX72" fmla="*/ 3769196 w 5680133"/>
              <a:gd name="connsiteY72" fmla="*/ 3189912 h 3533740"/>
              <a:gd name="connsiteX73" fmla="*/ 3838231 w 5680133"/>
              <a:gd name="connsiteY73" fmla="*/ 3189912 h 3533740"/>
              <a:gd name="connsiteX74" fmla="*/ 3838231 w 5680133"/>
              <a:gd name="connsiteY74" fmla="*/ 3405840 h 3533740"/>
              <a:gd name="connsiteX75" fmla="*/ 3958806 w 5680133"/>
              <a:gd name="connsiteY75" fmla="*/ 3525747 h 3533740"/>
              <a:gd name="connsiteX76" fmla="*/ 3601076 w 5680133"/>
              <a:gd name="connsiteY76" fmla="*/ 3012906 h 3533740"/>
              <a:gd name="connsiteX77" fmla="*/ 3662979 w 5680133"/>
              <a:gd name="connsiteY77" fmla="*/ 3074858 h 3533740"/>
              <a:gd name="connsiteX78" fmla="*/ 3724883 w 5680133"/>
              <a:gd name="connsiteY78" fmla="*/ 3012906 h 3533740"/>
              <a:gd name="connsiteX79" fmla="*/ 3662979 w 5680133"/>
              <a:gd name="connsiteY79" fmla="*/ 2950192 h 3533740"/>
              <a:gd name="connsiteX80" fmla="*/ 3601076 w 5680133"/>
              <a:gd name="connsiteY80" fmla="*/ 3012906 h 3533740"/>
              <a:gd name="connsiteX81" fmla="*/ 3616100 w 5680133"/>
              <a:gd name="connsiteY81" fmla="*/ 3521750 h 3533740"/>
              <a:gd name="connsiteX82" fmla="*/ 3709669 w 5680133"/>
              <a:gd name="connsiteY82" fmla="*/ 3521750 h 3533740"/>
              <a:gd name="connsiteX83" fmla="*/ 3709669 w 5680133"/>
              <a:gd name="connsiteY83" fmla="*/ 3116064 h 3533740"/>
              <a:gd name="connsiteX84" fmla="*/ 3616100 w 5680133"/>
              <a:gd name="connsiteY84" fmla="*/ 3116064 h 3533740"/>
              <a:gd name="connsiteX85" fmla="*/ 3616100 w 5680133"/>
              <a:gd name="connsiteY85" fmla="*/ 3521750 h 3533740"/>
              <a:gd name="connsiteX86" fmla="*/ 3484399 w 5680133"/>
              <a:gd name="connsiteY86" fmla="*/ 3525747 h 3533740"/>
              <a:gd name="connsiteX87" fmla="*/ 3544687 w 5680133"/>
              <a:gd name="connsiteY87" fmla="*/ 3517753 h 3533740"/>
              <a:gd name="connsiteX88" fmla="*/ 3544687 w 5680133"/>
              <a:gd name="connsiteY88" fmla="*/ 3448664 h 3533740"/>
              <a:gd name="connsiteX89" fmla="*/ 3509789 w 5680133"/>
              <a:gd name="connsiteY89" fmla="*/ 3452660 h 3533740"/>
              <a:gd name="connsiteX90" fmla="*/ 3455872 w 5680133"/>
              <a:gd name="connsiteY90" fmla="*/ 3388329 h 3533740"/>
              <a:gd name="connsiteX91" fmla="*/ 3455872 w 5680133"/>
              <a:gd name="connsiteY91" fmla="*/ 3189912 h 3533740"/>
              <a:gd name="connsiteX92" fmla="*/ 3536794 w 5680133"/>
              <a:gd name="connsiteY92" fmla="*/ 3189912 h 3533740"/>
              <a:gd name="connsiteX93" fmla="*/ 3536794 w 5680133"/>
              <a:gd name="connsiteY93" fmla="*/ 3116064 h 3533740"/>
              <a:gd name="connsiteX94" fmla="*/ 3455872 w 5680133"/>
              <a:gd name="connsiteY94" fmla="*/ 3116064 h 3533740"/>
              <a:gd name="connsiteX95" fmla="*/ 3455872 w 5680133"/>
              <a:gd name="connsiteY95" fmla="*/ 2997013 h 3533740"/>
              <a:gd name="connsiteX96" fmla="*/ 3363825 w 5680133"/>
              <a:gd name="connsiteY96" fmla="*/ 2997013 h 3533740"/>
              <a:gd name="connsiteX97" fmla="*/ 3363825 w 5680133"/>
              <a:gd name="connsiteY97" fmla="*/ 3116064 h 3533740"/>
              <a:gd name="connsiteX98" fmla="*/ 3294789 w 5680133"/>
              <a:gd name="connsiteY98" fmla="*/ 3116064 h 3533740"/>
              <a:gd name="connsiteX99" fmla="*/ 3294789 w 5680133"/>
              <a:gd name="connsiteY99" fmla="*/ 3189912 h 3533740"/>
              <a:gd name="connsiteX100" fmla="*/ 3363825 w 5680133"/>
              <a:gd name="connsiteY100" fmla="*/ 3189912 h 3533740"/>
              <a:gd name="connsiteX101" fmla="*/ 3363825 w 5680133"/>
              <a:gd name="connsiteY101" fmla="*/ 3405840 h 3533740"/>
              <a:gd name="connsiteX102" fmla="*/ 3484399 w 5680133"/>
              <a:gd name="connsiteY102" fmla="*/ 3525747 h 3533740"/>
              <a:gd name="connsiteX103" fmla="*/ 3087017 w 5680133"/>
              <a:gd name="connsiteY103" fmla="*/ 3533740 h 3533740"/>
              <a:gd name="connsiteX104" fmla="*/ 3266357 w 5680133"/>
              <a:gd name="connsiteY104" fmla="*/ 3401938 h 3533740"/>
              <a:gd name="connsiteX105" fmla="*/ 3118016 w 5680133"/>
              <a:gd name="connsiteY105" fmla="*/ 3279652 h 3533740"/>
              <a:gd name="connsiteX106" fmla="*/ 3068854 w 5680133"/>
              <a:gd name="connsiteY106" fmla="*/ 3268517 h 3533740"/>
              <a:gd name="connsiteX107" fmla="*/ 3004573 w 5680133"/>
              <a:gd name="connsiteY107" fmla="*/ 3221696 h 3533740"/>
              <a:gd name="connsiteX108" fmla="*/ 3074370 w 5680133"/>
              <a:gd name="connsiteY108" fmla="*/ 3174019 h 3533740"/>
              <a:gd name="connsiteX109" fmla="*/ 3157669 w 5680133"/>
              <a:gd name="connsiteY109" fmla="*/ 3225598 h 3533740"/>
              <a:gd name="connsiteX110" fmla="*/ 3252094 w 5680133"/>
              <a:gd name="connsiteY110" fmla="*/ 3225598 h 3533740"/>
              <a:gd name="connsiteX111" fmla="*/ 3075225 w 5680133"/>
              <a:gd name="connsiteY111" fmla="*/ 3104930 h 3533740"/>
              <a:gd name="connsiteX112" fmla="*/ 2908627 w 5680133"/>
              <a:gd name="connsiteY112" fmla="*/ 3227216 h 3533740"/>
              <a:gd name="connsiteX113" fmla="*/ 3045082 w 5680133"/>
              <a:gd name="connsiteY113" fmla="*/ 3347884 h 3533740"/>
              <a:gd name="connsiteX114" fmla="*/ 3092722 w 5680133"/>
              <a:gd name="connsiteY114" fmla="*/ 3358162 h 3533740"/>
              <a:gd name="connsiteX115" fmla="*/ 3170506 w 5680133"/>
              <a:gd name="connsiteY115" fmla="*/ 3411359 h 3533740"/>
              <a:gd name="connsiteX116" fmla="*/ 3091961 w 5680133"/>
              <a:gd name="connsiteY116" fmla="*/ 3463795 h 3533740"/>
              <a:gd name="connsiteX117" fmla="*/ 2996015 w 5680133"/>
              <a:gd name="connsiteY117" fmla="*/ 3395562 h 3533740"/>
              <a:gd name="connsiteX118" fmla="*/ 2894459 w 5680133"/>
              <a:gd name="connsiteY118" fmla="*/ 3395562 h 3533740"/>
              <a:gd name="connsiteX119" fmla="*/ 3087017 w 5680133"/>
              <a:gd name="connsiteY119" fmla="*/ 3533740 h 3533740"/>
              <a:gd name="connsiteX120" fmla="*/ 2479294 w 5680133"/>
              <a:gd name="connsiteY120" fmla="*/ 3521750 h 3533740"/>
              <a:gd name="connsiteX121" fmla="*/ 2573718 w 5680133"/>
              <a:gd name="connsiteY121" fmla="*/ 3521750 h 3533740"/>
              <a:gd name="connsiteX122" fmla="*/ 2573718 w 5680133"/>
              <a:gd name="connsiteY122" fmla="*/ 3295544 h 3533740"/>
              <a:gd name="connsiteX123" fmla="*/ 2664910 w 5680133"/>
              <a:gd name="connsiteY123" fmla="*/ 3182013 h 3533740"/>
              <a:gd name="connsiteX124" fmla="*/ 2731569 w 5680133"/>
              <a:gd name="connsiteY124" fmla="*/ 3259857 h 3533740"/>
              <a:gd name="connsiteX125" fmla="*/ 2731569 w 5680133"/>
              <a:gd name="connsiteY125" fmla="*/ 3521845 h 3533740"/>
              <a:gd name="connsiteX126" fmla="*/ 2826754 w 5680133"/>
              <a:gd name="connsiteY126" fmla="*/ 3521845 h 3533740"/>
              <a:gd name="connsiteX127" fmla="*/ 2826754 w 5680133"/>
              <a:gd name="connsiteY127" fmla="*/ 3251959 h 3533740"/>
              <a:gd name="connsiteX128" fmla="*/ 2691916 w 5680133"/>
              <a:gd name="connsiteY128" fmla="*/ 3104264 h 3533740"/>
              <a:gd name="connsiteX129" fmla="*/ 2571341 w 5680133"/>
              <a:gd name="connsiteY129" fmla="*/ 3168595 h 3533740"/>
              <a:gd name="connsiteX130" fmla="*/ 2571341 w 5680133"/>
              <a:gd name="connsiteY130" fmla="*/ 3116159 h 3533740"/>
              <a:gd name="connsiteX131" fmla="*/ 2479294 w 5680133"/>
              <a:gd name="connsiteY131" fmla="*/ 3116159 h 3533740"/>
              <a:gd name="connsiteX132" fmla="*/ 2479294 w 5680133"/>
              <a:gd name="connsiteY132" fmla="*/ 3521750 h 3533740"/>
              <a:gd name="connsiteX133" fmla="*/ 2273042 w 5680133"/>
              <a:gd name="connsiteY133" fmla="*/ 3521750 h 3533740"/>
              <a:gd name="connsiteX134" fmla="*/ 2372222 w 5680133"/>
              <a:gd name="connsiteY134" fmla="*/ 3521750 h 3533740"/>
              <a:gd name="connsiteX135" fmla="*/ 2372222 w 5680133"/>
              <a:gd name="connsiteY135" fmla="*/ 2965990 h 3533740"/>
              <a:gd name="connsiteX136" fmla="*/ 2273042 w 5680133"/>
              <a:gd name="connsiteY136" fmla="*/ 2965990 h 3533740"/>
              <a:gd name="connsiteX137" fmla="*/ 2273042 w 5680133"/>
              <a:gd name="connsiteY137" fmla="*/ 3521750 h 3533740"/>
              <a:gd name="connsiteX138" fmla="*/ 5500793 w 5680133"/>
              <a:gd name="connsiteY138" fmla="*/ 2775851 h 3533740"/>
              <a:gd name="connsiteX139" fmla="*/ 5680134 w 5680133"/>
              <a:gd name="connsiteY139" fmla="*/ 2644048 h 3533740"/>
              <a:gd name="connsiteX140" fmla="*/ 5531792 w 5680133"/>
              <a:gd name="connsiteY140" fmla="*/ 2521762 h 3533740"/>
              <a:gd name="connsiteX141" fmla="*/ 5482631 w 5680133"/>
              <a:gd name="connsiteY141" fmla="*/ 2510628 h 3533740"/>
              <a:gd name="connsiteX142" fmla="*/ 5418349 w 5680133"/>
              <a:gd name="connsiteY142" fmla="*/ 2463807 h 3533740"/>
              <a:gd name="connsiteX143" fmla="*/ 5488146 w 5680133"/>
              <a:gd name="connsiteY143" fmla="*/ 2416225 h 3533740"/>
              <a:gd name="connsiteX144" fmla="*/ 5571445 w 5680133"/>
              <a:gd name="connsiteY144" fmla="*/ 2467804 h 3533740"/>
              <a:gd name="connsiteX145" fmla="*/ 5665870 w 5680133"/>
              <a:gd name="connsiteY145" fmla="*/ 2467804 h 3533740"/>
              <a:gd name="connsiteX146" fmla="*/ 5489001 w 5680133"/>
              <a:gd name="connsiteY146" fmla="*/ 2347135 h 3533740"/>
              <a:gd name="connsiteX147" fmla="*/ 5322403 w 5680133"/>
              <a:gd name="connsiteY147" fmla="*/ 2469422 h 3533740"/>
              <a:gd name="connsiteX148" fmla="*/ 5458858 w 5680133"/>
              <a:gd name="connsiteY148" fmla="*/ 2590090 h 3533740"/>
              <a:gd name="connsiteX149" fmla="*/ 5506498 w 5680133"/>
              <a:gd name="connsiteY149" fmla="*/ 2600368 h 3533740"/>
              <a:gd name="connsiteX150" fmla="*/ 5584282 w 5680133"/>
              <a:gd name="connsiteY150" fmla="*/ 2653565 h 3533740"/>
              <a:gd name="connsiteX151" fmla="*/ 5505737 w 5680133"/>
              <a:gd name="connsiteY151" fmla="*/ 2706000 h 3533740"/>
              <a:gd name="connsiteX152" fmla="*/ 5409791 w 5680133"/>
              <a:gd name="connsiteY152" fmla="*/ 2637767 h 3533740"/>
              <a:gd name="connsiteX153" fmla="*/ 5308234 w 5680133"/>
              <a:gd name="connsiteY153" fmla="*/ 2637767 h 3533740"/>
              <a:gd name="connsiteX154" fmla="*/ 5500793 w 5680133"/>
              <a:gd name="connsiteY154" fmla="*/ 2775851 h 3533740"/>
              <a:gd name="connsiteX155" fmla="*/ 4957636 w 5680133"/>
              <a:gd name="connsiteY155" fmla="*/ 2519383 h 3533740"/>
              <a:gd name="connsiteX156" fmla="*/ 5065564 w 5680133"/>
              <a:gd name="connsiteY156" fmla="*/ 2421744 h 3533740"/>
              <a:gd name="connsiteX157" fmla="*/ 5172635 w 5680133"/>
              <a:gd name="connsiteY157" fmla="*/ 2519383 h 3533740"/>
              <a:gd name="connsiteX158" fmla="*/ 4957636 w 5680133"/>
              <a:gd name="connsiteY158" fmla="*/ 2519383 h 3533740"/>
              <a:gd name="connsiteX159" fmla="*/ 5069462 w 5680133"/>
              <a:gd name="connsiteY159" fmla="*/ 2775851 h 3533740"/>
              <a:gd name="connsiteX160" fmla="*/ 5255935 w 5680133"/>
              <a:gd name="connsiteY160" fmla="*/ 2658323 h 3533740"/>
              <a:gd name="connsiteX161" fmla="*/ 5155994 w 5680133"/>
              <a:gd name="connsiteY161" fmla="*/ 2658323 h 3533740"/>
              <a:gd name="connsiteX162" fmla="*/ 5071079 w 5680133"/>
              <a:gd name="connsiteY162" fmla="*/ 2701147 h 3533740"/>
              <a:gd name="connsiteX163" fmla="*/ 4956020 w 5680133"/>
              <a:gd name="connsiteY163" fmla="*/ 2588377 h 3533740"/>
              <a:gd name="connsiteX164" fmla="*/ 5266965 w 5680133"/>
              <a:gd name="connsiteY164" fmla="*/ 2588377 h 3533740"/>
              <a:gd name="connsiteX165" fmla="*/ 5063091 w 5680133"/>
              <a:gd name="connsiteY165" fmla="*/ 2346279 h 3533740"/>
              <a:gd name="connsiteX166" fmla="*/ 4859978 w 5680133"/>
              <a:gd name="connsiteY166" fmla="*/ 2562207 h 3533740"/>
              <a:gd name="connsiteX167" fmla="*/ 5069462 w 5680133"/>
              <a:gd name="connsiteY167" fmla="*/ 2775851 h 3533740"/>
              <a:gd name="connsiteX168" fmla="*/ 4675408 w 5680133"/>
              <a:gd name="connsiteY168" fmla="*/ 2255016 h 3533740"/>
              <a:gd name="connsiteX169" fmla="*/ 4737312 w 5680133"/>
              <a:gd name="connsiteY169" fmla="*/ 2316968 h 3533740"/>
              <a:gd name="connsiteX170" fmla="*/ 4799215 w 5680133"/>
              <a:gd name="connsiteY170" fmla="*/ 2255016 h 3533740"/>
              <a:gd name="connsiteX171" fmla="*/ 4737312 w 5680133"/>
              <a:gd name="connsiteY171" fmla="*/ 2192303 h 3533740"/>
              <a:gd name="connsiteX172" fmla="*/ 4675408 w 5680133"/>
              <a:gd name="connsiteY172" fmla="*/ 2255016 h 3533740"/>
              <a:gd name="connsiteX173" fmla="*/ 4690527 w 5680133"/>
              <a:gd name="connsiteY173" fmla="*/ 2763956 h 3533740"/>
              <a:gd name="connsiteX174" fmla="*/ 4784096 w 5680133"/>
              <a:gd name="connsiteY174" fmla="*/ 2763956 h 3533740"/>
              <a:gd name="connsiteX175" fmla="*/ 4784096 w 5680133"/>
              <a:gd name="connsiteY175" fmla="*/ 2358270 h 3533740"/>
              <a:gd name="connsiteX176" fmla="*/ 4690527 w 5680133"/>
              <a:gd name="connsiteY176" fmla="*/ 2358270 h 3533740"/>
              <a:gd name="connsiteX177" fmla="*/ 4690527 w 5680133"/>
              <a:gd name="connsiteY177" fmla="*/ 2763956 h 3533740"/>
              <a:gd name="connsiteX178" fmla="*/ 4393274 w 5680133"/>
              <a:gd name="connsiteY178" fmla="*/ 2763956 h 3533740"/>
              <a:gd name="connsiteX179" fmla="*/ 4487699 w 5680133"/>
              <a:gd name="connsiteY179" fmla="*/ 2763956 h 3533740"/>
              <a:gd name="connsiteX180" fmla="*/ 4487699 w 5680133"/>
              <a:gd name="connsiteY180" fmla="*/ 2580574 h 3533740"/>
              <a:gd name="connsiteX181" fmla="*/ 4557495 w 5680133"/>
              <a:gd name="connsiteY181" fmla="*/ 2443251 h 3533740"/>
              <a:gd name="connsiteX182" fmla="*/ 4629669 w 5680133"/>
              <a:gd name="connsiteY182" fmla="*/ 2436876 h 3533740"/>
              <a:gd name="connsiteX183" fmla="*/ 4629669 w 5680133"/>
              <a:gd name="connsiteY183" fmla="*/ 2346374 h 3533740"/>
              <a:gd name="connsiteX184" fmla="*/ 4485322 w 5680133"/>
              <a:gd name="connsiteY184" fmla="*/ 2441634 h 3533740"/>
              <a:gd name="connsiteX185" fmla="*/ 4485322 w 5680133"/>
              <a:gd name="connsiteY185" fmla="*/ 2358270 h 3533740"/>
              <a:gd name="connsiteX186" fmla="*/ 4393274 w 5680133"/>
              <a:gd name="connsiteY186" fmla="*/ 2358270 h 3533740"/>
              <a:gd name="connsiteX187" fmla="*/ 4393274 w 5680133"/>
              <a:gd name="connsiteY187" fmla="*/ 2763956 h 3533740"/>
              <a:gd name="connsiteX188" fmla="*/ 3987333 w 5680133"/>
              <a:gd name="connsiteY188" fmla="*/ 2560684 h 3533740"/>
              <a:gd name="connsiteX189" fmla="*/ 4090506 w 5680133"/>
              <a:gd name="connsiteY189" fmla="*/ 2422506 h 3533740"/>
              <a:gd name="connsiteX190" fmla="*/ 4196817 w 5680133"/>
              <a:gd name="connsiteY190" fmla="*/ 2560684 h 3533740"/>
              <a:gd name="connsiteX191" fmla="*/ 4090506 w 5680133"/>
              <a:gd name="connsiteY191" fmla="*/ 2700386 h 3533740"/>
              <a:gd name="connsiteX192" fmla="*/ 3987333 w 5680133"/>
              <a:gd name="connsiteY192" fmla="*/ 2560684 h 3533740"/>
              <a:gd name="connsiteX193" fmla="*/ 4072154 w 5680133"/>
              <a:gd name="connsiteY193" fmla="*/ 2775851 h 3533740"/>
              <a:gd name="connsiteX194" fmla="*/ 4195106 w 5680133"/>
              <a:gd name="connsiteY194" fmla="*/ 2713138 h 3533740"/>
              <a:gd name="connsiteX195" fmla="*/ 4195106 w 5680133"/>
              <a:gd name="connsiteY195" fmla="*/ 2763956 h 3533740"/>
              <a:gd name="connsiteX196" fmla="*/ 4290291 w 5680133"/>
              <a:gd name="connsiteY196" fmla="*/ 2763956 h 3533740"/>
              <a:gd name="connsiteX197" fmla="*/ 4290291 w 5680133"/>
              <a:gd name="connsiteY197" fmla="*/ 2358270 h 3533740"/>
              <a:gd name="connsiteX198" fmla="*/ 4195106 w 5680133"/>
              <a:gd name="connsiteY198" fmla="*/ 2358270 h 3533740"/>
              <a:gd name="connsiteX199" fmla="*/ 4195106 w 5680133"/>
              <a:gd name="connsiteY199" fmla="*/ 2410705 h 3533740"/>
              <a:gd name="connsiteX200" fmla="*/ 4072154 w 5680133"/>
              <a:gd name="connsiteY200" fmla="*/ 2346374 h 3533740"/>
              <a:gd name="connsiteX201" fmla="*/ 3890531 w 5680133"/>
              <a:gd name="connsiteY201" fmla="*/ 2560684 h 3533740"/>
              <a:gd name="connsiteX202" fmla="*/ 4072154 w 5680133"/>
              <a:gd name="connsiteY202" fmla="*/ 2775851 h 3533740"/>
              <a:gd name="connsiteX203" fmla="*/ 3606781 w 5680133"/>
              <a:gd name="connsiteY203" fmla="*/ 2775851 h 3533740"/>
              <a:gd name="connsiteX204" fmla="*/ 3720985 w 5680133"/>
              <a:gd name="connsiteY204" fmla="*/ 2713899 h 3533740"/>
              <a:gd name="connsiteX205" fmla="*/ 3720985 w 5680133"/>
              <a:gd name="connsiteY205" fmla="*/ 2763956 h 3533740"/>
              <a:gd name="connsiteX206" fmla="*/ 3813793 w 5680133"/>
              <a:gd name="connsiteY206" fmla="*/ 2763956 h 3533740"/>
              <a:gd name="connsiteX207" fmla="*/ 3813793 w 5680133"/>
              <a:gd name="connsiteY207" fmla="*/ 2358270 h 3533740"/>
              <a:gd name="connsiteX208" fmla="*/ 3719368 w 5680133"/>
              <a:gd name="connsiteY208" fmla="*/ 2358270 h 3533740"/>
              <a:gd name="connsiteX209" fmla="*/ 3719368 w 5680133"/>
              <a:gd name="connsiteY209" fmla="*/ 2582953 h 3533740"/>
              <a:gd name="connsiteX210" fmla="*/ 3634452 w 5680133"/>
              <a:gd name="connsiteY210" fmla="*/ 2698102 h 3533740"/>
              <a:gd name="connsiteX211" fmla="*/ 3566177 w 5680133"/>
              <a:gd name="connsiteY211" fmla="*/ 2612359 h 3533740"/>
              <a:gd name="connsiteX212" fmla="*/ 3566177 w 5680133"/>
              <a:gd name="connsiteY212" fmla="*/ 2358270 h 3533740"/>
              <a:gd name="connsiteX213" fmla="*/ 3471753 w 5680133"/>
              <a:gd name="connsiteY213" fmla="*/ 2358270 h 3533740"/>
              <a:gd name="connsiteX214" fmla="*/ 3471753 w 5680133"/>
              <a:gd name="connsiteY214" fmla="*/ 2626538 h 3533740"/>
              <a:gd name="connsiteX215" fmla="*/ 3606781 w 5680133"/>
              <a:gd name="connsiteY215" fmla="*/ 2775851 h 3533740"/>
              <a:gd name="connsiteX216" fmla="*/ 3345187 w 5680133"/>
              <a:gd name="connsiteY216" fmla="*/ 2767952 h 3533740"/>
              <a:gd name="connsiteX217" fmla="*/ 3405475 w 5680133"/>
              <a:gd name="connsiteY217" fmla="*/ 2759959 h 3533740"/>
              <a:gd name="connsiteX218" fmla="*/ 3405475 w 5680133"/>
              <a:gd name="connsiteY218" fmla="*/ 2690869 h 3533740"/>
              <a:gd name="connsiteX219" fmla="*/ 3370576 w 5680133"/>
              <a:gd name="connsiteY219" fmla="*/ 2694866 h 3533740"/>
              <a:gd name="connsiteX220" fmla="*/ 3316660 w 5680133"/>
              <a:gd name="connsiteY220" fmla="*/ 2630535 h 3533740"/>
              <a:gd name="connsiteX221" fmla="*/ 3316660 w 5680133"/>
              <a:gd name="connsiteY221" fmla="*/ 2432022 h 3533740"/>
              <a:gd name="connsiteX222" fmla="*/ 3397582 w 5680133"/>
              <a:gd name="connsiteY222" fmla="*/ 2432022 h 3533740"/>
              <a:gd name="connsiteX223" fmla="*/ 3397582 w 5680133"/>
              <a:gd name="connsiteY223" fmla="*/ 2358174 h 3533740"/>
              <a:gd name="connsiteX224" fmla="*/ 3316660 w 5680133"/>
              <a:gd name="connsiteY224" fmla="*/ 2358174 h 3533740"/>
              <a:gd name="connsiteX225" fmla="*/ 3316660 w 5680133"/>
              <a:gd name="connsiteY225" fmla="*/ 2239124 h 3533740"/>
              <a:gd name="connsiteX226" fmla="*/ 3224612 w 5680133"/>
              <a:gd name="connsiteY226" fmla="*/ 2239124 h 3533740"/>
              <a:gd name="connsiteX227" fmla="*/ 3224612 w 5680133"/>
              <a:gd name="connsiteY227" fmla="*/ 2358174 h 3533740"/>
              <a:gd name="connsiteX228" fmla="*/ 3155577 w 5680133"/>
              <a:gd name="connsiteY228" fmla="*/ 2358174 h 3533740"/>
              <a:gd name="connsiteX229" fmla="*/ 3155577 w 5680133"/>
              <a:gd name="connsiteY229" fmla="*/ 2432022 h 3533740"/>
              <a:gd name="connsiteX230" fmla="*/ 3224612 w 5680133"/>
              <a:gd name="connsiteY230" fmla="*/ 2432022 h 3533740"/>
              <a:gd name="connsiteX231" fmla="*/ 3224612 w 5680133"/>
              <a:gd name="connsiteY231" fmla="*/ 2647950 h 3533740"/>
              <a:gd name="connsiteX232" fmla="*/ 3345187 w 5680133"/>
              <a:gd name="connsiteY232" fmla="*/ 2767952 h 3533740"/>
              <a:gd name="connsiteX233" fmla="*/ 2942384 w 5680133"/>
              <a:gd name="connsiteY233" fmla="*/ 2775851 h 3533740"/>
              <a:gd name="connsiteX234" fmla="*/ 3127240 w 5680133"/>
              <a:gd name="connsiteY234" fmla="*/ 2636150 h 3533740"/>
              <a:gd name="connsiteX235" fmla="*/ 3033671 w 5680133"/>
              <a:gd name="connsiteY235" fmla="*/ 2636150 h 3533740"/>
              <a:gd name="connsiteX236" fmla="*/ 2944001 w 5680133"/>
              <a:gd name="connsiteY236" fmla="*/ 2698102 h 3533740"/>
              <a:gd name="connsiteX237" fmla="*/ 2840067 w 5680133"/>
              <a:gd name="connsiteY237" fmla="*/ 2562302 h 3533740"/>
              <a:gd name="connsiteX238" fmla="*/ 2946378 w 5680133"/>
              <a:gd name="connsiteY238" fmla="*/ 2424980 h 3533740"/>
              <a:gd name="connsiteX239" fmla="*/ 3033671 w 5680133"/>
              <a:gd name="connsiteY239" fmla="*/ 2486932 h 3533740"/>
              <a:gd name="connsiteX240" fmla="*/ 3126479 w 5680133"/>
              <a:gd name="connsiteY240" fmla="*/ 2486932 h 3533740"/>
              <a:gd name="connsiteX241" fmla="*/ 2944761 w 5680133"/>
              <a:gd name="connsiteY241" fmla="*/ 2347230 h 3533740"/>
              <a:gd name="connsiteX242" fmla="*/ 2740887 w 5680133"/>
              <a:gd name="connsiteY242" fmla="*/ 2562397 h 3533740"/>
              <a:gd name="connsiteX243" fmla="*/ 2942384 w 5680133"/>
              <a:gd name="connsiteY243" fmla="*/ 2775851 h 3533740"/>
              <a:gd name="connsiteX244" fmla="*/ 2380114 w 5680133"/>
              <a:gd name="connsiteY244" fmla="*/ 2564681 h 3533740"/>
              <a:gd name="connsiteX245" fmla="*/ 2417390 w 5680133"/>
              <a:gd name="connsiteY245" fmla="*/ 2455908 h 3533740"/>
              <a:gd name="connsiteX246" fmla="*/ 2466552 w 5680133"/>
              <a:gd name="connsiteY246" fmla="*/ 2312210 h 3533740"/>
              <a:gd name="connsiteX247" fmla="*/ 2467312 w 5680133"/>
              <a:gd name="connsiteY247" fmla="*/ 2312210 h 3533740"/>
              <a:gd name="connsiteX248" fmla="*/ 2516474 w 5680133"/>
              <a:gd name="connsiteY248" fmla="*/ 2455147 h 3533740"/>
              <a:gd name="connsiteX249" fmla="*/ 2553749 w 5680133"/>
              <a:gd name="connsiteY249" fmla="*/ 2564681 h 3533740"/>
              <a:gd name="connsiteX250" fmla="*/ 2380114 w 5680133"/>
              <a:gd name="connsiteY250" fmla="*/ 2564681 h 3533740"/>
              <a:gd name="connsiteX251" fmla="*/ 2207240 w 5680133"/>
              <a:gd name="connsiteY251" fmla="*/ 2763956 h 3533740"/>
              <a:gd name="connsiteX252" fmla="*/ 2311174 w 5680133"/>
              <a:gd name="connsiteY252" fmla="*/ 2763956 h 3533740"/>
              <a:gd name="connsiteX253" fmla="*/ 2350826 w 5680133"/>
              <a:gd name="connsiteY253" fmla="*/ 2648045 h 3533740"/>
              <a:gd name="connsiteX254" fmla="*/ 2582466 w 5680133"/>
              <a:gd name="connsiteY254" fmla="*/ 2648045 h 3533740"/>
              <a:gd name="connsiteX255" fmla="*/ 2622119 w 5680133"/>
              <a:gd name="connsiteY255" fmla="*/ 2763956 h 3533740"/>
              <a:gd name="connsiteX256" fmla="*/ 2728430 w 5680133"/>
              <a:gd name="connsiteY256" fmla="*/ 2763956 h 3533740"/>
              <a:gd name="connsiteX257" fmla="*/ 2523701 w 5680133"/>
              <a:gd name="connsiteY257" fmla="*/ 2208195 h 3533740"/>
              <a:gd name="connsiteX258" fmla="*/ 2414252 w 5680133"/>
              <a:gd name="connsiteY258" fmla="*/ 2208195 h 3533740"/>
              <a:gd name="connsiteX259" fmla="*/ 2207240 w 5680133"/>
              <a:gd name="connsiteY259" fmla="*/ 2763956 h 35337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Lst>
            <a:rect l="l" t="t" r="r" b="b"/>
            <a:pathLst>
              <a:path w="5680133" h="3533740">
                <a:moveTo>
                  <a:pt x="1616252" y="1027014"/>
                </a:moveTo>
                <a:cubicBezTo>
                  <a:pt x="1616252" y="1353238"/>
                  <a:pt x="1352091" y="1617605"/>
                  <a:pt x="1026216" y="1617605"/>
                </a:cubicBezTo>
                <a:cubicBezTo>
                  <a:pt x="700341" y="1617605"/>
                  <a:pt x="436180" y="1353238"/>
                  <a:pt x="436180" y="1027014"/>
                </a:cubicBezTo>
                <a:cubicBezTo>
                  <a:pt x="436180" y="700886"/>
                  <a:pt x="700341" y="436519"/>
                  <a:pt x="1026216" y="436519"/>
                </a:cubicBezTo>
                <a:cubicBezTo>
                  <a:pt x="1352091" y="436519"/>
                  <a:pt x="1616252" y="700886"/>
                  <a:pt x="1616252" y="1027014"/>
                </a:cubicBezTo>
                <a:moveTo>
                  <a:pt x="2052432" y="2054029"/>
                </a:moveTo>
                <a:lnTo>
                  <a:pt x="2052432" y="1027014"/>
                </a:lnTo>
                <a:cubicBezTo>
                  <a:pt x="2052432" y="459834"/>
                  <a:pt x="1592955" y="0"/>
                  <a:pt x="1026216" y="0"/>
                </a:cubicBezTo>
                <a:cubicBezTo>
                  <a:pt x="459477" y="0"/>
                  <a:pt x="0" y="459834"/>
                  <a:pt x="0" y="1027014"/>
                </a:cubicBezTo>
                <a:cubicBezTo>
                  <a:pt x="0" y="1594290"/>
                  <a:pt x="459477" y="2054029"/>
                  <a:pt x="1026216" y="2054029"/>
                </a:cubicBezTo>
                <a:lnTo>
                  <a:pt x="2052432" y="2054029"/>
                </a:lnTo>
                <a:close/>
                <a:moveTo>
                  <a:pt x="5302720" y="3528126"/>
                </a:moveTo>
                <a:cubicBezTo>
                  <a:pt x="5336001" y="3528126"/>
                  <a:pt x="5363767" y="3501099"/>
                  <a:pt x="5363767" y="3466935"/>
                </a:cubicBezTo>
                <a:cubicBezTo>
                  <a:pt x="5363767" y="3433628"/>
                  <a:pt x="5336001" y="3406601"/>
                  <a:pt x="5302720" y="3406601"/>
                </a:cubicBezTo>
                <a:cubicBezTo>
                  <a:pt x="5269343" y="3406601"/>
                  <a:pt x="5241576" y="3433628"/>
                  <a:pt x="5241576" y="3466935"/>
                </a:cubicBezTo>
                <a:cubicBezTo>
                  <a:pt x="5241576" y="3501194"/>
                  <a:pt x="5269343" y="3528126"/>
                  <a:pt x="5302720" y="3528126"/>
                </a:cubicBezTo>
                <a:moveTo>
                  <a:pt x="4875097" y="3277272"/>
                </a:moveTo>
                <a:cubicBezTo>
                  <a:pt x="4883846" y="3220079"/>
                  <a:pt x="4927492" y="3179634"/>
                  <a:pt x="4983025" y="3179634"/>
                </a:cubicBezTo>
                <a:cubicBezTo>
                  <a:pt x="5043313" y="3179634"/>
                  <a:pt x="5081349" y="3218556"/>
                  <a:pt x="5090097" y="3277272"/>
                </a:cubicBezTo>
                <a:lnTo>
                  <a:pt x="4875097" y="3277272"/>
                </a:lnTo>
                <a:close/>
                <a:moveTo>
                  <a:pt x="4986924" y="3533740"/>
                </a:moveTo>
                <a:cubicBezTo>
                  <a:pt x="5086864" y="3533740"/>
                  <a:pt x="5151906" y="3485302"/>
                  <a:pt x="5173396" y="3416213"/>
                </a:cubicBezTo>
                <a:lnTo>
                  <a:pt x="5073456" y="3416213"/>
                </a:lnTo>
                <a:cubicBezTo>
                  <a:pt x="5060809" y="3440004"/>
                  <a:pt x="5034564" y="3459037"/>
                  <a:pt x="4988540" y="3459037"/>
                </a:cubicBezTo>
                <a:cubicBezTo>
                  <a:pt x="4925115" y="3459037"/>
                  <a:pt x="4878236" y="3413738"/>
                  <a:pt x="4873481" y="3346267"/>
                </a:cubicBezTo>
                <a:lnTo>
                  <a:pt x="5184427" y="3346267"/>
                </a:lnTo>
                <a:cubicBezTo>
                  <a:pt x="5182810" y="3192291"/>
                  <a:pt x="5101983" y="3104168"/>
                  <a:pt x="4980553" y="3104168"/>
                </a:cubicBezTo>
                <a:cubicBezTo>
                  <a:pt x="4870248" y="3104168"/>
                  <a:pt x="4777440" y="3193052"/>
                  <a:pt x="4777440" y="3320096"/>
                </a:cubicBezTo>
                <a:cubicBezTo>
                  <a:pt x="4777535" y="3447997"/>
                  <a:pt x="4857601" y="3533740"/>
                  <a:pt x="4986924" y="3533740"/>
                </a:cubicBezTo>
                <a:moveTo>
                  <a:pt x="4677595" y="3525747"/>
                </a:moveTo>
                <a:cubicBezTo>
                  <a:pt x="4699846" y="3525747"/>
                  <a:pt x="4724379" y="3522606"/>
                  <a:pt x="4737882" y="3517753"/>
                </a:cubicBezTo>
                <a:lnTo>
                  <a:pt x="4737882" y="3448664"/>
                </a:lnTo>
                <a:cubicBezTo>
                  <a:pt x="4724379" y="3451043"/>
                  <a:pt x="4712493" y="3452660"/>
                  <a:pt x="4702984" y="3452660"/>
                </a:cubicBezTo>
                <a:cubicBezTo>
                  <a:pt x="4663331" y="3452660"/>
                  <a:pt x="4649068" y="3430392"/>
                  <a:pt x="4649068" y="3388329"/>
                </a:cubicBezTo>
                <a:lnTo>
                  <a:pt x="4649068" y="3189912"/>
                </a:lnTo>
                <a:lnTo>
                  <a:pt x="4729990" y="3189912"/>
                </a:lnTo>
                <a:lnTo>
                  <a:pt x="4729990" y="3116064"/>
                </a:lnTo>
                <a:lnTo>
                  <a:pt x="4649068" y="3116064"/>
                </a:lnTo>
                <a:lnTo>
                  <a:pt x="4649068" y="2997013"/>
                </a:lnTo>
                <a:lnTo>
                  <a:pt x="4557020" y="2997013"/>
                </a:lnTo>
                <a:lnTo>
                  <a:pt x="4557020" y="3116064"/>
                </a:lnTo>
                <a:lnTo>
                  <a:pt x="4487984" y="3116064"/>
                </a:lnTo>
                <a:lnTo>
                  <a:pt x="4487984" y="3189912"/>
                </a:lnTo>
                <a:lnTo>
                  <a:pt x="4557020" y="3189912"/>
                </a:lnTo>
                <a:lnTo>
                  <a:pt x="4557020" y="3405840"/>
                </a:lnTo>
                <a:cubicBezTo>
                  <a:pt x="4557020" y="3495580"/>
                  <a:pt x="4611697" y="3525747"/>
                  <a:pt x="4677595" y="3525747"/>
                </a:cubicBezTo>
                <a:moveTo>
                  <a:pt x="4221446" y="3533740"/>
                </a:moveTo>
                <a:cubicBezTo>
                  <a:pt x="4274601" y="3533740"/>
                  <a:pt x="4313493" y="3512328"/>
                  <a:pt x="4335650" y="3471789"/>
                </a:cubicBezTo>
                <a:lnTo>
                  <a:pt x="4335650" y="3521845"/>
                </a:lnTo>
                <a:lnTo>
                  <a:pt x="4428458" y="3521845"/>
                </a:lnTo>
                <a:lnTo>
                  <a:pt x="4428458" y="3116159"/>
                </a:lnTo>
                <a:lnTo>
                  <a:pt x="4334033" y="3116159"/>
                </a:lnTo>
                <a:lnTo>
                  <a:pt x="4334033" y="3340842"/>
                </a:lnTo>
                <a:cubicBezTo>
                  <a:pt x="4334033" y="3422588"/>
                  <a:pt x="4291147" y="3455991"/>
                  <a:pt x="4249117" y="3455991"/>
                </a:cubicBezTo>
                <a:cubicBezTo>
                  <a:pt x="4201477" y="3455991"/>
                  <a:pt x="4180937" y="3424206"/>
                  <a:pt x="4180937" y="3370248"/>
                </a:cubicBezTo>
                <a:lnTo>
                  <a:pt x="4180937" y="3116159"/>
                </a:lnTo>
                <a:lnTo>
                  <a:pt x="4086512" y="3116159"/>
                </a:lnTo>
                <a:lnTo>
                  <a:pt x="4086512" y="3384523"/>
                </a:lnTo>
                <a:cubicBezTo>
                  <a:pt x="4086512" y="3482923"/>
                  <a:pt x="4142045" y="3533740"/>
                  <a:pt x="4221446" y="3533740"/>
                </a:cubicBezTo>
                <a:moveTo>
                  <a:pt x="3958806" y="3525747"/>
                </a:moveTo>
                <a:cubicBezTo>
                  <a:pt x="3981057" y="3525747"/>
                  <a:pt x="4005590" y="3522606"/>
                  <a:pt x="4019093" y="3517753"/>
                </a:cubicBezTo>
                <a:lnTo>
                  <a:pt x="4019093" y="3448664"/>
                </a:lnTo>
                <a:cubicBezTo>
                  <a:pt x="4005590" y="3451043"/>
                  <a:pt x="3993704" y="3452660"/>
                  <a:pt x="3984195" y="3452660"/>
                </a:cubicBezTo>
                <a:cubicBezTo>
                  <a:pt x="3944542" y="3452660"/>
                  <a:pt x="3930279" y="3430392"/>
                  <a:pt x="3930279" y="3388329"/>
                </a:cubicBezTo>
                <a:lnTo>
                  <a:pt x="3930279" y="3189912"/>
                </a:lnTo>
                <a:lnTo>
                  <a:pt x="4011201" y="3189912"/>
                </a:lnTo>
                <a:lnTo>
                  <a:pt x="4011201" y="3116064"/>
                </a:lnTo>
                <a:lnTo>
                  <a:pt x="3930279" y="3116064"/>
                </a:lnTo>
                <a:lnTo>
                  <a:pt x="3930279" y="2997013"/>
                </a:lnTo>
                <a:lnTo>
                  <a:pt x="3838231" y="2997013"/>
                </a:lnTo>
                <a:lnTo>
                  <a:pt x="3838231" y="3116064"/>
                </a:lnTo>
                <a:lnTo>
                  <a:pt x="3769196" y="3116064"/>
                </a:lnTo>
                <a:lnTo>
                  <a:pt x="3769196" y="3189912"/>
                </a:lnTo>
                <a:lnTo>
                  <a:pt x="3838231" y="3189912"/>
                </a:lnTo>
                <a:lnTo>
                  <a:pt x="3838231" y="3405840"/>
                </a:lnTo>
                <a:cubicBezTo>
                  <a:pt x="3838231" y="3495580"/>
                  <a:pt x="3893003" y="3525747"/>
                  <a:pt x="3958806" y="3525747"/>
                </a:cubicBezTo>
                <a:moveTo>
                  <a:pt x="3601076" y="3012906"/>
                </a:moveTo>
                <a:cubicBezTo>
                  <a:pt x="3601076" y="3047070"/>
                  <a:pt x="3628842" y="3074858"/>
                  <a:pt x="3662979" y="3074858"/>
                </a:cubicBezTo>
                <a:cubicBezTo>
                  <a:pt x="3697117" y="3074858"/>
                  <a:pt x="3724883" y="3047070"/>
                  <a:pt x="3724883" y="3012906"/>
                </a:cubicBezTo>
                <a:cubicBezTo>
                  <a:pt x="3724883" y="2977980"/>
                  <a:pt x="3697117" y="2950192"/>
                  <a:pt x="3662979" y="2950192"/>
                </a:cubicBezTo>
                <a:cubicBezTo>
                  <a:pt x="3628842" y="2950192"/>
                  <a:pt x="3601076" y="2977885"/>
                  <a:pt x="3601076" y="3012906"/>
                </a:cubicBezTo>
                <a:moveTo>
                  <a:pt x="3616100" y="3521750"/>
                </a:moveTo>
                <a:lnTo>
                  <a:pt x="3709669" y="3521750"/>
                </a:lnTo>
                <a:lnTo>
                  <a:pt x="3709669" y="3116064"/>
                </a:lnTo>
                <a:lnTo>
                  <a:pt x="3616100" y="3116064"/>
                </a:lnTo>
                <a:lnTo>
                  <a:pt x="3616100" y="3521750"/>
                </a:lnTo>
                <a:close/>
                <a:moveTo>
                  <a:pt x="3484399" y="3525747"/>
                </a:moveTo>
                <a:cubicBezTo>
                  <a:pt x="3506651" y="3525747"/>
                  <a:pt x="3531184" y="3522606"/>
                  <a:pt x="3544687" y="3517753"/>
                </a:cubicBezTo>
                <a:lnTo>
                  <a:pt x="3544687" y="3448664"/>
                </a:lnTo>
                <a:cubicBezTo>
                  <a:pt x="3531184" y="3451043"/>
                  <a:pt x="3519298" y="3452660"/>
                  <a:pt x="3509789" y="3452660"/>
                </a:cubicBezTo>
                <a:cubicBezTo>
                  <a:pt x="3470136" y="3452660"/>
                  <a:pt x="3455872" y="3430392"/>
                  <a:pt x="3455872" y="3388329"/>
                </a:cubicBezTo>
                <a:lnTo>
                  <a:pt x="3455872" y="3189912"/>
                </a:lnTo>
                <a:lnTo>
                  <a:pt x="3536794" y="3189912"/>
                </a:lnTo>
                <a:lnTo>
                  <a:pt x="3536794" y="3116064"/>
                </a:lnTo>
                <a:lnTo>
                  <a:pt x="3455872" y="3116064"/>
                </a:lnTo>
                <a:lnTo>
                  <a:pt x="3455872" y="2997013"/>
                </a:lnTo>
                <a:lnTo>
                  <a:pt x="3363825" y="2997013"/>
                </a:lnTo>
                <a:lnTo>
                  <a:pt x="3363825" y="3116064"/>
                </a:lnTo>
                <a:lnTo>
                  <a:pt x="3294789" y="3116064"/>
                </a:lnTo>
                <a:lnTo>
                  <a:pt x="3294789" y="3189912"/>
                </a:lnTo>
                <a:lnTo>
                  <a:pt x="3363825" y="3189912"/>
                </a:lnTo>
                <a:lnTo>
                  <a:pt x="3363825" y="3405840"/>
                </a:lnTo>
                <a:cubicBezTo>
                  <a:pt x="3363825" y="3495580"/>
                  <a:pt x="3418597" y="3525747"/>
                  <a:pt x="3484399" y="3525747"/>
                </a:cubicBezTo>
                <a:moveTo>
                  <a:pt x="3087017" y="3533740"/>
                </a:moveTo>
                <a:cubicBezTo>
                  <a:pt x="3189334" y="3533740"/>
                  <a:pt x="3266357" y="3482923"/>
                  <a:pt x="3266357" y="3401938"/>
                </a:cubicBezTo>
                <a:cubicBezTo>
                  <a:pt x="3266357" y="3331326"/>
                  <a:pt x="3207686" y="3299541"/>
                  <a:pt x="3118016" y="3279652"/>
                </a:cubicBezTo>
                <a:lnTo>
                  <a:pt x="3068854" y="3268517"/>
                </a:lnTo>
                <a:cubicBezTo>
                  <a:pt x="3023591" y="3259001"/>
                  <a:pt x="3004573" y="3247867"/>
                  <a:pt x="3004573" y="3221696"/>
                </a:cubicBezTo>
                <a:cubicBezTo>
                  <a:pt x="3004573" y="3192291"/>
                  <a:pt x="3033956" y="3174019"/>
                  <a:pt x="3074370" y="3174019"/>
                </a:cubicBezTo>
                <a:cubicBezTo>
                  <a:pt x="3119633" y="3174019"/>
                  <a:pt x="3148160" y="3193052"/>
                  <a:pt x="3157669" y="3225598"/>
                </a:cubicBezTo>
                <a:lnTo>
                  <a:pt x="3252094" y="3225598"/>
                </a:lnTo>
                <a:cubicBezTo>
                  <a:pt x="3242585" y="3159744"/>
                  <a:pt x="3183058" y="3104930"/>
                  <a:pt x="3075225" y="3104930"/>
                </a:cubicBezTo>
                <a:cubicBezTo>
                  <a:pt x="2976902" y="3104930"/>
                  <a:pt x="2908627" y="3155747"/>
                  <a:pt x="2908627" y="3227216"/>
                </a:cubicBezTo>
                <a:cubicBezTo>
                  <a:pt x="2908627" y="3294687"/>
                  <a:pt x="2957028" y="3328851"/>
                  <a:pt x="3045082" y="3347884"/>
                </a:cubicBezTo>
                <a:lnTo>
                  <a:pt x="3092722" y="3358162"/>
                </a:lnTo>
                <a:cubicBezTo>
                  <a:pt x="3149871" y="3370058"/>
                  <a:pt x="3170506" y="3383571"/>
                  <a:pt x="3170506" y="3411359"/>
                </a:cubicBezTo>
                <a:cubicBezTo>
                  <a:pt x="3170506" y="3444667"/>
                  <a:pt x="3137985" y="3463795"/>
                  <a:pt x="3091961" y="3463795"/>
                </a:cubicBezTo>
                <a:cubicBezTo>
                  <a:pt x="3034051" y="3463795"/>
                  <a:pt x="3003147" y="3436007"/>
                  <a:pt x="2996015" y="3395562"/>
                </a:cubicBezTo>
                <a:lnTo>
                  <a:pt x="2894459" y="3395562"/>
                </a:lnTo>
                <a:cubicBezTo>
                  <a:pt x="2900544" y="3476547"/>
                  <a:pt x="2969580" y="3533740"/>
                  <a:pt x="3087017" y="3533740"/>
                </a:cubicBezTo>
                <a:moveTo>
                  <a:pt x="2479294" y="3521750"/>
                </a:moveTo>
                <a:lnTo>
                  <a:pt x="2573718" y="3521750"/>
                </a:lnTo>
                <a:lnTo>
                  <a:pt x="2573718" y="3295544"/>
                </a:lnTo>
                <a:cubicBezTo>
                  <a:pt x="2573718" y="3215320"/>
                  <a:pt x="2618125" y="3182013"/>
                  <a:pt x="2664910" y="3182013"/>
                </a:cubicBezTo>
                <a:cubicBezTo>
                  <a:pt x="2714072" y="3182013"/>
                  <a:pt x="2731569" y="3215320"/>
                  <a:pt x="2731569" y="3259857"/>
                </a:cubicBezTo>
                <a:lnTo>
                  <a:pt x="2731569" y="3521845"/>
                </a:lnTo>
                <a:lnTo>
                  <a:pt x="2826754" y="3521845"/>
                </a:lnTo>
                <a:lnTo>
                  <a:pt x="2826754" y="3251959"/>
                </a:lnTo>
                <a:cubicBezTo>
                  <a:pt x="2826754" y="3156699"/>
                  <a:pt x="2773598" y="3104264"/>
                  <a:pt x="2691916" y="3104264"/>
                </a:cubicBezTo>
                <a:cubicBezTo>
                  <a:pt x="2633245" y="3104264"/>
                  <a:pt x="2592736" y="3134431"/>
                  <a:pt x="2571341" y="3168595"/>
                </a:cubicBezTo>
                <a:lnTo>
                  <a:pt x="2571341" y="3116159"/>
                </a:lnTo>
                <a:lnTo>
                  <a:pt x="2479294" y="3116159"/>
                </a:lnTo>
                <a:lnTo>
                  <a:pt x="2479294" y="3521750"/>
                </a:lnTo>
                <a:close/>
                <a:moveTo>
                  <a:pt x="2273042" y="3521750"/>
                </a:moveTo>
                <a:lnTo>
                  <a:pt x="2372222" y="3521750"/>
                </a:lnTo>
                <a:lnTo>
                  <a:pt x="2372222" y="2965990"/>
                </a:lnTo>
                <a:lnTo>
                  <a:pt x="2273042" y="2965990"/>
                </a:lnTo>
                <a:lnTo>
                  <a:pt x="2273042" y="3521750"/>
                </a:lnTo>
                <a:close/>
                <a:moveTo>
                  <a:pt x="5500793" y="2775851"/>
                </a:moveTo>
                <a:cubicBezTo>
                  <a:pt x="5603110" y="2775851"/>
                  <a:pt x="5680134" y="2725033"/>
                  <a:pt x="5680134" y="2644048"/>
                </a:cubicBezTo>
                <a:cubicBezTo>
                  <a:pt x="5680134" y="2573437"/>
                  <a:pt x="5621462" y="2541651"/>
                  <a:pt x="5531792" y="2521762"/>
                </a:cubicBezTo>
                <a:lnTo>
                  <a:pt x="5482631" y="2510628"/>
                </a:lnTo>
                <a:cubicBezTo>
                  <a:pt x="5437367" y="2501111"/>
                  <a:pt x="5418349" y="2489977"/>
                  <a:pt x="5418349" y="2463807"/>
                </a:cubicBezTo>
                <a:cubicBezTo>
                  <a:pt x="5418349" y="2434401"/>
                  <a:pt x="5447732" y="2416225"/>
                  <a:pt x="5488146" y="2416225"/>
                </a:cubicBezTo>
                <a:cubicBezTo>
                  <a:pt x="5533409" y="2416225"/>
                  <a:pt x="5561936" y="2435258"/>
                  <a:pt x="5571445" y="2467804"/>
                </a:cubicBezTo>
                <a:lnTo>
                  <a:pt x="5665870" y="2467804"/>
                </a:lnTo>
                <a:cubicBezTo>
                  <a:pt x="5656361" y="2401950"/>
                  <a:pt x="5596834" y="2347135"/>
                  <a:pt x="5489001" y="2347135"/>
                </a:cubicBezTo>
                <a:cubicBezTo>
                  <a:pt x="5390583" y="2347135"/>
                  <a:pt x="5322403" y="2397953"/>
                  <a:pt x="5322403" y="2469422"/>
                </a:cubicBezTo>
                <a:cubicBezTo>
                  <a:pt x="5322403" y="2536893"/>
                  <a:pt x="5370804" y="2571057"/>
                  <a:pt x="5458858" y="2590090"/>
                </a:cubicBezTo>
                <a:lnTo>
                  <a:pt x="5506498" y="2600368"/>
                </a:lnTo>
                <a:cubicBezTo>
                  <a:pt x="5563648" y="2612263"/>
                  <a:pt x="5584282" y="2625777"/>
                  <a:pt x="5584282" y="2653565"/>
                </a:cubicBezTo>
                <a:cubicBezTo>
                  <a:pt x="5584282" y="2686872"/>
                  <a:pt x="5551761" y="2706000"/>
                  <a:pt x="5505737" y="2706000"/>
                </a:cubicBezTo>
                <a:cubicBezTo>
                  <a:pt x="5447827" y="2706000"/>
                  <a:pt x="5416923" y="2678212"/>
                  <a:pt x="5409791" y="2637767"/>
                </a:cubicBezTo>
                <a:lnTo>
                  <a:pt x="5308234" y="2637767"/>
                </a:lnTo>
                <a:cubicBezTo>
                  <a:pt x="5314415" y="2718657"/>
                  <a:pt x="5383356" y="2775851"/>
                  <a:pt x="5500793" y="2775851"/>
                </a:cubicBezTo>
                <a:moveTo>
                  <a:pt x="4957636" y="2519383"/>
                </a:moveTo>
                <a:cubicBezTo>
                  <a:pt x="4966385" y="2462189"/>
                  <a:pt x="5010031" y="2421744"/>
                  <a:pt x="5065564" y="2421744"/>
                </a:cubicBezTo>
                <a:cubicBezTo>
                  <a:pt x="5125851" y="2421744"/>
                  <a:pt x="5163887" y="2460667"/>
                  <a:pt x="5172635" y="2519383"/>
                </a:cubicBezTo>
                <a:lnTo>
                  <a:pt x="4957636" y="2519383"/>
                </a:lnTo>
                <a:close/>
                <a:moveTo>
                  <a:pt x="5069462" y="2775851"/>
                </a:moveTo>
                <a:cubicBezTo>
                  <a:pt x="5169403" y="2775851"/>
                  <a:pt x="5234444" y="2727412"/>
                  <a:pt x="5255935" y="2658323"/>
                </a:cubicBezTo>
                <a:lnTo>
                  <a:pt x="5155994" y="2658323"/>
                </a:lnTo>
                <a:cubicBezTo>
                  <a:pt x="5143348" y="2682114"/>
                  <a:pt x="5117103" y="2701147"/>
                  <a:pt x="5071079" y="2701147"/>
                </a:cubicBezTo>
                <a:cubicBezTo>
                  <a:pt x="5007654" y="2701147"/>
                  <a:pt x="4960774" y="2655849"/>
                  <a:pt x="4956020" y="2588377"/>
                </a:cubicBezTo>
                <a:lnTo>
                  <a:pt x="5266965" y="2588377"/>
                </a:lnTo>
                <a:cubicBezTo>
                  <a:pt x="5265348" y="2434401"/>
                  <a:pt x="5184427" y="2346279"/>
                  <a:pt x="5063091" y="2346279"/>
                </a:cubicBezTo>
                <a:cubicBezTo>
                  <a:pt x="4952786" y="2346279"/>
                  <a:pt x="4859978" y="2435162"/>
                  <a:pt x="4859978" y="2562207"/>
                </a:cubicBezTo>
                <a:cubicBezTo>
                  <a:pt x="4860073" y="2690108"/>
                  <a:pt x="4940140" y="2775851"/>
                  <a:pt x="5069462" y="2775851"/>
                </a:cubicBezTo>
                <a:moveTo>
                  <a:pt x="4675408" y="2255016"/>
                </a:moveTo>
                <a:cubicBezTo>
                  <a:pt x="4675408" y="2289180"/>
                  <a:pt x="4703174" y="2316968"/>
                  <a:pt x="4737312" y="2316968"/>
                </a:cubicBezTo>
                <a:cubicBezTo>
                  <a:pt x="4771449" y="2316968"/>
                  <a:pt x="4799215" y="2289180"/>
                  <a:pt x="4799215" y="2255016"/>
                </a:cubicBezTo>
                <a:cubicBezTo>
                  <a:pt x="4799215" y="2220091"/>
                  <a:pt x="4771449" y="2192303"/>
                  <a:pt x="4737312" y="2192303"/>
                </a:cubicBezTo>
                <a:cubicBezTo>
                  <a:pt x="4703174" y="2192303"/>
                  <a:pt x="4675408" y="2220091"/>
                  <a:pt x="4675408" y="2255016"/>
                </a:cubicBezTo>
                <a:moveTo>
                  <a:pt x="4690527" y="2763956"/>
                </a:moveTo>
                <a:lnTo>
                  <a:pt x="4784096" y="2763956"/>
                </a:lnTo>
                <a:lnTo>
                  <a:pt x="4784096" y="2358270"/>
                </a:lnTo>
                <a:lnTo>
                  <a:pt x="4690527" y="2358270"/>
                </a:lnTo>
                <a:lnTo>
                  <a:pt x="4690527" y="2763956"/>
                </a:lnTo>
                <a:close/>
                <a:moveTo>
                  <a:pt x="4393274" y="2763956"/>
                </a:moveTo>
                <a:lnTo>
                  <a:pt x="4487699" y="2763956"/>
                </a:lnTo>
                <a:lnTo>
                  <a:pt x="4487699" y="2580574"/>
                </a:lnTo>
                <a:cubicBezTo>
                  <a:pt x="4487699" y="2508344"/>
                  <a:pt x="4508334" y="2460667"/>
                  <a:pt x="4557495" y="2443251"/>
                </a:cubicBezTo>
                <a:cubicBezTo>
                  <a:pt x="4577369" y="2436114"/>
                  <a:pt x="4601142" y="2434496"/>
                  <a:pt x="4629669" y="2436876"/>
                </a:cubicBezTo>
                <a:lnTo>
                  <a:pt x="4629669" y="2346374"/>
                </a:lnTo>
                <a:cubicBezTo>
                  <a:pt x="4559017" y="2342377"/>
                  <a:pt x="4511472" y="2369404"/>
                  <a:pt x="4485322" y="2441634"/>
                </a:cubicBezTo>
                <a:lnTo>
                  <a:pt x="4485322" y="2358270"/>
                </a:lnTo>
                <a:lnTo>
                  <a:pt x="4393274" y="2358270"/>
                </a:lnTo>
                <a:lnTo>
                  <a:pt x="4393274" y="2763956"/>
                </a:lnTo>
                <a:close/>
                <a:moveTo>
                  <a:pt x="3987333" y="2560684"/>
                </a:moveTo>
                <a:cubicBezTo>
                  <a:pt x="3987333" y="2476559"/>
                  <a:pt x="4023848" y="2422506"/>
                  <a:pt x="4090506" y="2422506"/>
                </a:cubicBezTo>
                <a:cubicBezTo>
                  <a:pt x="4153171" y="2422506"/>
                  <a:pt x="4196817" y="2480461"/>
                  <a:pt x="4196817" y="2560684"/>
                </a:cubicBezTo>
                <a:cubicBezTo>
                  <a:pt x="4196817" y="2641669"/>
                  <a:pt x="4153171" y="2700386"/>
                  <a:pt x="4090506" y="2700386"/>
                </a:cubicBezTo>
                <a:cubicBezTo>
                  <a:pt x="4023753" y="2700386"/>
                  <a:pt x="3987333" y="2645666"/>
                  <a:pt x="3987333" y="2560684"/>
                </a:cubicBezTo>
                <a:moveTo>
                  <a:pt x="4072154" y="2775851"/>
                </a:moveTo>
                <a:cubicBezTo>
                  <a:pt x="4130824" y="2775851"/>
                  <a:pt x="4173710" y="2749681"/>
                  <a:pt x="4195106" y="2713138"/>
                </a:cubicBezTo>
                <a:lnTo>
                  <a:pt x="4195106" y="2763956"/>
                </a:lnTo>
                <a:lnTo>
                  <a:pt x="4290291" y="2763956"/>
                </a:lnTo>
                <a:lnTo>
                  <a:pt x="4290291" y="2358270"/>
                </a:lnTo>
                <a:lnTo>
                  <a:pt x="4195106" y="2358270"/>
                </a:lnTo>
                <a:lnTo>
                  <a:pt x="4195106" y="2410705"/>
                </a:lnTo>
                <a:cubicBezTo>
                  <a:pt x="4173710" y="2374162"/>
                  <a:pt x="4130824" y="2346374"/>
                  <a:pt x="4072154" y="2346374"/>
                </a:cubicBezTo>
                <a:cubicBezTo>
                  <a:pt x="3968981" y="2346374"/>
                  <a:pt x="3890531" y="2427359"/>
                  <a:pt x="3890531" y="2560684"/>
                </a:cubicBezTo>
                <a:cubicBezTo>
                  <a:pt x="3890531" y="2694010"/>
                  <a:pt x="3969076" y="2775851"/>
                  <a:pt x="4072154" y="2775851"/>
                </a:cubicBezTo>
                <a:moveTo>
                  <a:pt x="3606781" y="2775851"/>
                </a:moveTo>
                <a:cubicBezTo>
                  <a:pt x="3659937" y="2775851"/>
                  <a:pt x="3698829" y="2754439"/>
                  <a:pt x="3720985" y="2713899"/>
                </a:cubicBezTo>
                <a:lnTo>
                  <a:pt x="3720985" y="2763956"/>
                </a:lnTo>
                <a:lnTo>
                  <a:pt x="3813793" y="2763956"/>
                </a:lnTo>
                <a:lnTo>
                  <a:pt x="3813793" y="2358270"/>
                </a:lnTo>
                <a:lnTo>
                  <a:pt x="3719368" y="2358270"/>
                </a:lnTo>
                <a:lnTo>
                  <a:pt x="3719368" y="2582953"/>
                </a:lnTo>
                <a:cubicBezTo>
                  <a:pt x="3719368" y="2664699"/>
                  <a:pt x="3676578" y="2698102"/>
                  <a:pt x="3634452" y="2698102"/>
                </a:cubicBezTo>
                <a:cubicBezTo>
                  <a:pt x="3586812" y="2698102"/>
                  <a:pt x="3566177" y="2666317"/>
                  <a:pt x="3566177" y="2612359"/>
                </a:cubicBezTo>
                <a:lnTo>
                  <a:pt x="3566177" y="2358270"/>
                </a:lnTo>
                <a:lnTo>
                  <a:pt x="3471753" y="2358270"/>
                </a:lnTo>
                <a:lnTo>
                  <a:pt x="3471753" y="2626538"/>
                </a:lnTo>
                <a:cubicBezTo>
                  <a:pt x="3471847" y="2725033"/>
                  <a:pt x="3527381" y="2775851"/>
                  <a:pt x="3606781" y="2775851"/>
                </a:cubicBezTo>
                <a:moveTo>
                  <a:pt x="3345187" y="2767952"/>
                </a:moveTo>
                <a:cubicBezTo>
                  <a:pt x="3367438" y="2767952"/>
                  <a:pt x="3391972" y="2764812"/>
                  <a:pt x="3405475" y="2759959"/>
                </a:cubicBezTo>
                <a:lnTo>
                  <a:pt x="3405475" y="2690869"/>
                </a:lnTo>
                <a:cubicBezTo>
                  <a:pt x="3391972" y="2693248"/>
                  <a:pt x="3380085" y="2694866"/>
                  <a:pt x="3370576" y="2694866"/>
                </a:cubicBezTo>
                <a:cubicBezTo>
                  <a:pt x="3330924" y="2694866"/>
                  <a:pt x="3316660" y="2672693"/>
                  <a:pt x="3316660" y="2630535"/>
                </a:cubicBezTo>
                <a:lnTo>
                  <a:pt x="3316660" y="2432022"/>
                </a:lnTo>
                <a:lnTo>
                  <a:pt x="3397582" y="2432022"/>
                </a:lnTo>
                <a:lnTo>
                  <a:pt x="3397582" y="2358174"/>
                </a:lnTo>
                <a:lnTo>
                  <a:pt x="3316660" y="2358174"/>
                </a:lnTo>
                <a:lnTo>
                  <a:pt x="3316660" y="2239124"/>
                </a:lnTo>
                <a:lnTo>
                  <a:pt x="3224612" y="2239124"/>
                </a:lnTo>
                <a:lnTo>
                  <a:pt x="3224612" y="2358174"/>
                </a:lnTo>
                <a:lnTo>
                  <a:pt x="3155577" y="2358174"/>
                </a:lnTo>
                <a:lnTo>
                  <a:pt x="3155577" y="2432022"/>
                </a:lnTo>
                <a:lnTo>
                  <a:pt x="3224612" y="2432022"/>
                </a:lnTo>
                <a:lnTo>
                  <a:pt x="3224612" y="2647950"/>
                </a:lnTo>
                <a:cubicBezTo>
                  <a:pt x="3224612" y="2737785"/>
                  <a:pt x="3279289" y="2767952"/>
                  <a:pt x="3345187" y="2767952"/>
                </a:cubicBezTo>
                <a:moveTo>
                  <a:pt x="2942384" y="2775851"/>
                </a:moveTo>
                <a:cubicBezTo>
                  <a:pt x="3048695" y="2775851"/>
                  <a:pt x="3116114" y="2711520"/>
                  <a:pt x="3127240" y="2636150"/>
                </a:cubicBezTo>
                <a:lnTo>
                  <a:pt x="3033671" y="2636150"/>
                </a:lnTo>
                <a:cubicBezTo>
                  <a:pt x="3020929" y="2671836"/>
                  <a:pt x="2994018" y="2698102"/>
                  <a:pt x="2944001" y="2698102"/>
                </a:cubicBezTo>
                <a:cubicBezTo>
                  <a:pt x="2886091" y="2698102"/>
                  <a:pt x="2840067" y="2651281"/>
                  <a:pt x="2840067" y="2562302"/>
                </a:cubicBezTo>
                <a:cubicBezTo>
                  <a:pt x="2840067" y="2472562"/>
                  <a:pt x="2885330" y="2424980"/>
                  <a:pt x="2946378" y="2424980"/>
                </a:cubicBezTo>
                <a:cubicBezTo>
                  <a:pt x="2992402" y="2424980"/>
                  <a:pt x="3020929" y="2450389"/>
                  <a:pt x="3033671" y="2486932"/>
                </a:cubicBezTo>
                <a:lnTo>
                  <a:pt x="3126479" y="2486932"/>
                </a:lnTo>
                <a:cubicBezTo>
                  <a:pt x="3115353" y="2410705"/>
                  <a:pt x="3050312" y="2347230"/>
                  <a:pt x="2944761" y="2347230"/>
                </a:cubicBezTo>
                <a:cubicBezTo>
                  <a:pt x="2828180" y="2347230"/>
                  <a:pt x="2740887" y="2431356"/>
                  <a:pt x="2740887" y="2562397"/>
                </a:cubicBezTo>
                <a:cubicBezTo>
                  <a:pt x="2740887" y="2694866"/>
                  <a:pt x="2826564" y="2775851"/>
                  <a:pt x="2942384" y="2775851"/>
                </a:cubicBezTo>
                <a:moveTo>
                  <a:pt x="2380114" y="2564681"/>
                </a:moveTo>
                <a:lnTo>
                  <a:pt x="2417390" y="2455908"/>
                </a:lnTo>
                <a:cubicBezTo>
                  <a:pt x="2433270" y="2414607"/>
                  <a:pt x="2448294" y="2367786"/>
                  <a:pt x="2466552" y="2312210"/>
                </a:cubicBezTo>
                <a:lnTo>
                  <a:pt x="2467312" y="2312210"/>
                </a:lnTo>
                <a:cubicBezTo>
                  <a:pt x="2486330" y="2367786"/>
                  <a:pt x="2502210" y="2415464"/>
                  <a:pt x="2516474" y="2455147"/>
                </a:cubicBezTo>
                <a:lnTo>
                  <a:pt x="2553749" y="2564681"/>
                </a:lnTo>
                <a:lnTo>
                  <a:pt x="2380114" y="2564681"/>
                </a:lnTo>
                <a:close/>
                <a:moveTo>
                  <a:pt x="2207240" y="2763956"/>
                </a:moveTo>
                <a:lnTo>
                  <a:pt x="2311174" y="2763956"/>
                </a:lnTo>
                <a:lnTo>
                  <a:pt x="2350826" y="2648045"/>
                </a:lnTo>
                <a:lnTo>
                  <a:pt x="2582466" y="2648045"/>
                </a:lnTo>
                <a:lnTo>
                  <a:pt x="2622119" y="2763956"/>
                </a:lnTo>
                <a:lnTo>
                  <a:pt x="2728430" y="2763956"/>
                </a:lnTo>
                <a:lnTo>
                  <a:pt x="2523701" y="2208195"/>
                </a:lnTo>
                <a:lnTo>
                  <a:pt x="2414252" y="2208195"/>
                </a:lnTo>
                <a:lnTo>
                  <a:pt x="2207240" y="2763956"/>
                </a:lnTo>
                <a:close/>
              </a:path>
            </a:pathLst>
          </a:custGeom>
          <a:solidFill>
            <a:schemeClr val="bg1"/>
          </a:solidFill>
          <a:ln w="9509" cap="flat">
            <a:noFill/>
            <a:prstDash val="solid"/>
            <a:miter/>
          </a:ln>
        </p:spPr>
        <p:txBody>
          <a:bodyPr rtlCol="0" anchor="ctr"/>
          <a:lstStyle/>
          <a:p>
            <a:endParaRPr lang="en-US" sz="1350" dirty="0"/>
          </a:p>
        </p:txBody>
      </p:sp>
      <p:sp>
        <p:nvSpPr>
          <p:cNvPr id="5" name="Footer Placeholder 4">
            <a:extLst>
              <a:ext uri="{FF2B5EF4-FFF2-40B4-BE49-F238E27FC236}">
                <a16:creationId xmlns:a16="http://schemas.microsoft.com/office/drawing/2014/main" id="{6E921332-E814-972E-C4E3-95339D3485E1}"/>
              </a:ext>
            </a:extLst>
          </p:cNvPr>
          <p:cNvSpPr>
            <a:spLocks noGrp="1"/>
          </p:cNvSpPr>
          <p:nvPr>
            <p:ph type="ftr" sz="quarter" idx="3"/>
          </p:nvPr>
        </p:nvSpPr>
        <p:spPr>
          <a:xfrm>
            <a:off x="4038600" y="6400800"/>
            <a:ext cx="4114800" cy="186484"/>
          </a:xfrm>
          <a:prstGeom prst="rect">
            <a:avLst/>
          </a:prstGeom>
        </p:spPr>
        <p:txBody>
          <a:bodyPr vert="horz" lIns="0" tIns="0" rIns="0" bIns="0" rtlCol="0" anchor="b" anchorCtr="0">
            <a:noAutofit/>
          </a:bodyPr>
          <a:lstStyle>
            <a:lvl1pPr algn="ctr">
              <a:defRPr sz="750" b="0" i="0">
                <a:solidFill>
                  <a:schemeClr val="bg1"/>
                </a:solidFill>
                <a:latin typeface="ABC Oracle Medium" panose="020B0504040202060203" pitchFamily="34" charset="77"/>
              </a:defRPr>
            </a:lvl1pPr>
          </a:lstStyle>
          <a:p>
            <a:endParaRPr lang="en-US" dirty="0"/>
          </a:p>
        </p:txBody>
      </p:sp>
    </p:spTree>
    <p:extLst>
      <p:ext uri="{BB962C8B-B14F-4D97-AF65-F5344CB8AC3E}">
        <p14:creationId xmlns:p14="http://schemas.microsoft.com/office/powerpoint/2010/main" val="151291875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Feature Copy">
    <p:bg>
      <p:bgPr>
        <a:solidFill>
          <a:schemeClr val="bg1">
            <a:lumMod val="85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BC0A35-605B-540D-A6C1-A30375E8AD1E}"/>
              </a:ext>
            </a:extLst>
          </p:cNvPr>
          <p:cNvSpPr>
            <a:spLocks noGrp="1"/>
          </p:cNvSpPr>
          <p:nvPr>
            <p:ph type="title"/>
          </p:nvPr>
        </p:nvSpPr>
        <p:spPr>
          <a:xfrm>
            <a:off x="314323" y="269602"/>
            <a:ext cx="7132401" cy="3159399"/>
          </a:xfrm>
        </p:spPr>
        <p:txBody>
          <a:bodyPr/>
          <a:lstStyle>
            <a:lvl1pPr>
              <a:defRPr sz="3150" b="0" i="0">
                <a:solidFill>
                  <a:schemeClr val="bg1"/>
                </a:solidFill>
                <a:latin typeface="+mj-lt"/>
              </a:defRPr>
            </a:lvl1pPr>
          </a:lstStyle>
          <a:p>
            <a:r>
              <a:rPr lang="en-US"/>
              <a:t>Click to edit Master title style</a:t>
            </a:r>
            <a:endParaRPr lang="en-GB" dirty="0"/>
          </a:p>
        </p:txBody>
      </p:sp>
      <p:sp>
        <p:nvSpPr>
          <p:cNvPr id="3" name="Graphic 9">
            <a:extLst>
              <a:ext uri="{FF2B5EF4-FFF2-40B4-BE49-F238E27FC236}">
                <a16:creationId xmlns:a16="http://schemas.microsoft.com/office/drawing/2014/main" id="{9B1AB03E-57D3-D012-D1A8-49BD6BF75415}"/>
              </a:ext>
            </a:extLst>
          </p:cNvPr>
          <p:cNvSpPr/>
          <p:nvPr/>
        </p:nvSpPr>
        <p:spPr>
          <a:xfrm>
            <a:off x="352426" y="5770222"/>
            <a:ext cx="1250905" cy="778216"/>
          </a:xfrm>
          <a:custGeom>
            <a:avLst/>
            <a:gdLst>
              <a:gd name="connsiteX0" fmla="*/ 1616252 w 5680133"/>
              <a:gd name="connsiteY0" fmla="*/ 1027014 h 3533740"/>
              <a:gd name="connsiteX1" fmla="*/ 1026216 w 5680133"/>
              <a:gd name="connsiteY1" fmla="*/ 1617605 h 3533740"/>
              <a:gd name="connsiteX2" fmla="*/ 436180 w 5680133"/>
              <a:gd name="connsiteY2" fmla="*/ 1027014 h 3533740"/>
              <a:gd name="connsiteX3" fmla="*/ 1026216 w 5680133"/>
              <a:gd name="connsiteY3" fmla="*/ 436519 h 3533740"/>
              <a:gd name="connsiteX4" fmla="*/ 1616252 w 5680133"/>
              <a:gd name="connsiteY4" fmla="*/ 1027014 h 3533740"/>
              <a:gd name="connsiteX5" fmla="*/ 2052432 w 5680133"/>
              <a:gd name="connsiteY5" fmla="*/ 2054029 h 3533740"/>
              <a:gd name="connsiteX6" fmla="*/ 2052432 w 5680133"/>
              <a:gd name="connsiteY6" fmla="*/ 1027014 h 3533740"/>
              <a:gd name="connsiteX7" fmla="*/ 1026216 w 5680133"/>
              <a:gd name="connsiteY7" fmla="*/ 0 h 3533740"/>
              <a:gd name="connsiteX8" fmla="*/ 0 w 5680133"/>
              <a:gd name="connsiteY8" fmla="*/ 1027014 h 3533740"/>
              <a:gd name="connsiteX9" fmla="*/ 1026216 w 5680133"/>
              <a:gd name="connsiteY9" fmla="*/ 2054029 h 3533740"/>
              <a:gd name="connsiteX10" fmla="*/ 2052432 w 5680133"/>
              <a:gd name="connsiteY10" fmla="*/ 2054029 h 3533740"/>
              <a:gd name="connsiteX11" fmla="*/ 5302720 w 5680133"/>
              <a:gd name="connsiteY11" fmla="*/ 3528126 h 3533740"/>
              <a:gd name="connsiteX12" fmla="*/ 5363767 w 5680133"/>
              <a:gd name="connsiteY12" fmla="*/ 3466935 h 3533740"/>
              <a:gd name="connsiteX13" fmla="*/ 5302720 w 5680133"/>
              <a:gd name="connsiteY13" fmla="*/ 3406601 h 3533740"/>
              <a:gd name="connsiteX14" fmla="*/ 5241576 w 5680133"/>
              <a:gd name="connsiteY14" fmla="*/ 3466935 h 3533740"/>
              <a:gd name="connsiteX15" fmla="*/ 5302720 w 5680133"/>
              <a:gd name="connsiteY15" fmla="*/ 3528126 h 3533740"/>
              <a:gd name="connsiteX16" fmla="*/ 4875097 w 5680133"/>
              <a:gd name="connsiteY16" fmla="*/ 3277272 h 3533740"/>
              <a:gd name="connsiteX17" fmla="*/ 4983025 w 5680133"/>
              <a:gd name="connsiteY17" fmla="*/ 3179634 h 3533740"/>
              <a:gd name="connsiteX18" fmla="*/ 5090097 w 5680133"/>
              <a:gd name="connsiteY18" fmla="*/ 3277272 h 3533740"/>
              <a:gd name="connsiteX19" fmla="*/ 4875097 w 5680133"/>
              <a:gd name="connsiteY19" fmla="*/ 3277272 h 3533740"/>
              <a:gd name="connsiteX20" fmla="*/ 4986924 w 5680133"/>
              <a:gd name="connsiteY20" fmla="*/ 3533740 h 3533740"/>
              <a:gd name="connsiteX21" fmla="*/ 5173396 w 5680133"/>
              <a:gd name="connsiteY21" fmla="*/ 3416213 h 3533740"/>
              <a:gd name="connsiteX22" fmla="*/ 5073456 w 5680133"/>
              <a:gd name="connsiteY22" fmla="*/ 3416213 h 3533740"/>
              <a:gd name="connsiteX23" fmla="*/ 4988540 w 5680133"/>
              <a:gd name="connsiteY23" fmla="*/ 3459037 h 3533740"/>
              <a:gd name="connsiteX24" fmla="*/ 4873481 w 5680133"/>
              <a:gd name="connsiteY24" fmla="*/ 3346267 h 3533740"/>
              <a:gd name="connsiteX25" fmla="*/ 5184427 w 5680133"/>
              <a:gd name="connsiteY25" fmla="*/ 3346267 h 3533740"/>
              <a:gd name="connsiteX26" fmla="*/ 4980553 w 5680133"/>
              <a:gd name="connsiteY26" fmla="*/ 3104168 h 3533740"/>
              <a:gd name="connsiteX27" fmla="*/ 4777440 w 5680133"/>
              <a:gd name="connsiteY27" fmla="*/ 3320096 h 3533740"/>
              <a:gd name="connsiteX28" fmla="*/ 4986924 w 5680133"/>
              <a:gd name="connsiteY28" fmla="*/ 3533740 h 3533740"/>
              <a:gd name="connsiteX29" fmla="*/ 4677595 w 5680133"/>
              <a:gd name="connsiteY29" fmla="*/ 3525747 h 3533740"/>
              <a:gd name="connsiteX30" fmla="*/ 4737882 w 5680133"/>
              <a:gd name="connsiteY30" fmla="*/ 3517753 h 3533740"/>
              <a:gd name="connsiteX31" fmla="*/ 4737882 w 5680133"/>
              <a:gd name="connsiteY31" fmla="*/ 3448664 h 3533740"/>
              <a:gd name="connsiteX32" fmla="*/ 4702984 w 5680133"/>
              <a:gd name="connsiteY32" fmla="*/ 3452660 h 3533740"/>
              <a:gd name="connsiteX33" fmla="*/ 4649068 w 5680133"/>
              <a:gd name="connsiteY33" fmla="*/ 3388329 h 3533740"/>
              <a:gd name="connsiteX34" fmla="*/ 4649068 w 5680133"/>
              <a:gd name="connsiteY34" fmla="*/ 3189912 h 3533740"/>
              <a:gd name="connsiteX35" fmla="*/ 4729990 w 5680133"/>
              <a:gd name="connsiteY35" fmla="*/ 3189912 h 3533740"/>
              <a:gd name="connsiteX36" fmla="*/ 4729990 w 5680133"/>
              <a:gd name="connsiteY36" fmla="*/ 3116064 h 3533740"/>
              <a:gd name="connsiteX37" fmla="*/ 4649068 w 5680133"/>
              <a:gd name="connsiteY37" fmla="*/ 3116064 h 3533740"/>
              <a:gd name="connsiteX38" fmla="*/ 4649068 w 5680133"/>
              <a:gd name="connsiteY38" fmla="*/ 2997013 h 3533740"/>
              <a:gd name="connsiteX39" fmla="*/ 4557020 w 5680133"/>
              <a:gd name="connsiteY39" fmla="*/ 2997013 h 3533740"/>
              <a:gd name="connsiteX40" fmla="*/ 4557020 w 5680133"/>
              <a:gd name="connsiteY40" fmla="*/ 3116064 h 3533740"/>
              <a:gd name="connsiteX41" fmla="*/ 4487984 w 5680133"/>
              <a:gd name="connsiteY41" fmla="*/ 3116064 h 3533740"/>
              <a:gd name="connsiteX42" fmla="*/ 4487984 w 5680133"/>
              <a:gd name="connsiteY42" fmla="*/ 3189912 h 3533740"/>
              <a:gd name="connsiteX43" fmla="*/ 4557020 w 5680133"/>
              <a:gd name="connsiteY43" fmla="*/ 3189912 h 3533740"/>
              <a:gd name="connsiteX44" fmla="*/ 4557020 w 5680133"/>
              <a:gd name="connsiteY44" fmla="*/ 3405840 h 3533740"/>
              <a:gd name="connsiteX45" fmla="*/ 4677595 w 5680133"/>
              <a:gd name="connsiteY45" fmla="*/ 3525747 h 3533740"/>
              <a:gd name="connsiteX46" fmla="*/ 4221446 w 5680133"/>
              <a:gd name="connsiteY46" fmla="*/ 3533740 h 3533740"/>
              <a:gd name="connsiteX47" fmla="*/ 4335650 w 5680133"/>
              <a:gd name="connsiteY47" fmla="*/ 3471789 h 3533740"/>
              <a:gd name="connsiteX48" fmla="*/ 4335650 w 5680133"/>
              <a:gd name="connsiteY48" fmla="*/ 3521845 h 3533740"/>
              <a:gd name="connsiteX49" fmla="*/ 4428458 w 5680133"/>
              <a:gd name="connsiteY49" fmla="*/ 3521845 h 3533740"/>
              <a:gd name="connsiteX50" fmla="*/ 4428458 w 5680133"/>
              <a:gd name="connsiteY50" fmla="*/ 3116159 h 3533740"/>
              <a:gd name="connsiteX51" fmla="*/ 4334033 w 5680133"/>
              <a:gd name="connsiteY51" fmla="*/ 3116159 h 3533740"/>
              <a:gd name="connsiteX52" fmla="*/ 4334033 w 5680133"/>
              <a:gd name="connsiteY52" fmla="*/ 3340842 h 3533740"/>
              <a:gd name="connsiteX53" fmla="*/ 4249117 w 5680133"/>
              <a:gd name="connsiteY53" fmla="*/ 3455991 h 3533740"/>
              <a:gd name="connsiteX54" fmla="*/ 4180937 w 5680133"/>
              <a:gd name="connsiteY54" fmla="*/ 3370248 h 3533740"/>
              <a:gd name="connsiteX55" fmla="*/ 4180937 w 5680133"/>
              <a:gd name="connsiteY55" fmla="*/ 3116159 h 3533740"/>
              <a:gd name="connsiteX56" fmla="*/ 4086512 w 5680133"/>
              <a:gd name="connsiteY56" fmla="*/ 3116159 h 3533740"/>
              <a:gd name="connsiteX57" fmla="*/ 4086512 w 5680133"/>
              <a:gd name="connsiteY57" fmla="*/ 3384523 h 3533740"/>
              <a:gd name="connsiteX58" fmla="*/ 4221446 w 5680133"/>
              <a:gd name="connsiteY58" fmla="*/ 3533740 h 3533740"/>
              <a:gd name="connsiteX59" fmla="*/ 3958806 w 5680133"/>
              <a:gd name="connsiteY59" fmla="*/ 3525747 h 3533740"/>
              <a:gd name="connsiteX60" fmla="*/ 4019093 w 5680133"/>
              <a:gd name="connsiteY60" fmla="*/ 3517753 h 3533740"/>
              <a:gd name="connsiteX61" fmla="*/ 4019093 w 5680133"/>
              <a:gd name="connsiteY61" fmla="*/ 3448664 h 3533740"/>
              <a:gd name="connsiteX62" fmla="*/ 3984195 w 5680133"/>
              <a:gd name="connsiteY62" fmla="*/ 3452660 h 3533740"/>
              <a:gd name="connsiteX63" fmla="*/ 3930279 w 5680133"/>
              <a:gd name="connsiteY63" fmla="*/ 3388329 h 3533740"/>
              <a:gd name="connsiteX64" fmla="*/ 3930279 w 5680133"/>
              <a:gd name="connsiteY64" fmla="*/ 3189912 h 3533740"/>
              <a:gd name="connsiteX65" fmla="*/ 4011201 w 5680133"/>
              <a:gd name="connsiteY65" fmla="*/ 3189912 h 3533740"/>
              <a:gd name="connsiteX66" fmla="*/ 4011201 w 5680133"/>
              <a:gd name="connsiteY66" fmla="*/ 3116064 h 3533740"/>
              <a:gd name="connsiteX67" fmla="*/ 3930279 w 5680133"/>
              <a:gd name="connsiteY67" fmla="*/ 3116064 h 3533740"/>
              <a:gd name="connsiteX68" fmla="*/ 3930279 w 5680133"/>
              <a:gd name="connsiteY68" fmla="*/ 2997013 h 3533740"/>
              <a:gd name="connsiteX69" fmla="*/ 3838231 w 5680133"/>
              <a:gd name="connsiteY69" fmla="*/ 2997013 h 3533740"/>
              <a:gd name="connsiteX70" fmla="*/ 3838231 w 5680133"/>
              <a:gd name="connsiteY70" fmla="*/ 3116064 h 3533740"/>
              <a:gd name="connsiteX71" fmla="*/ 3769196 w 5680133"/>
              <a:gd name="connsiteY71" fmla="*/ 3116064 h 3533740"/>
              <a:gd name="connsiteX72" fmla="*/ 3769196 w 5680133"/>
              <a:gd name="connsiteY72" fmla="*/ 3189912 h 3533740"/>
              <a:gd name="connsiteX73" fmla="*/ 3838231 w 5680133"/>
              <a:gd name="connsiteY73" fmla="*/ 3189912 h 3533740"/>
              <a:gd name="connsiteX74" fmla="*/ 3838231 w 5680133"/>
              <a:gd name="connsiteY74" fmla="*/ 3405840 h 3533740"/>
              <a:gd name="connsiteX75" fmla="*/ 3958806 w 5680133"/>
              <a:gd name="connsiteY75" fmla="*/ 3525747 h 3533740"/>
              <a:gd name="connsiteX76" fmla="*/ 3601076 w 5680133"/>
              <a:gd name="connsiteY76" fmla="*/ 3012906 h 3533740"/>
              <a:gd name="connsiteX77" fmla="*/ 3662979 w 5680133"/>
              <a:gd name="connsiteY77" fmla="*/ 3074858 h 3533740"/>
              <a:gd name="connsiteX78" fmla="*/ 3724883 w 5680133"/>
              <a:gd name="connsiteY78" fmla="*/ 3012906 h 3533740"/>
              <a:gd name="connsiteX79" fmla="*/ 3662979 w 5680133"/>
              <a:gd name="connsiteY79" fmla="*/ 2950192 h 3533740"/>
              <a:gd name="connsiteX80" fmla="*/ 3601076 w 5680133"/>
              <a:gd name="connsiteY80" fmla="*/ 3012906 h 3533740"/>
              <a:gd name="connsiteX81" fmla="*/ 3616100 w 5680133"/>
              <a:gd name="connsiteY81" fmla="*/ 3521750 h 3533740"/>
              <a:gd name="connsiteX82" fmla="*/ 3709669 w 5680133"/>
              <a:gd name="connsiteY82" fmla="*/ 3521750 h 3533740"/>
              <a:gd name="connsiteX83" fmla="*/ 3709669 w 5680133"/>
              <a:gd name="connsiteY83" fmla="*/ 3116064 h 3533740"/>
              <a:gd name="connsiteX84" fmla="*/ 3616100 w 5680133"/>
              <a:gd name="connsiteY84" fmla="*/ 3116064 h 3533740"/>
              <a:gd name="connsiteX85" fmla="*/ 3616100 w 5680133"/>
              <a:gd name="connsiteY85" fmla="*/ 3521750 h 3533740"/>
              <a:gd name="connsiteX86" fmla="*/ 3484399 w 5680133"/>
              <a:gd name="connsiteY86" fmla="*/ 3525747 h 3533740"/>
              <a:gd name="connsiteX87" fmla="*/ 3544687 w 5680133"/>
              <a:gd name="connsiteY87" fmla="*/ 3517753 h 3533740"/>
              <a:gd name="connsiteX88" fmla="*/ 3544687 w 5680133"/>
              <a:gd name="connsiteY88" fmla="*/ 3448664 h 3533740"/>
              <a:gd name="connsiteX89" fmla="*/ 3509789 w 5680133"/>
              <a:gd name="connsiteY89" fmla="*/ 3452660 h 3533740"/>
              <a:gd name="connsiteX90" fmla="*/ 3455872 w 5680133"/>
              <a:gd name="connsiteY90" fmla="*/ 3388329 h 3533740"/>
              <a:gd name="connsiteX91" fmla="*/ 3455872 w 5680133"/>
              <a:gd name="connsiteY91" fmla="*/ 3189912 h 3533740"/>
              <a:gd name="connsiteX92" fmla="*/ 3536794 w 5680133"/>
              <a:gd name="connsiteY92" fmla="*/ 3189912 h 3533740"/>
              <a:gd name="connsiteX93" fmla="*/ 3536794 w 5680133"/>
              <a:gd name="connsiteY93" fmla="*/ 3116064 h 3533740"/>
              <a:gd name="connsiteX94" fmla="*/ 3455872 w 5680133"/>
              <a:gd name="connsiteY94" fmla="*/ 3116064 h 3533740"/>
              <a:gd name="connsiteX95" fmla="*/ 3455872 w 5680133"/>
              <a:gd name="connsiteY95" fmla="*/ 2997013 h 3533740"/>
              <a:gd name="connsiteX96" fmla="*/ 3363825 w 5680133"/>
              <a:gd name="connsiteY96" fmla="*/ 2997013 h 3533740"/>
              <a:gd name="connsiteX97" fmla="*/ 3363825 w 5680133"/>
              <a:gd name="connsiteY97" fmla="*/ 3116064 h 3533740"/>
              <a:gd name="connsiteX98" fmla="*/ 3294789 w 5680133"/>
              <a:gd name="connsiteY98" fmla="*/ 3116064 h 3533740"/>
              <a:gd name="connsiteX99" fmla="*/ 3294789 w 5680133"/>
              <a:gd name="connsiteY99" fmla="*/ 3189912 h 3533740"/>
              <a:gd name="connsiteX100" fmla="*/ 3363825 w 5680133"/>
              <a:gd name="connsiteY100" fmla="*/ 3189912 h 3533740"/>
              <a:gd name="connsiteX101" fmla="*/ 3363825 w 5680133"/>
              <a:gd name="connsiteY101" fmla="*/ 3405840 h 3533740"/>
              <a:gd name="connsiteX102" fmla="*/ 3484399 w 5680133"/>
              <a:gd name="connsiteY102" fmla="*/ 3525747 h 3533740"/>
              <a:gd name="connsiteX103" fmla="*/ 3087017 w 5680133"/>
              <a:gd name="connsiteY103" fmla="*/ 3533740 h 3533740"/>
              <a:gd name="connsiteX104" fmla="*/ 3266357 w 5680133"/>
              <a:gd name="connsiteY104" fmla="*/ 3401938 h 3533740"/>
              <a:gd name="connsiteX105" fmla="*/ 3118016 w 5680133"/>
              <a:gd name="connsiteY105" fmla="*/ 3279652 h 3533740"/>
              <a:gd name="connsiteX106" fmla="*/ 3068854 w 5680133"/>
              <a:gd name="connsiteY106" fmla="*/ 3268517 h 3533740"/>
              <a:gd name="connsiteX107" fmla="*/ 3004573 w 5680133"/>
              <a:gd name="connsiteY107" fmla="*/ 3221696 h 3533740"/>
              <a:gd name="connsiteX108" fmla="*/ 3074370 w 5680133"/>
              <a:gd name="connsiteY108" fmla="*/ 3174019 h 3533740"/>
              <a:gd name="connsiteX109" fmla="*/ 3157669 w 5680133"/>
              <a:gd name="connsiteY109" fmla="*/ 3225598 h 3533740"/>
              <a:gd name="connsiteX110" fmla="*/ 3252094 w 5680133"/>
              <a:gd name="connsiteY110" fmla="*/ 3225598 h 3533740"/>
              <a:gd name="connsiteX111" fmla="*/ 3075225 w 5680133"/>
              <a:gd name="connsiteY111" fmla="*/ 3104930 h 3533740"/>
              <a:gd name="connsiteX112" fmla="*/ 2908627 w 5680133"/>
              <a:gd name="connsiteY112" fmla="*/ 3227216 h 3533740"/>
              <a:gd name="connsiteX113" fmla="*/ 3045082 w 5680133"/>
              <a:gd name="connsiteY113" fmla="*/ 3347884 h 3533740"/>
              <a:gd name="connsiteX114" fmla="*/ 3092722 w 5680133"/>
              <a:gd name="connsiteY114" fmla="*/ 3358162 h 3533740"/>
              <a:gd name="connsiteX115" fmla="*/ 3170506 w 5680133"/>
              <a:gd name="connsiteY115" fmla="*/ 3411359 h 3533740"/>
              <a:gd name="connsiteX116" fmla="*/ 3091961 w 5680133"/>
              <a:gd name="connsiteY116" fmla="*/ 3463795 h 3533740"/>
              <a:gd name="connsiteX117" fmla="*/ 2996015 w 5680133"/>
              <a:gd name="connsiteY117" fmla="*/ 3395562 h 3533740"/>
              <a:gd name="connsiteX118" fmla="*/ 2894459 w 5680133"/>
              <a:gd name="connsiteY118" fmla="*/ 3395562 h 3533740"/>
              <a:gd name="connsiteX119" fmla="*/ 3087017 w 5680133"/>
              <a:gd name="connsiteY119" fmla="*/ 3533740 h 3533740"/>
              <a:gd name="connsiteX120" fmla="*/ 2479294 w 5680133"/>
              <a:gd name="connsiteY120" fmla="*/ 3521750 h 3533740"/>
              <a:gd name="connsiteX121" fmla="*/ 2573718 w 5680133"/>
              <a:gd name="connsiteY121" fmla="*/ 3521750 h 3533740"/>
              <a:gd name="connsiteX122" fmla="*/ 2573718 w 5680133"/>
              <a:gd name="connsiteY122" fmla="*/ 3295544 h 3533740"/>
              <a:gd name="connsiteX123" fmla="*/ 2664910 w 5680133"/>
              <a:gd name="connsiteY123" fmla="*/ 3182013 h 3533740"/>
              <a:gd name="connsiteX124" fmla="*/ 2731569 w 5680133"/>
              <a:gd name="connsiteY124" fmla="*/ 3259857 h 3533740"/>
              <a:gd name="connsiteX125" fmla="*/ 2731569 w 5680133"/>
              <a:gd name="connsiteY125" fmla="*/ 3521845 h 3533740"/>
              <a:gd name="connsiteX126" fmla="*/ 2826754 w 5680133"/>
              <a:gd name="connsiteY126" fmla="*/ 3521845 h 3533740"/>
              <a:gd name="connsiteX127" fmla="*/ 2826754 w 5680133"/>
              <a:gd name="connsiteY127" fmla="*/ 3251959 h 3533740"/>
              <a:gd name="connsiteX128" fmla="*/ 2691916 w 5680133"/>
              <a:gd name="connsiteY128" fmla="*/ 3104264 h 3533740"/>
              <a:gd name="connsiteX129" fmla="*/ 2571341 w 5680133"/>
              <a:gd name="connsiteY129" fmla="*/ 3168595 h 3533740"/>
              <a:gd name="connsiteX130" fmla="*/ 2571341 w 5680133"/>
              <a:gd name="connsiteY130" fmla="*/ 3116159 h 3533740"/>
              <a:gd name="connsiteX131" fmla="*/ 2479294 w 5680133"/>
              <a:gd name="connsiteY131" fmla="*/ 3116159 h 3533740"/>
              <a:gd name="connsiteX132" fmla="*/ 2479294 w 5680133"/>
              <a:gd name="connsiteY132" fmla="*/ 3521750 h 3533740"/>
              <a:gd name="connsiteX133" fmla="*/ 2273042 w 5680133"/>
              <a:gd name="connsiteY133" fmla="*/ 3521750 h 3533740"/>
              <a:gd name="connsiteX134" fmla="*/ 2372222 w 5680133"/>
              <a:gd name="connsiteY134" fmla="*/ 3521750 h 3533740"/>
              <a:gd name="connsiteX135" fmla="*/ 2372222 w 5680133"/>
              <a:gd name="connsiteY135" fmla="*/ 2965990 h 3533740"/>
              <a:gd name="connsiteX136" fmla="*/ 2273042 w 5680133"/>
              <a:gd name="connsiteY136" fmla="*/ 2965990 h 3533740"/>
              <a:gd name="connsiteX137" fmla="*/ 2273042 w 5680133"/>
              <a:gd name="connsiteY137" fmla="*/ 3521750 h 3533740"/>
              <a:gd name="connsiteX138" fmla="*/ 5500793 w 5680133"/>
              <a:gd name="connsiteY138" fmla="*/ 2775851 h 3533740"/>
              <a:gd name="connsiteX139" fmla="*/ 5680134 w 5680133"/>
              <a:gd name="connsiteY139" fmla="*/ 2644048 h 3533740"/>
              <a:gd name="connsiteX140" fmla="*/ 5531792 w 5680133"/>
              <a:gd name="connsiteY140" fmla="*/ 2521762 h 3533740"/>
              <a:gd name="connsiteX141" fmla="*/ 5482631 w 5680133"/>
              <a:gd name="connsiteY141" fmla="*/ 2510628 h 3533740"/>
              <a:gd name="connsiteX142" fmla="*/ 5418349 w 5680133"/>
              <a:gd name="connsiteY142" fmla="*/ 2463807 h 3533740"/>
              <a:gd name="connsiteX143" fmla="*/ 5488146 w 5680133"/>
              <a:gd name="connsiteY143" fmla="*/ 2416225 h 3533740"/>
              <a:gd name="connsiteX144" fmla="*/ 5571445 w 5680133"/>
              <a:gd name="connsiteY144" fmla="*/ 2467804 h 3533740"/>
              <a:gd name="connsiteX145" fmla="*/ 5665870 w 5680133"/>
              <a:gd name="connsiteY145" fmla="*/ 2467804 h 3533740"/>
              <a:gd name="connsiteX146" fmla="*/ 5489001 w 5680133"/>
              <a:gd name="connsiteY146" fmla="*/ 2347135 h 3533740"/>
              <a:gd name="connsiteX147" fmla="*/ 5322403 w 5680133"/>
              <a:gd name="connsiteY147" fmla="*/ 2469422 h 3533740"/>
              <a:gd name="connsiteX148" fmla="*/ 5458858 w 5680133"/>
              <a:gd name="connsiteY148" fmla="*/ 2590090 h 3533740"/>
              <a:gd name="connsiteX149" fmla="*/ 5506498 w 5680133"/>
              <a:gd name="connsiteY149" fmla="*/ 2600368 h 3533740"/>
              <a:gd name="connsiteX150" fmla="*/ 5584282 w 5680133"/>
              <a:gd name="connsiteY150" fmla="*/ 2653565 h 3533740"/>
              <a:gd name="connsiteX151" fmla="*/ 5505737 w 5680133"/>
              <a:gd name="connsiteY151" fmla="*/ 2706000 h 3533740"/>
              <a:gd name="connsiteX152" fmla="*/ 5409791 w 5680133"/>
              <a:gd name="connsiteY152" fmla="*/ 2637767 h 3533740"/>
              <a:gd name="connsiteX153" fmla="*/ 5308234 w 5680133"/>
              <a:gd name="connsiteY153" fmla="*/ 2637767 h 3533740"/>
              <a:gd name="connsiteX154" fmla="*/ 5500793 w 5680133"/>
              <a:gd name="connsiteY154" fmla="*/ 2775851 h 3533740"/>
              <a:gd name="connsiteX155" fmla="*/ 4957636 w 5680133"/>
              <a:gd name="connsiteY155" fmla="*/ 2519383 h 3533740"/>
              <a:gd name="connsiteX156" fmla="*/ 5065564 w 5680133"/>
              <a:gd name="connsiteY156" fmla="*/ 2421744 h 3533740"/>
              <a:gd name="connsiteX157" fmla="*/ 5172635 w 5680133"/>
              <a:gd name="connsiteY157" fmla="*/ 2519383 h 3533740"/>
              <a:gd name="connsiteX158" fmla="*/ 4957636 w 5680133"/>
              <a:gd name="connsiteY158" fmla="*/ 2519383 h 3533740"/>
              <a:gd name="connsiteX159" fmla="*/ 5069462 w 5680133"/>
              <a:gd name="connsiteY159" fmla="*/ 2775851 h 3533740"/>
              <a:gd name="connsiteX160" fmla="*/ 5255935 w 5680133"/>
              <a:gd name="connsiteY160" fmla="*/ 2658323 h 3533740"/>
              <a:gd name="connsiteX161" fmla="*/ 5155994 w 5680133"/>
              <a:gd name="connsiteY161" fmla="*/ 2658323 h 3533740"/>
              <a:gd name="connsiteX162" fmla="*/ 5071079 w 5680133"/>
              <a:gd name="connsiteY162" fmla="*/ 2701147 h 3533740"/>
              <a:gd name="connsiteX163" fmla="*/ 4956020 w 5680133"/>
              <a:gd name="connsiteY163" fmla="*/ 2588377 h 3533740"/>
              <a:gd name="connsiteX164" fmla="*/ 5266965 w 5680133"/>
              <a:gd name="connsiteY164" fmla="*/ 2588377 h 3533740"/>
              <a:gd name="connsiteX165" fmla="*/ 5063091 w 5680133"/>
              <a:gd name="connsiteY165" fmla="*/ 2346279 h 3533740"/>
              <a:gd name="connsiteX166" fmla="*/ 4859978 w 5680133"/>
              <a:gd name="connsiteY166" fmla="*/ 2562207 h 3533740"/>
              <a:gd name="connsiteX167" fmla="*/ 5069462 w 5680133"/>
              <a:gd name="connsiteY167" fmla="*/ 2775851 h 3533740"/>
              <a:gd name="connsiteX168" fmla="*/ 4675408 w 5680133"/>
              <a:gd name="connsiteY168" fmla="*/ 2255016 h 3533740"/>
              <a:gd name="connsiteX169" fmla="*/ 4737312 w 5680133"/>
              <a:gd name="connsiteY169" fmla="*/ 2316968 h 3533740"/>
              <a:gd name="connsiteX170" fmla="*/ 4799215 w 5680133"/>
              <a:gd name="connsiteY170" fmla="*/ 2255016 h 3533740"/>
              <a:gd name="connsiteX171" fmla="*/ 4737312 w 5680133"/>
              <a:gd name="connsiteY171" fmla="*/ 2192303 h 3533740"/>
              <a:gd name="connsiteX172" fmla="*/ 4675408 w 5680133"/>
              <a:gd name="connsiteY172" fmla="*/ 2255016 h 3533740"/>
              <a:gd name="connsiteX173" fmla="*/ 4690527 w 5680133"/>
              <a:gd name="connsiteY173" fmla="*/ 2763956 h 3533740"/>
              <a:gd name="connsiteX174" fmla="*/ 4784096 w 5680133"/>
              <a:gd name="connsiteY174" fmla="*/ 2763956 h 3533740"/>
              <a:gd name="connsiteX175" fmla="*/ 4784096 w 5680133"/>
              <a:gd name="connsiteY175" fmla="*/ 2358270 h 3533740"/>
              <a:gd name="connsiteX176" fmla="*/ 4690527 w 5680133"/>
              <a:gd name="connsiteY176" fmla="*/ 2358270 h 3533740"/>
              <a:gd name="connsiteX177" fmla="*/ 4690527 w 5680133"/>
              <a:gd name="connsiteY177" fmla="*/ 2763956 h 3533740"/>
              <a:gd name="connsiteX178" fmla="*/ 4393274 w 5680133"/>
              <a:gd name="connsiteY178" fmla="*/ 2763956 h 3533740"/>
              <a:gd name="connsiteX179" fmla="*/ 4487699 w 5680133"/>
              <a:gd name="connsiteY179" fmla="*/ 2763956 h 3533740"/>
              <a:gd name="connsiteX180" fmla="*/ 4487699 w 5680133"/>
              <a:gd name="connsiteY180" fmla="*/ 2580574 h 3533740"/>
              <a:gd name="connsiteX181" fmla="*/ 4557495 w 5680133"/>
              <a:gd name="connsiteY181" fmla="*/ 2443251 h 3533740"/>
              <a:gd name="connsiteX182" fmla="*/ 4629669 w 5680133"/>
              <a:gd name="connsiteY182" fmla="*/ 2436876 h 3533740"/>
              <a:gd name="connsiteX183" fmla="*/ 4629669 w 5680133"/>
              <a:gd name="connsiteY183" fmla="*/ 2346374 h 3533740"/>
              <a:gd name="connsiteX184" fmla="*/ 4485322 w 5680133"/>
              <a:gd name="connsiteY184" fmla="*/ 2441634 h 3533740"/>
              <a:gd name="connsiteX185" fmla="*/ 4485322 w 5680133"/>
              <a:gd name="connsiteY185" fmla="*/ 2358270 h 3533740"/>
              <a:gd name="connsiteX186" fmla="*/ 4393274 w 5680133"/>
              <a:gd name="connsiteY186" fmla="*/ 2358270 h 3533740"/>
              <a:gd name="connsiteX187" fmla="*/ 4393274 w 5680133"/>
              <a:gd name="connsiteY187" fmla="*/ 2763956 h 3533740"/>
              <a:gd name="connsiteX188" fmla="*/ 3987333 w 5680133"/>
              <a:gd name="connsiteY188" fmla="*/ 2560684 h 3533740"/>
              <a:gd name="connsiteX189" fmla="*/ 4090506 w 5680133"/>
              <a:gd name="connsiteY189" fmla="*/ 2422506 h 3533740"/>
              <a:gd name="connsiteX190" fmla="*/ 4196817 w 5680133"/>
              <a:gd name="connsiteY190" fmla="*/ 2560684 h 3533740"/>
              <a:gd name="connsiteX191" fmla="*/ 4090506 w 5680133"/>
              <a:gd name="connsiteY191" fmla="*/ 2700386 h 3533740"/>
              <a:gd name="connsiteX192" fmla="*/ 3987333 w 5680133"/>
              <a:gd name="connsiteY192" fmla="*/ 2560684 h 3533740"/>
              <a:gd name="connsiteX193" fmla="*/ 4072154 w 5680133"/>
              <a:gd name="connsiteY193" fmla="*/ 2775851 h 3533740"/>
              <a:gd name="connsiteX194" fmla="*/ 4195106 w 5680133"/>
              <a:gd name="connsiteY194" fmla="*/ 2713138 h 3533740"/>
              <a:gd name="connsiteX195" fmla="*/ 4195106 w 5680133"/>
              <a:gd name="connsiteY195" fmla="*/ 2763956 h 3533740"/>
              <a:gd name="connsiteX196" fmla="*/ 4290291 w 5680133"/>
              <a:gd name="connsiteY196" fmla="*/ 2763956 h 3533740"/>
              <a:gd name="connsiteX197" fmla="*/ 4290291 w 5680133"/>
              <a:gd name="connsiteY197" fmla="*/ 2358270 h 3533740"/>
              <a:gd name="connsiteX198" fmla="*/ 4195106 w 5680133"/>
              <a:gd name="connsiteY198" fmla="*/ 2358270 h 3533740"/>
              <a:gd name="connsiteX199" fmla="*/ 4195106 w 5680133"/>
              <a:gd name="connsiteY199" fmla="*/ 2410705 h 3533740"/>
              <a:gd name="connsiteX200" fmla="*/ 4072154 w 5680133"/>
              <a:gd name="connsiteY200" fmla="*/ 2346374 h 3533740"/>
              <a:gd name="connsiteX201" fmla="*/ 3890531 w 5680133"/>
              <a:gd name="connsiteY201" fmla="*/ 2560684 h 3533740"/>
              <a:gd name="connsiteX202" fmla="*/ 4072154 w 5680133"/>
              <a:gd name="connsiteY202" fmla="*/ 2775851 h 3533740"/>
              <a:gd name="connsiteX203" fmla="*/ 3606781 w 5680133"/>
              <a:gd name="connsiteY203" fmla="*/ 2775851 h 3533740"/>
              <a:gd name="connsiteX204" fmla="*/ 3720985 w 5680133"/>
              <a:gd name="connsiteY204" fmla="*/ 2713899 h 3533740"/>
              <a:gd name="connsiteX205" fmla="*/ 3720985 w 5680133"/>
              <a:gd name="connsiteY205" fmla="*/ 2763956 h 3533740"/>
              <a:gd name="connsiteX206" fmla="*/ 3813793 w 5680133"/>
              <a:gd name="connsiteY206" fmla="*/ 2763956 h 3533740"/>
              <a:gd name="connsiteX207" fmla="*/ 3813793 w 5680133"/>
              <a:gd name="connsiteY207" fmla="*/ 2358270 h 3533740"/>
              <a:gd name="connsiteX208" fmla="*/ 3719368 w 5680133"/>
              <a:gd name="connsiteY208" fmla="*/ 2358270 h 3533740"/>
              <a:gd name="connsiteX209" fmla="*/ 3719368 w 5680133"/>
              <a:gd name="connsiteY209" fmla="*/ 2582953 h 3533740"/>
              <a:gd name="connsiteX210" fmla="*/ 3634452 w 5680133"/>
              <a:gd name="connsiteY210" fmla="*/ 2698102 h 3533740"/>
              <a:gd name="connsiteX211" fmla="*/ 3566177 w 5680133"/>
              <a:gd name="connsiteY211" fmla="*/ 2612359 h 3533740"/>
              <a:gd name="connsiteX212" fmla="*/ 3566177 w 5680133"/>
              <a:gd name="connsiteY212" fmla="*/ 2358270 h 3533740"/>
              <a:gd name="connsiteX213" fmla="*/ 3471753 w 5680133"/>
              <a:gd name="connsiteY213" fmla="*/ 2358270 h 3533740"/>
              <a:gd name="connsiteX214" fmla="*/ 3471753 w 5680133"/>
              <a:gd name="connsiteY214" fmla="*/ 2626538 h 3533740"/>
              <a:gd name="connsiteX215" fmla="*/ 3606781 w 5680133"/>
              <a:gd name="connsiteY215" fmla="*/ 2775851 h 3533740"/>
              <a:gd name="connsiteX216" fmla="*/ 3345187 w 5680133"/>
              <a:gd name="connsiteY216" fmla="*/ 2767952 h 3533740"/>
              <a:gd name="connsiteX217" fmla="*/ 3405475 w 5680133"/>
              <a:gd name="connsiteY217" fmla="*/ 2759959 h 3533740"/>
              <a:gd name="connsiteX218" fmla="*/ 3405475 w 5680133"/>
              <a:gd name="connsiteY218" fmla="*/ 2690869 h 3533740"/>
              <a:gd name="connsiteX219" fmla="*/ 3370576 w 5680133"/>
              <a:gd name="connsiteY219" fmla="*/ 2694866 h 3533740"/>
              <a:gd name="connsiteX220" fmla="*/ 3316660 w 5680133"/>
              <a:gd name="connsiteY220" fmla="*/ 2630535 h 3533740"/>
              <a:gd name="connsiteX221" fmla="*/ 3316660 w 5680133"/>
              <a:gd name="connsiteY221" fmla="*/ 2432022 h 3533740"/>
              <a:gd name="connsiteX222" fmla="*/ 3397582 w 5680133"/>
              <a:gd name="connsiteY222" fmla="*/ 2432022 h 3533740"/>
              <a:gd name="connsiteX223" fmla="*/ 3397582 w 5680133"/>
              <a:gd name="connsiteY223" fmla="*/ 2358174 h 3533740"/>
              <a:gd name="connsiteX224" fmla="*/ 3316660 w 5680133"/>
              <a:gd name="connsiteY224" fmla="*/ 2358174 h 3533740"/>
              <a:gd name="connsiteX225" fmla="*/ 3316660 w 5680133"/>
              <a:gd name="connsiteY225" fmla="*/ 2239124 h 3533740"/>
              <a:gd name="connsiteX226" fmla="*/ 3224612 w 5680133"/>
              <a:gd name="connsiteY226" fmla="*/ 2239124 h 3533740"/>
              <a:gd name="connsiteX227" fmla="*/ 3224612 w 5680133"/>
              <a:gd name="connsiteY227" fmla="*/ 2358174 h 3533740"/>
              <a:gd name="connsiteX228" fmla="*/ 3155577 w 5680133"/>
              <a:gd name="connsiteY228" fmla="*/ 2358174 h 3533740"/>
              <a:gd name="connsiteX229" fmla="*/ 3155577 w 5680133"/>
              <a:gd name="connsiteY229" fmla="*/ 2432022 h 3533740"/>
              <a:gd name="connsiteX230" fmla="*/ 3224612 w 5680133"/>
              <a:gd name="connsiteY230" fmla="*/ 2432022 h 3533740"/>
              <a:gd name="connsiteX231" fmla="*/ 3224612 w 5680133"/>
              <a:gd name="connsiteY231" fmla="*/ 2647950 h 3533740"/>
              <a:gd name="connsiteX232" fmla="*/ 3345187 w 5680133"/>
              <a:gd name="connsiteY232" fmla="*/ 2767952 h 3533740"/>
              <a:gd name="connsiteX233" fmla="*/ 2942384 w 5680133"/>
              <a:gd name="connsiteY233" fmla="*/ 2775851 h 3533740"/>
              <a:gd name="connsiteX234" fmla="*/ 3127240 w 5680133"/>
              <a:gd name="connsiteY234" fmla="*/ 2636150 h 3533740"/>
              <a:gd name="connsiteX235" fmla="*/ 3033671 w 5680133"/>
              <a:gd name="connsiteY235" fmla="*/ 2636150 h 3533740"/>
              <a:gd name="connsiteX236" fmla="*/ 2944001 w 5680133"/>
              <a:gd name="connsiteY236" fmla="*/ 2698102 h 3533740"/>
              <a:gd name="connsiteX237" fmla="*/ 2840067 w 5680133"/>
              <a:gd name="connsiteY237" fmla="*/ 2562302 h 3533740"/>
              <a:gd name="connsiteX238" fmla="*/ 2946378 w 5680133"/>
              <a:gd name="connsiteY238" fmla="*/ 2424980 h 3533740"/>
              <a:gd name="connsiteX239" fmla="*/ 3033671 w 5680133"/>
              <a:gd name="connsiteY239" fmla="*/ 2486932 h 3533740"/>
              <a:gd name="connsiteX240" fmla="*/ 3126479 w 5680133"/>
              <a:gd name="connsiteY240" fmla="*/ 2486932 h 3533740"/>
              <a:gd name="connsiteX241" fmla="*/ 2944761 w 5680133"/>
              <a:gd name="connsiteY241" fmla="*/ 2347230 h 3533740"/>
              <a:gd name="connsiteX242" fmla="*/ 2740887 w 5680133"/>
              <a:gd name="connsiteY242" fmla="*/ 2562397 h 3533740"/>
              <a:gd name="connsiteX243" fmla="*/ 2942384 w 5680133"/>
              <a:gd name="connsiteY243" fmla="*/ 2775851 h 3533740"/>
              <a:gd name="connsiteX244" fmla="*/ 2380114 w 5680133"/>
              <a:gd name="connsiteY244" fmla="*/ 2564681 h 3533740"/>
              <a:gd name="connsiteX245" fmla="*/ 2417390 w 5680133"/>
              <a:gd name="connsiteY245" fmla="*/ 2455908 h 3533740"/>
              <a:gd name="connsiteX246" fmla="*/ 2466552 w 5680133"/>
              <a:gd name="connsiteY246" fmla="*/ 2312210 h 3533740"/>
              <a:gd name="connsiteX247" fmla="*/ 2467312 w 5680133"/>
              <a:gd name="connsiteY247" fmla="*/ 2312210 h 3533740"/>
              <a:gd name="connsiteX248" fmla="*/ 2516474 w 5680133"/>
              <a:gd name="connsiteY248" fmla="*/ 2455147 h 3533740"/>
              <a:gd name="connsiteX249" fmla="*/ 2553749 w 5680133"/>
              <a:gd name="connsiteY249" fmla="*/ 2564681 h 3533740"/>
              <a:gd name="connsiteX250" fmla="*/ 2380114 w 5680133"/>
              <a:gd name="connsiteY250" fmla="*/ 2564681 h 3533740"/>
              <a:gd name="connsiteX251" fmla="*/ 2207240 w 5680133"/>
              <a:gd name="connsiteY251" fmla="*/ 2763956 h 3533740"/>
              <a:gd name="connsiteX252" fmla="*/ 2311174 w 5680133"/>
              <a:gd name="connsiteY252" fmla="*/ 2763956 h 3533740"/>
              <a:gd name="connsiteX253" fmla="*/ 2350826 w 5680133"/>
              <a:gd name="connsiteY253" fmla="*/ 2648045 h 3533740"/>
              <a:gd name="connsiteX254" fmla="*/ 2582466 w 5680133"/>
              <a:gd name="connsiteY254" fmla="*/ 2648045 h 3533740"/>
              <a:gd name="connsiteX255" fmla="*/ 2622119 w 5680133"/>
              <a:gd name="connsiteY255" fmla="*/ 2763956 h 3533740"/>
              <a:gd name="connsiteX256" fmla="*/ 2728430 w 5680133"/>
              <a:gd name="connsiteY256" fmla="*/ 2763956 h 3533740"/>
              <a:gd name="connsiteX257" fmla="*/ 2523701 w 5680133"/>
              <a:gd name="connsiteY257" fmla="*/ 2208195 h 3533740"/>
              <a:gd name="connsiteX258" fmla="*/ 2414252 w 5680133"/>
              <a:gd name="connsiteY258" fmla="*/ 2208195 h 3533740"/>
              <a:gd name="connsiteX259" fmla="*/ 2207240 w 5680133"/>
              <a:gd name="connsiteY259" fmla="*/ 2763956 h 35337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Lst>
            <a:rect l="l" t="t" r="r" b="b"/>
            <a:pathLst>
              <a:path w="5680133" h="3533740">
                <a:moveTo>
                  <a:pt x="1616252" y="1027014"/>
                </a:moveTo>
                <a:cubicBezTo>
                  <a:pt x="1616252" y="1353238"/>
                  <a:pt x="1352091" y="1617605"/>
                  <a:pt x="1026216" y="1617605"/>
                </a:cubicBezTo>
                <a:cubicBezTo>
                  <a:pt x="700341" y="1617605"/>
                  <a:pt x="436180" y="1353238"/>
                  <a:pt x="436180" y="1027014"/>
                </a:cubicBezTo>
                <a:cubicBezTo>
                  <a:pt x="436180" y="700886"/>
                  <a:pt x="700341" y="436519"/>
                  <a:pt x="1026216" y="436519"/>
                </a:cubicBezTo>
                <a:cubicBezTo>
                  <a:pt x="1352091" y="436519"/>
                  <a:pt x="1616252" y="700886"/>
                  <a:pt x="1616252" y="1027014"/>
                </a:cubicBezTo>
                <a:moveTo>
                  <a:pt x="2052432" y="2054029"/>
                </a:moveTo>
                <a:lnTo>
                  <a:pt x="2052432" y="1027014"/>
                </a:lnTo>
                <a:cubicBezTo>
                  <a:pt x="2052432" y="459834"/>
                  <a:pt x="1592955" y="0"/>
                  <a:pt x="1026216" y="0"/>
                </a:cubicBezTo>
                <a:cubicBezTo>
                  <a:pt x="459477" y="0"/>
                  <a:pt x="0" y="459834"/>
                  <a:pt x="0" y="1027014"/>
                </a:cubicBezTo>
                <a:cubicBezTo>
                  <a:pt x="0" y="1594290"/>
                  <a:pt x="459477" y="2054029"/>
                  <a:pt x="1026216" y="2054029"/>
                </a:cubicBezTo>
                <a:lnTo>
                  <a:pt x="2052432" y="2054029"/>
                </a:lnTo>
                <a:close/>
                <a:moveTo>
                  <a:pt x="5302720" y="3528126"/>
                </a:moveTo>
                <a:cubicBezTo>
                  <a:pt x="5336001" y="3528126"/>
                  <a:pt x="5363767" y="3501099"/>
                  <a:pt x="5363767" y="3466935"/>
                </a:cubicBezTo>
                <a:cubicBezTo>
                  <a:pt x="5363767" y="3433628"/>
                  <a:pt x="5336001" y="3406601"/>
                  <a:pt x="5302720" y="3406601"/>
                </a:cubicBezTo>
                <a:cubicBezTo>
                  <a:pt x="5269343" y="3406601"/>
                  <a:pt x="5241576" y="3433628"/>
                  <a:pt x="5241576" y="3466935"/>
                </a:cubicBezTo>
                <a:cubicBezTo>
                  <a:pt x="5241576" y="3501194"/>
                  <a:pt x="5269343" y="3528126"/>
                  <a:pt x="5302720" y="3528126"/>
                </a:cubicBezTo>
                <a:moveTo>
                  <a:pt x="4875097" y="3277272"/>
                </a:moveTo>
                <a:cubicBezTo>
                  <a:pt x="4883846" y="3220079"/>
                  <a:pt x="4927492" y="3179634"/>
                  <a:pt x="4983025" y="3179634"/>
                </a:cubicBezTo>
                <a:cubicBezTo>
                  <a:pt x="5043313" y="3179634"/>
                  <a:pt x="5081349" y="3218556"/>
                  <a:pt x="5090097" y="3277272"/>
                </a:cubicBezTo>
                <a:lnTo>
                  <a:pt x="4875097" y="3277272"/>
                </a:lnTo>
                <a:close/>
                <a:moveTo>
                  <a:pt x="4986924" y="3533740"/>
                </a:moveTo>
                <a:cubicBezTo>
                  <a:pt x="5086864" y="3533740"/>
                  <a:pt x="5151906" y="3485302"/>
                  <a:pt x="5173396" y="3416213"/>
                </a:cubicBezTo>
                <a:lnTo>
                  <a:pt x="5073456" y="3416213"/>
                </a:lnTo>
                <a:cubicBezTo>
                  <a:pt x="5060809" y="3440004"/>
                  <a:pt x="5034564" y="3459037"/>
                  <a:pt x="4988540" y="3459037"/>
                </a:cubicBezTo>
                <a:cubicBezTo>
                  <a:pt x="4925115" y="3459037"/>
                  <a:pt x="4878236" y="3413738"/>
                  <a:pt x="4873481" y="3346267"/>
                </a:cubicBezTo>
                <a:lnTo>
                  <a:pt x="5184427" y="3346267"/>
                </a:lnTo>
                <a:cubicBezTo>
                  <a:pt x="5182810" y="3192291"/>
                  <a:pt x="5101983" y="3104168"/>
                  <a:pt x="4980553" y="3104168"/>
                </a:cubicBezTo>
                <a:cubicBezTo>
                  <a:pt x="4870248" y="3104168"/>
                  <a:pt x="4777440" y="3193052"/>
                  <a:pt x="4777440" y="3320096"/>
                </a:cubicBezTo>
                <a:cubicBezTo>
                  <a:pt x="4777535" y="3447997"/>
                  <a:pt x="4857601" y="3533740"/>
                  <a:pt x="4986924" y="3533740"/>
                </a:cubicBezTo>
                <a:moveTo>
                  <a:pt x="4677595" y="3525747"/>
                </a:moveTo>
                <a:cubicBezTo>
                  <a:pt x="4699846" y="3525747"/>
                  <a:pt x="4724379" y="3522606"/>
                  <a:pt x="4737882" y="3517753"/>
                </a:cubicBezTo>
                <a:lnTo>
                  <a:pt x="4737882" y="3448664"/>
                </a:lnTo>
                <a:cubicBezTo>
                  <a:pt x="4724379" y="3451043"/>
                  <a:pt x="4712493" y="3452660"/>
                  <a:pt x="4702984" y="3452660"/>
                </a:cubicBezTo>
                <a:cubicBezTo>
                  <a:pt x="4663331" y="3452660"/>
                  <a:pt x="4649068" y="3430392"/>
                  <a:pt x="4649068" y="3388329"/>
                </a:cubicBezTo>
                <a:lnTo>
                  <a:pt x="4649068" y="3189912"/>
                </a:lnTo>
                <a:lnTo>
                  <a:pt x="4729990" y="3189912"/>
                </a:lnTo>
                <a:lnTo>
                  <a:pt x="4729990" y="3116064"/>
                </a:lnTo>
                <a:lnTo>
                  <a:pt x="4649068" y="3116064"/>
                </a:lnTo>
                <a:lnTo>
                  <a:pt x="4649068" y="2997013"/>
                </a:lnTo>
                <a:lnTo>
                  <a:pt x="4557020" y="2997013"/>
                </a:lnTo>
                <a:lnTo>
                  <a:pt x="4557020" y="3116064"/>
                </a:lnTo>
                <a:lnTo>
                  <a:pt x="4487984" y="3116064"/>
                </a:lnTo>
                <a:lnTo>
                  <a:pt x="4487984" y="3189912"/>
                </a:lnTo>
                <a:lnTo>
                  <a:pt x="4557020" y="3189912"/>
                </a:lnTo>
                <a:lnTo>
                  <a:pt x="4557020" y="3405840"/>
                </a:lnTo>
                <a:cubicBezTo>
                  <a:pt x="4557020" y="3495580"/>
                  <a:pt x="4611697" y="3525747"/>
                  <a:pt x="4677595" y="3525747"/>
                </a:cubicBezTo>
                <a:moveTo>
                  <a:pt x="4221446" y="3533740"/>
                </a:moveTo>
                <a:cubicBezTo>
                  <a:pt x="4274601" y="3533740"/>
                  <a:pt x="4313493" y="3512328"/>
                  <a:pt x="4335650" y="3471789"/>
                </a:cubicBezTo>
                <a:lnTo>
                  <a:pt x="4335650" y="3521845"/>
                </a:lnTo>
                <a:lnTo>
                  <a:pt x="4428458" y="3521845"/>
                </a:lnTo>
                <a:lnTo>
                  <a:pt x="4428458" y="3116159"/>
                </a:lnTo>
                <a:lnTo>
                  <a:pt x="4334033" y="3116159"/>
                </a:lnTo>
                <a:lnTo>
                  <a:pt x="4334033" y="3340842"/>
                </a:lnTo>
                <a:cubicBezTo>
                  <a:pt x="4334033" y="3422588"/>
                  <a:pt x="4291147" y="3455991"/>
                  <a:pt x="4249117" y="3455991"/>
                </a:cubicBezTo>
                <a:cubicBezTo>
                  <a:pt x="4201477" y="3455991"/>
                  <a:pt x="4180937" y="3424206"/>
                  <a:pt x="4180937" y="3370248"/>
                </a:cubicBezTo>
                <a:lnTo>
                  <a:pt x="4180937" y="3116159"/>
                </a:lnTo>
                <a:lnTo>
                  <a:pt x="4086512" y="3116159"/>
                </a:lnTo>
                <a:lnTo>
                  <a:pt x="4086512" y="3384523"/>
                </a:lnTo>
                <a:cubicBezTo>
                  <a:pt x="4086512" y="3482923"/>
                  <a:pt x="4142045" y="3533740"/>
                  <a:pt x="4221446" y="3533740"/>
                </a:cubicBezTo>
                <a:moveTo>
                  <a:pt x="3958806" y="3525747"/>
                </a:moveTo>
                <a:cubicBezTo>
                  <a:pt x="3981057" y="3525747"/>
                  <a:pt x="4005590" y="3522606"/>
                  <a:pt x="4019093" y="3517753"/>
                </a:cubicBezTo>
                <a:lnTo>
                  <a:pt x="4019093" y="3448664"/>
                </a:lnTo>
                <a:cubicBezTo>
                  <a:pt x="4005590" y="3451043"/>
                  <a:pt x="3993704" y="3452660"/>
                  <a:pt x="3984195" y="3452660"/>
                </a:cubicBezTo>
                <a:cubicBezTo>
                  <a:pt x="3944542" y="3452660"/>
                  <a:pt x="3930279" y="3430392"/>
                  <a:pt x="3930279" y="3388329"/>
                </a:cubicBezTo>
                <a:lnTo>
                  <a:pt x="3930279" y="3189912"/>
                </a:lnTo>
                <a:lnTo>
                  <a:pt x="4011201" y="3189912"/>
                </a:lnTo>
                <a:lnTo>
                  <a:pt x="4011201" y="3116064"/>
                </a:lnTo>
                <a:lnTo>
                  <a:pt x="3930279" y="3116064"/>
                </a:lnTo>
                <a:lnTo>
                  <a:pt x="3930279" y="2997013"/>
                </a:lnTo>
                <a:lnTo>
                  <a:pt x="3838231" y="2997013"/>
                </a:lnTo>
                <a:lnTo>
                  <a:pt x="3838231" y="3116064"/>
                </a:lnTo>
                <a:lnTo>
                  <a:pt x="3769196" y="3116064"/>
                </a:lnTo>
                <a:lnTo>
                  <a:pt x="3769196" y="3189912"/>
                </a:lnTo>
                <a:lnTo>
                  <a:pt x="3838231" y="3189912"/>
                </a:lnTo>
                <a:lnTo>
                  <a:pt x="3838231" y="3405840"/>
                </a:lnTo>
                <a:cubicBezTo>
                  <a:pt x="3838231" y="3495580"/>
                  <a:pt x="3893003" y="3525747"/>
                  <a:pt x="3958806" y="3525747"/>
                </a:cubicBezTo>
                <a:moveTo>
                  <a:pt x="3601076" y="3012906"/>
                </a:moveTo>
                <a:cubicBezTo>
                  <a:pt x="3601076" y="3047070"/>
                  <a:pt x="3628842" y="3074858"/>
                  <a:pt x="3662979" y="3074858"/>
                </a:cubicBezTo>
                <a:cubicBezTo>
                  <a:pt x="3697117" y="3074858"/>
                  <a:pt x="3724883" y="3047070"/>
                  <a:pt x="3724883" y="3012906"/>
                </a:cubicBezTo>
                <a:cubicBezTo>
                  <a:pt x="3724883" y="2977980"/>
                  <a:pt x="3697117" y="2950192"/>
                  <a:pt x="3662979" y="2950192"/>
                </a:cubicBezTo>
                <a:cubicBezTo>
                  <a:pt x="3628842" y="2950192"/>
                  <a:pt x="3601076" y="2977885"/>
                  <a:pt x="3601076" y="3012906"/>
                </a:cubicBezTo>
                <a:moveTo>
                  <a:pt x="3616100" y="3521750"/>
                </a:moveTo>
                <a:lnTo>
                  <a:pt x="3709669" y="3521750"/>
                </a:lnTo>
                <a:lnTo>
                  <a:pt x="3709669" y="3116064"/>
                </a:lnTo>
                <a:lnTo>
                  <a:pt x="3616100" y="3116064"/>
                </a:lnTo>
                <a:lnTo>
                  <a:pt x="3616100" y="3521750"/>
                </a:lnTo>
                <a:close/>
                <a:moveTo>
                  <a:pt x="3484399" y="3525747"/>
                </a:moveTo>
                <a:cubicBezTo>
                  <a:pt x="3506651" y="3525747"/>
                  <a:pt x="3531184" y="3522606"/>
                  <a:pt x="3544687" y="3517753"/>
                </a:cubicBezTo>
                <a:lnTo>
                  <a:pt x="3544687" y="3448664"/>
                </a:lnTo>
                <a:cubicBezTo>
                  <a:pt x="3531184" y="3451043"/>
                  <a:pt x="3519298" y="3452660"/>
                  <a:pt x="3509789" y="3452660"/>
                </a:cubicBezTo>
                <a:cubicBezTo>
                  <a:pt x="3470136" y="3452660"/>
                  <a:pt x="3455872" y="3430392"/>
                  <a:pt x="3455872" y="3388329"/>
                </a:cubicBezTo>
                <a:lnTo>
                  <a:pt x="3455872" y="3189912"/>
                </a:lnTo>
                <a:lnTo>
                  <a:pt x="3536794" y="3189912"/>
                </a:lnTo>
                <a:lnTo>
                  <a:pt x="3536794" y="3116064"/>
                </a:lnTo>
                <a:lnTo>
                  <a:pt x="3455872" y="3116064"/>
                </a:lnTo>
                <a:lnTo>
                  <a:pt x="3455872" y="2997013"/>
                </a:lnTo>
                <a:lnTo>
                  <a:pt x="3363825" y="2997013"/>
                </a:lnTo>
                <a:lnTo>
                  <a:pt x="3363825" y="3116064"/>
                </a:lnTo>
                <a:lnTo>
                  <a:pt x="3294789" y="3116064"/>
                </a:lnTo>
                <a:lnTo>
                  <a:pt x="3294789" y="3189912"/>
                </a:lnTo>
                <a:lnTo>
                  <a:pt x="3363825" y="3189912"/>
                </a:lnTo>
                <a:lnTo>
                  <a:pt x="3363825" y="3405840"/>
                </a:lnTo>
                <a:cubicBezTo>
                  <a:pt x="3363825" y="3495580"/>
                  <a:pt x="3418597" y="3525747"/>
                  <a:pt x="3484399" y="3525747"/>
                </a:cubicBezTo>
                <a:moveTo>
                  <a:pt x="3087017" y="3533740"/>
                </a:moveTo>
                <a:cubicBezTo>
                  <a:pt x="3189334" y="3533740"/>
                  <a:pt x="3266357" y="3482923"/>
                  <a:pt x="3266357" y="3401938"/>
                </a:cubicBezTo>
                <a:cubicBezTo>
                  <a:pt x="3266357" y="3331326"/>
                  <a:pt x="3207686" y="3299541"/>
                  <a:pt x="3118016" y="3279652"/>
                </a:cubicBezTo>
                <a:lnTo>
                  <a:pt x="3068854" y="3268517"/>
                </a:lnTo>
                <a:cubicBezTo>
                  <a:pt x="3023591" y="3259001"/>
                  <a:pt x="3004573" y="3247867"/>
                  <a:pt x="3004573" y="3221696"/>
                </a:cubicBezTo>
                <a:cubicBezTo>
                  <a:pt x="3004573" y="3192291"/>
                  <a:pt x="3033956" y="3174019"/>
                  <a:pt x="3074370" y="3174019"/>
                </a:cubicBezTo>
                <a:cubicBezTo>
                  <a:pt x="3119633" y="3174019"/>
                  <a:pt x="3148160" y="3193052"/>
                  <a:pt x="3157669" y="3225598"/>
                </a:cubicBezTo>
                <a:lnTo>
                  <a:pt x="3252094" y="3225598"/>
                </a:lnTo>
                <a:cubicBezTo>
                  <a:pt x="3242585" y="3159744"/>
                  <a:pt x="3183058" y="3104930"/>
                  <a:pt x="3075225" y="3104930"/>
                </a:cubicBezTo>
                <a:cubicBezTo>
                  <a:pt x="2976902" y="3104930"/>
                  <a:pt x="2908627" y="3155747"/>
                  <a:pt x="2908627" y="3227216"/>
                </a:cubicBezTo>
                <a:cubicBezTo>
                  <a:pt x="2908627" y="3294687"/>
                  <a:pt x="2957028" y="3328851"/>
                  <a:pt x="3045082" y="3347884"/>
                </a:cubicBezTo>
                <a:lnTo>
                  <a:pt x="3092722" y="3358162"/>
                </a:lnTo>
                <a:cubicBezTo>
                  <a:pt x="3149871" y="3370058"/>
                  <a:pt x="3170506" y="3383571"/>
                  <a:pt x="3170506" y="3411359"/>
                </a:cubicBezTo>
                <a:cubicBezTo>
                  <a:pt x="3170506" y="3444667"/>
                  <a:pt x="3137985" y="3463795"/>
                  <a:pt x="3091961" y="3463795"/>
                </a:cubicBezTo>
                <a:cubicBezTo>
                  <a:pt x="3034051" y="3463795"/>
                  <a:pt x="3003147" y="3436007"/>
                  <a:pt x="2996015" y="3395562"/>
                </a:cubicBezTo>
                <a:lnTo>
                  <a:pt x="2894459" y="3395562"/>
                </a:lnTo>
                <a:cubicBezTo>
                  <a:pt x="2900544" y="3476547"/>
                  <a:pt x="2969580" y="3533740"/>
                  <a:pt x="3087017" y="3533740"/>
                </a:cubicBezTo>
                <a:moveTo>
                  <a:pt x="2479294" y="3521750"/>
                </a:moveTo>
                <a:lnTo>
                  <a:pt x="2573718" y="3521750"/>
                </a:lnTo>
                <a:lnTo>
                  <a:pt x="2573718" y="3295544"/>
                </a:lnTo>
                <a:cubicBezTo>
                  <a:pt x="2573718" y="3215320"/>
                  <a:pt x="2618125" y="3182013"/>
                  <a:pt x="2664910" y="3182013"/>
                </a:cubicBezTo>
                <a:cubicBezTo>
                  <a:pt x="2714072" y="3182013"/>
                  <a:pt x="2731569" y="3215320"/>
                  <a:pt x="2731569" y="3259857"/>
                </a:cubicBezTo>
                <a:lnTo>
                  <a:pt x="2731569" y="3521845"/>
                </a:lnTo>
                <a:lnTo>
                  <a:pt x="2826754" y="3521845"/>
                </a:lnTo>
                <a:lnTo>
                  <a:pt x="2826754" y="3251959"/>
                </a:lnTo>
                <a:cubicBezTo>
                  <a:pt x="2826754" y="3156699"/>
                  <a:pt x="2773598" y="3104264"/>
                  <a:pt x="2691916" y="3104264"/>
                </a:cubicBezTo>
                <a:cubicBezTo>
                  <a:pt x="2633245" y="3104264"/>
                  <a:pt x="2592736" y="3134431"/>
                  <a:pt x="2571341" y="3168595"/>
                </a:cubicBezTo>
                <a:lnTo>
                  <a:pt x="2571341" y="3116159"/>
                </a:lnTo>
                <a:lnTo>
                  <a:pt x="2479294" y="3116159"/>
                </a:lnTo>
                <a:lnTo>
                  <a:pt x="2479294" y="3521750"/>
                </a:lnTo>
                <a:close/>
                <a:moveTo>
                  <a:pt x="2273042" y="3521750"/>
                </a:moveTo>
                <a:lnTo>
                  <a:pt x="2372222" y="3521750"/>
                </a:lnTo>
                <a:lnTo>
                  <a:pt x="2372222" y="2965990"/>
                </a:lnTo>
                <a:lnTo>
                  <a:pt x="2273042" y="2965990"/>
                </a:lnTo>
                <a:lnTo>
                  <a:pt x="2273042" y="3521750"/>
                </a:lnTo>
                <a:close/>
                <a:moveTo>
                  <a:pt x="5500793" y="2775851"/>
                </a:moveTo>
                <a:cubicBezTo>
                  <a:pt x="5603110" y="2775851"/>
                  <a:pt x="5680134" y="2725033"/>
                  <a:pt x="5680134" y="2644048"/>
                </a:cubicBezTo>
                <a:cubicBezTo>
                  <a:pt x="5680134" y="2573437"/>
                  <a:pt x="5621462" y="2541651"/>
                  <a:pt x="5531792" y="2521762"/>
                </a:cubicBezTo>
                <a:lnTo>
                  <a:pt x="5482631" y="2510628"/>
                </a:lnTo>
                <a:cubicBezTo>
                  <a:pt x="5437367" y="2501111"/>
                  <a:pt x="5418349" y="2489977"/>
                  <a:pt x="5418349" y="2463807"/>
                </a:cubicBezTo>
                <a:cubicBezTo>
                  <a:pt x="5418349" y="2434401"/>
                  <a:pt x="5447732" y="2416225"/>
                  <a:pt x="5488146" y="2416225"/>
                </a:cubicBezTo>
                <a:cubicBezTo>
                  <a:pt x="5533409" y="2416225"/>
                  <a:pt x="5561936" y="2435258"/>
                  <a:pt x="5571445" y="2467804"/>
                </a:cubicBezTo>
                <a:lnTo>
                  <a:pt x="5665870" y="2467804"/>
                </a:lnTo>
                <a:cubicBezTo>
                  <a:pt x="5656361" y="2401950"/>
                  <a:pt x="5596834" y="2347135"/>
                  <a:pt x="5489001" y="2347135"/>
                </a:cubicBezTo>
                <a:cubicBezTo>
                  <a:pt x="5390583" y="2347135"/>
                  <a:pt x="5322403" y="2397953"/>
                  <a:pt x="5322403" y="2469422"/>
                </a:cubicBezTo>
                <a:cubicBezTo>
                  <a:pt x="5322403" y="2536893"/>
                  <a:pt x="5370804" y="2571057"/>
                  <a:pt x="5458858" y="2590090"/>
                </a:cubicBezTo>
                <a:lnTo>
                  <a:pt x="5506498" y="2600368"/>
                </a:lnTo>
                <a:cubicBezTo>
                  <a:pt x="5563648" y="2612263"/>
                  <a:pt x="5584282" y="2625777"/>
                  <a:pt x="5584282" y="2653565"/>
                </a:cubicBezTo>
                <a:cubicBezTo>
                  <a:pt x="5584282" y="2686872"/>
                  <a:pt x="5551761" y="2706000"/>
                  <a:pt x="5505737" y="2706000"/>
                </a:cubicBezTo>
                <a:cubicBezTo>
                  <a:pt x="5447827" y="2706000"/>
                  <a:pt x="5416923" y="2678212"/>
                  <a:pt x="5409791" y="2637767"/>
                </a:cubicBezTo>
                <a:lnTo>
                  <a:pt x="5308234" y="2637767"/>
                </a:lnTo>
                <a:cubicBezTo>
                  <a:pt x="5314415" y="2718657"/>
                  <a:pt x="5383356" y="2775851"/>
                  <a:pt x="5500793" y="2775851"/>
                </a:cubicBezTo>
                <a:moveTo>
                  <a:pt x="4957636" y="2519383"/>
                </a:moveTo>
                <a:cubicBezTo>
                  <a:pt x="4966385" y="2462189"/>
                  <a:pt x="5010031" y="2421744"/>
                  <a:pt x="5065564" y="2421744"/>
                </a:cubicBezTo>
                <a:cubicBezTo>
                  <a:pt x="5125851" y="2421744"/>
                  <a:pt x="5163887" y="2460667"/>
                  <a:pt x="5172635" y="2519383"/>
                </a:cubicBezTo>
                <a:lnTo>
                  <a:pt x="4957636" y="2519383"/>
                </a:lnTo>
                <a:close/>
                <a:moveTo>
                  <a:pt x="5069462" y="2775851"/>
                </a:moveTo>
                <a:cubicBezTo>
                  <a:pt x="5169403" y="2775851"/>
                  <a:pt x="5234444" y="2727412"/>
                  <a:pt x="5255935" y="2658323"/>
                </a:cubicBezTo>
                <a:lnTo>
                  <a:pt x="5155994" y="2658323"/>
                </a:lnTo>
                <a:cubicBezTo>
                  <a:pt x="5143348" y="2682114"/>
                  <a:pt x="5117103" y="2701147"/>
                  <a:pt x="5071079" y="2701147"/>
                </a:cubicBezTo>
                <a:cubicBezTo>
                  <a:pt x="5007654" y="2701147"/>
                  <a:pt x="4960774" y="2655849"/>
                  <a:pt x="4956020" y="2588377"/>
                </a:cubicBezTo>
                <a:lnTo>
                  <a:pt x="5266965" y="2588377"/>
                </a:lnTo>
                <a:cubicBezTo>
                  <a:pt x="5265348" y="2434401"/>
                  <a:pt x="5184427" y="2346279"/>
                  <a:pt x="5063091" y="2346279"/>
                </a:cubicBezTo>
                <a:cubicBezTo>
                  <a:pt x="4952786" y="2346279"/>
                  <a:pt x="4859978" y="2435162"/>
                  <a:pt x="4859978" y="2562207"/>
                </a:cubicBezTo>
                <a:cubicBezTo>
                  <a:pt x="4860073" y="2690108"/>
                  <a:pt x="4940140" y="2775851"/>
                  <a:pt x="5069462" y="2775851"/>
                </a:cubicBezTo>
                <a:moveTo>
                  <a:pt x="4675408" y="2255016"/>
                </a:moveTo>
                <a:cubicBezTo>
                  <a:pt x="4675408" y="2289180"/>
                  <a:pt x="4703174" y="2316968"/>
                  <a:pt x="4737312" y="2316968"/>
                </a:cubicBezTo>
                <a:cubicBezTo>
                  <a:pt x="4771449" y="2316968"/>
                  <a:pt x="4799215" y="2289180"/>
                  <a:pt x="4799215" y="2255016"/>
                </a:cubicBezTo>
                <a:cubicBezTo>
                  <a:pt x="4799215" y="2220091"/>
                  <a:pt x="4771449" y="2192303"/>
                  <a:pt x="4737312" y="2192303"/>
                </a:cubicBezTo>
                <a:cubicBezTo>
                  <a:pt x="4703174" y="2192303"/>
                  <a:pt x="4675408" y="2220091"/>
                  <a:pt x="4675408" y="2255016"/>
                </a:cubicBezTo>
                <a:moveTo>
                  <a:pt x="4690527" y="2763956"/>
                </a:moveTo>
                <a:lnTo>
                  <a:pt x="4784096" y="2763956"/>
                </a:lnTo>
                <a:lnTo>
                  <a:pt x="4784096" y="2358270"/>
                </a:lnTo>
                <a:lnTo>
                  <a:pt x="4690527" y="2358270"/>
                </a:lnTo>
                <a:lnTo>
                  <a:pt x="4690527" y="2763956"/>
                </a:lnTo>
                <a:close/>
                <a:moveTo>
                  <a:pt x="4393274" y="2763956"/>
                </a:moveTo>
                <a:lnTo>
                  <a:pt x="4487699" y="2763956"/>
                </a:lnTo>
                <a:lnTo>
                  <a:pt x="4487699" y="2580574"/>
                </a:lnTo>
                <a:cubicBezTo>
                  <a:pt x="4487699" y="2508344"/>
                  <a:pt x="4508334" y="2460667"/>
                  <a:pt x="4557495" y="2443251"/>
                </a:cubicBezTo>
                <a:cubicBezTo>
                  <a:pt x="4577369" y="2436114"/>
                  <a:pt x="4601142" y="2434496"/>
                  <a:pt x="4629669" y="2436876"/>
                </a:cubicBezTo>
                <a:lnTo>
                  <a:pt x="4629669" y="2346374"/>
                </a:lnTo>
                <a:cubicBezTo>
                  <a:pt x="4559017" y="2342377"/>
                  <a:pt x="4511472" y="2369404"/>
                  <a:pt x="4485322" y="2441634"/>
                </a:cubicBezTo>
                <a:lnTo>
                  <a:pt x="4485322" y="2358270"/>
                </a:lnTo>
                <a:lnTo>
                  <a:pt x="4393274" y="2358270"/>
                </a:lnTo>
                <a:lnTo>
                  <a:pt x="4393274" y="2763956"/>
                </a:lnTo>
                <a:close/>
                <a:moveTo>
                  <a:pt x="3987333" y="2560684"/>
                </a:moveTo>
                <a:cubicBezTo>
                  <a:pt x="3987333" y="2476559"/>
                  <a:pt x="4023848" y="2422506"/>
                  <a:pt x="4090506" y="2422506"/>
                </a:cubicBezTo>
                <a:cubicBezTo>
                  <a:pt x="4153171" y="2422506"/>
                  <a:pt x="4196817" y="2480461"/>
                  <a:pt x="4196817" y="2560684"/>
                </a:cubicBezTo>
                <a:cubicBezTo>
                  <a:pt x="4196817" y="2641669"/>
                  <a:pt x="4153171" y="2700386"/>
                  <a:pt x="4090506" y="2700386"/>
                </a:cubicBezTo>
                <a:cubicBezTo>
                  <a:pt x="4023753" y="2700386"/>
                  <a:pt x="3987333" y="2645666"/>
                  <a:pt x="3987333" y="2560684"/>
                </a:cubicBezTo>
                <a:moveTo>
                  <a:pt x="4072154" y="2775851"/>
                </a:moveTo>
                <a:cubicBezTo>
                  <a:pt x="4130824" y="2775851"/>
                  <a:pt x="4173710" y="2749681"/>
                  <a:pt x="4195106" y="2713138"/>
                </a:cubicBezTo>
                <a:lnTo>
                  <a:pt x="4195106" y="2763956"/>
                </a:lnTo>
                <a:lnTo>
                  <a:pt x="4290291" y="2763956"/>
                </a:lnTo>
                <a:lnTo>
                  <a:pt x="4290291" y="2358270"/>
                </a:lnTo>
                <a:lnTo>
                  <a:pt x="4195106" y="2358270"/>
                </a:lnTo>
                <a:lnTo>
                  <a:pt x="4195106" y="2410705"/>
                </a:lnTo>
                <a:cubicBezTo>
                  <a:pt x="4173710" y="2374162"/>
                  <a:pt x="4130824" y="2346374"/>
                  <a:pt x="4072154" y="2346374"/>
                </a:cubicBezTo>
                <a:cubicBezTo>
                  <a:pt x="3968981" y="2346374"/>
                  <a:pt x="3890531" y="2427359"/>
                  <a:pt x="3890531" y="2560684"/>
                </a:cubicBezTo>
                <a:cubicBezTo>
                  <a:pt x="3890531" y="2694010"/>
                  <a:pt x="3969076" y="2775851"/>
                  <a:pt x="4072154" y="2775851"/>
                </a:cubicBezTo>
                <a:moveTo>
                  <a:pt x="3606781" y="2775851"/>
                </a:moveTo>
                <a:cubicBezTo>
                  <a:pt x="3659937" y="2775851"/>
                  <a:pt x="3698829" y="2754439"/>
                  <a:pt x="3720985" y="2713899"/>
                </a:cubicBezTo>
                <a:lnTo>
                  <a:pt x="3720985" y="2763956"/>
                </a:lnTo>
                <a:lnTo>
                  <a:pt x="3813793" y="2763956"/>
                </a:lnTo>
                <a:lnTo>
                  <a:pt x="3813793" y="2358270"/>
                </a:lnTo>
                <a:lnTo>
                  <a:pt x="3719368" y="2358270"/>
                </a:lnTo>
                <a:lnTo>
                  <a:pt x="3719368" y="2582953"/>
                </a:lnTo>
                <a:cubicBezTo>
                  <a:pt x="3719368" y="2664699"/>
                  <a:pt x="3676578" y="2698102"/>
                  <a:pt x="3634452" y="2698102"/>
                </a:cubicBezTo>
                <a:cubicBezTo>
                  <a:pt x="3586812" y="2698102"/>
                  <a:pt x="3566177" y="2666317"/>
                  <a:pt x="3566177" y="2612359"/>
                </a:cubicBezTo>
                <a:lnTo>
                  <a:pt x="3566177" y="2358270"/>
                </a:lnTo>
                <a:lnTo>
                  <a:pt x="3471753" y="2358270"/>
                </a:lnTo>
                <a:lnTo>
                  <a:pt x="3471753" y="2626538"/>
                </a:lnTo>
                <a:cubicBezTo>
                  <a:pt x="3471847" y="2725033"/>
                  <a:pt x="3527381" y="2775851"/>
                  <a:pt x="3606781" y="2775851"/>
                </a:cubicBezTo>
                <a:moveTo>
                  <a:pt x="3345187" y="2767952"/>
                </a:moveTo>
                <a:cubicBezTo>
                  <a:pt x="3367438" y="2767952"/>
                  <a:pt x="3391972" y="2764812"/>
                  <a:pt x="3405475" y="2759959"/>
                </a:cubicBezTo>
                <a:lnTo>
                  <a:pt x="3405475" y="2690869"/>
                </a:lnTo>
                <a:cubicBezTo>
                  <a:pt x="3391972" y="2693248"/>
                  <a:pt x="3380085" y="2694866"/>
                  <a:pt x="3370576" y="2694866"/>
                </a:cubicBezTo>
                <a:cubicBezTo>
                  <a:pt x="3330924" y="2694866"/>
                  <a:pt x="3316660" y="2672693"/>
                  <a:pt x="3316660" y="2630535"/>
                </a:cubicBezTo>
                <a:lnTo>
                  <a:pt x="3316660" y="2432022"/>
                </a:lnTo>
                <a:lnTo>
                  <a:pt x="3397582" y="2432022"/>
                </a:lnTo>
                <a:lnTo>
                  <a:pt x="3397582" y="2358174"/>
                </a:lnTo>
                <a:lnTo>
                  <a:pt x="3316660" y="2358174"/>
                </a:lnTo>
                <a:lnTo>
                  <a:pt x="3316660" y="2239124"/>
                </a:lnTo>
                <a:lnTo>
                  <a:pt x="3224612" y="2239124"/>
                </a:lnTo>
                <a:lnTo>
                  <a:pt x="3224612" y="2358174"/>
                </a:lnTo>
                <a:lnTo>
                  <a:pt x="3155577" y="2358174"/>
                </a:lnTo>
                <a:lnTo>
                  <a:pt x="3155577" y="2432022"/>
                </a:lnTo>
                <a:lnTo>
                  <a:pt x="3224612" y="2432022"/>
                </a:lnTo>
                <a:lnTo>
                  <a:pt x="3224612" y="2647950"/>
                </a:lnTo>
                <a:cubicBezTo>
                  <a:pt x="3224612" y="2737785"/>
                  <a:pt x="3279289" y="2767952"/>
                  <a:pt x="3345187" y="2767952"/>
                </a:cubicBezTo>
                <a:moveTo>
                  <a:pt x="2942384" y="2775851"/>
                </a:moveTo>
                <a:cubicBezTo>
                  <a:pt x="3048695" y="2775851"/>
                  <a:pt x="3116114" y="2711520"/>
                  <a:pt x="3127240" y="2636150"/>
                </a:cubicBezTo>
                <a:lnTo>
                  <a:pt x="3033671" y="2636150"/>
                </a:lnTo>
                <a:cubicBezTo>
                  <a:pt x="3020929" y="2671836"/>
                  <a:pt x="2994018" y="2698102"/>
                  <a:pt x="2944001" y="2698102"/>
                </a:cubicBezTo>
                <a:cubicBezTo>
                  <a:pt x="2886091" y="2698102"/>
                  <a:pt x="2840067" y="2651281"/>
                  <a:pt x="2840067" y="2562302"/>
                </a:cubicBezTo>
                <a:cubicBezTo>
                  <a:pt x="2840067" y="2472562"/>
                  <a:pt x="2885330" y="2424980"/>
                  <a:pt x="2946378" y="2424980"/>
                </a:cubicBezTo>
                <a:cubicBezTo>
                  <a:pt x="2992402" y="2424980"/>
                  <a:pt x="3020929" y="2450389"/>
                  <a:pt x="3033671" y="2486932"/>
                </a:cubicBezTo>
                <a:lnTo>
                  <a:pt x="3126479" y="2486932"/>
                </a:lnTo>
                <a:cubicBezTo>
                  <a:pt x="3115353" y="2410705"/>
                  <a:pt x="3050312" y="2347230"/>
                  <a:pt x="2944761" y="2347230"/>
                </a:cubicBezTo>
                <a:cubicBezTo>
                  <a:pt x="2828180" y="2347230"/>
                  <a:pt x="2740887" y="2431356"/>
                  <a:pt x="2740887" y="2562397"/>
                </a:cubicBezTo>
                <a:cubicBezTo>
                  <a:pt x="2740887" y="2694866"/>
                  <a:pt x="2826564" y="2775851"/>
                  <a:pt x="2942384" y="2775851"/>
                </a:cubicBezTo>
                <a:moveTo>
                  <a:pt x="2380114" y="2564681"/>
                </a:moveTo>
                <a:lnTo>
                  <a:pt x="2417390" y="2455908"/>
                </a:lnTo>
                <a:cubicBezTo>
                  <a:pt x="2433270" y="2414607"/>
                  <a:pt x="2448294" y="2367786"/>
                  <a:pt x="2466552" y="2312210"/>
                </a:cubicBezTo>
                <a:lnTo>
                  <a:pt x="2467312" y="2312210"/>
                </a:lnTo>
                <a:cubicBezTo>
                  <a:pt x="2486330" y="2367786"/>
                  <a:pt x="2502210" y="2415464"/>
                  <a:pt x="2516474" y="2455147"/>
                </a:cubicBezTo>
                <a:lnTo>
                  <a:pt x="2553749" y="2564681"/>
                </a:lnTo>
                <a:lnTo>
                  <a:pt x="2380114" y="2564681"/>
                </a:lnTo>
                <a:close/>
                <a:moveTo>
                  <a:pt x="2207240" y="2763956"/>
                </a:moveTo>
                <a:lnTo>
                  <a:pt x="2311174" y="2763956"/>
                </a:lnTo>
                <a:lnTo>
                  <a:pt x="2350826" y="2648045"/>
                </a:lnTo>
                <a:lnTo>
                  <a:pt x="2582466" y="2648045"/>
                </a:lnTo>
                <a:lnTo>
                  <a:pt x="2622119" y="2763956"/>
                </a:lnTo>
                <a:lnTo>
                  <a:pt x="2728430" y="2763956"/>
                </a:lnTo>
                <a:lnTo>
                  <a:pt x="2523701" y="2208195"/>
                </a:lnTo>
                <a:lnTo>
                  <a:pt x="2414252" y="2208195"/>
                </a:lnTo>
                <a:lnTo>
                  <a:pt x="2207240" y="2763956"/>
                </a:lnTo>
                <a:close/>
              </a:path>
            </a:pathLst>
          </a:custGeom>
          <a:solidFill>
            <a:schemeClr val="bg1"/>
          </a:solidFill>
          <a:ln w="9509" cap="flat">
            <a:noFill/>
            <a:prstDash val="solid"/>
            <a:miter/>
          </a:ln>
        </p:spPr>
        <p:txBody>
          <a:bodyPr rtlCol="0" anchor="ctr"/>
          <a:lstStyle/>
          <a:p>
            <a:endParaRPr lang="en-US" sz="1350" dirty="0"/>
          </a:p>
        </p:txBody>
      </p:sp>
      <p:sp>
        <p:nvSpPr>
          <p:cNvPr id="8" name="Slide Number Placeholder 7">
            <a:extLst>
              <a:ext uri="{FF2B5EF4-FFF2-40B4-BE49-F238E27FC236}">
                <a16:creationId xmlns:a16="http://schemas.microsoft.com/office/drawing/2014/main" id="{231C67D6-C5B6-BEE1-88C5-321259FD8646}"/>
              </a:ext>
            </a:extLst>
          </p:cNvPr>
          <p:cNvSpPr>
            <a:spLocks noGrp="1"/>
          </p:cNvSpPr>
          <p:nvPr>
            <p:ph type="sldNum" sz="quarter" idx="12"/>
          </p:nvPr>
        </p:nvSpPr>
        <p:spPr/>
        <p:txBody>
          <a:bodyPr/>
          <a:lstStyle>
            <a:lvl1pPr>
              <a:defRPr>
                <a:solidFill>
                  <a:schemeClr val="bg1"/>
                </a:solidFill>
              </a:defRPr>
            </a:lvl1pPr>
          </a:lstStyle>
          <a:p>
            <a:fld id="{C1FF6DA9-008F-8B48-92A6-B652298478BF}" type="slidenum">
              <a:rPr lang="en-US" smtClean="0"/>
              <a:t>‹#›</a:t>
            </a:fld>
            <a:endParaRPr lang="en-US" dirty="0"/>
          </a:p>
        </p:txBody>
      </p:sp>
      <p:sp>
        <p:nvSpPr>
          <p:cNvPr id="4" name="Footer Placeholder 4">
            <a:extLst>
              <a:ext uri="{FF2B5EF4-FFF2-40B4-BE49-F238E27FC236}">
                <a16:creationId xmlns:a16="http://schemas.microsoft.com/office/drawing/2014/main" id="{B43BF3A9-891A-B059-29FB-D64323A90CFE}"/>
              </a:ext>
            </a:extLst>
          </p:cNvPr>
          <p:cNvSpPr>
            <a:spLocks noGrp="1"/>
          </p:cNvSpPr>
          <p:nvPr>
            <p:ph type="ftr" sz="quarter" idx="3"/>
          </p:nvPr>
        </p:nvSpPr>
        <p:spPr>
          <a:xfrm>
            <a:off x="4038600" y="6400800"/>
            <a:ext cx="4114800" cy="186484"/>
          </a:xfrm>
          <a:prstGeom prst="rect">
            <a:avLst/>
          </a:prstGeom>
        </p:spPr>
        <p:txBody>
          <a:bodyPr vert="horz" lIns="0" tIns="0" rIns="0" bIns="0" rtlCol="0" anchor="b" anchorCtr="0">
            <a:noAutofit/>
          </a:bodyPr>
          <a:lstStyle>
            <a:lvl1pPr algn="ctr">
              <a:defRPr sz="750" b="0" i="0">
                <a:solidFill>
                  <a:schemeClr val="bg1"/>
                </a:solidFill>
                <a:latin typeface="ABC Oracle Medium" panose="020B0504040202060203" pitchFamily="34" charset="77"/>
              </a:defRPr>
            </a:lvl1pPr>
          </a:lstStyle>
          <a:p>
            <a:endParaRPr lang="en-US" dirty="0"/>
          </a:p>
        </p:txBody>
      </p:sp>
    </p:spTree>
    <p:extLst>
      <p:ext uri="{BB962C8B-B14F-4D97-AF65-F5344CB8AC3E}">
        <p14:creationId xmlns:p14="http://schemas.microsoft.com/office/powerpoint/2010/main" val="368882304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1_Title and Content">
    <p:spTree>
      <p:nvGrpSpPr>
        <p:cNvPr id="1" name=""/>
        <p:cNvGrpSpPr/>
        <p:nvPr/>
      </p:nvGrpSpPr>
      <p:grpSpPr>
        <a:xfrm>
          <a:off x="0" y="0"/>
          <a:ext cx="0" cy="0"/>
          <a:chOff x="0" y="0"/>
          <a:chExt cx="0" cy="0"/>
        </a:xfrm>
      </p:grpSpPr>
      <p:sp>
        <p:nvSpPr>
          <p:cNvPr id="14" name="Picture Placeholder 13">
            <a:extLst>
              <a:ext uri="{FF2B5EF4-FFF2-40B4-BE49-F238E27FC236}">
                <a16:creationId xmlns:a16="http://schemas.microsoft.com/office/drawing/2014/main" id="{ED43568E-B69F-31A9-5D84-5E0B7D27CE56}"/>
              </a:ext>
            </a:extLst>
          </p:cNvPr>
          <p:cNvSpPr>
            <a:spLocks noGrp="1"/>
          </p:cNvSpPr>
          <p:nvPr>
            <p:ph type="pic" sz="quarter" idx="13"/>
          </p:nvPr>
        </p:nvSpPr>
        <p:spPr>
          <a:xfrm>
            <a:off x="6096000" y="0"/>
            <a:ext cx="6096000" cy="6858000"/>
          </a:xfrm>
          <a:solidFill>
            <a:schemeClr val="bg1">
              <a:lumMod val="85000"/>
            </a:schemeClr>
          </a:solidFill>
        </p:spPr>
        <p:txBody>
          <a:bodyPr anchor="ctr" anchorCtr="0"/>
          <a:lstStyle>
            <a:lvl1pPr algn="ctr">
              <a:defRPr sz="750"/>
            </a:lvl1pPr>
          </a:lstStyle>
          <a:p>
            <a:r>
              <a:rPr lang="en-US" dirty="0"/>
              <a:t>Click icon to add picture</a:t>
            </a:r>
          </a:p>
        </p:txBody>
      </p:sp>
      <p:sp>
        <p:nvSpPr>
          <p:cNvPr id="2" name="Title 1">
            <a:extLst>
              <a:ext uri="{FF2B5EF4-FFF2-40B4-BE49-F238E27FC236}">
                <a16:creationId xmlns:a16="http://schemas.microsoft.com/office/drawing/2014/main" id="{02BC0A35-605B-540D-A6C1-A30375E8AD1E}"/>
              </a:ext>
            </a:extLst>
          </p:cNvPr>
          <p:cNvSpPr>
            <a:spLocks noGrp="1"/>
          </p:cNvSpPr>
          <p:nvPr>
            <p:ph type="title"/>
          </p:nvPr>
        </p:nvSpPr>
        <p:spPr>
          <a:xfrm>
            <a:off x="326849" y="288390"/>
            <a:ext cx="5403811" cy="1232435"/>
          </a:xfrm>
        </p:spPr>
        <p:txBody>
          <a:bodyPr/>
          <a:lstStyle/>
          <a:p>
            <a:r>
              <a:rPr lang="en-US"/>
              <a:t>Click to edit Master title style</a:t>
            </a:r>
            <a:endParaRPr lang="en-GB" dirty="0"/>
          </a:p>
        </p:txBody>
      </p:sp>
      <p:sp>
        <p:nvSpPr>
          <p:cNvPr id="3" name="Content Placeholder 2">
            <a:extLst>
              <a:ext uri="{FF2B5EF4-FFF2-40B4-BE49-F238E27FC236}">
                <a16:creationId xmlns:a16="http://schemas.microsoft.com/office/drawing/2014/main" id="{998F55B4-FD90-CD9B-E925-574003DE1A20}"/>
              </a:ext>
            </a:extLst>
          </p:cNvPr>
          <p:cNvSpPr>
            <a:spLocks noGrp="1"/>
          </p:cNvSpPr>
          <p:nvPr>
            <p:ph idx="1"/>
          </p:nvPr>
        </p:nvSpPr>
        <p:spPr>
          <a:xfrm>
            <a:off x="352425" y="1493113"/>
            <a:ext cx="4300995"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6" name="Slide Number Placeholder 5">
            <a:extLst>
              <a:ext uri="{FF2B5EF4-FFF2-40B4-BE49-F238E27FC236}">
                <a16:creationId xmlns:a16="http://schemas.microsoft.com/office/drawing/2014/main" id="{FC6E464A-9C61-0511-FA70-5AA1019B3D6D}"/>
              </a:ext>
            </a:extLst>
          </p:cNvPr>
          <p:cNvSpPr>
            <a:spLocks noGrp="1"/>
          </p:cNvSpPr>
          <p:nvPr>
            <p:ph type="sldNum" sz="quarter" idx="12"/>
          </p:nvPr>
        </p:nvSpPr>
        <p:spPr/>
        <p:txBody>
          <a:bodyPr/>
          <a:lstStyle>
            <a:lvl1pPr>
              <a:defRPr>
                <a:solidFill>
                  <a:schemeClr val="bg1"/>
                </a:solidFill>
              </a:defRPr>
            </a:lvl1pPr>
          </a:lstStyle>
          <a:p>
            <a:fld id="{C1FF6DA9-008F-8B48-92A6-B652298478BF}" type="slidenum">
              <a:rPr lang="en-US" smtClean="0"/>
              <a:t>‹#›</a:t>
            </a:fld>
            <a:endParaRPr lang="en-US" dirty="0"/>
          </a:p>
        </p:txBody>
      </p:sp>
      <p:sp>
        <p:nvSpPr>
          <p:cNvPr id="12" name="Graphic 9">
            <a:extLst>
              <a:ext uri="{FF2B5EF4-FFF2-40B4-BE49-F238E27FC236}">
                <a16:creationId xmlns:a16="http://schemas.microsoft.com/office/drawing/2014/main" id="{07DE4BE4-C52D-8163-E612-5CD7219CE49C}"/>
              </a:ext>
            </a:extLst>
          </p:cNvPr>
          <p:cNvSpPr/>
          <p:nvPr/>
        </p:nvSpPr>
        <p:spPr>
          <a:xfrm>
            <a:off x="352426" y="5770222"/>
            <a:ext cx="1250905" cy="778216"/>
          </a:xfrm>
          <a:custGeom>
            <a:avLst/>
            <a:gdLst>
              <a:gd name="connsiteX0" fmla="*/ 1616252 w 5680133"/>
              <a:gd name="connsiteY0" fmla="*/ 1027014 h 3533740"/>
              <a:gd name="connsiteX1" fmla="*/ 1026216 w 5680133"/>
              <a:gd name="connsiteY1" fmla="*/ 1617605 h 3533740"/>
              <a:gd name="connsiteX2" fmla="*/ 436180 w 5680133"/>
              <a:gd name="connsiteY2" fmla="*/ 1027014 h 3533740"/>
              <a:gd name="connsiteX3" fmla="*/ 1026216 w 5680133"/>
              <a:gd name="connsiteY3" fmla="*/ 436519 h 3533740"/>
              <a:gd name="connsiteX4" fmla="*/ 1616252 w 5680133"/>
              <a:gd name="connsiteY4" fmla="*/ 1027014 h 3533740"/>
              <a:gd name="connsiteX5" fmla="*/ 2052432 w 5680133"/>
              <a:gd name="connsiteY5" fmla="*/ 2054029 h 3533740"/>
              <a:gd name="connsiteX6" fmla="*/ 2052432 w 5680133"/>
              <a:gd name="connsiteY6" fmla="*/ 1027014 h 3533740"/>
              <a:gd name="connsiteX7" fmla="*/ 1026216 w 5680133"/>
              <a:gd name="connsiteY7" fmla="*/ 0 h 3533740"/>
              <a:gd name="connsiteX8" fmla="*/ 0 w 5680133"/>
              <a:gd name="connsiteY8" fmla="*/ 1027014 h 3533740"/>
              <a:gd name="connsiteX9" fmla="*/ 1026216 w 5680133"/>
              <a:gd name="connsiteY9" fmla="*/ 2054029 h 3533740"/>
              <a:gd name="connsiteX10" fmla="*/ 2052432 w 5680133"/>
              <a:gd name="connsiteY10" fmla="*/ 2054029 h 3533740"/>
              <a:gd name="connsiteX11" fmla="*/ 5302720 w 5680133"/>
              <a:gd name="connsiteY11" fmla="*/ 3528126 h 3533740"/>
              <a:gd name="connsiteX12" fmla="*/ 5363767 w 5680133"/>
              <a:gd name="connsiteY12" fmla="*/ 3466935 h 3533740"/>
              <a:gd name="connsiteX13" fmla="*/ 5302720 w 5680133"/>
              <a:gd name="connsiteY13" fmla="*/ 3406601 h 3533740"/>
              <a:gd name="connsiteX14" fmla="*/ 5241576 w 5680133"/>
              <a:gd name="connsiteY14" fmla="*/ 3466935 h 3533740"/>
              <a:gd name="connsiteX15" fmla="*/ 5302720 w 5680133"/>
              <a:gd name="connsiteY15" fmla="*/ 3528126 h 3533740"/>
              <a:gd name="connsiteX16" fmla="*/ 4875097 w 5680133"/>
              <a:gd name="connsiteY16" fmla="*/ 3277272 h 3533740"/>
              <a:gd name="connsiteX17" fmla="*/ 4983025 w 5680133"/>
              <a:gd name="connsiteY17" fmla="*/ 3179634 h 3533740"/>
              <a:gd name="connsiteX18" fmla="*/ 5090097 w 5680133"/>
              <a:gd name="connsiteY18" fmla="*/ 3277272 h 3533740"/>
              <a:gd name="connsiteX19" fmla="*/ 4875097 w 5680133"/>
              <a:gd name="connsiteY19" fmla="*/ 3277272 h 3533740"/>
              <a:gd name="connsiteX20" fmla="*/ 4986924 w 5680133"/>
              <a:gd name="connsiteY20" fmla="*/ 3533740 h 3533740"/>
              <a:gd name="connsiteX21" fmla="*/ 5173396 w 5680133"/>
              <a:gd name="connsiteY21" fmla="*/ 3416213 h 3533740"/>
              <a:gd name="connsiteX22" fmla="*/ 5073456 w 5680133"/>
              <a:gd name="connsiteY22" fmla="*/ 3416213 h 3533740"/>
              <a:gd name="connsiteX23" fmla="*/ 4988540 w 5680133"/>
              <a:gd name="connsiteY23" fmla="*/ 3459037 h 3533740"/>
              <a:gd name="connsiteX24" fmla="*/ 4873481 w 5680133"/>
              <a:gd name="connsiteY24" fmla="*/ 3346267 h 3533740"/>
              <a:gd name="connsiteX25" fmla="*/ 5184427 w 5680133"/>
              <a:gd name="connsiteY25" fmla="*/ 3346267 h 3533740"/>
              <a:gd name="connsiteX26" fmla="*/ 4980553 w 5680133"/>
              <a:gd name="connsiteY26" fmla="*/ 3104168 h 3533740"/>
              <a:gd name="connsiteX27" fmla="*/ 4777440 w 5680133"/>
              <a:gd name="connsiteY27" fmla="*/ 3320096 h 3533740"/>
              <a:gd name="connsiteX28" fmla="*/ 4986924 w 5680133"/>
              <a:gd name="connsiteY28" fmla="*/ 3533740 h 3533740"/>
              <a:gd name="connsiteX29" fmla="*/ 4677595 w 5680133"/>
              <a:gd name="connsiteY29" fmla="*/ 3525747 h 3533740"/>
              <a:gd name="connsiteX30" fmla="*/ 4737882 w 5680133"/>
              <a:gd name="connsiteY30" fmla="*/ 3517753 h 3533740"/>
              <a:gd name="connsiteX31" fmla="*/ 4737882 w 5680133"/>
              <a:gd name="connsiteY31" fmla="*/ 3448664 h 3533740"/>
              <a:gd name="connsiteX32" fmla="*/ 4702984 w 5680133"/>
              <a:gd name="connsiteY32" fmla="*/ 3452660 h 3533740"/>
              <a:gd name="connsiteX33" fmla="*/ 4649068 w 5680133"/>
              <a:gd name="connsiteY33" fmla="*/ 3388329 h 3533740"/>
              <a:gd name="connsiteX34" fmla="*/ 4649068 w 5680133"/>
              <a:gd name="connsiteY34" fmla="*/ 3189912 h 3533740"/>
              <a:gd name="connsiteX35" fmla="*/ 4729990 w 5680133"/>
              <a:gd name="connsiteY35" fmla="*/ 3189912 h 3533740"/>
              <a:gd name="connsiteX36" fmla="*/ 4729990 w 5680133"/>
              <a:gd name="connsiteY36" fmla="*/ 3116064 h 3533740"/>
              <a:gd name="connsiteX37" fmla="*/ 4649068 w 5680133"/>
              <a:gd name="connsiteY37" fmla="*/ 3116064 h 3533740"/>
              <a:gd name="connsiteX38" fmla="*/ 4649068 w 5680133"/>
              <a:gd name="connsiteY38" fmla="*/ 2997013 h 3533740"/>
              <a:gd name="connsiteX39" fmla="*/ 4557020 w 5680133"/>
              <a:gd name="connsiteY39" fmla="*/ 2997013 h 3533740"/>
              <a:gd name="connsiteX40" fmla="*/ 4557020 w 5680133"/>
              <a:gd name="connsiteY40" fmla="*/ 3116064 h 3533740"/>
              <a:gd name="connsiteX41" fmla="*/ 4487984 w 5680133"/>
              <a:gd name="connsiteY41" fmla="*/ 3116064 h 3533740"/>
              <a:gd name="connsiteX42" fmla="*/ 4487984 w 5680133"/>
              <a:gd name="connsiteY42" fmla="*/ 3189912 h 3533740"/>
              <a:gd name="connsiteX43" fmla="*/ 4557020 w 5680133"/>
              <a:gd name="connsiteY43" fmla="*/ 3189912 h 3533740"/>
              <a:gd name="connsiteX44" fmla="*/ 4557020 w 5680133"/>
              <a:gd name="connsiteY44" fmla="*/ 3405840 h 3533740"/>
              <a:gd name="connsiteX45" fmla="*/ 4677595 w 5680133"/>
              <a:gd name="connsiteY45" fmla="*/ 3525747 h 3533740"/>
              <a:gd name="connsiteX46" fmla="*/ 4221446 w 5680133"/>
              <a:gd name="connsiteY46" fmla="*/ 3533740 h 3533740"/>
              <a:gd name="connsiteX47" fmla="*/ 4335650 w 5680133"/>
              <a:gd name="connsiteY47" fmla="*/ 3471789 h 3533740"/>
              <a:gd name="connsiteX48" fmla="*/ 4335650 w 5680133"/>
              <a:gd name="connsiteY48" fmla="*/ 3521845 h 3533740"/>
              <a:gd name="connsiteX49" fmla="*/ 4428458 w 5680133"/>
              <a:gd name="connsiteY49" fmla="*/ 3521845 h 3533740"/>
              <a:gd name="connsiteX50" fmla="*/ 4428458 w 5680133"/>
              <a:gd name="connsiteY50" fmla="*/ 3116159 h 3533740"/>
              <a:gd name="connsiteX51" fmla="*/ 4334033 w 5680133"/>
              <a:gd name="connsiteY51" fmla="*/ 3116159 h 3533740"/>
              <a:gd name="connsiteX52" fmla="*/ 4334033 w 5680133"/>
              <a:gd name="connsiteY52" fmla="*/ 3340842 h 3533740"/>
              <a:gd name="connsiteX53" fmla="*/ 4249117 w 5680133"/>
              <a:gd name="connsiteY53" fmla="*/ 3455991 h 3533740"/>
              <a:gd name="connsiteX54" fmla="*/ 4180937 w 5680133"/>
              <a:gd name="connsiteY54" fmla="*/ 3370248 h 3533740"/>
              <a:gd name="connsiteX55" fmla="*/ 4180937 w 5680133"/>
              <a:gd name="connsiteY55" fmla="*/ 3116159 h 3533740"/>
              <a:gd name="connsiteX56" fmla="*/ 4086512 w 5680133"/>
              <a:gd name="connsiteY56" fmla="*/ 3116159 h 3533740"/>
              <a:gd name="connsiteX57" fmla="*/ 4086512 w 5680133"/>
              <a:gd name="connsiteY57" fmla="*/ 3384523 h 3533740"/>
              <a:gd name="connsiteX58" fmla="*/ 4221446 w 5680133"/>
              <a:gd name="connsiteY58" fmla="*/ 3533740 h 3533740"/>
              <a:gd name="connsiteX59" fmla="*/ 3958806 w 5680133"/>
              <a:gd name="connsiteY59" fmla="*/ 3525747 h 3533740"/>
              <a:gd name="connsiteX60" fmla="*/ 4019093 w 5680133"/>
              <a:gd name="connsiteY60" fmla="*/ 3517753 h 3533740"/>
              <a:gd name="connsiteX61" fmla="*/ 4019093 w 5680133"/>
              <a:gd name="connsiteY61" fmla="*/ 3448664 h 3533740"/>
              <a:gd name="connsiteX62" fmla="*/ 3984195 w 5680133"/>
              <a:gd name="connsiteY62" fmla="*/ 3452660 h 3533740"/>
              <a:gd name="connsiteX63" fmla="*/ 3930279 w 5680133"/>
              <a:gd name="connsiteY63" fmla="*/ 3388329 h 3533740"/>
              <a:gd name="connsiteX64" fmla="*/ 3930279 w 5680133"/>
              <a:gd name="connsiteY64" fmla="*/ 3189912 h 3533740"/>
              <a:gd name="connsiteX65" fmla="*/ 4011201 w 5680133"/>
              <a:gd name="connsiteY65" fmla="*/ 3189912 h 3533740"/>
              <a:gd name="connsiteX66" fmla="*/ 4011201 w 5680133"/>
              <a:gd name="connsiteY66" fmla="*/ 3116064 h 3533740"/>
              <a:gd name="connsiteX67" fmla="*/ 3930279 w 5680133"/>
              <a:gd name="connsiteY67" fmla="*/ 3116064 h 3533740"/>
              <a:gd name="connsiteX68" fmla="*/ 3930279 w 5680133"/>
              <a:gd name="connsiteY68" fmla="*/ 2997013 h 3533740"/>
              <a:gd name="connsiteX69" fmla="*/ 3838231 w 5680133"/>
              <a:gd name="connsiteY69" fmla="*/ 2997013 h 3533740"/>
              <a:gd name="connsiteX70" fmla="*/ 3838231 w 5680133"/>
              <a:gd name="connsiteY70" fmla="*/ 3116064 h 3533740"/>
              <a:gd name="connsiteX71" fmla="*/ 3769196 w 5680133"/>
              <a:gd name="connsiteY71" fmla="*/ 3116064 h 3533740"/>
              <a:gd name="connsiteX72" fmla="*/ 3769196 w 5680133"/>
              <a:gd name="connsiteY72" fmla="*/ 3189912 h 3533740"/>
              <a:gd name="connsiteX73" fmla="*/ 3838231 w 5680133"/>
              <a:gd name="connsiteY73" fmla="*/ 3189912 h 3533740"/>
              <a:gd name="connsiteX74" fmla="*/ 3838231 w 5680133"/>
              <a:gd name="connsiteY74" fmla="*/ 3405840 h 3533740"/>
              <a:gd name="connsiteX75" fmla="*/ 3958806 w 5680133"/>
              <a:gd name="connsiteY75" fmla="*/ 3525747 h 3533740"/>
              <a:gd name="connsiteX76" fmla="*/ 3601076 w 5680133"/>
              <a:gd name="connsiteY76" fmla="*/ 3012906 h 3533740"/>
              <a:gd name="connsiteX77" fmla="*/ 3662979 w 5680133"/>
              <a:gd name="connsiteY77" fmla="*/ 3074858 h 3533740"/>
              <a:gd name="connsiteX78" fmla="*/ 3724883 w 5680133"/>
              <a:gd name="connsiteY78" fmla="*/ 3012906 h 3533740"/>
              <a:gd name="connsiteX79" fmla="*/ 3662979 w 5680133"/>
              <a:gd name="connsiteY79" fmla="*/ 2950192 h 3533740"/>
              <a:gd name="connsiteX80" fmla="*/ 3601076 w 5680133"/>
              <a:gd name="connsiteY80" fmla="*/ 3012906 h 3533740"/>
              <a:gd name="connsiteX81" fmla="*/ 3616100 w 5680133"/>
              <a:gd name="connsiteY81" fmla="*/ 3521750 h 3533740"/>
              <a:gd name="connsiteX82" fmla="*/ 3709669 w 5680133"/>
              <a:gd name="connsiteY82" fmla="*/ 3521750 h 3533740"/>
              <a:gd name="connsiteX83" fmla="*/ 3709669 w 5680133"/>
              <a:gd name="connsiteY83" fmla="*/ 3116064 h 3533740"/>
              <a:gd name="connsiteX84" fmla="*/ 3616100 w 5680133"/>
              <a:gd name="connsiteY84" fmla="*/ 3116064 h 3533740"/>
              <a:gd name="connsiteX85" fmla="*/ 3616100 w 5680133"/>
              <a:gd name="connsiteY85" fmla="*/ 3521750 h 3533740"/>
              <a:gd name="connsiteX86" fmla="*/ 3484399 w 5680133"/>
              <a:gd name="connsiteY86" fmla="*/ 3525747 h 3533740"/>
              <a:gd name="connsiteX87" fmla="*/ 3544687 w 5680133"/>
              <a:gd name="connsiteY87" fmla="*/ 3517753 h 3533740"/>
              <a:gd name="connsiteX88" fmla="*/ 3544687 w 5680133"/>
              <a:gd name="connsiteY88" fmla="*/ 3448664 h 3533740"/>
              <a:gd name="connsiteX89" fmla="*/ 3509789 w 5680133"/>
              <a:gd name="connsiteY89" fmla="*/ 3452660 h 3533740"/>
              <a:gd name="connsiteX90" fmla="*/ 3455872 w 5680133"/>
              <a:gd name="connsiteY90" fmla="*/ 3388329 h 3533740"/>
              <a:gd name="connsiteX91" fmla="*/ 3455872 w 5680133"/>
              <a:gd name="connsiteY91" fmla="*/ 3189912 h 3533740"/>
              <a:gd name="connsiteX92" fmla="*/ 3536794 w 5680133"/>
              <a:gd name="connsiteY92" fmla="*/ 3189912 h 3533740"/>
              <a:gd name="connsiteX93" fmla="*/ 3536794 w 5680133"/>
              <a:gd name="connsiteY93" fmla="*/ 3116064 h 3533740"/>
              <a:gd name="connsiteX94" fmla="*/ 3455872 w 5680133"/>
              <a:gd name="connsiteY94" fmla="*/ 3116064 h 3533740"/>
              <a:gd name="connsiteX95" fmla="*/ 3455872 w 5680133"/>
              <a:gd name="connsiteY95" fmla="*/ 2997013 h 3533740"/>
              <a:gd name="connsiteX96" fmla="*/ 3363825 w 5680133"/>
              <a:gd name="connsiteY96" fmla="*/ 2997013 h 3533740"/>
              <a:gd name="connsiteX97" fmla="*/ 3363825 w 5680133"/>
              <a:gd name="connsiteY97" fmla="*/ 3116064 h 3533740"/>
              <a:gd name="connsiteX98" fmla="*/ 3294789 w 5680133"/>
              <a:gd name="connsiteY98" fmla="*/ 3116064 h 3533740"/>
              <a:gd name="connsiteX99" fmla="*/ 3294789 w 5680133"/>
              <a:gd name="connsiteY99" fmla="*/ 3189912 h 3533740"/>
              <a:gd name="connsiteX100" fmla="*/ 3363825 w 5680133"/>
              <a:gd name="connsiteY100" fmla="*/ 3189912 h 3533740"/>
              <a:gd name="connsiteX101" fmla="*/ 3363825 w 5680133"/>
              <a:gd name="connsiteY101" fmla="*/ 3405840 h 3533740"/>
              <a:gd name="connsiteX102" fmla="*/ 3484399 w 5680133"/>
              <a:gd name="connsiteY102" fmla="*/ 3525747 h 3533740"/>
              <a:gd name="connsiteX103" fmla="*/ 3087017 w 5680133"/>
              <a:gd name="connsiteY103" fmla="*/ 3533740 h 3533740"/>
              <a:gd name="connsiteX104" fmla="*/ 3266357 w 5680133"/>
              <a:gd name="connsiteY104" fmla="*/ 3401938 h 3533740"/>
              <a:gd name="connsiteX105" fmla="*/ 3118016 w 5680133"/>
              <a:gd name="connsiteY105" fmla="*/ 3279652 h 3533740"/>
              <a:gd name="connsiteX106" fmla="*/ 3068854 w 5680133"/>
              <a:gd name="connsiteY106" fmla="*/ 3268517 h 3533740"/>
              <a:gd name="connsiteX107" fmla="*/ 3004573 w 5680133"/>
              <a:gd name="connsiteY107" fmla="*/ 3221696 h 3533740"/>
              <a:gd name="connsiteX108" fmla="*/ 3074370 w 5680133"/>
              <a:gd name="connsiteY108" fmla="*/ 3174019 h 3533740"/>
              <a:gd name="connsiteX109" fmla="*/ 3157669 w 5680133"/>
              <a:gd name="connsiteY109" fmla="*/ 3225598 h 3533740"/>
              <a:gd name="connsiteX110" fmla="*/ 3252094 w 5680133"/>
              <a:gd name="connsiteY110" fmla="*/ 3225598 h 3533740"/>
              <a:gd name="connsiteX111" fmla="*/ 3075225 w 5680133"/>
              <a:gd name="connsiteY111" fmla="*/ 3104930 h 3533740"/>
              <a:gd name="connsiteX112" fmla="*/ 2908627 w 5680133"/>
              <a:gd name="connsiteY112" fmla="*/ 3227216 h 3533740"/>
              <a:gd name="connsiteX113" fmla="*/ 3045082 w 5680133"/>
              <a:gd name="connsiteY113" fmla="*/ 3347884 h 3533740"/>
              <a:gd name="connsiteX114" fmla="*/ 3092722 w 5680133"/>
              <a:gd name="connsiteY114" fmla="*/ 3358162 h 3533740"/>
              <a:gd name="connsiteX115" fmla="*/ 3170506 w 5680133"/>
              <a:gd name="connsiteY115" fmla="*/ 3411359 h 3533740"/>
              <a:gd name="connsiteX116" fmla="*/ 3091961 w 5680133"/>
              <a:gd name="connsiteY116" fmla="*/ 3463795 h 3533740"/>
              <a:gd name="connsiteX117" fmla="*/ 2996015 w 5680133"/>
              <a:gd name="connsiteY117" fmla="*/ 3395562 h 3533740"/>
              <a:gd name="connsiteX118" fmla="*/ 2894459 w 5680133"/>
              <a:gd name="connsiteY118" fmla="*/ 3395562 h 3533740"/>
              <a:gd name="connsiteX119" fmla="*/ 3087017 w 5680133"/>
              <a:gd name="connsiteY119" fmla="*/ 3533740 h 3533740"/>
              <a:gd name="connsiteX120" fmla="*/ 2479294 w 5680133"/>
              <a:gd name="connsiteY120" fmla="*/ 3521750 h 3533740"/>
              <a:gd name="connsiteX121" fmla="*/ 2573718 w 5680133"/>
              <a:gd name="connsiteY121" fmla="*/ 3521750 h 3533740"/>
              <a:gd name="connsiteX122" fmla="*/ 2573718 w 5680133"/>
              <a:gd name="connsiteY122" fmla="*/ 3295544 h 3533740"/>
              <a:gd name="connsiteX123" fmla="*/ 2664910 w 5680133"/>
              <a:gd name="connsiteY123" fmla="*/ 3182013 h 3533740"/>
              <a:gd name="connsiteX124" fmla="*/ 2731569 w 5680133"/>
              <a:gd name="connsiteY124" fmla="*/ 3259857 h 3533740"/>
              <a:gd name="connsiteX125" fmla="*/ 2731569 w 5680133"/>
              <a:gd name="connsiteY125" fmla="*/ 3521845 h 3533740"/>
              <a:gd name="connsiteX126" fmla="*/ 2826754 w 5680133"/>
              <a:gd name="connsiteY126" fmla="*/ 3521845 h 3533740"/>
              <a:gd name="connsiteX127" fmla="*/ 2826754 w 5680133"/>
              <a:gd name="connsiteY127" fmla="*/ 3251959 h 3533740"/>
              <a:gd name="connsiteX128" fmla="*/ 2691916 w 5680133"/>
              <a:gd name="connsiteY128" fmla="*/ 3104264 h 3533740"/>
              <a:gd name="connsiteX129" fmla="*/ 2571341 w 5680133"/>
              <a:gd name="connsiteY129" fmla="*/ 3168595 h 3533740"/>
              <a:gd name="connsiteX130" fmla="*/ 2571341 w 5680133"/>
              <a:gd name="connsiteY130" fmla="*/ 3116159 h 3533740"/>
              <a:gd name="connsiteX131" fmla="*/ 2479294 w 5680133"/>
              <a:gd name="connsiteY131" fmla="*/ 3116159 h 3533740"/>
              <a:gd name="connsiteX132" fmla="*/ 2479294 w 5680133"/>
              <a:gd name="connsiteY132" fmla="*/ 3521750 h 3533740"/>
              <a:gd name="connsiteX133" fmla="*/ 2273042 w 5680133"/>
              <a:gd name="connsiteY133" fmla="*/ 3521750 h 3533740"/>
              <a:gd name="connsiteX134" fmla="*/ 2372222 w 5680133"/>
              <a:gd name="connsiteY134" fmla="*/ 3521750 h 3533740"/>
              <a:gd name="connsiteX135" fmla="*/ 2372222 w 5680133"/>
              <a:gd name="connsiteY135" fmla="*/ 2965990 h 3533740"/>
              <a:gd name="connsiteX136" fmla="*/ 2273042 w 5680133"/>
              <a:gd name="connsiteY136" fmla="*/ 2965990 h 3533740"/>
              <a:gd name="connsiteX137" fmla="*/ 2273042 w 5680133"/>
              <a:gd name="connsiteY137" fmla="*/ 3521750 h 3533740"/>
              <a:gd name="connsiteX138" fmla="*/ 5500793 w 5680133"/>
              <a:gd name="connsiteY138" fmla="*/ 2775851 h 3533740"/>
              <a:gd name="connsiteX139" fmla="*/ 5680134 w 5680133"/>
              <a:gd name="connsiteY139" fmla="*/ 2644048 h 3533740"/>
              <a:gd name="connsiteX140" fmla="*/ 5531792 w 5680133"/>
              <a:gd name="connsiteY140" fmla="*/ 2521762 h 3533740"/>
              <a:gd name="connsiteX141" fmla="*/ 5482631 w 5680133"/>
              <a:gd name="connsiteY141" fmla="*/ 2510628 h 3533740"/>
              <a:gd name="connsiteX142" fmla="*/ 5418349 w 5680133"/>
              <a:gd name="connsiteY142" fmla="*/ 2463807 h 3533740"/>
              <a:gd name="connsiteX143" fmla="*/ 5488146 w 5680133"/>
              <a:gd name="connsiteY143" fmla="*/ 2416225 h 3533740"/>
              <a:gd name="connsiteX144" fmla="*/ 5571445 w 5680133"/>
              <a:gd name="connsiteY144" fmla="*/ 2467804 h 3533740"/>
              <a:gd name="connsiteX145" fmla="*/ 5665870 w 5680133"/>
              <a:gd name="connsiteY145" fmla="*/ 2467804 h 3533740"/>
              <a:gd name="connsiteX146" fmla="*/ 5489001 w 5680133"/>
              <a:gd name="connsiteY146" fmla="*/ 2347135 h 3533740"/>
              <a:gd name="connsiteX147" fmla="*/ 5322403 w 5680133"/>
              <a:gd name="connsiteY147" fmla="*/ 2469422 h 3533740"/>
              <a:gd name="connsiteX148" fmla="*/ 5458858 w 5680133"/>
              <a:gd name="connsiteY148" fmla="*/ 2590090 h 3533740"/>
              <a:gd name="connsiteX149" fmla="*/ 5506498 w 5680133"/>
              <a:gd name="connsiteY149" fmla="*/ 2600368 h 3533740"/>
              <a:gd name="connsiteX150" fmla="*/ 5584282 w 5680133"/>
              <a:gd name="connsiteY150" fmla="*/ 2653565 h 3533740"/>
              <a:gd name="connsiteX151" fmla="*/ 5505737 w 5680133"/>
              <a:gd name="connsiteY151" fmla="*/ 2706000 h 3533740"/>
              <a:gd name="connsiteX152" fmla="*/ 5409791 w 5680133"/>
              <a:gd name="connsiteY152" fmla="*/ 2637767 h 3533740"/>
              <a:gd name="connsiteX153" fmla="*/ 5308234 w 5680133"/>
              <a:gd name="connsiteY153" fmla="*/ 2637767 h 3533740"/>
              <a:gd name="connsiteX154" fmla="*/ 5500793 w 5680133"/>
              <a:gd name="connsiteY154" fmla="*/ 2775851 h 3533740"/>
              <a:gd name="connsiteX155" fmla="*/ 4957636 w 5680133"/>
              <a:gd name="connsiteY155" fmla="*/ 2519383 h 3533740"/>
              <a:gd name="connsiteX156" fmla="*/ 5065564 w 5680133"/>
              <a:gd name="connsiteY156" fmla="*/ 2421744 h 3533740"/>
              <a:gd name="connsiteX157" fmla="*/ 5172635 w 5680133"/>
              <a:gd name="connsiteY157" fmla="*/ 2519383 h 3533740"/>
              <a:gd name="connsiteX158" fmla="*/ 4957636 w 5680133"/>
              <a:gd name="connsiteY158" fmla="*/ 2519383 h 3533740"/>
              <a:gd name="connsiteX159" fmla="*/ 5069462 w 5680133"/>
              <a:gd name="connsiteY159" fmla="*/ 2775851 h 3533740"/>
              <a:gd name="connsiteX160" fmla="*/ 5255935 w 5680133"/>
              <a:gd name="connsiteY160" fmla="*/ 2658323 h 3533740"/>
              <a:gd name="connsiteX161" fmla="*/ 5155994 w 5680133"/>
              <a:gd name="connsiteY161" fmla="*/ 2658323 h 3533740"/>
              <a:gd name="connsiteX162" fmla="*/ 5071079 w 5680133"/>
              <a:gd name="connsiteY162" fmla="*/ 2701147 h 3533740"/>
              <a:gd name="connsiteX163" fmla="*/ 4956020 w 5680133"/>
              <a:gd name="connsiteY163" fmla="*/ 2588377 h 3533740"/>
              <a:gd name="connsiteX164" fmla="*/ 5266965 w 5680133"/>
              <a:gd name="connsiteY164" fmla="*/ 2588377 h 3533740"/>
              <a:gd name="connsiteX165" fmla="*/ 5063091 w 5680133"/>
              <a:gd name="connsiteY165" fmla="*/ 2346279 h 3533740"/>
              <a:gd name="connsiteX166" fmla="*/ 4859978 w 5680133"/>
              <a:gd name="connsiteY166" fmla="*/ 2562207 h 3533740"/>
              <a:gd name="connsiteX167" fmla="*/ 5069462 w 5680133"/>
              <a:gd name="connsiteY167" fmla="*/ 2775851 h 3533740"/>
              <a:gd name="connsiteX168" fmla="*/ 4675408 w 5680133"/>
              <a:gd name="connsiteY168" fmla="*/ 2255016 h 3533740"/>
              <a:gd name="connsiteX169" fmla="*/ 4737312 w 5680133"/>
              <a:gd name="connsiteY169" fmla="*/ 2316968 h 3533740"/>
              <a:gd name="connsiteX170" fmla="*/ 4799215 w 5680133"/>
              <a:gd name="connsiteY170" fmla="*/ 2255016 h 3533740"/>
              <a:gd name="connsiteX171" fmla="*/ 4737312 w 5680133"/>
              <a:gd name="connsiteY171" fmla="*/ 2192303 h 3533740"/>
              <a:gd name="connsiteX172" fmla="*/ 4675408 w 5680133"/>
              <a:gd name="connsiteY172" fmla="*/ 2255016 h 3533740"/>
              <a:gd name="connsiteX173" fmla="*/ 4690527 w 5680133"/>
              <a:gd name="connsiteY173" fmla="*/ 2763956 h 3533740"/>
              <a:gd name="connsiteX174" fmla="*/ 4784096 w 5680133"/>
              <a:gd name="connsiteY174" fmla="*/ 2763956 h 3533740"/>
              <a:gd name="connsiteX175" fmla="*/ 4784096 w 5680133"/>
              <a:gd name="connsiteY175" fmla="*/ 2358270 h 3533740"/>
              <a:gd name="connsiteX176" fmla="*/ 4690527 w 5680133"/>
              <a:gd name="connsiteY176" fmla="*/ 2358270 h 3533740"/>
              <a:gd name="connsiteX177" fmla="*/ 4690527 w 5680133"/>
              <a:gd name="connsiteY177" fmla="*/ 2763956 h 3533740"/>
              <a:gd name="connsiteX178" fmla="*/ 4393274 w 5680133"/>
              <a:gd name="connsiteY178" fmla="*/ 2763956 h 3533740"/>
              <a:gd name="connsiteX179" fmla="*/ 4487699 w 5680133"/>
              <a:gd name="connsiteY179" fmla="*/ 2763956 h 3533740"/>
              <a:gd name="connsiteX180" fmla="*/ 4487699 w 5680133"/>
              <a:gd name="connsiteY180" fmla="*/ 2580574 h 3533740"/>
              <a:gd name="connsiteX181" fmla="*/ 4557495 w 5680133"/>
              <a:gd name="connsiteY181" fmla="*/ 2443251 h 3533740"/>
              <a:gd name="connsiteX182" fmla="*/ 4629669 w 5680133"/>
              <a:gd name="connsiteY182" fmla="*/ 2436876 h 3533740"/>
              <a:gd name="connsiteX183" fmla="*/ 4629669 w 5680133"/>
              <a:gd name="connsiteY183" fmla="*/ 2346374 h 3533740"/>
              <a:gd name="connsiteX184" fmla="*/ 4485322 w 5680133"/>
              <a:gd name="connsiteY184" fmla="*/ 2441634 h 3533740"/>
              <a:gd name="connsiteX185" fmla="*/ 4485322 w 5680133"/>
              <a:gd name="connsiteY185" fmla="*/ 2358270 h 3533740"/>
              <a:gd name="connsiteX186" fmla="*/ 4393274 w 5680133"/>
              <a:gd name="connsiteY186" fmla="*/ 2358270 h 3533740"/>
              <a:gd name="connsiteX187" fmla="*/ 4393274 w 5680133"/>
              <a:gd name="connsiteY187" fmla="*/ 2763956 h 3533740"/>
              <a:gd name="connsiteX188" fmla="*/ 3987333 w 5680133"/>
              <a:gd name="connsiteY188" fmla="*/ 2560684 h 3533740"/>
              <a:gd name="connsiteX189" fmla="*/ 4090506 w 5680133"/>
              <a:gd name="connsiteY189" fmla="*/ 2422506 h 3533740"/>
              <a:gd name="connsiteX190" fmla="*/ 4196817 w 5680133"/>
              <a:gd name="connsiteY190" fmla="*/ 2560684 h 3533740"/>
              <a:gd name="connsiteX191" fmla="*/ 4090506 w 5680133"/>
              <a:gd name="connsiteY191" fmla="*/ 2700386 h 3533740"/>
              <a:gd name="connsiteX192" fmla="*/ 3987333 w 5680133"/>
              <a:gd name="connsiteY192" fmla="*/ 2560684 h 3533740"/>
              <a:gd name="connsiteX193" fmla="*/ 4072154 w 5680133"/>
              <a:gd name="connsiteY193" fmla="*/ 2775851 h 3533740"/>
              <a:gd name="connsiteX194" fmla="*/ 4195106 w 5680133"/>
              <a:gd name="connsiteY194" fmla="*/ 2713138 h 3533740"/>
              <a:gd name="connsiteX195" fmla="*/ 4195106 w 5680133"/>
              <a:gd name="connsiteY195" fmla="*/ 2763956 h 3533740"/>
              <a:gd name="connsiteX196" fmla="*/ 4290291 w 5680133"/>
              <a:gd name="connsiteY196" fmla="*/ 2763956 h 3533740"/>
              <a:gd name="connsiteX197" fmla="*/ 4290291 w 5680133"/>
              <a:gd name="connsiteY197" fmla="*/ 2358270 h 3533740"/>
              <a:gd name="connsiteX198" fmla="*/ 4195106 w 5680133"/>
              <a:gd name="connsiteY198" fmla="*/ 2358270 h 3533740"/>
              <a:gd name="connsiteX199" fmla="*/ 4195106 w 5680133"/>
              <a:gd name="connsiteY199" fmla="*/ 2410705 h 3533740"/>
              <a:gd name="connsiteX200" fmla="*/ 4072154 w 5680133"/>
              <a:gd name="connsiteY200" fmla="*/ 2346374 h 3533740"/>
              <a:gd name="connsiteX201" fmla="*/ 3890531 w 5680133"/>
              <a:gd name="connsiteY201" fmla="*/ 2560684 h 3533740"/>
              <a:gd name="connsiteX202" fmla="*/ 4072154 w 5680133"/>
              <a:gd name="connsiteY202" fmla="*/ 2775851 h 3533740"/>
              <a:gd name="connsiteX203" fmla="*/ 3606781 w 5680133"/>
              <a:gd name="connsiteY203" fmla="*/ 2775851 h 3533740"/>
              <a:gd name="connsiteX204" fmla="*/ 3720985 w 5680133"/>
              <a:gd name="connsiteY204" fmla="*/ 2713899 h 3533740"/>
              <a:gd name="connsiteX205" fmla="*/ 3720985 w 5680133"/>
              <a:gd name="connsiteY205" fmla="*/ 2763956 h 3533740"/>
              <a:gd name="connsiteX206" fmla="*/ 3813793 w 5680133"/>
              <a:gd name="connsiteY206" fmla="*/ 2763956 h 3533740"/>
              <a:gd name="connsiteX207" fmla="*/ 3813793 w 5680133"/>
              <a:gd name="connsiteY207" fmla="*/ 2358270 h 3533740"/>
              <a:gd name="connsiteX208" fmla="*/ 3719368 w 5680133"/>
              <a:gd name="connsiteY208" fmla="*/ 2358270 h 3533740"/>
              <a:gd name="connsiteX209" fmla="*/ 3719368 w 5680133"/>
              <a:gd name="connsiteY209" fmla="*/ 2582953 h 3533740"/>
              <a:gd name="connsiteX210" fmla="*/ 3634452 w 5680133"/>
              <a:gd name="connsiteY210" fmla="*/ 2698102 h 3533740"/>
              <a:gd name="connsiteX211" fmla="*/ 3566177 w 5680133"/>
              <a:gd name="connsiteY211" fmla="*/ 2612359 h 3533740"/>
              <a:gd name="connsiteX212" fmla="*/ 3566177 w 5680133"/>
              <a:gd name="connsiteY212" fmla="*/ 2358270 h 3533740"/>
              <a:gd name="connsiteX213" fmla="*/ 3471753 w 5680133"/>
              <a:gd name="connsiteY213" fmla="*/ 2358270 h 3533740"/>
              <a:gd name="connsiteX214" fmla="*/ 3471753 w 5680133"/>
              <a:gd name="connsiteY214" fmla="*/ 2626538 h 3533740"/>
              <a:gd name="connsiteX215" fmla="*/ 3606781 w 5680133"/>
              <a:gd name="connsiteY215" fmla="*/ 2775851 h 3533740"/>
              <a:gd name="connsiteX216" fmla="*/ 3345187 w 5680133"/>
              <a:gd name="connsiteY216" fmla="*/ 2767952 h 3533740"/>
              <a:gd name="connsiteX217" fmla="*/ 3405475 w 5680133"/>
              <a:gd name="connsiteY217" fmla="*/ 2759959 h 3533740"/>
              <a:gd name="connsiteX218" fmla="*/ 3405475 w 5680133"/>
              <a:gd name="connsiteY218" fmla="*/ 2690869 h 3533740"/>
              <a:gd name="connsiteX219" fmla="*/ 3370576 w 5680133"/>
              <a:gd name="connsiteY219" fmla="*/ 2694866 h 3533740"/>
              <a:gd name="connsiteX220" fmla="*/ 3316660 w 5680133"/>
              <a:gd name="connsiteY220" fmla="*/ 2630535 h 3533740"/>
              <a:gd name="connsiteX221" fmla="*/ 3316660 w 5680133"/>
              <a:gd name="connsiteY221" fmla="*/ 2432022 h 3533740"/>
              <a:gd name="connsiteX222" fmla="*/ 3397582 w 5680133"/>
              <a:gd name="connsiteY222" fmla="*/ 2432022 h 3533740"/>
              <a:gd name="connsiteX223" fmla="*/ 3397582 w 5680133"/>
              <a:gd name="connsiteY223" fmla="*/ 2358174 h 3533740"/>
              <a:gd name="connsiteX224" fmla="*/ 3316660 w 5680133"/>
              <a:gd name="connsiteY224" fmla="*/ 2358174 h 3533740"/>
              <a:gd name="connsiteX225" fmla="*/ 3316660 w 5680133"/>
              <a:gd name="connsiteY225" fmla="*/ 2239124 h 3533740"/>
              <a:gd name="connsiteX226" fmla="*/ 3224612 w 5680133"/>
              <a:gd name="connsiteY226" fmla="*/ 2239124 h 3533740"/>
              <a:gd name="connsiteX227" fmla="*/ 3224612 w 5680133"/>
              <a:gd name="connsiteY227" fmla="*/ 2358174 h 3533740"/>
              <a:gd name="connsiteX228" fmla="*/ 3155577 w 5680133"/>
              <a:gd name="connsiteY228" fmla="*/ 2358174 h 3533740"/>
              <a:gd name="connsiteX229" fmla="*/ 3155577 w 5680133"/>
              <a:gd name="connsiteY229" fmla="*/ 2432022 h 3533740"/>
              <a:gd name="connsiteX230" fmla="*/ 3224612 w 5680133"/>
              <a:gd name="connsiteY230" fmla="*/ 2432022 h 3533740"/>
              <a:gd name="connsiteX231" fmla="*/ 3224612 w 5680133"/>
              <a:gd name="connsiteY231" fmla="*/ 2647950 h 3533740"/>
              <a:gd name="connsiteX232" fmla="*/ 3345187 w 5680133"/>
              <a:gd name="connsiteY232" fmla="*/ 2767952 h 3533740"/>
              <a:gd name="connsiteX233" fmla="*/ 2942384 w 5680133"/>
              <a:gd name="connsiteY233" fmla="*/ 2775851 h 3533740"/>
              <a:gd name="connsiteX234" fmla="*/ 3127240 w 5680133"/>
              <a:gd name="connsiteY234" fmla="*/ 2636150 h 3533740"/>
              <a:gd name="connsiteX235" fmla="*/ 3033671 w 5680133"/>
              <a:gd name="connsiteY235" fmla="*/ 2636150 h 3533740"/>
              <a:gd name="connsiteX236" fmla="*/ 2944001 w 5680133"/>
              <a:gd name="connsiteY236" fmla="*/ 2698102 h 3533740"/>
              <a:gd name="connsiteX237" fmla="*/ 2840067 w 5680133"/>
              <a:gd name="connsiteY237" fmla="*/ 2562302 h 3533740"/>
              <a:gd name="connsiteX238" fmla="*/ 2946378 w 5680133"/>
              <a:gd name="connsiteY238" fmla="*/ 2424980 h 3533740"/>
              <a:gd name="connsiteX239" fmla="*/ 3033671 w 5680133"/>
              <a:gd name="connsiteY239" fmla="*/ 2486932 h 3533740"/>
              <a:gd name="connsiteX240" fmla="*/ 3126479 w 5680133"/>
              <a:gd name="connsiteY240" fmla="*/ 2486932 h 3533740"/>
              <a:gd name="connsiteX241" fmla="*/ 2944761 w 5680133"/>
              <a:gd name="connsiteY241" fmla="*/ 2347230 h 3533740"/>
              <a:gd name="connsiteX242" fmla="*/ 2740887 w 5680133"/>
              <a:gd name="connsiteY242" fmla="*/ 2562397 h 3533740"/>
              <a:gd name="connsiteX243" fmla="*/ 2942384 w 5680133"/>
              <a:gd name="connsiteY243" fmla="*/ 2775851 h 3533740"/>
              <a:gd name="connsiteX244" fmla="*/ 2380114 w 5680133"/>
              <a:gd name="connsiteY244" fmla="*/ 2564681 h 3533740"/>
              <a:gd name="connsiteX245" fmla="*/ 2417390 w 5680133"/>
              <a:gd name="connsiteY245" fmla="*/ 2455908 h 3533740"/>
              <a:gd name="connsiteX246" fmla="*/ 2466552 w 5680133"/>
              <a:gd name="connsiteY246" fmla="*/ 2312210 h 3533740"/>
              <a:gd name="connsiteX247" fmla="*/ 2467312 w 5680133"/>
              <a:gd name="connsiteY247" fmla="*/ 2312210 h 3533740"/>
              <a:gd name="connsiteX248" fmla="*/ 2516474 w 5680133"/>
              <a:gd name="connsiteY248" fmla="*/ 2455147 h 3533740"/>
              <a:gd name="connsiteX249" fmla="*/ 2553749 w 5680133"/>
              <a:gd name="connsiteY249" fmla="*/ 2564681 h 3533740"/>
              <a:gd name="connsiteX250" fmla="*/ 2380114 w 5680133"/>
              <a:gd name="connsiteY250" fmla="*/ 2564681 h 3533740"/>
              <a:gd name="connsiteX251" fmla="*/ 2207240 w 5680133"/>
              <a:gd name="connsiteY251" fmla="*/ 2763956 h 3533740"/>
              <a:gd name="connsiteX252" fmla="*/ 2311174 w 5680133"/>
              <a:gd name="connsiteY252" fmla="*/ 2763956 h 3533740"/>
              <a:gd name="connsiteX253" fmla="*/ 2350826 w 5680133"/>
              <a:gd name="connsiteY253" fmla="*/ 2648045 h 3533740"/>
              <a:gd name="connsiteX254" fmla="*/ 2582466 w 5680133"/>
              <a:gd name="connsiteY254" fmla="*/ 2648045 h 3533740"/>
              <a:gd name="connsiteX255" fmla="*/ 2622119 w 5680133"/>
              <a:gd name="connsiteY255" fmla="*/ 2763956 h 3533740"/>
              <a:gd name="connsiteX256" fmla="*/ 2728430 w 5680133"/>
              <a:gd name="connsiteY256" fmla="*/ 2763956 h 3533740"/>
              <a:gd name="connsiteX257" fmla="*/ 2523701 w 5680133"/>
              <a:gd name="connsiteY257" fmla="*/ 2208195 h 3533740"/>
              <a:gd name="connsiteX258" fmla="*/ 2414252 w 5680133"/>
              <a:gd name="connsiteY258" fmla="*/ 2208195 h 3533740"/>
              <a:gd name="connsiteX259" fmla="*/ 2207240 w 5680133"/>
              <a:gd name="connsiteY259" fmla="*/ 2763956 h 35337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Lst>
            <a:rect l="l" t="t" r="r" b="b"/>
            <a:pathLst>
              <a:path w="5680133" h="3533740">
                <a:moveTo>
                  <a:pt x="1616252" y="1027014"/>
                </a:moveTo>
                <a:cubicBezTo>
                  <a:pt x="1616252" y="1353238"/>
                  <a:pt x="1352091" y="1617605"/>
                  <a:pt x="1026216" y="1617605"/>
                </a:cubicBezTo>
                <a:cubicBezTo>
                  <a:pt x="700341" y="1617605"/>
                  <a:pt x="436180" y="1353238"/>
                  <a:pt x="436180" y="1027014"/>
                </a:cubicBezTo>
                <a:cubicBezTo>
                  <a:pt x="436180" y="700886"/>
                  <a:pt x="700341" y="436519"/>
                  <a:pt x="1026216" y="436519"/>
                </a:cubicBezTo>
                <a:cubicBezTo>
                  <a:pt x="1352091" y="436519"/>
                  <a:pt x="1616252" y="700886"/>
                  <a:pt x="1616252" y="1027014"/>
                </a:cubicBezTo>
                <a:moveTo>
                  <a:pt x="2052432" y="2054029"/>
                </a:moveTo>
                <a:lnTo>
                  <a:pt x="2052432" y="1027014"/>
                </a:lnTo>
                <a:cubicBezTo>
                  <a:pt x="2052432" y="459834"/>
                  <a:pt x="1592955" y="0"/>
                  <a:pt x="1026216" y="0"/>
                </a:cubicBezTo>
                <a:cubicBezTo>
                  <a:pt x="459477" y="0"/>
                  <a:pt x="0" y="459834"/>
                  <a:pt x="0" y="1027014"/>
                </a:cubicBezTo>
                <a:cubicBezTo>
                  <a:pt x="0" y="1594290"/>
                  <a:pt x="459477" y="2054029"/>
                  <a:pt x="1026216" y="2054029"/>
                </a:cubicBezTo>
                <a:lnTo>
                  <a:pt x="2052432" y="2054029"/>
                </a:lnTo>
                <a:close/>
                <a:moveTo>
                  <a:pt x="5302720" y="3528126"/>
                </a:moveTo>
                <a:cubicBezTo>
                  <a:pt x="5336001" y="3528126"/>
                  <a:pt x="5363767" y="3501099"/>
                  <a:pt x="5363767" y="3466935"/>
                </a:cubicBezTo>
                <a:cubicBezTo>
                  <a:pt x="5363767" y="3433628"/>
                  <a:pt x="5336001" y="3406601"/>
                  <a:pt x="5302720" y="3406601"/>
                </a:cubicBezTo>
                <a:cubicBezTo>
                  <a:pt x="5269343" y="3406601"/>
                  <a:pt x="5241576" y="3433628"/>
                  <a:pt x="5241576" y="3466935"/>
                </a:cubicBezTo>
                <a:cubicBezTo>
                  <a:pt x="5241576" y="3501194"/>
                  <a:pt x="5269343" y="3528126"/>
                  <a:pt x="5302720" y="3528126"/>
                </a:cubicBezTo>
                <a:moveTo>
                  <a:pt x="4875097" y="3277272"/>
                </a:moveTo>
                <a:cubicBezTo>
                  <a:pt x="4883846" y="3220079"/>
                  <a:pt x="4927492" y="3179634"/>
                  <a:pt x="4983025" y="3179634"/>
                </a:cubicBezTo>
                <a:cubicBezTo>
                  <a:pt x="5043313" y="3179634"/>
                  <a:pt x="5081349" y="3218556"/>
                  <a:pt x="5090097" y="3277272"/>
                </a:cubicBezTo>
                <a:lnTo>
                  <a:pt x="4875097" y="3277272"/>
                </a:lnTo>
                <a:close/>
                <a:moveTo>
                  <a:pt x="4986924" y="3533740"/>
                </a:moveTo>
                <a:cubicBezTo>
                  <a:pt x="5086864" y="3533740"/>
                  <a:pt x="5151906" y="3485302"/>
                  <a:pt x="5173396" y="3416213"/>
                </a:cubicBezTo>
                <a:lnTo>
                  <a:pt x="5073456" y="3416213"/>
                </a:lnTo>
                <a:cubicBezTo>
                  <a:pt x="5060809" y="3440004"/>
                  <a:pt x="5034564" y="3459037"/>
                  <a:pt x="4988540" y="3459037"/>
                </a:cubicBezTo>
                <a:cubicBezTo>
                  <a:pt x="4925115" y="3459037"/>
                  <a:pt x="4878236" y="3413738"/>
                  <a:pt x="4873481" y="3346267"/>
                </a:cubicBezTo>
                <a:lnTo>
                  <a:pt x="5184427" y="3346267"/>
                </a:lnTo>
                <a:cubicBezTo>
                  <a:pt x="5182810" y="3192291"/>
                  <a:pt x="5101983" y="3104168"/>
                  <a:pt x="4980553" y="3104168"/>
                </a:cubicBezTo>
                <a:cubicBezTo>
                  <a:pt x="4870248" y="3104168"/>
                  <a:pt x="4777440" y="3193052"/>
                  <a:pt x="4777440" y="3320096"/>
                </a:cubicBezTo>
                <a:cubicBezTo>
                  <a:pt x="4777535" y="3447997"/>
                  <a:pt x="4857601" y="3533740"/>
                  <a:pt x="4986924" y="3533740"/>
                </a:cubicBezTo>
                <a:moveTo>
                  <a:pt x="4677595" y="3525747"/>
                </a:moveTo>
                <a:cubicBezTo>
                  <a:pt x="4699846" y="3525747"/>
                  <a:pt x="4724379" y="3522606"/>
                  <a:pt x="4737882" y="3517753"/>
                </a:cubicBezTo>
                <a:lnTo>
                  <a:pt x="4737882" y="3448664"/>
                </a:lnTo>
                <a:cubicBezTo>
                  <a:pt x="4724379" y="3451043"/>
                  <a:pt x="4712493" y="3452660"/>
                  <a:pt x="4702984" y="3452660"/>
                </a:cubicBezTo>
                <a:cubicBezTo>
                  <a:pt x="4663331" y="3452660"/>
                  <a:pt x="4649068" y="3430392"/>
                  <a:pt x="4649068" y="3388329"/>
                </a:cubicBezTo>
                <a:lnTo>
                  <a:pt x="4649068" y="3189912"/>
                </a:lnTo>
                <a:lnTo>
                  <a:pt x="4729990" y="3189912"/>
                </a:lnTo>
                <a:lnTo>
                  <a:pt x="4729990" y="3116064"/>
                </a:lnTo>
                <a:lnTo>
                  <a:pt x="4649068" y="3116064"/>
                </a:lnTo>
                <a:lnTo>
                  <a:pt x="4649068" y="2997013"/>
                </a:lnTo>
                <a:lnTo>
                  <a:pt x="4557020" y="2997013"/>
                </a:lnTo>
                <a:lnTo>
                  <a:pt x="4557020" y="3116064"/>
                </a:lnTo>
                <a:lnTo>
                  <a:pt x="4487984" y="3116064"/>
                </a:lnTo>
                <a:lnTo>
                  <a:pt x="4487984" y="3189912"/>
                </a:lnTo>
                <a:lnTo>
                  <a:pt x="4557020" y="3189912"/>
                </a:lnTo>
                <a:lnTo>
                  <a:pt x="4557020" y="3405840"/>
                </a:lnTo>
                <a:cubicBezTo>
                  <a:pt x="4557020" y="3495580"/>
                  <a:pt x="4611697" y="3525747"/>
                  <a:pt x="4677595" y="3525747"/>
                </a:cubicBezTo>
                <a:moveTo>
                  <a:pt x="4221446" y="3533740"/>
                </a:moveTo>
                <a:cubicBezTo>
                  <a:pt x="4274601" y="3533740"/>
                  <a:pt x="4313493" y="3512328"/>
                  <a:pt x="4335650" y="3471789"/>
                </a:cubicBezTo>
                <a:lnTo>
                  <a:pt x="4335650" y="3521845"/>
                </a:lnTo>
                <a:lnTo>
                  <a:pt x="4428458" y="3521845"/>
                </a:lnTo>
                <a:lnTo>
                  <a:pt x="4428458" y="3116159"/>
                </a:lnTo>
                <a:lnTo>
                  <a:pt x="4334033" y="3116159"/>
                </a:lnTo>
                <a:lnTo>
                  <a:pt x="4334033" y="3340842"/>
                </a:lnTo>
                <a:cubicBezTo>
                  <a:pt x="4334033" y="3422588"/>
                  <a:pt x="4291147" y="3455991"/>
                  <a:pt x="4249117" y="3455991"/>
                </a:cubicBezTo>
                <a:cubicBezTo>
                  <a:pt x="4201477" y="3455991"/>
                  <a:pt x="4180937" y="3424206"/>
                  <a:pt x="4180937" y="3370248"/>
                </a:cubicBezTo>
                <a:lnTo>
                  <a:pt x="4180937" y="3116159"/>
                </a:lnTo>
                <a:lnTo>
                  <a:pt x="4086512" y="3116159"/>
                </a:lnTo>
                <a:lnTo>
                  <a:pt x="4086512" y="3384523"/>
                </a:lnTo>
                <a:cubicBezTo>
                  <a:pt x="4086512" y="3482923"/>
                  <a:pt x="4142045" y="3533740"/>
                  <a:pt x="4221446" y="3533740"/>
                </a:cubicBezTo>
                <a:moveTo>
                  <a:pt x="3958806" y="3525747"/>
                </a:moveTo>
                <a:cubicBezTo>
                  <a:pt x="3981057" y="3525747"/>
                  <a:pt x="4005590" y="3522606"/>
                  <a:pt x="4019093" y="3517753"/>
                </a:cubicBezTo>
                <a:lnTo>
                  <a:pt x="4019093" y="3448664"/>
                </a:lnTo>
                <a:cubicBezTo>
                  <a:pt x="4005590" y="3451043"/>
                  <a:pt x="3993704" y="3452660"/>
                  <a:pt x="3984195" y="3452660"/>
                </a:cubicBezTo>
                <a:cubicBezTo>
                  <a:pt x="3944542" y="3452660"/>
                  <a:pt x="3930279" y="3430392"/>
                  <a:pt x="3930279" y="3388329"/>
                </a:cubicBezTo>
                <a:lnTo>
                  <a:pt x="3930279" y="3189912"/>
                </a:lnTo>
                <a:lnTo>
                  <a:pt x="4011201" y="3189912"/>
                </a:lnTo>
                <a:lnTo>
                  <a:pt x="4011201" y="3116064"/>
                </a:lnTo>
                <a:lnTo>
                  <a:pt x="3930279" y="3116064"/>
                </a:lnTo>
                <a:lnTo>
                  <a:pt x="3930279" y="2997013"/>
                </a:lnTo>
                <a:lnTo>
                  <a:pt x="3838231" y="2997013"/>
                </a:lnTo>
                <a:lnTo>
                  <a:pt x="3838231" y="3116064"/>
                </a:lnTo>
                <a:lnTo>
                  <a:pt x="3769196" y="3116064"/>
                </a:lnTo>
                <a:lnTo>
                  <a:pt x="3769196" y="3189912"/>
                </a:lnTo>
                <a:lnTo>
                  <a:pt x="3838231" y="3189912"/>
                </a:lnTo>
                <a:lnTo>
                  <a:pt x="3838231" y="3405840"/>
                </a:lnTo>
                <a:cubicBezTo>
                  <a:pt x="3838231" y="3495580"/>
                  <a:pt x="3893003" y="3525747"/>
                  <a:pt x="3958806" y="3525747"/>
                </a:cubicBezTo>
                <a:moveTo>
                  <a:pt x="3601076" y="3012906"/>
                </a:moveTo>
                <a:cubicBezTo>
                  <a:pt x="3601076" y="3047070"/>
                  <a:pt x="3628842" y="3074858"/>
                  <a:pt x="3662979" y="3074858"/>
                </a:cubicBezTo>
                <a:cubicBezTo>
                  <a:pt x="3697117" y="3074858"/>
                  <a:pt x="3724883" y="3047070"/>
                  <a:pt x="3724883" y="3012906"/>
                </a:cubicBezTo>
                <a:cubicBezTo>
                  <a:pt x="3724883" y="2977980"/>
                  <a:pt x="3697117" y="2950192"/>
                  <a:pt x="3662979" y="2950192"/>
                </a:cubicBezTo>
                <a:cubicBezTo>
                  <a:pt x="3628842" y="2950192"/>
                  <a:pt x="3601076" y="2977885"/>
                  <a:pt x="3601076" y="3012906"/>
                </a:cubicBezTo>
                <a:moveTo>
                  <a:pt x="3616100" y="3521750"/>
                </a:moveTo>
                <a:lnTo>
                  <a:pt x="3709669" y="3521750"/>
                </a:lnTo>
                <a:lnTo>
                  <a:pt x="3709669" y="3116064"/>
                </a:lnTo>
                <a:lnTo>
                  <a:pt x="3616100" y="3116064"/>
                </a:lnTo>
                <a:lnTo>
                  <a:pt x="3616100" y="3521750"/>
                </a:lnTo>
                <a:close/>
                <a:moveTo>
                  <a:pt x="3484399" y="3525747"/>
                </a:moveTo>
                <a:cubicBezTo>
                  <a:pt x="3506651" y="3525747"/>
                  <a:pt x="3531184" y="3522606"/>
                  <a:pt x="3544687" y="3517753"/>
                </a:cubicBezTo>
                <a:lnTo>
                  <a:pt x="3544687" y="3448664"/>
                </a:lnTo>
                <a:cubicBezTo>
                  <a:pt x="3531184" y="3451043"/>
                  <a:pt x="3519298" y="3452660"/>
                  <a:pt x="3509789" y="3452660"/>
                </a:cubicBezTo>
                <a:cubicBezTo>
                  <a:pt x="3470136" y="3452660"/>
                  <a:pt x="3455872" y="3430392"/>
                  <a:pt x="3455872" y="3388329"/>
                </a:cubicBezTo>
                <a:lnTo>
                  <a:pt x="3455872" y="3189912"/>
                </a:lnTo>
                <a:lnTo>
                  <a:pt x="3536794" y="3189912"/>
                </a:lnTo>
                <a:lnTo>
                  <a:pt x="3536794" y="3116064"/>
                </a:lnTo>
                <a:lnTo>
                  <a:pt x="3455872" y="3116064"/>
                </a:lnTo>
                <a:lnTo>
                  <a:pt x="3455872" y="2997013"/>
                </a:lnTo>
                <a:lnTo>
                  <a:pt x="3363825" y="2997013"/>
                </a:lnTo>
                <a:lnTo>
                  <a:pt x="3363825" y="3116064"/>
                </a:lnTo>
                <a:lnTo>
                  <a:pt x="3294789" y="3116064"/>
                </a:lnTo>
                <a:lnTo>
                  <a:pt x="3294789" y="3189912"/>
                </a:lnTo>
                <a:lnTo>
                  <a:pt x="3363825" y="3189912"/>
                </a:lnTo>
                <a:lnTo>
                  <a:pt x="3363825" y="3405840"/>
                </a:lnTo>
                <a:cubicBezTo>
                  <a:pt x="3363825" y="3495580"/>
                  <a:pt x="3418597" y="3525747"/>
                  <a:pt x="3484399" y="3525747"/>
                </a:cubicBezTo>
                <a:moveTo>
                  <a:pt x="3087017" y="3533740"/>
                </a:moveTo>
                <a:cubicBezTo>
                  <a:pt x="3189334" y="3533740"/>
                  <a:pt x="3266357" y="3482923"/>
                  <a:pt x="3266357" y="3401938"/>
                </a:cubicBezTo>
                <a:cubicBezTo>
                  <a:pt x="3266357" y="3331326"/>
                  <a:pt x="3207686" y="3299541"/>
                  <a:pt x="3118016" y="3279652"/>
                </a:cubicBezTo>
                <a:lnTo>
                  <a:pt x="3068854" y="3268517"/>
                </a:lnTo>
                <a:cubicBezTo>
                  <a:pt x="3023591" y="3259001"/>
                  <a:pt x="3004573" y="3247867"/>
                  <a:pt x="3004573" y="3221696"/>
                </a:cubicBezTo>
                <a:cubicBezTo>
                  <a:pt x="3004573" y="3192291"/>
                  <a:pt x="3033956" y="3174019"/>
                  <a:pt x="3074370" y="3174019"/>
                </a:cubicBezTo>
                <a:cubicBezTo>
                  <a:pt x="3119633" y="3174019"/>
                  <a:pt x="3148160" y="3193052"/>
                  <a:pt x="3157669" y="3225598"/>
                </a:cubicBezTo>
                <a:lnTo>
                  <a:pt x="3252094" y="3225598"/>
                </a:lnTo>
                <a:cubicBezTo>
                  <a:pt x="3242585" y="3159744"/>
                  <a:pt x="3183058" y="3104930"/>
                  <a:pt x="3075225" y="3104930"/>
                </a:cubicBezTo>
                <a:cubicBezTo>
                  <a:pt x="2976902" y="3104930"/>
                  <a:pt x="2908627" y="3155747"/>
                  <a:pt x="2908627" y="3227216"/>
                </a:cubicBezTo>
                <a:cubicBezTo>
                  <a:pt x="2908627" y="3294687"/>
                  <a:pt x="2957028" y="3328851"/>
                  <a:pt x="3045082" y="3347884"/>
                </a:cubicBezTo>
                <a:lnTo>
                  <a:pt x="3092722" y="3358162"/>
                </a:lnTo>
                <a:cubicBezTo>
                  <a:pt x="3149871" y="3370058"/>
                  <a:pt x="3170506" y="3383571"/>
                  <a:pt x="3170506" y="3411359"/>
                </a:cubicBezTo>
                <a:cubicBezTo>
                  <a:pt x="3170506" y="3444667"/>
                  <a:pt x="3137985" y="3463795"/>
                  <a:pt x="3091961" y="3463795"/>
                </a:cubicBezTo>
                <a:cubicBezTo>
                  <a:pt x="3034051" y="3463795"/>
                  <a:pt x="3003147" y="3436007"/>
                  <a:pt x="2996015" y="3395562"/>
                </a:cubicBezTo>
                <a:lnTo>
                  <a:pt x="2894459" y="3395562"/>
                </a:lnTo>
                <a:cubicBezTo>
                  <a:pt x="2900544" y="3476547"/>
                  <a:pt x="2969580" y="3533740"/>
                  <a:pt x="3087017" y="3533740"/>
                </a:cubicBezTo>
                <a:moveTo>
                  <a:pt x="2479294" y="3521750"/>
                </a:moveTo>
                <a:lnTo>
                  <a:pt x="2573718" y="3521750"/>
                </a:lnTo>
                <a:lnTo>
                  <a:pt x="2573718" y="3295544"/>
                </a:lnTo>
                <a:cubicBezTo>
                  <a:pt x="2573718" y="3215320"/>
                  <a:pt x="2618125" y="3182013"/>
                  <a:pt x="2664910" y="3182013"/>
                </a:cubicBezTo>
                <a:cubicBezTo>
                  <a:pt x="2714072" y="3182013"/>
                  <a:pt x="2731569" y="3215320"/>
                  <a:pt x="2731569" y="3259857"/>
                </a:cubicBezTo>
                <a:lnTo>
                  <a:pt x="2731569" y="3521845"/>
                </a:lnTo>
                <a:lnTo>
                  <a:pt x="2826754" y="3521845"/>
                </a:lnTo>
                <a:lnTo>
                  <a:pt x="2826754" y="3251959"/>
                </a:lnTo>
                <a:cubicBezTo>
                  <a:pt x="2826754" y="3156699"/>
                  <a:pt x="2773598" y="3104264"/>
                  <a:pt x="2691916" y="3104264"/>
                </a:cubicBezTo>
                <a:cubicBezTo>
                  <a:pt x="2633245" y="3104264"/>
                  <a:pt x="2592736" y="3134431"/>
                  <a:pt x="2571341" y="3168595"/>
                </a:cubicBezTo>
                <a:lnTo>
                  <a:pt x="2571341" y="3116159"/>
                </a:lnTo>
                <a:lnTo>
                  <a:pt x="2479294" y="3116159"/>
                </a:lnTo>
                <a:lnTo>
                  <a:pt x="2479294" y="3521750"/>
                </a:lnTo>
                <a:close/>
                <a:moveTo>
                  <a:pt x="2273042" y="3521750"/>
                </a:moveTo>
                <a:lnTo>
                  <a:pt x="2372222" y="3521750"/>
                </a:lnTo>
                <a:lnTo>
                  <a:pt x="2372222" y="2965990"/>
                </a:lnTo>
                <a:lnTo>
                  <a:pt x="2273042" y="2965990"/>
                </a:lnTo>
                <a:lnTo>
                  <a:pt x="2273042" y="3521750"/>
                </a:lnTo>
                <a:close/>
                <a:moveTo>
                  <a:pt x="5500793" y="2775851"/>
                </a:moveTo>
                <a:cubicBezTo>
                  <a:pt x="5603110" y="2775851"/>
                  <a:pt x="5680134" y="2725033"/>
                  <a:pt x="5680134" y="2644048"/>
                </a:cubicBezTo>
                <a:cubicBezTo>
                  <a:pt x="5680134" y="2573437"/>
                  <a:pt x="5621462" y="2541651"/>
                  <a:pt x="5531792" y="2521762"/>
                </a:cubicBezTo>
                <a:lnTo>
                  <a:pt x="5482631" y="2510628"/>
                </a:lnTo>
                <a:cubicBezTo>
                  <a:pt x="5437367" y="2501111"/>
                  <a:pt x="5418349" y="2489977"/>
                  <a:pt x="5418349" y="2463807"/>
                </a:cubicBezTo>
                <a:cubicBezTo>
                  <a:pt x="5418349" y="2434401"/>
                  <a:pt x="5447732" y="2416225"/>
                  <a:pt x="5488146" y="2416225"/>
                </a:cubicBezTo>
                <a:cubicBezTo>
                  <a:pt x="5533409" y="2416225"/>
                  <a:pt x="5561936" y="2435258"/>
                  <a:pt x="5571445" y="2467804"/>
                </a:cubicBezTo>
                <a:lnTo>
                  <a:pt x="5665870" y="2467804"/>
                </a:lnTo>
                <a:cubicBezTo>
                  <a:pt x="5656361" y="2401950"/>
                  <a:pt x="5596834" y="2347135"/>
                  <a:pt x="5489001" y="2347135"/>
                </a:cubicBezTo>
                <a:cubicBezTo>
                  <a:pt x="5390583" y="2347135"/>
                  <a:pt x="5322403" y="2397953"/>
                  <a:pt x="5322403" y="2469422"/>
                </a:cubicBezTo>
                <a:cubicBezTo>
                  <a:pt x="5322403" y="2536893"/>
                  <a:pt x="5370804" y="2571057"/>
                  <a:pt x="5458858" y="2590090"/>
                </a:cubicBezTo>
                <a:lnTo>
                  <a:pt x="5506498" y="2600368"/>
                </a:lnTo>
                <a:cubicBezTo>
                  <a:pt x="5563648" y="2612263"/>
                  <a:pt x="5584282" y="2625777"/>
                  <a:pt x="5584282" y="2653565"/>
                </a:cubicBezTo>
                <a:cubicBezTo>
                  <a:pt x="5584282" y="2686872"/>
                  <a:pt x="5551761" y="2706000"/>
                  <a:pt x="5505737" y="2706000"/>
                </a:cubicBezTo>
                <a:cubicBezTo>
                  <a:pt x="5447827" y="2706000"/>
                  <a:pt x="5416923" y="2678212"/>
                  <a:pt x="5409791" y="2637767"/>
                </a:cubicBezTo>
                <a:lnTo>
                  <a:pt x="5308234" y="2637767"/>
                </a:lnTo>
                <a:cubicBezTo>
                  <a:pt x="5314415" y="2718657"/>
                  <a:pt x="5383356" y="2775851"/>
                  <a:pt x="5500793" y="2775851"/>
                </a:cubicBezTo>
                <a:moveTo>
                  <a:pt x="4957636" y="2519383"/>
                </a:moveTo>
                <a:cubicBezTo>
                  <a:pt x="4966385" y="2462189"/>
                  <a:pt x="5010031" y="2421744"/>
                  <a:pt x="5065564" y="2421744"/>
                </a:cubicBezTo>
                <a:cubicBezTo>
                  <a:pt x="5125851" y="2421744"/>
                  <a:pt x="5163887" y="2460667"/>
                  <a:pt x="5172635" y="2519383"/>
                </a:cubicBezTo>
                <a:lnTo>
                  <a:pt x="4957636" y="2519383"/>
                </a:lnTo>
                <a:close/>
                <a:moveTo>
                  <a:pt x="5069462" y="2775851"/>
                </a:moveTo>
                <a:cubicBezTo>
                  <a:pt x="5169403" y="2775851"/>
                  <a:pt x="5234444" y="2727412"/>
                  <a:pt x="5255935" y="2658323"/>
                </a:cubicBezTo>
                <a:lnTo>
                  <a:pt x="5155994" y="2658323"/>
                </a:lnTo>
                <a:cubicBezTo>
                  <a:pt x="5143348" y="2682114"/>
                  <a:pt x="5117103" y="2701147"/>
                  <a:pt x="5071079" y="2701147"/>
                </a:cubicBezTo>
                <a:cubicBezTo>
                  <a:pt x="5007654" y="2701147"/>
                  <a:pt x="4960774" y="2655849"/>
                  <a:pt x="4956020" y="2588377"/>
                </a:cubicBezTo>
                <a:lnTo>
                  <a:pt x="5266965" y="2588377"/>
                </a:lnTo>
                <a:cubicBezTo>
                  <a:pt x="5265348" y="2434401"/>
                  <a:pt x="5184427" y="2346279"/>
                  <a:pt x="5063091" y="2346279"/>
                </a:cubicBezTo>
                <a:cubicBezTo>
                  <a:pt x="4952786" y="2346279"/>
                  <a:pt x="4859978" y="2435162"/>
                  <a:pt x="4859978" y="2562207"/>
                </a:cubicBezTo>
                <a:cubicBezTo>
                  <a:pt x="4860073" y="2690108"/>
                  <a:pt x="4940140" y="2775851"/>
                  <a:pt x="5069462" y="2775851"/>
                </a:cubicBezTo>
                <a:moveTo>
                  <a:pt x="4675408" y="2255016"/>
                </a:moveTo>
                <a:cubicBezTo>
                  <a:pt x="4675408" y="2289180"/>
                  <a:pt x="4703174" y="2316968"/>
                  <a:pt x="4737312" y="2316968"/>
                </a:cubicBezTo>
                <a:cubicBezTo>
                  <a:pt x="4771449" y="2316968"/>
                  <a:pt x="4799215" y="2289180"/>
                  <a:pt x="4799215" y="2255016"/>
                </a:cubicBezTo>
                <a:cubicBezTo>
                  <a:pt x="4799215" y="2220091"/>
                  <a:pt x="4771449" y="2192303"/>
                  <a:pt x="4737312" y="2192303"/>
                </a:cubicBezTo>
                <a:cubicBezTo>
                  <a:pt x="4703174" y="2192303"/>
                  <a:pt x="4675408" y="2220091"/>
                  <a:pt x="4675408" y="2255016"/>
                </a:cubicBezTo>
                <a:moveTo>
                  <a:pt x="4690527" y="2763956"/>
                </a:moveTo>
                <a:lnTo>
                  <a:pt x="4784096" y="2763956"/>
                </a:lnTo>
                <a:lnTo>
                  <a:pt x="4784096" y="2358270"/>
                </a:lnTo>
                <a:lnTo>
                  <a:pt x="4690527" y="2358270"/>
                </a:lnTo>
                <a:lnTo>
                  <a:pt x="4690527" y="2763956"/>
                </a:lnTo>
                <a:close/>
                <a:moveTo>
                  <a:pt x="4393274" y="2763956"/>
                </a:moveTo>
                <a:lnTo>
                  <a:pt x="4487699" y="2763956"/>
                </a:lnTo>
                <a:lnTo>
                  <a:pt x="4487699" y="2580574"/>
                </a:lnTo>
                <a:cubicBezTo>
                  <a:pt x="4487699" y="2508344"/>
                  <a:pt x="4508334" y="2460667"/>
                  <a:pt x="4557495" y="2443251"/>
                </a:cubicBezTo>
                <a:cubicBezTo>
                  <a:pt x="4577369" y="2436114"/>
                  <a:pt x="4601142" y="2434496"/>
                  <a:pt x="4629669" y="2436876"/>
                </a:cubicBezTo>
                <a:lnTo>
                  <a:pt x="4629669" y="2346374"/>
                </a:lnTo>
                <a:cubicBezTo>
                  <a:pt x="4559017" y="2342377"/>
                  <a:pt x="4511472" y="2369404"/>
                  <a:pt x="4485322" y="2441634"/>
                </a:cubicBezTo>
                <a:lnTo>
                  <a:pt x="4485322" y="2358270"/>
                </a:lnTo>
                <a:lnTo>
                  <a:pt x="4393274" y="2358270"/>
                </a:lnTo>
                <a:lnTo>
                  <a:pt x="4393274" y="2763956"/>
                </a:lnTo>
                <a:close/>
                <a:moveTo>
                  <a:pt x="3987333" y="2560684"/>
                </a:moveTo>
                <a:cubicBezTo>
                  <a:pt x="3987333" y="2476559"/>
                  <a:pt x="4023848" y="2422506"/>
                  <a:pt x="4090506" y="2422506"/>
                </a:cubicBezTo>
                <a:cubicBezTo>
                  <a:pt x="4153171" y="2422506"/>
                  <a:pt x="4196817" y="2480461"/>
                  <a:pt x="4196817" y="2560684"/>
                </a:cubicBezTo>
                <a:cubicBezTo>
                  <a:pt x="4196817" y="2641669"/>
                  <a:pt x="4153171" y="2700386"/>
                  <a:pt x="4090506" y="2700386"/>
                </a:cubicBezTo>
                <a:cubicBezTo>
                  <a:pt x="4023753" y="2700386"/>
                  <a:pt x="3987333" y="2645666"/>
                  <a:pt x="3987333" y="2560684"/>
                </a:cubicBezTo>
                <a:moveTo>
                  <a:pt x="4072154" y="2775851"/>
                </a:moveTo>
                <a:cubicBezTo>
                  <a:pt x="4130824" y="2775851"/>
                  <a:pt x="4173710" y="2749681"/>
                  <a:pt x="4195106" y="2713138"/>
                </a:cubicBezTo>
                <a:lnTo>
                  <a:pt x="4195106" y="2763956"/>
                </a:lnTo>
                <a:lnTo>
                  <a:pt x="4290291" y="2763956"/>
                </a:lnTo>
                <a:lnTo>
                  <a:pt x="4290291" y="2358270"/>
                </a:lnTo>
                <a:lnTo>
                  <a:pt x="4195106" y="2358270"/>
                </a:lnTo>
                <a:lnTo>
                  <a:pt x="4195106" y="2410705"/>
                </a:lnTo>
                <a:cubicBezTo>
                  <a:pt x="4173710" y="2374162"/>
                  <a:pt x="4130824" y="2346374"/>
                  <a:pt x="4072154" y="2346374"/>
                </a:cubicBezTo>
                <a:cubicBezTo>
                  <a:pt x="3968981" y="2346374"/>
                  <a:pt x="3890531" y="2427359"/>
                  <a:pt x="3890531" y="2560684"/>
                </a:cubicBezTo>
                <a:cubicBezTo>
                  <a:pt x="3890531" y="2694010"/>
                  <a:pt x="3969076" y="2775851"/>
                  <a:pt x="4072154" y="2775851"/>
                </a:cubicBezTo>
                <a:moveTo>
                  <a:pt x="3606781" y="2775851"/>
                </a:moveTo>
                <a:cubicBezTo>
                  <a:pt x="3659937" y="2775851"/>
                  <a:pt x="3698829" y="2754439"/>
                  <a:pt x="3720985" y="2713899"/>
                </a:cubicBezTo>
                <a:lnTo>
                  <a:pt x="3720985" y="2763956"/>
                </a:lnTo>
                <a:lnTo>
                  <a:pt x="3813793" y="2763956"/>
                </a:lnTo>
                <a:lnTo>
                  <a:pt x="3813793" y="2358270"/>
                </a:lnTo>
                <a:lnTo>
                  <a:pt x="3719368" y="2358270"/>
                </a:lnTo>
                <a:lnTo>
                  <a:pt x="3719368" y="2582953"/>
                </a:lnTo>
                <a:cubicBezTo>
                  <a:pt x="3719368" y="2664699"/>
                  <a:pt x="3676578" y="2698102"/>
                  <a:pt x="3634452" y="2698102"/>
                </a:cubicBezTo>
                <a:cubicBezTo>
                  <a:pt x="3586812" y="2698102"/>
                  <a:pt x="3566177" y="2666317"/>
                  <a:pt x="3566177" y="2612359"/>
                </a:cubicBezTo>
                <a:lnTo>
                  <a:pt x="3566177" y="2358270"/>
                </a:lnTo>
                <a:lnTo>
                  <a:pt x="3471753" y="2358270"/>
                </a:lnTo>
                <a:lnTo>
                  <a:pt x="3471753" y="2626538"/>
                </a:lnTo>
                <a:cubicBezTo>
                  <a:pt x="3471847" y="2725033"/>
                  <a:pt x="3527381" y="2775851"/>
                  <a:pt x="3606781" y="2775851"/>
                </a:cubicBezTo>
                <a:moveTo>
                  <a:pt x="3345187" y="2767952"/>
                </a:moveTo>
                <a:cubicBezTo>
                  <a:pt x="3367438" y="2767952"/>
                  <a:pt x="3391972" y="2764812"/>
                  <a:pt x="3405475" y="2759959"/>
                </a:cubicBezTo>
                <a:lnTo>
                  <a:pt x="3405475" y="2690869"/>
                </a:lnTo>
                <a:cubicBezTo>
                  <a:pt x="3391972" y="2693248"/>
                  <a:pt x="3380085" y="2694866"/>
                  <a:pt x="3370576" y="2694866"/>
                </a:cubicBezTo>
                <a:cubicBezTo>
                  <a:pt x="3330924" y="2694866"/>
                  <a:pt x="3316660" y="2672693"/>
                  <a:pt x="3316660" y="2630535"/>
                </a:cubicBezTo>
                <a:lnTo>
                  <a:pt x="3316660" y="2432022"/>
                </a:lnTo>
                <a:lnTo>
                  <a:pt x="3397582" y="2432022"/>
                </a:lnTo>
                <a:lnTo>
                  <a:pt x="3397582" y="2358174"/>
                </a:lnTo>
                <a:lnTo>
                  <a:pt x="3316660" y="2358174"/>
                </a:lnTo>
                <a:lnTo>
                  <a:pt x="3316660" y="2239124"/>
                </a:lnTo>
                <a:lnTo>
                  <a:pt x="3224612" y="2239124"/>
                </a:lnTo>
                <a:lnTo>
                  <a:pt x="3224612" y="2358174"/>
                </a:lnTo>
                <a:lnTo>
                  <a:pt x="3155577" y="2358174"/>
                </a:lnTo>
                <a:lnTo>
                  <a:pt x="3155577" y="2432022"/>
                </a:lnTo>
                <a:lnTo>
                  <a:pt x="3224612" y="2432022"/>
                </a:lnTo>
                <a:lnTo>
                  <a:pt x="3224612" y="2647950"/>
                </a:lnTo>
                <a:cubicBezTo>
                  <a:pt x="3224612" y="2737785"/>
                  <a:pt x="3279289" y="2767952"/>
                  <a:pt x="3345187" y="2767952"/>
                </a:cubicBezTo>
                <a:moveTo>
                  <a:pt x="2942384" y="2775851"/>
                </a:moveTo>
                <a:cubicBezTo>
                  <a:pt x="3048695" y="2775851"/>
                  <a:pt x="3116114" y="2711520"/>
                  <a:pt x="3127240" y="2636150"/>
                </a:cubicBezTo>
                <a:lnTo>
                  <a:pt x="3033671" y="2636150"/>
                </a:lnTo>
                <a:cubicBezTo>
                  <a:pt x="3020929" y="2671836"/>
                  <a:pt x="2994018" y="2698102"/>
                  <a:pt x="2944001" y="2698102"/>
                </a:cubicBezTo>
                <a:cubicBezTo>
                  <a:pt x="2886091" y="2698102"/>
                  <a:pt x="2840067" y="2651281"/>
                  <a:pt x="2840067" y="2562302"/>
                </a:cubicBezTo>
                <a:cubicBezTo>
                  <a:pt x="2840067" y="2472562"/>
                  <a:pt x="2885330" y="2424980"/>
                  <a:pt x="2946378" y="2424980"/>
                </a:cubicBezTo>
                <a:cubicBezTo>
                  <a:pt x="2992402" y="2424980"/>
                  <a:pt x="3020929" y="2450389"/>
                  <a:pt x="3033671" y="2486932"/>
                </a:cubicBezTo>
                <a:lnTo>
                  <a:pt x="3126479" y="2486932"/>
                </a:lnTo>
                <a:cubicBezTo>
                  <a:pt x="3115353" y="2410705"/>
                  <a:pt x="3050312" y="2347230"/>
                  <a:pt x="2944761" y="2347230"/>
                </a:cubicBezTo>
                <a:cubicBezTo>
                  <a:pt x="2828180" y="2347230"/>
                  <a:pt x="2740887" y="2431356"/>
                  <a:pt x="2740887" y="2562397"/>
                </a:cubicBezTo>
                <a:cubicBezTo>
                  <a:pt x="2740887" y="2694866"/>
                  <a:pt x="2826564" y="2775851"/>
                  <a:pt x="2942384" y="2775851"/>
                </a:cubicBezTo>
                <a:moveTo>
                  <a:pt x="2380114" y="2564681"/>
                </a:moveTo>
                <a:lnTo>
                  <a:pt x="2417390" y="2455908"/>
                </a:lnTo>
                <a:cubicBezTo>
                  <a:pt x="2433270" y="2414607"/>
                  <a:pt x="2448294" y="2367786"/>
                  <a:pt x="2466552" y="2312210"/>
                </a:cubicBezTo>
                <a:lnTo>
                  <a:pt x="2467312" y="2312210"/>
                </a:lnTo>
                <a:cubicBezTo>
                  <a:pt x="2486330" y="2367786"/>
                  <a:pt x="2502210" y="2415464"/>
                  <a:pt x="2516474" y="2455147"/>
                </a:cubicBezTo>
                <a:lnTo>
                  <a:pt x="2553749" y="2564681"/>
                </a:lnTo>
                <a:lnTo>
                  <a:pt x="2380114" y="2564681"/>
                </a:lnTo>
                <a:close/>
                <a:moveTo>
                  <a:pt x="2207240" y="2763956"/>
                </a:moveTo>
                <a:lnTo>
                  <a:pt x="2311174" y="2763956"/>
                </a:lnTo>
                <a:lnTo>
                  <a:pt x="2350826" y="2648045"/>
                </a:lnTo>
                <a:lnTo>
                  <a:pt x="2582466" y="2648045"/>
                </a:lnTo>
                <a:lnTo>
                  <a:pt x="2622119" y="2763956"/>
                </a:lnTo>
                <a:lnTo>
                  <a:pt x="2728430" y="2763956"/>
                </a:lnTo>
                <a:lnTo>
                  <a:pt x="2523701" y="2208195"/>
                </a:lnTo>
                <a:lnTo>
                  <a:pt x="2414252" y="2208195"/>
                </a:lnTo>
                <a:lnTo>
                  <a:pt x="2207240" y="2763956"/>
                </a:lnTo>
                <a:close/>
              </a:path>
            </a:pathLst>
          </a:custGeom>
          <a:solidFill>
            <a:schemeClr val="accent1"/>
          </a:solidFill>
          <a:ln w="9509" cap="flat">
            <a:noFill/>
            <a:prstDash val="solid"/>
            <a:miter/>
          </a:ln>
        </p:spPr>
        <p:txBody>
          <a:bodyPr rtlCol="0" anchor="ctr"/>
          <a:lstStyle/>
          <a:p>
            <a:endParaRPr lang="en-US" sz="1350" dirty="0"/>
          </a:p>
        </p:txBody>
      </p:sp>
      <p:sp>
        <p:nvSpPr>
          <p:cNvPr id="4" name="Footer Placeholder 4">
            <a:extLst>
              <a:ext uri="{FF2B5EF4-FFF2-40B4-BE49-F238E27FC236}">
                <a16:creationId xmlns:a16="http://schemas.microsoft.com/office/drawing/2014/main" id="{189C72DD-B617-4FC7-362F-A99AF8E75082}"/>
              </a:ext>
            </a:extLst>
          </p:cNvPr>
          <p:cNvSpPr>
            <a:spLocks noGrp="1"/>
          </p:cNvSpPr>
          <p:nvPr>
            <p:ph type="ftr" sz="quarter" idx="3"/>
          </p:nvPr>
        </p:nvSpPr>
        <p:spPr>
          <a:xfrm>
            <a:off x="1798531" y="6417425"/>
            <a:ext cx="4114800" cy="186484"/>
          </a:xfrm>
          <a:prstGeom prst="rect">
            <a:avLst/>
          </a:prstGeom>
        </p:spPr>
        <p:txBody>
          <a:bodyPr vert="horz" lIns="0" tIns="0" rIns="0" bIns="0" rtlCol="0" anchor="b" anchorCtr="0">
            <a:noAutofit/>
          </a:bodyPr>
          <a:lstStyle>
            <a:lvl1pPr algn="ctr">
              <a:defRPr sz="750" b="0" i="0">
                <a:solidFill>
                  <a:schemeClr val="tx1"/>
                </a:solidFill>
                <a:latin typeface="ABC Oracle Medium" panose="020B0504040202060203" pitchFamily="34" charset="77"/>
              </a:defRPr>
            </a:lvl1pPr>
          </a:lstStyle>
          <a:p>
            <a:endParaRPr lang="en-US" dirty="0"/>
          </a:p>
        </p:txBody>
      </p:sp>
    </p:spTree>
    <p:extLst>
      <p:ext uri="{BB962C8B-B14F-4D97-AF65-F5344CB8AC3E}">
        <p14:creationId xmlns:p14="http://schemas.microsoft.com/office/powerpoint/2010/main" val="107149965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2_Title and Content">
    <p:bg>
      <p:bgPr>
        <a:solidFill>
          <a:schemeClr val="accent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BC0A35-605B-540D-A6C1-A30375E8AD1E}"/>
              </a:ext>
            </a:extLst>
          </p:cNvPr>
          <p:cNvSpPr>
            <a:spLocks noGrp="1"/>
          </p:cNvSpPr>
          <p:nvPr>
            <p:ph type="title"/>
          </p:nvPr>
        </p:nvSpPr>
        <p:spPr>
          <a:xfrm>
            <a:off x="326849" y="288390"/>
            <a:ext cx="5403811" cy="1232435"/>
          </a:xfrm>
        </p:spPr>
        <p:txBody>
          <a:bodyPr/>
          <a:lstStyle>
            <a:lvl1pPr>
              <a:defRPr>
                <a:solidFill>
                  <a:schemeClr val="bg1"/>
                </a:solidFill>
              </a:defRPr>
            </a:lvl1pPr>
          </a:lstStyle>
          <a:p>
            <a:r>
              <a:rPr lang="en-US"/>
              <a:t>Click to edit Master title style</a:t>
            </a:r>
            <a:endParaRPr lang="en-GB" dirty="0"/>
          </a:p>
        </p:txBody>
      </p:sp>
      <p:sp>
        <p:nvSpPr>
          <p:cNvPr id="3" name="Content Placeholder 2">
            <a:extLst>
              <a:ext uri="{FF2B5EF4-FFF2-40B4-BE49-F238E27FC236}">
                <a16:creationId xmlns:a16="http://schemas.microsoft.com/office/drawing/2014/main" id="{998F55B4-FD90-CD9B-E925-574003DE1A20}"/>
              </a:ext>
            </a:extLst>
          </p:cNvPr>
          <p:cNvSpPr>
            <a:spLocks noGrp="1"/>
          </p:cNvSpPr>
          <p:nvPr>
            <p:ph idx="1"/>
          </p:nvPr>
        </p:nvSpPr>
        <p:spPr>
          <a:xfrm>
            <a:off x="333635" y="1468063"/>
            <a:ext cx="7545236" cy="4251199"/>
          </a:xfrm>
        </p:spPr>
        <p:txBody>
          <a:bodyPr/>
          <a:lstStyle>
            <a:lvl1pPr>
              <a:defRPr sz="1800">
                <a:solidFill>
                  <a:schemeClr val="bg1"/>
                </a:solidFill>
              </a:defRPr>
            </a:lvl1pPr>
            <a:lvl2pPr>
              <a:defRPr sz="1800">
                <a:solidFill>
                  <a:schemeClr val="bg1"/>
                </a:solidFill>
              </a:defRPr>
            </a:lvl2pPr>
            <a:lvl3pPr>
              <a:defRPr sz="1800">
                <a:solidFill>
                  <a:schemeClr val="bg1"/>
                </a:solidFill>
              </a:defRPr>
            </a:lvl3pPr>
            <a:lvl4pPr>
              <a:defRPr sz="1800">
                <a:solidFill>
                  <a:schemeClr val="bg1"/>
                </a:solidFill>
              </a:defRPr>
            </a:lvl4pPr>
            <a:lvl5pPr>
              <a:defRPr sz="1800">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6" name="Slide Number Placeholder 5">
            <a:extLst>
              <a:ext uri="{FF2B5EF4-FFF2-40B4-BE49-F238E27FC236}">
                <a16:creationId xmlns:a16="http://schemas.microsoft.com/office/drawing/2014/main" id="{FC6E464A-9C61-0511-FA70-5AA1019B3D6D}"/>
              </a:ext>
            </a:extLst>
          </p:cNvPr>
          <p:cNvSpPr>
            <a:spLocks noGrp="1"/>
          </p:cNvSpPr>
          <p:nvPr>
            <p:ph type="sldNum" sz="quarter" idx="12"/>
          </p:nvPr>
        </p:nvSpPr>
        <p:spPr/>
        <p:txBody>
          <a:bodyPr/>
          <a:lstStyle>
            <a:lvl1pPr>
              <a:defRPr>
                <a:solidFill>
                  <a:schemeClr val="bg1"/>
                </a:solidFill>
              </a:defRPr>
            </a:lvl1pPr>
          </a:lstStyle>
          <a:p>
            <a:fld id="{C1FF6DA9-008F-8B48-92A6-B652298478BF}" type="slidenum">
              <a:rPr lang="en-US" smtClean="0"/>
              <a:t>‹#›</a:t>
            </a:fld>
            <a:endParaRPr lang="en-US" dirty="0"/>
          </a:p>
        </p:txBody>
      </p:sp>
      <p:sp>
        <p:nvSpPr>
          <p:cNvPr id="12" name="Graphic 9">
            <a:extLst>
              <a:ext uri="{FF2B5EF4-FFF2-40B4-BE49-F238E27FC236}">
                <a16:creationId xmlns:a16="http://schemas.microsoft.com/office/drawing/2014/main" id="{07DE4BE4-C52D-8163-E612-5CD7219CE49C}"/>
              </a:ext>
            </a:extLst>
          </p:cNvPr>
          <p:cNvSpPr/>
          <p:nvPr/>
        </p:nvSpPr>
        <p:spPr>
          <a:xfrm>
            <a:off x="352426" y="5770222"/>
            <a:ext cx="1250905" cy="778216"/>
          </a:xfrm>
          <a:custGeom>
            <a:avLst/>
            <a:gdLst>
              <a:gd name="connsiteX0" fmla="*/ 1616252 w 5680133"/>
              <a:gd name="connsiteY0" fmla="*/ 1027014 h 3533740"/>
              <a:gd name="connsiteX1" fmla="*/ 1026216 w 5680133"/>
              <a:gd name="connsiteY1" fmla="*/ 1617605 h 3533740"/>
              <a:gd name="connsiteX2" fmla="*/ 436180 w 5680133"/>
              <a:gd name="connsiteY2" fmla="*/ 1027014 h 3533740"/>
              <a:gd name="connsiteX3" fmla="*/ 1026216 w 5680133"/>
              <a:gd name="connsiteY3" fmla="*/ 436519 h 3533740"/>
              <a:gd name="connsiteX4" fmla="*/ 1616252 w 5680133"/>
              <a:gd name="connsiteY4" fmla="*/ 1027014 h 3533740"/>
              <a:gd name="connsiteX5" fmla="*/ 2052432 w 5680133"/>
              <a:gd name="connsiteY5" fmla="*/ 2054029 h 3533740"/>
              <a:gd name="connsiteX6" fmla="*/ 2052432 w 5680133"/>
              <a:gd name="connsiteY6" fmla="*/ 1027014 h 3533740"/>
              <a:gd name="connsiteX7" fmla="*/ 1026216 w 5680133"/>
              <a:gd name="connsiteY7" fmla="*/ 0 h 3533740"/>
              <a:gd name="connsiteX8" fmla="*/ 0 w 5680133"/>
              <a:gd name="connsiteY8" fmla="*/ 1027014 h 3533740"/>
              <a:gd name="connsiteX9" fmla="*/ 1026216 w 5680133"/>
              <a:gd name="connsiteY9" fmla="*/ 2054029 h 3533740"/>
              <a:gd name="connsiteX10" fmla="*/ 2052432 w 5680133"/>
              <a:gd name="connsiteY10" fmla="*/ 2054029 h 3533740"/>
              <a:gd name="connsiteX11" fmla="*/ 5302720 w 5680133"/>
              <a:gd name="connsiteY11" fmla="*/ 3528126 h 3533740"/>
              <a:gd name="connsiteX12" fmla="*/ 5363767 w 5680133"/>
              <a:gd name="connsiteY12" fmla="*/ 3466935 h 3533740"/>
              <a:gd name="connsiteX13" fmla="*/ 5302720 w 5680133"/>
              <a:gd name="connsiteY13" fmla="*/ 3406601 h 3533740"/>
              <a:gd name="connsiteX14" fmla="*/ 5241576 w 5680133"/>
              <a:gd name="connsiteY14" fmla="*/ 3466935 h 3533740"/>
              <a:gd name="connsiteX15" fmla="*/ 5302720 w 5680133"/>
              <a:gd name="connsiteY15" fmla="*/ 3528126 h 3533740"/>
              <a:gd name="connsiteX16" fmla="*/ 4875097 w 5680133"/>
              <a:gd name="connsiteY16" fmla="*/ 3277272 h 3533740"/>
              <a:gd name="connsiteX17" fmla="*/ 4983025 w 5680133"/>
              <a:gd name="connsiteY17" fmla="*/ 3179634 h 3533740"/>
              <a:gd name="connsiteX18" fmla="*/ 5090097 w 5680133"/>
              <a:gd name="connsiteY18" fmla="*/ 3277272 h 3533740"/>
              <a:gd name="connsiteX19" fmla="*/ 4875097 w 5680133"/>
              <a:gd name="connsiteY19" fmla="*/ 3277272 h 3533740"/>
              <a:gd name="connsiteX20" fmla="*/ 4986924 w 5680133"/>
              <a:gd name="connsiteY20" fmla="*/ 3533740 h 3533740"/>
              <a:gd name="connsiteX21" fmla="*/ 5173396 w 5680133"/>
              <a:gd name="connsiteY21" fmla="*/ 3416213 h 3533740"/>
              <a:gd name="connsiteX22" fmla="*/ 5073456 w 5680133"/>
              <a:gd name="connsiteY22" fmla="*/ 3416213 h 3533740"/>
              <a:gd name="connsiteX23" fmla="*/ 4988540 w 5680133"/>
              <a:gd name="connsiteY23" fmla="*/ 3459037 h 3533740"/>
              <a:gd name="connsiteX24" fmla="*/ 4873481 w 5680133"/>
              <a:gd name="connsiteY24" fmla="*/ 3346267 h 3533740"/>
              <a:gd name="connsiteX25" fmla="*/ 5184427 w 5680133"/>
              <a:gd name="connsiteY25" fmla="*/ 3346267 h 3533740"/>
              <a:gd name="connsiteX26" fmla="*/ 4980553 w 5680133"/>
              <a:gd name="connsiteY26" fmla="*/ 3104168 h 3533740"/>
              <a:gd name="connsiteX27" fmla="*/ 4777440 w 5680133"/>
              <a:gd name="connsiteY27" fmla="*/ 3320096 h 3533740"/>
              <a:gd name="connsiteX28" fmla="*/ 4986924 w 5680133"/>
              <a:gd name="connsiteY28" fmla="*/ 3533740 h 3533740"/>
              <a:gd name="connsiteX29" fmla="*/ 4677595 w 5680133"/>
              <a:gd name="connsiteY29" fmla="*/ 3525747 h 3533740"/>
              <a:gd name="connsiteX30" fmla="*/ 4737882 w 5680133"/>
              <a:gd name="connsiteY30" fmla="*/ 3517753 h 3533740"/>
              <a:gd name="connsiteX31" fmla="*/ 4737882 w 5680133"/>
              <a:gd name="connsiteY31" fmla="*/ 3448664 h 3533740"/>
              <a:gd name="connsiteX32" fmla="*/ 4702984 w 5680133"/>
              <a:gd name="connsiteY32" fmla="*/ 3452660 h 3533740"/>
              <a:gd name="connsiteX33" fmla="*/ 4649068 w 5680133"/>
              <a:gd name="connsiteY33" fmla="*/ 3388329 h 3533740"/>
              <a:gd name="connsiteX34" fmla="*/ 4649068 w 5680133"/>
              <a:gd name="connsiteY34" fmla="*/ 3189912 h 3533740"/>
              <a:gd name="connsiteX35" fmla="*/ 4729990 w 5680133"/>
              <a:gd name="connsiteY35" fmla="*/ 3189912 h 3533740"/>
              <a:gd name="connsiteX36" fmla="*/ 4729990 w 5680133"/>
              <a:gd name="connsiteY36" fmla="*/ 3116064 h 3533740"/>
              <a:gd name="connsiteX37" fmla="*/ 4649068 w 5680133"/>
              <a:gd name="connsiteY37" fmla="*/ 3116064 h 3533740"/>
              <a:gd name="connsiteX38" fmla="*/ 4649068 w 5680133"/>
              <a:gd name="connsiteY38" fmla="*/ 2997013 h 3533740"/>
              <a:gd name="connsiteX39" fmla="*/ 4557020 w 5680133"/>
              <a:gd name="connsiteY39" fmla="*/ 2997013 h 3533740"/>
              <a:gd name="connsiteX40" fmla="*/ 4557020 w 5680133"/>
              <a:gd name="connsiteY40" fmla="*/ 3116064 h 3533740"/>
              <a:gd name="connsiteX41" fmla="*/ 4487984 w 5680133"/>
              <a:gd name="connsiteY41" fmla="*/ 3116064 h 3533740"/>
              <a:gd name="connsiteX42" fmla="*/ 4487984 w 5680133"/>
              <a:gd name="connsiteY42" fmla="*/ 3189912 h 3533740"/>
              <a:gd name="connsiteX43" fmla="*/ 4557020 w 5680133"/>
              <a:gd name="connsiteY43" fmla="*/ 3189912 h 3533740"/>
              <a:gd name="connsiteX44" fmla="*/ 4557020 w 5680133"/>
              <a:gd name="connsiteY44" fmla="*/ 3405840 h 3533740"/>
              <a:gd name="connsiteX45" fmla="*/ 4677595 w 5680133"/>
              <a:gd name="connsiteY45" fmla="*/ 3525747 h 3533740"/>
              <a:gd name="connsiteX46" fmla="*/ 4221446 w 5680133"/>
              <a:gd name="connsiteY46" fmla="*/ 3533740 h 3533740"/>
              <a:gd name="connsiteX47" fmla="*/ 4335650 w 5680133"/>
              <a:gd name="connsiteY47" fmla="*/ 3471789 h 3533740"/>
              <a:gd name="connsiteX48" fmla="*/ 4335650 w 5680133"/>
              <a:gd name="connsiteY48" fmla="*/ 3521845 h 3533740"/>
              <a:gd name="connsiteX49" fmla="*/ 4428458 w 5680133"/>
              <a:gd name="connsiteY49" fmla="*/ 3521845 h 3533740"/>
              <a:gd name="connsiteX50" fmla="*/ 4428458 w 5680133"/>
              <a:gd name="connsiteY50" fmla="*/ 3116159 h 3533740"/>
              <a:gd name="connsiteX51" fmla="*/ 4334033 w 5680133"/>
              <a:gd name="connsiteY51" fmla="*/ 3116159 h 3533740"/>
              <a:gd name="connsiteX52" fmla="*/ 4334033 w 5680133"/>
              <a:gd name="connsiteY52" fmla="*/ 3340842 h 3533740"/>
              <a:gd name="connsiteX53" fmla="*/ 4249117 w 5680133"/>
              <a:gd name="connsiteY53" fmla="*/ 3455991 h 3533740"/>
              <a:gd name="connsiteX54" fmla="*/ 4180937 w 5680133"/>
              <a:gd name="connsiteY54" fmla="*/ 3370248 h 3533740"/>
              <a:gd name="connsiteX55" fmla="*/ 4180937 w 5680133"/>
              <a:gd name="connsiteY55" fmla="*/ 3116159 h 3533740"/>
              <a:gd name="connsiteX56" fmla="*/ 4086512 w 5680133"/>
              <a:gd name="connsiteY56" fmla="*/ 3116159 h 3533740"/>
              <a:gd name="connsiteX57" fmla="*/ 4086512 w 5680133"/>
              <a:gd name="connsiteY57" fmla="*/ 3384523 h 3533740"/>
              <a:gd name="connsiteX58" fmla="*/ 4221446 w 5680133"/>
              <a:gd name="connsiteY58" fmla="*/ 3533740 h 3533740"/>
              <a:gd name="connsiteX59" fmla="*/ 3958806 w 5680133"/>
              <a:gd name="connsiteY59" fmla="*/ 3525747 h 3533740"/>
              <a:gd name="connsiteX60" fmla="*/ 4019093 w 5680133"/>
              <a:gd name="connsiteY60" fmla="*/ 3517753 h 3533740"/>
              <a:gd name="connsiteX61" fmla="*/ 4019093 w 5680133"/>
              <a:gd name="connsiteY61" fmla="*/ 3448664 h 3533740"/>
              <a:gd name="connsiteX62" fmla="*/ 3984195 w 5680133"/>
              <a:gd name="connsiteY62" fmla="*/ 3452660 h 3533740"/>
              <a:gd name="connsiteX63" fmla="*/ 3930279 w 5680133"/>
              <a:gd name="connsiteY63" fmla="*/ 3388329 h 3533740"/>
              <a:gd name="connsiteX64" fmla="*/ 3930279 w 5680133"/>
              <a:gd name="connsiteY64" fmla="*/ 3189912 h 3533740"/>
              <a:gd name="connsiteX65" fmla="*/ 4011201 w 5680133"/>
              <a:gd name="connsiteY65" fmla="*/ 3189912 h 3533740"/>
              <a:gd name="connsiteX66" fmla="*/ 4011201 w 5680133"/>
              <a:gd name="connsiteY66" fmla="*/ 3116064 h 3533740"/>
              <a:gd name="connsiteX67" fmla="*/ 3930279 w 5680133"/>
              <a:gd name="connsiteY67" fmla="*/ 3116064 h 3533740"/>
              <a:gd name="connsiteX68" fmla="*/ 3930279 w 5680133"/>
              <a:gd name="connsiteY68" fmla="*/ 2997013 h 3533740"/>
              <a:gd name="connsiteX69" fmla="*/ 3838231 w 5680133"/>
              <a:gd name="connsiteY69" fmla="*/ 2997013 h 3533740"/>
              <a:gd name="connsiteX70" fmla="*/ 3838231 w 5680133"/>
              <a:gd name="connsiteY70" fmla="*/ 3116064 h 3533740"/>
              <a:gd name="connsiteX71" fmla="*/ 3769196 w 5680133"/>
              <a:gd name="connsiteY71" fmla="*/ 3116064 h 3533740"/>
              <a:gd name="connsiteX72" fmla="*/ 3769196 w 5680133"/>
              <a:gd name="connsiteY72" fmla="*/ 3189912 h 3533740"/>
              <a:gd name="connsiteX73" fmla="*/ 3838231 w 5680133"/>
              <a:gd name="connsiteY73" fmla="*/ 3189912 h 3533740"/>
              <a:gd name="connsiteX74" fmla="*/ 3838231 w 5680133"/>
              <a:gd name="connsiteY74" fmla="*/ 3405840 h 3533740"/>
              <a:gd name="connsiteX75" fmla="*/ 3958806 w 5680133"/>
              <a:gd name="connsiteY75" fmla="*/ 3525747 h 3533740"/>
              <a:gd name="connsiteX76" fmla="*/ 3601076 w 5680133"/>
              <a:gd name="connsiteY76" fmla="*/ 3012906 h 3533740"/>
              <a:gd name="connsiteX77" fmla="*/ 3662979 w 5680133"/>
              <a:gd name="connsiteY77" fmla="*/ 3074858 h 3533740"/>
              <a:gd name="connsiteX78" fmla="*/ 3724883 w 5680133"/>
              <a:gd name="connsiteY78" fmla="*/ 3012906 h 3533740"/>
              <a:gd name="connsiteX79" fmla="*/ 3662979 w 5680133"/>
              <a:gd name="connsiteY79" fmla="*/ 2950192 h 3533740"/>
              <a:gd name="connsiteX80" fmla="*/ 3601076 w 5680133"/>
              <a:gd name="connsiteY80" fmla="*/ 3012906 h 3533740"/>
              <a:gd name="connsiteX81" fmla="*/ 3616100 w 5680133"/>
              <a:gd name="connsiteY81" fmla="*/ 3521750 h 3533740"/>
              <a:gd name="connsiteX82" fmla="*/ 3709669 w 5680133"/>
              <a:gd name="connsiteY82" fmla="*/ 3521750 h 3533740"/>
              <a:gd name="connsiteX83" fmla="*/ 3709669 w 5680133"/>
              <a:gd name="connsiteY83" fmla="*/ 3116064 h 3533740"/>
              <a:gd name="connsiteX84" fmla="*/ 3616100 w 5680133"/>
              <a:gd name="connsiteY84" fmla="*/ 3116064 h 3533740"/>
              <a:gd name="connsiteX85" fmla="*/ 3616100 w 5680133"/>
              <a:gd name="connsiteY85" fmla="*/ 3521750 h 3533740"/>
              <a:gd name="connsiteX86" fmla="*/ 3484399 w 5680133"/>
              <a:gd name="connsiteY86" fmla="*/ 3525747 h 3533740"/>
              <a:gd name="connsiteX87" fmla="*/ 3544687 w 5680133"/>
              <a:gd name="connsiteY87" fmla="*/ 3517753 h 3533740"/>
              <a:gd name="connsiteX88" fmla="*/ 3544687 w 5680133"/>
              <a:gd name="connsiteY88" fmla="*/ 3448664 h 3533740"/>
              <a:gd name="connsiteX89" fmla="*/ 3509789 w 5680133"/>
              <a:gd name="connsiteY89" fmla="*/ 3452660 h 3533740"/>
              <a:gd name="connsiteX90" fmla="*/ 3455872 w 5680133"/>
              <a:gd name="connsiteY90" fmla="*/ 3388329 h 3533740"/>
              <a:gd name="connsiteX91" fmla="*/ 3455872 w 5680133"/>
              <a:gd name="connsiteY91" fmla="*/ 3189912 h 3533740"/>
              <a:gd name="connsiteX92" fmla="*/ 3536794 w 5680133"/>
              <a:gd name="connsiteY92" fmla="*/ 3189912 h 3533740"/>
              <a:gd name="connsiteX93" fmla="*/ 3536794 w 5680133"/>
              <a:gd name="connsiteY93" fmla="*/ 3116064 h 3533740"/>
              <a:gd name="connsiteX94" fmla="*/ 3455872 w 5680133"/>
              <a:gd name="connsiteY94" fmla="*/ 3116064 h 3533740"/>
              <a:gd name="connsiteX95" fmla="*/ 3455872 w 5680133"/>
              <a:gd name="connsiteY95" fmla="*/ 2997013 h 3533740"/>
              <a:gd name="connsiteX96" fmla="*/ 3363825 w 5680133"/>
              <a:gd name="connsiteY96" fmla="*/ 2997013 h 3533740"/>
              <a:gd name="connsiteX97" fmla="*/ 3363825 w 5680133"/>
              <a:gd name="connsiteY97" fmla="*/ 3116064 h 3533740"/>
              <a:gd name="connsiteX98" fmla="*/ 3294789 w 5680133"/>
              <a:gd name="connsiteY98" fmla="*/ 3116064 h 3533740"/>
              <a:gd name="connsiteX99" fmla="*/ 3294789 w 5680133"/>
              <a:gd name="connsiteY99" fmla="*/ 3189912 h 3533740"/>
              <a:gd name="connsiteX100" fmla="*/ 3363825 w 5680133"/>
              <a:gd name="connsiteY100" fmla="*/ 3189912 h 3533740"/>
              <a:gd name="connsiteX101" fmla="*/ 3363825 w 5680133"/>
              <a:gd name="connsiteY101" fmla="*/ 3405840 h 3533740"/>
              <a:gd name="connsiteX102" fmla="*/ 3484399 w 5680133"/>
              <a:gd name="connsiteY102" fmla="*/ 3525747 h 3533740"/>
              <a:gd name="connsiteX103" fmla="*/ 3087017 w 5680133"/>
              <a:gd name="connsiteY103" fmla="*/ 3533740 h 3533740"/>
              <a:gd name="connsiteX104" fmla="*/ 3266357 w 5680133"/>
              <a:gd name="connsiteY104" fmla="*/ 3401938 h 3533740"/>
              <a:gd name="connsiteX105" fmla="*/ 3118016 w 5680133"/>
              <a:gd name="connsiteY105" fmla="*/ 3279652 h 3533740"/>
              <a:gd name="connsiteX106" fmla="*/ 3068854 w 5680133"/>
              <a:gd name="connsiteY106" fmla="*/ 3268517 h 3533740"/>
              <a:gd name="connsiteX107" fmla="*/ 3004573 w 5680133"/>
              <a:gd name="connsiteY107" fmla="*/ 3221696 h 3533740"/>
              <a:gd name="connsiteX108" fmla="*/ 3074370 w 5680133"/>
              <a:gd name="connsiteY108" fmla="*/ 3174019 h 3533740"/>
              <a:gd name="connsiteX109" fmla="*/ 3157669 w 5680133"/>
              <a:gd name="connsiteY109" fmla="*/ 3225598 h 3533740"/>
              <a:gd name="connsiteX110" fmla="*/ 3252094 w 5680133"/>
              <a:gd name="connsiteY110" fmla="*/ 3225598 h 3533740"/>
              <a:gd name="connsiteX111" fmla="*/ 3075225 w 5680133"/>
              <a:gd name="connsiteY111" fmla="*/ 3104930 h 3533740"/>
              <a:gd name="connsiteX112" fmla="*/ 2908627 w 5680133"/>
              <a:gd name="connsiteY112" fmla="*/ 3227216 h 3533740"/>
              <a:gd name="connsiteX113" fmla="*/ 3045082 w 5680133"/>
              <a:gd name="connsiteY113" fmla="*/ 3347884 h 3533740"/>
              <a:gd name="connsiteX114" fmla="*/ 3092722 w 5680133"/>
              <a:gd name="connsiteY114" fmla="*/ 3358162 h 3533740"/>
              <a:gd name="connsiteX115" fmla="*/ 3170506 w 5680133"/>
              <a:gd name="connsiteY115" fmla="*/ 3411359 h 3533740"/>
              <a:gd name="connsiteX116" fmla="*/ 3091961 w 5680133"/>
              <a:gd name="connsiteY116" fmla="*/ 3463795 h 3533740"/>
              <a:gd name="connsiteX117" fmla="*/ 2996015 w 5680133"/>
              <a:gd name="connsiteY117" fmla="*/ 3395562 h 3533740"/>
              <a:gd name="connsiteX118" fmla="*/ 2894459 w 5680133"/>
              <a:gd name="connsiteY118" fmla="*/ 3395562 h 3533740"/>
              <a:gd name="connsiteX119" fmla="*/ 3087017 w 5680133"/>
              <a:gd name="connsiteY119" fmla="*/ 3533740 h 3533740"/>
              <a:gd name="connsiteX120" fmla="*/ 2479294 w 5680133"/>
              <a:gd name="connsiteY120" fmla="*/ 3521750 h 3533740"/>
              <a:gd name="connsiteX121" fmla="*/ 2573718 w 5680133"/>
              <a:gd name="connsiteY121" fmla="*/ 3521750 h 3533740"/>
              <a:gd name="connsiteX122" fmla="*/ 2573718 w 5680133"/>
              <a:gd name="connsiteY122" fmla="*/ 3295544 h 3533740"/>
              <a:gd name="connsiteX123" fmla="*/ 2664910 w 5680133"/>
              <a:gd name="connsiteY123" fmla="*/ 3182013 h 3533740"/>
              <a:gd name="connsiteX124" fmla="*/ 2731569 w 5680133"/>
              <a:gd name="connsiteY124" fmla="*/ 3259857 h 3533740"/>
              <a:gd name="connsiteX125" fmla="*/ 2731569 w 5680133"/>
              <a:gd name="connsiteY125" fmla="*/ 3521845 h 3533740"/>
              <a:gd name="connsiteX126" fmla="*/ 2826754 w 5680133"/>
              <a:gd name="connsiteY126" fmla="*/ 3521845 h 3533740"/>
              <a:gd name="connsiteX127" fmla="*/ 2826754 w 5680133"/>
              <a:gd name="connsiteY127" fmla="*/ 3251959 h 3533740"/>
              <a:gd name="connsiteX128" fmla="*/ 2691916 w 5680133"/>
              <a:gd name="connsiteY128" fmla="*/ 3104264 h 3533740"/>
              <a:gd name="connsiteX129" fmla="*/ 2571341 w 5680133"/>
              <a:gd name="connsiteY129" fmla="*/ 3168595 h 3533740"/>
              <a:gd name="connsiteX130" fmla="*/ 2571341 w 5680133"/>
              <a:gd name="connsiteY130" fmla="*/ 3116159 h 3533740"/>
              <a:gd name="connsiteX131" fmla="*/ 2479294 w 5680133"/>
              <a:gd name="connsiteY131" fmla="*/ 3116159 h 3533740"/>
              <a:gd name="connsiteX132" fmla="*/ 2479294 w 5680133"/>
              <a:gd name="connsiteY132" fmla="*/ 3521750 h 3533740"/>
              <a:gd name="connsiteX133" fmla="*/ 2273042 w 5680133"/>
              <a:gd name="connsiteY133" fmla="*/ 3521750 h 3533740"/>
              <a:gd name="connsiteX134" fmla="*/ 2372222 w 5680133"/>
              <a:gd name="connsiteY134" fmla="*/ 3521750 h 3533740"/>
              <a:gd name="connsiteX135" fmla="*/ 2372222 w 5680133"/>
              <a:gd name="connsiteY135" fmla="*/ 2965990 h 3533740"/>
              <a:gd name="connsiteX136" fmla="*/ 2273042 w 5680133"/>
              <a:gd name="connsiteY136" fmla="*/ 2965990 h 3533740"/>
              <a:gd name="connsiteX137" fmla="*/ 2273042 w 5680133"/>
              <a:gd name="connsiteY137" fmla="*/ 3521750 h 3533740"/>
              <a:gd name="connsiteX138" fmla="*/ 5500793 w 5680133"/>
              <a:gd name="connsiteY138" fmla="*/ 2775851 h 3533740"/>
              <a:gd name="connsiteX139" fmla="*/ 5680134 w 5680133"/>
              <a:gd name="connsiteY139" fmla="*/ 2644048 h 3533740"/>
              <a:gd name="connsiteX140" fmla="*/ 5531792 w 5680133"/>
              <a:gd name="connsiteY140" fmla="*/ 2521762 h 3533740"/>
              <a:gd name="connsiteX141" fmla="*/ 5482631 w 5680133"/>
              <a:gd name="connsiteY141" fmla="*/ 2510628 h 3533740"/>
              <a:gd name="connsiteX142" fmla="*/ 5418349 w 5680133"/>
              <a:gd name="connsiteY142" fmla="*/ 2463807 h 3533740"/>
              <a:gd name="connsiteX143" fmla="*/ 5488146 w 5680133"/>
              <a:gd name="connsiteY143" fmla="*/ 2416225 h 3533740"/>
              <a:gd name="connsiteX144" fmla="*/ 5571445 w 5680133"/>
              <a:gd name="connsiteY144" fmla="*/ 2467804 h 3533740"/>
              <a:gd name="connsiteX145" fmla="*/ 5665870 w 5680133"/>
              <a:gd name="connsiteY145" fmla="*/ 2467804 h 3533740"/>
              <a:gd name="connsiteX146" fmla="*/ 5489001 w 5680133"/>
              <a:gd name="connsiteY146" fmla="*/ 2347135 h 3533740"/>
              <a:gd name="connsiteX147" fmla="*/ 5322403 w 5680133"/>
              <a:gd name="connsiteY147" fmla="*/ 2469422 h 3533740"/>
              <a:gd name="connsiteX148" fmla="*/ 5458858 w 5680133"/>
              <a:gd name="connsiteY148" fmla="*/ 2590090 h 3533740"/>
              <a:gd name="connsiteX149" fmla="*/ 5506498 w 5680133"/>
              <a:gd name="connsiteY149" fmla="*/ 2600368 h 3533740"/>
              <a:gd name="connsiteX150" fmla="*/ 5584282 w 5680133"/>
              <a:gd name="connsiteY150" fmla="*/ 2653565 h 3533740"/>
              <a:gd name="connsiteX151" fmla="*/ 5505737 w 5680133"/>
              <a:gd name="connsiteY151" fmla="*/ 2706000 h 3533740"/>
              <a:gd name="connsiteX152" fmla="*/ 5409791 w 5680133"/>
              <a:gd name="connsiteY152" fmla="*/ 2637767 h 3533740"/>
              <a:gd name="connsiteX153" fmla="*/ 5308234 w 5680133"/>
              <a:gd name="connsiteY153" fmla="*/ 2637767 h 3533740"/>
              <a:gd name="connsiteX154" fmla="*/ 5500793 w 5680133"/>
              <a:gd name="connsiteY154" fmla="*/ 2775851 h 3533740"/>
              <a:gd name="connsiteX155" fmla="*/ 4957636 w 5680133"/>
              <a:gd name="connsiteY155" fmla="*/ 2519383 h 3533740"/>
              <a:gd name="connsiteX156" fmla="*/ 5065564 w 5680133"/>
              <a:gd name="connsiteY156" fmla="*/ 2421744 h 3533740"/>
              <a:gd name="connsiteX157" fmla="*/ 5172635 w 5680133"/>
              <a:gd name="connsiteY157" fmla="*/ 2519383 h 3533740"/>
              <a:gd name="connsiteX158" fmla="*/ 4957636 w 5680133"/>
              <a:gd name="connsiteY158" fmla="*/ 2519383 h 3533740"/>
              <a:gd name="connsiteX159" fmla="*/ 5069462 w 5680133"/>
              <a:gd name="connsiteY159" fmla="*/ 2775851 h 3533740"/>
              <a:gd name="connsiteX160" fmla="*/ 5255935 w 5680133"/>
              <a:gd name="connsiteY160" fmla="*/ 2658323 h 3533740"/>
              <a:gd name="connsiteX161" fmla="*/ 5155994 w 5680133"/>
              <a:gd name="connsiteY161" fmla="*/ 2658323 h 3533740"/>
              <a:gd name="connsiteX162" fmla="*/ 5071079 w 5680133"/>
              <a:gd name="connsiteY162" fmla="*/ 2701147 h 3533740"/>
              <a:gd name="connsiteX163" fmla="*/ 4956020 w 5680133"/>
              <a:gd name="connsiteY163" fmla="*/ 2588377 h 3533740"/>
              <a:gd name="connsiteX164" fmla="*/ 5266965 w 5680133"/>
              <a:gd name="connsiteY164" fmla="*/ 2588377 h 3533740"/>
              <a:gd name="connsiteX165" fmla="*/ 5063091 w 5680133"/>
              <a:gd name="connsiteY165" fmla="*/ 2346279 h 3533740"/>
              <a:gd name="connsiteX166" fmla="*/ 4859978 w 5680133"/>
              <a:gd name="connsiteY166" fmla="*/ 2562207 h 3533740"/>
              <a:gd name="connsiteX167" fmla="*/ 5069462 w 5680133"/>
              <a:gd name="connsiteY167" fmla="*/ 2775851 h 3533740"/>
              <a:gd name="connsiteX168" fmla="*/ 4675408 w 5680133"/>
              <a:gd name="connsiteY168" fmla="*/ 2255016 h 3533740"/>
              <a:gd name="connsiteX169" fmla="*/ 4737312 w 5680133"/>
              <a:gd name="connsiteY169" fmla="*/ 2316968 h 3533740"/>
              <a:gd name="connsiteX170" fmla="*/ 4799215 w 5680133"/>
              <a:gd name="connsiteY170" fmla="*/ 2255016 h 3533740"/>
              <a:gd name="connsiteX171" fmla="*/ 4737312 w 5680133"/>
              <a:gd name="connsiteY171" fmla="*/ 2192303 h 3533740"/>
              <a:gd name="connsiteX172" fmla="*/ 4675408 w 5680133"/>
              <a:gd name="connsiteY172" fmla="*/ 2255016 h 3533740"/>
              <a:gd name="connsiteX173" fmla="*/ 4690527 w 5680133"/>
              <a:gd name="connsiteY173" fmla="*/ 2763956 h 3533740"/>
              <a:gd name="connsiteX174" fmla="*/ 4784096 w 5680133"/>
              <a:gd name="connsiteY174" fmla="*/ 2763956 h 3533740"/>
              <a:gd name="connsiteX175" fmla="*/ 4784096 w 5680133"/>
              <a:gd name="connsiteY175" fmla="*/ 2358270 h 3533740"/>
              <a:gd name="connsiteX176" fmla="*/ 4690527 w 5680133"/>
              <a:gd name="connsiteY176" fmla="*/ 2358270 h 3533740"/>
              <a:gd name="connsiteX177" fmla="*/ 4690527 w 5680133"/>
              <a:gd name="connsiteY177" fmla="*/ 2763956 h 3533740"/>
              <a:gd name="connsiteX178" fmla="*/ 4393274 w 5680133"/>
              <a:gd name="connsiteY178" fmla="*/ 2763956 h 3533740"/>
              <a:gd name="connsiteX179" fmla="*/ 4487699 w 5680133"/>
              <a:gd name="connsiteY179" fmla="*/ 2763956 h 3533740"/>
              <a:gd name="connsiteX180" fmla="*/ 4487699 w 5680133"/>
              <a:gd name="connsiteY180" fmla="*/ 2580574 h 3533740"/>
              <a:gd name="connsiteX181" fmla="*/ 4557495 w 5680133"/>
              <a:gd name="connsiteY181" fmla="*/ 2443251 h 3533740"/>
              <a:gd name="connsiteX182" fmla="*/ 4629669 w 5680133"/>
              <a:gd name="connsiteY182" fmla="*/ 2436876 h 3533740"/>
              <a:gd name="connsiteX183" fmla="*/ 4629669 w 5680133"/>
              <a:gd name="connsiteY183" fmla="*/ 2346374 h 3533740"/>
              <a:gd name="connsiteX184" fmla="*/ 4485322 w 5680133"/>
              <a:gd name="connsiteY184" fmla="*/ 2441634 h 3533740"/>
              <a:gd name="connsiteX185" fmla="*/ 4485322 w 5680133"/>
              <a:gd name="connsiteY185" fmla="*/ 2358270 h 3533740"/>
              <a:gd name="connsiteX186" fmla="*/ 4393274 w 5680133"/>
              <a:gd name="connsiteY186" fmla="*/ 2358270 h 3533740"/>
              <a:gd name="connsiteX187" fmla="*/ 4393274 w 5680133"/>
              <a:gd name="connsiteY187" fmla="*/ 2763956 h 3533740"/>
              <a:gd name="connsiteX188" fmla="*/ 3987333 w 5680133"/>
              <a:gd name="connsiteY188" fmla="*/ 2560684 h 3533740"/>
              <a:gd name="connsiteX189" fmla="*/ 4090506 w 5680133"/>
              <a:gd name="connsiteY189" fmla="*/ 2422506 h 3533740"/>
              <a:gd name="connsiteX190" fmla="*/ 4196817 w 5680133"/>
              <a:gd name="connsiteY190" fmla="*/ 2560684 h 3533740"/>
              <a:gd name="connsiteX191" fmla="*/ 4090506 w 5680133"/>
              <a:gd name="connsiteY191" fmla="*/ 2700386 h 3533740"/>
              <a:gd name="connsiteX192" fmla="*/ 3987333 w 5680133"/>
              <a:gd name="connsiteY192" fmla="*/ 2560684 h 3533740"/>
              <a:gd name="connsiteX193" fmla="*/ 4072154 w 5680133"/>
              <a:gd name="connsiteY193" fmla="*/ 2775851 h 3533740"/>
              <a:gd name="connsiteX194" fmla="*/ 4195106 w 5680133"/>
              <a:gd name="connsiteY194" fmla="*/ 2713138 h 3533740"/>
              <a:gd name="connsiteX195" fmla="*/ 4195106 w 5680133"/>
              <a:gd name="connsiteY195" fmla="*/ 2763956 h 3533740"/>
              <a:gd name="connsiteX196" fmla="*/ 4290291 w 5680133"/>
              <a:gd name="connsiteY196" fmla="*/ 2763956 h 3533740"/>
              <a:gd name="connsiteX197" fmla="*/ 4290291 w 5680133"/>
              <a:gd name="connsiteY197" fmla="*/ 2358270 h 3533740"/>
              <a:gd name="connsiteX198" fmla="*/ 4195106 w 5680133"/>
              <a:gd name="connsiteY198" fmla="*/ 2358270 h 3533740"/>
              <a:gd name="connsiteX199" fmla="*/ 4195106 w 5680133"/>
              <a:gd name="connsiteY199" fmla="*/ 2410705 h 3533740"/>
              <a:gd name="connsiteX200" fmla="*/ 4072154 w 5680133"/>
              <a:gd name="connsiteY200" fmla="*/ 2346374 h 3533740"/>
              <a:gd name="connsiteX201" fmla="*/ 3890531 w 5680133"/>
              <a:gd name="connsiteY201" fmla="*/ 2560684 h 3533740"/>
              <a:gd name="connsiteX202" fmla="*/ 4072154 w 5680133"/>
              <a:gd name="connsiteY202" fmla="*/ 2775851 h 3533740"/>
              <a:gd name="connsiteX203" fmla="*/ 3606781 w 5680133"/>
              <a:gd name="connsiteY203" fmla="*/ 2775851 h 3533740"/>
              <a:gd name="connsiteX204" fmla="*/ 3720985 w 5680133"/>
              <a:gd name="connsiteY204" fmla="*/ 2713899 h 3533740"/>
              <a:gd name="connsiteX205" fmla="*/ 3720985 w 5680133"/>
              <a:gd name="connsiteY205" fmla="*/ 2763956 h 3533740"/>
              <a:gd name="connsiteX206" fmla="*/ 3813793 w 5680133"/>
              <a:gd name="connsiteY206" fmla="*/ 2763956 h 3533740"/>
              <a:gd name="connsiteX207" fmla="*/ 3813793 w 5680133"/>
              <a:gd name="connsiteY207" fmla="*/ 2358270 h 3533740"/>
              <a:gd name="connsiteX208" fmla="*/ 3719368 w 5680133"/>
              <a:gd name="connsiteY208" fmla="*/ 2358270 h 3533740"/>
              <a:gd name="connsiteX209" fmla="*/ 3719368 w 5680133"/>
              <a:gd name="connsiteY209" fmla="*/ 2582953 h 3533740"/>
              <a:gd name="connsiteX210" fmla="*/ 3634452 w 5680133"/>
              <a:gd name="connsiteY210" fmla="*/ 2698102 h 3533740"/>
              <a:gd name="connsiteX211" fmla="*/ 3566177 w 5680133"/>
              <a:gd name="connsiteY211" fmla="*/ 2612359 h 3533740"/>
              <a:gd name="connsiteX212" fmla="*/ 3566177 w 5680133"/>
              <a:gd name="connsiteY212" fmla="*/ 2358270 h 3533740"/>
              <a:gd name="connsiteX213" fmla="*/ 3471753 w 5680133"/>
              <a:gd name="connsiteY213" fmla="*/ 2358270 h 3533740"/>
              <a:gd name="connsiteX214" fmla="*/ 3471753 w 5680133"/>
              <a:gd name="connsiteY214" fmla="*/ 2626538 h 3533740"/>
              <a:gd name="connsiteX215" fmla="*/ 3606781 w 5680133"/>
              <a:gd name="connsiteY215" fmla="*/ 2775851 h 3533740"/>
              <a:gd name="connsiteX216" fmla="*/ 3345187 w 5680133"/>
              <a:gd name="connsiteY216" fmla="*/ 2767952 h 3533740"/>
              <a:gd name="connsiteX217" fmla="*/ 3405475 w 5680133"/>
              <a:gd name="connsiteY217" fmla="*/ 2759959 h 3533740"/>
              <a:gd name="connsiteX218" fmla="*/ 3405475 w 5680133"/>
              <a:gd name="connsiteY218" fmla="*/ 2690869 h 3533740"/>
              <a:gd name="connsiteX219" fmla="*/ 3370576 w 5680133"/>
              <a:gd name="connsiteY219" fmla="*/ 2694866 h 3533740"/>
              <a:gd name="connsiteX220" fmla="*/ 3316660 w 5680133"/>
              <a:gd name="connsiteY220" fmla="*/ 2630535 h 3533740"/>
              <a:gd name="connsiteX221" fmla="*/ 3316660 w 5680133"/>
              <a:gd name="connsiteY221" fmla="*/ 2432022 h 3533740"/>
              <a:gd name="connsiteX222" fmla="*/ 3397582 w 5680133"/>
              <a:gd name="connsiteY222" fmla="*/ 2432022 h 3533740"/>
              <a:gd name="connsiteX223" fmla="*/ 3397582 w 5680133"/>
              <a:gd name="connsiteY223" fmla="*/ 2358174 h 3533740"/>
              <a:gd name="connsiteX224" fmla="*/ 3316660 w 5680133"/>
              <a:gd name="connsiteY224" fmla="*/ 2358174 h 3533740"/>
              <a:gd name="connsiteX225" fmla="*/ 3316660 w 5680133"/>
              <a:gd name="connsiteY225" fmla="*/ 2239124 h 3533740"/>
              <a:gd name="connsiteX226" fmla="*/ 3224612 w 5680133"/>
              <a:gd name="connsiteY226" fmla="*/ 2239124 h 3533740"/>
              <a:gd name="connsiteX227" fmla="*/ 3224612 w 5680133"/>
              <a:gd name="connsiteY227" fmla="*/ 2358174 h 3533740"/>
              <a:gd name="connsiteX228" fmla="*/ 3155577 w 5680133"/>
              <a:gd name="connsiteY228" fmla="*/ 2358174 h 3533740"/>
              <a:gd name="connsiteX229" fmla="*/ 3155577 w 5680133"/>
              <a:gd name="connsiteY229" fmla="*/ 2432022 h 3533740"/>
              <a:gd name="connsiteX230" fmla="*/ 3224612 w 5680133"/>
              <a:gd name="connsiteY230" fmla="*/ 2432022 h 3533740"/>
              <a:gd name="connsiteX231" fmla="*/ 3224612 w 5680133"/>
              <a:gd name="connsiteY231" fmla="*/ 2647950 h 3533740"/>
              <a:gd name="connsiteX232" fmla="*/ 3345187 w 5680133"/>
              <a:gd name="connsiteY232" fmla="*/ 2767952 h 3533740"/>
              <a:gd name="connsiteX233" fmla="*/ 2942384 w 5680133"/>
              <a:gd name="connsiteY233" fmla="*/ 2775851 h 3533740"/>
              <a:gd name="connsiteX234" fmla="*/ 3127240 w 5680133"/>
              <a:gd name="connsiteY234" fmla="*/ 2636150 h 3533740"/>
              <a:gd name="connsiteX235" fmla="*/ 3033671 w 5680133"/>
              <a:gd name="connsiteY235" fmla="*/ 2636150 h 3533740"/>
              <a:gd name="connsiteX236" fmla="*/ 2944001 w 5680133"/>
              <a:gd name="connsiteY236" fmla="*/ 2698102 h 3533740"/>
              <a:gd name="connsiteX237" fmla="*/ 2840067 w 5680133"/>
              <a:gd name="connsiteY237" fmla="*/ 2562302 h 3533740"/>
              <a:gd name="connsiteX238" fmla="*/ 2946378 w 5680133"/>
              <a:gd name="connsiteY238" fmla="*/ 2424980 h 3533740"/>
              <a:gd name="connsiteX239" fmla="*/ 3033671 w 5680133"/>
              <a:gd name="connsiteY239" fmla="*/ 2486932 h 3533740"/>
              <a:gd name="connsiteX240" fmla="*/ 3126479 w 5680133"/>
              <a:gd name="connsiteY240" fmla="*/ 2486932 h 3533740"/>
              <a:gd name="connsiteX241" fmla="*/ 2944761 w 5680133"/>
              <a:gd name="connsiteY241" fmla="*/ 2347230 h 3533740"/>
              <a:gd name="connsiteX242" fmla="*/ 2740887 w 5680133"/>
              <a:gd name="connsiteY242" fmla="*/ 2562397 h 3533740"/>
              <a:gd name="connsiteX243" fmla="*/ 2942384 w 5680133"/>
              <a:gd name="connsiteY243" fmla="*/ 2775851 h 3533740"/>
              <a:gd name="connsiteX244" fmla="*/ 2380114 w 5680133"/>
              <a:gd name="connsiteY244" fmla="*/ 2564681 h 3533740"/>
              <a:gd name="connsiteX245" fmla="*/ 2417390 w 5680133"/>
              <a:gd name="connsiteY245" fmla="*/ 2455908 h 3533740"/>
              <a:gd name="connsiteX246" fmla="*/ 2466552 w 5680133"/>
              <a:gd name="connsiteY246" fmla="*/ 2312210 h 3533740"/>
              <a:gd name="connsiteX247" fmla="*/ 2467312 w 5680133"/>
              <a:gd name="connsiteY247" fmla="*/ 2312210 h 3533740"/>
              <a:gd name="connsiteX248" fmla="*/ 2516474 w 5680133"/>
              <a:gd name="connsiteY248" fmla="*/ 2455147 h 3533740"/>
              <a:gd name="connsiteX249" fmla="*/ 2553749 w 5680133"/>
              <a:gd name="connsiteY249" fmla="*/ 2564681 h 3533740"/>
              <a:gd name="connsiteX250" fmla="*/ 2380114 w 5680133"/>
              <a:gd name="connsiteY250" fmla="*/ 2564681 h 3533740"/>
              <a:gd name="connsiteX251" fmla="*/ 2207240 w 5680133"/>
              <a:gd name="connsiteY251" fmla="*/ 2763956 h 3533740"/>
              <a:gd name="connsiteX252" fmla="*/ 2311174 w 5680133"/>
              <a:gd name="connsiteY252" fmla="*/ 2763956 h 3533740"/>
              <a:gd name="connsiteX253" fmla="*/ 2350826 w 5680133"/>
              <a:gd name="connsiteY253" fmla="*/ 2648045 h 3533740"/>
              <a:gd name="connsiteX254" fmla="*/ 2582466 w 5680133"/>
              <a:gd name="connsiteY254" fmla="*/ 2648045 h 3533740"/>
              <a:gd name="connsiteX255" fmla="*/ 2622119 w 5680133"/>
              <a:gd name="connsiteY255" fmla="*/ 2763956 h 3533740"/>
              <a:gd name="connsiteX256" fmla="*/ 2728430 w 5680133"/>
              <a:gd name="connsiteY256" fmla="*/ 2763956 h 3533740"/>
              <a:gd name="connsiteX257" fmla="*/ 2523701 w 5680133"/>
              <a:gd name="connsiteY257" fmla="*/ 2208195 h 3533740"/>
              <a:gd name="connsiteX258" fmla="*/ 2414252 w 5680133"/>
              <a:gd name="connsiteY258" fmla="*/ 2208195 h 3533740"/>
              <a:gd name="connsiteX259" fmla="*/ 2207240 w 5680133"/>
              <a:gd name="connsiteY259" fmla="*/ 2763956 h 35337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Lst>
            <a:rect l="l" t="t" r="r" b="b"/>
            <a:pathLst>
              <a:path w="5680133" h="3533740">
                <a:moveTo>
                  <a:pt x="1616252" y="1027014"/>
                </a:moveTo>
                <a:cubicBezTo>
                  <a:pt x="1616252" y="1353238"/>
                  <a:pt x="1352091" y="1617605"/>
                  <a:pt x="1026216" y="1617605"/>
                </a:cubicBezTo>
                <a:cubicBezTo>
                  <a:pt x="700341" y="1617605"/>
                  <a:pt x="436180" y="1353238"/>
                  <a:pt x="436180" y="1027014"/>
                </a:cubicBezTo>
                <a:cubicBezTo>
                  <a:pt x="436180" y="700886"/>
                  <a:pt x="700341" y="436519"/>
                  <a:pt x="1026216" y="436519"/>
                </a:cubicBezTo>
                <a:cubicBezTo>
                  <a:pt x="1352091" y="436519"/>
                  <a:pt x="1616252" y="700886"/>
                  <a:pt x="1616252" y="1027014"/>
                </a:cubicBezTo>
                <a:moveTo>
                  <a:pt x="2052432" y="2054029"/>
                </a:moveTo>
                <a:lnTo>
                  <a:pt x="2052432" y="1027014"/>
                </a:lnTo>
                <a:cubicBezTo>
                  <a:pt x="2052432" y="459834"/>
                  <a:pt x="1592955" y="0"/>
                  <a:pt x="1026216" y="0"/>
                </a:cubicBezTo>
                <a:cubicBezTo>
                  <a:pt x="459477" y="0"/>
                  <a:pt x="0" y="459834"/>
                  <a:pt x="0" y="1027014"/>
                </a:cubicBezTo>
                <a:cubicBezTo>
                  <a:pt x="0" y="1594290"/>
                  <a:pt x="459477" y="2054029"/>
                  <a:pt x="1026216" y="2054029"/>
                </a:cubicBezTo>
                <a:lnTo>
                  <a:pt x="2052432" y="2054029"/>
                </a:lnTo>
                <a:close/>
                <a:moveTo>
                  <a:pt x="5302720" y="3528126"/>
                </a:moveTo>
                <a:cubicBezTo>
                  <a:pt x="5336001" y="3528126"/>
                  <a:pt x="5363767" y="3501099"/>
                  <a:pt x="5363767" y="3466935"/>
                </a:cubicBezTo>
                <a:cubicBezTo>
                  <a:pt x="5363767" y="3433628"/>
                  <a:pt x="5336001" y="3406601"/>
                  <a:pt x="5302720" y="3406601"/>
                </a:cubicBezTo>
                <a:cubicBezTo>
                  <a:pt x="5269343" y="3406601"/>
                  <a:pt x="5241576" y="3433628"/>
                  <a:pt x="5241576" y="3466935"/>
                </a:cubicBezTo>
                <a:cubicBezTo>
                  <a:pt x="5241576" y="3501194"/>
                  <a:pt x="5269343" y="3528126"/>
                  <a:pt x="5302720" y="3528126"/>
                </a:cubicBezTo>
                <a:moveTo>
                  <a:pt x="4875097" y="3277272"/>
                </a:moveTo>
                <a:cubicBezTo>
                  <a:pt x="4883846" y="3220079"/>
                  <a:pt x="4927492" y="3179634"/>
                  <a:pt x="4983025" y="3179634"/>
                </a:cubicBezTo>
                <a:cubicBezTo>
                  <a:pt x="5043313" y="3179634"/>
                  <a:pt x="5081349" y="3218556"/>
                  <a:pt x="5090097" y="3277272"/>
                </a:cubicBezTo>
                <a:lnTo>
                  <a:pt x="4875097" y="3277272"/>
                </a:lnTo>
                <a:close/>
                <a:moveTo>
                  <a:pt x="4986924" y="3533740"/>
                </a:moveTo>
                <a:cubicBezTo>
                  <a:pt x="5086864" y="3533740"/>
                  <a:pt x="5151906" y="3485302"/>
                  <a:pt x="5173396" y="3416213"/>
                </a:cubicBezTo>
                <a:lnTo>
                  <a:pt x="5073456" y="3416213"/>
                </a:lnTo>
                <a:cubicBezTo>
                  <a:pt x="5060809" y="3440004"/>
                  <a:pt x="5034564" y="3459037"/>
                  <a:pt x="4988540" y="3459037"/>
                </a:cubicBezTo>
                <a:cubicBezTo>
                  <a:pt x="4925115" y="3459037"/>
                  <a:pt x="4878236" y="3413738"/>
                  <a:pt x="4873481" y="3346267"/>
                </a:cubicBezTo>
                <a:lnTo>
                  <a:pt x="5184427" y="3346267"/>
                </a:lnTo>
                <a:cubicBezTo>
                  <a:pt x="5182810" y="3192291"/>
                  <a:pt x="5101983" y="3104168"/>
                  <a:pt x="4980553" y="3104168"/>
                </a:cubicBezTo>
                <a:cubicBezTo>
                  <a:pt x="4870248" y="3104168"/>
                  <a:pt x="4777440" y="3193052"/>
                  <a:pt x="4777440" y="3320096"/>
                </a:cubicBezTo>
                <a:cubicBezTo>
                  <a:pt x="4777535" y="3447997"/>
                  <a:pt x="4857601" y="3533740"/>
                  <a:pt x="4986924" y="3533740"/>
                </a:cubicBezTo>
                <a:moveTo>
                  <a:pt x="4677595" y="3525747"/>
                </a:moveTo>
                <a:cubicBezTo>
                  <a:pt x="4699846" y="3525747"/>
                  <a:pt x="4724379" y="3522606"/>
                  <a:pt x="4737882" y="3517753"/>
                </a:cubicBezTo>
                <a:lnTo>
                  <a:pt x="4737882" y="3448664"/>
                </a:lnTo>
                <a:cubicBezTo>
                  <a:pt x="4724379" y="3451043"/>
                  <a:pt x="4712493" y="3452660"/>
                  <a:pt x="4702984" y="3452660"/>
                </a:cubicBezTo>
                <a:cubicBezTo>
                  <a:pt x="4663331" y="3452660"/>
                  <a:pt x="4649068" y="3430392"/>
                  <a:pt x="4649068" y="3388329"/>
                </a:cubicBezTo>
                <a:lnTo>
                  <a:pt x="4649068" y="3189912"/>
                </a:lnTo>
                <a:lnTo>
                  <a:pt x="4729990" y="3189912"/>
                </a:lnTo>
                <a:lnTo>
                  <a:pt x="4729990" y="3116064"/>
                </a:lnTo>
                <a:lnTo>
                  <a:pt x="4649068" y="3116064"/>
                </a:lnTo>
                <a:lnTo>
                  <a:pt x="4649068" y="2997013"/>
                </a:lnTo>
                <a:lnTo>
                  <a:pt x="4557020" y="2997013"/>
                </a:lnTo>
                <a:lnTo>
                  <a:pt x="4557020" y="3116064"/>
                </a:lnTo>
                <a:lnTo>
                  <a:pt x="4487984" y="3116064"/>
                </a:lnTo>
                <a:lnTo>
                  <a:pt x="4487984" y="3189912"/>
                </a:lnTo>
                <a:lnTo>
                  <a:pt x="4557020" y="3189912"/>
                </a:lnTo>
                <a:lnTo>
                  <a:pt x="4557020" y="3405840"/>
                </a:lnTo>
                <a:cubicBezTo>
                  <a:pt x="4557020" y="3495580"/>
                  <a:pt x="4611697" y="3525747"/>
                  <a:pt x="4677595" y="3525747"/>
                </a:cubicBezTo>
                <a:moveTo>
                  <a:pt x="4221446" y="3533740"/>
                </a:moveTo>
                <a:cubicBezTo>
                  <a:pt x="4274601" y="3533740"/>
                  <a:pt x="4313493" y="3512328"/>
                  <a:pt x="4335650" y="3471789"/>
                </a:cubicBezTo>
                <a:lnTo>
                  <a:pt x="4335650" y="3521845"/>
                </a:lnTo>
                <a:lnTo>
                  <a:pt x="4428458" y="3521845"/>
                </a:lnTo>
                <a:lnTo>
                  <a:pt x="4428458" y="3116159"/>
                </a:lnTo>
                <a:lnTo>
                  <a:pt x="4334033" y="3116159"/>
                </a:lnTo>
                <a:lnTo>
                  <a:pt x="4334033" y="3340842"/>
                </a:lnTo>
                <a:cubicBezTo>
                  <a:pt x="4334033" y="3422588"/>
                  <a:pt x="4291147" y="3455991"/>
                  <a:pt x="4249117" y="3455991"/>
                </a:cubicBezTo>
                <a:cubicBezTo>
                  <a:pt x="4201477" y="3455991"/>
                  <a:pt x="4180937" y="3424206"/>
                  <a:pt x="4180937" y="3370248"/>
                </a:cubicBezTo>
                <a:lnTo>
                  <a:pt x="4180937" y="3116159"/>
                </a:lnTo>
                <a:lnTo>
                  <a:pt x="4086512" y="3116159"/>
                </a:lnTo>
                <a:lnTo>
                  <a:pt x="4086512" y="3384523"/>
                </a:lnTo>
                <a:cubicBezTo>
                  <a:pt x="4086512" y="3482923"/>
                  <a:pt x="4142045" y="3533740"/>
                  <a:pt x="4221446" y="3533740"/>
                </a:cubicBezTo>
                <a:moveTo>
                  <a:pt x="3958806" y="3525747"/>
                </a:moveTo>
                <a:cubicBezTo>
                  <a:pt x="3981057" y="3525747"/>
                  <a:pt x="4005590" y="3522606"/>
                  <a:pt x="4019093" y="3517753"/>
                </a:cubicBezTo>
                <a:lnTo>
                  <a:pt x="4019093" y="3448664"/>
                </a:lnTo>
                <a:cubicBezTo>
                  <a:pt x="4005590" y="3451043"/>
                  <a:pt x="3993704" y="3452660"/>
                  <a:pt x="3984195" y="3452660"/>
                </a:cubicBezTo>
                <a:cubicBezTo>
                  <a:pt x="3944542" y="3452660"/>
                  <a:pt x="3930279" y="3430392"/>
                  <a:pt x="3930279" y="3388329"/>
                </a:cubicBezTo>
                <a:lnTo>
                  <a:pt x="3930279" y="3189912"/>
                </a:lnTo>
                <a:lnTo>
                  <a:pt x="4011201" y="3189912"/>
                </a:lnTo>
                <a:lnTo>
                  <a:pt x="4011201" y="3116064"/>
                </a:lnTo>
                <a:lnTo>
                  <a:pt x="3930279" y="3116064"/>
                </a:lnTo>
                <a:lnTo>
                  <a:pt x="3930279" y="2997013"/>
                </a:lnTo>
                <a:lnTo>
                  <a:pt x="3838231" y="2997013"/>
                </a:lnTo>
                <a:lnTo>
                  <a:pt x="3838231" y="3116064"/>
                </a:lnTo>
                <a:lnTo>
                  <a:pt x="3769196" y="3116064"/>
                </a:lnTo>
                <a:lnTo>
                  <a:pt x="3769196" y="3189912"/>
                </a:lnTo>
                <a:lnTo>
                  <a:pt x="3838231" y="3189912"/>
                </a:lnTo>
                <a:lnTo>
                  <a:pt x="3838231" y="3405840"/>
                </a:lnTo>
                <a:cubicBezTo>
                  <a:pt x="3838231" y="3495580"/>
                  <a:pt x="3893003" y="3525747"/>
                  <a:pt x="3958806" y="3525747"/>
                </a:cubicBezTo>
                <a:moveTo>
                  <a:pt x="3601076" y="3012906"/>
                </a:moveTo>
                <a:cubicBezTo>
                  <a:pt x="3601076" y="3047070"/>
                  <a:pt x="3628842" y="3074858"/>
                  <a:pt x="3662979" y="3074858"/>
                </a:cubicBezTo>
                <a:cubicBezTo>
                  <a:pt x="3697117" y="3074858"/>
                  <a:pt x="3724883" y="3047070"/>
                  <a:pt x="3724883" y="3012906"/>
                </a:cubicBezTo>
                <a:cubicBezTo>
                  <a:pt x="3724883" y="2977980"/>
                  <a:pt x="3697117" y="2950192"/>
                  <a:pt x="3662979" y="2950192"/>
                </a:cubicBezTo>
                <a:cubicBezTo>
                  <a:pt x="3628842" y="2950192"/>
                  <a:pt x="3601076" y="2977885"/>
                  <a:pt x="3601076" y="3012906"/>
                </a:cubicBezTo>
                <a:moveTo>
                  <a:pt x="3616100" y="3521750"/>
                </a:moveTo>
                <a:lnTo>
                  <a:pt x="3709669" y="3521750"/>
                </a:lnTo>
                <a:lnTo>
                  <a:pt x="3709669" y="3116064"/>
                </a:lnTo>
                <a:lnTo>
                  <a:pt x="3616100" y="3116064"/>
                </a:lnTo>
                <a:lnTo>
                  <a:pt x="3616100" y="3521750"/>
                </a:lnTo>
                <a:close/>
                <a:moveTo>
                  <a:pt x="3484399" y="3525747"/>
                </a:moveTo>
                <a:cubicBezTo>
                  <a:pt x="3506651" y="3525747"/>
                  <a:pt x="3531184" y="3522606"/>
                  <a:pt x="3544687" y="3517753"/>
                </a:cubicBezTo>
                <a:lnTo>
                  <a:pt x="3544687" y="3448664"/>
                </a:lnTo>
                <a:cubicBezTo>
                  <a:pt x="3531184" y="3451043"/>
                  <a:pt x="3519298" y="3452660"/>
                  <a:pt x="3509789" y="3452660"/>
                </a:cubicBezTo>
                <a:cubicBezTo>
                  <a:pt x="3470136" y="3452660"/>
                  <a:pt x="3455872" y="3430392"/>
                  <a:pt x="3455872" y="3388329"/>
                </a:cubicBezTo>
                <a:lnTo>
                  <a:pt x="3455872" y="3189912"/>
                </a:lnTo>
                <a:lnTo>
                  <a:pt x="3536794" y="3189912"/>
                </a:lnTo>
                <a:lnTo>
                  <a:pt x="3536794" y="3116064"/>
                </a:lnTo>
                <a:lnTo>
                  <a:pt x="3455872" y="3116064"/>
                </a:lnTo>
                <a:lnTo>
                  <a:pt x="3455872" y="2997013"/>
                </a:lnTo>
                <a:lnTo>
                  <a:pt x="3363825" y="2997013"/>
                </a:lnTo>
                <a:lnTo>
                  <a:pt x="3363825" y="3116064"/>
                </a:lnTo>
                <a:lnTo>
                  <a:pt x="3294789" y="3116064"/>
                </a:lnTo>
                <a:lnTo>
                  <a:pt x="3294789" y="3189912"/>
                </a:lnTo>
                <a:lnTo>
                  <a:pt x="3363825" y="3189912"/>
                </a:lnTo>
                <a:lnTo>
                  <a:pt x="3363825" y="3405840"/>
                </a:lnTo>
                <a:cubicBezTo>
                  <a:pt x="3363825" y="3495580"/>
                  <a:pt x="3418597" y="3525747"/>
                  <a:pt x="3484399" y="3525747"/>
                </a:cubicBezTo>
                <a:moveTo>
                  <a:pt x="3087017" y="3533740"/>
                </a:moveTo>
                <a:cubicBezTo>
                  <a:pt x="3189334" y="3533740"/>
                  <a:pt x="3266357" y="3482923"/>
                  <a:pt x="3266357" y="3401938"/>
                </a:cubicBezTo>
                <a:cubicBezTo>
                  <a:pt x="3266357" y="3331326"/>
                  <a:pt x="3207686" y="3299541"/>
                  <a:pt x="3118016" y="3279652"/>
                </a:cubicBezTo>
                <a:lnTo>
                  <a:pt x="3068854" y="3268517"/>
                </a:lnTo>
                <a:cubicBezTo>
                  <a:pt x="3023591" y="3259001"/>
                  <a:pt x="3004573" y="3247867"/>
                  <a:pt x="3004573" y="3221696"/>
                </a:cubicBezTo>
                <a:cubicBezTo>
                  <a:pt x="3004573" y="3192291"/>
                  <a:pt x="3033956" y="3174019"/>
                  <a:pt x="3074370" y="3174019"/>
                </a:cubicBezTo>
                <a:cubicBezTo>
                  <a:pt x="3119633" y="3174019"/>
                  <a:pt x="3148160" y="3193052"/>
                  <a:pt x="3157669" y="3225598"/>
                </a:cubicBezTo>
                <a:lnTo>
                  <a:pt x="3252094" y="3225598"/>
                </a:lnTo>
                <a:cubicBezTo>
                  <a:pt x="3242585" y="3159744"/>
                  <a:pt x="3183058" y="3104930"/>
                  <a:pt x="3075225" y="3104930"/>
                </a:cubicBezTo>
                <a:cubicBezTo>
                  <a:pt x="2976902" y="3104930"/>
                  <a:pt x="2908627" y="3155747"/>
                  <a:pt x="2908627" y="3227216"/>
                </a:cubicBezTo>
                <a:cubicBezTo>
                  <a:pt x="2908627" y="3294687"/>
                  <a:pt x="2957028" y="3328851"/>
                  <a:pt x="3045082" y="3347884"/>
                </a:cubicBezTo>
                <a:lnTo>
                  <a:pt x="3092722" y="3358162"/>
                </a:lnTo>
                <a:cubicBezTo>
                  <a:pt x="3149871" y="3370058"/>
                  <a:pt x="3170506" y="3383571"/>
                  <a:pt x="3170506" y="3411359"/>
                </a:cubicBezTo>
                <a:cubicBezTo>
                  <a:pt x="3170506" y="3444667"/>
                  <a:pt x="3137985" y="3463795"/>
                  <a:pt x="3091961" y="3463795"/>
                </a:cubicBezTo>
                <a:cubicBezTo>
                  <a:pt x="3034051" y="3463795"/>
                  <a:pt x="3003147" y="3436007"/>
                  <a:pt x="2996015" y="3395562"/>
                </a:cubicBezTo>
                <a:lnTo>
                  <a:pt x="2894459" y="3395562"/>
                </a:lnTo>
                <a:cubicBezTo>
                  <a:pt x="2900544" y="3476547"/>
                  <a:pt x="2969580" y="3533740"/>
                  <a:pt x="3087017" y="3533740"/>
                </a:cubicBezTo>
                <a:moveTo>
                  <a:pt x="2479294" y="3521750"/>
                </a:moveTo>
                <a:lnTo>
                  <a:pt x="2573718" y="3521750"/>
                </a:lnTo>
                <a:lnTo>
                  <a:pt x="2573718" y="3295544"/>
                </a:lnTo>
                <a:cubicBezTo>
                  <a:pt x="2573718" y="3215320"/>
                  <a:pt x="2618125" y="3182013"/>
                  <a:pt x="2664910" y="3182013"/>
                </a:cubicBezTo>
                <a:cubicBezTo>
                  <a:pt x="2714072" y="3182013"/>
                  <a:pt x="2731569" y="3215320"/>
                  <a:pt x="2731569" y="3259857"/>
                </a:cubicBezTo>
                <a:lnTo>
                  <a:pt x="2731569" y="3521845"/>
                </a:lnTo>
                <a:lnTo>
                  <a:pt x="2826754" y="3521845"/>
                </a:lnTo>
                <a:lnTo>
                  <a:pt x="2826754" y="3251959"/>
                </a:lnTo>
                <a:cubicBezTo>
                  <a:pt x="2826754" y="3156699"/>
                  <a:pt x="2773598" y="3104264"/>
                  <a:pt x="2691916" y="3104264"/>
                </a:cubicBezTo>
                <a:cubicBezTo>
                  <a:pt x="2633245" y="3104264"/>
                  <a:pt x="2592736" y="3134431"/>
                  <a:pt x="2571341" y="3168595"/>
                </a:cubicBezTo>
                <a:lnTo>
                  <a:pt x="2571341" y="3116159"/>
                </a:lnTo>
                <a:lnTo>
                  <a:pt x="2479294" y="3116159"/>
                </a:lnTo>
                <a:lnTo>
                  <a:pt x="2479294" y="3521750"/>
                </a:lnTo>
                <a:close/>
                <a:moveTo>
                  <a:pt x="2273042" y="3521750"/>
                </a:moveTo>
                <a:lnTo>
                  <a:pt x="2372222" y="3521750"/>
                </a:lnTo>
                <a:lnTo>
                  <a:pt x="2372222" y="2965990"/>
                </a:lnTo>
                <a:lnTo>
                  <a:pt x="2273042" y="2965990"/>
                </a:lnTo>
                <a:lnTo>
                  <a:pt x="2273042" y="3521750"/>
                </a:lnTo>
                <a:close/>
                <a:moveTo>
                  <a:pt x="5500793" y="2775851"/>
                </a:moveTo>
                <a:cubicBezTo>
                  <a:pt x="5603110" y="2775851"/>
                  <a:pt x="5680134" y="2725033"/>
                  <a:pt x="5680134" y="2644048"/>
                </a:cubicBezTo>
                <a:cubicBezTo>
                  <a:pt x="5680134" y="2573437"/>
                  <a:pt x="5621462" y="2541651"/>
                  <a:pt x="5531792" y="2521762"/>
                </a:cubicBezTo>
                <a:lnTo>
                  <a:pt x="5482631" y="2510628"/>
                </a:lnTo>
                <a:cubicBezTo>
                  <a:pt x="5437367" y="2501111"/>
                  <a:pt x="5418349" y="2489977"/>
                  <a:pt x="5418349" y="2463807"/>
                </a:cubicBezTo>
                <a:cubicBezTo>
                  <a:pt x="5418349" y="2434401"/>
                  <a:pt x="5447732" y="2416225"/>
                  <a:pt x="5488146" y="2416225"/>
                </a:cubicBezTo>
                <a:cubicBezTo>
                  <a:pt x="5533409" y="2416225"/>
                  <a:pt x="5561936" y="2435258"/>
                  <a:pt x="5571445" y="2467804"/>
                </a:cubicBezTo>
                <a:lnTo>
                  <a:pt x="5665870" y="2467804"/>
                </a:lnTo>
                <a:cubicBezTo>
                  <a:pt x="5656361" y="2401950"/>
                  <a:pt x="5596834" y="2347135"/>
                  <a:pt x="5489001" y="2347135"/>
                </a:cubicBezTo>
                <a:cubicBezTo>
                  <a:pt x="5390583" y="2347135"/>
                  <a:pt x="5322403" y="2397953"/>
                  <a:pt x="5322403" y="2469422"/>
                </a:cubicBezTo>
                <a:cubicBezTo>
                  <a:pt x="5322403" y="2536893"/>
                  <a:pt x="5370804" y="2571057"/>
                  <a:pt x="5458858" y="2590090"/>
                </a:cubicBezTo>
                <a:lnTo>
                  <a:pt x="5506498" y="2600368"/>
                </a:lnTo>
                <a:cubicBezTo>
                  <a:pt x="5563648" y="2612263"/>
                  <a:pt x="5584282" y="2625777"/>
                  <a:pt x="5584282" y="2653565"/>
                </a:cubicBezTo>
                <a:cubicBezTo>
                  <a:pt x="5584282" y="2686872"/>
                  <a:pt x="5551761" y="2706000"/>
                  <a:pt x="5505737" y="2706000"/>
                </a:cubicBezTo>
                <a:cubicBezTo>
                  <a:pt x="5447827" y="2706000"/>
                  <a:pt x="5416923" y="2678212"/>
                  <a:pt x="5409791" y="2637767"/>
                </a:cubicBezTo>
                <a:lnTo>
                  <a:pt x="5308234" y="2637767"/>
                </a:lnTo>
                <a:cubicBezTo>
                  <a:pt x="5314415" y="2718657"/>
                  <a:pt x="5383356" y="2775851"/>
                  <a:pt x="5500793" y="2775851"/>
                </a:cubicBezTo>
                <a:moveTo>
                  <a:pt x="4957636" y="2519383"/>
                </a:moveTo>
                <a:cubicBezTo>
                  <a:pt x="4966385" y="2462189"/>
                  <a:pt x="5010031" y="2421744"/>
                  <a:pt x="5065564" y="2421744"/>
                </a:cubicBezTo>
                <a:cubicBezTo>
                  <a:pt x="5125851" y="2421744"/>
                  <a:pt x="5163887" y="2460667"/>
                  <a:pt x="5172635" y="2519383"/>
                </a:cubicBezTo>
                <a:lnTo>
                  <a:pt x="4957636" y="2519383"/>
                </a:lnTo>
                <a:close/>
                <a:moveTo>
                  <a:pt x="5069462" y="2775851"/>
                </a:moveTo>
                <a:cubicBezTo>
                  <a:pt x="5169403" y="2775851"/>
                  <a:pt x="5234444" y="2727412"/>
                  <a:pt x="5255935" y="2658323"/>
                </a:cubicBezTo>
                <a:lnTo>
                  <a:pt x="5155994" y="2658323"/>
                </a:lnTo>
                <a:cubicBezTo>
                  <a:pt x="5143348" y="2682114"/>
                  <a:pt x="5117103" y="2701147"/>
                  <a:pt x="5071079" y="2701147"/>
                </a:cubicBezTo>
                <a:cubicBezTo>
                  <a:pt x="5007654" y="2701147"/>
                  <a:pt x="4960774" y="2655849"/>
                  <a:pt x="4956020" y="2588377"/>
                </a:cubicBezTo>
                <a:lnTo>
                  <a:pt x="5266965" y="2588377"/>
                </a:lnTo>
                <a:cubicBezTo>
                  <a:pt x="5265348" y="2434401"/>
                  <a:pt x="5184427" y="2346279"/>
                  <a:pt x="5063091" y="2346279"/>
                </a:cubicBezTo>
                <a:cubicBezTo>
                  <a:pt x="4952786" y="2346279"/>
                  <a:pt x="4859978" y="2435162"/>
                  <a:pt x="4859978" y="2562207"/>
                </a:cubicBezTo>
                <a:cubicBezTo>
                  <a:pt x="4860073" y="2690108"/>
                  <a:pt x="4940140" y="2775851"/>
                  <a:pt x="5069462" y="2775851"/>
                </a:cubicBezTo>
                <a:moveTo>
                  <a:pt x="4675408" y="2255016"/>
                </a:moveTo>
                <a:cubicBezTo>
                  <a:pt x="4675408" y="2289180"/>
                  <a:pt x="4703174" y="2316968"/>
                  <a:pt x="4737312" y="2316968"/>
                </a:cubicBezTo>
                <a:cubicBezTo>
                  <a:pt x="4771449" y="2316968"/>
                  <a:pt x="4799215" y="2289180"/>
                  <a:pt x="4799215" y="2255016"/>
                </a:cubicBezTo>
                <a:cubicBezTo>
                  <a:pt x="4799215" y="2220091"/>
                  <a:pt x="4771449" y="2192303"/>
                  <a:pt x="4737312" y="2192303"/>
                </a:cubicBezTo>
                <a:cubicBezTo>
                  <a:pt x="4703174" y="2192303"/>
                  <a:pt x="4675408" y="2220091"/>
                  <a:pt x="4675408" y="2255016"/>
                </a:cubicBezTo>
                <a:moveTo>
                  <a:pt x="4690527" y="2763956"/>
                </a:moveTo>
                <a:lnTo>
                  <a:pt x="4784096" y="2763956"/>
                </a:lnTo>
                <a:lnTo>
                  <a:pt x="4784096" y="2358270"/>
                </a:lnTo>
                <a:lnTo>
                  <a:pt x="4690527" y="2358270"/>
                </a:lnTo>
                <a:lnTo>
                  <a:pt x="4690527" y="2763956"/>
                </a:lnTo>
                <a:close/>
                <a:moveTo>
                  <a:pt x="4393274" y="2763956"/>
                </a:moveTo>
                <a:lnTo>
                  <a:pt x="4487699" y="2763956"/>
                </a:lnTo>
                <a:lnTo>
                  <a:pt x="4487699" y="2580574"/>
                </a:lnTo>
                <a:cubicBezTo>
                  <a:pt x="4487699" y="2508344"/>
                  <a:pt x="4508334" y="2460667"/>
                  <a:pt x="4557495" y="2443251"/>
                </a:cubicBezTo>
                <a:cubicBezTo>
                  <a:pt x="4577369" y="2436114"/>
                  <a:pt x="4601142" y="2434496"/>
                  <a:pt x="4629669" y="2436876"/>
                </a:cubicBezTo>
                <a:lnTo>
                  <a:pt x="4629669" y="2346374"/>
                </a:lnTo>
                <a:cubicBezTo>
                  <a:pt x="4559017" y="2342377"/>
                  <a:pt x="4511472" y="2369404"/>
                  <a:pt x="4485322" y="2441634"/>
                </a:cubicBezTo>
                <a:lnTo>
                  <a:pt x="4485322" y="2358270"/>
                </a:lnTo>
                <a:lnTo>
                  <a:pt x="4393274" y="2358270"/>
                </a:lnTo>
                <a:lnTo>
                  <a:pt x="4393274" y="2763956"/>
                </a:lnTo>
                <a:close/>
                <a:moveTo>
                  <a:pt x="3987333" y="2560684"/>
                </a:moveTo>
                <a:cubicBezTo>
                  <a:pt x="3987333" y="2476559"/>
                  <a:pt x="4023848" y="2422506"/>
                  <a:pt x="4090506" y="2422506"/>
                </a:cubicBezTo>
                <a:cubicBezTo>
                  <a:pt x="4153171" y="2422506"/>
                  <a:pt x="4196817" y="2480461"/>
                  <a:pt x="4196817" y="2560684"/>
                </a:cubicBezTo>
                <a:cubicBezTo>
                  <a:pt x="4196817" y="2641669"/>
                  <a:pt x="4153171" y="2700386"/>
                  <a:pt x="4090506" y="2700386"/>
                </a:cubicBezTo>
                <a:cubicBezTo>
                  <a:pt x="4023753" y="2700386"/>
                  <a:pt x="3987333" y="2645666"/>
                  <a:pt x="3987333" y="2560684"/>
                </a:cubicBezTo>
                <a:moveTo>
                  <a:pt x="4072154" y="2775851"/>
                </a:moveTo>
                <a:cubicBezTo>
                  <a:pt x="4130824" y="2775851"/>
                  <a:pt x="4173710" y="2749681"/>
                  <a:pt x="4195106" y="2713138"/>
                </a:cubicBezTo>
                <a:lnTo>
                  <a:pt x="4195106" y="2763956"/>
                </a:lnTo>
                <a:lnTo>
                  <a:pt x="4290291" y="2763956"/>
                </a:lnTo>
                <a:lnTo>
                  <a:pt x="4290291" y="2358270"/>
                </a:lnTo>
                <a:lnTo>
                  <a:pt x="4195106" y="2358270"/>
                </a:lnTo>
                <a:lnTo>
                  <a:pt x="4195106" y="2410705"/>
                </a:lnTo>
                <a:cubicBezTo>
                  <a:pt x="4173710" y="2374162"/>
                  <a:pt x="4130824" y="2346374"/>
                  <a:pt x="4072154" y="2346374"/>
                </a:cubicBezTo>
                <a:cubicBezTo>
                  <a:pt x="3968981" y="2346374"/>
                  <a:pt x="3890531" y="2427359"/>
                  <a:pt x="3890531" y="2560684"/>
                </a:cubicBezTo>
                <a:cubicBezTo>
                  <a:pt x="3890531" y="2694010"/>
                  <a:pt x="3969076" y="2775851"/>
                  <a:pt x="4072154" y="2775851"/>
                </a:cubicBezTo>
                <a:moveTo>
                  <a:pt x="3606781" y="2775851"/>
                </a:moveTo>
                <a:cubicBezTo>
                  <a:pt x="3659937" y="2775851"/>
                  <a:pt x="3698829" y="2754439"/>
                  <a:pt x="3720985" y="2713899"/>
                </a:cubicBezTo>
                <a:lnTo>
                  <a:pt x="3720985" y="2763956"/>
                </a:lnTo>
                <a:lnTo>
                  <a:pt x="3813793" y="2763956"/>
                </a:lnTo>
                <a:lnTo>
                  <a:pt x="3813793" y="2358270"/>
                </a:lnTo>
                <a:lnTo>
                  <a:pt x="3719368" y="2358270"/>
                </a:lnTo>
                <a:lnTo>
                  <a:pt x="3719368" y="2582953"/>
                </a:lnTo>
                <a:cubicBezTo>
                  <a:pt x="3719368" y="2664699"/>
                  <a:pt x="3676578" y="2698102"/>
                  <a:pt x="3634452" y="2698102"/>
                </a:cubicBezTo>
                <a:cubicBezTo>
                  <a:pt x="3586812" y="2698102"/>
                  <a:pt x="3566177" y="2666317"/>
                  <a:pt x="3566177" y="2612359"/>
                </a:cubicBezTo>
                <a:lnTo>
                  <a:pt x="3566177" y="2358270"/>
                </a:lnTo>
                <a:lnTo>
                  <a:pt x="3471753" y="2358270"/>
                </a:lnTo>
                <a:lnTo>
                  <a:pt x="3471753" y="2626538"/>
                </a:lnTo>
                <a:cubicBezTo>
                  <a:pt x="3471847" y="2725033"/>
                  <a:pt x="3527381" y="2775851"/>
                  <a:pt x="3606781" y="2775851"/>
                </a:cubicBezTo>
                <a:moveTo>
                  <a:pt x="3345187" y="2767952"/>
                </a:moveTo>
                <a:cubicBezTo>
                  <a:pt x="3367438" y="2767952"/>
                  <a:pt x="3391972" y="2764812"/>
                  <a:pt x="3405475" y="2759959"/>
                </a:cubicBezTo>
                <a:lnTo>
                  <a:pt x="3405475" y="2690869"/>
                </a:lnTo>
                <a:cubicBezTo>
                  <a:pt x="3391972" y="2693248"/>
                  <a:pt x="3380085" y="2694866"/>
                  <a:pt x="3370576" y="2694866"/>
                </a:cubicBezTo>
                <a:cubicBezTo>
                  <a:pt x="3330924" y="2694866"/>
                  <a:pt x="3316660" y="2672693"/>
                  <a:pt x="3316660" y="2630535"/>
                </a:cubicBezTo>
                <a:lnTo>
                  <a:pt x="3316660" y="2432022"/>
                </a:lnTo>
                <a:lnTo>
                  <a:pt x="3397582" y="2432022"/>
                </a:lnTo>
                <a:lnTo>
                  <a:pt x="3397582" y="2358174"/>
                </a:lnTo>
                <a:lnTo>
                  <a:pt x="3316660" y="2358174"/>
                </a:lnTo>
                <a:lnTo>
                  <a:pt x="3316660" y="2239124"/>
                </a:lnTo>
                <a:lnTo>
                  <a:pt x="3224612" y="2239124"/>
                </a:lnTo>
                <a:lnTo>
                  <a:pt x="3224612" y="2358174"/>
                </a:lnTo>
                <a:lnTo>
                  <a:pt x="3155577" y="2358174"/>
                </a:lnTo>
                <a:lnTo>
                  <a:pt x="3155577" y="2432022"/>
                </a:lnTo>
                <a:lnTo>
                  <a:pt x="3224612" y="2432022"/>
                </a:lnTo>
                <a:lnTo>
                  <a:pt x="3224612" y="2647950"/>
                </a:lnTo>
                <a:cubicBezTo>
                  <a:pt x="3224612" y="2737785"/>
                  <a:pt x="3279289" y="2767952"/>
                  <a:pt x="3345187" y="2767952"/>
                </a:cubicBezTo>
                <a:moveTo>
                  <a:pt x="2942384" y="2775851"/>
                </a:moveTo>
                <a:cubicBezTo>
                  <a:pt x="3048695" y="2775851"/>
                  <a:pt x="3116114" y="2711520"/>
                  <a:pt x="3127240" y="2636150"/>
                </a:cubicBezTo>
                <a:lnTo>
                  <a:pt x="3033671" y="2636150"/>
                </a:lnTo>
                <a:cubicBezTo>
                  <a:pt x="3020929" y="2671836"/>
                  <a:pt x="2994018" y="2698102"/>
                  <a:pt x="2944001" y="2698102"/>
                </a:cubicBezTo>
                <a:cubicBezTo>
                  <a:pt x="2886091" y="2698102"/>
                  <a:pt x="2840067" y="2651281"/>
                  <a:pt x="2840067" y="2562302"/>
                </a:cubicBezTo>
                <a:cubicBezTo>
                  <a:pt x="2840067" y="2472562"/>
                  <a:pt x="2885330" y="2424980"/>
                  <a:pt x="2946378" y="2424980"/>
                </a:cubicBezTo>
                <a:cubicBezTo>
                  <a:pt x="2992402" y="2424980"/>
                  <a:pt x="3020929" y="2450389"/>
                  <a:pt x="3033671" y="2486932"/>
                </a:cubicBezTo>
                <a:lnTo>
                  <a:pt x="3126479" y="2486932"/>
                </a:lnTo>
                <a:cubicBezTo>
                  <a:pt x="3115353" y="2410705"/>
                  <a:pt x="3050312" y="2347230"/>
                  <a:pt x="2944761" y="2347230"/>
                </a:cubicBezTo>
                <a:cubicBezTo>
                  <a:pt x="2828180" y="2347230"/>
                  <a:pt x="2740887" y="2431356"/>
                  <a:pt x="2740887" y="2562397"/>
                </a:cubicBezTo>
                <a:cubicBezTo>
                  <a:pt x="2740887" y="2694866"/>
                  <a:pt x="2826564" y="2775851"/>
                  <a:pt x="2942384" y="2775851"/>
                </a:cubicBezTo>
                <a:moveTo>
                  <a:pt x="2380114" y="2564681"/>
                </a:moveTo>
                <a:lnTo>
                  <a:pt x="2417390" y="2455908"/>
                </a:lnTo>
                <a:cubicBezTo>
                  <a:pt x="2433270" y="2414607"/>
                  <a:pt x="2448294" y="2367786"/>
                  <a:pt x="2466552" y="2312210"/>
                </a:cubicBezTo>
                <a:lnTo>
                  <a:pt x="2467312" y="2312210"/>
                </a:lnTo>
                <a:cubicBezTo>
                  <a:pt x="2486330" y="2367786"/>
                  <a:pt x="2502210" y="2415464"/>
                  <a:pt x="2516474" y="2455147"/>
                </a:cubicBezTo>
                <a:lnTo>
                  <a:pt x="2553749" y="2564681"/>
                </a:lnTo>
                <a:lnTo>
                  <a:pt x="2380114" y="2564681"/>
                </a:lnTo>
                <a:close/>
                <a:moveTo>
                  <a:pt x="2207240" y="2763956"/>
                </a:moveTo>
                <a:lnTo>
                  <a:pt x="2311174" y="2763956"/>
                </a:lnTo>
                <a:lnTo>
                  <a:pt x="2350826" y="2648045"/>
                </a:lnTo>
                <a:lnTo>
                  <a:pt x="2582466" y="2648045"/>
                </a:lnTo>
                <a:lnTo>
                  <a:pt x="2622119" y="2763956"/>
                </a:lnTo>
                <a:lnTo>
                  <a:pt x="2728430" y="2763956"/>
                </a:lnTo>
                <a:lnTo>
                  <a:pt x="2523701" y="2208195"/>
                </a:lnTo>
                <a:lnTo>
                  <a:pt x="2414252" y="2208195"/>
                </a:lnTo>
                <a:lnTo>
                  <a:pt x="2207240" y="2763956"/>
                </a:lnTo>
                <a:close/>
              </a:path>
            </a:pathLst>
          </a:custGeom>
          <a:solidFill>
            <a:schemeClr val="accent1"/>
          </a:solidFill>
          <a:ln w="9509" cap="flat">
            <a:noFill/>
            <a:prstDash val="solid"/>
            <a:miter/>
          </a:ln>
        </p:spPr>
        <p:txBody>
          <a:bodyPr rtlCol="0" anchor="ctr"/>
          <a:lstStyle/>
          <a:p>
            <a:endParaRPr lang="en-US" sz="1350" dirty="0"/>
          </a:p>
        </p:txBody>
      </p:sp>
      <p:sp>
        <p:nvSpPr>
          <p:cNvPr id="4" name="Footer Placeholder 4">
            <a:extLst>
              <a:ext uri="{FF2B5EF4-FFF2-40B4-BE49-F238E27FC236}">
                <a16:creationId xmlns:a16="http://schemas.microsoft.com/office/drawing/2014/main" id="{A7E709DD-B4DF-F760-665E-1764DED439B5}"/>
              </a:ext>
            </a:extLst>
          </p:cNvPr>
          <p:cNvSpPr>
            <a:spLocks noGrp="1"/>
          </p:cNvSpPr>
          <p:nvPr>
            <p:ph type="ftr" sz="quarter" idx="3"/>
          </p:nvPr>
        </p:nvSpPr>
        <p:spPr>
          <a:xfrm>
            <a:off x="4038600" y="6400800"/>
            <a:ext cx="4114800" cy="186484"/>
          </a:xfrm>
          <a:prstGeom prst="rect">
            <a:avLst/>
          </a:prstGeom>
        </p:spPr>
        <p:txBody>
          <a:bodyPr vert="horz" lIns="0" tIns="0" rIns="0" bIns="0" rtlCol="0" anchor="b" anchorCtr="0">
            <a:noAutofit/>
          </a:bodyPr>
          <a:lstStyle>
            <a:lvl1pPr algn="ctr">
              <a:defRPr sz="750" b="0" i="0">
                <a:solidFill>
                  <a:schemeClr val="bg1"/>
                </a:solidFill>
                <a:latin typeface="ABC Oracle Medium" panose="020B0504040202060203" pitchFamily="34" charset="77"/>
              </a:defRPr>
            </a:lvl1pPr>
          </a:lstStyle>
          <a:p>
            <a:endParaRPr lang="en-US" dirty="0"/>
          </a:p>
        </p:txBody>
      </p:sp>
    </p:spTree>
    <p:extLst>
      <p:ext uri="{BB962C8B-B14F-4D97-AF65-F5344CB8AC3E}">
        <p14:creationId xmlns:p14="http://schemas.microsoft.com/office/powerpoint/2010/main" val="105454236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3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BC0A35-605B-540D-A6C1-A30375E8AD1E}"/>
              </a:ext>
            </a:extLst>
          </p:cNvPr>
          <p:cNvSpPr>
            <a:spLocks noGrp="1"/>
          </p:cNvSpPr>
          <p:nvPr>
            <p:ph type="title"/>
          </p:nvPr>
        </p:nvSpPr>
        <p:spPr>
          <a:xfrm>
            <a:off x="326849" y="288390"/>
            <a:ext cx="5403811" cy="1232435"/>
          </a:xfrm>
        </p:spPr>
        <p:txBody>
          <a:bodyPr/>
          <a:lstStyle>
            <a:lvl1pPr>
              <a:defRPr>
                <a:solidFill>
                  <a:schemeClr val="tx1"/>
                </a:solidFill>
              </a:defRPr>
            </a:lvl1pPr>
          </a:lstStyle>
          <a:p>
            <a:r>
              <a:rPr lang="en-US"/>
              <a:t>Click to edit Master title style</a:t>
            </a:r>
            <a:endParaRPr lang="en-GB" dirty="0"/>
          </a:p>
        </p:txBody>
      </p:sp>
      <p:sp>
        <p:nvSpPr>
          <p:cNvPr id="3" name="Content Placeholder 2">
            <a:extLst>
              <a:ext uri="{FF2B5EF4-FFF2-40B4-BE49-F238E27FC236}">
                <a16:creationId xmlns:a16="http://schemas.microsoft.com/office/drawing/2014/main" id="{998F55B4-FD90-CD9B-E925-574003DE1A20}"/>
              </a:ext>
            </a:extLst>
          </p:cNvPr>
          <p:cNvSpPr>
            <a:spLocks noGrp="1"/>
          </p:cNvSpPr>
          <p:nvPr>
            <p:ph idx="1"/>
          </p:nvPr>
        </p:nvSpPr>
        <p:spPr>
          <a:xfrm>
            <a:off x="352425" y="1493113"/>
            <a:ext cx="4300995" cy="4256334"/>
          </a:xfrm>
        </p:spPr>
        <p:txBody>
          <a:bodyPr/>
          <a:lstStyle>
            <a:lvl1pPr>
              <a:spcBef>
                <a:spcPts val="1350"/>
              </a:spcBef>
              <a:spcAft>
                <a:spcPts val="450"/>
              </a:spcAft>
              <a:defRPr>
                <a:solidFill>
                  <a:schemeClr val="accent3"/>
                </a:solidFill>
              </a:defRPr>
            </a:lvl1pPr>
            <a:lvl2pPr marL="0" indent="0">
              <a:buNone/>
              <a:defRPr>
                <a:solidFill>
                  <a:schemeClr val="accent3"/>
                </a:solidFill>
              </a:defRPr>
            </a:lvl2pPr>
            <a:lvl3pPr marL="266700" indent="-266700">
              <a:tabLst/>
              <a:defRPr>
                <a:solidFill>
                  <a:schemeClr val="accent3"/>
                </a:solidFill>
              </a:defRPr>
            </a:lvl3pPr>
            <a:lvl4pPr marL="534591" indent="-267891">
              <a:tabLst/>
              <a:defRPr>
                <a:solidFill>
                  <a:schemeClr val="accent3"/>
                </a:solidFill>
              </a:defRPr>
            </a:lvl4pPr>
            <a:lvl5pPr marL="801291" indent="-266700">
              <a:tabLst/>
              <a:defRPr>
                <a:solidFill>
                  <a:schemeClr val="accent3"/>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6" name="Slide Number Placeholder 5">
            <a:extLst>
              <a:ext uri="{FF2B5EF4-FFF2-40B4-BE49-F238E27FC236}">
                <a16:creationId xmlns:a16="http://schemas.microsoft.com/office/drawing/2014/main" id="{FC6E464A-9C61-0511-FA70-5AA1019B3D6D}"/>
              </a:ext>
            </a:extLst>
          </p:cNvPr>
          <p:cNvSpPr>
            <a:spLocks noGrp="1"/>
          </p:cNvSpPr>
          <p:nvPr>
            <p:ph type="sldNum" sz="quarter" idx="12"/>
          </p:nvPr>
        </p:nvSpPr>
        <p:spPr/>
        <p:txBody>
          <a:bodyPr/>
          <a:lstStyle>
            <a:lvl1pPr>
              <a:defRPr>
                <a:solidFill>
                  <a:schemeClr val="accent3"/>
                </a:solidFill>
              </a:defRPr>
            </a:lvl1pPr>
          </a:lstStyle>
          <a:p>
            <a:fld id="{C1FF6DA9-008F-8B48-92A6-B652298478BF}" type="slidenum">
              <a:rPr lang="en-US" smtClean="0"/>
              <a:t>‹#›</a:t>
            </a:fld>
            <a:endParaRPr lang="en-US" dirty="0"/>
          </a:p>
        </p:txBody>
      </p:sp>
      <p:sp>
        <p:nvSpPr>
          <p:cNvPr id="12" name="Graphic 9">
            <a:extLst>
              <a:ext uri="{FF2B5EF4-FFF2-40B4-BE49-F238E27FC236}">
                <a16:creationId xmlns:a16="http://schemas.microsoft.com/office/drawing/2014/main" id="{07DE4BE4-C52D-8163-E612-5CD7219CE49C}"/>
              </a:ext>
            </a:extLst>
          </p:cNvPr>
          <p:cNvSpPr/>
          <p:nvPr/>
        </p:nvSpPr>
        <p:spPr>
          <a:xfrm>
            <a:off x="352426" y="5770222"/>
            <a:ext cx="1250905" cy="778216"/>
          </a:xfrm>
          <a:custGeom>
            <a:avLst/>
            <a:gdLst>
              <a:gd name="connsiteX0" fmla="*/ 1616252 w 5680133"/>
              <a:gd name="connsiteY0" fmla="*/ 1027014 h 3533740"/>
              <a:gd name="connsiteX1" fmla="*/ 1026216 w 5680133"/>
              <a:gd name="connsiteY1" fmla="*/ 1617605 h 3533740"/>
              <a:gd name="connsiteX2" fmla="*/ 436180 w 5680133"/>
              <a:gd name="connsiteY2" fmla="*/ 1027014 h 3533740"/>
              <a:gd name="connsiteX3" fmla="*/ 1026216 w 5680133"/>
              <a:gd name="connsiteY3" fmla="*/ 436519 h 3533740"/>
              <a:gd name="connsiteX4" fmla="*/ 1616252 w 5680133"/>
              <a:gd name="connsiteY4" fmla="*/ 1027014 h 3533740"/>
              <a:gd name="connsiteX5" fmla="*/ 2052432 w 5680133"/>
              <a:gd name="connsiteY5" fmla="*/ 2054029 h 3533740"/>
              <a:gd name="connsiteX6" fmla="*/ 2052432 w 5680133"/>
              <a:gd name="connsiteY6" fmla="*/ 1027014 h 3533740"/>
              <a:gd name="connsiteX7" fmla="*/ 1026216 w 5680133"/>
              <a:gd name="connsiteY7" fmla="*/ 0 h 3533740"/>
              <a:gd name="connsiteX8" fmla="*/ 0 w 5680133"/>
              <a:gd name="connsiteY8" fmla="*/ 1027014 h 3533740"/>
              <a:gd name="connsiteX9" fmla="*/ 1026216 w 5680133"/>
              <a:gd name="connsiteY9" fmla="*/ 2054029 h 3533740"/>
              <a:gd name="connsiteX10" fmla="*/ 2052432 w 5680133"/>
              <a:gd name="connsiteY10" fmla="*/ 2054029 h 3533740"/>
              <a:gd name="connsiteX11" fmla="*/ 5302720 w 5680133"/>
              <a:gd name="connsiteY11" fmla="*/ 3528126 h 3533740"/>
              <a:gd name="connsiteX12" fmla="*/ 5363767 w 5680133"/>
              <a:gd name="connsiteY12" fmla="*/ 3466935 h 3533740"/>
              <a:gd name="connsiteX13" fmla="*/ 5302720 w 5680133"/>
              <a:gd name="connsiteY13" fmla="*/ 3406601 h 3533740"/>
              <a:gd name="connsiteX14" fmla="*/ 5241576 w 5680133"/>
              <a:gd name="connsiteY14" fmla="*/ 3466935 h 3533740"/>
              <a:gd name="connsiteX15" fmla="*/ 5302720 w 5680133"/>
              <a:gd name="connsiteY15" fmla="*/ 3528126 h 3533740"/>
              <a:gd name="connsiteX16" fmla="*/ 4875097 w 5680133"/>
              <a:gd name="connsiteY16" fmla="*/ 3277272 h 3533740"/>
              <a:gd name="connsiteX17" fmla="*/ 4983025 w 5680133"/>
              <a:gd name="connsiteY17" fmla="*/ 3179634 h 3533740"/>
              <a:gd name="connsiteX18" fmla="*/ 5090097 w 5680133"/>
              <a:gd name="connsiteY18" fmla="*/ 3277272 h 3533740"/>
              <a:gd name="connsiteX19" fmla="*/ 4875097 w 5680133"/>
              <a:gd name="connsiteY19" fmla="*/ 3277272 h 3533740"/>
              <a:gd name="connsiteX20" fmla="*/ 4986924 w 5680133"/>
              <a:gd name="connsiteY20" fmla="*/ 3533740 h 3533740"/>
              <a:gd name="connsiteX21" fmla="*/ 5173396 w 5680133"/>
              <a:gd name="connsiteY21" fmla="*/ 3416213 h 3533740"/>
              <a:gd name="connsiteX22" fmla="*/ 5073456 w 5680133"/>
              <a:gd name="connsiteY22" fmla="*/ 3416213 h 3533740"/>
              <a:gd name="connsiteX23" fmla="*/ 4988540 w 5680133"/>
              <a:gd name="connsiteY23" fmla="*/ 3459037 h 3533740"/>
              <a:gd name="connsiteX24" fmla="*/ 4873481 w 5680133"/>
              <a:gd name="connsiteY24" fmla="*/ 3346267 h 3533740"/>
              <a:gd name="connsiteX25" fmla="*/ 5184427 w 5680133"/>
              <a:gd name="connsiteY25" fmla="*/ 3346267 h 3533740"/>
              <a:gd name="connsiteX26" fmla="*/ 4980553 w 5680133"/>
              <a:gd name="connsiteY26" fmla="*/ 3104168 h 3533740"/>
              <a:gd name="connsiteX27" fmla="*/ 4777440 w 5680133"/>
              <a:gd name="connsiteY27" fmla="*/ 3320096 h 3533740"/>
              <a:gd name="connsiteX28" fmla="*/ 4986924 w 5680133"/>
              <a:gd name="connsiteY28" fmla="*/ 3533740 h 3533740"/>
              <a:gd name="connsiteX29" fmla="*/ 4677595 w 5680133"/>
              <a:gd name="connsiteY29" fmla="*/ 3525747 h 3533740"/>
              <a:gd name="connsiteX30" fmla="*/ 4737882 w 5680133"/>
              <a:gd name="connsiteY30" fmla="*/ 3517753 h 3533740"/>
              <a:gd name="connsiteX31" fmla="*/ 4737882 w 5680133"/>
              <a:gd name="connsiteY31" fmla="*/ 3448664 h 3533740"/>
              <a:gd name="connsiteX32" fmla="*/ 4702984 w 5680133"/>
              <a:gd name="connsiteY32" fmla="*/ 3452660 h 3533740"/>
              <a:gd name="connsiteX33" fmla="*/ 4649068 w 5680133"/>
              <a:gd name="connsiteY33" fmla="*/ 3388329 h 3533740"/>
              <a:gd name="connsiteX34" fmla="*/ 4649068 w 5680133"/>
              <a:gd name="connsiteY34" fmla="*/ 3189912 h 3533740"/>
              <a:gd name="connsiteX35" fmla="*/ 4729990 w 5680133"/>
              <a:gd name="connsiteY35" fmla="*/ 3189912 h 3533740"/>
              <a:gd name="connsiteX36" fmla="*/ 4729990 w 5680133"/>
              <a:gd name="connsiteY36" fmla="*/ 3116064 h 3533740"/>
              <a:gd name="connsiteX37" fmla="*/ 4649068 w 5680133"/>
              <a:gd name="connsiteY37" fmla="*/ 3116064 h 3533740"/>
              <a:gd name="connsiteX38" fmla="*/ 4649068 w 5680133"/>
              <a:gd name="connsiteY38" fmla="*/ 2997013 h 3533740"/>
              <a:gd name="connsiteX39" fmla="*/ 4557020 w 5680133"/>
              <a:gd name="connsiteY39" fmla="*/ 2997013 h 3533740"/>
              <a:gd name="connsiteX40" fmla="*/ 4557020 w 5680133"/>
              <a:gd name="connsiteY40" fmla="*/ 3116064 h 3533740"/>
              <a:gd name="connsiteX41" fmla="*/ 4487984 w 5680133"/>
              <a:gd name="connsiteY41" fmla="*/ 3116064 h 3533740"/>
              <a:gd name="connsiteX42" fmla="*/ 4487984 w 5680133"/>
              <a:gd name="connsiteY42" fmla="*/ 3189912 h 3533740"/>
              <a:gd name="connsiteX43" fmla="*/ 4557020 w 5680133"/>
              <a:gd name="connsiteY43" fmla="*/ 3189912 h 3533740"/>
              <a:gd name="connsiteX44" fmla="*/ 4557020 w 5680133"/>
              <a:gd name="connsiteY44" fmla="*/ 3405840 h 3533740"/>
              <a:gd name="connsiteX45" fmla="*/ 4677595 w 5680133"/>
              <a:gd name="connsiteY45" fmla="*/ 3525747 h 3533740"/>
              <a:gd name="connsiteX46" fmla="*/ 4221446 w 5680133"/>
              <a:gd name="connsiteY46" fmla="*/ 3533740 h 3533740"/>
              <a:gd name="connsiteX47" fmla="*/ 4335650 w 5680133"/>
              <a:gd name="connsiteY47" fmla="*/ 3471789 h 3533740"/>
              <a:gd name="connsiteX48" fmla="*/ 4335650 w 5680133"/>
              <a:gd name="connsiteY48" fmla="*/ 3521845 h 3533740"/>
              <a:gd name="connsiteX49" fmla="*/ 4428458 w 5680133"/>
              <a:gd name="connsiteY49" fmla="*/ 3521845 h 3533740"/>
              <a:gd name="connsiteX50" fmla="*/ 4428458 w 5680133"/>
              <a:gd name="connsiteY50" fmla="*/ 3116159 h 3533740"/>
              <a:gd name="connsiteX51" fmla="*/ 4334033 w 5680133"/>
              <a:gd name="connsiteY51" fmla="*/ 3116159 h 3533740"/>
              <a:gd name="connsiteX52" fmla="*/ 4334033 w 5680133"/>
              <a:gd name="connsiteY52" fmla="*/ 3340842 h 3533740"/>
              <a:gd name="connsiteX53" fmla="*/ 4249117 w 5680133"/>
              <a:gd name="connsiteY53" fmla="*/ 3455991 h 3533740"/>
              <a:gd name="connsiteX54" fmla="*/ 4180937 w 5680133"/>
              <a:gd name="connsiteY54" fmla="*/ 3370248 h 3533740"/>
              <a:gd name="connsiteX55" fmla="*/ 4180937 w 5680133"/>
              <a:gd name="connsiteY55" fmla="*/ 3116159 h 3533740"/>
              <a:gd name="connsiteX56" fmla="*/ 4086512 w 5680133"/>
              <a:gd name="connsiteY56" fmla="*/ 3116159 h 3533740"/>
              <a:gd name="connsiteX57" fmla="*/ 4086512 w 5680133"/>
              <a:gd name="connsiteY57" fmla="*/ 3384523 h 3533740"/>
              <a:gd name="connsiteX58" fmla="*/ 4221446 w 5680133"/>
              <a:gd name="connsiteY58" fmla="*/ 3533740 h 3533740"/>
              <a:gd name="connsiteX59" fmla="*/ 3958806 w 5680133"/>
              <a:gd name="connsiteY59" fmla="*/ 3525747 h 3533740"/>
              <a:gd name="connsiteX60" fmla="*/ 4019093 w 5680133"/>
              <a:gd name="connsiteY60" fmla="*/ 3517753 h 3533740"/>
              <a:gd name="connsiteX61" fmla="*/ 4019093 w 5680133"/>
              <a:gd name="connsiteY61" fmla="*/ 3448664 h 3533740"/>
              <a:gd name="connsiteX62" fmla="*/ 3984195 w 5680133"/>
              <a:gd name="connsiteY62" fmla="*/ 3452660 h 3533740"/>
              <a:gd name="connsiteX63" fmla="*/ 3930279 w 5680133"/>
              <a:gd name="connsiteY63" fmla="*/ 3388329 h 3533740"/>
              <a:gd name="connsiteX64" fmla="*/ 3930279 w 5680133"/>
              <a:gd name="connsiteY64" fmla="*/ 3189912 h 3533740"/>
              <a:gd name="connsiteX65" fmla="*/ 4011201 w 5680133"/>
              <a:gd name="connsiteY65" fmla="*/ 3189912 h 3533740"/>
              <a:gd name="connsiteX66" fmla="*/ 4011201 w 5680133"/>
              <a:gd name="connsiteY66" fmla="*/ 3116064 h 3533740"/>
              <a:gd name="connsiteX67" fmla="*/ 3930279 w 5680133"/>
              <a:gd name="connsiteY67" fmla="*/ 3116064 h 3533740"/>
              <a:gd name="connsiteX68" fmla="*/ 3930279 w 5680133"/>
              <a:gd name="connsiteY68" fmla="*/ 2997013 h 3533740"/>
              <a:gd name="connsiteX69" fmla="*/ 3838231 w 5680133"/>
              <a:gd name="connsiteY69" fmla="*/ 2997013 h 3533740"/>
              <a:gd name="connsiteX70" fmla="*/ 3838231 w 5680133"/>
              <a:gd name="connsiteY70" fmla="*/ 3116064 h 3533740"/>
              <a:gd name="connsiteX71" fmla="*/ 3769196 w 5680133"/>
              <a:gd name="connsiteY71" fmla="*/ 3116064 h 3533740"/>
              <a:gd name="connsiteX72" fmla="*/ 3769196 w 5680133"/>
              <a:gd name="connsiteY72" fmla="*/ 3189912 h 3533740"/>
              <a:gd name="connsiteX73" fmla="*/ 3838231 w 5680133"/>
              <a:gd name="connsiteY73" fmla="*/ 3189912 h 3533740"/>
              <a:gd name="connsiteX74" fmla="*/ 3838231 w 5680133"/>
              <a:gd name="connsiteY74" fmla="*/ 3405840 h 3533740"/>
              <a:gd name="connsiteX75" fmla="*/ 3958806 w 5680133"/>
              <a:gd name="connsiteY75" fmla="*/ 3525747 h 3533740"/>
              <a:gd name="connsiteX76" fmla="*/ 3601076 w 5680133"/>
              <a:gd name="connsiteY76" fmla="*/ 3012906 h 3533740"/>
              <a:gd name="connsiteX77" fmla="*/ 3662979 w 5680133"/>
              <a:gd name="connsiteY77" fmla="*/ 3074858 h 3533740"/>
              <a:gd name="connsiteX78" fmla="*/ 3724883 w 5680133"/>
              <a:gd name="connsiteY78" fmla="*/ 3012906 h 3533740"/>
              <a:gd name="connsiteX79" fmla="*/ 3662979 w 5680133"/>
              <a:gd name="connsiteY79" fmla="*/ 2950192 h 3533740"/>
              <a:gd name="connsiteX80" fmla="*/ 3601076 w 5680133"/>
              <a:gd name="connsiteY80" fmla="*/ 3012906 h 3533740"/>
              <a:gd name="connsiteX81" fmla="*/ 3616100 w 5680133"/>
              <a:gd name="connsiteY81" fmla="*/ 3521750 h 3533740"/>
              <a:gd name="connsiteX82" fmla="*/ 3709669 w 5680133"/>
              <a:gd name="connsiteY82" fmla="*/ 3521750 h 3533740"/>
              <a:gd name="connsiteX83" fmla="*/ 3709669 w 5680133"/>
              <a:gd name="connsiteY83" fmla="*/ 3116064 h 3533740"/>
              <a:gd name="connsiteX84" fmla="*/ 3616100 w 5680133"/>
              <a:gd name="connsiteY84" fmla="*/ 3116064 h 3533740"/>
              <a:gd name="connsiteX85" fmla="*/ 3616100 w 5680133"/>
              <a:gd name="connsiteY85" fmla="*/ 3521750 h 3533740"/>
              <a:gd name="connsiteX86" fmla="*/ 3484399 w 5680133"/>
              <a:gd name="connsiteY86" fmla="*/ 3525747 h 3533740"/>
              <a:gd name="connsiteX87" fmla="*/ 3544687 w 5680133"/>
              <a:gd name="connsiteY87" fmla="*/ 3517753 h 3533740"/>
              <a:gd name="connsiteX88" fmla="*/ 3544687 w 5680133"/>
              <a:gd name="connsiteY88" fmla="*/ 3448664 h 3533740"/>
              <a:gd name="connsiteX89" fmla="*/ 3509789 w 5680133"/>
              <a:gd name="connsiteY89" fmla="*/ 3452660 h 3533740"/>
              <a:gd name="connsiteX90" fmla="*/ 3455872 w 5680133"/>
              <a:gd name="connsiteY90" fmla="*/ 3388329 h 3533740"/>
              <a:gd name="connsiteX91" fmla="*/ 3455872 w 5680133"/>
              <a:gd name="connsiteY91" fmla="*/ 3189912 h 3533740"/>
              <a:gd name="connsiteX92" fmla="*/ 3536794 w 5680133"/>
              <a:gd name="connsiteY92" fmla="*/ 3189912 h 3533740"/>
              <a:gd name="connsiteX93" fmla="*/ 3536794 w 5680133"/>
              <a:gd name="connsiteY93" fmla="*/ 3116064 h 3533740"/>
              <a:gd name="connsiteX94" fmla="*/ 3455872 w 5680133"/>
              <a:gd name="connsiteY94" fmla="*/ 3116064 h 3533740"/>
              <a:gd name="connsiteX95" fmla="*/ 3455872 w 5680133"/>
              <a:gd name="connsiteY95" fmla="*/ 2997013 h 3533740"/>
              <a:gd name="connsiteX96" fmla="*/ 3363825 w 5680133"/>
              <a:gd name="connsiteY96" fmla="*/ 2997013 h 3533740"/>
              <a:gd name="connsiteX97" fmla="*/ 3363825 w 5680133"/>
              <a:gd name="connsiteY97" fmla="*/ 3116064 h 3533740"/>
              <a:gd name="connsiteX98" fmla="*/ 3294789 w 5680133"/>
              <a:gd name="connsiteY98" fmla="*/ 3116064 h 3533740"/>
              <a:gd name="connsiteX99" fmla="*/ 3294789 w 5680133"/>
              <a:gd name="connsiteY99" fmla="*/ 3189912 h 3533740"/>
              <a:gd name="connsiteX100" fmla="*/ 3363825 w 5680133"/>
              <a:gd name="connsiteY100" fmla="*/ 3189912 h 3533740"/>
              <a:gd name="connsiteX101" fmla="*/ 3363825 w 5680133"/>
              <a:gd name="connsiteY101" fmla="*/ 3405840 h 3533740"/>
              <a:gd name="connsiteX102" fmla="*/ 3484399 w 5680133"/>
              <a:gd name="connsiteY102" fmla="*/ 3525747 h 3533740"/>
              <a:gd name="connsiteX103" fmla="*/ 3087017 w 5680133"/>
              <a:gd name="connsiteY103" fmla="*/ 3533740 h 3533740"/>
              <a:gd name="connsiteX104" fmla="*/ 3266357 w 5680133"/>
              <a:gd name="connsiteY104" fmla="*/ 3401938 h 3533740"/>
              <a:gd name="connsiteX105" fmla="*/ 3118016 w 5680133"/>
              <a:gd name="connsiteY105" fmla="*/ 3279652 h 3533740"/>
              <a:gd name="connsiteX106" fmla="*/ 3068854 w 5680133"/>
              <a:gd name="connsiteY106" fmla="*/ 3268517 h 3533740"/>
              <a:gd name="connsiteX107" fmla="*/ 3004573 w 5680133"/>
              <a:gd name="connsiteY107" fmla="*/ 3221696 h 3533740"/>
              <a:gd name="connsiteX108" fmla="*/ 3074370 w 5680133"/>
              <a:gd name="connsiteY108" fmla="*/ 3174019 h 3533740"/>
              <a:gd name="connsiteX109" fmla="*/ 3157669 w 5680133"/>
              <a:gd name="connsiteY109" fmla="*/ 3225598 h 3533740"/>
              <a:gd name="connsiteX110" fmla="*/ 3252094 w 5680133"/>
              <a:gd name="connsiteY110" fmla="*/ 3225598 h 3533740"/>
              <a:gd name="connsiteX111" fmla="*/ 3075225 w 5680133"/>
              <a:gd name="connsiteY111" fmla="*/ 3104930 h 3533740"/>
              <a:gd name="connsiteX112" fmla="*/ 2908627 w 5680133"/>
              <a:gd name="connsiteY112" fmla="*/ 3227216 h 3533740"/>
              <a:gd name="connsiteX113" fmla="*/ 3045082 w 5680133"/>
              <a:gd name="connsiteY113" fmla="*/ 3347884 h 3533740"/>
              <a:gd name="connsiteX114" fmla="*/ 3092722 w 5680133"/>
              <a:gd name="connsiteY114" fmla="*/ 3358162 h 3533740"/>
              <a:gd name="connsiteX115" fmla="*/ 3170506 w 5680133"/>
              <a:gd name="connsiteY115" fmla="*/ 3411359 h 3533740"/>
              <a:gd name="connsiteX116" fmla="*/ 3091961 w 5680133"/>
              <a:gd name="connsiteY116" fmla="*/ 3463795 h 3533740"/>
              <a:gd name="connsiteX117" fmla="*/ 2996015 w 5680133"/>
              <a:gd name="connsiteY117" fmla="*/ 3395562 h 3533740"/>
              <a:gd name="connsiteX118" fmla="*/ 2894459 w 5680133"/>
              <a:gd name="connsiteY118" fmla="*/ 3395562 h 3533740"/>
              <a:gd name="connsiteX119" fmla="*/ 3087017 w 5680133"/>
              <a:gd name="connsiteY119" fmla="*/ 3533740 h 3533740"/>
              <a:gd name="connsiteX120" fmla="*/ 2479294 w 5680133"/>
              <a:gd name="connsiteY120" fmla="*/ 3521750 h 3533740"/>
              <a:gd name="connsiteX121" fmla="*/ 2573718 w 5680133"/>
              <a:gd name="connsiteY121" fmla="*/ 3521750 h 3533740"/>
              <a:gd name="connsiteX122" fmla="*/ 2573718 w 5680133"/>
              <a:gd name="connsiteY122" fmla="*/ 3295544 h 3533740"/>
              <a:gd name="connsiteX123" fmla="*/ 2664910 w 5680133"/>
              <a:gd name="connsiteY123" fmla="*/ 3182013 h 3533740"/>
              <a:gd name="connsiteX124" fmla="*/ 2731569 w 5680133"/>
              <a:gd name="connsiteY124" fmla="*/ 3259857 h 3533740"/>
              <a:gd name="connsiteX125" fmla="*/ 2731569 w 5680133"/>
              <a:gd name="connsiteY125" fmla="*/ 3521845 h 3533740"/>
              <a:gd name="connsiteX126" fmla="*/ 2826754 w 5680133"/>
              <a:gd name="connsiteY126" fmla="*/ 3521845 h 3533740"/>
              <a:gd name="connsiteX127" fmla="*/ 2826754 w 5680133"/>
              <a:gd name="connsiteY127" fmla="*/ 3251959 h 3533740"/>
              <a:gd name="connsiteX128" fmla="*/ 2691916 w 5680133"/>
              <a:gd name="connsiteY128" fmla="*/ 3104264 h 3533740"/>
              <a:gd name="connsiteX129" fmla="*/ 2571341 w 5680133"/>
              <a:gd name="connsiteY129" fmla="*/ 3168595 h 3533740"/>
              <a:gd name="connsiteX130" fmla="*/ 2571341 w 5680133"/>
              <a:gd name="connsiteY130" fmla="*/ 3116159 h 3533740"/>
              <a:gd name="connsiteX131" fmla="*/ 2479294 w 5680133"/>
              <a:gd name="connsiteY131" fmla="*/ 3116159 h 3533740"/>
              <a:gd name="connsiteX132" fmla="*/ 2479294 w 5680133"/>
              <a:gd name="connsiteY132" fmla="*/ 3521750 h 3533740"/>
              <a:gd name="connsiteX133" fmla="*/ 2273042 w 5680133"/>
              <a:gd name="connsiteY133" fmla="*/ 3521750 h 3533740"/>
              <a:gd name="connsiteX134" fmla="*/ 2372222 w 5680133"/>
              <a:gd name="connsiteY134" fmla="*/ 3521750 h 3533740"/>
              <a:gd name="connsiteX135" fmla="*/ 2372222 w 5680133"/>
              <a:gd name="connsiteY135" fmla="*/ 2965990 h 3533740"/>
              <a:gd name="connsiteX136" fmla="*/ 2273042 w 5680133"/>
              <a:gd name="connsiteY136" fmla="*/ 2965990 h 3533740"/>
              <a:gd name="connsiteX137" fmla="*/ 2273042 w 5680133"/>
              <a:gd name="connsiteY137" fmla="*/ 3521750 h 3533740"/>
              <a:gd name="connsiteX138" fmla="*/ 5500793 w 5680133"/>
              <a:gd name="connsiteY138" fmla="*/ 2775851 h 3533740"/>
              <a:gd name="connsiteX139" fmla="*/ 5680134 w 5680133"/>
              <a:gd name="connsiteY139" fmla="*/ 2644048 h 3533740"/>
              <a:gd name="connsiteX140" fmla="*/ 5531792 w 5680133"/>
              <a:gd name="connsiteY140" fmla="*/ 2521762 h 3533740"/>
              <a:gd name="connsiteX141" fmla="*/ 5482631 w 5680133"/>
              <a:gd name="connsiteY141" fmla="*/ 2510628 h 3533740"/>
              <a:gd name="connsiteX142" fmla="*/ 5418349 w 5680133"/>
              <a:gd name="connsiteY142" fmla="*/ 2463807 h 3533740"/>
              <a:gd name="connsiteX143" fmla="*/ 5488146 w 5680133"/>
              <a:gd name="connsiteY143" fmla="*/ 2416225 h 3533740"/>
              <a:gd name="connsiteX144" fmla="*/ 5571445 w 5680133"/>
              <a:gd name="connsiteY144" fmla="*/ 2467804 h 3533740"/>
              <a:gd name="connsiteX145" fmla="*/ 5665870 w 5680133"/>
              <a:gd name="connsiteY145" fmla="*/ 2467804 h 3533740"/>
              <a:gd name="connsiteX146" fmla="*/ 5489001 w 5680133"/>
              <a:gd name="connsiteY146" fmla="*/ 2347135 h 3533740"/>
              <a:gd name="connsiteX147" fmla="*/ 5322403 w 5680133"/>
              <a:gd name="connsiteY147" fmla="*/ 2469422 h 3533740"/>
              <a:gd name="connsiteX148" fmla="*/ 5458858 w 5680133"/>
              <a:gd name="connsiteY148" fmla="*/ 2590090 h 3533740"/>
              <a:gd name="connsiteX149" fmla="*/ 5506498 w 5680133"/>
              <a:gd name="connsiteY149" fmla="*/ 2600368 h 3533740"/>
              <a:gd name="connsiteX150" fmla="*/ 5584282 w 5680133"/>
              <a:gd name="connsiteY150" fmla="*/ 2653565 h 3533740"/>
              <a:gd name="connsiteX151" fmla="*/ 5505737 w 5680133"/>
              <a:gd name="connsiteY151" fmla="*/ 2706000 h 3533740"/>
              <a:gd name="connsiteX152" fmla="*/ 5409791 w 5680133"/>
              <a:gd name="connsiteY152" fmla="*/ 2637767 h 3533740"/>
              <a:gd name="connsiteX153" fmla="*/ 5308234 w 5680133"/>
              <a:gd name="connsiteY153" fmla="*/ 2637767 h 3533740"/>
              <a:gd name="connsiteX154" fmla="*/ 5500793 w 5680133"/>
              <a:gd name="connsiteY154" fmla="*/ 2775851 h 3533740"/>
              <a:gd name="connsiteX155" fmla="*/ 4957636 w 5680133"/>
              <a:gd name="connsiteY155" fmla="*/ 2519383 h 3533740"/>
              <a:gd name="connsiteX156" fmla="*/ 5065564 w 5680133"/>
              <a:gd name="connsiteY156" fmla="*/ 2421744 h 3533740"/>
              <a:gd name="connsiteX157" fmla="*/ 5172635 w 5680133"/>
              <a:gd name="connsiteY157" fmla="*/ 2519383 h 3533740"/>
              <a:gd name="connsiteX158" fmla="*/ 4957636 w 5680133"/>
              <a:gd name="connsiteY158" fmla="*/ 2519383 h 3533740"/>
              <a:gd name="connsiteX159" fmla="*/ 5069462 w 5680133"/>
              <a:gd name="connsiteY159" fmla="*/ 2775851 h 3533740"/>
              <a:gd name="connsiteX160" fmla="*/ 5255935 w 5680133"/>
              <a:gd name="connsiteY160" fmla="*/ 2658323 h 3533740"/>
              <a:gd name="connsiteX161" fmla="*/ 5155994 w 5680133"/>
              <a:gd name="connsiteY161" fmla="*/ 2658323 h 3533740"/>
              <a:gd name="connsiteX162" fmla="*/ 5071079 w 5680133"/>
              <a:gd name="connsiteY162" fmla="*/ 2701147 h 3533740"/>
              <a:gd name="connsiteX163" fmla="*/ 4956020 w 5680133"/>
              <a:gd name="connsiteY163" fmla="*/ 2588377 h 3533740"/>
              <a:gd name="connsiteX164" fmla="*/ 5266965 w 5680133"/>
              <a:gd name="connsiteY164" fmla="*/ 2588377 h 3533740"/>
              <a:gd name="connsiteX165" fmla="*/ 5063091 w 5680133"/>
              <a:gd name="connsiteY165" fmla="*/ 2346279 h 3533740"/>
              <a:gd name="connsiteX166" fmla="*/ 4859978 w 5680133"/>
              <a:gd name="connsiteY166" fmla="*/ 2562207 h 3533740"/>
              <a:gd name="connsiteX167" fmla="*/ 5069462 w 5680133"/>
              <a:gd name="connsiteY167" fmla="*/ 2775851 h 3533740"/>
              <a:gd name="connsiteX168" fmla="*/ 4675408 w 5680133"/>
              <a:gd name="connsiteY168" fmla="*/ 2255016 h 3533740"/>
              <a:gd name="connsiteX169" fmla="*/ 4737312 w 5680133"/>
              <a:gd name="connsiteY169" fmla="*/ 2316968 h 3533740"/>
              <a:gd name="connsiteX170" fmla="*/ 4799215 w 5680133"/>
              <a:gd name="connsiteY170" fmla="*/ 2255016 h 3533740"/>
              <a:gd name="connsiteX171" fmla="*/ 4737312 w 5680133"/>
              <a:gd name="connsiteY171" fmla="*/ 2192303 h 3533740"/>
              <a:gd name="connsiteX172" fmla="*/ 4675408 w 5680133"/>
              <a:gd name="connsiteY172" fmla="*/ 2255016 h 3533740"/>
              <a:gd name="connsiteX173" fmla="*/ 4690527 w 5680133"/>
              <a:gd name="connsiteY173" fmla="*/ 2763956 h 3533740"/>
              <a:gd name="connsiteX174" fmla="*/ 4784096 w 5680133"/>
              <a:gd name="connsiteY174" fmla="*/ 2763956 h 3533740"/>
              <a:gd name="connsiteX175" fmla="*/ 4784096 w 5680133"/>
              <a:gd name="connsiteY175" fmla="*/ 2358270 h 3533740"/>
              <a:gd name="connsiteX176" fmla="*/ 4690527 w 5680133"/>
              <a:gd name="connsiteY176" fmla="*/ 2358270 h 3533740"/>
              <a:gd name="connsiteX177" fmla="*/ 4690527 w 5680133"/>
              <a:gd name="connsiteY177" fmla="*/ 2763956 h 3533740"/>
              <a:gd name="connsiteX178" fmla="*/ 4393274 w 5680133"/>
              <a:gd name="connsiteY178" fmla="*/ 2763956 h 3533740"/>
              <a:gd name="connsiteX179" fmla="*/ 4487699 w 5680133"/>
              <a:gd name="connsiteY179" fmla="*/ 2763956 h 3533740"/>
              <a:gd name="connsiteX180" fmla="*/ 4487699 w 5680133"/>
              <a:gd name="connsiteY180" fmla="*/ 2580574 h 3533740"/>
              <a:gd name="connsiteX181" fmla="*/ 4557495 w 5680133"/>
              <a:gd name="connsiteY181" fmla="*/ 2443251 h 3533740"/>
              <a:gd name="connsiteX182" fmla="*/ 4629669 w 5680133"/>
              <a:gd name="connsiteY182" fmla="*/ 2436876 h 3533740"/>
              <a:gd name="connsiteX183" fmla="*/ 4629669 w 5680133"/>
              <a:gd name="connsiteY183" fmla="*/ 2346374 h 3533740"/>
              <a:gd name="connsiteX184" fmla="*/ 4485322 w 5680133"/>
              <a:gd name="connsiteY184" fmla="*/ 2441634 h 3533740"/>
              <a:gd name="connsiteX185" fmla="*/ 4485322 w 5680133"/>
              <a:gd name="connsiteY185" fmla="*/ 2358270 h 3533740"/>
              <a:gd name="connsiteX186" fmla="*/ 4393274 w 5680133"/>
              <a:gd name="connsiteY186" fmla="*/ 2358270 h 3533740"/>
              <a:gd name="connsiteX187" fmla="*/ 4393274 w 5680133"/>
              <a:gd name="connsiteY187" fmla="*/ 2763956 h 3533740"/>
              <a:gd name="connsiteX188" fmla="*/ 3987333 w 5680133"/>
              <a:gd name="connsiteY188" fmla="*/ 2560684 h 3533740"/>
              <a:gd name="connsiteX189" fmla="*/ 4090506 w 5680133"/>
              <a:gd name="connsiteY189" fmla="*/ 2422506 h 3533740"/>
              <a:gd name="connsiteX190" fmla="*/ 4196817 w 5680133"/>
              <a:gd name="connsiteY190" fmla="*/ 2560684 h 3533740"/>
              <a:gd name="connsiteX191" fmla="*/ 4090506 w 5680133"/>
              <a:gd name="connsiteY191" fmla="*/ 2700386 h 3533740"/>
              <a:gd name="connsiteX192" fmla="*/ 3987333 w 5680133"/>
              <a:gd name="connsiteY192" fmla="*/ 2560684 h 3533740"/>
              <a:gd name="connsiteX193" fmla="*/ 4072154 w 5680133"/>
              <a:gd name="connsiteY193" fmla="*/ 2775851 h 3533740"/>
              <a:gd name="connsiteX194" fmla="*/ 4195106 w 5680133"/>
              <a:gd name="connsiteY194" fmla="*/ 2713138 h 3533740"/>
              <a:gd name="connsiteX195" fmla="*/ 4195106 w 5680133"/>
              <a:gd name="connsiteY195" fmla="*/ 2763956 h 3533740"/>
              <a:gd name="connsiteX196" fmla="*/ 4290291 w 5680133"/>
              <a:gd name="connsiteY196" fmla="*/ 2763956 h 3533740"/>
              <a:gd name="connsiteX197" fmla="*/ 4290291 w 5680133"/>
              <a:gd name="connsiteY197" fmla="*/ 2358270 h 3533740"/>
              <a:gd name="connsiteX198" fmla="*/ 4195106 w 5680133"/>
              <a:gd name="connsiteY198" fmla="*/ 2358270 h 3533740"/>
              <a:gd name="connsiteX199" fmla="*/ 4195106 w 5680133"/>
              <a:gd name="connsiteY199" fmla="*/ 2410705 h 3533740"/>
              <a:gd name="connsiteX200" fmla="*/ 4072154 w 5680133"/>
              <a:gd name="connsiteY200" fmla="*/ 2346374 h 3533740"/>
              <a:gd name="connsiteX201" fmla="*/ 3890531 w 5680133"/>
              <a:gd name="connsiteY201" fmla="*/ 2560684 h 3533740"/>
              <a:gd name="connsiteX202" fmla="*/ 4072154 w 5680133"/>
              <a:gd name="connsiteY202" fmla="*/ 2775851 h 3533740"/>
              <a:gd name="connsiteX203" fmla="*/ 3606781 w 5680133"/>
              <a:gd name="connsiteY203" fmla="*/ 2775851 h 3533740"/>
              <a:gd name="connsiteX204" fmla="*/ 3720985 w 5680133"/>
              <a:gd name="connsiteY204" fmla="*/ 2713899 h 3533740"/>
              <a:gd name="connsiteX205" fmla="*/ 3720985 w 5680133"/>
              <a:gd name="connsiteY205" fmla="*/ 2763956 h 3533740"/>
              <a:gd name="connsiteX206" fmla="*/ 3813793 w 5680133"/>
              <a:gd name="connsiteY206" fmla="*/ 2763956 h 3533740"/>
              <a:gd name="connsiteX207" fmla="*/ 3813793 w 5680133"/>
              <a:gd name="connsiteY207" fmla="*/ 2358270 h 3533740"/>
              <a:gd name="connsiteX208" fmla="*/ 3719368 w 5680133"/>
              <a:gd name="connsiteY208" fmla="*/ 2358270 h 3533740"/>
              <a:gd name="connsiteX209" fmla="*/ 3719368 w 5680133"/>
              <a:gd name="connsiteY209" fmla="*/ 2582953 h 3533740"/>
              <a:gd name="connsiteX210" fmla="*/ 3634452 w 5680133"/>
              <a:gd name="connsiteY210" fmla="*/ 2698102 h 3533740"/>
              <a:gd name="connsiteX211" fmla="*/ 3566177 w 5680133"/>
              <a:gd name="connsiteY211" fmla="*/ 2612359 h 3533740"/>
              <a:gd name="connsiteX212" fmla="*/ 3566177 w 5680133"/>
              <a:gd name="connsiteY212" fmla="*/ 2358270 h 3533740"/>
              <a:gd name="connsiteX213" fmla="*/ 3471753 w 5680133"/>
              <a:gd name="connsiteY213" fmla="*/ 2358270 h 3533740"/>
              <a:gd name="connsiteX214" fmla="*/ 3471753 w 5680133"/>
              <a:gd name="connsiteY214" fmla="*/ 2626538 h 3533740"/>
              <a:gd name="connsiteX215" fmla="*/ 3606781 w 5680133"/>
              <a:gd name="connsiteY215" fmla="*/ 2775851 h 3533740"/>
              <a:gd name="connsiteX216" fmla="*/ 3345187 w 5680133"/>
              <a:gd name="connsiteY216" fmla="*/ 2767952 h 3533740"/>
              <a:gd name="connsiteX217" fmla="*/ 3405475 w 5680133"/>
              <a:gd name="connsiteY217" fmla="*/ 2759959 h 3533740"/>
              <a:gd name="connsiteX218" fmla="*/ 3405475 w 5680133"/>
              <a:gd name="connsiteY218" fmla="*/ 2690869 h 3533740"/>
              <a:gd name="connsiteX219" fmla="*/ 3370576 w 5680133"/>
              <a:gd name="connsiteY219" fmla="*/ 2694866 h 3533740"/>
              <a:gd name="connsiteX220" fmla="*/ 3316660 w 5680133"/>
              <a:gd name="connsiteY220" fmla="*/ 2630535 h 3533740"/>
              <a:gd name="connsiteX221" fmla="*/ 3316660 w 5680133"/>
              <a:gd name="connsiteY221" fmla="*/ 2432022 h 3533740"/>
              <a:gd name="connsiteX222" fmla="*/ 3397582 w 5680133"/>
              <a:gd name="connsiteY222" fmla="*/ 2432022 h 3533740"/>
              <a:gd name="connsiteX223" fmla="*/ 3397582 w 5680133"/>
              <a:gd name="connsiteY223" fmla="*/ 2358174 h 3533740"/>
              <a:gd name="connsiteX224" fmla="*/ 3316660 w 5680133"/>
              <a:gd name="connsiteY224" fmla="*/ 2358174 h 3533740"/>
              <a:gd name="connsiteX225" fmla="*/ 3316660 w 5680133"/>
              <a:gd name="connsiteY225" fmla="*/ 2239124 h 3533740"/>
              <a:gd name="connsiteX226" fmla="*/ 3224612 w 5680133"/>
              <a:gd name="connsiteY226" fmla="*/ 2239124 h 3533740"/>
              <a:gd name="connsiteX227" fmla="*/ 3224612 w 5680133"/>
              <a:gd name="connsiteY227" fmla="*/ 2358174 h 3533740"/>
              <a:gd name="connsiteX228" fmla="*/ 3155577 w 5680133"/>
              <a:gd name="connsiteY228" fmla="*/ 2358174 h 3533740"/>
              <a:gd name="connsiteX229" fmla="*/ 3155577 w 5680133"/>
              <a:gd name="connsiteY229" fmla="*/ 2432022 h 3533740"/>
              <a:gd name="connsiteX230" fmla="*/ 3224612 w 5680133"/>
              <a:gd name="connsiteY230" fmla="*/ 2432022 h 3533740"/>
              <a:gd name="connsiteX231" fmla="*/ 3224612 w 5680133"/>
              <a:gd name="connsiteY231" fmla="*/ 2647950 h 3533740"/>
              <a:gd name="connsiteX232" fmla="*/ 3345187 w 5680133"/>
              <a:gd name="connsiteY232" fmla="*/ 2767952 h 3533740"/>
              <a:gd name="connsiteX233" fmla="*/ 2942384 w 5680133"/>
              <a:gd name="connsiteY233" fmla="*/ 2775851 h 3533740"/>
              <a:gd name="connsiteX234" fmla="*/ 3127240 w 5680133"/>
              <a:gd name="connsiteY234" fmla="*/ 2636150 h 3533740"/>
              <a:gd name="connsiteX235" fmla="*/ 3033671 w 5680133"/>
              <a:gd name="connsiteY235" fmla="*/ 2636150 h 3533740"/>
              <a:gd name="connsiteX236" fmla="*/ 2944001 w 5680133"/>
              <a:gd name="connsiteY236" fmla="*/ 2698102 h 3533740"/>
              <a:gd name="connsiteX237" fmla="*/ 2840067 w 5680133"/>
              <a:gd name="connsiteY237" fmla="*/ 2562302 h 3533740"/>
              <a:gd name="connsiteX238" fmla="*/ 2946378 w 5680133"/>
              <a:gd name="connsiteY238" fmla="*/ 2424980 h 3533740"/>
              <a:gd name="connsiteX239" fmla="*/ 3033671 w 5680133"/>
              <a:gd name="connsiteY239" fmla="*/ 2486932 h 3533740"/>
              <a:gd name="connsiteX240" fmla="*/ 3126479 w 5680133"/>
              <a:gd name="connsiteY240" fmla="*/ 2486932 h 3533740"/>
              <a:gd name="connsiteX241" fmla="*/ 2944761 w 5680133"/>
              <a:gd name="connsiteY241" fmla="*/ 2347230 h 3533740"/>
              <a:gd name="connsiteX242" fmla="*/ 2740887 w 5680133"/>
              <a:gd name="connsiteY242" fmla="*/ 2562397 h 3533740"/>
              <a:gd name="connsiteX243" fmla="*/ 2942384 w 5680133"/>
              <a:gd name="connsiteY243" fmla="*/ 2775851 h 3533740"/>
              <a:gd name="connsiteX244" fmla="*/ 2380114 w 5680133"/>
              <a:gd name="connsiteY244" fmla="*/ 2564681 h 3533740"/>
              <a:gd name="connsiteX245" fmla="*/ 2417390 w 5680133"/>
              <a:gd name="connsiteY245" fmla="*/ 2455908 h 3533740"/>
              <a:gd name="connsiteX246" fmla="*/ 2466552 w 5680133"/>
              <a:gd name="connsiteY246" fmla="*/ 2312210 h 3533740"/>
              <a:gd name="connsiteX247" fmla="*/ 2467312 w 5680133"/>
              <a:gd name="connsiteY247" fmla="*/ 2312210 h 3533740"/>
              <a:gd name="connsiteX248" fmla="*/ 2516474 w 5680133"/>
              <a:gd name="connsiteY248" fmla="*/ 2455147 h 3533740"/>
              <a:gd name="connsiteX249" fmla="*/ 2553749 w 5680133"/>
              <a:gd name="connsiteY249" fmla="*/ 2564681 h 3533740"/>
              <a:gd name="connsiteX250" fmla="*/ 2380114 w 5680133"/>
              <a:gd name="connsiteY250" fmla="*/ 2564681 h 3533740"/>
              <a:gd name="connsiteX251" fmla="*/ 2207240 w 5680133"/>
              <a:gd name="connsiteY251" fmla="*/ 2763956 h 3533740"/>
              <a:gd name="connsiteX252" fmla="*/ 2311174 w 5680133"/>
              <a:gd name="connsiteY252" fmla="*/ 2763956 h 3533740"/>
              <a:gd name="connsiteX253" fmla="*/ 2350826 w 5680133"/>
              <a:gd name="connsiteY253" fmla="*/ 2648045 h 3533740"/>
              <a:gd name="connsiteX254" fmla="*/ 2582466 w 5680133"/>
              <a:gd name="connsiteY254" fmla="*/ 2648045 h 3533740"/>
              <a:gd name="connsiteX255" fmla="*/ 2622119 w 5680133"/>
              <a:gd name="connsiteY255" fmla="*/ 2763956 h 3533740"/>
              <a:gd name="connsiteX256" fmla="*/ 2728430 w 5680133"/>
              <a:gd name="connsiteY256" fmla="*/ 2763956 h 3533740"/>
              <a:gd name="connsiteX257" fmla="*/ 2523701 w 5680133"/>
              <a:gd name="connsiteY257" fmla="*/ 2208195 h 3533740"/>
              <a:gd name="connsiteX258" fmla="*/ 2414252 w 5680133"/>
              <a:gd name="connsiteY258" fmla="*/ 2208195 h 3533740"/>
              <a:gd name="connsiteX259" fmla="*/ 2207240 w 5680133"/>
              <a:gd name="connsiteY259" fmla="*/ 2763956 h 35337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Lst>
            <a:rect l="l" t="t" r="r" b="b"/>
            <a:pathLst>
              <a:path w="5680133" h="3533740">
                <a:moveTo>
                  <a:pt x="1616252" y="1027014"/>
                </a:moveTo>
                <a:cubicBezTo>
                  <a:pt x="1616252" y="1353238"/>
                  <a:pt x="1352091" y="1617605"/>
                  <a:pt x="1026216" y="1617605"/>
                </a:cubicBezTo>
                <a:cubicBezTo>
                  <a:pt x="700341" y="1617605"/>
                  <a:pt x="436180" y="1353238"/>
                  <a:pt x="436180" y="1027014"/>
                </a:cubicBezTo>
                <a:cubicBezTo>
                  <a:pt x="436180" y="700886"/>
                  <a:pt x="700341" y="436519"/>
                  <a:pt x="1026216" y="436519"/>
                </a:cubicBezTo>
                <a:cubicBezTo>
                  <a:pt x="1352091" y="436519"/>
                  <a:pt x="1616252" y="700886"/>
                  <a:pt x="1616252" y="1027014"/>
                </a:cubicBezTo>
                <a:moveTo>
                  <a:pt x="2052432" y="2054029"/>
                </a:moveTo>
                <a:lnTo>
                  <a:pt x="2052432" y="1027014"/>
                </a:lnTo>
                <a:cubicBezTo>
                  <a:pt x="2052432" y="459834"/>
                  <a:pt x="1592955" y="0"/>
                  <a:pt x="1026216" y="0"/>
                </a:cubicBezTo>
                <a:cubicBezTo>
                  <a:pt x="459477" y="0"/>
                  <a:pt x="0" y="459834"/>
                  <a:pt x="0" y="1027014"/>
                </a:cubicBezTo>
                <a:cubicBezTo>
                  <a:pt x="0" y="1594290"/>
                  <a:pt x="459477" y="2054029"/>
                  <a:pt x="1026216" y="2054029"/>
                </a:cubicBezTo>
                <a:lnTo>
                  <a:pt x="2052432" y="2054029"/>
                </a:lnTo>
                <a:close/>
                <a:moveTo>
                  <a:pt x="5302720" y="3528126"/>
                </a:moveTo>
                <a:cubicBezTo>
                  <a:pt x="5336001" y="3528126"/>
                  <a:pt x="5363767" y="3501099"/>
                  <a:pt x="5363767" y="3466935"/>
                </a:cubicBezTo>
                <a:cubicBezTo>
                  <a:pt x="5363767" y="3433628"/>
                  <a:pt x="5336001" y="3406601"/>
                  <a:pt x="5302720" y="3406601"/>
                </a:cubicBezTo>
                <a:cubicBezTo>
                  <a:pt x="5269343" y="3406601"/>
                  <a:pt x="5241576" y="3433628"/>
                  <a:pt x="5241576" y="3466935"/>
                </a:cubicBezTo>
                <a:cubicBezTo>
                  <a:pt x="5241576" y="3501194"/>
                  <a:pt x="5269343" y="3528126"/>
                  <a:pt x="5302720" y="3528126"/>
                </a:cubicBezTo>
                <a:moveTo>
                  <a:pt x="4875097" y="3277272"/>
                </a:moveTo>
                <a:cubicBezTo>
                  <a:pt x="4883846" y="3220079"/>
                  <a:pt x="4927492" y="3179634"/>
                  <a:pt x="4983025" y="3179634"/>
                </a:cubicBezTo>
                <a:cubicBezTo>
                  <a:pt x="5043313" y="3179634"/>
                  <a:pt x="5081349" y="3218556"/>
                  <a:pt x="5090097" y="3277272"/>
                </a:cubicBezTo>
                <a:lnTo>
                  <a:pt x="4875097" y="3277272"/>
                </a:lnTo>
                <a:close/>
                <a:moveTo>
                  <a:pt x="4986924" y="3533740"/>
                </a:moveTo>
                <a:cubicBezTo>
                  <a:pt x="5086864" y="3533740"/>
                  <a:pt x="5151906" y="3485302"/>
                  <a:pt x="5173396" y="3416213"/>
                </a:cubicBezTo>
                <a:lnTo>
                  <a:pt x="5073456" y="3416213"/>
                </a:lnTo>
                <a:cubicBezTo>
                  <a:pt x="5060809" y="3440004"/>
                  <a:pt x="5034564" y="3459037"/>
                  <a:pt x="4988540" y="3459037"/>
                </a:cubicBezTo>
                <a:cubicBezTo>
                  <a:pt x="4925115" y="3459037"/>
                  <a:pt x="4878236" y="3413738"/>
                  <a:pt x="4873481" y="3346267"/>
                </a:cubicBezTo>
                <a:lnTo>
                  <a:pt x="5184427" y="3346267"/>
                </a:lnTo>
                <a:cubicBezTo>
                  <a:pt x="5182810" y="3192291"/>
                  <a:pt x="5101983" y="3104168"/>
                  <a:pt x="4980553" y="3104168"/>
                </a:cubicBezTo>
                <a:cubicBezTo>
                  <a:pt x="4870248" y="3104168"/>
                  <a:pt x="4777440" y="3193052"/>
                  <a:pt x="4777440" y="3320096"/>
                </a:cubicBezTo>
                <a:cubicBezTo>
                  <a:pt x="4777535" y="3447997"/>
                  <a:pt x="4857601" y="3533740"/>
                  <a:pt x="4986924" y="3533740"/>
                </a:cubicBezTo>
                <a:moveTo>
                  <a:pt x="4677595" y="3525747"/>
                </a:moveTo>
                <a:cubicBezTo>
                  <a:pt x="4699846" y="3525747"/>
                  <a:pt x="4724379" y="3522606"/>
                  <a:pt x="4737882" y="3517753"/>
                </a:cubicBezTo>
                <a:lnTo>
                  <a:pt x="4737882" y="3448664"/>
                </a:lnTo>
                <a:cubicBezTo>
                  <a:pt x="4724379" y="3451043"/>
                  <a:pt x="4712493" y="3452660"/>
                  <a:pt x="4702984" y="3452660"/>
                </a:cubicBezTo>
                <a:cubicBezTo>
                  <a:pt x="4663331" y="3452660"/>
                  <a:pt x="4649068" y="3430392"/>
                  <a:pt x="4649068" y="3388329"/>
                </a:cubicBezTo>
                <a:lnTo>
                  <a:pt x="4649068" y="3189912"/>
                </a:lnTo>
                <a:lnTo>
                  <a:pt x="4729990" y="3189912"/>
                </a:lnTo>
                <a:lnTo>
                  <a:pt x="4729990" y="3116064"/>
                </a:lnTo>
                <a:lnTo>
                  <a:pt x="4649068" y="3116064"/>
                </a:lnTo>
                <a:lnTo>
                  <a:pt x="4649068" y="2997013"/>
                </a:lnTo>
                <a:lnTo>
                  <a:pt x="4557020" y="2997013"/>
                </a:lnTo>
                <a:lnTo>
                  <a:pt x="4557020" y="3116064"/>
                </a:lnTo>
                <a:lnTo>
                  <a:pt x="4487984" y="3116064"/>
                </a:lnTo>
                <a:lnTo>
                  <a:pt x="4487984" y="3189912"/>
                </a:lnTo>
                <a:lnTo>
                  <a:pt x="4557020" y="3189912"/>
                </a:lnTo>
                <a:lnTo>
                  <a:pt x="4557020" y="3405840"/>
                </a:lnTo>
                <a:cubicBezTo>
                  <a:pt x="4557020" y="3495580"/>
                  <a:pt x="4611697" y="3525747"/>
                  <a:pt x="4677595" y="3525747"/>
                </a:cubicBezTo>
                <a:moveTo>
                  <a:pt x="4221446" y="3533740"/>
                </a:moveTo>
                <a:cubicBezTo>
                  <a:pt x="4274601" y="3533740"/>
                  <a:pt x="4313493" y="3512328"/>
                  <a:pt x="4335650" y="3471789"/>
                </a:cubicBezTo>
                <a:lnTo>
                  <a:pt x="4335650" y="3521845"/>
                </a:lnTo>
                <a:lnTo>
                  <a:pt x="4428458" y="3521845"/>
                </a:lnTo>
                <a:lnTo>
                  <a:pt x="4428458" y="3116159"/>
                </a:lnTo>
                <a:lnTo>
                  <a:pt x="4334033" y="3116159"/>
                </a:lnTo>
                <a:lnTo>
                  <a:pt x="4334033" y="3340842"/>
                </a:lnTo>
                <a:cubicBezTo>
                  <a:pt x="4334033" y="3422588"/>
                  <a:pt x="4291147" y="3455991"/>
                  <a:pt x="4249117" y="3455991"/>
                </a:cubicBezTo>
                <a:cubicBezTo>
                  <a:pt x="4201477" y="3455991"/>
                  <a:pt x="4180937" y="3424206"/>
                  <a:pt x="4180937" y="3370248"/>
                </a:cubicBezTo>
                <a:lnTo>
                  <a:pt x="4180937" y="3116159"/>
                </a:lnTo>
                <a:lnTo>
                  <a:pt x="4086512" y="3116159"/>
                </a:lnTo>
                <a:lnTo>
                  <a:pt x="4086512" y="3384523"/>
                </a:lnTo>
                <a:cubicBezTo>
                  <a:pt x="4086512" y="3482923"/>
                  <a:pt x="4142045" y="3533740"/>
                  <a:pt x="4221446" y="3533740"/>
                </a:cubicBezTo>
                <a:moveTo>
                  <a:pt x="3958806" y="3525747"/>
                </a:moveTo>
                <a:cubicBezTo>
                  <a:pt x="3981057" y="3525747"/>
                  <a:pt x="4005590" y="3522606"/>
                  <a:pt x="4019093" y="3517753"/>
                </a:cubicBezTo>
                <a:lnTo>
                  <a:pt x="4019093" y="3448664"/>
                </a:lnTo>
                <a:cubicBezTo>
                  <a:pt x="4005590" y="3451043"/>
                  <a:pt x="3993704" y="3452660"/>
                  <a:pt x="3984195" y="3452660"/>
                </a:cubicBezTo>
                <a:cubicBezTo>
                  <a:pt x="3944542" y="3452660"/>
                  <a:pt x="3930279" y="3430392"/>
                  <a:pt x="3930279" y="3388329"/>
                </a:cubicBezTo>
                <a:lnTo>
                  <a:pt x="3930279" y="3189912"/>
                </a:lnTo>
                <a:lnTo>
                  <a:pt x="4011201" y="3189912"/>
                </a:lnTo>
                <a:lnTo>
                  <a:pt x="4011201" y="3116064"/>
                </a:lnTo>
                <a:lnTo>
                  <a:pt x="3930279" y="3116064"/>
                </a:lnTo>
                <a:lnTo>
                  <a:pt x="3930279" y="2997013"/>
                </a:lnTo>
                <a:lnTo>
                  <a:pt x="3838231" y="2997013"/>
                </a:lnTo>
                <a:lnTo>
                  <a:pt x="3838231" y="3116064"/>
                </a:lnTo>
                <a:lnTo>
                  <a:pt x="3769196" y="3116064"/>
                </a:lnTo>
                <a:lnTo>
                  <a:pt x="3769196" y="3189912"/>
                </a:lnTo>
                <a:lnTo>
                  <a:pt x="3838231" y="3189912"/>
                </a:lnTo>
                <a:lnTo>
                  <a:pt x="3838231" y="3405840"/>
                </a:lnTo>
                <a:cubicBezTo>
                  <a:pt x="3838231" y="3495580"/>
                  <a:pt x="3893003" y="3525747"/>
                  <a:pt x="3958806" y="3525747"/>
                </a:cubicBezTo>
                <a:moveTo>
                  <a:pt x="3601076" y="3012906"/>
                </a:moveTo>
                <a:cubicBezTo>
                  <a:pt x="3601076" y="3047070"/>
                  <a:pt x="3628842" y="3074858"/>
                  <a:pt x="3662979" y="3074858"/>
                </a:cubicBezTo>
                <a:cubicBezTo>
                  <a:pt x="3697117" y="3074858"/>
                  <a:pt x="3724883" y="3047070"/>
                  <a:pt x="3724883" y="3012906"/>
                </a:cubicBezTo>
                <a:cubicBezTo>
                  <a:pt x="3724883" y="2977980"/>
                  <a:pt x="3697117" y="2950192"/>
                  <a:pt x="3662979" y="2950192"/>
                </a:cubicBezTo>
                <a:cubicBezTo>
                  <a:pt x="3628842" y="2950192"/>
                  <a:pt x="3601076" y="2977885"/>
                  <a:pt x="3601076" y="3012906"/>
                </a:cubicBezTo>
                <a:moveTo>
                  <a:pt x="3616100" y="3521750"/>
                </a:moveTo>
                <a:lnTo>
                  <a:pt x="3709669" y="3521750"/>
                </a:lnTo>
                <a:lnTo>
                  <a:pt x="3709669" y="3116064"/>
                </a:lnTo>
                <a:lnTo>
                  <a:pt x="3616100" y="3116064"/>
                </a:lnTo>
                <a:lnTo>
                  <a:pt x="3616100" y="3521750"/>
                </a:lnTo>
                <a:close/>
                <a:moveTo>
                  <a:pt x="3484399" y="3525747"/>
                </a:moveTo>
                <a:cubicBezTo>
                  <a:pt x="3506651" y="3525747"/>
                  <a:pt x="3531184" y="3522606"/>
                  <a:pt x="3544687" y="3517753"/>
                </a:cubicBezTo>
                <a:lnTo>
                  <a:pt x="3544687" y="3448664"/>
                </a:lnTo>
                <a:cubicBezTo>
                  <a:pt x="3531184" y="3451043"/>
                  <a:pt x="3519298" y="3452660"/>
                  <a:pt x="3509789" y="3452660"/>
                </a:cubicBezTo>
                <a:cubicBezTo>
                  <a:pt x="3470136" y="3452660"/>
                  <a:pt x="3455872" y="3430392"/>
                  <a:pt x="3455872" y="3388329"/>
                </a:cubicBezTo>
                <a:lnTo>
                  <a:pt x="3455872" y="3189912"/>
                </a:lnTo>
                <a:lnTo>
                  <a:pt x="3536794" y="3189912"/>
                </a:lnTo>
                <a:lnTo>
                  <a:pt x="3536794" y="3116064"/>
                </a:lnTo>
                <a:lnTo>
                  <a:pt x="3455872" y="3116064"/>
                </a:lnTo>
                <a:lnTo>
                  <a:pt x="3455872" y="2997013"/>
                </a:lnTo>
                <a:lnTo>
                  <a:pt x="3363825" y="2997013"/>
                </a:lnTo>
                <a:lnTo>
                  <a:pt x="3363825" y="3116064"/>
                </a:lnTo>
                <a:lnTo>
                  <a:pt x="3294789" y="3116064"/>
                </a:lnTo>
                <a:lnTo>
                  <a:pt x="3294789" y="3189912"/>
                </a:lnTo>
                <a:lnTo>
                  <a:pt x="3363825" y="3189912"/>
                </a:lnTo>
                <a:lnTo>
                  <a:pt x="3363825" y="3405840"/>
                </a:lnTo>
                <a:cubicBezTo>
                  <a:pt x="3363825" y="3495580"/>
                  <a:pt x="3418597" y="3525747"/>
                  <a:pt x="3484399" y="3525747"/>
                </a:cubicBezTo>
                <a:moveTo>
                  <a:pt x="3087017" y="3533740"/>
                </a:moveTo>
                <a:cubicBezTo>
                  <a:pt x="3189334" y="3533740"/>
                  <a:pt x="3266357" y="3482923"/>
                  <a:pt x="3266357" y="3401938"/>
                </a:cubicBezTo>
                <a:cubicBezTo>
                  <a:pt x="3266357" y="3331326"/>
                  <a:pt x="3207686" y="3299541"/>
                  <a:pt x="3118016" y="3279652"/>
                </a:cubicBezTo>
                <a:lnTo>
                  <a:pt x="3068854" y="3268517"/>
                </a:lnTo>
                <a:cubicBezTo>
                  <a:pt x="3023591" y="3259001"/>
                  <a:pt x="3004573" y="3247867"/>
                  <a:pt x="3004573" y="3221696"/>
                </a:cubicBezTo>
                <a:cubicBezTo>
                  <a:pt x="3004573" y="3192291"/>
                  <a:pt x="3033956" y="3174019"/>
                  <a:pt x="3074370" y="3174019"/>
                </a:cubicBezTo>
                <a:cubicBezTo>
                  <a:pt x="3119633" y="3174019"/>
                  <a:pt x="3148160" y="3193052"/>
                  <a:pt x="3157669" y="3225598"/>
                </a:cubicBezTo>
                <a:lnTo>
                  <a:pt x="3252094" y="3225598"/>
                </a:lnTo>
                <a:cubicBezTo>
                  <a:pt x="3242585" y="3159744"/>
                  <a:pt x="3183058" y="3104930"/>
                  <a:pt x="3075225" y="3104930"/>
                </a:cubicBezTo>
                <a:cubicBezTo>
                  <a:pt x="2976902" y="3104930"/>
                  <a:pt x="2908627" y="3155747"/>
                  <a:pt x="2908627" y="3227216"/>
                </a:cubicBezTo>
                <a:cubicBezTo>
                  <a:pt x="2908627" y="3294687"/>
                  <a:pt x="2957028" y="3328851"/>
                  <a:pt x="3045082" y="3347884"/>
                </a:cubicBezTo>
                <a:lnTo>
                  <a:pt x="3092722" y="3358162"/>
                </a:lnTo>
                <a:cubicBezTo>
                  <a:pt x="3149871" y="3370058"/>
                  <a:pt x="3170506" y="3383571"/>
                  <a:pt x="3170506" y="3411359"/>
                </a:cubicBezTo>
                <a:cubicBezTo>
                  <a:pt x="3170506" y="3444667"/>
                  <a:pt x="3137985" y="3463795"/>
                  <a:pt x="3091961" y="3463795"/>
                </a:cubicBezTo>
                <a:cubicBezTo>
                  <a:pt x="3034051" y="3463795"/>
                  <a:pt x="3003147" y="3436007"/>
                  <a:pt x="2996015" y="3395562"/>
                </a:cubicBezTo>
                <a:lnTo>
                  <a:pt x="2894459" y="3395562"/>
                </a:lnTo>
                <a:cubicBezTo>
                  <a:pt x="2900544" y="3476547"/>
                  <a:pt x="2969580" y="3533740"/>
                  <a:pt x="3087017" y="3533740"/>
                </a:cubicBezTo>
                <a:moveTo>
                  <a:pt x="2479294" y="3521750"/>
                </a:moveTo>
                <a:lnTo>
                  <a:pt x="2573718" y="3521750"/>
                </a:lnTo>
                <a:lnTo>
                  <a:pt x="2573718" y="3295544"/>
                </a:lnTo>
                <a:cubicBezTo>
                  <a:pt x="2573718" y="3215320"/>
                  <a:pt x="2618125" y="3182013"/>
                  <a:pt x="2664910" y="3182013"/>
                </a:cubicBezTo>
                <a:cubicBezTo>
                  <a:pt x="2714072" y="3182013"/>
                  <a:pt x="2731569" y="3215320"/>
                  <a:pt x="2731569" y="3259857"/>
                </a:cubicBezTo>
                <a:lnTo>
                  <a:pt x="2731569" y="3521845"/>
                </a:lnTo>
                <a:lnTo>
                  <a:pt x="2826754" y="3521845"/>
                </a:lnTo>
                <a:lnTo>
                  <a:pt x="2826754" y="3251959"/>
                </a:lnTo>
                <a:cubicBezTo>
                  <a:pt x="2826754" y="3156699"/>
                  <a:pt x="2773598" y="3104264"/>
                  <a:pt x="2691916" y="3104264"/>
                </a:cubicBezTo>
                <a:cubicBezTo>
                  <a:pt x="2633245" y="3104264"/>
                  <a:pt x="2592736" y="3134431"/>
                  <a:pt x="2571341" y="3168595"/>
                </a:cubicBezTo>
                <a:lnTo>
                  <a:pt x="2571341" y="3116159"/>
                </a:lnTo>
                <a:lnTo>
                  <a:pt x="2479294" y="3116159"/>
                </a:lnTo>
                <a:lnTo>
                  <a:pt x="2479294" y="3521750"/>
                </a:lnTo>
                <a:close/>
                <a:moveTo>
                  <a:pt x="2273042" y="3521750"/>
                </a:moveTo>
                <a:lnTo>
                  <a:pt x="2372222" y="3521750"/>
                </a:lnTo>
                <a:lnTo>
                  <a:pt x="2372222" y="2965990"/>
                </a:lnTo>
                <a:lnTo>
                  <a:pt x="2273042" y="2965990"/>
                </a:lnTo>
                <a:lnTo>
                  <a:pt x="2273042" y="3521750"/>
                </a:lnTo>
                <a:close/>
                <a:moveTo>
                  <a:pt x="5500793" y="2775851"/>
                </a:moveTo>
                <a:cubicBezTo>
                  <a:pt x="5603110" y="2775851"/>
                  <a:pt x="5680134" y="2725033"/>
                  <a:pt x="5680134" y="2644048"/>
                </a:cubicBezTo>
                <a:cubicBezTo>
                  <a:pt x="5680134" y="2573437"/>
                  <a:pt x="5621462" y="2541651"/>
                  <a:pt x="5531792" y="2521762"/>
                </a:cubicBezTo>
                <a:lnTo>
                  <a:pt x="5482631" y="2510628"/>
                </a:lnTo>
                <a:cubicBezTo>
                  <a:pt x="5437367" y="2501111"/>
                  <a:pt x="5418349" y="2489977"/>
                  <a:pt x="5418349" y="2463807"/>
                </a:cubicBezTo>
                <a:cubicBezTo>
                  <a:pt x="5418349" y="2434401"/>
                  <a:pt x="5447732" y="2416225"/>
                  <a:pt x="5488146" y="2416225"/>
                </a:cubicBezTo>
                <a:cubicBezTo>
                  <a:pt x="5533409" y="2416225"/>
                  <a:pt x="5561936" y="2435258"/>
                  <a:pt x="5571445" y="2467804"/>
                </a:cubicBezTo>
                <a:lnTo>
                  <a:pt x="5665870" y="2467804"/>
                </a:lnTo>
                <a:cubicBezTo>
                  <a:pt x="5656361" y="2401950"/>
                  <a:pt x="5596834" y="2347135"/>
                  <a:pt x="5489001" y="2347135"/>
                </a:cubicBezTo>
                <a:cubicBezTo>
                  <a:pt x="5390583" y="2347135"/>
                  <a:pt x="5322403" y="2397953"/>
                  <a:pt x="5322403" y="2469422"/>
                </a:cubicBezTo>
                <a:cubicBezTo>
                  <a:pt x="5322403" y="2536893"/>
                  <a:pt x="5370804" y="2571057"/>
                  <a:pt x="5458858" y="2590090"/>
                </a:cubicBezTo>
                <a:lnTo>
                  <a:pt x="5506498" y="2600368"/>
                </a:lnTo>
                <a:cubicBezTo>
                  <a:pt x="5563648" y="2612263"/>
                  <a:pt x="5584282" y="2625777"/>
                  <a:pt x="5584282" y="2653565"/>
                </a:cubicBezTo>
                <a:cubicBezTo>
                  <a:pt x="5584282" y="2686872"/>
                  <a:pt x="5551761" y="2706000"/>
                  <a:pt x="5505737" y="2706000"/>
                </a:cubicBezTo>
                <a:cubicBezTo>
                  <a:pt x="5447827" y="2706000"/>
                  <a:pt x="5416923" y="2678212"/>
                  <a:pt x="5409791" y="2637767"/>
                </a:cubicBezTo>
                <a:lnTo>
                  <a:pt x="5308234" y="2637767"/>
                </a:lnTo>
                <a:cubicBezTo>
                  <a:pt x="5314415" y="2718657"/>
                  <a:pt x="5383356" y="2775851"/>
                  <a:pt x="5500793" y="2775851"/>
                </a:cubicBezTo>
                <a:moveTo>
                  <a:pt x="4957636" y="2519383"/>
                </a:moveTo>
                <a:cubicBezTo>
                  <a:pt x="4966385" y="2462189"/>
                  <a:pt x="5010031" y="2421744"/>
                  <a:pt x="5065564" y="2421744"/>
                </a:cubicBezTo>
                <a:cubicBezTo>
                  <a:pt x="5125851" y="2421744"/>
                  <a:pt x="5163887" y="2460667"/>
                  <a:pt x="5172635" y="2519383"/>
                </a:cubicBezTo>
                <a:lnTo>
                  <a:pt x="4957636" y="2519383"/>
                </a:lnTo>
                <a:close/>
                <a:moveTo>
                  <a:pt x="5069462" y="2775851"/>
                </a:moveTo>
                <a:cubicBezTo>
                  <a:pt x="5169403" y="2775851"/>
                  <a:pt x="5234444" y="2727412"/>
                  <a:pt x="5255935" y="2658323"/>
                </a:cubicBezTo>
                <a:lnTo>
                  <a:pt x="5155994" y="2658323"/>
                </a:lnTo>
                <a:cubicBezTo>
                  <a:pt x="5143348" y="2682114"/>
                  <a:pt x="5117103" y="2701147"/>
                  <a:pt x="5071079" y="2701147"/>
                </a:cubicBezTo>
                <a:cubicBezTo>
                  <a:pt x="5007654" y="2701147"/>
                  <a:pt x="4960774" y="2655849"/>
                  <a:pt x="4956020" y="2588377"/>
                </a:cubicBezTo>
                <a:lnTo>
                  <a:pt x="5266965" y="2588377"/>
                </a:lnTo>
                <a:cubicBezTo>
                  <a:pt x="5265348" y="2434401"/>
                  <a:pt x="5184427" y="2346279"/>
                  <a:pt x="5063091" y="2346279"/>
                </a:cubicBezTo>
                <a:cubicBezTo>
                  <a:pt x="4952786" y="2346279"/>
                  <a:pt x="4859978" y="2435162"/>
                  <a:pt x="4859978" y="2562207"/>
                </a:cubicBezTo>
                <a:cubicBezTo>
                  <a:pt x="4860073" y="2690108"/>
                  <a:pt x="4940140" y="2775851"/>
                  <a:pt x="5069462" y="2775851"/>
                </a:cubicBezTo>
                <a:moveTo>
                  <a:pt x="4675408" y="2255016"/>
                </a:moveTo>
                <a:cubicBezTo>
                  <a:pt x="4675408" y="2289180"/>
                  <a:pt x="4703174" y="2316968"/>
                  <a:pt x="4737312" y="2316968"/>
                </a:cubicBezTo>
                <a:cubicBezTo>
                  <a:pt x="4771449" y="2316968"/>
                  <a:pt x="4799215" y="2289180"/>
                  <a:pt x="4799215" y="2255016"/>
                </a:cubicBezTo>
                <a:cubicBezTo>
                  <a:pt x="4799215" y="2220091"/>
                  <a:pt x="4771449" y="2192303"/>
                  <a:pt x="4737312" y="2192303"/>
                </a:cubicBezTo>
                <a:cubicBezTo>
                  <a:pt x="4703174" y="2192303"/>
                  <a:pt x="4675408" y="2220091"/>
                  <a:pt x="4675408" y="2255016"/>
                </a:cubicBezTo>
                <a:moveTo>
                  <a:pt x="4690527" y="2763956"/>
                </a:moveTo>
                <a:lnTo>
                  <a:pt x="4784096" y="2763956"/>
                </a:lnTo>
                <a:lnTo>
                  <a:pt x="4784096" y="2358270"/>
                </a:lnTo>
                <a:lnTo>
                  <a:pt x="4690527" y="2358270"/>
                </a:lnTo>
                <a:lnTo>
                  <a:pt x="4690527" y="2763956"/>
                </a:lnTo>
                <a:close/>
                <a:moveTo>
                  <a:pt x="4393274" y="2763956"/>
                </a:moveTo>
                <a:lnTo>
                  <a:pt x="4487699" y="2763956"/>
                </a:lnTo>
                <a:lnTo>
                  <a:pt x="4487699" y="2580574"/>
                </a:lnTo>
                <a:cubicBezTo>
                  <a:pt x="4487699" y="2508344"/>
                  <a:pt x="4508334" y="2460667"/>
                  <a:pt x="4557495" y="2443251"/>
                </a:cubicBezTo>
                <a:cubicBezTo>
                  <a:pt x="4577369" y="2436114"/>
                  <a:pt x="4601142" y="2434496"/>
                  <a:pt x="4629669" y="2436876"/>
                </a:cubicBezTo>
                <a:lnTo>
                  <a:pt x="4629669" y="2346374"/>
                </a:lnTo>
                <a:cubicBezTo>
                  <a:pt x="4559017" y="2342377"/>
                  <a:pt x="4511472" y="2369404"/>
                  <a:pt x="4485322" y="2441634"/>
                </a:cubicBezTo>
                <a:lnTo>
                  <a:pt x="4485322" y="2358270"/>
                </a:lnTo>
                <a:lnTo>
                  <a:pt x="4393274" y="2358270"/>
                </a:lnTo>
                <a:lnTo>
                  <a:pt x="4393274" y="2763956"/>
                </a:lnTo>
                <a:close/>
                <a:moveTo>
                  <a:pt x="3987333" y="2560684"/>
                </a:moveTo>
                <a:cubicBezTo>
                  <a:pt x="3987333" y="2476559"/>
                  <a:pt x="4023848" y="2422506"/>
                  <a:pt x="4090506" y="2422506"/>
                </a:cubicBezTo>
                <a:cubicBezTo>
                  <a:pt x="4153171" y="2422506"/>
                  <a:pt x="4196817" y="2480461"/>
                  <a:pt x="4196817" y="2560684"/>
                </a:cubicBezTo>
                <a:cubicBezTo>
                  <a:pt x="4196817" y="2641669"/>
                  <a:pt x="4153171" y="2700386"/>
                  <a:pt x="4090506" y="2700386"/>
                </a:cubicBezTo>
                <a:cubicBezTo>
                  <a:pt x="4023753" y="2700386"/>
                  <a:pt x="3987333" y="2645666"/>
                  <a:pt x="3987333" y="2560684"/>
                </a:cubicBezTo>
                <a:moveTo>
                  <a:pt x="4072154" y="2775851"/>
                </a:moveTo>
                <a:cubicBezTo>
                  <a:pt x="4130824" y="2775851"/>
                  <a:pt x="4173710" y="2749681"/>
                  <a:pt x="4195106" y="2713138"/>
                </a:cubicBezTo>
                <a:lnTo>
                  <a:pt x="4195106" y="2763956"/>
                </a:lnTo>
                <a:lnTo>
                  <a:pt x="4290291" y="2763956"/>
                </a:lnTo>
                <a:lnTo>
                  <a:pt x="4290291" y="2358270"/>
                </a:lnTo>
                <a:lnTo>
                  <a:pt x="4195106" y="2358270"/>
                </a:lnTo>
                <a:lnTo>
                  <a:pt x="4195106" y="2410705"/>
                </a:lnTo>
                <a:cubicBezTo>
                  <a:pt x="4173710" y="2374162"/>
                  <a:pt x="4130824" y="2346374"/>
                  <a:pt x="4072154" y="2346374"/>
                </a:cubicBezTo>
                <a:cubicBezTo>
                  <a:pt x="3968981" y="2346374"/>
                  <a:pt x="3890531" y="2427359"/>
                  <a:pt x="3890531" y="2560684"/>
                </a:cubicBezTo>
                <a:cubicBezTo>
                  <a:pt x="3890531" y="2694010"/>
                  <a:pt x="3969076" y="2775851"/>
                  <a:pt x="4072154" y="2775851"/>
                </a:cubicBezTo>
                <a:moveTo>
                  <a:pt x="3606781" y="2775851"/>
                </a:moveTo>
                <a:cubicBezTo>
                  <a:pt x="3659937" y="2775851"/>
                  <a:pt x="3698829" y="2754439"/>
                  <a:pt x="3720985" y="2713899"/>
                </a:cubicBezTo>
                <a:lnTo>
                  <a:pt x="3720985" y="2763956"/>
                </a:lnTo>
                <a:lnTo>
                  <a:pt x="3813793" y="2763956"/>
                </a:lnTo>
                <a:lnTo>
                  <a:pt x="3813793" y="2358270"/>
                </a:lnTo>
                <a:lnTo>
                  <a:pt x="3719368" y="2358270"/>
                </a:lnTo>
                <a:lnTo>
                  <a:pt x="3719368" y="2582953"/>
                </a:lnTo>
                <a:cubicBezTo>
                  <a:pt x="3719368" y="2664699"/>
                  <a:pt x="3676578" y="2698102"/>
                  <a:pt x="3634452" y="2698102"/>
                </a:cubicBezTo>
                <a:cubicBezTo>
                  <a:pt x="3586812" y="2698102"/>
                  <a:pt x="3566177" y="2666317"/>
                  <a:pt x="3566177" y="2612359"/>
                </a:cubicBezTo>
                <a:lnTo>
                  <a:pt x="3566177" y="2358270"/>
                </a:lnTo>
                <a:lnTo>
                  <a:pt x="3471753" y="2358270"/>
                </a:lnTo>
                <a:lnTo>
                  <a:pt x="3471753" y="2626538"/>
                </a:lnTo>
                <a:cubicBezTo>
                  <a:pt x="3471847" y="2725033"/>
                  <a:pt x="3527381" y="2775851"/>
                  <a:pt x="3606781" y="2775851"/>
                </a:cubicBezTo>
                <a:moveTo>
                  <a:pt x="3345187" y="2767952"/>
                </a:moveTo>
                <a:cubicBezTo>
                  <a:pt x="3367438" y="2767952"/>
                  <a:pt x="3391972" y="2764812"/>
                  <a:pt x="3405475" y="2759959"/>
                </a:cubicBezTo>
                <a:lnTo>
                  <a:pt x="3405475" y="2690869"/>
                </a:lnTo>
                <a:cubicBezTo>
                  <a:pt x="3391972" y="2693248"/>
                  <a:pt x="3380085" y="2694866"/>
                  <a:pt x="3370576" y="2694866"/>
                </a:cubicBezTo>
                <a:cubicBezTo>
                  <a:pt x="3330924" y="2694866"/>
                  <a:pt x="3316660" y="2672693"/>
                  <a:pt x="3316660" y="2630535"/>
                </a:cubicBezTo>
                <a:lnTo>
                  <a:pt x="3316660" y="2432022"/>
                </a:lnTo>
                <a:lnTo>
                  <a:pt x="3397582" y="2432022"/>
                </a:lnTo>
                <a:lnTo>
                  <a:pt x="3397582" y="2358174"/>
                </a:lnTo>
                <a:lnTo>
                  <a:pt x="3316660" y="2358174"/>
                </a:lnTo>
                <a:lnTo>
                  <a:pt x="3316660" y="2239124"/>
                </a:lnTo>
                <a:lnTo>
                  <a:pt x="3224612" y="2239124"/>
                </a:lnTo>
                <a:lnTo>
                  <a:pt x="3224612" y="2358174"/>
                </a:lnTo>
                <a:lnTo>
                  <a:pt x="3155577" y="2358174"/>
                </a:lnTo>
                <a:lnTo>
                  <a:pt x="3155577" y="2432022"/>
                </a:lnTo>
                <a:lnTo>
                  <a:pt x="3224612" y="2432022"/>
                </a:lnTo>
                <a:lnTo>
                  <a:pt x="3224612" y="2647950"/>
                </a:lnTo>
                <a:cubicBezTo>
                  <a:pt x="3224612" y="2737785"/>
                  <a:pt x="3279289" y="2767952"/>
                  <a:pt x="3345187" y="2767952"/>
                </a:cubicBezTo>
                <a:moveTo>
                  <a:pt x="2942384" y="2775851"/>
                </a:moveTo>
                <a:cubicBezTo>
                  <a:pt x="3048695" y="2775851"/>
                  <a:pt x="3116114" y="2711520"/>
                  <a:pt x="3127240" y="2636150"/>
                </a:cubicBezTo>
                <a:lnTo>
                  <a:pt x="3033671" y="2636150"/>
                </a:lnTo>
                <a:cubicBezTo>
                  <a:pt x="3020929" y="2671836"/>
                  <a:pt x="2994018" y="2698102"/>
                  <a:pt x="2944001" y="2698102"/>
                </a:cubicBezTo>
                <a:cubicBezTo>
                  <a:pt x="2886091" y="2698102"/>
                  <a:pt x="2840067" y="2651281"/>
                  <a:pt x="2840067" y="2562302"/>
                </a:cubicBezTo>
                <a:cubicBezTo>
                  <a:pt x="2840067" y="2472562"/>
                  <a:pt x="2885330" y="2424980"/>
                  <a:pt x="2946378" y="2424980"/>
                </a:cubicBezTo>
                <a:cubicBezTo>
                  <a:pt x="2992402" y="2424980"/>
                  <a:pt x="3020929" y="2450389"/>
                  <a:pt x="3033671" y="2486932"/>
                </a:cubicBezTo>
                <a:lnTo>
                  <a:pt x="3126479" y="2486932"/>
                </a:lnTo>
                <a:cubicBezTo>
                  <a:pt x="3115353" y="2410705"/>
                  <a:pt x="3050312" y="2347230"/>
                  <a:pt x="2944761" y="2347230"/>
                </a:cubicBezTo>
                <a:cubicBezTo>
                  <a:pt x="2828180" y="2347230"/>
                  <a:pt x="2740887" y="2431356"/>
                  <a:pt x="2740887" y="2562397"/>
                </a:cubicBezTo>
                <a:cubicBezTo>
                  <a:pt x="2740887" y="2694866"/>
                  <a:pt x="2826564" y="2775851"/>
                  <a:pt x="2942384" y="2775851"/>
                </a:cubicBezTo>
                <a:moveTo>
                  <a:pt x="2380114" y="2564681"/>
                </a:moveTo>
                <a:lnTo>
                  <a:pt x="2417390" y="2455908"/>
                </a:lnTo>
                <a:cubicBezTo>
                  <a:pt x="2433270" y="2414607"/>
                  <a:pt x="2448294" y="2367786"/>
                  <a:pt x="2466552" y="2312210"/>
                </a:cubicBezTo>
                <a:lnTo>
                  <a:pt x="2467312" y="2312210"/>
                </a:lnTo>
                <a:cubicBezTo>
                  <a:pt x="2486330" y="2367786"/>
                  <a:pt x="2502210" y="2415464"/>
                  <a:pt x="2516474" y="2455147"/>
                </a:cubicBezTo>
                <a:lnTo>
                  <a:pt x="2553749" y="2564681"/>
                </a:lnTo>
                <a:lnTo>
                  <a:pt x="2380114" y="2564681"/>
                </a:lnTo>
                <a:close/>
                <a:moveTo>
                  <a:pt x="2207240" y="2763956"/>
                </a:moveTo>
                <a:lnTo>
                  <a:pt x="2311174" y="2763956"/>
                </a:lnTo>
                <a:lnTo>
                  <a:pt x="2350826" y="2648045"/>
                </a:lnTo>
                <a:lnTo>
                  <a:pt x="2582466" y="2648045"/>
                </a:lnTo>
                <a:lnTo>
                  <a:pt x="2622119" y="2763956"/>
                </a:lnTo>
                <a:lnTo>
                  <a:pt x="2728430" y="2763956"/>
                </a:lnTo>
                <a:lnTo>
                  <a:pt x="2523701" y="2208195"/>
                </a:lnTo>
                <a:lnTo>
                  <a:pt x="2414252" y="2208195"/>
                </a:lnTo>
                <a:lnTo>
                  <a:pt x="2207240" y="2763956"/>
                </a:lnTo>
                <a:close/>
              </a:path>
            </a:pathLst>
          </a:custGeom>
          <a:solidFill>
            <a:schemeClr val="accent1"/>
          </a:solidFill>
          <a:ln w="9509" cap="flat">
            <a:noFill/>
            <a:prstDash val="solid"/>
            <a:miter/>
          </a:ln>
        </p:spPr>
        <p:txBody>
          <a:bodyPr rtlCol="0" anchor="ctr"/>
          <a:lstStyle/>
          <a:p>
            <a:endParaRPr lang="en-US" sz="1350" dirty="0"/>
          </a:p>
        </p:txBody>
      </p:sp>
      <p:sp>
        <p:nvSpPr>
          <p:cNvPr id="7" name="Slide Number Placeholder 5">
            <a:extLst>
              <a:ext uri="{FF2B5EF4-FFF2-40B4-BE49-F238E27FC236}">
                <a16:creationId xmlns:a16="http://schemas.microsoft.com/office/drawing/2014/main" id="{981B5E96-C20E-3582-E8AB-6D2499FB1A3C}"/>
              </a:ext>
            </a:extLst>
          </p:cNvPr>
          <p:cNvSpPr txBox="1">
            <a:spLocks/>
          </p:cNvSpPr>
          <p:nvPr/>
        </p:nvSpPr>
        <p:spPr>
          <a:xfrm>
            <a:off x="13995253" y="6222161"/>
            <a:ext cx="2743200" cy="365125"/>
          </a:xfrm>
          <a:prstGeom prst="rect">
            <a:avLst/>
          </a:prstGeom>
        </p:spPr>
        <p:txBody>
          <a:bodyPr vert="horz" lIns="0" tIns="0" rIns="0" bIns="0" rtlCol="0" anchor="b" anchorCtr="0">
            <a:noAutofit/>
          </a:bodyPr>
          <a:lstStyle>
            <a:defPPr>
              <a:defRPr lang="en-US"/>
            </a:defPPr>
            <a:lvl1pPr marL="0" algn="r" defTabSz="914400" rtl="0" eaLnBrk="1" latinLnBrk="0" hangingPunct="1">
              <a:defRPr sz="1000" b="0" i="0" kern="1200">
                <a:solidFill>
                  <a:schemeClr val="accent3"/>
                </a:solidFill>
                <a:latin typeface="ABC Oracle Medium" panose="020B0504040202060203" pitchFamily="34" charset="77"/>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741AFF56-1126-4107-9C02-BC0EFBF16431}" type="slidenum">
              <a:rPr lang="en-GB" sz="750" smtClean="0"/>
              <a:pPr/>
              <a:t>‹#›</a:t>
            </a:fld>
            <a:endParaRPr lang="en-GB" sz="750" dirty="0"/>
          </a:p>
        </p:txBody>
      </p:sp>
      <p:sp>
        <p:nvSpPr>
          <p:cNvPr id="8" name="Content Placeholder 2">
            <a:extLst>
              <a:ext uri="{FF2B5EF4-FFF2-40B4-BE49-F238E27FC236}">
                <a16:creationId xmlns:a16="http://schemas.microsoft.com/office/drawing/2014/main" id="{CE1E9FC3-FD80-6B63-EDE0-8BCF742EDEE8}"/>
              </a:ext>
            </a:extLst>
          </p:cNvPr>
          <p:cNvSpPr>
            <a:spLocks noGrp="1"/>
          </p:cNvSpPr>
          <p:nvPr>
            <p:ph idx="13"/>
          </p:nvPr>
        </p:nvSpPr>
        <p:spPr>
          <a:xfrm>
            <a:off x="5231905" y="1493113"/>
            <a:ext cx="4300995" cy="4256334"/>
          </a:xfrm>
        </p:spPr>
        <p:txBody>
          <a:bodyPr/>
          <a:lstStyle>
            <a:lvl1pPr>
              <a:spcBef>
                <a:spcPts val="1350"/>
              </a:spcBef>
              <a:spcAft>
                <a:spcPts val="450"/>
              </a:spcAft>
              <a:defRPr>
                <a:solidFill>
                  <a:schemeClr val="accent3"/>
                </a:solidFill>
              </a:defRPr>
            </a:lvl1pPr>
            <a:lvl2pPr marL="0" indent="0">
              <a:buNone/>
              <a:defRPr>
                <a:solidFill>
                  <a:schemeClr val="accent3"/>
                </a:solidFill>
              </a:defRPr>
            </a:lvl2pPr>
            <a:lvl3pPr marL="266700" indent="-266700">
              <a:tabLst/>
              <a:defRPr>
                <a:solidFill>
                  <a:schemeClr val="accent3"/>
                </a:solidFill>
              </a:defRPr>
            </a:lvl3pPr>
            <a:lvl4pPr marL="534591" indent="-267891">
              <a:tabLst/>
              <a:defRPr>
                <a:solidFill>
                  <a:schemeClr val="accent3"/>
                </a:solidFill>
              </a:defRPr>
            </a:lvl4pPr>
            <a:lvl5pPr marL="801291" indent="-266700">
              <a:tabLst/>
              <a:defRPr>
                <a:solidFill>
                  <a:schemeClr val="accent3"/>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4" name="Footer Placeholder 4">
            <a:extLst>
              <a:ext uri="{FF2B5EF4-FFF2-40B4-BE49-F238E27FC236}">
                <a16:creationId xmlns:a16="http://schemas.microsoft.com/office/drawing/2014/main" id="{90E1AFF1-83F6-B417-3FB2-F082A2B78ABC}"/>
              </a:ext>
            </a:extLst>
          </p:cNvPr>
          <p:cNvSpPr>
            <a:spLocks noGrp="1"/>
          </p:cNvSpPr>
          <p:nvPr>
            <p:ph type="ftr" sz="quarter" idx="3"/>
          </p:nvPr>
        </p:nvSpPr>
        <p:spPr>
          <a:xfrm>
            <a:off x="4038600" y="6400800"/>
            <a:ext cx="4114800" cy="186484"/>
          </a:xfrm>
          <a:prstGeom prst="rect">
            <a:avLst/>
          </a:prstGeom>
        </p:spPr>
        <p:txBody>
          <a:bodyPr vert="horz" lIns="0" tIns="0" rIns="0" bIns="0" rtlCol="0" anchor="b" anchorCtr="0">
            <a:noAutofit/>
          </a:bodyPr>
          <a:lstStyle>
            <a:lvl1pPr algn="ctr">
              <a:defRPr sz="750" b="0" i="0">
                <a:solidFill>
                  <a:schemeClr val="tx1"/>
                </a:solidFill>
                <a:latin typeface="ABC Oracle Medium" panose="020B0504040202060203" pitchFamily="34" charset="77"/>
              </a:defRPr>
            </a:lvl1pPr>
          </a:lstStyle>
          <a:p>
            <a:endParaRPr lang="en-US" dirty="0"/>
          </a:p>
        </p:txBody>
      </p:sp>
    </p:spTree>
    <p:extLst>
      <p:ext uri="{BB962C8B-B14F-4D97-AF65-F5344CB8AC3E}">
        <p14:creationId xmlns:p14="http://schemas.microsoft.com/office/powerpoint/2010/main" val="237157278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4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BC0A35-605B-540D-A6C1-A30375E8AD1E}"/>
              </a:ext>
            </a:extLst>
          </p:cNvPr>
          <p:cNvSpPr>
            <a:spLocks noGrp="1"/>
          </p:cNvSpPr>
          <p:nvPr>
            <p:ph type="title"/>
          </p:nvPr>
        </p:nvSpPr>
        <p:spPr>
          <a:xfrm>
            <a:off x="326849" y="300917"/>
            <a:ext cx="5403811" cy="1232435"/>
          </a:xfrm>
        </p:spPr>
        <p:txBody>
          <a:bodyPr/>
          <a:lstStyle>
            <a:lvl1pPr>
              <a:defRPr sz="1500" b="0" i="0">
                <a:solidFill>
                  <a:schemeClr val="accent1"/>
                </a:solidFill>
                <a:latin typeface="ABC Oracle Medium" panose="020B0504040202060203" pitchFamily="34" charset="77"/>
              </a:defRPr>
            </a:lvl1pPr>
          </a:lstStyle>
          <a:p>
            <a:r>
              <a:rPr lang="en-US"/>
              <a:t>Click to edit Master title style</a:t>
            </a:r>
            <a:endParaRPr lang="en-GB" dirty="0"/>
          </a:p>
        </p:txBody>
      </p:sp>
      <p:sp>
        <p:nvSpPr>
          <p:cNvPr id="3" name="Content Placeholder 2">
            <a:extLst>
              <a:ext uri="{FF2B5EF4-FFF2-40B4-BE49-F238E27FC236}">
                <a16:creationId xmlns:a16="http://schemas.microsoft.com/office/drawing/2014/main" id="{998F55B4-FD90-CD9B-E925-574003DE1A20}"/>
              </a:ext>
            </a:extLst>
          </p:cNvPr>
          <p:cNvSpPr>
            <a:spLocks noGrp="1"/>
          </p:cNvSpPr>
          <p:nvPr>
            <p:ph idx="1"/>
          </p:nvPr>
        </p:nvSpPr>
        <p:spPr>
          <a:xfrm>
            <a:off x="8755694" y="304976"/>
            <a:ext cx="3125157" cy="1203325"/>
          </a:xfrm>
        </p:spPr>
        <p:txBody>
          <a:bodyPr/>
          <a:lstStyle>
            <a:lvl1pPr>
              <a:spcBef>
                <a:spcPts val="0"/>
              </a:spcBef>
              <a:spcAft>
                <a:spcPts val="0"/>
              </a:spcAft>
              <a:defRPr sz="675">
                <a:solidFill>
                  <a:schemeClr val="tx1"/>
                </a:solidFill>
              </a:defRPr>
            </a:lvl1pPr>
            <a:lvl2pPr marL="0" indent="0">
              <a:buNone/>
              <a:defRPr sz="675">
                <a:solidFill>
                  <a:schemeClr val="tx1"/>
                </a:solidFill>
              </a:defRPr>
            </a:lvl2pPr>
            <a:lvl3pPr marL="135731" indent="-135731">
              <a:tabLst/>
              <a:defRPr sz="675">
                <a:solidFill>
                  <a:schemeClr val="tx1"/>
                </a:solidFill>
              </a:defRPr>
            </a:lvl3pPr>
            <a:lvl4pPr marL="266700" indent="-130969">
              <a:tabLst/>
              <a:defRPr sz="675">
                <a:solidFill>
                  <a:schemeClr val="tx1"/>
                </a:solidFill>
              </a:defRPr>
            </a:lvl4pPr>
            <a:lvl5pPr marL="402431" indent="-135731">
              <a:tabLst/>
              <a:defRPr sz="675">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6" name="Slide Number Placeholder 5">
            <a:extLst>
              <a:ext uri="{FF2B5EF4-FFF2-40B4-BE49-F238E27FC236}">
                <a16:creationId xmlns:a16="http://schemas.microsoft.com/office/drawing/2014/main" id="{FC6E464A-9C61-0511-FA70-5AA1019B3D6D}"/>
              </a:ext>
            </a:extLst>
          </p:cNvPr>
          <p:cNvSpPr>
            <a:spLocks noGrp="1"/>
          </p:cNvSpPr>
          <p:nvPr>
            <p:ph type="sldNum" sz="quarter" idx="12"/>
          </p:nvPr>
        </p:nvSpPr>
        <p:spPr/>
        <p:txBody>
          <a:bodyPr/>
          <a:lstStyle>
            <a:lvl1pPr>
              <a:defRPr>
                <a:solidFill>
                  <a:schemeClr val="accent3"/>
                </a:solidFill>
              </a:defRPr>
            </a:lvl1pPr>
          </a:lstStyle>
          <a:p>
            <a:fld id="{C1FF6DA9-008F-8B48-92A6-B652298478BF}" type="slidenum">
              <a:rPr lang="en-US" smtClean="0"/>
              <a:t>‹#›</a:t>
            </a:fld>
            <a:endParaRPr lang="en-US" dirty="0"/>
          </a:p>
        </p:txBody>
      </p:sp>
      <p:sp>
        <p:nvSpPr>
          <p:cNvPr id="7" name="Slide Number Placeholder 5">
            <a:extLst>
              <a:ext uri="{FF2B5EF4-FFF2-40B4-BE49-F238E27FC236}">
                <a16:creationId xmlns:a16="http://schemas.microsoft.com/office/drawing/2014/main" id="{981B5E96-C20E-3582-E8AB-6D2499FB1A3C}"/>
              </a:ext>
            </a:extLst>
          </p:cNvPr>
          <p:cNvSpPr txBox="1">
            <a:spLocks/>
          </p:cNvSpPr>
          <p:nvPr/>
        </p:nvSpPr>
        <p:spPr>
          <a:xfrm>
            <a:off x="13995253" y="6222161"/>
            <a:ext cx="2743200" cy="365125"/>
          </a:xfrm>
          <a:prstGeom prst="rect">
            <a:avLst/>
          </a:prstGeom>
        </p:spPr>
        <p:txBody>
          <a:bodyPr vert="horz" lIns="0" tIns="0" rIns="0" bIns="0" rtlCol="0" anchor="b" anchorCtr="0">
            <a:noAutofit/>
          </a:bodyPr>
          <a:lstStyle>
            <a:defPPr>
              <a:defRPr lang="en-US"/>
            </a:defPPr>
            <a:lvl1pPr marL="0" algn="r" defTabSz="914400" rtl="0" eaLnBrk="1" latinLnBrk="0" hangingPunct="1">
              <a:defRPr sz="1000" b="0" i="0" kern="1200">
                <a:solidFill>
                  <a:schemeClr val="accent3"/>
                </a:solidFill>
                <a:latin typeface="ABC Oracle Medium" panose="020B0504040202060203" pitchFamily="34" charset="77"/>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741AFF56-1126-4107-9C02-BC0EFBF16431}" type="slidenum">
              <a:rPr lang="en-GB" sz="750" smtClean="0"/>
              <a:pPr/>
              <a:t>‹#›</a:t>
            </a:fld>
            <a:endParaRPr lang="en-GB" sz="750" dirty="0"/>
          </a:p>
        </p:txBody>
      </p:sp>
      <p:sp>
        <p:nvSpPr>
          <p:cNvPr id="10" name="Content Placeholder 9">
            <a:extLst>
              <a:ext uri="{FF2B5EF4-FFF2-40B4-BE49-F238E27FC236}">
                <a16:creationId xmlns:a16="http://schemas.microsoft.com/office/drawing/2014/main" id="{FBEEC9F0-F2E5-04D3-6E4F-6FD5A888496E}"/>
              </a:ext>
            </a:extLst>
          </p:cNvPr>
          <p:cNvSpPr>
            <a:spLocks noGrp="1"/>
          </p:cNvSpPr>
          <p:nvPr>
            <p:ph sz="quarter" idx="13"/>
          </p:nvPr>
        </p:nvSpPr>
        <p:spPr>
          <a:xfrm>
            <a:off x="352426" y="1520824"/>
            <a:ext cx="11528425" cy="502761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Footer Placeholder 4">
            <a:extLst>
              <a:ext uri="{FF2B5EF4-FFF2-40B4-BE49-F238E27FC236}">
                <a16:creationId xmlns:a16="http://schemas.microsoft.com/office/drawing/2014/main" id="{884FAA58-F1B4-531A-061A-6D4457DF3FC8}"/>
              </a:ext>
            </a:extLst>
          </p:cNvPr>
          <p:cNvSpPr>
            <a:spLocks noGrp="1"/>
          </p:cNvSpPr>
          <p:nvPr>
            <p:ph type="ftr" sz="quarter" idx="3"/>
          </p:nvPr>
        </p:nvSpPr>
        <p:spPr>
          <a:xfrm>
            <a:off x="4038600" y="6400800"/>
            <a:ext cx="4114800" cy="186484"/>
          </a:xfrm>
          <a:prstGeom prst="rect">
            <a:avLst/>
          </a:prstGeom>
        </p:spPr>
        <p:txBody>
          <a:bodyPr vert="horz" lIns="0" tIns="0" rIns="0" bIns="0" rtlCol="0" anchor="b" anchorCtr="0">
            <a:noAutofit/>
          </a:bodyPr>
          <a:lstStyle>
            <a:lvl1pPr algn="ctr">
              <a:defRPr sz="750" b="0" i="0">
                <a:solidFill>
                  <a:schemeClr val="tx1"/>
                </a:solidFill>
                <a:latin typeface="ABC Oracle Medium" panose="020B0504040202060203" pitchFamily="34" charset="77"/>
              </a:defRPr>
            </a:lvl1pPr>
          </a:lstStyle>
          <a:p>
            <a:endParaRPr lang="en-US" dirty="0"/>
          </a:p>
        </p:txBody>
      </p:sp>
    </p:spTree>
    <p:extLst>
      <p:ext uri="{BB962C8B-B14F-4D97-AF65-F5344CB8AC3E}">
        <p14:creationId xmlns:p14="http://schemas.microsoft.com/office/powerpoint/2010/main" val="291554199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5_Title and Content">
    <p:bg>
      <p:bgPr>
        <a:solidFill>
          <a:schemeClr val="accent6"/>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BC0A35-605B-540D-A6C1-A30375E8AD1E}"/>
              </a:ext>
            </a:extLst>
          </p:cNvPr>
          <p:cNvSpPr>
            <a:spLocks noGrp="1"/>
          </p:cNvSpPr>
          <p:nvPr>
            <p:ph type="title"/>
          </p:nvPr>
        </p:nvSpPr>
        <p:spPr>
          <a:xfrm>
            <a:off x="326849" y="288390"/>
            <a:ext cx="5403811" cy="1232435"/>
          </a:xfrm>
        </p:spPr>
        <p:txBody>
          <a:bodyPr/>
          <a:lstStyle>
            <a:lvl1pPr>
              <a:defRPr sz="2250" b="0" i="0">
                <a:solidFill>
                  <a:schemeClr val="accent1"/>
                </a:solidFill>
                <a:latin typeface="ABC Oracle Medium" panose="020B0504040202060203" pitchFamily="34" charset="77"/>
              </a:defRPr>
            </a:lvl1pPr>
          </a:lstStyle>
          <a:p>
            <a:r>
              <a:rPr lang="en-US"/>
              <a:t>Click to edit Master title style</a:t>
            </a:r>
            <a:endParaRPr lang="en-GB" dirty="0"/>
          </a:p>
        </p:txBody>
      </p:sp>
      <p:sp>
        <p:nvSpPr>
          <p:cNvPr id="3" name="Content Placeholder 2">
            <a:extLst>
              <a:ext uri="{FF2B5EF4-FFF2-40B4-BE49-F238E27FC236}">
                <a16:creationId xmlns:a16="http://schemas.microsoft.com/office/drawing/2014/main" id="{998F55B4-FD90-CD9B-E925-574003DE1A20}"/>
              </a:ext>
            </a:extLst>
          </p:cNvPr>
          <p:cNvSpPr>
            <a:spLocks noGrp="1"/>
          </p:cNvSpPr>
          <p:nvPr>
            <p:ph idx="1"/>
          </p:nvPr>
        </p:nvSpPr>
        <p:spPr>
          <a:xfrm>
            <a:off x="8755694" y="304976"/>
            <a:ext cx="3125157" cy="1203325"/>
          </a:xfrm>
        </p:spPr>
        <p:txBody>
          <a:bodyPr/>
          <a:lstStyle>
            <a:lvl1pPr>
              <a:spcBef>
                <a:spcPts val="0"/>
              </a:spcBef>
              <a:spcAft>
                <a:spcPts val="0"/>
              </a:spcAft>
              <a:defRPr sz="675">
                <a:solidFill>
                  <a:schemeClr val="tx1"/>
                </a:solidFill>
              </a:defRPr>
            </a:lvl1pPr>
            <a:lvl2pPr marL="0" indent="0">
              <a:buNone/>
              <a:defRPr sz="675">
                <a:solidFill>
                  <a:schemeClr val="tx1"/>
                </a:solidFill>
              </a:defRPr>
            </a:lvl2pPr>
            <a:lvl3pPr marL="135731" indent="-135731">
              <a:tabLst/>
              <a:defRPr sz="675">
                <a:solidFill>
                  <a:schemeClr val="tx1"/>
                </a:solidFill>
              </a:defRPr>
            </a:lvl3pPr>
            <a:lvl4pPr marL="266700" indent="-130969">
              <a:tabLst/>
              <a:defRPr sz="675">
                <a:solidFill>
                  <a:schemeClr val="tx1"/>
                </a:solidFill>
              </a:defRPr>
            </a:lvl4pPr>
            <a:lvl5pPr marL="402431" indent="-135731">
              <a:tabLst/>
              <a:defRPr sz="675">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6" name="Slide Number Placeholder 5">
            <a:extLst>
              <a:ext uri="{FF2B5EF4-FFF2-40B4-BE49-F238E27FC236}">
                <a16:creationId xmlns:a16="http://schemas.microsoft.com/office/drawing/2014/main" id="{FC6E464A-9C61-0511-FA70-5AA1019B3D6D}"/>
              </a:ext>
            </a:extLst>
          </p:cNvPr>
          <p:cNvSpPr>
            <a:spLocks noGrp="1"/>
          </p:cNvSpPr>
          <p:nvPr>
            <p:ph type="sldNum" sz="quarter" idx="12"/>
          </p:nvPr>
        </p:nvSpPr>
        <p:spPr>
          <a:noFill/>
        </p:spPr>
        <p:txBody>
          <a:bodyPr/>
          <a:lstStyle>
            <a:lvl1pPr>
              <a:defRPr>
                <a:solidFill>
                  <a:schemeClr val="accent1"/>
                </a:solidFill>
              </a:defRPr>
            </a:lvl1pPr>
          </a:lstStyle>
          <a:p>
            <a:fld id="{C1FF6DA9-008F-8B48-92A6-B652298478BF}" type="slidenum">
              <a:rPr lang="en-US" smtClean="0"/>
              <a:t>‹#›</a:t>
            </a:fld>
            <a:endParaRPr lang="en-US" dirty="0"/>
          </a:p>
        </p:txBody>
      </p:sp>
      <p:sp>
        <p:nvSpPr>
          <p:cNvPr id="7" name="Slide Number Placeholder 5">
            <a:extLst>
              <a:ext uri="{FF2B5EF4-FFF2-40B4-BE49-F238E27FC236}">
                <a16:creationId xmlns:a16="http://schemas.microsoft.com/office/drawing/2014/main" id="{981B5E96-C20E-3582-E8AB-6D2499FB1A3C}"/>
              </a:ext>
            </a:extLst>
          </p:cNvPr>
          <p:cNvSpPr txBox="1">
            <a:spLocks/>
          </p:cNvSpPr>
          <p:nvPr/>
        </p:nvSpPr>
        <p:spPr>
          <a:xfrm>
            <a:off x="13995253" y="6222161"/>
            <a:ext cx="2743200" cy="365125"/>
          </a:xfrm>
          <a:prstGeom prst="rect">
            <a:avLst/>
          </a:prstGeom>
        </p:spPr>
        <p:txBody>
          <a:bodyPr vert="horz" lIns="0" tIns="0" rIns="0" bIns="0" rtlCol="0" anchor="b" anchorCtr="0">
            <a:noAutofit/>
          </a:bodyPr>
          <a:lstStyle>
            <a:defPPr>
              <a:defRPr lang="en-US"/>
            </a:defPPr>
            <a:lvl1pPr marL="0" algn="r" defTabSz="914400" rtl="0" eaLnBrk="1" latinLnBrk="0" hangingPunct="1">
              <a:defRPr sz="1000" b="0" i="0" kern="1200">
                <a:solidFill>
                  <a:schemeClr val="accent3"/>
                </a:solidFill>
                <a:latin typeface="ABC Oracle Medium" panose="020B0504040202060203" pitchFamily="34" charset="77"/>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741AFF56-1126-4107-9C02-BC0EFBF16431}" type="slidenum">
              <a:rPr lang="en-GB" sz="750" smtClean="0"/>
              <a:pPr/>
              <a:t>‹#›</a:t>
            </a:fld>
            <a:endParaRPr lang="en-GB" sz="750" dirty="0"/>
          </a:p>
        </p:txBody>
      </p:sp>
      <p:sp>
        <p:nvSpPr>
          <p:cNvPr id="10" name="Content Placeholder 9">
            <a:extLst>
              <a:ext uri="{FF2B5EF4-FFF2-40B4-BE49-F238E27FC236}">
                <a16:creationId xmlns:a16="http://schemas.microsoft.com/office/drawing/2014/main" id="{FBEEC9F0-F2E5-04D3-6E4F-6FD5A888496E}"/>
              </a:ext>
            </a:extLst>
          </p:cNvPr>
          <p:cNvSpPr>
            <a:spLocks noGrp="1"/>
          </p:cNvSpPr>
          <p:nvPr>
            <p:ph sz="quarter" idx="13"/>
          </p:nvPr>
        </p:nvSpPr>
        <p:spPr>
          <a:xfrm>
            <a:off x="352426" y="1520824"/>
            <a:ext cx="11528425" cy="5027613"/>
          </a:xfrm>
        </p:spPr>
        <p:txBody>
          <a:bodyPr/>
          <a:lstStyle>
            <a:lvl1pPr>
              <a:defRPr>
                <a:solidFill>
                  <a:schemeClr val="accent1"/>
                </a:solidFill>
              </a:defRPr>
            </a:lvl1pPr>
            <a:lvl2pPr>
              <a:defRPr>
                <a:solidFill>
                  <a:schemeClr val="accent1"/>
                </a:solidFill>
              </a:defRPr>
            </a:lvl2pPr>
            <a:lvl3pPr>
              <a:defRPr>
                <a:solidFill>
                  <a:schemeClr val="accent1"/>
                </a:solidFill>
              </a:defRPr>
            </a:lvl3pPr>
            <a:lvl4pPr>
              <a:defRPr>
                <a:solidFill>
                  <a:schemeClr val="accent1"/>
                </a:solidFill>
              </a:defRPr>
            </a:lvl4pPr>
            <a:lvl5pPr>
              <a:defRPr>
                <a:solidFill>
                  <a:schemeClr val="accent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Footer Placeholder 4">
            <a:extLst>
              <a:ext uri="{FF2B5EF4-FFF2-40B4-BE49-F238E27FC236}">
                <a16:creationId xmlns:a16="http://schemas.microsoft.com/office/drawing/2014/main" id="{EBE8D23D-CB16-3CD8-EC66-E391FD4D4BA5}"/>
              </a:ext>
            </a:extLst>
          </p:cNvPr>
          <p:cNvSpPr>
            <a:spLocks noGrp="1"/>
          </p:cNvSpPr>
          <p:nvPr>
            <p:ph type="ftr" sz="quarter" idx="3"/>
          </p:nvPr>
        </p:nvSpPr>
        <p:spPr>
          <a:xfrm>
            <a:off x="4038600" y="6400800"/>
            <a:ext cx="4114800" cy="186484"/>
          </a:xfrm>
          <a:prstGeom prst="rect">
            <a:avLst/>
          </a:prstGeom>
        </p:spPr>
        <p:txBody>
          <a:bodyPr vert="horz" lIns="0" tIns="0" rIns="0" bIns="0" rtlCol="0" anchor="b" anchorCtr="0">
            <a:noAutofit/>
          </a:bodyPr>
          <a:lstStyle>
            <a:lvl1pPr algn="ctr">
              <a:defRPr sz="750" b="0" i="0">
                <a:solidFill>
                  <a:schemeClr val="accent1"/>
                </a:solidFill>
                <a:latin typeface="ABC Oracle Medium" panose="020B0504040202060203" pitchFamily="34" charset="77"/>
              </a:defRPr>
            </a:lvl1pPr>
          </a:lstStyle>
          <a:p>
            <a:endParaRPr lang="en-US" dirty="0"/>
          </a:p>
        </p:txBody>
      </p:sp>
    </p:spTree>
    <p:extLst>
      <p:ext uri="{BB962C8B-B14F-4D97-AF65-F5344CB8AC3E}">
        <p14:creationId xmlns:p14="http://schemas.microsoft.com/office/powerpoint/2010/main" val="38564997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p:cSld name="6_Title and Content">
    <p:bg>
      <p:bgPr>
        <a:solidFill>
          <a:schemeClr val="accent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BC0A35-605B-540D-A6C1-A30375E8AD1E}"/>
              </a:ext>
            </a:extLst>
          </p:cNvPr>
          <p:cNvSpPr>
            <a:spLocks noGrp="1"/>
          </p:cNvSpPr>
          <p:nvPr>
            <p:ph type="title"/>
          </p:nvPr>
        </p:nvSpPr>
        <p:spPr>
          <a:xfrm>
            <a:off x="326849" y="288390"/>
            <a:ext cx="5403811" cy="1232435"/>
          </a:xfrm>
        </p:spPr>
        <p:txBody>
          <a:bodyPr/>
          <a:lstStyle>
            <a:lvl1pPr>
              <a:defRPr sz="2250" b="0" i="0">
                <a:solidFill>
                  <a:schemeClr val="bg1"/>
                </a:solidFill>
                <a:latin typeface="ABC Oracle Medium" panose="020B0504040202060203" pitchFamily="34" charset="77"/>
              </a:defRPr>
            </a:lvl1pPr>
          </a:lstStyle>
          <a:p>
            <a:r>
              <a:rPr lang="en-US"/>
              <a:t>Click to edit Master title style</a:t>
            </a:r>
            <a:endParaRPr lang="en-GB" dirty="0"/>
          </a:p>
        </p:txBody>
      </p:sp>
      <p:sp>
        <p:nvSpPr>
          <p:cNvPr id="3" name="Content Placeholder 2">
            <a:extLst>
              <a:ext uri="{FF2B5EF4-FFF2-40B4-BE49-F238E27FC236}">
                <a16:creationId xmlns:a16="http://schemas.microsoft.com/office/drawing/2014/main" id="{998F55B4-FD90-CD9B-E925-574003DE1A20}"/>
              </a:ext>
            </a:extLst>
          </p:cNvPr>
          <p:cNvSpPr>
            <a:spLocks noGrp="1"/>
          </p:cNvSpPr>
          <p:nvPr>
            <p:ph idx="1"/>
          </p:nvPr>
        </p:nvSpPr>
        <p:spPr>
          <a:xfrm>
            <a:off x="8755694" y="304976"/>
            <a:ext cx="3125157" cy="1203325"/>
          </a:xfrm>
        </p:spPr>
        <p:txBody>
          <a:bodyPr/>
          <a:lstStyle>
            <a:lvl1pPr>
              <a:spcBef>
                <a:spcPts val="0"/>
              </a:spcBef>
              <a:spcAft>
                <a:spcPts val="0"/>
              </a:spcAft>
              <a:defRPr sz="675">
                <a:solidFill>
                  <a:schemeClr val="bg1"/>
                </a:solidFill>
              </a:defRPr>
            </a:lvl1pPr>
            <a:lvl2pPr marL="0" indent="0">
              <a:buNone/>
              <a:defRPr sz="675">
                <a:solidFill>
                  <a:schemeClr val="bg1"/>
                </a:solidFill>
              </a:defRPr>
            </a:lvl2pPr>
            <a:lvl3pPr marL="135731" indent="-135731">
              <a:tabLst/>
              <a:defRPr sz="675">
                <a:solidFill>
                  <a:schemeClr val="bg1"/>
                </a:solidFill>
              </a:defRPr>
            </a:lvl3pPr>
            <a:lvl4pPr marL="266700" indent="-130969">
              <a:tabLst/>
              <a:defRPr sz="675">
                <a:solidFill>
                  <a:schemeClr val="bg1"/>
                </a:solidFill>
              </a:defRPr>
            </a:lvl4pPr>
            <a:lvl5pPr marL="402431" indent="-135731">
              <a:tabLst/>
              <a:defRPr sz="675">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6" name="Slide Number Placeholder 5">
            <a:extLst>
              <a:ext uri="{FF2B5EF4-FFF2-40B4-BE49-F238E27FC236}">
                <a16:creationId xmlns:a16="http://schemas.microsoft.com/office/drawing/2014/main" id="{FC6E464A-9C61-0511-FA70-5AA1019B3D6D}"/>
              </a:ext>
            </a:extLst>
          </p:cNvPr>
          <p:cNvSpPr>
            <a:spLocks noGrp="1"/>
          </p:cNvSpPr>
          <p:nvPr>
            <p:ph type="sldNum" sz="quarter" idx="12"/>
          </p:nvPr>
        </p:nvSpPr>
        <p:spPr>
          <a:noFill/>
        </p:spPr>
        <p:txBody>
          <a:bodyPr/>
          <a:lstStyle>
            <a:lvl1pPr>
              <a:defRPr>
                <a:solidFill>
                  <a:schemeClr val="bg1"/>
                </a:solidFill>
              </a:defRPr>
            </a:lvl1pPr>
          </a:lstStyle>
          <a:p>
            <a:fld id="{C1FF6DA9-008F-8B48-92A6-B652298478BF}" type="slidenum">
              <a:rPr lang="en-US" smtClean="0"/>
              <a:t>‹#›</a:t>
            </a:fld>
            <a:endParaRPr lang="en-US" dirty="0"/>
          </a:p>
        </p:txBody>
      </p:sp>
      <p:sp>
        <p:nvSpPr>
          <p:cNvPr id="7" name="Slide Number Placeholder 5">
            <a:extLst>
              <a:ext uri="{FF2B5EF4-FFF2-40B4-BE49-F238E27FC236}">
                <a16:creationId xmlns:a16="http://schemas.microsoft.com/office/drawing/2014/main" id="{981B5E96-C20E-3582-E8AB-6D2499FB1A3C}"/>
              </a:ext>
            </a:extLst>
          </p:cNvPr>
          <p:cNvSpPr txBox="1">
            <a:spLocks/>
          </p:cNvSpPr>
          <p:nvPr/>
        </p:nvSpPr>
        <p:spPr>
          <a:xfrm>
            <a:off x="13995253" y="6222161"/>
            <a:ext cx="2743200" cy="365125"/>
          </a:xfrm>
          <a:prstGeom prst="rect">
            <a:avLst/>
          </a:prstGeom>
        </p:spPr>
        <p:txBody>
          <a:bodyPr vert="horz" lIns="0" tIns="0" rIns="0" bIns="0" rtlCol="0" anchor="b" anchorCtr="0">
            <a:noAutofit/>
          </a:bodyPr>
          <a:lstStyle>
            <a:defPPr>
              <a:defRPr lang="en-US"/>
            </a:defPPr>
            <a:lvl1pPr marL="0" algn="r" defTabSz="914400" rtl="0" eaLnBrk="1" latinLnBrk="0" hangingPunct="1">
              <a:defRPr sz="1000" b="0" i="0" kern="1200">
                <a:solidFill>
                  <a:schemeClr val="accent3"/>
                </a:solidFill>
                <a:latin typeface="ABC Oracle Medium" panose="020B0504040202060203" pitchFamily="34" charset="77"/>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741AFF56-1126-4107-9C02-BC0EFBF16431}" type="slidenum">
              <a:rPr lang="en-GB" sz="750" smtClean="0"/>
              <a:pPr/>
              <a:t>‹#›</a:t>
            </a:fld>
            <a:endParaRPr lang="en-GB" sz="750" dirty="0"/>
          </a:p>
        </p:txBody>
      </p:sp>
      <p:sp>
        <p:nvSpPr>
          <p:cNvPr id="10" name="Content Placeholder 9">
            <a:extLst>
              <a:ext uri="{FF2B5EF4-FFF2-40B4-BE49-F238E27FC236}">
                <a16:creationId xmlns:a16="http://schemas.microsoft.com/office/drawing/2014/main" id="{FBEEC9F0-F2E5-04D3-6E4F-6FD5A888496E}"/>
              </a:ext>
            </a:extLst>
          </p:cNvPr>
          <p:cNvSpPr>
            <a:spLocks noGrp="1"/>
          </p:cNvSpPr>
          <p:nvPr>
            <p:ph sz="quarter" idx="13"/>
          </p:nvPr>
        </p:nvSpPr>
        <p:spPr>
          <a:xfrm>
            <a:off x="352426" y="1520824"/>
            <a:ext cx="11528425" cy="5027613"/>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Footer Placeholder 4">
            <a:extLst>
              <a:ext uri="{FF2B5EF4-FFF2-40B4-BE49-F238E27FC236}">
                <a16:creationId xmlns:a16="http://schemas.microsoft.com/office/drawing/2014/main" id="{49B5B446-BF61-9273-73C2-7E54AB446BBC}"/>
              </a:ext>
            </a:extLst>
          </p:cNvPr>
          <p:cNvSpPr>
            <a:spLocks noGrp="1"/>
          </p:cNvSpPr>
          <p:nvPr>
            <p:ph type="ftr" sz="quarter" idx="3"/>
          </p:nvPr>
        </p:nvSpPr>
        <p:spPr>
          <a:xfrm>
            <a:off x="4038600" y="6400800"/>
            <a:ext cx="4114800" cy="186484"/>
          </a:xfrm>
          <a:prstGeom prst="rect">
            <a:avLst/>
          </a:prstGeom>
        </p:spPr>
        <p:txBody>
          <a:bodyPr vert="horz" lIns="0" tIns="0" rIns="0" bIns="0" rtlCol="0" anchor="b" anchorCtr="0">
            <a:noAutofit/>
          </a:bodyPr>
          <a:lstStyle>
            <a:lvl1pPr algn="ctr">
              <a:defRPr sz="750" b="0" i="0">
                <a:solidFill>
                  <a:schemeClr val="bg1"/>
                </a:solidFill>
                <a:latin typeface="ABC Oracle Medium" panose="020B0504040202060203" pitchFamily="34" charset="77"/>
              </a:defRPr>
            </a:lvl1pPr>
          </a:lstStyle>
          <a:p>
            <a:endParaRPr lang="en-US" dirty="0"/>
          </a:p>
        </p:txBody>
      </p:sp>
    </p:spTree>
    <p:extLst>
      <p:ext uri="{BB962C8B-B14F-4D97-AF65-F5344CB8AC3E}">
        <p14:creationId xmlns:p14="http://schemas.microsoft.com/office/powerpoint/2010/main" val="275960334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p:cSld name="7_Title and Content">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BC0A35-605B-540D-A6C1-A30375E8AD1E}"/>
              </a:ext>
            </a:extLst>
          </p:cNvPr>
          <p:cNvSpPr>
            <a:spLocks noGrp="1"/>
          </p:cNvSpPr>
          <p:nvPr>
            <p:ph type="title"/>
          </p:nvPr>
        </p:nvSpPr>
        <p:spPr>
          <a:xfrm>
            <a:off x="326849" y="288390"/>
            <a:ext cx="5403811" cy="1232435"/>
          </a:xfrm>
        </p:spPr>
        <p:txBody>
          <a:bodyPr/>
          <a:lstStyle>
            <a:lvl1pPr>
              <a:defRPr sz="2250" b="0" i="0">
                <a:solidFill>
                  <a:schemeClr val="accent1"/>
                </a:solidFill>
                <a:latin typeface="ABC Oracle Medium" panose="020B0504040202060203" pitchFamily="34" charset="77"/>
              </a:defRPr>
            </a:lvl1pPr>
          </a:lstStyle>
          <a:p>
            <a:r>
              <a:rPr lang="en-US"/>
              <a:t>Click to edit Master title style</a:t>
            </a:r>
            <a:endParaRPr lang="en-GB" dirty="0"/>
          </a:p>
        </p:txBody>
      </p:sp>
      <p:sp>
        <p:nvSpPr>
          <p:cNvPr id="3" name="Content Placeholder 2">
            <a:extLst>
              <a:ext uri="{FF2B5EF4-FFF2-40B4-BE49-F238E27FC236}">
                <a16:creationId xmlns:a16="http://schemas.microsoft.com/office/drawing/2014/main" id="{998F55B4-FD90-CD9B-E925-574003DE1A20}"/>
              </a:ext>
            </a:extLst>
          </p:cNvPr>
          <p:cNvSpPr>
            <a:spLocks noGrp="1"/>
          </p:cNvSpPr>
          <p:nvPr>
            <p:ph idx="1"/>
          </p:nvPr>
        </p:nvSpPr>
        <p:spPr>
          <a:xfrm>
            <a:off x="8755694" y="304976"/>
            <a:ext cx="3125157" cy="1203325"/>
          </a:xfrm>
        </p:spPr>
        <p:txBody>
          <a:bodyPr/>
          <a:lstStyle>
            <a:lvl1pPr>
              <a:spcBef>
                <a:spcPts val="0"/>
              </a:spcBef>
              <a:spcAft>
                <a:spcPts val="0"/>
              </a:spcAft>
              <a:defRPr sz="675">
                <a:solidFill>
                  <a:schemeClr val="tx1"/>
                </a:solidFill>
              </a:defRPr>
            </a:lvl1pPr>
            <a:lvl2pPr marL="0" indent="0">
              <a:buNone/>
              <a:defRPr sz="675">
                <a:solidFill>
                  <a:schemeClr val="tx1"/>
                </a:solidFill>
              </a:defRPr>
            </a:lvl2pPr>
            <a:lvl3pPr marL="135731" indent="-135731">
              <a:tabLst/>
              <a:defRPr sz="675">
                <a:solidFill>
                  <a:schemeClr val="tx1"/>
                </a:solidFill>
              </a:defRPr>
            </a:lvl3pPr>
            <a:lvl4pPr marL="266700" indent="-130969">
              <a:tabLst/>
              <a:defRPr sz="675">
                <a:solidFill>
                  <a:schemeClr val="tx1"/>
                </a:solidFill>
              </a:defRPr>
            </a:lvl4pPr>
            <a:lvl5pPr marL="402431" indent="-135731">
              <a:tabLst/>
              <a:defRPr sz="675">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6" name="Slide Number Placeholder 5">
            <a:extLst>
              <a:ext uri="{FF2B5EF4-FFF2-40B4-BE49-F238E27FC236}">
                <a16:creationId xmlns:a16="http://schemas.microsoft.com/office/drawing/2014/main" id="{FC6E464A-9C61-0511-FA70-5AA1019B3D6D}"/>
              </a:ext>
            </a:extLst>
          </p:cNvPr>
          <p:cNvSpPr>
            <a:spLocks noGrp="1"/>
          </p:cNvSpPr>
          <p:nvPr>
            <p:ph type="sldNum" sz="quarter" idx="12"/>
          </p:nvPr>
        </p:nvSpPr>
        <p:spPr>
          <a:noFill/>
        </p:spPr>
        <p:txBody>
          <a:bodyPr/>
          <a:lstStyle>
            <a:lvl1pPr>
              <a:defRPr>
                <a:solidFill>
                  <a:schemeClr val="tx1"/>
                </a:solidFill>
              </a:defRPr>
            </a:lvl1pPr>
          </a:lstStyle>
          <a:p>
            <a:fld id="{C1FF6DA9-008F-8B48-92A6-B652298478BF}" type="slidenum">
              <a:rPr lang="en-US" smtClean="0"/>
              <a:t>‹#›</a:t>
            </a:fld>
            <a:endParaRPr lang="en-US" dirty="0"/>
          </a:p>
        </p:txBody>
      </p:sp>
      <p:sp>
        <p:nvSpPr>
          <p:cNvPr id="7" name="Slide Number Placeholder 5">
            <a:extLst>
              <a:ext uri="{FF2B5EF4-FFF2-40B4-BE49-F238E27FC236}">
                <a16:creationId xmlns:a16="http://schemas.microsoft.com/office/drawing/2014/main" id="{981B5E96-C20E-3582-E8AB-6D2499FB1A3C}"/>
              </a:ext>
            </a:extLst>
          </p:cNvPr>
          <p:cNvSpPr txBox="1">
            <a:spLocks/>
          </p:cNvSpPr>
          <p:nvPr/>
        </p:nvSpPr>
        <p:spPr>
          <a:xfrm>
            <a:off x="13995253" y="6222161"/>
            <a:ext cx="2743200" cy="365125"/>
          </a:xfrm>
          <a:prstGeom prst="rect">
            <a:avLst/>
          </a:prstGeom>
        </p:spPr>
        <p:txBody>
          <a:bodyPr vert="horz" lIns="0" tIns="0" rIns="0" bIns="0" rtlCol="0" anchor="b" anchorCtr="0">
            <a:noAutofit/>
          </a:bodyPr>
          <a:lstStyle>
            <a:defPPr>
              <a:defRPr lang="en-US"/>
            </a:defPPr>
            <a:lvl1pPr marL="0" algn="r" defTabSz="914400" rtl="0" eaLnBrk="1" latinLnBrk="0" hangingPunct="1">
              <a:defRPr sz="1000" b="0" i="0" kern="1200">
                <a:solidFill>
                  <a:schemeClr val="accent3"/>
                </a:solidFill>
                <a:latin typeface="ABC Oracle Medium" panose="020B0504040202060203" pitchFamily="34" charset="77"/>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741AFF56-1126-4107-9C02-BC0EFBF16431}" type="slidenum">
              <a:rPr lang="en-GB" sz="750" smtClean="0"/>
              <a:pPr/>
              <a:t>‹#›</a:t>
            </a:fld>
            <a:endParaRPr lang="en-GB" sz="750" dirty="0"/>
          </a:p>
        </p:txBody>
      </p:sp>
      <p:sp>
        <p:nvSpPr>
          <p:cNvPr id="10" name="Content Placeholder 9">
            <a:extLst>
              <a:ext uri="{FF2B5EF4-FFF2-40B4-BE49-F238E27FC236}">
                <a16:creationId xmlns:a16="http://schemas.microsoft.com/office/drawing/2014/main" id="{FBEEC9F0-F2E5-04D3-6E4F-6FD5A888496E}"/>
              </a:ext>
            </a:extLst>
          </p:cNvPr>
          <p:cNvSpPr>
            <a:spLocks noGrp="1"/>
          </p:cNvSpPr>
          <p:nvPr>
            <p:ph sz="quarter" idx="13"/>
          </p:nvPr>
        </p:nvSpPr>
        <p:spPr>
          <a:xfrm>
            <a:off x="352426" y="1520824"/>
            <a:ext cx="11528425" cy="5027613"/>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Footer Placeholder 4">
            <a:extLst>
              <a:ext uri="{FF2B5EF4-FFF2-40B4-BE49-F238E27FC236}">
                <a16:creationId xmlns:a16="http://schemas.microsoft.com/office/drawing/2014/main" id="{4660D2EA-6D20-7E9D-AE74-606945F6FE28}"/>
              </a:ext>
            </a:extLst>
          </p:cNvPr>
          <p:cNvSpPr>
            <a:spLocks noGrp="1"/>
          </p:cNvSpPr>
          <p:nvPr>
            <p:ph type="ftr" sz="quarter" idx="3"/>
          </p:nvPr>
        </p:nvSpPr>
        <p:spPr>
          <a:xfrm>
            <a:off x="4038600" y="6400800"/>
            <a:ext cx="4114800" cy="186484"/>
          </a:xfrm>
          <a:prstGeom prst="rect">
            <a:avLst/>
          </a:prstGeom>
        </p:spPr>
        <p:txBody>
          <a:bodyPr vert="horz" lIns="0" tIns="0" rIns="0" bIns="0" rtlCol="0" anchor="b" anchorCtr="0">
            <a:noAutofit/>
          </a:bodyPr>
          <a:lstStyle>
            <a:lvl1pPr algn="ctr">
              <a:defRPr sz="750" b="0" i="0">
                <a:solidFill>
                  <a:schemeClr val="tx1"/>
                </a:solidFill>
                <a:latin typeface="ABC Oracle Medium" panose="020B0504040202060203" pitchFamily="34" charset="77"/>
              </a:defRPr>
            </a:lvl1pPr>
          </a:lstStyle>
          <a:p>
            <a:endParaRPr lang="en-US" dirty="0"/>
          </a:p>
        </p:txBody>
      </p:sp>
    </p:spTree>
    <p:extLst>
      <p:ext uri="{BB962C8B-B14F-4D97-AF65-F5344CB8AC3E}">
        <p14:creationId xmlns:p14="http://schemas.microsoft.com/office/powerpoint/2010/main" val="75721151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p:cSld name="8_Title and Content">
    <p:bg>
      <p:bgPr>
        <a:solidFill>
          <a:schemeClr val="accent1"/>
        </a:solidFill>
        <a:effectLst/>
      </p:bgPr>
    </p:bg>
    <p:spTree>
      <p:nvGrpSpPr>
        <p:cNvPr id="1" name=""/>
        <p:cNvGrpSpPr/>
        <p:nvPr/>
      </p:nvGrpSpPr>
      <p:grpSpPr>
        <a:xfrm>
          <a:off x="0" y="0"/>
          <a:ext cx="0" cy="0"/>
          <a:chOff x="0" y="0"/>
          <a:chExt cx="0" cy="0"/>
        </a:xfrm>
      </p:grpSpPr>
      <p:grpSp>
        <p:nvGrpSpPr>
          <p:cNvPr id="83" name="Group 82">
            <a:extLst>
              <a:ext uri="{FF2B5EF4-FFF2-40B4-BE49-F238E27FC236}">
                <a16:creationId xmlns:a16="http://schemas.microsoft.com/office/drawing/2014/main" id="{D12EF5E7-BD8E-CAB9-E725-345E21653ECD}"/>
              </a:ext>
            </a:extLst>
          </p:cNvPr>
          <p:cNvGrpSpPr/>
          <p:nvPr/>
        </p:nvGrpSpPr>
        <p:grpSpPr>
          <a:xfrm>
            <a:off x="417528" y="387282"/>
            <a:ext cx="11340345" cy="6075045"/>
            <a:chOff x="417526" y="387280"/>
            <a:chExt cx="11340345" cy="6075045"/>
          </a:xfrm>
        </p:grpSpPr>
        <p:sp>
          <p:nvSpPr>
            <p:cNvPr id="12" name="Freeform 11">
              <a:extLst>
                <a:ext uri="{FF2B5EF4-FFF2-40B4-BE49-F238E27FC236}">
                  <a16:creationId xmlns:a16="http://schemas.microsoft.com/office/drawing/2014/main" id="{DB6E64BA-5E3F-0B13-F3BD-289BBB0BEB04}"/>
                </a:ext>
              </a:extLst>
            </p:cNvPr>
            <p:cNvSpPr/>
            <p:nvPr/>
          </p:nvSpPr>
          <p:spPr>
            <a:xfrm>
              <a:off x="3627164" y="1507599"/>
              <a:ext cx="180113" cy="180201"/>
            </a:xfrm>
            <a:custGeom>
              <a:avLst/>
              <a:gdLst>
                <a:gd name="connsiteX0" fmla="*/ 90057 w 180113"/>
                <a:gd name="connsiteY0" fmla="*/ 180201 h 180201"/>
                <a:gd name="connsiteX1" fmla="*/ 180113 w 180113"/>
                <a:gd name="connsiteY1" fmla="*/ 90101 h 180201"/>
                <a:gd name="connsiteX2" fmla="*/ 90057 w 180113"/>
                <a:gd name="connsiteY2" fmla="*/ 0 h 180201"/>
                <a:gd name="connsiteX3" fmla="*/ 0 w 180113"/>
                <a:gd name="connsiteY3" fmla="*/ 90101 h 180201"/>
                <a:gd name="connsiteX4" fmla="*/ 90057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180201"/>
                  </a:moveTo>
                  <a:cubicBezTo>
                    <a:pt x="139770" y="180201"/>
                    <a:pt x="180113" y="139839"/>
                    <a:pt x="180113" y="90101"/>
                  </a:cubicBezTo>
                  <a:cubicBezTo>
                    <a:pt x="180113" y="40362"/>
                    <a:pt x="139770" y="0"/>
                    <a:pt x="90057" y="0"/>
                  </a:cubicBezTo>
                  <a:cubicBezTo>
                    <a:pt x="40342" y="0"/>
                    <a:pt x="0" y="40362"/>
                    <a:pt x="0" y="90101"/>
                  </a:cubicBezTo>
                  <a:cubicBezTo>
                    <a:pt x="0" y="139928"/>
                    <a:pt x="40342" y="180201"/>
                    <a:pt x="90057" y="180201"/>
                  </a:cubicBezTo>
                </a:path>
              </a:pathLst>
            </a:custGeom>
            <a:solidFill>
              <a:srgbClr val="FFFFFF"/>
            </a:solidFill>
            <a:ln w="8925" cap="flat">
              <a:noFill/>
              <a:prstDash val="solid"/>
              <a:miter/>
            </a:ln>
          </p:spPr>
          <p:txBody>
            <a:bodyPr rtlCol="0" anchor="ctr"/>
            <a:lstStyle/>
            <a:p>
              <a:endParaRPr lang="en-US" sz="1350" dirty="0"/>
            </a:p>
          </p:txBody>
        </p:sp>
        <p:sp>
          <p:nvSpPr>
            <p:cNvPr id="13" name="Freeform 12">
              <a:extLst>
                <a:ext uri="{FF2B5EF4-FFF2-40B4-BE49-F238E27FC236}">
                  <a16:creationId xmlns:a16="http://schemas.microsoft.com/office/drawing/2014/main" id="{B2A486A8-CC89-9FB4-E3D0-C4E0732EE99F}"/>
                </a:ext>
              </a:extLst>
            </p:cNvPr>
            <p:cNvSpPr/>
            <p:nvPr/>
          </p:nvSpPr>
          <p:spPr>
            <a:xfrm>
              <a:off x="3627164" y="387280"/>
              <a:ext cx="180113" cy="180201"/>
            </a:xfrm>
            <a:custGeom>
              <a:avLst/>
              <a:gdLst>
                <a:gd name="connsiteX0" fmla="*/ 90057 w 180113"/>
                <a:gd name="connsiteY0" fmla="*/ 180201 h 180201"/>
                <a:gd name="connsiteX1" fmla="*/ 180113 w 180113"/>
                <a:gd name="connsiteY1" fmla="*/ 90101 h 180201"/>
                <a:gd name="connsiteX2" fmla="*/ 90057 w 180113"/>
                <a:gd name="connsiteY2" fmla="*/ 0 h 180201"/>
                <a:gd name="connsiteX3" fmla="*/ 0 w 180113"/>
                <a:gd name="connsiteY3" fmla="*/ 90101 h 180201"/>
                <a:gd name="connsiteX4" fmla="*/ 90057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180201"/>
                  </a:moveTo>
                  <a:cubicBezTo>
                    <a:pt x="139770" y="180201"/>
                    <a:pt x="180113" y="139839"/>
                    <a:pt x="180113" y="90101"/>
                  </a:cubicBezTo>
                  <a:cubicBezTo>
                    <a:pt x="180113" y="40362"/>
                    <a:pt x="139770" y="0"/>
                    <a:pt x="90057" y="0"/>
                  </a:cubicBezTo>
                  <a:cubicBezTo>
                    <a:pt x="40342" y="0"/>
                    <a:pt x="0" y="40362"/>
                    <a:pt x="0" y="90101"/>
                  </a:cubicBezTo>
                  <a:cubicBezTo>
                    <a:pt x="0" y="139928"/>
                    <a:pt x="40342" y="180201"/>
                    <a:pt x="90057" y="180201"/>
                  </a:cubicBezTo>
                </a:path>
              </a:pathLst>
            </a:custGeom>
            <a:solidFill>
              <a:srgbClr val="FFFFFF"/>
            </a:solidFill>
            <a:ln w="8925" cap="flat">
              <a:noFill/>
              <a:prstDash val="solid"/>
              <a:miter/>
            </a:ln>
          </p:spPr>
          <p:txBody>
            <a:bodyPr rtlCol="0" anchor="ctr"/>
            <a:lstStyle/>
            <a:p>
              <a:endParaRPr lang="en-US" sz="1350" dirty="0"/>
            </a:p>
          </p:txBody>
        </p:sp>
        <p:sp>
          <p:nvSpPr>
            <p:cNvPr id="14" name="Freeform 13">
              <a:extLst>
                <a:ext uri="{FF2B5EF4-FFF2-40B4-BE49-F238E27FC236}">
                  <a16:creationId xmlns:a16="http://schemas.microsoft.com/office/drawing/2014/main" id="{4CA9702C-BF9A-D515-F12E-47B1496EE8EC}"/>
                </a:ext>
              </a:extLst>
            </p:cNvPr>
            <p:cNvSpPr/>
            <p:nvPr/>
          </p:nvSpPr>
          <p:spPr>
            <a:xfrm>
              <a:off x="5405447" y="387280"/>
              <a:ext cx="180113" cy="180201"/>
            </a:xfrm>
            <a:custGeom>
              <a:avLst/>
              <a:gdLst>
                <a:gd name="connsiteX0" fmla="*/ 90056 w 180113"/>
                <a:gd name="connsiteY0" fmla="*/ 180201 h 180201"/>
                <a:gd name="connsiteX1" fmla="*/ 180113 w 180113"/>
                <a:gd name="connsiteY1" fmla="*/ 90101 h 180201"/>
                <a:gd name="connsiteX2" fmla="*/ 90056 w 180113"/>
                <a:gd name="connsiteY2" fmla="*/ 0 h 180201"/>
                <a:gd name="connsiteX3" fmla="*/ 0 w 180113"/>
                <a:gd name="connsiteY3" fmla="*/ 90101 h 180201"/>
                <a:gd name="connsiteX4" fmla="*/ 90056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6" y="180201"/>
                  </a:moveTo>
                  <a:cubicBezTo>
                    <a:pt x="139770" y="180201"/>
                    <a:pt x="180113" y="139839"/>
                    <a:pt x="180113" y="90101"/>
                  </a:cubicBezTo>
                  <a:cubicBezTo>
                    <a:pt x="180113" y="40362"/>
                    <a:pt x="139770" y="0"/>
                    <a:pt x="90056" y="0"/>
                  </a:cubicBezTo>
                  <a:cubicBezTo>
                    <a:pt x="40343" y="0"/>
                    <a:pt x="0" y="40362"/>
                    <a:pt x="0" y="90101"/>
                  </a:cubicBezTo>
                  <a:cubicBezTo>
                    <a:pt x="0" y="139928"/>
                    <a:pt x="40343" y="180201"/>
                    <a:pt x="90056" y="180201"/>
                  </a:cubicBezTo>
                </a:path>
              </a:pathLst>
            </a:custGeom>
            <a:solidFill>
              <a:srgbClr val="FFFFFF"/>
            </a:solidFill>
            <a:ln w="8925" cap="flat">
              <a:noFill/>
              <a:prstDash val="solid"/>
              <a:miter/>
            </a:ln>
          </p:spPr>
          <p:txBody>
            <a:bodyPr rtlCol="0" anchor="ctr"/>
            <a:lstStyle/>
            <a:p>
              <a:endParaRPr lang="en-US" sz="1350" dirty="0"/>
            </a:p>
          </p:txBody>
        </p:sp>
        <p:sp>
          <p:nvSpPr>
            <p:cNvPr id="15" name="Freeform 14">
              <a:extLst>
                <a:ext uri="{FF2B5EF4-FFF2-40B4-BE49-F238E27FC236}">
                  <a16:creationId xmlns:a16="http://schemas.microsoft.com/office/drawing/2014/main" id="{C9A48810-A754-BB60-394F-F89ACC86D4CA}"/>
                </a:ext>
              </a:extLst>
            </p:cNvPr>
            <p:cNvSpPr/>
            <p:nvPr/>
          </p:nvSpPr>
          <p:spPr>
            <a:xfrm>
              <a:off x="5405447" y="786973"/>
              <a:ext cx="180113" cy="180201"/>
            </a:xfrm>
            <a:custGeom>
              <a:avLst/>
              <a:gdLst>
                <a:gd name="connsiteX0" fmla="*/ 90056 w 180113"/>
                <a:gd name="connsiteY0" fmla="*/ 180201 h 180201"/>
                <a:gd name="connsiteX1" fmla="*/ 180113 w 180113"/>
                <a:gd name="connsiteY1" fmla="*/ 90101 h 180201"/>
                <a:gd name="connsiteX2" fmla="*/ 90056 w 180113"/>
                <a:gd name="connsiteY2" fmla="*/ 0 h 180201"/>
                <a:gd name="connsiteX3" fmla="*/ 0 w 180113"/>
                <a:gd name="connsiteY3" fmla="*/ 90101 h 180201"/>
                <a:gd name="connsiteX4" fmla="*/ 90056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6" y="180201"/>
                  </a:moveTo>
                  <a:cubicBezTo>
                    <a:pt x="139770" y="180201"/>
                    <a:pt x="180113" y="139839"/>
                    <a:pt x="180113" y="90101"/>
                  </a:cubicBezTo>
                  <a:cubicBezTo>
                    <a:pt x="180113" y="40362"/>
                    <a:pt x="139770" y="0"/>
                    <a:pt x="90056" y="0"/>
                  </a:cubicBezTo>
                  <a:cubicBezTo>
                    <a:pt x="40343" y="0"/>
                    <a:pt x="0" y="40362"/>
                    <a:pt x="0" y="90101"/>
                  </a:cubicBezTo>
                  <a:cubicBezTo>
                    <a:pt x="0" y="139839"/>
                    <a:pt x="40343" y="180201"/>
                    <a:pt x="90056" y="180201"/>
                  </a:cubicBezTo>
                </a:path>
              </a:pathLst>
            </a:custGeom>
            <a:solidFill>
              <a:srgbClr val="FFFFFF"/>
            </a:solidFill>
            <a:ln w="8925" cap="flat">
              <a:noFill/>
              <a:prstDash val="solid"/>
              <a:miter/>
            </a:ln>
          </p:spPr>
          <p:txBody>
            <a:bodyPr rtlCol="0" anchor="ctr"/>
            <a:lstStyle/>
            <a:p>
              <a:endParaRPr lang="en-US" sz="1350" dirty="0"/>
            </a:p>
          </p:txBody>
        </p:sp>
        <p:sp>
          <p:nvSpPr>
            <p:cNvPr id="16" name="Freeform 15">
              <a:extLst>
                <a:ext uri="{FF2B5EF4-FFF2-40B4-BE49-F238E27FC236}">
                  <a16:creationId xmlns:a16="http://schemas.microsoft.com/office/drawing/2014/main" id="{4EE001CF-9FFD-81C1-7F2E-67002CD750B6}"/>
                </a:ext>
              </a:extLst>
            </p:cNvPr>
            <p:cNvSpPr/>
            <p:nvPr/>
          </p:nvSpPr>
          <p:spPr>
            <a:xfrm>
              <a:off x="5405447" y="2255371"/>
              <a:ext cx="180113" cy="180201"/>
            </a:xfrm>
            <a:custGeom>
              <a:avLst/>
              <a:gdLst>
                <a:gd name="connsiteX0" fmla="*/ 90056 w 180113"/>
                <a:gd name="connsiteY0" fmla="*/ 180201 h 180201"/>
                <a:gd name="connsiteX1" fmla="*/ 180113 w 180113"/>
                <a:gd name="connsiteY1" fmla="*/ 90101 h 180201"/>
                <a:gd name="connsiteX2" fmla="*/ 90056 w 180113"/>
                <a:gd name="connsiteY2" fmla="*/ 0 h 180201"/>
                <a:gd name="connsiteX3" fmla="*/ 0 w 180113"/>
                <a:gd name="connsiteY3" fmla="*/ 90101 h 180201"/>
                <a:gd name="connsiteX4" fmla="*/ 90056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6" y="180201"/>
                  </a:moveTo>
                  <a:cubicBezTo>
                    <a:pt x="139770" y="180201"/>
                    <a:pt x="180113" y="139839"/>
                    <a:pt x="180113" y="90101"/>
                  </a:cubicBezTo>
                  <a:cubicBezTo>
                    <a:pt x="180113" y="40362"/>
                    <a:pt x="139770" y="0"/>
                    <a:pt x="90056" y="0"/>
                  </a:cubicBezTo>
                  <a:cubicBezTo>
                    <a:pt x="40343" y="0"/>
                    <a:pt x="0" y="40362"/>
                    <a:pt x="0" y="90101"/>
                  </a:cubicBezTo>
                  <a:cubicBezTo>
                    <a:pt x="0" y="139839"/>
                    <a:pt x="40343" y="180201"/>
                    <a:pt x="90056" y="180201"/>
                  </a:cubicBezTo>
                </a:path>
              </a:pathLst>
            </a:custGeom>
            <a:solidFill>
              <a:srgbClr val="FFFFFF"/>
            </a:solidFill>
            <a:ln w="8925" cap="flat">
              <a:noFill/>
              <a:prstDash val="solid"/>
              <a:miter/>
            </a:ln>
          </p:spPr>
          <p:txBody>
            <a:bodyPr rtlCol="0" anchor="ctr"/>
            <a:lstStyle/>
            <a:p>
              <a:endParaRPr lang="en-US" sz="1350" dirty="0"/>
            </a:p>
          </p:txBody>
        </p:sp>
        <p:sp>
          <p:nvSpPr>
            <p:cNvPr id="17" name="Freeform 16">
              <a:extLst>
                <a:ext uri="{FF2B5EF4-FFF2-40B4-BE49-F238E27FC236}">
                  <a16:creationId xmlns:a16="http://schemas.microsoft.com/office/drawing/2014/main" id="{99DB2B16-09E4-D9CA-D412-561D7B44E1D1}"/>
                </a:ext>
              </a:extLst>
            </p:cNvPr>
            <p:cNvSpPr/>
            <p:nvPr/>
          </p:nvSpPr>
          <p:spPr>
            <a:xfrm>
              <a:off x="5761121" y="2255371"/>
              <a:ext cx="180113" cy="180201"/>
            </a:xfrm>
            <a:custGeom>
              <a:avLst/>
              <a:gdLst>
                <a:gd name="connsiteX0" fmla="*/ 90057 w 180113"/>
                <a:gd name="connsiteY0" fmla="*/ 180201 h 180201"/>
                <a:gd name="connsiteX1" fmla="*/ 180113 w 180113"/>
                <a:gd name="connsiteY1" fmla="*/ 90101 h 180201"/>
                <a:gd name="connsiteX2" fmla="*/ 90057 w 180113"/>
                <a:gd name="connsiteY2" fmla="*/ 0 h 180201"/>
                <a:gd name="connsiteX3" fmla="*/ 0 w 180113"/>
                <a:gd name="connsiteY3" fmla="*/ 90101 h 180201"/>
                <a:gd name="connsiteX4" fmla="*/ 90057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180201"/>
                  </a:moveTo>
                  <a:cubicBezTo>
                    <a:pt x="139771" y="180201"/>
                    <a:pt x="180113" y="139839"/>
                    <a:pt x="180113" y="90101"/>
                  </a:cubicBezTo>
                  <a:cubicBezTo>
                    <a:pt x="180113" y="40362"/>
                    <a:pt x="139771" y="0"/>
                    <a:pt x="90057" y="0"/>
                  </a:cubicBezTo>
                  <a:cubicBezTo>
                    <a:pt x="40343" y="0"/>
                    <a:pt x="0" y="40362"/>
                    <a:pt x="0" y="90101"/>
                  </a:cubicBezTo>
                  <a:cubicBezTo>
                    <a:pt x="0" y="139839"/>
                    <a:pt x="40343" y="180201"/>
                    <a:pt x="90057" y="180201"/>
                  </a:cubicBezTo>
                </a:path>
              </a:pathLst>
            </a:custGeom>
            <a:solidFill>
              <a:srgbClr val="FFFFFF"/>
            </a:solidFill>
            <a:ln w="8925" cap="flat">
              <a:noFill/>
              <a:prstDash val="solid"/>
              <a:miter/>
            </a:ln>
          </p:spPr>
          <p:txBody>
            <a:bodyPr rtlCol="0" anchor="ctr"/>
            <a:lstStyle/>
            <a:p>
              <a:endParaRPr lang="en-US" sz="1350" dirty="0"/>
            </a:p>
          </p:txBody>
        </p:sp>
        <p:sp>
          <p:nvSpPr>
            <p:cNvPr id="18" name="Freeform 17">
              <a:extLst>
                <a:ext uri="{FF2B5EF4-FFF2-40B4-BE49-F238E27FC236}">
                  <a16:creationId xmlns:a16="http://schemas.microsoft.com/office/drawing/2014/main" id="{264C8EF0-BEAE-EEA6-3638-EFD85102CE66}"/>
                </a:ext>
              </a:extLst>
            </p:cNvPr>
            <p:cNvSpPr/>
            <p:nvPr/>
          </p:nvSpPr>
          <p:spPr>
            <a:xfrm>
              <a:off x="5761121" y="1894969"/>
              <a:ext cx="180113" cy="180201"/>
            </a:xfrm>
            <a:custGeom>
              <a:avLst/>
              <a:gdLst>
                <a:gd name="connsiteX0" fmla="*/ 90057 w 180113"/>
                <a:gd name="connsiteY0" fmla="*/ 180201 h 180201"/>
                <a:gd name="connsiteX1" fmla="*/ 180113 w 180113"/>
                <a:gd name="connsiteY1" fmla="*/ 90101 h 180201"/>
                <a:gd name="connsiteX2" fmla="*/ 90057 w 180113"/>
                <a:gd name="connsiteY2" fmla="*/ 0 h 180201"/>
                <a:gd name="connsiteX3" fmla="*/ 0 w 180113"/>
                <a:gd name="connsiteY3" fmla="*/ 90101 h 180201"/>
                <a:gd name="connsiteX4" fmla="*/ 90057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180201"/>
                  </a:moveTo>
                  <a:cubicBezTo>
                    <a:pt x="139771" y="180201"/>
                    <a:pt x="180113" y="139839"/>
                    <a:pt x="180113" y="90101"/>
                  </a:cubicBezTo>
                  <a:cubicBezTo>
                    <a:pt x="180113" y="40362"/>
                    <a:pt x="139771" y="0"/>
                    <a:pt x="90057" y="0"/>
                  </a:cubicBezTo>
                  <a:cubicBezTo>
                    <a:pt x="40343" y="0"/>
                    <a:pt x="0" y="40362"/>
                    <a:pt x="0" y="90101"/>
                  </a:cubicBezTo>
                  <a:cubicBezTo>
                    <a:pt x="0" y="139928"/>
                    <a:pt x="40343" y="180201"/>
                    <a:pt x="90057" y="180201"/>
                  </a:cubicBezTo>
                </a:path>
              </a:pathLst>
            </a:custGeom>
            <a:solidFill>
              <a:srgbClr val="FFFFFF"/>
            </a:solidFill>
            <a:ln w="8925" cap="flat">
              <a:noFill/>
              <a:prstDash val="solid"/>
              <a:miter/>
            </a:ln>
          </p:spPr>
          <p:txBody>
            <a:bodyPr rtlCol="0" anchor="ctr"/>
            <a:lstStyle/>
            <a:p>
              <a:endParaRPr lang="en-US" sz="1350" dirty="0"/>
            </a:p>
          </p:txBody>
        </p:sp>
        <p:sp>
          <p:nvSpPr>
            <p:cNvPr id="19" name="Freeform 18">
              <a:extLst>
                <a:ext uri="{FF2B5EF4-FFF2-40B4-BE49-F238E27FC236}">
                  <a16:creationId xmlns:a16="http://schemas.microsoft.com/office/drawing/2014/main" id="{FAE7F640-C6DF-4ECA-F9CC-28501FA4871F}"/>
                </a:ext>
              </a:extLst>
            </p:cNvPr>
            <p:cNvSpPr/>
            <p:nvPr/>
          </p:nvSpPr>
          <p:spPr>
            <a:xfrm>
              <a:off x="5761121" y="2627917"/>
              <a:ext cx="180113" cy="180201"/>
            </a:xfrm>
            <a:custGeom>
              <a:avLst/>
              <a:gdLst>
                <a:gd name="connsiteX0" fmla="*/ 90057 w 180113"/>
                <a:gd name="connsiteY0" fmla="*/ 180201 h 180201"/>
                <a:gd name="connsiteX1" fmla="*/ 180113 w 180113"/>
                <a:gd name="connsiteY1" fmla="*/ 90101 h 180201"/>
                <a:gd name="connsiteX2" fmla="*/ 90057 w 180113"/>
                <a:gd name="connsiteY2" fmla="*/ 0 h 180201"/>
                <a:gd name="connsiteX3" fmla="*/ 0 w 180113"/>
                <a:gd name="connsiteY3" fmla="*/ 90101 h 180201"/>
                <a:gd name="connsiteX4" fmla="*/ 90057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180201"/>
                  </a:moveTo>
                  <a:cubicBezTo>
                    <a:pt x="139771" y="180201"/>
                    <a:pt x="180113" y="139839"/>
                    <a:pt x="180113" y="90101"/>
                  </a:cubicBezTo>
                  <a:cubicBezTo>
                    <a:pt x="180113" y="40362"/>
                    <a:pt x="139771" y="0"/>
                    <a:pt x="90057" y="0"/>
                  </a:cubicBezTo>
                  <a:cubicBezTo>
                    <a:pt x="40343" y="0"/>
                    <a:pt x="0" y="40362"/>
                    <a:pt x="0" y="90101"/>
                  </a:cubicBezTo>
                  <a:cubicBezTo>
                    <a:pt x="0" y="139928"/>
                    <a:pt x="40343" y="180201"/>
                    <a:pt x="90057" y="180201"/>
                  </a:cubicBezTo>
                </a:path>
              </a:pathLst>
            </a:custGeom>
            <a:solidFill>
              <a:srgbClr val="FFFFFF"/>
            </a:solidFill>
            <a:ln w="8925" cap="flat">
              <a:noFill/>
              <a:prstDash val="solid"/>
              <a:miter/>
            </a:ln>
          </p:spPr>
          <p:txBody>
            <a:bodyPr rtlCol="0" anchor="ctr"/>
            <a:lstStyle/>
            <a:p>
              <a:endParaRPr lang="en-US" sz="1350" dirty="0"/>
            </a:p>
          </p:txBody>
        </p:sp>
        <p:sp>
          <p:nvSpPr>
            <p:cNvPr id="20" name="Freeform 19">
              <a:extLst>
                <a:ext uri="{FF2B5EF4-FFF2-40B4-BE49-F238E27FC236}">
                  <a16:creationId xmlns:a16="http://schemas.microsoft.com/office/drawing/2014/main" id="{FACD68CA-0CCD-3986-6D30-A2131CBDF46C}"/>
                </a:ext>
              </a:extLst>
            </p:cNvPr>
            <p:cNvSpPr/>
            <p:nvPr/>
          </p:nvSpPr>
          <p:spPr>
            <a:xfrm>
              <a:off x="5761121" y="4088546"/>
              <a:ext cx="180113" cy="180201"/>
            </a:xfrm>
            <a:custGeom>
              <a:avLst/>
              <a:gdLst>
                <a:gd name="connsiteX0" fmla="*/ 90057 w 180113"/>
                <a:gd name="connsiteY0" fmla="*/ 180201 h 180201"/>
                <a:gd name="connsiteX1" fmla="*/ 180113 w 180113"/>
                <a:gd name="connsiteY1" fmla="*/ 90101 h 180201"/>
                <a:gd name="connsiteX2" fmla="*/ 90057 w 180113"/>
                <a:gd name="connsiteY2" fmla="*/ 0 h 180201"/>
                <a:gd name="connsiteX3" fmla="*/ 0 w 180113"/>
                <a:gd name="connsiteY3" fmla="*/ 90101 h 180201"/>
                <a:gd name="connsiteX4" fmla="*/ 90057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180201"/>
                  </a:moveTo>
                  <a:cubicBezTo>
                    <a:pt x="139771" y="180201"/>
                    <a:pt x="180113" y="139839"/>
                    <a:pt x="180113" y="90101"/>
                  </a:cubicBezTo>
                  <a:cubicBezTo>
                    <a:pt x="180113" y="40362"/>
                    <a:pt x="139771" y="0"/>
                    <a:pt x="90057" y="0"/>
                  </a:cubicBezTo>
                  <a:cubicBezTo>
                    <a:pt x="40343" y="0"/>
                    <a:pt x="0" y="40362"/>
                    <a:pt x="0" y="90101"/>
                  </a:cubicBezTo>
                  <a:cubicBezTo>
                    <a:pt x="0" y="139928"/>
                    <a:pt x="40343" y="180201"/>
                    <a:pt x="90057" y="180201"/>
                  </a:cubicBezTo>
                </a:path>
              </a:pathLst>
            </a:custGeom>
            <a:solidFill>
              <a:srgbClr val="FFFFFF"/>
            </a:solidFill>
            <a:ln w="8925" cap="flat">
              <a:noFill/>
              <a:prstDash val="solid"/>
              <a:miter/>
            </a:ln>
          </p:spPr>
          <p:txBody>
            <a:bodyPr rtlCol="0" anchor="ctr"/>
            <a:lstStyle/>
            <a:p>
              <a:endParaRPr lang="en-US" sz="1350" dirty="0"/>
            </a:p>
          </p:txBody>
        </p:sp>
        <p:sp>
          <p:nvSpPr>
            <p:cNvPr id="21" name="Freeform 20">
              <a:extLst>
                <a:ext uri="{FF2B5EF4-FFF2-40B4-BE49-F238E27FC236}">
                  <a16:creationId xmlns:a16="http://schemas.microsoft.com/office/drawing/2014/main" id="{1A2CB4B6-6677-A64D-63E7-03B73A82ECE5}"/>
                </a:ext>
              </a:extLst>
            </p:cNvPr>
            <p:cNvSpPr/>
            <p:nvPr/>
          </p:nvSpPr>
          <p:spPr>
            <a:xfrm>
              <a:off x="6828145" y="4088546"/>
              <a:ext cx="180113" cy="180201"/>
            </a:xfrm>
            <a:custGeom>
              <a:avLst/>
              <a:gdLst>
                <a:gd name="connsiteX0" fmla="*/ 90056 w 180113"/>
                <a:gd name="connsiteY0" fmla="*/ 180201 h 180201"/>
                <a:gd name="connsiteX1" fmla="*/ 180113 w 180113"/>
                <a:gd name="connsiteY1" fmla="*/ 90101 h 180201"/>
                <a:gd name="connsiteX2" fmla="*/ 90056 w 180113"/>
                <a:gd name="connsiteY2" fmla="*/ 0 h 180201"/>
                <a:gd name="connsiteX3" fmla="*/ 0 w 180113"/>
                <a:gd name="connsiteY3" fmla="*/ 90101 h 180201"/>
                <a:gd name="connsiteX4" fmla="*/ 90056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6" y="180201"/>
                  </a:moveTo>
                  <a:cubicBezTo>
                    <a:pt x="139770" y="180201"/>
                    <a:pt x="180113" y="139839"/>
                    <a:pt x="180113" y="90101"/>
                  </a:cubicBezTo>
                  <a:cubicBezTo>
                    <a:pt x="180113" y="40362"/>
                    <a:pt x="139770" y="0"/>
                    <a:pt x="90056" y="0"/>
                  </a:cubicBezTo>
                  <a:cubicBezTo>
                    <a:pt x="40342" y="0"/>
                    <a:pt x="0" y="40362"/>
                    <a:pt x="0" y="90101"/>
                  </a:cubicBezTo>
                  <a:cubicBezTo>
                    <a:pt x="0" y="139928"/>
                    <a:pt x="40342" y="180201"/>
                    <a:pt x="90056" y="180201"/>
                  </a:cubicBezTo>
                </a:path>
              </a:pathLst>
            </a:custGeom>
            <a:solidFill>
              <a:srgbClr val="FFFFFF"/>
            </a:solidFill>
            <a:ln w="8925" cap="flat">
              <a:noFill/>
              <a:prstDash val="solid"/>
              <a:miter/>
            </a:ln>
          </p:spPr>
          <p:txBody>
            <a:bodyPr rtlCol="0" anchor="ctr"/>
            <a:lstStyle/>
            <a:p>
              <a:endParaRPr lang="en-US" sz="1350" dirty="0"/>
            </a:p>
          </p:txBody>
        </p:sp>
        <p:sp>
          <p:nvSpPr>
            <p:cNvPr id="22" name="Freeform 21">
              <a:extLst>
                <a:ext uri="{FF2B5EF4-FFF2-40B4-BE49-F238E27FC236}">
                  <a16:creationId xmlns:a16="http://schemas.microsoft.com/office/drawing/2014/main" id="{824DCD34-ECC1-F0D7-5D6A-E29C268BE537}"/>
                </a:ext>
              </a:extLst>
            </p:cNvPr>
            <p:cNvSpPr/>
            <p:nvPr/>
          </p:nvSpPr>
          <p:spPr>
            <a:xfrm>
              <a:off x="7539493" y="3291304"/>
              <a:ext cx="180113" cy="180201"/>
            </a:xfrm>
            <a:custGeom>
              <a:avLst/>
              <a:gdLst>
                <a:gd name="connsiteX0" fmla="*/ 90057 w 180113"/>
                <a:gd name="connsiteY0" fmla="*/ 180201 h 180201"/>
                <a:gd name="connsiteX1" fmla="*/ 180113 w 180113"/>
                <a:gd name="connsiteY1" fmla="*/ 90101 h 180201"/>
                <a:gd name="connsiteX2" fmla="*/ 90057 w 180113"/>
                <a:gd name="connsiteY2" fmla="*/ 0 h 180201"/>
                <a:gd name="connsiteX3" fmla="*/ 0 w 180113"/>
                <a:gd name="connsiteY3" fmla="*/ 90101 h 180201"/>
                <a:gd name="connsiteX4" fmla="*/ 90057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180201"/>
                  </a:moveTo>
                  <a:cubicBezTo>
                    <a:pt x="139771" y="180201"/>
                    <a:pt x="180113" y="139839"/>
                    <a:pt x="180113" y="90101"/>
                  </a:cubicBezTo>
                  <a:cubicBezTo>
                    <a:pt x="180113" y="40362"/>
                    <a:pt x="139771" y="0"/>
                    <a:pt x="90057" y="0"/>
                  </a:cubicBezTo>
                  <a:cubicBezTo>
                    <a:pt x="40343" y="0"/>
                    <a:pt x="0" y="40362"/>
                    <a:pt x="0" y="90101"/>
                  </a:cubicBezTo>
                  <a:cubicBezTo>
                    <a:pt x="0" y="139839"/>
                    <a:pt x="40253" y="180201"/>
                    <a:pt x="90057" y="180201"/>
                  </a:cubicBezTo>
                </a:path>
              </a:pathLst>
            </a:custGeom>
            <a:solidFill>
              <a:srgbClr val="FFFFFF"/>
            </a:solidFill>
            <a:ln w="8925" cap="flat">
              <a:noFill/>
              <a:prstDash val="solid"/>
              <a:miter/>
            </a:ln>
          </p:spPr>
          <p:txBody>
            <a:bodyPr rtlCol="0" anchor="ctr"/>
            <a:lstStyle/>
            <a:p>
              <a:endParaRPr lang="en-US" sz="1350" dirty="0"/>
            </a:p>
          </p:txBody>
        </p:sp>
        <p:sp>
          <p:nvSpPr>
            <p:cNvPr id="23" name="Freeform 22">
              <a:extLst>
                <a:ext uri="{FF2B5EF4-FFF2-40B4-BE49-F238E27FC236}">
                  <a16:creationId xmlns:a16="http://schemas.microsoft.com/office/drawing/2014/main" id="{07876098-EBCB-8E16-72E4-9E8F6D4E4118}"/>
                </a:ext>
              </a:extLst>
            </p:cNvPr>
            <p:cNvSpPr/>
            <p:nvPr/>
          </p:nvSpPr>
          <p:spPr>
            <a:xfrm>
              <a:off x="4338513" y="4821852"/>
              <a:ext cx="180113" cy="180201"/>
            </a:xfrm>
            <a:custGeom>
              <a:avLst/>
              <a:gdLst>
                <a:gd name="connsiteX0" fmla="*/ 90057 w 180113"/>
                <a:gd name="connsiteY0" fmla="*/ 180201 h 180201"/>
                <a:gd name="connsiteX1" fmla="*/ 180113 w 180113"/>
                <a:gd name="connsiteY1" fmla="*/ 90101 h 180201"/>
                <a:gd name="connsiteX2" fmla="*/ 90057 w 180113"/>
                <a:gd name="connsiteY2" fmla="*/ 0 h 180201"/>
                <a:gd name="connsiteX3" fmla="*/ 0 w 180113"/>
                <a:gd name="connsiteY3" fmla="*/ 90101 h 180201"/>
                <a:gd name="connsiteX4" fmla="*/ 90057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180201"/>
                  </a:moveTo>
                  <a:cubicBezTo>
                    <a:pt x="139771" y="180201"/>
                    <a:pt x="180113" y="139839"/>
                    <a:pt x="180113" y="90101"/>
                  </a:cubicBezTo>
                  <a:cubicBezTo>
                    <a:pt x="180113" y="40362"/>
                    <a:pt x="139771" y="0"/>
                    <a:pt x="90057" y="0"/>
                  </a:cubicBezTo>
                  <a:cubicBezTo>
                    <a:pt x="40342" y="0"/>
                    <a:pt x="0" y="40362"/>
                    <a:pt x="0" y="90101"/>
                  </a:cubicBezTo>
                  <a:cubicBezTo>
                    <a:pt x="0" y="139839"/>
                    <a:pt x="40253" y="180201"/>
                    <a:pt x="90057" y="180201"/>
                  </a:cubicBezTo>
                </a:path>
              </a:pathLst>
            </a:custGeom>
            <a:solidFill>
              <a:srgbClr val="FFFFFF"/>
            </a:solidFill>
            <a:ln w="8925" cap="flat">
              <a:noFill/>
              <a:prstDash val="solid"/>
              <a:miter/>
            </a:ln>
          </p:spPr>
          <p:txBody>
            <a:bodyPr rtlCol="0" anchor="ctr"/>
            <a:lstStyle/>
            <a:p>
              <a:endParaRPr lang="en-US" sz="1350" dirty="0"/>
            </a:p>
          </p:txBody>
        </p:sp>
        <p:sp>
          <p:nvSpPr>
            <p:cNvPr id="24" name="Freeform 23">
              <a:extLst>
                <a:ext uri="{FF2B5EF4-FFF2-40B4-BE49-F238E27FC236}">
                  <a16:creationId xmlns:a16="http://schemas.microsoft.com/office/drawing/2014/main" id="{80949F5A-DD1D-2EF7-285F-0C44C58CEA32}"/>
                </a:ext>
              </a:extLst>
            </p:cNvPr>
            <p:cNvSpPr/>
            <p:nvPr/>
          </p:nvSpPr>
          <p:spPr>
            <a:xfrm>
              <a:off x="4338513" y="5183147"/>
              <a:ext cx="180113" cy="180201"/>
            </a:xfrm>
            <a:custGeom>
              <a:avLst/>
              <a:gdLst>
                <a:gd name="connsiteX0" fmla="*/ 90057 w 180113"/>
                <a:gd name="connsiteY0" fmla="*/ 180201 h 180201"/>
                <a:gd name="connsiteX1" fmla="*/ 180113 w 180113"/>
                <a:gd name="connsiteY1" fmla="*/ 90101 h 180201"/>
                <a:gd name="connsiteX2" fmla="*/ 90057 w 180113"/>
                <a:gd name="connsiteY2" fmla="*/ 0 h 180201"/>
                <a:gd name="connsiteX3" fmla="*/ 0 w 180113"/>
                <a:gd name="connsiteY3" fmla="*/ 90101 h 180201"/>
                <a:gd name="connsiteX4" fmla="*/ 90057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180201"/>
                  </a:moveTo>
                  <a:cubicBezTo>
                    <a:pt x="139771" y="180201"/>
                    <a:pt x="180113" y="139839"/>
                    <a:pt x="180113" y="90101"/>
                  </a:cubicBezTo>
                  <a:cubicBezTo>
                    <a:pt x="180113" y="40362"/>
                    <a:pt x="139771" y="0"/>
                    <a:pt x="90057" y="0"/>
                  </a:cubicBezTo>
                  <a:cubicBezTo>
                    <a:pt x="40342" y="0"/>
                    <a:pt x="0" y="40362"/>
                    <a:pt x="0" y="90101"/>
                  </a:cubicBezTo>
                  <a:cubicBezTo>
                    <a:pt x="0" y="139839"/>
                    <a:pt x="40253" y="180201"/>
                    <a:pt x="90057" y="180201"/>
                  </a:cubicBezTo>
                </a:path>
              </a:pathLst>
            </a:custGeom>
            <a:solidFill>
              <a:srgbClr val="FFFFFF"/>
            </a:solidFill>
            <a:ln w="8925" cap="flat">
              <a:noFill/>
              <a:prstDash val="solid"/>
              <a:miter/>
            </a:ln>
          </p:spPr>
          <p:txBody>
            <a:bodyPr rtlCol="0" anchor="ctr"/>
            <a:lstStyle/>
            <a:p>
              <a:endParaRPr lang="en-US" sz="1350" dirty="0"/>
            </a:p>
          </p:txBody>
        </p:sp>
        <p:sp>
          <p:nvSpPr>
            <p:cNvPr id="25" name="Freeform 24">
              <a:extLst>
                <a:ext uri="{FF2B5EF4-FFF2-40B4-BE49-F238E27FC236}">
                  <a16:creationId xmlns:a16="http://schemas.microsoft.com/office/drawing/2014/main" id="{719BFF03-D109-FF17-C56C-B815AB9CAAC8}"/>
                </a:ext>
              </a:extLst>
            </p:cNvPr>
            <p:cNvSpPr/>
            <p:nvPr/>
          </p:nvSpPr>
          <p:spPr>
            <a:xfrm>
              <a:off x="6828145" y="4453413"/>
              <a:ext cx="180113" cy="180201"/>
            </a:xfrm>
            <a:custGeom>
              <a:avLst/>
              <a:gdLst>
                <a:gd name="connsiteX0" fmla="*/ 90056 w 180113"/>
                <a:gd name="connsiteY0" fmla="*/ 180201 h 180201"/>
                <a:gd name="connsiteX1" fmla="*/ 180113 w 180113"/>
                <a:gd name="connsiteY1" fmla="*/ 90101 h 180201"/>
                <a:gd name="connsiteX2" fmla="*/ 90056 w 180113"/>
                <a:gd name="connsiteY2" fmla="*/ 0 h 180201"/>
                <a:gd name="connsiteX3" fmla="*/ 0 w 180113"/>
                <a:gd name="connsiteY3" fmla="*/ 90101 h 180201"/>
                <a:gd name="connsiteX4" fmla="*/ 90056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6" y="180201"/>
                  </a:moveTo>
                  <a:cubicBezTo>
                    <a:pt x="139770" y="180201"/>
                    <a:pt x="180113" y="139839"/>
                    <a:pt x="180113" y="90101"/>
                  </a:cubicBezTo>
                  <a:cubicBezTo>
                    <a:pt x="180113" y="40362"/>
                    <a:pt x="139770" y="0"/>
                    <a:pt x="90056" y="0"/>
                  </a:cubicBezTo>
                  <a:cubicBezTo>
                    <a:pt x="40342" y="0"/>
                    <a:pt x="0" y="40362"/>
                    <a:pt x="0" y="90101"/>
                  </a:cubicBezTo>
                  <a:cubicBezTo>
                    <a:pt x="0" y="139839"/>
                    <a:pt x="40342" y="180201"/>
                    <a:pt x="90056" y="180201"/>
                  </a:cubicBezTo>
                </a:path>
              </a:pathLst>
            </a:custGeom>
            <a:solidFill>
              <a:srgbClr val="FFFFFF"/>
            </a:solidFill>
            <a:ln w="8925" cap="flat">
              <a:noFill/>
              <a:prstDash val="solid"/>
              <a:miter/>
            </a:ln>
          </p:spPr>
          <p:txBody>
            <a:bodyPr rtlCol="0" anchor="ctr"/>
            <a:lstStyle/>
            <a:p>
              <a:endParaRPr lang="en-US" sz="1350" dirty="0"/>
            </a:p>
          </p:txBody>
        </p:sp>
        <p:sp>
          <p:nvSpPr>
            <p:cNvPr id="26" name="Freeform 25">
              <a:extLst>
                <a:ext uri="{FF2B5EF4-FFF2-40B4-BE49-F238E27FC236}">
                  <a16:creationId xmlns:a16="http://schemas.microsoft.com/office/drawing/2014/main" id="{DC5E1BFD-6710-4C5F-1411-5CDF3F443D1E}"/>
                </a:ext>
              </a:extLst>
            </p:cNvPr>
            <p:cNvSpPr/>
            <p:nvPr/>
          </p:nvSpPr>
          <p:spPr>
            <a:xfrm>
              <a:off x="6472470" y="5903773"/>
              <a:ext cx="180113" cy="180201"/>
            </a:xfrm>
            <a:custGeom>
              <a:avLst/>
              <a:gdLst>
                <a:gd name="connsiteX0" fmla="*/ 90057 w 180113"/>
                <a:gd name="connsiteY0" fmla="*/ 180201 h 180201"/>
                <a:gd name="connsiteX1" fmla="*/ 180113 w 180113"/>
                <a:gd name="connsiteY1" fmla="*/ 90100 h 180201"/>
                <a:gd name="connsiteX2" fmla="*/ 90057 w 180113"/>
                <a:gd name="connsiteY2" fmla="*/ 0 h 180201"/>
                <a:gd name="connsiteX3" fmla="*/ 0 w 180113"/>
                <a:gd name="connsiteY3" fmla="*/ 90100 h 180201"/>
                <a:gd name="connsiteX4" fmla="*/ 90057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180201"/>
                  </a:moveTo>
                  <a:cubicBezTo>
                    <a:pt x="139771" y="180201"/>
                    <a:pt x="180113" y="139839"/>
                    <a:pt x="180113" y="90100"/>
                  </a:cubicBezTo>
                  <a:cubicBezTo>
                    <a:pt x="180113" y="40362"/>
                    <a:pt x="139771" y="0"/>
                    <a:pt x="90057" y="0"/>
                  </a:cubicBezTo>
                  <a:cubicBezTo>
                    <a:pt x="40343" y="0"/>
                    <a:pt x="0" y="40362"/>
                    <a:pt x="0" y="90100"/>
                  </a:cubicBezTo>
                  <a:cubicBezTo>
                    <a:pt x="0" y="139839"/>
                    <a:pt x="40343" y="180201"/>
                    <a:pt x="90057" y="180201"/>
                  </a:cubicBezTo>
                </a:path>
              </a:pathLst>
            </a:custGeom>
            <a:solidFill>
              <a:srgbClr val="FFFFFF"/>
            </a:solidFill>
            <a:ln w="8925" cap="flat">
              <a:noFill/>
              <a:prstDash val="solid"/>
              <a:miter/>
            </a:ln>
          </p:spPr>
          <p:txBody>
            <a:bodyPr rtlCol="0" anchor="ctr"/>
            <a:lstStyle/>
            <a:p>
              <a:endParaRPr lang="en-US" sz="1350" dirty="0"/>
            </a:p>
          </p:txBody>
        </p:sp>
        <p:sp>
          <p:nvSpPr>
            <p:cNvPr id="27" name="Freeform 26">
              <a:extLst>
                <a:ext uri="{FF2B5EF4-FFF2-40B4-BE49-F238E27FC236}">
                  <a16:creationId xmlns:a16="http://schemas.microsoft.com/office/drawing/2014/main" id="{861663C6-E7AA-643E-F135-F7DB591F6F9F}"/>
                </a:ext>
              </a:extLst>
            </p:cNvPr>
            <p:cNvSpPr/>
            <p:nvPr/>
          </p:nvSpPr>
          <p:spPr>
            <a:xfrm>
              <a:off x="6472470" y="6282124"/>
              <a:ext cx="180113" cy="180201"/>
            </a:xfrm>
            <a:custGeom>
              <a:avLst/>
              <a:gdLst>
                <a:gd name="connsiteX0" fmla="*/ 90057 w 180113"/>
                <a:gd name="connsiteY0" fmla="*/ 180201 h 180201"/>
                <a:gd name="connsiteX1" fmla="*/ 180113 w 180113"/>
                <a:gd name="connsiteY1" fmla="*/ 90100 h 180201"/>
                <a:gd name="connsiteX2" fmla="*/ 90057 w 180113"/>
                <a:gd name="connsiteY2" fmla="*/ 0 h 180201"/>
                <a:gd name="connsiteX3" fmla="*/ 0 w 180113"/>
                <a:gd name="connsiteY3" fmla="*/ 90100 h 180201"/>
                <a:gd name="connsiteX4" fmla="*/ 90057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180201"/>
                  </a:moveTo>
                  <a:cubicBezTo>
                    <a:pt x="139771" y="180201"/>
                    <a:pt x="180113" y="139839"/>
                    <a:pt x="180113" y="90100"/>
                  </a:cubicBezTo>
                  <a:cubicBezTo>
                    <a:pt x="180113" y="40362"/>
                    <a:pt x="139771" y="0"/>
                    <a:pt x="90057" y="0"/>
                  </a:cubicBezTo>
                  <a:cubicBezTo>
                    <a:pt x="40343" y="0"/>
                    <a:pt x="0" y="40362"/>
                    <a:pt x="0" y="90100"/>
                  </a:cubicBezTo>
                  <a:cubicBezTo>
                    <a:pt x="0" y="139928"/>
                    <a:pt x="40343" y="180201"/>
                    <a:pt x="90057" y="180201"/>
                  </a:cubicBezTo>
                </a:path>
              </a:pathLst>
            </a:custGeom>
            <a:solidFill>
              <a:srgbClr val="FFFFFF"/>
            </a:solidFill>
            <a:ln w="8925" cap="flat">
              <a:noFill/>
              <a:prstDash val="solid"/>
              <a:miter/>
            </a:ln>
          </p:spPr>
          <p:txBody>
            <a:bodyPr rtlCol="0" anchor="ctr"/>
            <a:lstStyle/>
            <a:p>
              <a:endParaRPr lang="en-US" sz="1350" dirty="0"/>
            </a:p>
          </p:txBody>
        </p:sp>
        <p:sp>
          <p:nvSpPr>
            <p:cNvPr id="28" name="Freeform 27">
              <a:extLst>
                <a:ext uri="{FF2B5EF4-FFF2-40B4-BE49-F238E27FC236}">
                  <a16:creationId xmlns:a16="http://schemas.microsoft.com/office/drawing/2014/main" id="{3ADB5E5F-0B4D-1C4E-9A4A-8AE4310BC757}"/>
                </a:ext>
              </a:extLst>
            </p:cNvPr>
            <p:cNvSpPr/>
            <p:nvPr/>
          </p:nvSpPr>
          <p:spPr>
            <a:xfrm>
              <a:off x="7183819" y="4453413"/>
              <a:ext cx="180113" cy="180201"/>
            </a:xfrm>
            <a:custGeom>
              <a:avLst/>
              <a:gdLst>
                <a:gd name="connsiteX0" fmla="*/ 90056 w 180113"/>
                <a:gd name="connsiteY0" fmla="*/ 180201 h 180201"/>
                <a:gd name="connsiteX1" fmla="*/ 180113 w 180113"/>
                <a:gd name="connsiteY1" fmla="*/ 90101 h 180201"/>
                <a:gd name="connsiteX2" fmla="*/ 90056 w 180113"/>
                <a:gd name="connsiteY2" fmla="*/ 0 h 180201"/>
                <a:gd name="connsiteX3" fmla="*/ 0 w 180113"/>
                <a:gd name="connsiteY3" fmla="*/ 90101 h 180201"/>
                <a:gd name="connsiteX4" fmla="*/ 90056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6" y="180201"/>
                  </a:moveTo>
                  <a:cubicBezTo>
                    <a:pt x="139770" y="180201"/>
                    <a:pt x="180113" y="139839"/>
                    <a:pt x="180113" y="90101"/>
                  </a:cubicBezTo>
                  <a:cubicBezTo>
                    <a:pt x="180113" y="40362"/>
                    <a:pt x="139770" y="0"/>
                    <a:pt x="90056" y="0"/>
                  </a:cubicBezTo>
                  <a:cubicBezTo>
                    <a:pt x="40343" y="0"/>
                    <a:pt x="0" y="40362"/>
                    <a:pt x="0" y="90101"/>
                  </a:cubicBezTo>
                  <a:cubicBezTo>
                    <a:pt x="0" y="139839"/>
                    <a:pt x="40253" y="180201"/>
                    <a:pt x="90056" y="180201"/>
                  </a:cubicBezTo>
                </a:path>
              </a:pathLst>
            </a:custGeom>
            <a:solidFill>
              <a:srgbClr val="FFFFFF"/>
            </a:solidFill>
            <a:ln w="8925" cap="flat">
              <a:noFill/>
              <a:prstDash val="solid"/>
              <a:miter/>
            </a:ln>
          </p:spPr>
          <p:txBody>
            <a:bodyPr rtlCol="0" anchor="ctr"/>
            <a:lstStyle/>
            <a:p>
              <a:endParaRPr lang="en-US" sz="1350" dirty="0"/>
            </a:p>
          </p:txBody>
        </p:sp>
        <p:sp>
          <p:nvSpPr>
            <p:cNvPr id="29" name="Freeform 28">
              <a:extLst>
                <a:ext uri="{FF2B5EF4-FFF2-40B4-BE49-F238E27FC236}">
                  <a16:creationId xmlns:a16="http://schemas.microsoft.com/office/drawing/2014/main" id="{FCE42CE8-2C56-6D65-4C6E-808C01DE8557}"/>
                </a:ext>
              </a:extLst>
            </p:cNvPr>
            <p:cNvSpPr/>
            <p:nvPr/>
          </p:nvSpPr>
          <p:spPr>
            <a:xfrm>
              <a:off x="5049773" y="4088546"/>
              <a:ext cx="180113" cy="180201"/>
            </a:xfrm>
            <a:custGeom>
              <a:avLst/>
              <a:gdLst>
                <a:gd name="connsiteX0" fmla="*/ 90056 w 180113"/>
                <a:gd name="connsiteY0" fmla="*/ 180201 h 180201"/>
                <a:gd name="connsiteX1" fmla="*/ 180113 w 180113"/>
                <a:gd name="connsiteY1" fmla="*/ 90101 h 180201"/>
                <a:gd name="connsiteX2" fmla="*/ 90056 w 180113"/>
                <a:gd name="connsiteY2" fmla="*/ 0 h 180201"/>
                <a:gd name="connsiteX3" fmla="*/ 0 w 180113"/>
                <a:gd name="connsiteY3" fmla="*/ 90101 h 180201"/>
                <a:gd name="connsiteX4" fmla="*/ 90056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6" y="180201"/>
                  </a:moveTo>
                  <a:cubicBezTo>
                    <a:pt x="139770" y="180201"/>
                    <a:pt x="180113" y="139839"/>
                    <a:pt x="180113" y="90101"/>
                  </a:cubicBezTo>
                  <a:cubicBezTo>
                    <a:pt x="180113" y="40362"/>
                    <a:pt x="139770" y="0"/>
                    <a:pt x="90056" y="0"/>
                  </a:cubicBezTo>
                  <a:cubicBezTo>
                    <a:pt x="40342" y="0"/>
                    <a:pt x="0" y="40362"/>
                    <a:pt x="0" y="90101"/>
                  </a:cubicBezTo>
                  <a:cubicBezTo>
                    <a:pt x="89" y="139928"/>
                    <a:pt x="40342" y="180201"/>
                    <a:pt x="90056" y="180201"/>
                  </a:cubicBezTo>
                </a:path>
              </a:pathLst>
            </a:custGeom>
            <a:solidFill>
              <a:srgbClr val="FFFFFF"/>
            </a:solidFill>
            <a:ln w="8925" cap="flat">
              <a:noFill/>
              <a:prstDash val="solid"/>
              <a:miter/>
            </a:ln>
          </p:spPr>
          <p:txBody>
            <a:bodyPr rtlCol="0" anchor="ctr"/>
            <a:lstStyle/>
            <a:p>
              <a:endParaRPr lang="en-US" sz="1350" dirty="0"/>
            </a:p>
          </p:txBody>
        </p:sp>
        <p:sp>
          <p:nvSpPr>
            <p:cNvPr id="30" name="Freeform 29">
              <a:extLst>
                <a:ext uri="{FF2B5EF4-FFF2-40B4-BE49-F238E27FC236}">
                  <a16:creationId xmlns:a16="http://schemas.microsoft.com/office/drawing/2014/main" id="{DECEF3F9-E201-ED82-5EE4-9C586FC397F7}"/>
                </a:ext>
              </a:extLst>
            </p:cNvPr>
            <p:cNvSpPr/>
            <p:nvPr/>
          </p:nvSpPr>
          <p:spPr>
            <a:xfrm>
              <a:off x="4694187" y="4088546"/>
              <a:ext cx="180113" cy="180201"/>
            </a:xfrm>
            <a:custGeom>
              <a:avLst/>
              <a:gdLst>
                <a:gd name="connsiteX0" fmla="*/ 90057 w 180113"/>
                <a:gd name="connsiteY0" fmla="*/ 180201 h 180201"/>
                <a:gd name="connsiteX1" fmla="*/ 180113 w 180113"/>
                <a:gd name="connsiteY1" fmla="*/ 90101 h 180201"/>
                <a:gd name="connsiteX2" fmla="*/ 90057 w 180113"/>
                <a:gd name="connsiteY2" fmla="*/ 0 h 180201"/>
                <a:gd name="connsiteX3" fmla="*/ 0 w 180113"/>
                <a:gd name="connsiteY3" fmla="*/ 90101 h 180201"/>
                <a:gd name="connsiteX4" fmla="*/ 90057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180201"/>
                  </a:moveTo>
                  <a:cubicBezTo>
                    <a:pt x="139770" y="180201"/>
                    <a:pt x="180113" y="139839"/>
                    <a:pt x="180113" y="90101"/>
                  </a:cubicBezTo>
                  <a:cubicBezTo>
                    <a:pt x="180113" y="40362"/>
                    <a:pt x="139770" y="0"/>
                    <a:pt x="90057" y="0"/>
                  </a:cubicBezTo>
                  <a:cubicBezTo>
                    <a:pt x="40343" y="0"/>
                    <a:pt x="0" y="40362"/>
                    <a:pt x="0" y="90101"/>
                  </a:cubicBezTo>
                  <a:cubicBezTo>
                    <a:pt x="0" y="139928"/>
                    <a:pt x="40253" y="180201"/>
                    <a:pt x="90057" y="180201"/>
                  </a:cubicBezTo>
                </a:path>
              </a:pathLst>
            </a:custGeom>
            <a:solidFill>
              <a:srgbClr val="FFFFFF"/>
            </a:solidFill>
            <a:ln w="8925" cap="flat">
              <a:noFill/>
              <a:prstDash val="solid"/>
              <a:miter/>
            </a:ln>
          </p:spPr>
          <p:txBody>
            <a:bodyPr rtlCol="0" anchor="ctr"/>
            <a:lstStyle/>
            <a:p>
              <a:endParaRPr lang="en-US" sz="1350" dirty="0"/>
            </a:p>
          </p:txBody>
        </p:sp>
        <p:sp>
          <p:nvSpPr>
            <p:cNvPr id="31" name="Freeform 30">
              <a:extLst>
                <a:ext uri="{FF2B5EF4-FFF2-40B4-BE49-F238E27FC236}">
                  <a16:creationId xmlns:a16="http://schemas.microsoft.com/office/drawing/2014/main" id="{4FC331F8-1856-1489-5EBF-61E86CBF999F}"/>
                </a:ext>
              </a:extLst>
            </p:cNvPr>
            <p:cNvSpPr/>
            <p:nvPr/>
          </p:nvSpPr>
          <p:spPr>
            <a:xfrm>
              <a:off x="3627164" y="4088546"/>
              <a:ext cx="180113" cy="180201"/>
            </a:xfrm>
            <a:custGeom>
              <a:avLst/>
              <a:gdLst>
                <a:gd name="connsiteX0" fmla="*/ 90057 w 180113"/>
                <a:gd name="connsiteY0" fmla="*/ 180201 h 180201"/>
                <a:gd name="connsiteX1" fmla="*/ 180113 w 180113"/>
                <a:gd name="connsiteY1" fmla="*/ 90101 h 180201"/>
                <a:gd name="connsiteX2" fmla="*/ 90057 w 180113"/>
                <a:gd name="connsiteY2" fmla="*/ 0 h 180201"/>
                <a:gd name="connsiteX3" fmla="*/ 0 w 180113"/>
                <a:gd name="connsiteY3" fmla="*/ 90101 h 180201"/>
                <a:gd name="connsiteX4" fmla="*/ 90057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180201"/>
                  </a:moveTo>
                  <a:cubicBezTo>
                    <a:pt x="139770" y="180201"/>
                    <a:pt x="180113" y="139839"/>
                    <a:pt x="180113" y="90101"/>
                  </a:cubicBezTo>
                  <a:cubicBezTo>
                    <a:pt x="180113" y="40362"/>
                    <a:pt x="139770" y="0"/>
                    <a:pt x="90057" y="0"/>
                  </a:cubicBezTo>
                  <a:cubicBezTo>
                    <a:pt x="40342" y="0"/>
                    <a:pt x="0" y="40362"/>
                    <a:pt x="0" y="90101"/>
                  </a:cubicBezTo>
                  <a:cubicBezTo>
                    <a:pt x="0" y="139928"/>
                    <a:pt x="40342" y="180201"/>
                    <a:pt x="90057" y="180201"/>
                  </a:cubicBezTo>
                </a:path>
              </a:pathLst>
            </a:custGeom>
            <a:solidFill>
              <a:srgbClr val="FFFFFF"/>
            </a:solidFill>
            <a:ln w="8925" cap="flat">
              <a:noFill/>
              <a:prstDash val="solid"/>
              <a:miter/>
            </a:ln>
          </p:spPr>
          <p:txBody>
            <a:bodyPr rtlCol="0" anchor="ctr"/>
            <a:lstStyle/>
            <a:p>
              <a:endParaRPr lang="en-US" sz="1350" dirty="0"/>
            </a:p>
          </p:txBody>
        </p:sp>
        <p:sp>
          <p:nvSpPr>
            <p:cNvPr id="32" name="Freeform 31">
              <a:extLst>
                <a:ext uri="{FF2B5EF4-FFF2-40B4-BE49-F238E27FC236}">
                  <a16:creationId xmlns:a16="http://schemas.microsoft.com/office/drawing/2014/main" id="{F24F144B-A8C9-957F-42D1-5C7F03594357}"/>
                </a:ext>
              </a:extLst>
            </p:cNvPr>
            <p:cNvSpPr/>
            <p:nvPr/>
          </p:nvSpPr>
          <p:spPr>
            <a:xfrm>
              <a:off x="3982838" y="4088546"/>
              <a:ext cx="180113" cy="180201"/>
            </a:xfrm>
            <a:custGeom>
              <a:avLst/>
              <a:gdLst>
                <a:gd name="connsiteX0" fmla="*/ 90057 w 180113"/>
                <a:gd name="connsiteY0" fmla="*/ 180201 h 180201"/>
                <a:gd name="connsiteX1" fmla="*/ 180113 w 180113"/>
                <a:gd name="connsiteY1" fmla="*/ 90101 h 180201"/>
                <a:gd name="connsiteX2" fmla="*/ 90057 w 180113"/>
                <a:gd name="connsiteY2" fmla="*/ 0 h 180201"/>
                <a:gd name="connsiteX3" fmla="*/ 0 w 180113"/>
                <a:gd name="connsiteY3" fmla="*/ 90101 h 180201"/>
                <a:gd name="connsiteX4" fmla="*/ 90057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180201"/>
                  </a:moveTo>
                  <a:cubicBezTo>
                    <a:pt x="139771" y="180201"/>
                    <a:pt x="180113" y="139839"/>
                    <a:pt x="180113" y="90101"/>
                  </a:cubicBezTo>
                  <a:cubicBezTo>
                    <a:pt x="180113" y="40362"/>
                    <a:pt x="139771" y="0"/>
                    <a:pt x="90057" y="0"/>
                  </a:cubicBezTo>
                  <a:cubicBezTo>
                    <a:pt x="40343" y="0"/>
                    <a:pt x="0" y="40362"/>
                    <a:pt x="0" y="90101"/>
                  </a:cubicBezTo>
                  <a:cubicBezTo>
                    <a:pt x="0" y="139928"/>
                    <a:pt x="40343" y="180201"/>
                    <a:pt x="90057" y="180201"/>
                  </a:cubicBezTo>
                </a:path>
              </a:pathLst>
            </a:custGeom>
            <a:solidFill>
              <a:srgbClr val="D2D4D5"/>
            </a:solidFill>
            <a:ln w="8925" cap="flat">
              <a:noFill/>
              <a:prstDash val="solid"/>
              <a:miter/>
            </a:ln>
          </p:spPr>
          <p:txBody>
            <a:bodyPr rtlCol="0" anchor="ctr"/>
            <a:lstStyle/>
            <a:p>
              <a:endParaRPr lang="en-US" sz="1350" dirty="0"/>
            </a:p>
          </p:txBody>
        </p:sp>
        <p:sp>
          <p:nvSpPr>
            <p:cNvPr id="33" name="Freeform 32">
              <a:extLst>
                <a:ext uri="{FF2B5EF4-FFF2-40B4-BE49-F238E27FC236}">
                  <a16:creationId xmlns:a16="http://schemas.microsoft.com/office/drawing/2014/main" id="{2C7D9CFF-5F9A-B8E8-DFE8-B02805F21ADC}"/>
                </a:ext>
              </a:extLst>
            </p:cNvPr>
            <p:cNvSpPr/>
            <p:nvPr/>
          </p:nvSpPr>
          <p:spPr>
            <a:xfrm>
              <a:off x="3982838" y="3701533"/>
              <a:ext cx="180113" cy="180201"/>
            </a:xfrm>
            <a:custGeom>
              <a:avLst/>
              <a:gdLst>
                <a:gd name="connsiteX0" fmla="*/ 90057 w 180113"/>
                <a:gd name="connsiteY0" fmla="*/ 180201 h 180201"/>
                <a:gd name="connsiteX1" fmla="*/ 180113 w 180113"/>
                <a:gd name="connsiteY1" fmla="*/ 90101 h 180201"/>
                <a:gd name="connsiteX2" fmla="*/ 90057 w 180113"/>
                <a:gd name="connsiteY2" fmla="*/ 0 h 180201"/>
                <a:gd name="connsiteX3" fmla="*/ 0 w 180113"/>
                <a:gd name="connsiteY3" fmla="*/ 90101 h 180201"/>
                <a:gd name="connsiteX4" fmla="*/ 90057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180201"/>
                  </a:moveTo>
                  <a:cubicBezTo>
                    <a:pt x="139771" y="180201"/>
                    <a:pt x="180113" y="139839"/>
                    <a:pt x="180113" y="90101"/>
                  </a:cubicBezTo>
                  <a:cubicBezTo>
                    <a:pt x="180113" y="40362"/>
                    <a:pt x="139771" y="0"/>
                    <a:pt x="90057" y="0"/>
                  </a:cubicBezTo>
                  <a:cubicBezTo>
                    <a:pt x="40343" y="0"/>
                    <a:pt x="0" y="40362"/>
                    <a:pt x="0" y="90101"/>
                  </a:cubicBezTo>
                  <a:cubicBezTo>
                    <a:pt x="0" y="139839"/>
                    <a:pt x="40343" y="180201"/>
                    <a:pt x="90057" y="180201"/>
                  </a:cubicBezTo>
                </a:path>
              </a:pathLst>
            </a:custGeom>
            <a:solidFill>
              <a:srgbClr val="D2D4D5"/>
            </a:solidFill>
            <a:ln w="8925" cap="flat">
              <a:noFill/>
              <a:prstDash val="solid"/>
              <a:miter/>
            </a:ln>
          </p:spPr>
          <p:txBody>
            <a:bodyPr rtlCol="0" anchor="ctr"/>
            <a:lstStyle/>
            <a:p>
              <a:endParaRPr lang="en-US" sz="1350" dirty="0"/>
            </a:p>
          </p:txBody>
        </p:sp>
        <p:sp>
          <p:nvSpPr>
            <p:cNvPr id="34" name="Freeform 33">
              <a:extLst>
                <a:ext uri="{FF2B5EF4-FFF2-40B4-BE49-F238E27FC236}">
                  <a16:creationId xmlns:a16="http://schemas.microsoft.com/office/drawing/2014/main" id="{55787E0B-4B27-2DDE-D56F-44B4911970ED}"/>
                </a:ext>
              </a:extLst>
            </p:cNvPr>
            <p:cNvSpPr/>
            <p:nvPr/>
          </p:nvSpPr>
          <p:spPr>
            <a:xfrm>
              <a:off x="3627164" y="1186576"/>
              <a:ext cx="180113" cy="180201"/>
            </a:xfrm>
            <a:custGeom>
              <a:avLst/>
              <a:gdLst>
                <a:gd name="connsiteX0" fmla="*/ 90057 w 180113"/>
                <a:gd name="connsiteY0" fmla="*/ 180201 h 180201"/>
                <a:gd name="connsiteX1" fmla="*/ 180113 w 180113"/>
                <a:gd name="connsiteY1" fmla="*/ 90101 h 180201"/>
                <a:gd name="connsiteX2" fmla="*/ 90057 w 180113"/>
                <a:gd name="connsiteY2" fmla="*/ 0 h 180201"/>
                <a:gd name="connsiteX3" fmla="*/ 0 w 180113"/>
                <a:gd name="connsiteY3" fmla="*/ 90101 h 180201"/>
                <a:gd name="connsiteX4" fmla="*/ 90057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180201"/>
                  </a:moveTo>
                  <a:cubicBezTo>
                    <a:pt x="139770" y="180201"/>
                    <a:pt x="180113" y="139839"/>
                    <a:pt x="180113" y="90101"/>
                  </a:cubicBezTo>
                  <a:cubicBezTo>
                    <a:pt x="180113" y="40362"/>
                    <a:pt x="139770" y="0"/>
                    <a:pt x="90057" y="0"/>
                  </a:cubicBezTo>
                  <a:cubicBezTo>
                    <a:pt x="40342" y="0"/>
                    <a:pt x="0" y="40362"/>
                    <a:pt x="0" y="90101"/>
                  </a:cubicBezTo>
                  <a:cubicBezTo>
                    <a:pt x="0" y="139839"/>
                    <a:pt x="40342" y="180201"/>
                    <a:pt x="90057" y="180201"/>
                  </a:cubicBezTo>
                </a:path>
              </a:pathLst>
            </a:custGeom>
            <a:solidFill>
              <a:srgbClr val="D2D4D5"/>
            </a:solidFill>
            <a:ln w="8925" cap="flat">
              <a:noFill/>
              <a:prstDash val="solid"/>
              <a:miter/>
            </a:ln>
          </p:spPr>
          <p:txBody>
            <a:bodyPr rtlCol="0" anchor="ctr"/>
            <a:lstStyle/>
            <a:p>
              <a:endParaRPr lang="en-US" sz="1350" dirty="0"/>
            </a:p>
          </p:txBody>
        </p:sp>
        <p:sp>
          <p:nvSpPr>
            <p:cNvPr id="35" name="Freeform 34">
              <a:extLst>
                <a:ext uri="{FF2B5EF4-FFF2-40B4-BE49-F238E27FC236}">
                  <a16:creationId xmlns:a16="http://schemas.microsoft.com/office/drawing/2014/main" id="{963AB14F-473B-DBE7-371F-85CDAF84173B}"/>
                </a:ext>
              </a:extLst>
            </p:cNvPr>
            <p:cNvSpPr/>
            <p:nvPr/>
          </p:nvSpPr>
          <p:spPr>
            <a:xfrm>
              <a:off x="3627164" y="786973"/>
              <a:ext cx="180113" cy="180201"/>
            </a:xfrm>
            <a:custGeom>
              <a:avLst/>
              <a:gdLst>
                <a:gd name="connsiteX0" fmla="*/ 90057 w 180113"/>
                <a:gd name="connsiteY0" fmla="*/ 180201 h 180201"/>
                <a:gd name="connsiteX1" fmla="*/ 180113 w 180113"/>
                <a:gd name="connsiteY1" fmla="*/ 90101 h 180201"/>
                <a:gd name="connsiteX2" fmla="*/ 90057 w 180113"/>
                <a:gd name="connsiteY2" fmla="*/ 0 h 180201"/>
                <a:gd name="connsiteX3" fmla="*/ 0 w 180113"/>
                <a:gd name="connsiteY3" fmla="*/ 90101 h 180201"/>
                <a:gd name="connsiteX4" fmla="*/ 90057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180201"/>
                  </a:moveTo>
                  <a:cubicBezTo>
                    <a:pt x="139770" y="180201"/>
                    <a:pt x="180113" y="139839"/>
                    <a:pt x="180113" y="90101"/>
                  </a:cubicBezTo>
                  <a:cubicBezTo>
                    <a:pt x="180113" y="40362"/>
                    <a:pt x="139770" y="0"/>
                    <a:pt x="90057" y="0"/>
                  </a:cubicBezTo>
                  <a:cubicBezTo>
                    <a:pt x="40342" y="0"/>
                    <a:pt x="0" y="40362"/>
                    <a:pt x="0" y="90101"/>
                  </a:cubicBezTo>
                  <a:cubicBezTo>
                    <a:pt x="0" y="139839"/>
                    <a:pt x="40342" y="180201"/>
                    <a:pt x="90057" y="180201"/>
                  </a:cubicBezTo>
                </a:path>
              </a:pathLst>
            </a:custGeom>
            <a:solidFill>
              <a:srgbClr val="D2D4D5"/>
            </a:solidFill>
            <a:ln w="8925" cap="flat">
              <a:noFill/>
              <a:prstDash val="solid"/>
              <a:miter/>
            </a:ln>
          </p:spPr>
          <p:txBody>
            <a:bodyPr rtlCol="0" anchor="ctr"/>
            <a:lstStyle/>
            <a:p>
              <a:endParaRPr lang="en-US" sz="1350" dirty="0"/>
            </a:p>
          </p:txBody>
        </p:sp>
        <p:sp>
          <p:nvSpPr>
            <p:cNvPr id="36" name="Freeform 35">
              <a:extLst>
                <a:ext uri="{FF2B5EF4-FFF2-40B4-BE49-F238E27FC236}">
                  <a16:creationId xmlns:a16="http://schemas.microsoft.com/office/drawing/2014/main" id="{A7AB4D39-853E-82D5-F4D8-2E20931ABBE8}"/>
                </a:ext>
              </a:extLst>
            </p:cNvPr>
            <p:cNvSpPr/>
            <p:nvPr/>
          </p:nvSpPr>
          <p:spPr>
            <a:xfrm>
              <a:off x="4338513" y="4088546"/>
              <a:ext cx="180113" cy="180201"/>
            </a:xfrm>
            <a:custGeom>
              <a:avLst/>
              <a:gdLst>
                <a:gd name="connsiteX0" fmla="*/ 90057 w 180113"/>
                <a:gd name="connsiteY0" fmla="*/ 180201 h 180201"/>
                <a:gd name="connsiteX1" fmla="*/ 180113 w 180113"/>
                <a:gd name="connsiteY1" fmla="*/ 90101 h 180201"/>
                <a:gd name="connsiteX2" fmla="*/ 90057 w 180113"/>
                <a:gd name="connsiteY2" fmla="*/ 0 h 180201"/>
                <a:gd name="connsiteX3" fmla="*/ 0 w 180113"/>
                <a:gd name="connsiteY3" fmla="*/ 90101 h 180201"/>
                <a:gd name="connsiteX4" fmla="*/ 90057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180201"/>
                  </a:moveTo>
                  <a:cubicBezTo>
                    <a:pt x="139771" y="180201"/>
                    <a:pt x="180113" y="139839"/>
                    <a:pt x="180113" y="90101"/>
                  </a:cubicBezTo>
                  <a:cubicBezTo>
                    <a:pt x="180113" y="40362"/>
                    <a:pt x="139771" y="0"/>
                    <a:pt x="90057" y="0"/>
                  </a:cubicBezTo>
                  <a:cubicBezTo>
                    <a:pt x="40342" y="0"/>
                    <a:pt x="0" y="40362"/>
                    <a:pt x="0" y="90101"/>
                  </a:cubicBezTo>
                  <a:cubicBezTo>
                    <a:pt x="0" y="139928"/>
                    <a:pt x="40253" y="180201"/>
                    <a:pt x="90057" y="180201"/>
                  </a:cubicBezTo>
                </a:path>
              </a:pathLst>
            </a:custGeom>
            <a:solidFill>
              <a:srgbClr val="D2D4D5"/>
            </a:solidFill>
            <a:ln w="8925" cap="flat">
              <a:noFill/>
              <a:prstDash val="solid"/>
              <a:miter/>
            </a:ln>
          </p:spPr>
          <p:txBody>
            <a:bodyPr rtlCol="0" anchor="ctr"/>
            <a:lstStyle/>
            <a:p>
              <a:endParaRPr lang="en-US" sz="1350" dirty="0"/>
            </a:p>
          </p:txBody>
        </p:sp>
        <p:sp>
          <p:nvSpPr>
            <p:cNvPr id="37" name="Freeform 36">
              <a:extLst>
                <a:ext uri="{FF2B5EF4-FFF2-40B4-BE49-F238E27FC236}">
                  <a16:creationId xmlns:a16="http://schemas.microsoft.com/office/drawing/2014/main" id="{27118E5C-0400-89B1-21D3-F2735918DA42}"/>
                </a:ext>
              </a:extLst>
            </p:cNvPr>
            <p:cNvSpPr/>
            <p:nvPr/>
          </p:nvSpPr>
          <p:spPr>
            <a:xfrm>
              <a:off x="5405447" y="4088546"/>
              <a:ext cx="180113" cy="180201"/>
            </a:xfrm>
            <a:custGeom>
              <a:avLst/>
              <a:gdLst>
                <a:gd name="connsiteX0" fmla="*/ 90056 w 180113"/>
                <a:gd name="connsiteY0" fmla="*/ 180201 h 180201"/>
                <a:gd name="connsiteX1" fmla="*/ 180113 w 180113"/>
                <a:gd name="connsiteY1" fmla="*/ 90101 h 180201"/>
                <a:gd name="connsiteX2" fmla="*/ 90056 w 180113"/>
                <a:gd name="connsiteY2" fmla="*/ 0 h 180201"/>
                <a:gd name="connsiteX3" fmla="*/ 0 w 180113"/>
                <a:gd name="connsiteY3" fmla="*/ 90101 h 180201"/>
                <a:gd name="connsiteX4" fmla="*/ 90056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6" y="180201"/>
                  </a:moveTo>
                  <a:cubicBezTo>
                    <a:pt x="139770" y="180201"/>
                    <a:pt x="180113" y="139839"/>
                    <a:pt x="180113" y="90101"/>
                  </a:cubicBezTo>
                  <a:cubicBezTo>
                    <a:pt x="180113" y="40362"/>
                    <a:pt x="139770" y="0"/>
                    <a:pt x="90056" y="0"/>
                  </a:cubicBezTo>
                  <a:cubicBezTo>
                    <a:pt x="40343" y="0"/>
                    <a:pt x="0" y="40362"/>
                    <a:pt x="0" y="90101"/>
                  </a:cubicBezTo>
                  <a:cubicBezTo>
                    <a:pt x="0" y="139928"/>
                    <a:pt x="40343" y="180201"/>
                    <a:pt x="90056" y="180201"/>
                  </a:cubicBezTo>
                </a:path>
              </a:pathLst>
            </a:custGeom>
            <a:solidFill>
              <a:srgbClr val="D2D4D5"/>
            </a:solidFill>
            <a:ln w="8925" cap="flat">
              <a:noFill/>
              <a:prstDash val="solid"/>
              <a:miter/>
            </a:ln>
          </p:spPr>
          <p:txBody>
            <a:bodyPr rtlCol="0" anchor="ctr"/>
            <a:lstStyle/>
            <a:p>
              <a:endParaRPr lang="en-US" sz="1350" dirty="0"/>
            </a:p>
          </p:txBody>
        </p:sp>
        <p:sp>
          <p:nvSpPr>
            <p:cNvPr id="38" name="Freeform 37">
              <a:extLst>
                <a:ext uri="{FF2B5EF4-FFF2-40B4-BE49-F238E27FC236}">
                  <a16:creationId xmlns:a16="http://schemas.microsoft.com/office/drawing/2014/main" id="{D8E17917-3F18-CF01-2254-FB2FF3511951}"/>
                </a:ext>
              </a:extLst>
            </p:cNvPr>
            <p:cNvSpPr/>
            <p:nvPr/>
          </p:nvSpPr>
          <p:spPr>
            <a:xfrm>
              <a:off x="5405447" y="2627917"/>
              <a:ext cx="180113" cy="180201"/>
            </a:xfrm>
            <a:custGeom>
              <a:avLst/>
              <a:gdLst>
                <a:gd name="connsiteX0" fmla="*/ 90056 w 180113"/>
                <a:gd name="connsiteY0" fmla="*/ 180201 h 180201"/>
                <a:gd name="connsiteX1" fmla="*/ 180113 w 180113"/>
                <a:gd name="connsiteY1" fmla="*/ 90101 h 180201"/>
                <a:gd name="connsiteX2" fmla="*/ 90056 w 180113"/>
                <a:gd name="connsiteY2" fmla="*/ 0 h 180201"/>
                <a:gd name="connsiteX3" fmla="*/ 0 w 180113"/>
                <a:gd name="connsiteY3" fmla="*/ 90101 h 180201"/>
                <a:gd name="connsiteX4" fmla="*/ 90056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6" y="180201"/>
                  </a:moveTo>
                  <a:cubicBezTo>
                    <a:pt x="139770" y="180201"/>
                    <a:pt x="180113" y="139839"/>
                    <a:pt x="180113" y="90101"/>
                  </a:cubicBezTo>
                  <a:cubicBezTo>
                    <a:pt x="180113" y="40362"/>
                    <a:pt x="139770" y="0"/>
                    <a:pt x="90056" y="0"/>
                  </a:cubicBezTo>
                  <a:cubicBezTo>
                    <a:pt x="40343" y="0"/>
                    <a:pt x="0" y="40362"/>
                    <a:pt x="0" y="90101"/>
                  </a:cubicBezTo>
                  <a:cubicBezTo>
                    <a:pt x="0" y="139928"/>
                    <a:pt x="40343" y="180201"/>
                    <a:pt x="90056" y="180201"/>
                  </a:cubicBezTo>
                </a:path>
              </a:pathLst>
            </a:custGeom>
            <a:solidFill>
              <a:srgbClr val="D2D4D5"/>
            </a:solidFill>
            <a:ln w="8925" cap="flat">
              <a:noFill/>
              <a:prstDash val="solid"/>
              <a:miter/>
            </a:ln>
          </p:spPr>
          <p:txBody>
            <a:bodyPr rtlCol="0" anchor="ctr"/>
            <a:lstStyle/>
            <a:p>
              <a:endParaRPr lang="en-US" sz="1350" dirty="0"/>
            </a:p>
          </p:txBody>
        </p:sp>
        <p:sp>
          <p:nvSpPr>
            <p:cNvPr id="39" name="Freeform 38">
              <a:extLst>
                <a:ext uri="{FF2B5EF4-FFF2-40B4-BE49-F238E27FC236}">
                  <a16:creationId xmlns:a16="http://schemas.microsoft.com/office/drawing/2014/main" id="{92C53243-6C12-76FC-D26E-1326E8C86796}"/>
                </a:ext>
              </a:extLst>
            </p:cNvPr>
            <p:cNvSpPr/>
            <p:nvPr/>
          </p:nvSpPr>
          <p:spPr>
            <a:xfrm>
              <a:off x="5405447" y="1894969"/>
              <a:ext cx="180113" cy="180201"/>
            </a:xfrm>
            <a:custGeom>
              <a:avLst/>
              <a:gdLst>
                <a:gd name="connsiteX0" fmla="*/ 90056 w 180113"/>
                <a:gd name="connsiteY0" fmla="*/ 180201 h 180201"/>
                <a:gd name="connsiteX1" fmla="*/ 180113 w 180113"/>
                <a:gd name="connsiteY1" fmla="*/ 90101 h 180201"/>
                <a:gd name="connsiteX2" fmla="*/ 90056 w 180113"/>
                <a:gd name="connsiteY2" fmla="*/ 0 h 180201"/>
                <a:gd name="connsiteX3" fmla="*/ 0 w 180113"/>
                <a:gd name="connsiteY3" fmla="*/ 90101 h 180201"/>
                <a:gd name="connsiteX4" fmla="*/ 90056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6" y="180201"/>
                  </a:moveTo>
                  <a:cubicBezTo>
                    <a:pt x="139770" y="180201"/>
                    <a:pt x="180113" y="139839"/>
                    <a:pt x="180113" y="90101"/>
                  </a:cubicBezTo>
                  <a:cubicBezTo>
                    <a:pt x="180113" y="40362"/>
                    <a:pt x="139770" y="0"/>
                    <a:pt x="90056" y="0"/>
                  </a:cubicBezTo>
                  <a:cubicBezTo>
                    <a:pt x="40343" y="0"/>
                    <a:pt x="0" y="40362"/>
                    <a:pt x="0" y="90101"/>
                  </a:cubicBezTo>
                  <a:cubicBezTo>
                    <a:pt x="0" y="139928"/>
                    <a:pt x="40343" y="180201"/>
                    <a:pt x="90056" y="180201"/>
                  </a:cubicBezTo>
                </a:path>
              </a:pathLst>
            </a:custGeom>
            <a:solidFill>
              <a:srgbClr val="D2D4D5"/>
            </a:solidFill>
            <a:ln w="8925" cap="flat">
              <a:noFill/>
              <a:prstDash val="solid"/>
              <a:miter/>
            </a:ln>
          </p:spPr>
          <p:txBody>
            <a:bodyPr rtlCol="0" anchor="ctr"/>
            <a:lstStyle/>
            <a:p>
              <a:endParaRPr lang="en-US" sz="1350" dirty="0"/>
            </a:p>
          </p:txBody>
        </p:sp>
        <p:sp>
          <p:nvSpPr>
            <p:cNvPr id="40" name="Freeform 39">
              <a:extLst>
                <a:ext uri="{FF2B5EF4-FFF2-40B4-BE49-F238E27FC236}">
                  <a16:creationId xmlns:a16="http://schemas.microsoft.com/office/drawing/2014/main" id="{38CABC40-E5E3-7D61-9129-E4670F1152B1}"/>
                </a:ext>
              </a:extLst>
            </p:cNvPr>
            <p:cNvSpPr/>
            <p:nvPr/>
          </p:nvSpPr>
          <p:spPr>
            <a:xfrm>
              <a:off x="5405447" y="1507599"/>
              <a:ext cx="180113" cy="180201"/>
            </a:xfrm>
            <a:custGeom>
              <a:avLst/>
              <a:gdLst>
                <a:gd name="connsiteX0" fmla="*/ 90056 w 180113"/>
                <a:gd name="connsiteY0" fmla="*/ 180201 h 180201"/>
                <a:gd name="connsiteX1" fmla="*/ 180113 w 180113"/>
                <a:gd name="connsiteY1" fmla="*/ 90101 h 180201"/>
                <a:gd name="connsiteX2" fmla="*/ 90056 w 180113"/>
                <a:gd name="connsiteY2" fmla="*/ 0 h 180201"/>
                <a:gd name="connsiteX3" fmla="*/ 0 w 180113"/>
                <a:gd name="connsiteY3" fmla="*/ 90101 h 180201"/>
                <a:gd name="connsiteX4" fmla="*/ 90056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6" y="180201"/>
                  </a:moveTo>
                  <a:cubicBezTo>
                    <a:pt x="139770" y="180201"/>
                    <a:pt x="180113" y="139839"/>
                    <a:pt x="180113" y="90101"/>
                  </a:cubicBezTo>
                  <a:cubicBezTo>
                    <a:pt x="180113" y="40362"/>
                    <a:pt x="139770" y="0"/>
                    <a:pt x="90056" y="0"/>
                  </a:cubicBezTo>
                  <a:cubicBezTo>
                    <a:pt x="40343" y="0"/>
                    <a:pt x="0" y="40362"/>
                    <a:pt x="0" y="90101"/>
                  </a:cubicBezTo>
                  <a:cubicBezTo>
                    <a:pt x="0" y="139928"/>
                    <a:pt x="40343" y="180201"/>
                    <a:pt x="90056" y="180201"/>
                  </a:cubicBezTo>
                </a:path>
              </a:pathLst>
            </a:custGeom>
            <a:solidFill>
              <a:srgbClr val="D2D4D5"/>
            </a:solidFill>
            <a:ln w="8925" cap="flat">
              <a:noFill/>
              <a:prstDash val="solid"/>
              <a:miter/>
            </a:ln>
          </p:spPr>
          <p:txBody>
            <a:bodyPr rtlCol="0" anchor="ctr"/>
            <a:lstStyle/>
            <a:p>
              <a:endParaRPr lang="en-US" sz="1350" dirty="0"/>
            </a:p>
          </p:txBody>
        </p:sp>
        <p:sp>
          <p:nvSpPr>
            <p:cNvPr id="41" name="Freeform 40">
              <a:extLst>
                <a:ext uri="{FF2B5EF4-FFF2-40B4-BE49-F238E27FC236}">
                  <a16:creationId xmlns:a16="http://schemas.microsoft.com/office/drawing/2014/main" id="{108EBC01-DE94-7581-D107-A02F4B39FC9E}"/>
                </a:ext>
              </a:extLst>
            </p:cNvPr>
            <p:cNvSpPr/>
            <p:nvPr/>
          </p:nvSpPr>
          <p:spPr>
            <a:xfrm>
              <a:off x="5405447" y="1186576"/>
              <a:ext cx="180113" cy="180201"/>
            </a:xfrm>
            <a:custGeom>
              <a:avLst/>
              <a:gdLst>
                <a:gd name="connsiteX0" fmla="*/ 90056 w 180113"/>
                <a:gd name="connsiteY0" fmla="*/ 180201 h 180201"/>
                <a:gd name="connsiteX1" fmla="*/ 180113 w 180113"/>
                <a:gd name="connsiteY1" fmla="*/ 90101 h 180201"/>
                <a:gd name="connsiteX2" fmla="*/ 90056 w 180113"/>
                <a:gd name="connsiteY2" fmla="*/ 0 h 180201"/>
                <a:gd name="connsiteX3" fmla="*/ 0 w 180113"/>
                <a:gd name="connsiteY3" fmla="*/ 90101 h 180201"/>
                <a:gd name="connsiteX4" fmla="*/ 90056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6" y="180201"/>
                  </a:moveTo>
                  <a:cubicBezTo>
                    <a:pt x="139770" y="180201"/>
                    <a:pt x="180113" y="139839"/>
                    <a:pt x="180113" y="90101"/>
                  </a:cubicBezTo>
                  <a:cubicBezTo>
                    <a:pt x="180113" y="40362"/>
                    <a:pt x="139770" y="0"/>
                    <a:pt x="90056" y="0"/>
                  </a:cubicBezTo>
                  <a:cubicBezTo>
                    <a:pt x="40343" y="0"/>
                    <a:pt x="0" y="40362"/>
                    <a:pt x="0" y="90101"/>
                  </a:cubicBezTo>
                  <a:cubicBezTo>
                    <a:pt x="0" y="139839"/>
                    <a:pt x="40343" y="180201"/>
                    <a:pt x="90056" y="180201"/>
                  </a:cubicBezTo>
                </a:path>
              </a:pathLst>
            </a:custGeom>
            <a:solidFill>
              <a:srgbClr val="D2D4D5"/>
            </a:solidFill>
            <a:ln w="8925" cap="flat">
              <a:noFill/>
              <a:prstDash val="solid"/>
              <a:miter/>
            </a:ln>
          </p:spPr>
          <p:txBody>
            <a:bodyPr rtlCol="0" anchor="ctr"/>
            <a:lstStyle/>
            <a:p>
              <a:endParaRPr lang="en-US" sz="1350" dirty="0"/>
            </a:p>
          </p:txBody>
        </p:sp>
        <p:sp>
          <p:nvSpPr>
            <p:cNvPr id="42" name="Freeform 41">
              <a:extLst>
                <a:ext uri="{FF2B5EF4-FFF2-40B4-BE49-F238E27FC236}">
                  <a16:creationId xmlns:a16="http://schemas.microsoft.com/office/drawing/2014/main" id="{B96A0112-2400-63F5-2E19-6B65A40492F0}"/>
                </a:ext>
              </a:extLst>
            </p:cNvPr>
            <p:cNvSpPr/>
            <p:nvPr/>
          </p:nvSpPr>
          <p:spPr>
            <a:xfrm>
              <a:off x="773201" y="5183147"/>
              <a:ext cx="180113" cy="180201"/>
            </a:xfrm>
            <a:custGeom>
              <a:avLst/>
              <a:gdLst>
                <a:gd name="connsiteX0" fmla="*/ 90057 w 180113"/>
                <a:gd name="connsiteY0" fmla="*/ 0 h 180201"/>
                <a:gd name="connsiteX1" fmla="*/ 0 w 180113"/>
                <a:gd name="connsiteY1" fmla="*/ 90101 h 180201"/>
                <a:gd name="connsiteX2" fmla="*/ 90057 w 180113"/>
                <a:gd name="connsiteY2" fmla="*/ 180201 h 180201"/>
                <a:gd name="connsiteX3" fmla="*/ 180113 w 180113"/>
                <a:gd name="connsiteY3" fmla="*/ 90101 h 180201"/>
                <a:gd name="connsiteX4" fmla="*/ 90057 w 180113"/>
                <a:gd name="connsiteY4" fmla="*/ 0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0"/>
                  </a:moveTo>
                  <a:cubicBezTo>
                    <a:pt x="40343" y="0"/>
                    <a:pt x="0" y="40362"/>
                    <a:pt x="0" y="90101"/>
                  </a:cubicBezTo>
                  <a:cubicBezTo>
                    <a:pt x="0" y="139839"/>
                    <a:pt x="40343" y="180201"/>
                    <a:pt x="90057" y="180201"/>
                  </a:cubicBezTo>
                  <a:cubicBezTo>
                    <a:pt x="139771" y="180201"/>
                    <a:pt x="180113" y="139839"/>
                    <a:pt x="180113" y="90101"/>
                  </a:cubicBezTo>
                  <a:cubicBezTo>
                    <a:pt x="180113" y="40362"/>
                    <a:pt x="139771" y="0"/>
                    <a:pt x="90057" y="0"/>
                  </a:cubicBezTo>
                </a:path>
              </a:pathLst>
            </a:custGeom>
            <a:solidFill>
              <a:srgbClr val="FFFFFF"/>
            </a:solidFill>
            <a:ln w="8925" cap="flat">
              <a:noFill/>
              <a:prstDash val="solid"/>
              <a:miter/>
            </a:ln>
          </p:spPr>
          <p:txBody>
            <a:bodyPr rtlCol="0" anchor="ctr"/>
            <a:lstStyle/>
            <a:p>
              <a:endParaRPr lang="en-US" sz="1350" dirty="0"/>
            </a:p>
          </p:txBody>
        </p:sp>
        <p:sp>
          <p:nvSpPr>
            <p:cNvPr id="43" name="Freeform 42">
              <a:extLst>
                <a:ext uri="{FF2B5EF4-FFF2-40B4-BE49-F238E27FC236}">
                  <a16:creationId xmlns:a16="http://schemas.microsoft.com/office/drawing/2014/main" id="{714D029F-F993-724E-ECFF-246202FE8391}"/>
                </a:ext>
              </a:extLst>
            </p:cNvPr>
            <p:cNvSpPr/>
            <p:nvPr/>
          </p:nvSpPr>
          <p:spPr>
            <a:xfrm>
              <a:off x="773201" y="4783544"/>
              <a:ext cx="180113" cy="180201"/>
            </a:xfrm>
            <a:custGeom>
              <a:avLst/>
              <a:gdLst>
                <a:gd name="connsiteX0" fmla="*/ 90057 w 180113"/>
                <a:gd name="connsiteY0" fmla="*/ 0 h 180201"/>
                <a:gd name="connsiteX1" fmla="*/ 0 w 180113"/>
                <a:gd name="connsiteY1" fmla="*/ 90101 h 180201"/>
                <a:gd name="connsiteX2" fmla="*/ 90057 w 180113"/>
                <a:gd name="connsiteY2" fmla="*/ 180201 h 180201"/>
                <a:gd name="connsiteX3" fmla="*/ 180113 w 180113"/>
                <a:gd name="connsiteY3" fmla="*/ 90101 h 180201"/>
                <a:gd name="connsiteX4" fmla="*/ 90057 w 180113"/>
                <a:gd name="connsiteY4" fmla="*/ 0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0"/>
                  </a:moveTo>
                  <a:cubicBezTo>
                    <a:pt x="40343" y="0"/>
                    <a:pt x="0" y="40362"/>
                    <a:pt x="0" y="90101"/>
                  </a:cubicBezTo>
                  <a:cubicBezTo>
                    <a:pt x="0" y="139839"/>
                    <a:pt x="40343" y="180201"/>
                    <a:pt x="90057" y="180201"/>
                  </a:cubicBezTo>
                  <a:cubicBezTo>
                    <a:pt x="139771" y="180201"/>
                    <a:pt x="180113" y="139839"/>
                    <a:pt x="180113" y="90101"/>
                  </a:cubicBezTo>
                  <a:cubicBezTo>
                    <a:pt x="180113" y="40273"/>
                    <a:pt x="139771" y="0"/>
                    <a:pt x="90057" y="0"/>
                  </a:cubicBezTo>
                </a:path>
              </a:pathLst>
            </a:custGeom>
            <a:solidFill>
              <a:srgbClr val="FFFFFF"/>
            </a:solidFill>
            <a:ln w="8925" cap="flat">
              <a:noFill/>
              <a:prstDash val="solid"/>
              <a:miter/>
            </a:ln>
          </p:spPr>
          <p:txBody>
            <a:bodyPr rtlCol="0" anchor="ctr"/>
            <a:lstStyle/>
            <a:p>
              <a:endParaRPr lang="en-US" sz="1350" dirty="0"/>
            </a:p>
          </p:txBody>
        </p:sp>
        <p:sp>
          <p:nvSpPr>
            <p:cNvPr id="44" name="Freeform 43">
              <a:extLst>
                <a:ext uri="{FF2B5EF4-FFF2-40B4-BE49-F238E27FC236}">
                  <a16:creationId xmlns:a16="http://schemas.microsoft.com/office/drawing/2014/main" id="{76053E68-2382-F6EF-F1C7-B4BAF6385D82}"/>
                </a:ext>
              </a:extLst>
            </p:cNvPr>
            <p:cNvSpPr/>
            <p:nvPr/>
          </p:nvSpPr>
          <p:spPr>
            <a:xfrm>
              <a:off x="773201" y="3315146"/>
              <a:ext cx="180113" cy="180201"/>
            </a:xfrm>
            <a:custGeom>
              <a:avLst/>
              <a:gdLst>
                <a:gd name="connsiteX0" fmla="*/ 90057 w 180113"/>
                <a:gd name="connsiteY0" fmla="*/ 0 h 180201"/>
                <a:gd name="connsiteX1" fmla="*/ 0 w 180113"/>
                <a:gd name="connsiteY1" fmla="*/ 90101 h 180201"/>
                <a:gd name="connsiteX2" fmla="*/ 90057 w 180113"/>
                <a:gd name="connsiteY2" fmla="*/ 180201 h 180201"/>
                <a:gd name="connsiteX3" fmla="*/ 180113 w 180113"/>
                <a:gd name="connsiteY3" fmla="*/ 90101 h 180201"/>
                <a:gd name="connsiteX4" fmla="*/ 90057 w 180113"/>
                <a:gd name="connsiteY4" fmla="*/ 0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0"/>
                  </a:moveTo>
                  <a:cubicBezTo>
                    <a:pt x="40343" y="0"/>
                    <a:pt x="0" y="40362"/>
                    <a:pt x="0" y="90101"/>
                  </a:cubicBezTo>
                  <a:cubicBezTo>
                    <a:pt x="0" y="139839"/>
                    <a:pt x="40343" y="180201"/>
                    <a:pt x="90057" y="180201"/>
                  </a:cubicBezTo>
                  <a:cubicBezTo>
                    <a:pt x="139771" y="180201"/>
                    <a:pt x="180113" y="139839"/>
                    <a:pt x="180113" y="90101"/>
                  </a:cubicBezTo>
                  <a:cubicBezTo>
                    <a:pt x="180113" y="40273"/>
                    <a:pt x="139771" y="0"/>
                    <a:pt x="90057" y="0"/>
                  </a:cubicBezTo>
                </a:path>
              </a:pathLst>
            </a:custGeom>
            <a:solidFill>
              <a:srgbClr val="FFFFFF"/>
            </a:solidFill>
            <a:ln w="8925" cap="flat">
              <a:noFill/>
              <a:prstDash val="solid"/>
              <a:miter/>
            </a:ln>
          </p:spPr>
          <p:txBody>
            <a:bodyPr rtlCol="0" anchor="ctr"/>
            <a:lstStyle/>
            <a:p>
              <a:endParaRPr lang="en-US" sz="1350" dirty="0"/>
            </a:p>
          </p:txBody>
        </p:sp>
        <p:sp>
          <p:nvSpPr>
            <p:cNvPr id="45" name="Freeform 44">
              <a:extLst>
                <a:ext uri="{FF2B5EF4-FFF2-40B4-BE49-F238E27FC236}">
                  <a16:creationId xmlns:a16="http://schemas.microsoft.com/office/drawing/2014/main" id="{1FD4B44E-5AA3-540A-352F-D3289BBAF420}"/>
                </a:ext>
              </a:extLst>
            </p:cNvPr>
            <p:cNvSpPr/>
            <p:nvPr/>
          </p:nvSpPr>
          <p:spPr>
            <a:xfrm>
              <a:off x="417526" y="3315146"/>
              <a:ext cx="180113" cy="180201"/>
            </a:xfrm>
            <a:custGeom>
              <a:avLst/>
              <a:gdLst>
                <a:gd name="connsiteX0" fmla="*/ 90057 w 180113"/>
                <a:gd name="connsiteY0" fmla="*/ 0 h 180201"/>
                <a:gd name="connsiteX1" fmla="*/ 0 w 180113"/>
                <a:gd name="connsiteY1" fmla="*/ 90101 h 180201"/>
                <a:gd name="connsiteX2" fmla="*/ 90057 w 180113"/>
                <a:gd name="connsiteY2" fmla="*/ 180201 h 180201"/>
                <a:gd name="connsiteX3" fmla="*/ 180113 w 180113"/>
                <a:gd name="connsiteY3" fmla="*/ 90101 h 180201"/>
                <a:gd name="connsiteX4" fmla="*/ 90057 w 180113"/>
                <a:gd name="connsiteY4" fmla="*/ 0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0"/>
                  </a:moveTo>
                  <a:cubicBezTo>
                    <a:pt x="40342" y="0"/>
                    <a:pt x="0" y="40362"/>
                    <a:pt x="0" y="90101"/>
                  </a:cubicBezTo>
                  <a:cubicBezTo>
                    <a:pt x="0" y="139839"/>
                    <a:pt x="40342" y="180201"/>
                    <a:pt x="90057" y="180201"/>
                  </a:cubicBezTo>
                  <a:cubicBezTo>
                    <a:pt x="139771" y="180201"/>
                    <a:pt x="180113" y="139839"/>
                    <a:pt x="180113" y="90101"/>
                  </a:cubicBezTo>
                  <a:cubicBezTo>
                    <a:pt x="180113" y="40273"/>
                    <a:pt x="139860" y="0"/>
                    <a:pt x="90057" y="0"/>
                  </a:cubicBezTo>
                </a:path>
              </a:pathLst>
            </a:custGeom>
            <a:solidFill>
              <a:srgbClr val="FFFFFF"/>
            </a:solidFill>
            <a:ln w="8925" cap="flat">
              <a:noFill/>
              <a:prstDash val="solid"/>
              <a:miter/>
            </a:ln>
          </p:spPr>
          <p:txBody>
            <a:bodyPr rtlCol="0" anchor="ctr"/>
            <a:lstStyle/>
            <a:p>
              <a:endParaRPr lang="en-US" sz="1350" dirty="0"/>
            </a:p>
          </p:txBody>
        </p:sp>
        <p:sp>
          <p:nvSpPr>
            <p:cNvPr id="46" name="Freeform 45">
              <a:extLst>
                <a:ext uri="{FF2B5EF4-FFF2-40B4-BE49-F238E27FC236}">
                  <a16:creationId xmlns:a16="http://schemas.microsoft.com/office/drawing/2014/main" id="{093F22E3-2B5D-DDD5-6A28-26A119DF55DD}"/>
                </a:ext>
              </a:extLst>
            </p:cNvPr>
            <p:cNvSpPr/>
            <p:nvPr/>
          </p:nvSpPr>
          <p:spPr>
            <a:xfrm>
              <a:off x="417526" y="3675459"/>
              <a:ext cx="180113" cy="180201"/>
            </a:xfrm>
            <a:custGeom>
              <a:avLst/>
              <a:gdLst>
                <a:gd name="connsiteX0" fmla="*/ 90057 w 180113"/>
                <a:gd name="connsiteY0" fmla="*/ 0 h 180201"/>
                <a:gd name="connsiteX1" fmla="*/ 0 w 180113"/>
                <a:gd name="connsiteY1" fmla="*/ 90101 h 180201"/>
                <a:gd name="connsiteX2" fmla="*/ 90057 w 180113"/>
                <a:gd name="connsiteY2" fmla="*/ 180201 h 180201"/>
                <a:gd name="connsiteX3" fmla="*/ 180113 w 180113"/>
                <a:gd name="connsiteY3" fmla="*/ 90101 h 180201"/>
                <a:gd name="connsiteX4" fmla="*/ 90057 w 180113"/>
                <a:gd name="connsiteY4" fmla="*/ 0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0"/>
                  </a:moveTo>
                  <a:cubicBezTo>
                    <a:pt x="40342" y="0"/>
                    <a:pt x="0" y="40362"/>
                    <a:pt x="0" y="90101"/>
                  </a:cubicBezTo>
                  <a:cubicBezTo>
                    <a:pt x="0" y="139839"/>
                    <a:pt x="40342" y="180201"/>
                    <a:pt x="90057" y="180201"/>
                  </a:cubicBezTo>
                  <a:cubicBezTo>
                    <a:pt x="139771" y="180201"/>
                    <a:pt x="180113" y="139839"/>
                    <a:pt x="180113" y="90101"/>
                  </a:cubicBezTo>
                  <a:cubicBezTo>
                    <a:pt x="180113" y="40362"/>
                    <a:pt x="139860" y="0"/>
                    <a:pt x="90057" y="0"/>
                  </a:cubicBezTo>
                </a:path>
              </a:pathLst>
            </a:custGeom>
            <a:solidFill>
              <a:srgbClr val="FFFFFF"/>
            </a:solidFill>
            <a:ln w="8925" cap="flat">
              <a:noFill/>
              <a:prstDash val="solid"/>
              <a:miter/>
            </a:ln>
          </p:spPr>
          <p:txBody>
            <a:bodyPr rtlCol="0" anchor="ctr"/>
            <a:lstStyle/>
            <a:p>
              <a:endParaRPr lang="en-US" sz="1350" dirty="0"/>
            </a:p>
          </p:txBody>
        </p:sp>
        <p:sp>
          <p:nvSpPr>
            <p:cNvPr id="47" name="Freeform 46">
              <a:extLst>
                <a:ext uri="{FF2B5EF4-FFF2-40B4-BE49-F238E27FC236}">
                  <a16:creationId xmlns:a16="http://schemas.microsoft.com/office/drawing/2014/main" id="{97E4A854-E7FD-A195-8D97-E5460BD3CA99}"/>
                </a:ext>
              </a:extLst>
            </p:cNvPr>
            <p:cNvSpPr/>
            <p:nvPr/>
          </p:nvSpPr>
          <p:spPr>
            <a:xfrm>
              <a:off x="417526" y="2942510"/>
              <a:ext cx="180113" cy="180201"/>
            </a:xfrm>
            <a:custGeom>
              <a:avLst/>
              <a:gdLst>
                <a:gd name="connsiteX0" fmla="*/ 90057 w 180113"/>
                <a:gd name="connsiteY0" fmla="*/ 0 h 180201"/>
                <a:gd name="connsiteX1" fmla="*/ 0 w 180113"/>
                <a:gd name="connsiteY1" fmla="*/ 90101 h 180201"/>
                <a:gd name="connsiteX2" fmla="*/ 90057 w 180113"/>
                <a:gd name="connsiteY2" fmla="*/ 180201 h 180201"/>
                <a:gd name="connsiteX3" fmla="*/ 180113 w 180113"/>
                <a:gd name="connsiteY3" fmla="*/ 90101 h 180201"/>
                <a:gd name="connsiteX4" fmla="*/ 90057 w 180113"/>
                <a:gd name="connsiteY4" fmla="*/ 0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0"/>
                  </a:moveTo>
                  <a:cubicBezTo>
                    <a:pt x="40342" y="0"/>
                    <a:pt x="0" y="40362"/>
                    <a:pt x="0" y="90101"/>
                  </a:cubicBezTo>
                  <a:cubicBezTo>
                    <a:pt x="0" y="139839"/>
                    <a:pt x="40342" y="180201"/>
                    <a:pt x="90057" y="180201"/>
                  </a:cubicBezTo>
                  <a:cubicBezTo>
                    <a:pt x="139771" y="180201"/>
                    <a:pt x="180113" y="139839"/>
                    <a:pt x="180113" y="90101"/>
                  </a:cubicBezTo>
                  <a:cubicBezTo>
                    <a:pt x="180113" y="40362"/>
                    <a:pt x="139860" y="0"/>
                    <a:pt x="90057" y="0"/>
                  </a:cubicBezTo>
                </a:path>
              </a:pathLst>
            </a:custGeom>
            <a:solidFill>
              <a:srgbClr val="FFFFFF"/>
            </a:solidFill>
            <a:ln w="8925" cap="flat">
              <a:noFill/>
              <a:prstDash val="solid"/>
              <a:miter/>
            </a:ln>
          </p:spPr>
          <p:txBody>
            <a:bodyPr rtlCol="0" anchor="ctr"/>
            <a:lstStyle/>
            <a:p>
              <a:endParaRPr lang="en-US" sz="1350" dirty="0"/>
            </a:p>
          </p:txBody>
        </p:sp>
        <p:sp>
          <p:nvSpPr>
            <p:cNvPr id="48" name="Freeform 47">
              <a:extLst>
                <a:ext uri="{FF2B5EF4-FFF2-40B4-BE49-F238E27FC236}">
                  <a16:creationId xmlns:a16="http://schemas.microsoft.com/office/drawing/2014/main" id="{52866FD6-F652-AB58-ABA3-8C1EDFFB1D6D}"/>
                </a:ext>
              </a:extLst>
            </p:cNvPr>
            <p:cNvSpPr/>
            <p:nvPr/>
          </p:nvSpPr>
          <p:spPr>
            <a:xfrm>
              <a:off x="773201" y="2942510"/>
              <a:ext cx="180113" cy="180201"/>
            </a:xfrm>
            <a:custGeom>
              <a:avLst/>
              <a:gdLst>
                <a:gd name="connsiteX0" fmla="*/ 90057 w 180113"/>
                <a:gd name="connsiteY0" fmla="*/ 0 h 180201"/>
                <a:gd name="connsiteX1" fmla="*/ 0 w 180113"/>
                <a:gd name="connsiteY1" fmla="*/ 90101 h 180201"/>
                <a:gd name="connsiteX2" fmla="*/ 90057 w 180113"/>
                <a:gd name="connsiteY2" fmla="*/ 180201 h 180201"/>
                <a:gd name="connsiteX3" fmla="*/ 180113 w 180113"/>
                <a:gd name="connsiteY3" fmla="*/ 90101 h 180201"/>
                <a:gd name="connsiteX4" fmla="*/ 90057 w 180113"/>
                <a:gd name="connsiteY4" fmla="*/ 0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0"/>
                  </a:moveTo>
                  <a:cubicBezTo>
                    <a:pt x="40343" y="0"/>
                    <a:pt x="0" y="40362"/>
                    <a:pt x="0" y="90101"/>
                  </a:cubicBezTo>
                  <a:cubicBezTo>
                    <a:pt x="0" y="139839"/>
                    <a:pt x="40343" y="180201"/>
                    <a:pt x="90057" y="180201"/>
                  </a:cubicBezTo>
                  <a:cubicBezTo>
                    <a:pt x="139771" y="180201"/>
                    <a:pt x="180113" y="139839"/>
                    <a:pt x="180113" y="90101"/>
                  </a:cubicBezTo>
                  <a:cubicBezTo>
                    <a:pt x="180113" y="40362"/>
                    <a:pt x="139771" y="0"/>
                    <a:pt x="90057" y="0"/>
                  </a:cubicBezTo>
                </a:path>
              </a:pathLst>
            </a:custGeom>
            <a:solidFill>
              <a:srgbClr val="D2D4D5"/>
            </a:solidFill>
            <a:ln w="8925" cap="flat">
              <a:noFill/>
              <a:prstDash val="solid"/>
              <a:miter/>
            </a:ln>
          </p:spPr>
          <p:txBody>
            <a:bodyPr rtlCol="0" anchor="ctr"/>
            <a:lstStyle/>
            <a:p>
              <a:endParaRPr lang="en-US" sz="1350" dirty="0"/>
            </a:p>
          </p:txBody>
        </p:sp>
        <p:sp>
          <p:nvSpPr>
            <p:cNvPr id="49" name="Freeform 48">
              <a:extLst>
                <a:ext uri="{FF2B5EF4-FFF2-40B4-BE49-F238E27FC236}">
                  <a16:creationId xmlns:a16="http://schemas.microsoft.com/office/drawing/2014/main" id="{41A88025-5747-CC7C-DDBE-340C4298564F}"/>
                </a:ext>
              </a:extLst>
            </p:cNvPr>
            <p:cNvSpPr/>
            <p:nvPr/>
          </p:nvSpPr>
          <p:spPr>
            <a:xfrm>
              <a:off x="773201" y="3675459"/>
              <a:ext cx="180113" cy="180201"/>
            </a:xfrm>
            <a:custGeom>
              <a:avLst/>
              <a:gdLst>
                <a:gd name="connsiteX0" fmla="*/ 90057 w 180113"/>
                <a:gd name="connsiteY0" fmla="*/ 0 h 180201"/>
                <a:gd name="connsiteX1" fmla="*/ 0 w 180113"/>
                <a:gd name="connsiteY1" fmla="*/ 90101 h 180201"/>
                <a:gd name="connsiteX2" fmla="*/ 90057 w 180113"/>
                <a:gd name="connsiteY2" fmla="*/ 180201 h 180201"/>
                <a:gd name="connsiteX3" fmla="*/ 180113 w 180113"/>
                <a:gd name="connsiteY3" fmla="*/ 90101 h 180201"/>
                <a:gd name="connsiteX4" fmla="*/ 90057 w 180113"/>
                <a:gd name="connsiteY4" fmla="*/ 0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0"/>
                  </a:moveTo>
                  <a:cubicBezTo>
                    <a:pt x="40343" y="0"/>
                    <a:pt x="0" y="40362"/>
                    <a:pt x="0" y="90101"/>
                  </a:cubicBezTo>
                  <a:cubicBezTo>
                    <a:pt x="0" y="139839"/>
                    <a:pt x="40343" y="180201"/>
                    <a:pt x="90057" y="180201"/>
                  </a:cubicBezTo>
                  <a:cubicBezTo>
                    <a:pt x="139771" y="180201"/>
                    <a:pt x="180113" y="139839"/>
                    <a:pt x="180113" y="90101"/>
                  </a:cubicBezTo>
                  <a:cubicBezTo>
                    <a:pt x="180113" y="40362"/>
                    <a:pt x="139771" y="0"/>
                    <a:pt x="90057" y="0"/>
                  </a:cubicBezTo>
                </a:path>
              </a:pathLst>
            </a:custGeom>
            <a:solidFill>
              <a:srgbClr val="D2D4D5"/>
            </a:solidFill>
            <a:ln w="8925" cap="flat">
              <a:noFill/>
              <a:prstDash val="solid"/>
              <a:miter/>
            </a:ln>
          </p:spPr>
          <p:txBody>
            <a:bodyPr rtlCol="0" anchor="ctr"/>
            <a:lstStyle/>
            <a:p>
              <a:endParaRPr lang="en-US" sz="1350" dirty="0"/>
            </a:p>
          </p:txBody>
        </p:sp>
        <p:sp>
          <p:nvSpPr>
            <p:cNvPr id="50" name="Freeform 49">
              <a:extLst>
                <a:ext uri="{FF2B5EF4-FFF2-40B4-BE49-F238E27FC236}">
                  <a16:creationId xmlns:a16="http://schemas.microsoft.com/office/drawing/2014/main" id="{E481CBF7-D355-0B88-27C8-6F801D9EBFC7}"/>
                </a:ext>
              </a:extLst>
            </p:cNvPr>
            <p:cNvSpPr/>
            <p:nvPr/>
          </p:nvSpPr>
          <p:spPr>
            <a:xfrm>
              <a:off x="773201" y="4062829"/>
              <a:ext cx="180113" cy="180201"/>
            </a:xfrm>
            <a:custGeom>
              <a:avLst/>
              <a:gdLst>
                <a:gd name="connsiteX0" fmla="*/ 90057 w 180113"/>
                <a:gd name="connsiteY0" fmla="*/ 0 h 180201"/>
                <a:gd name="connsiteX1" fmla="*/ 0 w 180113"/>
                <a:gd name="connsiteY1" fmla="*/ 90101 h 180201"/>
                <a:gd name="connsiteX2" fmla="*/ 90057 w 180113"/>
                <a:gd name="connsiteY2" fmla="*/ 180201 h 180201"/>
                <a:gd name="connsiteX3" fmla="*/ 180113 w 180113"/>
                <a:gd name="connsiteY3" fmla="*/ 90101 h 180201"/>
                <a:gd name="connsiteX4" fmla="*/ 90057 w 180113"/>
                <a:gd name="connsiteY4" fmla="*/ 0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0"/>
                  </a:moveTo>
                  <a:cubicBezTo>
                    <a:pt x="40343" y="0"/>
                    <a:pt x="0" y="40362"/>
                    <a:pt x="0" y="90101"/>
                  </a:cubicBezTo>
                  <a:cubicBezTo>
                    <a:pt x="0" y="139839"/>
                    <a:pt x="40343" y="180201"/>
                    <a:pt x="90057" y="180201"/>
                  </a:cubicBezTo>
                  <a:cubicBezTo>
                    <a:pt x="139771" y="180201"/>
                    <a:pt x="180113" y="139839"/>
                    <a:pt x="180113" y="90101"/>
                  </a:cubicBezTo>
                  <a:cubicBezTo>
                    <a:pt x="180113" y="40362"/>
                    <a:pt x="139771" y="0"/>
                    <a:pt x="90057" y="0"/>
                  </a:cubicBezTo>
                </a:path>
              </a:pathLst>
            </a:custGeom>
            <a:solidFill>
              <a:srgbClr val="D2D4D5"/>
            </a:solidFill>
            <a:ln w="8925" cap="flat">
              <a:noFill/>
              <a:prstDash val="solid"/>
              <a:miter/>
            </a:ln>
          </p:spPr>
          <p:txBody>
            <a:bodyPr rtlCol="0" anchor="ctr"/>
            <a:lstStyle/>
            <a:p>
              <a:endParaRPr lang="en-US" sz="1350" dirty="0"/>
            </a:p>
          </p:txBody>
        </p:sp>
        <p:sp>
          <p:nvSpPr>
            <p:cNvPr id="51" name="Freeform 50">
              <a:extLst>
                <a:ext uri="{FF2B5EF4-FFF2-40B4-BE49-F238E27FC236}">
                  <a16:creationId xmlns:a16="http://schemas.microsoft.com/office/drawing/2014/main" id="{94B7063A-4105-2DEE-00FA-7A2935F2B9C1}"/>
                </a:ext>
              </a:extLst>
            </p:cNvPr>
            <p:cNvSpPr/>
            <p:nvPr/>
          </p:nvSpPr>
          <p:spPr>
            <a:xfrm>
              <a:off x="773201" y="4383851"/>
              <a:ext cx="180113" cy="180201"/>
            </a:xfrm>
            <a:custGeom>
              <a:avLst/>
              <a:gdLst>
                <a:gd name="connsiteX0" fmla="*/ 90057 w 180113"/>
                <a:gd name="connsiteY0" fmla="*/ 0 h 180201"/>
                <a:gd name="connsiteX1" fmla="*/ 0 w 180113"/>
                <a:gd name="connsiteY1" fmla="*/ 90101 h 180201"/>
                <a:gd name="connsiteX2" fmla="*/ 90057 w 180113"/>
                <a:gd name="connsiteY2" fmla="*/ 180201 h 180201"/>
                <a:gd name="connsiteX3" fmla="*/ 180113 w 180113"/>
                <a:gd name="connsiteY3" fmla="*/ 90101 h 180201"/>
                <a:gd name="connsiteX4" fmla="*/ 90057 w 180113"/>
                <a:gd name="connsiteY4" fmla="*/ 0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0"/>
                  </a:moveTo>
                  <a:cubicBezTo>
                    <a:pt x="40343" y="0"/>
                    <a:pt x="0" y="40362"/>
                    <a:pt x="0" y="90101"/>
                  </a:cubicBezTo>
                  <a:cubicBezTo>
                    <a:pt x="0" y="139839"/>
                    <a:pt x="40343" y="180201"/>
                    <a:pt x="90057" y="180201"/>
                  </a:cubicBezTo>
                  <a:cubicBezTo>
                    <a:pt x="139771" y="180201"/>
                    <a:pt x="180113" y="139839"/>
                    <a:pt x="180113" y="90101"/>
                  </a:cubicBezTo>
                  <a:cubicBezTo>
                    <a:pt x="180113" y="40362"/>
                    <a:pt x="139771" y="0"/>
                    <a:pt x="90057" y="0"/>
                  </a:cubicBezTo>
                </a:path>
              </a:pathLst>
            </a:custGeom>
            <a:solidFill>
              <a:srgbClr val="D2D4D5"/>
            </a:solidFill>
            <a:ln w="8925" cap="flat">
              <a:noFill/>
              <a:prstDash val="solid"/>
              <a:miter/>
            </a:ln>
          </p:spPr>
          <p:txBody>
            <a:bodyPr rtlCol="0" anchor="ctr"/>
            <a:lstStyle/>
            <a:p>
              <a:endParaRPr lang="en-US" sz="1350" dirty="0"/>
            </a:p>
          </p:txBody>
        </p:sp>
        <p:sp>
          <p:nvSpPr>
            <p:cNvPr id="52" name="Freeform 51">
              <a:extLst>
                <a:ext uri="{FF2B5EF4-FFF2-40B4-BE49-F238E27FC236}">
                  <a16:creationId xmlns:a16="http://schemas.microsoft.com/office/drawing/2014/main" id="{62E92CFC-ED66-1C32-253A-16338CDB913D}"/>
                </a:ext>
              </a:extLst>
            </p:cNvPr>
            <p:cNvSpPr/>
            <p:nvPr/>
          </p:nvSpPr>
          <p:spPr>
            <a:xfrm>
              <a:off x="6116796" y="4088546"/>
              <a:ext cx="180113" cy="180201"/>
            </a:xfrm>
            <a:custGeom>
              <a:avLst/>
              <a:gdLst>
                <a:gd name="connsiteX0" fmla="*/ 90056 w 180113"/>
                <a:gd name="connsiteY0" fmla="*/ 180201 h 180201"/>
                <a:gd name="connsiteX1" fmla="*/ 180113 w 180113"/>
                <a:gd name="connsiteY1" fmla="*/ 90101 h 180201"/>
                <a:gd name="connsiteX2" fmla="*/ 90056 w 180113"/>
                <a:gd name="connsiteY2" fmla="*/ 0 h 180201"/>
                <a:gd name="connsiteX3" fmla="*/ 0 w 180113"/>
                <a:gd name="connsiteY3" fmla="*/ 90101 h 180201"/>
                <a:gd name="connsiteX4" fmla="*/ 90056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6" y="180201"/>
                  </a:moveTo>
                  <a:cubicBezTo>
                    <a:pt x="139770" y="180201"/>
                    <a:pt x="180113" y="139839"/>
                    <a:pt x="180113" y="90101"/>
                  </a:cubicBezTo>
                  <a:cubicBezTo>
                    <a:pt x="180113" y="40362"/>
                    <a:pt x="139770" y="0"/>
                    <a:pt x="90056" y="0"/>
                  </a:cubicBezTo>
                  <a:cubicBezTo>
                    <a:pt x="40342" y="0"/>
                    <a:pt x="0" y="40362"/>
                    <a:pt x="0" y="90101"/>
                  </a:cubicBezTo>
                  <a:cubicBezTo>
                    <a:pt x="0" y="139928"/>
                    <a:pt x="40342" y="180201"/>
                    <a:pt x="90056" y="180201"/>
                  </a:cubicBezTo>
                </a:path>
              </a:pathLst>
            </a:custGeom>
            <a:solidFill>
              <a:srgbClr val="D2D4D5"/>
            </a:solidFill>
            <a:ln w="8925" cap="flat">
              <a:noFill/>
              <a:prstDash val="solid"/>
              <a:miter/>
            </a:ln>
          </p:spPr>
          <p:txBody>
            <a:bodyPr rtlCol="0" anchor="ctr"/>
            <a:lstStyle/>
            <a:p>
              <a:endParaRPr lang="en-US" sz="1350" dirty="0"/>
            </a:p>
          </p:txBody>
        </p:sp>
        <p:sp>
          <p:nvSpPr>
            <p:cNvPr id="53" name="Freeform 52">
              <a:extLst>
                <a:ext uri="{FF2B5EF4-FFF2-40B4-BE49-F238E27FC236}">
                  <a16:creationId xmlns:a16="http://schemas.microsoft.com/office/drawing/2014/main" id="{6D15FDDE-BF44-C55E-8818-27696DF861FD}"/>
                </a:ext>
              </a:extLst>
            </p:cNvPr>
            <p:cNvSpPr/>
            <p:nvPr/>
          </p:nvSpPr>
          <p:spPr>
            <a:xfrm>
              <a:off x="6472470" y="4088546"/>
              <a:ext cx="180113" cy="180201"/>
            </a:xfrm>
            <a:custGeom>
              <a:avLst/>
              <a:gdLst>
                <a:gd name="connsiteX0" fmla="*/ 90057 w 180113"/>
                <a:gd name="connsiteY0" fmla="*/ 180201 h 180201"/>
                <a:gd name="connsiteX1" fmla="*/ 180113 w 180113"/>
                <a:gd name="connsiteY1" fmla="*/ 90101 h 180201"/>
                <a:gd name="connsiteX2" fmla="*/ 90057 w 180113"/>
                <a:gd name="connsiteY2" fmla="*/ 0 h 180201"/>
                <a:gd name="connsiteX3" fmla="*/ 0 w 180113"/>
                <a:gd name="connsiteY3" fmla="*/ 90101 h 180201"/>
                <a:gd name="connsiteX4" fmla="*/ 90057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180201"/>
                  </a:moveTo>
                  <a:cubicBezTo>
                    <a:pt x="139771" y="180201"/>
                    <a:pt x="180113" y="139839"/>
                    <a:pt x="180113" y="90101"/>
                  </a:cubicBezTo>
                  <a:cubicBezTo>
                    <a:pt x="180113" y="40362"/>
                    <a:pt x="139771" y="0"/>
                    <a:pt x="90057" y="0"/>
                  </a:cubicBezTo>
                  <a:cubicBezTo>
                    <a:pt x="40343" y="0"/>
                    <a:pt x="0" y="40362"/>
                    <a:pt x="0" y="90101"/>
                  </a:cubicBezTo>
                  <a:cubicBezTo>
                    <a:pt x="0" y="139928"/>
                    <a:pt x="40343" y="180201"/>
                    <a:pt x="90057" y="180201"/>
                  </a:cubicBezTo>
                </a:path>
              </a:pathLst>
            </a:custGeom>
            <a:solidFill>
              <a:srgbClr val="D2D4D5"/>
            </a:solidFill>
            <a:ln w="8925" cap="flat">
              <a:noFill/>
              <a:prstDash val="solid"/>
              <a:miter/>
            </a:ln>
          </p:spPr>
          <p:txBody>
            <a:bodyPr rtlCol="0" anchor="ctr"/>
            <a:lstStyle/>
            <a:p>
              <a:endParaRPr lang="en-US" sz="1350" dirty="0"/>
            </a:p>
          </p:txBody>
        </p:sp>
        <p:sp>
          <p:nvSpPr>
            <p:cNvPr id="54" name="Freeform 53">
              <a:extLst>
                <a:ext uri="{FF2B5EF4-FFF2-40B4-BE49-F238E27FC236}">
                  <a16:creationId xmlns:a16="http://schemas.microsoft.com/office/drawing/2014/main" id="{C109CA2C-4B39-FDD1-DEC7-F9E28B52753A}"/>
                </a:ext>
              </a:extLst>
            </p:cNvPr>
            <p:cNvSpPr/>
            <p:nvPr/>
          </p:nvSpPr>
          <p:spPr>
            <a:xfrm>
              <a:off x="6472470" y="4453413"/>
              <a:ext cx="180113" cy="180201"/>
            </a:xfrm>
            <a:custGeom>
              <a:avLst/>
              <a:gdLst>
                <a:gd name="connsiteX0" fmla="*/ 90057 w 180113"/>
                <a:gd name="connsiteY0" fmla="*/ 180201 h 180201"/>
                <a:gd name="connsiteX1" fmla="*/ 180113 w 180113"/>
                <a:gd name="connsiteY1" fmla="*/ 90101 h 180201"/>
                <a:gd name="connsiteX2" fmla="*/ 90057 w 180113"/>
                <a:gd name="connsiteY2" fmla="*/ 0 h 180201"/>
                <a:gd name="connsiteX3" fmla="*/ 0 w 180113"/>
                <a:gd name="connsiteY3" fmla="*/ 90101 h 180201"/>
                <a:gd name="connsiteX4" fmla="*/ 90057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180201"/>
                  </a:moveTo>
                  <a:cubicBezTo>
                    <a:pt x="139771" y="180201"/>
                    <a:pt x="180113" y="139839"/>
                    <a:pt x="180113" y="90101"/>
                  </a:cubicBezTo>
                  <a:cubicBezTo>
                    <a:pt x="180113" y="40362"/>
                    <a:pt x="139771" y="0"/>
                    <a:pt x="90057" y="0"/>
                  </a:cubicBezTo>
                  <a:cubicBezTo>
                    <a:pt x="40343" y="0"/>
                    <a:pt x="0" y="40362"/>
                    <a:pt x="0" y="90101"/>
                  </a:cubicBezTo>
                  <a:cubicBezTo>
                    <a:pt x="0" y="139839"/>
                    <a:pt x="40343" y="180201"/>
                    <a:pt x="90057" y="180201"/>
                  </a:cubicBezTo>
                </a:path>
              </a:pathLst>
            </a:custGeom>
            <a:solidFill>
              <a:srgbClr val="D2D4D5"/>
            </a:solidFill>
            <a:ln w="8925" cap="flat">
              <a:noFill/>
              <a:prstDash val="solid"/>
              <a:miter/>
            </a:ln>
          </p:spPr>
          <p:txBody>
            <a:bodyPr rtlCol="0" anchor="ctr"/>
            <a:lstStyle/>
            <a:p>
              <a:endParaRPr lang="en-US" sz="1350" dirty="0"/>
            </a:p>
          </p:txBody>
        </p:sp>
        <p:sp>
          <p:nvSpPr>
            <p:cNvPr id="55" name="Freeform 54">
              <a:extLst>
                <a:ext uri="{FF2B5EF4-FFF2-40B4-BE49-F238E27FC236}">
                  <a16:creationId xmlns:a16="http://schemas.microsoft.com/office/drawing/2014/main" id="{A4622A34-3A40-9246-3B5C-7EB00504F6C6}"/>
                </a:ext>
              </a:extLst>
            </p:cNvPr>
            <p:cNvSpPr/>
            <p:nvPr/>
          </p:nvSpPr>
          <p:spPr>
            <a:xfrm>
              <a:off x="7183819" y="5903773"/>
              <a:ext cx="180113" cy="180201"/>
            </a:xfrm>
            <a:custGeom>
              <a:avLst/>
              <a:gdLst>
                <a:gd name="connsiteX0" fmla="*/ 90056 w 180113"/>
                <a:gd name="connsiteY0" fmla="*/ 180201 h 180201"/>
                <a:gd name="connsiteX1" fmla="*/ 180113 w 180113"/>
                <a:gd name="connsiteY1" fmla="*/ 90100 h 180201"/>
                <a:gd name="connsiteX2" fmla="*/ 90056 w 180113"/>
                <a:gd name="connsiteY2" fmla="*/ 0 h 180201"/>
                <a:gd name="connsiteX3" fmla="*/ 0 w 180113"/>
                <a:gd name="connsiteY3" fmla="*/ 90100 h 180201"/>
                <a:gd name="connsiteX4" fmla="*/ 90056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6" y="180201"/>
                  </a:moveTo>
                  <a:cubicBezTo>
                    <a:pt x="139770" y="180201"/>
                    <a:pt x="180113" y="139839"/>
                    <a:pt x="180113" y="90100"/>
                  </a:cubicBezTo>
                  <a:cubicBezTo>
                    <a:pt x="180113" y="40362"/>
                    <a:pt x="139770" y="0"/>
                    <a:pt x="90056" y="0"/>
                  </a:cubicBezTo>
                  <a:cubicBezTo>
                    <a:pt x="40343" y="0"/>
                    <a:pt x="0" y="40362"/>
                    <a:pt x="0" y="90100"/>
                  </a:cubicBezTo>
                  <a:cubicBezTo>
                    <a:pt x="0" y="139839"/>
                    <a:pt x="40253" y="180201"/>
                    <a:pt x="90056" y="180201"/>
                  </a:cubicBezTo>
                </a:path>
              </a:pathLst>
            </a:custGeom>
            <a:solidFill>
              <a:srgbClr val="D2D4D5"/>
            </a:solidFill>
            <a:ln w="8925" cap="flat">
              <a:noFill/>
              <a:prstDash val="solid"/>
              <a:miter/>
            </a:ln>
          </p:spPr>
          <p:txBody>
            <a:bodyPr rtlCol="0" anchor="ctr"/>
            <a:lstStyle/>
            <a:p>
              <a:endParaRPr lang="en-US" sz="1350" dirty="0"/>
            </a:p>
          </p:txBody>
        </p:sp>
        <p:sp>
          <p:nvSpPr>
            <p:cNvPr id="56" name="Freeform 55">
              <a:extLst>
                <a:ext uri="{FF2B5EF4-FFF2-40B4-BE49-F238E27FC236}">
                  <a16:creationId xmlns:a16="http://schemas.microsoft.com/office/drawing/2014/main" id="{C8656230-F658-A6EF-FDC2-4B0844867218}"/>
                </a:ext>
              </a:extLst>
            </p:cNvPr>
            <p:cNvSpPr/>
            <p:nvPr/>
          </p:nvSpPr>
          <p:spPr>
            <a:xfrm>
              <a:off x="7183819" y="6282124"/>
              <a:ext cx="180113" cy="180201"/>
            </a:xfrm>
            <a:custGeom>
              <a:avLst/>
              <a:gdLst>
                <a:gd name="connsiteX0" fmla="*/ 90056 w 180113"/>
                <a:gd name="connsiteY0" fmla="*/ 180201 h 180201"/>
                <a:gd name="connsiteX1" fmla="*/ 180113 w 180113"/>
                <a:gd name="connsiteY1" fmla="*/ 90100 h 180201"/>
                <a:gd name="connsiteX2" fmla="*/ 90056 w 180113"/>
                <a:gd name="connsiteY2" fmla="*/ 0 h 180201"/>
                <a:gd name="connsiteX3" fmla="*/ 0 w 180113"/>
                <a:gd name="connsiteY3" fmla="*/ 90100 h 180201"/>
                <a:gd name="connsiteX4" fmla="*/ 90056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6" y="180201"/>
                  </a:moveTo>
                  <a:cubicBezTo>
                    <a:pt x="139770" y="180201"/>
                    <a:pt x="180113" y="139839"/>
                    <a:pt x="180113" y="90100"/>
                  </a:cubicBezTo>
                  <a:cubicBezTo>
                    <a:pt x="180113" y="40362"/>
                    <a:pt x="139770" y="0"/>
                    <a:pt x="90056" y="0"/>
                  </a:cubicBezTo>
                  <a:cubicBezTo>
                    <a:pt x="40343" y="0"/>
                    <a:pt x="0" y="40362"/>
                    <a:pt x="0" y="90100"/>
                  </a:cubicBezTo>
                  <a:cubicBezTo>
                    <a:pt x="0" y="139928"/>
                    <a:pt x="40253" y="180201"/>
                    <a:pt x="90056" y="180201"/>
                  </a:cubicBezTo>
                </a:path>
              </a:pathLst>
            </a:custGeom>
            <a:solidFill>
              <a:srgbClr val="D2D4D5"/>
            </a:solidFill>
            <a:ln w="8925" cap="flat">
              <a:noFill/>
              <a:prstDash val="solid"/>
              <a:miter/>
            </a:ln>
          </p:spPr>
          <p:txBody>
            <a:bodyPr rtlCol="0" anchor="ctr"/>
            <a:lstStyle/>
            <a:p>
              <a:endParaRPr lang="en-US" sz="1350" dirty="0"/>
            </a:p>
          </p:txBody>
        </p:sp>
        <p:sp>
          <p:nvSpPr>
            <p:cNvPr id="57" name="Freeform 56">
              <a:extLst>
                <a:ext uri="{FF2B5EF4-FFF2-40B4-BE49-F238E27FC236}">
                  <a16:creationId xmlns:a16="http://schemas.microsoft.com/office/drawing/2014/main" id="{CB060D06-BD2C-E04C-F090-383F9F66EC7D}"/>
                </a:ext>
              </a:extLst>
            </p:cNvPr>
            <p:cNvSpPr/>
            <p:nvPr/>
          </p:nvSpPr>
          <p:spPr>
            <a:xfrm>
              <a:off x="6828145" y="6282124"/>
              <a:ext cx="180113" cy="180201"/>
            </a:xfrm>
            <a:custGeom>
              <a:avLst/>
              <a:gdLst>
                <a:gd name="connsiteX0" fmla="*/ 90056 w 180113"/>
                <a:gd name="connsiteY0" fmla="*/ 180201 h 180201"/>
                <a:gd name="connsiteX1" fmla="*/ 180113 w 180113"/>
                <a:gd name="connsiteY1" fmla="*/ 90100 h 180201"/>
                <a:gd name="connsiteX2" fmla="*/ 90056 w 180113"/>
                <a:gd name="connsiteY2" fmla="*/ 0 h 180201"/>
                <a:gd name="connsiteX3" fmla="*/ 0 w 180113"/>
                <a:gd name="connsiteY3" fmla="*/ 90100 h 180201"/>
                <a:gd name="connsiteX4" fmla="*/ 90056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6" y="180201"/>
                  </a:moveTo>
                  <a:cubicBezTo>
                    <a:pt x="139770" y="180201"/>
                    <a:pt x="180113" y="139839"/>
                    <a:pt x="180113" y="90100"/>
                  </a:cubicBezTo>
                  <a:cubicBezTo>
                    <a:pt x="180113" y="40362"/>
                    <a:pt x="139770" y="0"/>
                    <a:pt x="90056" y="0"/>
                  </a:cubicBezTo>
                  <a:cubicBezTo>
                    <a:pt x="40342" y="0"/>
                    <a:pt x="0" y="40362"/>
                    <a:pt x="0" y="90100"/>
                  </a:cubicBezTo>
                  <a:cubicBezTo>
                    <a:pt x="0" y="139928"/>
                    <a:pt x="40342" y="180201"/>
                    <a:pt x="90056" y="180201"/>
                  </a:cubicBezTo>
                </a:path>
              </a:pathLst>
            </a:custGeom>
            <a:solidFill>
              <a:srgbClr val="D2D4D5"/>
            </a:solidFill>
            <a:ln w="8925" cap="flat">
              <a:noFill/>
              <a:prstDash val="solid"/>
              <a:miter/>
            </a:ln>
          </p:spPr>
          <p:txBody>
            <a:bodyPr rtlCol="0" anchor="ctr"/>
            <a:lstStyle/>
            <a:p>
              <a:endParaRPr lang="en-US" sz="1350" dirty="0"/>
            </a:p>
          </p:txBody>
        </p:sp>
        <p:sp>
          <p:nvSpPr>
            <p:cNvPr id="58" name="Freeform 57">
              <a:extLst>
                <a:ext uri="{FF2B5EF4-FFF2-40B4-BE49-F238E27FC236}">
                  <a16:creationId xmlns:a16="http://schemas.microsoft.com/office/drawing/2014/main" id="{748BA15A-88C8-B742-0695-BDCBBF5AD836}"/>
                </a:ext>
              </a:extLst>
            </p:cNvPr>
            <p:cNvSpPr/>
            <p:nvPr/>
          </p:nvSpPr>
          <p:spPr>
            <a:xfrm>
              <a:off x="4338513" y="4417337"/>
              <a:ext cx="180113" cy="180201"/>
            </a:xfrm>
            <a:custGeom>
              <a:avLst/>
              <a:gdLst>
                <a:gd name="connsiteX0" fmla="*/ 90057 w 180113"/>
                <a:gd name="connsiteY0" fmla="*/ 180201 h 180201"/>
                <a:gd name="connsiteX1" fmla="*/ 180113 w 180113"/>
                <a:gd name="connsiteY1" fmla="*/ 90101 h 180201"/>
                <a:gd name="connsiteX2" fmla="*/ 90057 w 180113"/>
                <a:gd name="connsiteY2" fmla="*/ 0 h 180201"/>
                <a:gd name="connsiteX3" fmla="*/ 0 w 180113"/>
                <a:gd name="connsiteY3" fmla="*/ 90101 h 180201"/>
                <a:gd name="connsiteX4" fmla="*/ 90057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180201"/>
                  </a:moveTo>
                  <a:cubicBezTo>
                    <a:pt x="139771" y="180201"/>
                    <a:pt x="180113" y="139839"/>
                    <a:pt x="180113" y="90101"/>
                  </a:cubicBezTo>
                  <a:cubicBezTo>
                    <a:pt x="180113" y="40362"/>
                    <a:pt x="139771" y="0"/>
                    <a:pt x="90057" y="0"/>
                  </a:cubicBezTo>
                  <a:cubicBezTo>
                    <a:pt x="40342" y="0"/>
                    <a:pt x="0" y="40362"/>
                    <a:pt x="0" y="90101"/>
                  </a:cubicBezTo>
                  <a:cubicBezTo>
                    <a:pt x="0" y="139928"/>
                    <a:pt x="40253" y="180201"/>
                    <a:pt x="90057" y="180201"/>
                  </a:cubicBezTo>
                </a:path>
              </a:pathLst>
            </a:custGeom>
            <a:solidFill>
              <a:srgbClr val="D2D4D5"/>
            </a:solidFill>
            <a:ln w="8925" cap="flat">
              <a:noFill/>
              <a:prstDash val="solid"/>
              <a:miter/>
            </a:ln>
          </p:spPr>
          <p:txBody>
            <a:bodyPr rtlCol="0" anchor="ctr"/>
            <a:lstStyle/>
            <a:p>
              <a:endParaRPr lang="en-US" sz="1350" dirty="0"/>
            </a:p>
          </p:txBody>
        </p:sp>
        <p:sp>
          <p:nvSpPr>
            <p:cNvPr id="59" name="Freeform 58">
              <a:extLst>
                <a:ext uri="{FF2B5EF4-FFF2-40B4-BE49-F238E27FC236}">
                  <a16:creationId xmlns:a16="http://schemas.microsoft.com/office/drawing/2014/main" id="{29BF82DE-166E-CAA1-37D1-7250A4AFB146}"/>
                </a:ext>
              </a:extLst>
            </p:cNvPr>
            <p:cNvSpPr/>
            <p:nvPr/>
          </p:nvSpPr>
          <p:spPr>
            <a:xfrm>
              <a:off x="4338513" y="3701533"/>
              <a:ext cx="180113" cy="180201"/>
            </a:xfrm>
            <a:custGeom>
              <a:avLst/>
              <a:gdLst>
                <a:gd name="connsiteX0" fmla="*/ 90057 w 180113"/>
                <a:gd name="connsiteY0" fmla="*/ 180201 h 180201"/>
                <a:gd name="connsiteX1" fmla="*/ 180113 w 180113"/>
                <a:gd name="connsiteY1" fmla="*/ 90101 h 180201"/>
                <a:gd name="connsiteX2" fmla="*/ 90057 w 180113"/>
                <a:gd name="connsiteY2" fmla="*/ 0 h 180201"/>
                <a:gd name="connsiteX3" fmla="*/ 0 w 180113"/>
                <a:gd name="connsiteY3" fmla="*/ 90101 h 180201"/>
                <a:gd name="connsiteX4" fmla="*/ 90057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180201"/>
                  </a:moveTo>
                  <a:cubicBezTo>
                    <a:pt x="139771" y="180201"/>
                    <a:pt x="180113" y="139839"/>
                    <a:pt x="180113" y="90101"/>
                  </a:cubicBezTo>
                  <a:cubicBezTo>
                    <a:pt x="180113" y="40362"/>
                    <a:pt x="139771" y="0"/>
                    <a:pt x="90057" y="0"/>
                  </a:cubicBezTo>
                  <a:cubicBezTo>
                    <a:pt x="40342" y="0"/>
                    <a:pt x="0" y="40362"/>
                    <a:pt x="0" y="90101"/>
                  </a:cubicBezTo>
                  <a:cubicBezTo>
                    <a:pt x="0" y="139839"/>
                    <a:pt x="40253" y="180201"/>
                    <a:pt x="90057" y="180201"/>
                  </a:cubicBezTo>
                </a:path>
              </a:pathLst>
            </a:custGeom>
            <a:solidFill>
              <a:srgbClr val="D2D4D5"/>
            </a:solidFill>
            <a:ln w="8925" cap="flat">
              <a:noFill/>
              <a:prstDash val="solid"/>
              <a:miter/>
            </a:ln>
          </p:spPr>
          <p:txBody>
            <a:bodyPr rtlCol="0" anchor="ctr"/>
            <a:lstStyle/>
            <a:p>
              <a:endParaRPr lang="en-US" sz="1350" dirty="0"/>
            </a:p>
          </p:txBody>
        </p:sp>
        <p:sp>
          <p:nvSpPr>
            <p:cNvPr id="60" name="Freeform 59">
              <a:extLst>
                <a:ext uri="{FF2B5EF4-FFF2-40B4-BE49-F238E27FC236}">
                  <a16:creationId xmlns:a16="http://schemas.microsoft.com/office/drawing/2014/main" id="{2A02D2F6-0BE6-1891-319C-49A40E9E9150}"/>
                </a:ext>
              </a:extLst>
            </p:cNvPr>
            <p:cNvSpPr/>
            <p:nvPr/>
          </p:nvSpPr>
          <p:spPr>
            <a:xfrm>
              <a:off x="9443712" y="2580947"/>
              <a:ext cx="180113" cy="180201"/>
            </a:xfrm>
            <a:custGeom>
              <a:avLst/>
              <a:gdLst>
                <a:gd name="connsiteX0" fmla="*/ 90057 w 180113"/>
                <a:gd name="connsiteY0" fmla="*/ 0 h 180201"/>
                <a:gd name="connsiteX1" fmla="*/ 0 w 180113"/>
                <a:gd name="connsiteY1" fmla="*/ 90101 h 180201"/>
                <a:gd name="connsiteX2" fmla="*/ 90057 w 180113"/>
                <a:gd name="connsiteY2" fmla="*/ 180201 h 180201"/>
                <a:gd name="connsiteX3" fmla="*/ 180114 w 180113"/>
                <a:gd name="connsiteY3" fmla="*/ 90101 h 180201"/>
                <a:gd name="connsiteX4" fmla="*/ 90057 w 180113"/>
                <a:gd name="connsiteY4" fmla="*/ 0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0"/>
                  </a:moveTo>
                  <a:cubicBezTo>
                    <a:pt x="40343" y="0"/>
                    <a:pt x="0" y="40362"/>
                    <a:pt x="0" y="90101"/>
                  </a:cubicBezTo>
                  <a:cubicBezTo>
                    <a:pt x="0" y="139839"/>
                    <a:pt x="40343" y="180201"/>
                    <a:pt x="90057" y="180201"/>
                  </a:cubicBezTo>
                  <a:cubicBezTo>
                    <a:pt x="139771" y="180201"/>
                    <a:pt x="180114" y="139839"/>
                    <a:pt x="180114" y="90101"/>
                  </a:cubicBezTo>
                  <a:cubicBezTo>
                    <a:pt x="180114" y="40273"/>
                    <a:pt x="139771" y="0"/>
                    <a:pt x="90057" y="0"/>
                  </a:cubicBezTo>
                </a:path>
              </a:pathLst>
            </a:custGeom>
            <a:solidFill>
              <a:srgbClr val="FFFFFF"/>
            </a:solidFill>
            <a:ln w="8925" cap="flat">
              <a:noFill/>
              <a:prstDash val="solid"/>
              <a:miter/>
            </a:ln>
          </p:spPr>
          <p:txBody>
            <a:bodyPr rtlCol="0" anchor="ctr"/>
            <a:lstStyle/>
            <a:p>
              <a:endParaRPr lang="en-US" sz="1350" dirty="0"/>
            </a:p>
          </p:txBody>
        </p:sp>
        <p:sp>
          <p:nvSpPr>
            <p:cNvPr id="61" name="Freeform 60">
              <a:extLst>
                <a:ext uri="{FF2B5EF4-FFF2-40B4-BE49-F238E27FC236}">
                  <a16:creationId xmlns:a16="http://schemas.microsoft.com/office/drawing/2014/main" id="{A74EDA4D-94E0-C119-CBD7-12C7EB304BA0}"/>
                </a:ext>
              </a:extLst>
            </p:cNvPr>
            <p:cNvSpPr/>
            <p:nvPr/>
          </p:nvSpPr>
          <p:spPr>
            <a:xfrm>
              <a:off x="8376778" y="2580947"/>
              <a:ext cx="180113" cy="180201"/>
            </a:xfrm>
            <a:custGeom>
              <a:avLst/>
              <a:gdLst>
                <a:gd name="connsiteX0" fmla="*/ 90057 w 180113"/>
                <a:gd name="connsiteY0" fmla="*/ 0 h 180201"/>
                <a:gd name="connsiteX1" fmla="*/ 0 w 180113"/>
                <a:gd name="connsiteY1" fmla="*/ 90101 h 180201"/>
                <a:gd name="connsiteX2" fmla="*/ 90057 w 180113"/>
                <a:gd name="connsiteY2" fmla="*/ 180201 h 180201"/>
                <a:gd name="connsiteX3" fmla="*/ 180113 w 180113"/>
                <a:gd name="connsiteY3" fmla="*/ 90101 h 180201"/>
                <a:gd name="connsiteX4" fmla="*/ 90057 w 180113"/>
                <a:gd name="connsiteY4" fmla="*/ 0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0"/>
                  </a:moveTo>
                  <a:cubicBezTo>
                    <a:pt x="40343" y="0"/>
                    <a:pt x="0" y="40362"/>
                    <a:pt x="0" y="90101"/>
                  </a:cubicBezTo>
                  <a:cubicBezTo>
                    <a:pt x="0" y="139839"/>
                    <a:pt x="40343" y="180201"/>
                    <a:pt x="90057" y="180201"/>
                  </a:cubicBezTo>
                  <a:cubicBezTo>
                    <a:pt x="139771" y="180201"/>
                    <a:pt x="180113" y="139839"/>
                    <a:pt x="180113" y="90101"/>
                  </a:cubicBezTo>
                  <a:cubicBezTo>
                    <a:pt x="180024" y="40273"/>
                    <a:pt x="139771" y="0"/>
                    <a:pt x="90057" y="0"/>
                  </a:cubicBezTo>
                </a:path>
              </a:pathLst>
            </a:custGeom>
            <a:solidFill>
              <a:srgbClr val="FFFFFF"/>
            </a:solidFill>
            <a:ln w="8925" cap="flat">
              <a:noFill/>
              <a:prstDash val="solid"/>
              <a:miter/>
            </a:ln>
          </p:spPr>
          <p:txBody>
            <a:bodyPr rtlCol="0" anchor="ctr"/>
            <a:lstStyle/>
            <a:p>
              <a:endParaRPr lang="en-US" sz="1350" dirty="0"/>
            </a:p>
          </p:txBody>
        </p:sp>
        <p:sp>
          <p:nvSpPr>
            <p:cNvPr id="62" name="Freeform 61">
              <a:extLst>
                <a:ext uri="{FF2B5EF4-FFF2-40B4-BE49-F238E27FC236}">
                  <a16:creationId xmlns:a16="http://schemas.microsoft.com/office/drawing/2014/main" id="{F2A1432F-CA6B-FA35-36E4-8B0A59244716}"/>
                </a:ext>
              </a:extLst>
            </p:cNvPr>
            <p:cNvSpPr/>
            <p:nvPr/>
          </p:nvSpPr>
          <p:spPr>
            <a:xfrm>
              <a:off x="10866409" y="1847641"/>
              <a:ext cx="180113" cy="180201"/>
            </a:xfrm>
            <a:custGeom>
              <a:avLst/>
              <a:gdLst>
                <a:gd name="connsiteX0" fmla="*/ 90056 w 180113"/>
                <a:gd name="connsiteY0" fmla="*/ 0 h 180201"/>
                <a:gd name="connsiteX1" fmla="*/ 0 w 180113"/>
                <a:gd name="connsiteY1" fmla="*/ 90101 h 180201"/>
                <a:gd name="connsiteX2" fmla="*/ 90056 w 180113"/>
                <a:gd name="connsiteY2" fmla="*/ 180201 h 180201"/>
                <a:gd name="connsiteX3" fmla="*/ 180114 w 180113"/>
                <a:gd name="connsiteY3" fmla="*/ 90101 h 180201"/>
                <a:gd name="connsiteX4" fmla="*/ 90056 w 180113"/>
                <a:gd name="connsiteY4" fmla="*/ 0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6" y="0"/>
                  </a:moveTo>
                  <a:cubicBezTo>
                    <a:pt x="40343" y="0"/>
                    <a:pt x="0" y="40362"/>
                    <a:pt x="0" y="90101"/>
                  </a:cubicBezTo>
                  <a:cubicBezTo>
                    <a:pt x="0" y="139839"/>
                    <a:pt x="40343" y="180201"/>
                    <a:pt x="90056" y="180201"/>
                  </a:cubicBezTo>
                  <a:cubicBezTo>
                    <a:pt x="139771" y="180201"/>
                    <a:pt x="180114" y="139839"/>
                    <a:pt x="180114" y="90101"/>
                  </a:cubicBezTo>
                  <a:cubicBezTo>
                    <a:pt x="180114" y="40362"/>
                    <a:pt x="139771" y="0"/>
                    <a:pt x="90056" y="0"/>
                  </a:cubicBezTo>
                </a:path>
              </a:pathLst>
            </a:custGeom>
            <a:solidFill>
              <a:srgbClr val="FFFFFF"/>
            </a:solidFill>
            <a:ln w="8925" cap="flat">
              <a:noFill/>
              <a:prstDash val="solid"/>
              <a:miter/>
            </a:ln>
          </p:spPr>
          <p:txBody>
            <a:bodyPr rtlCol="0" anchor="ctr"/>
            <a:lstStyle/>
            <a:p>
              <a:endParaRPr lang="en-US" sz="1350" dirty="0"/>
            </a:p>
          </p:txBody>
        </p:sp>
        <p:sp>
          <p:nvSpPr>
            <p:cNvPr id="63" name="Freeform 62">
              <a:extLst>
                <a:ext uri="{FF2B5EF4-FFF2-40B4-BE49-F238E27FC236}">
                  <a16:creationId xmlns:a16="http://schemas.microsoft.com/office/drawing/2014/main" id="{1F4DF9F6-817B-15FC-EEA2-650CB67377E3}"/>
                </a:ext>
              </a:extLst>
            </p:cNvPr>
            <p:cNvSpPr/>
            <p:nvPr/>
          </p:nvSpPr>
          <p:spPr>
            <a:xfrm>
              <a:off x="10866409" y="1486346"/>
              <a:ext cx="180113" cy="180201"/>
            </a:xfrm>
            <a:custGeom>
              <a:avLst/>
              <a:gdLst>
                <a:gd name="connsiteX0" fmla="*/ 90056 w 180113"/>
                <a:gd name="connsiteY0" fmla="*/ 0 h 180201"/>
                <a:gd name="connsiteX1" fmla="*/ 0 w 180113"/>
                <a:gd name="connsiteY1" fmla="*/ 90101 h 180201"/>
                <a:gd name="connsiteX2" fmla="*/ 90056 w 180113"/>
                <a:gd name="connsiteY2" fmla="*/ 180201 h 180201"/>
                <a:gd name="connsiteX3" fmla="*/ 180114 w 180113"/>
                <a:gd name="connsiteY3" fmla="*/ 90101 h 180201"/>
                <a:gd name="connsiteX4" fmla="*/ 90056 w 180113"/>
                <a:gd name="connsiteY4" fmla="*/ 0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6" y="0"/>
                  </a:moveTo>
                  <a:cubicBezTo>
                    <a:pt x="40343" y="0"/>
                    <a:pt x="0" y="40362"/>
                    <a:pt x="0" y="90101"/>
                  </a:cubicBezTo>
                  <a:cubicBezTo>
                    <a:pt x="0" y="139839"/>
                    <a:pt x="40343" y="180201"/>
                    <a:pt x="90056" y="180201"/>
                  </a:cubicBezTo>
                  <a:cubicBezTo>
                    <a:pt x="139771" y="180201"/>
                    <a:pt x="180114" y="139839"/>
                    <a:pt x="180114" y="90101"/>
                  </a:cubicBezTo>
                  <a:cubicBezTo>
                    <a:pt x="180114" y="40362"/>
                    <a:pt x="139771" y="0"/>
                    <a:pt x="90056" y="0"/>
                  </a:cubicBezTo>
                </a:path>
              </a:pathLst>
            </a:custGeom>
            <a:solidFill>
              <a:srgbClr val="FFFFFF"/>
            </a:solidFill>
            <a:ln w="8925" cap="flat">
              <a:noFill/>
              <a:prstDash val="solid"/>
              <a:miter/>
            </a:ln>
          </p:spPr>
          <p:txBody>
            <a:bodyPr rtlCol="0" anchor="ctr"/>
            <a:lstStyle/>
            <a:p>
              <a:endParaRPr lang="en-US" sz="1350" dirty="0"/>
            </a:p>
          </p:txBody>
        </p:sp>
        <p:sp>
          <p:nvSpPr>
            <p:cNvPr id="64" name="Freeform 63">
              <a:extLst>
                <a:ext uri="{FF2B5EF4-FFF2-40B4-BE49-F238E27FC236}">
                  <a16:creationId xmlns:a16="http://schemas.microsoft.com/office/drawing/2014/main" id="{EE327AE9-9F14-56D3-4C9E-7B493320F8A8}"/>
                </a:ext>
              </a:extLst>
            </p:cNvPr>
            <p:cNvSpPr/>
            <p:nvPr/>
          </p:nvSpPr>
          <p:spPr>
            <a:xfrm>
              <a:off x="8376778" y="2216080"/>
              <a:ext cx="180113" cy="180201"/>
            </a:xfrm>
            <a:custGeom>
              <a:avLst/>
              <a:gdLst>
                <a:gd name="connsiteX0" fmla="*/ 90057 w 180113"/>
                <a:gd name="connsiteY0" fmla="*/ 0 h 180201"/>
                <a:gd name="connsiteX1" fmla="*/ 0 w 180113"/>
                <a:gd name="connsiteY1" fmla="*/ 90101 h 180201"/>
                <a:gd name="connsiteX2" fmla="*/ 90057 w 180113"/>
                <a:gd name="connsiteY2" fmla="*/ 180201 h 180201"/>
                <a:gd name="connsiteX3" fmla="*/ 180113 w 180113"/>
                <a:gd name="connsiteY3" fmla="*/ 90101 h 180201"/>
                <a:gd name="connsiteX4" fmla="*/ 90057 w 180113"/>
                <a:gd name="connsiteY4" fmla="*/ 0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0"/>
                  </a:moveTo>
                  <a:cubicBezTo>
                    <a:pt x="40343" y="0"/>
                    <a:pt x="0" y="40362"/>
                    <a:pt x="0" y="90101"/>
                  </a:cubicBezTo>
                  <a:cubicBezTo>
                    <a:pt x="0" y="139839"/>
                    <a:pt x="40343" y="180201"/>
                    <a:pt x="90057" y="180201"/>
                  </a:cubicBezTo>
                  <a:cubicBezTo>
                    <a:pt x="139771" y="180201"/>
                    <a:pt x="180113" y="139839"/>
                    <a:pt x="180113" y="90101"/>
                  </a:cubicBezTo>
                  <a:cubicBezTo>
                    <a:pt x="180024" y="40362"/>
                    <a:pt x="139771" y="0"/>
                    <a:pt x="90057" y="0"/>
                  </a:cubicBezTo>
                </a:path>
              </a:pathLst>
            </a:custGeom>
            <a:solidFill>
              <a:srgbClr val="FFFFFF"/>
            </a:solidFill>
            <a:ln w="8925" cap="flat">
              <a:noFill/>
              <a:prstDash val="solid"/>
              <a:miter/>
            </a:ln>
          </p:spPr>
          <p:txBody>
            <a:bodyPr rtlCol="0" anchor="ctr"/>
            <a:lstStyle/>
            <a:p>
              <a:endParaRPr lang="en-US" sz="1350" dirty="0"/>
            </a:p>
          </p:txBody>
        </p:sp>
        <p:sp>
          <p:nvSpPr>
            <p:cNvPr id="65" name="Freeform 64">
              <a:extLst>
                <a:ext uri="{FF2B5EF4-FFF2-40B4-BE49-F238E27FC236}">
                  <a16:creationId xmlns:a16="http://schemas.microsoft.com/office/drawing/2014/main" id="{094C3AE4-71A3-35AC-C04A-7DEBE2710A14}"/>
                </a:ext>
              </a:extLst>
            </p:cNvPr>
            <p:cNvSpPr/>
            <p:nvPr/>
          </p:nvSpPr>
          <p:spPr>
            <a:xfrm>
              <a:off x="8732453" y="765720"/>
              <a:ext cx="180113" cy="180201"/>
            </a:xfrm>
            <a:custGeom>
              <a:avLst/>
              <a:gdLst>
                <a:gd name="connsiteX0" fmla="*/ 90056 w 180113"/>
                <a:gd name="connsiteY0" fmla="*/ 0 h 180201"/>
                <a:gd name="connsiteX1" fmla="*/ 0 w 180113"/>
                <a:gd name="connsiteY1" fmla="*/ 90101 h 180201"/>
                <a:gd name="connsiteX2" fmla="*/ 90056 w 180113"/>
                <a:gd name="connsiteY2" fmla="*/ 180201 h 180201"/>
                <a:gd name="connsiteX3" fmla="*/ 180113 w 180113"/>
                <a:gd name="connsiteY3" fmla="*/ 90101 h 180201"/>
                <a:gd name="connsiteX4" fmla="*/ 90056 w 180113"/>
                <a:gd name="connsiteY4" fmla="*/ 0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6" y="0"/>
                  </a:moveTo>
                  <a:cubicBezTo>
                    <a:pt x="40342" y="0"/>
                    <a:pt x="0" y="40362"/>
                    <a:pt x="0" y="90101"/>
                  </a:cubicBezTo>
                  <a:cubicBezTo>
                    <a:pt x="0" y="139839"/>
                    <a:pt x="40342" y="180201"/>
                    <a:pt x="90056" y="180201"/>
                  </a:cubicBezTo>
                  <a:cubicBezTo>
                    <a:pt x="139770" y="180201"/>
                    <a:pt x="180113" y="139839"/>
                    <a:pt x="180113" y="90101"/>
                  </a:cubicBezTo>
                  <a:cubicBezTo>
                    <a:pt x="180024" y="40362"/>
                    <a:pt x="139770" y="0"/>
                    <a:pt x="90056" y="0"/>
                  </a:cubicBezTo>
                </a:path>
              </a:pathLst>
            </a:custGeom>
            <a:solidFill>
              <a:srgbClr val="FFFFFF"/>
            </a:solidFill>
            <a:ln w="8925" cap="flat">
              <a:noFill/>
              <a:prstDash val="solid"/>
              <a:miter/>
            </a:ln>
          </p:spPr>
          <p:txBody>
            <a:bodyPr rtlCol="0" anchor="ctr"/>
            <a:lstStyle/>
            <a:p>
              <a:endParaRPr lang="en-US" sz="1350" dirty="0"/>
            </a:p>
          </p:txBody>
        </p:sp>
        <p:sp>
          <p:nvSpPr>
            <p:cNvPr id="66" name="Freeform 65">
              <a:extLst>
                <a:ext uri="{FF2B5EF4-FFF2-40B4-BE49-F238E27FC236}">
                  <a16:creationId xmlns:a16="http://schemas.microsoft.com/office/drawing/2014/main" id="{70AB4B87-84B4-5F1F-3DC4-C56DEE5738EF}"/>
                </a:ext>
              </a:extLst>
            </p:cNvPr>
            <p:cNvSpPr/>
            <p:nvPr/>
          </p:nvSpPr>
          <p:spPr>
            <a:xfrm>
              <a:off x="8732453" y="387369"/>
              <a:ext cx="180113" cy="180201"/>
            </a:xfrm>
            <a:custGeom>
              <a:avLst/>
              <a:gdLst>
                <a:gd name="connsiteX0" fmla="*/ 90056 w 180113"/>
                <a:gd name="connsiteY0" fmla="*/ 0 h 180201"/>
                <a:gd name="connsiteX1" fmla="*/ 0 w 180113"/>
                <a:gd name="connsiteY1" fmla="*/ 90101 h 180201"/>
                <a:gd name="connsiteX2" fmla="*/ 90056 w 180113"/>
                <a:gd name="connsiteY2" fmla="*/ 180201 h 180201"/>
                <a:gd name="connsiteX3" fmla="*/ 180113 w 180113"/>
                <a:gd name="connsiteY3" fmla="*/ 90101 h 180201"/>
                <a:gd name="connsiteX4" fmla="*/ 90056 w 180113"/>
                <a:gd name="connsiteY4" fmla="*/ 0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6" y="0"/>
                  </a:moveTo>
                  <a:cubicBezTo>
                    <a:pt x="40342" y="0"/>
                    <a:pt x="0" y="40362"/>
                    <a:pt x="0" y="90101"/>
                  </a:cubicBezTo>
                  <a:cubicBezTo>
                    <a:pt x="0" y="139839"/>
                    <a:pt x="40342" y="180201"/>
                    <a:pt x="90056" y="180201"/>
                  </a:cubicBezTo>
                  <a:cubicBezTo>
                    <a:pt x="139770" y="180201"/>
                    <a:pt x="180113" y="139839"/>
                    <a:pt x="180113" y="90101"/>
                  </a:cubicBezTo>
                  <a:cubicBezTo>
                    <a:pt x="180024" y="40273"/>
                    <a:pt x="139770" y="0"/>
                    <a:pt x="90056" y="0"/>
                  </a:cubicBezTo>
                </a:path>
              </a:pathLst>
            </a:custGeom>
            <a:solidFill>
              <a:srgbClr val="FFFFFF"/>
            </a:solidFill>
            <a:ln w="8925" cap="flat">
              <a:noFill/>
              <a:prstDash val="solid"/>
              <a:miter/>
            </a:ln>
          </p:spPr>
          <p:txBody>
            <a:bodyPr rtlCol="0" anchor="ctr"/>
            <a:lstStyle/>
            <a:p>
              <a:endParaRPr lang="en-US" sz="1350" dirty="0"/>
            </a:p>
          </p:txBody>
        </p:sp>
        <p:sp>
          <p:nvSpPr>
            <p:cNvPr id="67" name="Freeform 66">
              <a:extLst>
                <a:ext uri="{FF2B5EF4-FFF2-40B4-BE49-F238E27FC236}">
                  <a16:creationId xmlns:a16="http://schemas.microsoft.com/office/drawing/2014/main" id="{0BFCAE45-F12A-72CA-181F-7CF3502532CC}"/>
                </a:ext>
              </a:extLst>
            </p:cNvPr>
            <p:cNvSpPr/>
            <p:nvPr/>
          </p:nvSpPr>
          <p:spPr>
            <a:xfrm>
              <a:off x="8021104" y="2216080"/>
              <a:ext cx="180113" cy="180201"/>
            </a:xfrm>
            <a:custGeom>
              <a:avLst/>
              <a:gdLst>
                <a:gd name="connsiteX0" fmla="*/ 90057 w 180113"/>
                <a:gd name="connsiteY0" fmla="*/ 0 h 180201"/>
                <a:gd name="connsiteX1" fmla="*/ 0 w 180113"/>
                <a:gd name="connsiteY1" fmla="*/ 90101 h 180201"/>
                <a:gd name="connsiteX2" fmla="*/ 90057 w 180113"/>
                <a:gd name="connsiteY2" fmla="*/ 180201 h 180201"/>
                <a:gd name="connsiteX3" fmla="*/ 180113 w 180113"/>
                <a:gd name="connsiteY3" fmla="*/ 90101 h 180201"/>
                <a:gd name="connsiteX4" fmla="*/ 90057 w 180113"/>
                <a:gd name="connsiteY4" fmla="*/ 0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0"/>
                  </a:moveTo>
                  <a:cubicBezTo>
                    <a:pt x="40343" y="0"/>
                    <a:pt x="0" y="40362"/>
                    <a:pt x="0" y="90101"/>
                  </a:cubicBezTo>
                  <a:cubicBezTo>
                    <a:pt x="0" y="139839"/>
                    <a:pt x="40343" y="180201"/>
                    <a:pt x="90057" y="180201"/>
                  </a:cubicBezTo>
                  <a:cubicBezTo>
                    <a:pt x="139770" y="180201"/>
                    <a:pt x="180113" y="139839"/>
                    <a:pt x="180113" y="90101"/>
                  </a:cubicBezTo>
                  <a:cubicBezTo>
                    <a:pt x="180113" y="40362"/>
                    <a:pt x="139770" y="0"/>
                    <a:pt x="90057" y="0"/>
                  </a:cubicBezTo>
                </a:path>
              </a:pathLst>
            </a:custGeom>
            <a:solidFill>
              <a:srgbClr val="FFFFFF"/>
            </a:solidFill>
            <a:ln w="8925" cap="flat">
              <a:noFill/>
              <a:prstDash val="solid"/>
              <a:miter/>
            </a:ln>
          </p:spPr>
          <p:txBody>
            <a:bodyPr rtlCol="0" anchor="ctr"/>
            <a:lstStyle/>
            <a:p>
              <a:endParaRPr lang="en-US" sz="1350" dirty="0"/>
            </a:p>
          </p:txBody>
        </p:sp>
        <p:sp>
          <p:nvSpPr>
            <p:cNvPr id="68" name="Freeform 67">
              <a:extLst>
                <a:ext uri="{FF2B5EF4-FFF2-40B4-BE49-F238E27FC236}">
                  <a16:creationId xmlns:a16="http://schemas.microsoft.com/office/drawing/2014/main" id="{B07B7A4F-6A54-318C-6F65-86F7E17B63C1}"/>
                </a:ext>
              </a:extLst>
            </p:cNvPr>
            <p:cNvSpPr/>
            <p:nvPr/>
          </p:nvSpPr>
          <p:spPr>
            <a:xfrm>
              <a:off x="10155061" y="2580947"/>
              <a:ext cx="180112" cy="180201"/>
            </a:xfrm>
            <a:custGeom>
              <a:avLst/>
              <a:gdLst>
                <a:gd name="connsiteX0" fmla="*/ 90056 w 180112"/>
                <a:gd name="connsiteY0" fmla="*/ 0 h 180201"/>
                <a:gd name="connsiteX1" fmla="*/ 0 w 180112"/>
                <a:gd name="connsiteY1" fmla="*/ 90101 h 180201"/>
                <a:gd name="connsiteX2" fmla="*/ 90056 w 180112"/>
                <a:gd name="connsiteY2" fmla="*/ 180201 h 180201"/>
                <a:gd name="connsiteX3" fmla="*/ 180113 w 180112"/>
                <a:gd name="connsiteY3" fmla="*/ 90101 h 180201"/>
                <a:gd name="connsiteX4" fmla="*/ 90056 w 180112"/>
                <a:gd name="connsiteY4" fmla="*/ 0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2" h="180201">
                  <a:moveTo>
                    <a:pt x="90056" y="0"/>
                  </a:moveTo>
                  <a:cubicBezTo>
                    <a:pt x="40343" y="0"/>
                    <a:pt x="0" y="40362"/>
                    <a:pt x="0" y="90101"/>
                  </a:cubicBezTo>
                  <a:cubicBezTo>
                    <a:pt x="0" y="139839"/>
                    <a:pt x="40343" y="180201"/>
                    <a:pt x="90056" y="180201"/>
                  </a:cubicBezTo>
                  <a:cubicBezTo>
                    <a:pt x="139770" y="180201"/>
                    <a:pt x="180113" y="139839"/>
                    <a:pt x="180113" y="90101"/>
                  </a:cubicBezTo>
                  <a:cubicBezTo>
                    <a:pt x="180113" y="40273"/>
                    <a:pt x="139770" y="0"/>
                    <a:pt x="90056" y="0"/>
                  </a:cubicBezTo>
                </a:path>
              </a:pathLst>
            </a:custGeom>
            <a:solidFill>
              <a:srgbClr val="FFFFFF"/>
            </a:solidFill>
            <a:ln w="8925" cap="flat">
              <a:noFill/>
              <a:prstDash val="solid"/>
              <a:miter/>
            </a:ln>
          </p:spPr>
          <p:txBody>
            <a:bodyPr rtlCol="0" anchor="ctr"/>
            <a:lstStyle/>
            <a:p>
              <a:endParaRPr lang="en-US" sz="1350" dirty="0"/>
            </a:p>
          </p:txBody>
        </p:sp>
        <p:sp>
          <p:nvSpPr>
            <p:cNvPr id="69" name="Freeform 68">
              <a:extLst>
                <a:ext uri="{FF2B5EF4-FFF2-40B4-BE49-F238E27FC236}">
                  <a16:creationId xmlns:a16="http://schemas.microsoft.com/office/drawing/2014/main" id="{0F48B8CD-A08A-C988-E18E-6D381DA95EC1}"/>
                </a:ext>
              </a:extLst>
            </p:cNvPr>
            <p:cNvSpPr/>
            <p:nvPr/>
          </p:nvSpPr>
          <p:spPr>
            <a:xfrm>
              <a:off x="10510735" y="2580947"/>
              <a:ext cx="180113" cy="180201"/>
            </a:xfrm>
            <a:custGeom>
              <a:avLst/>
              <a:gdLst>
                <a:gd name="connsiteX0" fmla="*/ 90056 w 180113"/>
                <a:gd name="connsiteY0" fmla="*/ 0 h 180201"/>
                <a:gd name="connsiteX1" fmla="*/ 0 w 180113"/>
                <a:gd name="connsiteY1" fmla="*/ 90101 h 180201"/>
                <a:gd name="connsiteX2" fmla="*/ 90056 w 180113"/>
                <a:gd name="connsiteY2" fmla="*/ 180201 h 180201"/>
                <a:gd name="connsiteX3" fmla="*/ 180114 w 180113"/>
                <a:gd name="connsiteY3" fmla="*/ 90101 h 180201"/>
                <a:gd name="connsiteX4" fmla="*/ 90056 w 180113"/>
                <a:gd name="connsiteY4" fmla="*/ 0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6" y="0"/>
                  </a:moveTo>
                  <a:cubicBezTo>
                    <a:pt x="40343" y="0"/>
                    <a:pt x="0" y="40362"/>
                    <a:pt x="0" y="90101"/>
                  </a:cubicBezTo>
                  <a:cubicBezTo>
                    <a:pt x="0" y="139839"/>
                    <a:pt x="40343" y="180201"/>
                    <a:pt x="90056" y="180201"/>
                  </a:cubicBezTo>
                  <a:cubicBezTo>
                    <a:pt x="139771" y="180201"/>
                    <a:pt x="180114" y="139839"/>
                    <a:pt x="180114" y="90101"/>
                  </a:cubicBezTo>
                  <a:cubicBezTo>
                    <a:pt x="180114" y="40273"/>
                    <a:pt x="139771" y="0"/>
                    <a:pt x="90056" y="0"/>
                  </a:cubicBezTo>
                </a:path>
              </a:pathLst>
            </a:custGeom>
            <a:solidFill>
              <a:srgbClr val="FFFFFF"/>
            </a:solidFill>
            <a:ln w="8925" cap="flat">
              <a:noFill/>
              <a:prstDash val="solid"/>
              <a:miter/>
            </a:ln>
          </p:spPr>
          <p:txBody>
            <a:bodyPr rtlCol="0" anchor="ctr"/>
            <a:lstStyle/>
            <a:p>
              <a:endParaRPr lang="en-US" sz="1350" dirty="0"/>
            </a:p>
          </p:txBody>
        </p:sp>
        <p:sp>
          <p:nvSpPr>
            <p:cNvPr id="70" name="Freeform 69">
              <a:extLst>
                <a:ext uri="{FF2B5EF4-FFF2-40B4-BE49-F238E27FC236}">
                  <a16:creationId xmlns:a16="http://schemas.microsoft.com/office/drawing/2014/main" id="{89E33877-D53D-6EFD-071B-B1B1CCBEDB57}"/>
                </a:ext>
              </a:extLst>
            </p:cNvPr>
            <p:cNvSpPr/>
            <p:nvPr/>
          </p:nvSpPr>
          <p:spPr>
            <a:xfrm>
              <a:off x="11577759" y="2580947"/>
              <a:ext cx="180112" cy="180201"/>
            </a:xfrm>
            <a:custGeom>
              <a:avLst/>
              <a:gdLst>
                <a:gd name="connsiteX0" fmla="*/ 90056 w 180112"/>
                <a:gd name="connsiteY0" fmla="*/ 0 h 180201"/>
                <a:gd name="connsiteX1" fmla="*/ 0 w 180112"/>
                <a:gd name="connsiteY1" fmla="*/ 90101 h 180201"/>
                <a:gd name="connsiteX2" fmla="*/ 90056 w 180112"/>
                <a:gd name="connsiteY2" fmla="*/ 180201 h 180201"/>
                <a:gd name="connsiteX3" fmla="*/ 180113 w 180112"/>
                <a:gd name="connsiteY3" fmla="*/ 90101 h 180201"/>
                <a:gd name="connsiteX4" fmla="*/ 90056 w 180112"/>
                <a:gd name="connsiteY4" fmla="*/ 0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2" h="180201">
                  <a:moveTo>
                    <a:pt x="90056" y="0"/>
                  </a:moveTo>
                  <a:cubicBezTo>
                    <a:pt x="40342" y="0"/>
                    <a:pt x="0" y="40362"/>
                    <a:pt x="0" y="90101"/>
                  </a:cubicBezTo>
                  <a:cubicBezTo>
                    <a:pt x="0" y="139839"/>
                    <a:pt x="40342" y="180201"/>
                    <a:pt x="90056" y="180201"/>
                  </a:cubicBezTo>
                  <a:cubicBezTo>
                    <a:pt x="139770" y="180201"/>
                    <a:pt x="180113" y="139839"/>
                    <a:pt x="180113" y="90101"/>
                  </a:cubicBezTo>
                  <a:cubicBezTo>
                    <a:pt x="180023" y="40273"/>
                    <a:pt x="139770" y="0"/>
                    <a:pt x="90056" y="0"/>
                  </a:cubicBezTo>
                </a:path>
              </a:pathLst>
            </a:custGeom>
            <a:solidFill>
              <a:srgbClr val="FFFFFF"/>
            </a:solidFill>
            <a:ln w="8925" cap="flat">
              <a:noFill/>
              <a:prstDash val="solid"/>
              <a:miter/>
            </a:ln>
          </p:spPr>
          <p:txBody>
            <a:bodyPr rtlCol="0" anchor="ctr"/>
            <a:lstStyle/>
            <a:p>
              <a:endParaRPr lang="en-US" sz="1350" dirty="0"/>
            </a:p>
          </p:txBody>
        </p:sp>
        <p:sp>
          <p:nvSpPr>
            <p:cNvPr id="71" name="Freeform 70">
              <a:extLst>
                <a:ext uri="{FF2B5EF4-FFF2-40B4-BE49-F238E27FC236}">
                  <a16:creationId xmlns:a16="http://schemas.microsoft.com/office/drawing/2014/main" id="{9F7EF103-D592-937C-9ED8-DADCED4CB8DD}"/>
                </a:ext>
              </a:extLst>
            </p:cNvPr>
            <p:cNvSpPr/>
            <p:nvPr/>
          </p:nvSpPr>
          <p:spPr>
            <a:xfrm>
              <a:off x="11222084" y="2580947"/>
              <a:ext cx="180113" cy="180201"/>
            </a:xfrm>
            <a:custGeom>
              <a:avLst/>
              <a:gdLst>
                <a:gd name="connsiteX0" fmla="*/ 90057 w 180113"/>
                <a:gd name="connsiteY0" fmla="*/ 0 h 180201"/>
                <a:gd name="connsiteX1" fmla="*/ 0 w 180113"/>
                <a:gd name="connsiteY1" fmla="*/ 90101 h 180201"/>
                <a:gd name="connsiteX2" fmla="*/ 90057 w 180113"/>
                <a:gd name="connsiteY2" fmla="*/ 180201 h 180201"/>
                <a:gd name="connsiteX3" fmla="*/ 180114 w 180113"/>
                <a:gd name="connsiteY3" fmla="*/ 90101 h 180201"/>
                <a:gd name="connsiteX4" fmla="*/ 90057 w 180113"/>
                <a:gd name="connsiteY4" fmla="*/ 0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0"/>
                  </a:moveTo>
                  <a:cubicBezTo>
                    <a:pt x="40343" y="0"/>
                    <a:pt x="0" y="40362"/>
                    <a:pt x="0" y="90101"/>
                  </a:cubicBezTo>
                  <a:cubicBezTo>
                    <a:pt x="0" y="139839"/>
                    <a:pt x="40343" y="180201"/>
                    <a:pt x="90057" y="180201"/>
                  </a:cubicBezTo>
                  <a:cubicBezTo>
                    <a:pt x="139771" y="180201"/>
                    <a:pt x="180114" y="139839"/>
                    <a:pt x="180114" y="90101"/>
                  </a:cubicBezTo>
                  <a:cubicBezTo>
                    <a:pt x="180024" y="40273"/>
                    <a:pt x="139771" y="0"/>
                    <a:pt x="90057" y="0"/>
                  </a:cubicBezTo>
                </a:path>
              </a:pathLst>
            </a:custGeom>
            <a:solidFill>
              <a:srgbClr val="D2D4D5"/>
            </a:solidFill>
            <a:ln w="8925" cap="flat">
              <a:noFill/>
              <a:prstDash val="solid"/>
              <a:miter/>
            </a:ln>
          </p:spPr>
          <p:txBody>
            <a:bodyPr rtlCol="0" anchor="ctr"/>
            <a:lstStyle/>
            <a:p>
              <a:endParaRPr lang="en-US" sz="1350" dirty="0"/>
            </a:p>
          </p:txBody>
        </p:sp>
        <p:sp>
          <p:nvSpPr>
            <p:cNvPr id="72" name="Freeform 71">
              <a:extLst>
                <a:ext uri="{FF2B5EF4-FFF2-40B4-BE49-F238E27FC236}">
                  <a16:creationId xmlns:a16="http://schemas.microsoft.com/office/drawing/2014/main" id="{7FA22AEA-9F7D-9C0E-0254-51FDC0EC4714}"/>
                </a:ext>
              </a:extLst>
            </p:cNvPr>
            <p:cNvSpPr/>
            <p:nvPr/>
          </p:nvSpPr>
          <p:spPr>
            <a:xfrm>
              <a:off x="11222084" y="2967960"/>
              <a:ext cx="180113" cy="180201"/>
            </a:xfrm>
            <a:custGeom>
              <a:avLst/>
              <a:gdLst>
                <a:gd name="connsiteX0" fmla="*/ 90057 w 180113"/>
                <a:gd name="connsiteY0" fmla="*/ 0 h 180201"/>
                <a:gd name="connsiteX1" fmla="*/ 0 w 180113"/>
                <a:gd name="connsiteY1" fmla="*/ 90101 h 180201"/>
                <a:gd name="connsiteX2" fmla="*/ 90057 w 180113"/>
                <a:gd name="connsiteY2" fmla="*/ 180201 h 180201"/>
                <a:gd name="connsiteX3" fmla="*/ 180114 w 180113"/>
                <a:gd name="connsiteY3" fmla="*/ 90101 h 180201"/>
                <a:gd name="connsiteX4" fmla="*/ 90057 w 180113"/>
                <a:gd name="connsiteY4" fmla="*/ 0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0"/>
                  </a:moveTo>
                  <a:cubicBezTo>
                    <a:pt x="40343" y="0"/>
                    <a:pt x="0" y="40362"/>
                    <a:pt x="0" y="90101"/>
                  </a:cubicBezTo>
                  <a:cubicBezTo>
                    <a:pt x="0" y="139839"/>
                    <a:pt x="40343" y="180201"/>
                    <a:pt x="90057" y="180201"/>
                  </a:cubicBezTo>
                  <a:cubicBezTo>
                    <a:pt x="139771" y="180201"/>
                    <a:pt x="180114" y="139839"/>
                    <a:pt x="180114" y="90101"/>
                  </a:cubicBezTo>
                  <a:cubicBezTo>
                    <a:pt x="180024" y="40362"/>
                    <a:pt x="139771" y="0"/>
                    <a:pt x="90057" y="0"/>
                  </a:cubicBezTo>
                </a:path>
              </a:pathLst>
            </a:custGeom>
            <a:solidFill>
              <a:srgbClr val="D2D4D5"/>
            </a:solidFill>
            <a:ln w="8925" cap="flat">
              <a:noFill/>
              <a:prstDash val="solid"/>
              <a:miter/>
            </a:ln>
          </p:spPr>
          <p:txBody>
            <a:bodyPr rtlCol="0" anchor="ctr"/>
            <a:lstStyle/>
            <a:p>
              <a:endParaRPr lang="en-US" sz="1350" dirty="0"/>
            </a:p>
          </p:txBody>
        </p:sp>
        <p:sp>
          <p:nvSpPr>
            <p:cNvPr id="73" name="Freeform 72">
              <a:extLst>
                <a:ext uri="{FF2B5EF4-FFF2-40B4-BE49-F238E27FC236}">
                  <a16:creationId xmlns:a16="http://schemas.microsoft.com/office/drawing/2014/main" id="{833B02DB-13A0-D046-A64F-0F5EF99B1B18}"/>
                </a:ext>
              </a:extLst>
            </p:cNvPr>
            <p:cNvSpPr/>
            <p:nvPr/>
          </p:nvSpPr>
          <p:spPr>
            <a:xfrm>
              <a:off x="10866409" y="2580947"/>
              <a:ext cx="180113" cy="180201"/>
            </a:xfrm>
            <a:custGeom>
              <a:avLst/>
              <a:gdLst>
                <a:gd name="connsiteX0" fmla="*/ 90056 w 180113"/>
                <a:gd name="connsiteY0" fmla="*/ 0 h 180201"/>
                <a:gd name="connsiteX1" fmla="*/ 0 w 180113"/>
                <a:gd name="connsiteY1" fmla="*/ 90101 h 180201"/>
                <a:gd name="connsiteX2" fmla="*/ 90056 w 180113"/>
                <a:gd name="connsiteY2" fmla="*/ 180201 h 180201"/>
                <a:gd name="connsiteX3" fmla="*/ 180114 w 180113"/>
                <a:gd name="connsiteY3" fmla="*/ 90101 h 180201"/>
                <a:gd name="connsiteX4" fmla="*/ 90056 w 180113"/>
                <a:gd name="connsiteY4" fmla="*/ 0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6" y="0"/>
                  </a:moveTo>
                  <a:cubicBezTo>
                    <a:pt x="40343" y="0"/>
                    <a:pt x="0" y="40362"/>
                    <a:pt x="0" y="90101"/>
                  </a:cubicBezTo>
                  <a:cubicBezTo>
                    <a:pt x="0" y="139839"/>
                    <a:pt x="40343" y="180201"/>
                    <a:pt x="90056" y="180201"/>
                  </a:cubicBezTo>
                  <a:cubicBezTo>
                    <a:pt x="139771" y="180201"/>
                    <a:pt x="180114" y="139839"/>
                    <a:pt x="180114" y="90101"/>
                  </a:cubicBezTo>
                  <a:cubicBezTo>
                    <a:pt x="180114" y="40273"/>
                    <a:pt x="139771" y="0"/>
                    <a:pt x="90056" y="0"/>
                  </a:cubicBezTo>
                </a:path>
              </a:pathLst>
            </a:custGeom>
            <a:solidFill>
              <a:srgbClr val="D2D4D5"/>
            </a:solidFill>
            <a:ln w="8925" cap="flat">
              <a:noFill/>
              <a:prstDash val="solid"/>
              <a:miter/>
            </a:ln>
          </p:spPr>
          <p:txBody>
            <a:bodyPr rtlCol="0" anchor="ctr"/>
            <a:lstStyle/>
            <a:p>
              <a:endParaRPr lang="en-US" sz="1350" dirty="0"/>
            </a:p>
          </p:txBody>
        </p:sp>
        <p:sp>
          <p:nvSpPr>
            <p:cNvPr id="74" name="Freeform 73">
              <a:extLst>
                <a:ext uri="{FF2B5EF4-FFF2-40B4-BE49-F238E27FC236}">
                  <a16:creationId xmlns:a16="http://schemas.microsoft.com/office/drawing/2014/main" id="{9BAF5164-6A0E-81F0-1CB6-1F782703012C}"/>
                </a:ext>
              </a:extLst>
            </p:cNvPr>
            <p:cNvSpPr/>
            <p:nvPr/>
          </p:nvSpPr>
          <p:spPr>
            <a:xfrm>
              <a:off x="9799387" y="2580947"/>
              <a:ext cx="180112" cy="180201"/>
            </a:xfrm>
            <a:custGeom>
              <a:avLst/>
              <a:gdLst>
                <a:gd name="connsiteX0" fmla="*/ 90056 w 180112"/>
                <a:gd name="connsiteY0" fmla="*/ 0 h 180201"/>
                <a:gd name="connsiteX1" fmla="*/ 0 w 180112"/>
                <a:gd name="connsiteY1" fmla="*/ 90101 h 180201"/>
                <a:gd name="connsiteX2" fmla="*/ 90056 w 180112"/>
                <a:gd name="connsiteY2" fmla="*/ 180201 h 180201"/>
                <a:gd name="connsiteX3" fmla="*/ 180113 w 180112"/>
                <a:gd name="connsiteY3" fmla="*/ 90101 h 180201"/>
                <a:gd name="connsiteX4" fmla="*/ 90056 w 180112"/>
                <a:gd name="connsiteY4" fmla="*/ 0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2" h="180201">
                  <a:moveTo>
                    <a:pt x="90056" y="0"/>
                  </a:moveTo>
                  <a:cubicBezTo>
                    <a:pt x="40342" y="0"/>
                    <a:pt x="0" y="40362"/>
                    <a:pt x="0" y="90101"/>
                  </a:cubicBezTo>
                  <a:cubicBezTo>
                    <a:pt x="0" y="139839"/>
                    <a:pt x="40342" y="180201"/>
                    <a:pt x="90056" y="180201"/>
                  </a:cubicBezTo>
                  <a:cubicBezTo>
                    <a:pt x="139770" y="180201"/>
                    <a:pt x="180113" y="139839"/>
                    <a:pt x="180113" y="90101"/>
                  </a:cubicBezTo>
                  <a:cubicBezTo>
                    <a:pt x="180113" y="40273"/>
                    <a:pt x="139770" y="0"/>
                    <a:pt x="90056" y="0"/>
                  </a:cubicBezTo>
                </a:path>
              </a:pathLst>
            </a:custGeom>
            <a:solidFill>
              <a:srgbClr val="D2D4D5"/>
            </a:solidFill>
            <a:ln w="8925" cap="flat">
              <a:noFill/>
              <a:prstDash val="solid"/>
              <a:miter/>
            </a:ln>
          </p:spPr>
          <p:txBody>
            <a:bodyPr rtlCol="0" anchor="ctr"/>
            <a:lstStyle/>
            <a:p>
              <a:endParaRPr lang="en-US" sz="1350" dirty="0"/>
            </a:p>
          </p:txBody>
        </p:sp>
        <p:sp>
          <p:nvSpPr>
            <p:cNvPr id="75" name="Freeform 74">
              <a:extLst>
                <a:ext uri="{FF2B5EF4-FFF2-40B4-BE49-F238E27FC236}">
                  <a16:creationId xmlns:a16="http://schemas.microsoft.com/office/drawing/2014/main" id="{1E4907E3-2F19-EFC4-378E-C9888F78EB45}"/>
                </a:ext>
              </a:extLst>
            </p:cNvPr>
            <p:cNvSpPr/>
            <p:nvPr/>
          </p:nvSpPr>
          <p:spPr>
            <a:xfrm>
              <a:off x="9088038" y="2580947"/>
              <a:ext cx="180113" cy="180201"/>
            </a:xfrm>
            <a:custGeom>
              <a:avLst/>
              <a:gdLst>
                <a:gd name="connsiteX0" fmla="*/ 90056 w 180113"/>
                <a:gd name="connsiteY0" fmla="*/ 0 h 180201"/>
                <a:gd name="connsiteX1" fmla="*/ 0 w 180113"/>
                <a:gd name="connsiteY1" fmla="*/ 90101 h 180201"/>
                <a:gd name="connsiteX2" fmla="*/ 90056 w 180113"/>
                <a:gd name="connsiteY2" fmla="*/ 180201 h 180201"/>
                <a:gd name="connsiteX3" fmla="*/ 180114 w 180113"/>
                <a:gd name="connsiteY3" fmla="*/ 90101 h 180201"/>
                <a:gd name="connsiteX4" fmla="*/ 90056 w 180113"/>
                <a:gd name="connsiteY4" fmla="*/ 0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6" y="0"/>
                  </a:moveTo>
                  <a:cubicBezTo>
                    <a:pt x="40343" y="0"/>
                    <a:pt x="0" y="40362"/>
                    <a:pt x="0" y="90101"/>
                  </a:cubicBezTo>
                  <a:cubicBezTo>
                    <a:pt x="0" y="139839"/>
                    <a:pt x="40343" y="180201"/>
                    <a:pt x="90056" y="180201"/>
                  </a:cubicBezTo>
                  <a:cubicBezTo>
                    <a:pt x="139771" y="180201"/>
                    <a:pt x="180114" y="139839"/>
                    <a:pt x="180114" y="90101"/>
                  </a:cubicBezTo>
                  <a:cubicBezTo>
                    <a:pt x="180114" y="40273"/>
                    <a:pt x="139860" y="0"/>
                    <a:pt x="90056" y="0"/>
                  </a:cubicBezTo>
                </a:path>
              </a:pathLst>
            </a:custGeom>
            <a:solidFill>
              <a:srgbClr val="D2D4D5"/>
            </a:solidFill>
            <a:ln w="8925" cap="flat">
              <a:noFill/>
              <a:prstDash val="solid"/>
              <a:miter/>
            </a:ln>
          </p:spPr>
          <p:txBody>
            <a:bodyPr rtlCol="0" anchor="ctr"/>
            <a:lstStyle/>
            <a:p>
              <a:endParaRPr lang="en-US" sz="1350" dirty="0"/>
            </a:p>
          </p:txBody>
        </p:sp>
        <p:sp>
          <p:nvSpPr>
            <p:cNvPr id="76" name="Freeform 75">
              <a:extLst>
                <a:ext uri="{FF2B5EF4-FFF2-40B4-BE49-F238E27FC236}">
                  <a16:creationId xmlns:a16="http://schemas.microsoft.com/office/drawing/2014/main" id="{0C8B9BE2-9741-51EE-D6E9-6E73F491F56C}"/>
                </a:ext>
              </a:extLst>
            </p:cNvPr>
            <p:cNvSpPr/>
            <p:nvPr/>
          </p:nvSpPr>
          <p:spPr>
            <a:xfrm>
              <a:off x="8732453" y="2580947"/>
              <a:ext cx="180113" cy="180201"/>
            </a:xfrm>
            <a:custGeom>
              <a:avLst/>
              <a:gdLst>
                <a:gd name="connsiteX0" fmla="*/ 90056 w 180113"/>
                <a:gd name="connsiteY0" fmla="*/ 0 h 180201"/>
                <a:gd name="connsiteX1" fmla="*/ 0 w 180113"/>
                <a:gd name="connsiteY1" fmla="*/ 90101 h 180201"/>
                <a:gd name="connsiteX2" fmla="*/ 90056 w 180113"/>
                <a:gd name="connsiteY2" fmla="*/ 180201 h 180201"/>
                <a:gd name="connsiteX3" fmla="*/ 180113 w 180113"/>
                <a:gd name="connsiteY3" fmla="*/ 90101 h 180201"/>
                <a:gd name="connsiteX4" fmla="*/ 90056 w 180113"/>
                <a:gd name="connsiteY4" fmla="*/ 0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6" y="0"/>
                  </a:moveTo>
                  <a:cubicBezTo>
                    <a:pt x="40342" y="0"/>
                    <a:pt x="0" y="40362"/>
                    <a:pt x="0" y="90101"/>
                  </a:cubicBezTo>
                  <a:cubicBezTo>
                    <a:pt x="0" y="139839"/>
                    <a:pt x="40342" y="180201"/>
                    <a:pt x="90056" y="180201"/>
                  </a:cubicBezTo>
                  <a:cubicBezTo>
                    <a:pt x="139770" y="180201"/>
                    <a:pt x="180113" y="139839"/>
                    <a:pt x="180113" y="90101"/>
                  </a:cubicBezTo>
                  <a:cubicBezTo>
                    <a:pt x="180024" y="40273"/>
                    <a:pt x="139770" y="0"/>
                    <a:pt x="90056" y="0"/>
                  </a:cubicBezTo>
                </a:path>
              </a:pathLst>
            </a:custGeom>
            <a:solidFill>
              <a:srgbClr val="D2D4D5"/>
            </a:solidFill>
            <a:ln w="8925" cap="flat">
              <a:noFill/>
              <a:prstDash val="solid"/>
              <a:miter/>
            </a:ln>
          </p:spPr>
          <p:txBody>
            <a:bodyPr rtlCol="0" anchor="ctr"/>
            <a:lstStyle/>
            <a:p>
              <a:endParaRPr lang="en-US" sz="1350" dirty="0"/>
            </a:p>
          </p:txBody>
        </p:sp>
        <p:sp>
          <p:nvSpPr>
            <p:cNvPr id="77" name="Freeform 76">
              <a:extLst>
                <a:ext uri="{FF2B5EF4-FFF2-40B4-BE49-F238E27FC236}">
                  <a16:creationId xmlns:a16="http://schemas.microsoft.com/office/drawing/2014/main" id="{E04A0A22-3CED-F5E1-D272-ED799828958C}"/>
                </a:ext>
              </a:extLst>
            </p:cNvPr>
            <p:cNvSpPr/>
            <p:nvPr/>
          </p:nvSpPr>
          <p:spPr>
            <a:xfrm>
              <a:off x="8732453" y="2216080"/>
              <a:ext cx="180113" cy="180201"/>
            </a:xfrm>
            <a:custGeom>
              <a:avLst/>
              <a:gdLst>
                <a:gd name="connsiteX0" fmla="*/ 90056 w 180113"/>
                <a:gd name="connsiteY0" fmla="*/ 0 h 180201"/>
                <a:gd name="connsiteX1" fmla="*/ 0 w 180113"/>
                <a:gd name="connsiteY1" fmla="*/ 90101 h 180201"/>
                <a:gd name="connsiteX2" fmla="*/ 90056 w 180113"/>
                <a:gd name="connsiteY2" fmla="*/ 180201 h 180201"/>
                <a:gd name="connsiteX3" fmla="*/ 180113 w 180113"/>
                <a:gd name="connsiteY3" fmla="*/ 90101 h 180201"/>
                <a:gd name="connsiteX4" fmla="*/ 90056 w 180113"/>
                <a:gd name="connsiteY4" fmla="*/ 0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6" y="0"/>
                  </a:moveTo>
                  <a:cubicBezTo>
                    <a:pt x="40342" y="0"/>
                    <a:pt x="0" y="40362"/>
                    <a:pt x="0" y="90101"/>
                  </a:cubicBezTo>
                  <a:cubicBezTo>
                    <a:pt x="0" y="139839"/>
                    <a:pt x="40342" y="180201"/>
                    <a:pt x="90056" y="180201"/>
                  </a:cubicBezTo>
                  <a:cubicBezTo>
                    <a:pt x="139770" y="180201"/>
                    <a:pt x="180113" y="139839"/>
                    <a:pt x="180113" y="90101"/>
                  </a:cubicBezTo>
                  <a:cubicBezTo>
                    <a:pt x="180024" y="40362"/>
                    <a:pt x="139770" y="0"/>
                    <a:pt x="90056" y="0"/>
                  </a:cubicBezTo>
                </a:path>
              </a:pathLst>
            </a:custGeom>
            <a:solidFill>
              <a:srgbClr val="D2D4D5"/>
            </a:solidFill>
            <a:ln w="8925" cap="flat">
              <a:noFill/>
              <a:prstDash val="solid"/>
              <a:miter/>
            </a:ln>
          </p:spPr>
          <p:txBody>
            <a:bodyPr rtlCol="0" anchor="ctr"/>
            <a:lstStyle/>
            <a:p>
              <a:endParaRPr lang="en-US" sz="1350" dirty="0"/>
            </a:p>
          </p:txBody>
        </p:sp>
        <p:sp>
          <p:nvSpPr>
            <p:cNvPr id="78" name="Freeform 77">
              <a:extLst>
                <a:ext uri="{FF2B5EF4-FFF2-40B4-BE49-F238E27FC236}">
                  <a16:creationId xmlns:a16="http://schemas.microsoft.com/office/drawing/2014/main" id="{133A1048-DAD5-6CF2-FC2A-FB2DE197A25F}"/>
                </a:ext>
              </a:extLst>
            </p:cNvPr>
            <p:cNvSpPr/>
            <p:nvPr/>
          </p:nvSpPr>
          <p:spPr>
            <a:xfrm>
              <a:off x="8021104" y="765720"/>
              <a:ext cx="180113" cy="180201"/>
            </a:xfrm>
            <a:custGeom>
              <a:avLst/>
              <a:gdLst>
                <a:gd name="connsiteX0" fmla="*/ 90057 w 180113"/>
                <a:gd name="connsiteY0" fmla="*/ 0 h 180201"/>
                <a:gd name="connsiteX1" fmla="*/ 0 w 180113"/>
                <a:gd name="connsiteY1" fmla="*/ 90101 h 180201"/>
                <a:gd name="connsiteX2" fmla="*/ 90057 w 180113"/>
                <a:gd name="connsiteY2" fmla="*/ 180201 h 180201"/>
                <a:gd name="connsiteX3" fmla="*/ 180113 w 180113"/>
                <a:gd name="connsiteY3" fmla="*/ 90101 h 180201"/>
                <a:gd name="connsiteX4" fmla="*/ 90057 w 180113"/>
                <a:gd name="connsiteY4" fmla="*/ 0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0"/>
                  </a:moveTo>
                  <a:cubicBezTo>
                    <a:pt x="40343" y="0"/>
                    <a:pt x="0" y="40362"/>
                    <a:pt x="0" y="90101"/>
                  </a:cubicBezTo>
                  <a:cubicBezTo>
                    <a:pt x="0" y="139839"/>
                    <a:pt x="40343" y="180201"/>
                    <a:pt x="90057" y="180201"/>
                  </a:cubicBezTo>
                  <a:cubicBezTo>
                    <a:pt x="139770" y="180201"/>
                    <a:pt x="180113" y="139839"/>
                    <a:pt x="180113" y="90101"/>
                  </a:cubicBezTo>
                  <a:cubicBezTo>
                    <a:pt x="180113" y="40362"/>
                    <a:pt x="139770" y="0"/>
                    <a:pt x="90057" y="0"/>
                  </a:cubicBezTo>
                </a:path>
              </a:pathLst>
            </a:custGeom>
            <a:solidFill>
              <a:srgbClr val="D2D4D5"/>
            </a:solidFill>
            <a:ln w="8925" cap="flat">
              <a:noFill/>
              <a:prstDash val="solid"/>
              <a:miter/>
            </a:ln>
          </p:spPr>
          <p:txBody>
            <a:bodyPr rtlCol="0" anchor="ctr"/>
            <a:lstStyle/>
            <a:p>
              <a:endParaRPr lang="en-US" sz="1350" dirty="0"/>
            </a:p>
          </p:txBody>
        </p:sp>
        <p:sp>
          <p:nvSpPr>
            <p:cNvPr id="79" name="Freeform 78">
              <a:extLst>
                <a:ext uri="{FF2B5EF4-FFF2-40B4-BE49-F238E27FC236}">
                  <a16:creationId xmlns:a16="http://schemas.microsoft.com/office/drawing/2014/main" id="{1C188ED4-1642-4DC9-B500-24207264DC73}"/>
                </a:ext>
              </a:extLst>
            </p:cNvPr>
            <p:cNvSpPr/>
            <p:nvPr/>
          </p:nvSpPr>
          <p:spPr>
            <a:xfrm>
              <a:off x="8021104" y="387369"/>
              <a:ext cx="180113" cy="180201"/>
            </a:xfrm>
            <a:custGeom>
              <a:avLst/>
              <a:gdLst>
                <a:gd name="connsiteX0" fmla="*/ 90057 w 180113"/>
                <a:gd name="connsiteY0" fmla="*/ 0 h 180201"/>
                <a:gd name="connsiteX1" fmla="*/ 0 w 180113"/>
                <a:gd name="connsiteY1" fmla="*/ 90101 h 180201"/>
                <a:gd name="connsiteX2" fmla="*/ 90057 w 180113"/>
                <a:gd name="connsiteY2" fmla="*/ 180201 h 180201"/>
                <a:gd name="connsiteX3" fmla="*/ 180113 w 180113"/>
                <a:gd name="connsiteY3" fmla="*/ 90101 h 180201"/>
                <a:gd name="connsiteX4" fmla="*/ 90057 w 180113"/>
                <a:gd name="connsiteY4" fmla="*/ 0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0"/>
                  </a:moveTo>
                  <a:cubicBezTo>
                    <a:pt x="40343" y="0"/>
                    <a:pt x="0" y="40362"/>
                    <a:pt x="0" y="90101"/>
                  </a:cubicBezTo>
                  <a:cubicBezTo>
                    <a:pt x="0" y="139839"/>
                    <a:pt x="40343" y="180201"/>
                    <a:pt x="90057" y="180201"/>
                  </a:cubicBezTo>
                  <a:cubicBezTo>
                    <a:pt x="139770" y="180201"/>
                    <a:pt x="180113" y="139839"/>
                    <a:pt x="180113" y="90101"/>
                  </a:cubicBezTo>
                  <a:cubicBezTo>
                    <a:pt x="180113" y="40273"/>
                    <a:pt x="139770" y="0"/>
                    <a:pt x="90057" y="0"/>
                  </a:cubicBezTo>
                </a:path>
              </a:pathLst>
            </a:custGeom>
            <a:solidFill>
              <a:srgbClr val="D2D4D5"/>
            </a:solidFill>
            <a:ln w="8925" cap="flat">
              <a:noFill/>
              <a:prstDash val="solid"/>
              <a:miter/>
            </a:ln>
          </p:spPr>
          <p:txBody>
            <a:bodyPr rtlCol="0" anchor="ctr"/>
            <a:lstStyle/>
            <a:p>
              <a:endParaRPr lang="en-US" sz="1350" dirty="0"/>
            </a:p>
          </p:txBody>
        </p:sp>
        <p:sp>
          <p:nvSpPr>
            <p:cNvPr id="80" name="Freeform 79">
              <a:extLst>
                <a:ext uri="{FF2B5EF4-FFF2-40B4-BE49-F238E27FC236}">
                  <a16:creationId xmlns:a16="http://schemas.microsoft.com/office/drawing/2014/main" id="{C9C82084-9369-2FE7-0A77-59D20A08E31E}"/>
                </a:ext>
              </a:extLst>
            </p:cNvPr>
            <p:cNvSpPr/>
            <p:nvPr/>
          </p:nvSpPr>
          <p:spPr>
            <a:xfrm>
              <a:off x="8376778" y="387369"/>
              <a:ext cx="180113" cy="180201"/>
            </a:xfrm>
            <a:custGeom>
              <a:avLst/>
              <a:gdLst>
                <a:gd name="connsiteX0" fmla="*/ 90057 w 180113"/>
                <a:gd name="connsiteY0" fmla="*/ 0 h 180201"/>
                <a:gd name="connsiteX1" fmla="*/ 0 w 180113"/>
                <a:gd name="connsiteY1" fmla="*/ 90101 h 180201"/>
                <a:gd name="connsiteX2" fmla="*/ 90057 w 180113"/>
                <a:gd name="connsiteY2" fmla="*/ 180201 h 180201"/>
                <a:gd name="connsiteX3" fmla="*/ 180113 w 180113"/>
                <a:gd name="connsiteY3" fmla="*/ 90101 h 180201"/>
                <a:gd name="connsiteX4" fmla="*/ 90057 w 180113"/>
                <a:gd name="connsiteY4" fmla="*/ 0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0"/>
                  </a:moveTo>
                  <a:cubicBezTo>
                    <a:pt x="40343" y="0"/>
                    <a:pt x="0" y="40362"/>
                    <a:pt x="0" y="90101"/>
                  </a:cubicBezTo>
                  <a:cubicBezTo>
                    <a:pt x="0" y="139839"/>
                    <a:pt x="40343" y="180201"/>
                    <a:pt x="90057" y="180201"/>
                  </a:cubicBezTo>
                  <a:cubicBezTo>
                    <a:pt x="139771" y="180201"/>
                    <a:pt x="180113" y="139839"/>
                    <a:pt x="180113" y="90101"/>
                  </a:cubicBezTo>
                  <a:cubicBezTo>
                    <a:pt x="180024" y="40273"/>
                    <a:pt x="139771" y="0"/>
                    <a:pt x="90057" y="0"/>
                  </a:cubicBezTo>
                </a:path>
              </a:pathLst>
            </a:custGeom>
            <a:solidFill>
              <a:srgbClr val="D2D4D5"/>
            </a:solidFill>
            <a:ln w="8925" cap="flat">
              <a:noFill/>
              <a:prstDash val="solid"/>
              <a:miter/>
            </a:ln>
          </p:spPr>
          <p:txBody>
            <a:bodyPr rtlCol="0" anchor="ctr"/>
            <a:lstStyle/>
            <a:p>
              <a:endParaRPr lang="en-US" sz="1350" dirty="0"/>
            </a:p>
          </p:txBody>
        </p:sp>
        <p:sp>
          <p:nvSpPr>
            <p:cNvPr id="81" name="Freeform 80">
              <a:extLst>
                <a:ext uri="{FF2B5EF4-FFF2-40B4-BE49-F238E27FC236}">
                  <a16:creationId xmlns:a16="http://schemas.microsoft.com/office/drawing/2014/main" id="{B21B79C3-4455-EA97-326E-92AF7F750A27}"/>
                </a:ext>
              </a:extLst>
            </p:cNvPr>
            <p:cNvSpPr/>
            <p:nvPr/>
          </p:nvSpPr>
          <p:spPr>
            <a:xfrm>
              <a:off x="10866409" y="2252156"/>
              <a:ext cx="180113" cy="180201"/>
            </a:xfrm>
            <a:custGeom>
              <a:avLst/>
              <a:gdLst>
                <a:gd name="connsiteX0" fmla="*/ 90056 w 180113"/>
                <a:gd name="connsiteY0" fmla="*/ 0 h 180201"/>
                <a:gd name="connsiteX1" fmla="*/ 0 w 180113"/>
                <a:gd name="connsiteY1" fmla="*/ 90100 h 180201"/>
                <a:gd name="connsiteX2" fmla="*/ 90056 w 180113"/>
                <a:gd name="connsiteY2" fmla="*/ 180201 h 180201"/>
                <a:gd name="connsiteX3" fmla="*/ 180114 w 180113"/>
                <a:gd name="connsiteY3" fmla="*/ 90100 h 180201"/>
                <a:gd name="connsiteX4" fmla="*/ 90056 w 180113"/>
                <a:gd name="connsiteY4" fmla="*/ 0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6" y="0"/>
                  </a:moveTo>
                  <a:cubicBezTo>
                    <a:pt x="40343" y="0"/>
                    <a:pt x="0" y="40362"/>
                    <a:pt x="0" y="90100"/>
                  </a:cubicBezTo>
                  <a:cubicBezTo>
                    <a:pt x="0" y="139839"/>
                    <a:pt x="40343" y="180201"/>
                    <a:pt x="90056" y="180201"/>
                  </a:cubicBezTo>
                  <a:cubicBezTo>
                    <a:pt x="139771" y="180201"/>
                    <a:pt x="180114" y="139839"/>
                    <a:pt x="180114" y="90100"/>
                  </a:cubicBezTo>
                  <a:cubicBezTo>
                    <a:pt x="180114" y="40273"/>
                    <a:pt x="139771" y="0"/>
                    <a:pt x="90056" y="0"/>
                  </a:cubicBezTo>
                </a:path>
              </a:pathLst>
            </a:custGeom>
            <a:solidFill>
              <a:srgbClr val="D2D4D5"/>
            </a:solidFill>
            <a:ln w="8925" cap="flat">
              <a:noFill/>
              <a:prstDash val="solid"/>
              <a:miter/>
            </a:ln>
          </p:spPr>
          <p:txBody>
            <a:bodyPr rtlCol="0" anchor="ctr"/>
            <a:lstStyle/>
            <a:p>
              <a:endParaRPr lang="en-US" sz="1350" dirty="0"/>
            </a:p>
          </p:txBody>
        </p:sp>
        <p:sp>
          <p:nvSpPr>
            <p:cNvPr id="82" name="Freeform 81">
              <a:extLst>
                <a:ext uri="{FF2B5EF4-FFF2-40B4-BE49-F238E27FC236}">
                  <a16:creationId xmlns:a16="http://schemas.microsoft.com/office/drawing/2014/main" id="{BAF835D0-0DFB-7ADD-4E8C-0B5EB1D3FA4B}"/>
                </a:ext>
              </a:extLst>
            </p:cNvPr>
            <p:cNvSpPr/>
            <p:nvPr/>
          </p:nvSpPr>
          <p:spPr>
            <a:xfrm>
              <a:off x="10866409" y="2967960"/>
              <a:ext cx="180113" cy="180201"/>
            </a:xfrm>
            <a:custGeom>
              <a:avLst/>
              <a:gdLst>
                <a:gd name="connsiteX0" fmla="*/ 90056 w 180113"/>
                <a:gd name="connsiteY0" fmla="*/ 0 h 180201"/>
                <a:gd name="connsiteX1" fmla="*/ 0 w 180113"/>
                <a:gd name="connsiteY1" fmla="*/ 90101 h 180201"/>
                <a:gd name="connsiteX2" fmla="*/ 90056 w 180113"/>
                <a:gd name="connsiteY2" fmla="*/ 180201 h 180201"/>
                <a:gd name="connsiteX3" fmla="*/ 180114 w 180113"/>
                <a:gd name="connsiteY3" fmla="*/ 90101 h 180201"/>
                <a:gd name="connsiteX4" fmla="*/ 90056 w 180113"/>
                <a:gd name="connsiteY4" fmla="*/ 0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6" y="0"/>
                  </a:moveTo>
                  <a:cubicBezTo>
                    <a:pt x="40343" y="0"/>
                    <a:pt x="0" y="40362"/>
                    <a:pt x="0" y="90101"/>
                  </a:cubicBezTo>
                  <a:cubicBezTo>
                    <a:pt x="0" y="139839"/>
                    <a:pt x="40343" y="180201"/>
                    <a:pt x="90056" y="180201"/>
                  </a:cubicBezTo>
                  <a:cubicBezTo>
                    <a:pt x="139771" y="180201"/>
                    <a:pt x="180114" y="139839"/>
                    <a:pt x="180114" y="90101"/>
                  </a:cubicBezTo>
                  <a:cubicBezTo>
                    <a:pt x="180114" y="40362"/>
                    <a:pt x="139771" y="0"/>
                    <a:pt x="90056" y="0"/>
                  </a:cubicBezTo>
                </a:path>
              </a:pathLst>
            </a:custGeom>
            <a:solidFill>
              <a:srgbClr val="D2D4D5"/>
            </a:solidFill>
            <a:ln w="8925" cap="flat">
              <a:noFill/>
              <a:prstDash val="solid"/>
              <a:miter/>
            </a:ln>
          </p:spPr>
          <p:txBody>
            <a:bodyPr rtlCol="0" anchor="ctr"/>
            <a:lstStyle/>
            <a:p>
              <a:endParaRPr lang="en-US" sz="1350" dirty="0"/>
            </a:p>
          </p:txBody>
        </p:sp>
      </p:grpSp>
      <p:sp>
        <p:nvSpPr>
          <p:cNvPr id="2" name="Title 1">
            <a:extLst>
              <a:ext uri="{FF2B5EF4-FFF2-40B4-BE49-F238E27FC236}">
                <a16:creationId xmlns:a16="http://schemas.microsoft.com/office/drawing/2014/main" id="{02BC0A35-605B-540D-A6C1-A30375E8AD1E}"/>
              </a:ext>
            </a:extLst>
          </p:cNvPr>
          <p:cNvSpPr>
            <a:spLocks noGrp="1"/>
          </p:cNvSpPr>
          <p:nvPr>
            <p:ph type="title"/>
          </p:nvPr>
        </p:nvSpPr>
        <p:spPr>
          <a:xfrm>
            <a:off x="964505" y="1684753"/>
            <a:ext cx="4465529" cy="2022953"/>
          </a:xfrm>
        </p:spPr>
        <p:txBody>
          <a:bodyPr anchor="ctr" anchorCtr="0"/>
          <a:lstStyle>
            <a:lvl1pPr algn="ctr">
              <a:defRPr sz="2250" b="0" i="0">
                <a:solidFill>
                  <a:schemeClr val="bg1"/>
                </a:solidFill>
                <a:latin typeface="ABC Oracle Medium" panose="020B0504040202060203" pitchFamily="34" charset="77"/>
              </a:defRPr>
            </a:lvl1pPr>
          </a:lstStyle>
          <a:p>
            <a:r>
              <a:rPr lang="en-US"/>
              <a:t>Click to edit Master title style</a:t>
            </a:r>
            <a:endParaRPr lang="en-GB" dirty="0"/>
          </a:p>
        </p:txBody>
      </p:sp>
      <p:sp>
        <p:nvSpPr>
          <p:cNvPr id="3" name="Content Placeholder 2">
            <a:extLst>
              <a:ext uri="{FF2B5EF4-FFF2-40B4-BE49-F238E27FC236}">
                <a16:creationId xmlns:a16="http://schemas.microsoft.com/office/drawing/2014/main" id="{998F55B4-FD90-CD9B-E925-574003DE1A20}"/>
              </a:ext>
            </a:extLst>
          </p:cNvPr>
          <p:cNvSpPr>
            <a:spLocks noGrp="1"/>
          </p:cNvSpPr>
          <p:nvPr>
            <p:ph idx="1"/>
          </p:nvPr>
        </p:nvSpPr>
        <p:spPr>
          <a:xfrm>
            <a:off x="352426" y="304976"/>
            <a:ext cx="3125157" cy="1203325"/>
          </a:xfrm>
        </p:spPr>
        <p:txBody>
          <a:bodyPr/>
          <a:lstStyle>
            <a:lvl1pPr>
              <a:spcBef>
                <a:spcPts val="0"/>
              </a:spcBef>
              <a:spcAft>
                <a:spcPts val="0"/>
              </a:spcAft>
              <a:defRPr sz="675" b="0" i="0">
                <a:solidFill>
                  <a:schemeClr val="bg1"/>
                </a:solidFill>
                <a:latin typeface="ABC Oracle Medium" panose="020B0504040202060203" pitchFamily="34" charset="77"/>
              </a:defRPr>
            </a:lvl1pPr>
            <a:lvl2pPr marL="0" indent="0">
              <a:buNone/>
              <a:defRPr sz="675" b="0" i="0">
                <a:solidFill>
                  <a:schemeClr val="bg1"/>
                </a:solidFill>
                <a:latin typeface="ABC Oracle Medium" panose="020B0504040202060203" pitchFamily="34" charset="77"/>
              </a:defRPr>
            </a:lvl2pPr>
            <a:lvl3pPr marL="135731" indent="-135731">
              <a:tabLst/>
              <a:defRPr sz="675" b="0" i="0">
                <a:solidFill>
                  <a:schemeClr val="bg1"/>
                </a:solidFill>
                <a:latin typeface="ABC Oracle Medium" panose="020B0504040202060203" pitchFamily="34" charset="77"/>
              </a:defRPr>
            </a:lvl3pPr>
            <a:lvl4pPr marL="266700" indent="-130969">
              <a:tabLst/>
              <a:defRPr sz="675" b="0" i="0">
                <a:solidFill>
                  <a:schemeClr val="bg1"/>
                </a:solidFill>
                <a:latin typeface="ABC Oracle Medium" panose="020B0504040202060203" pitchFamily="34" charset="77"/>
              </a:defRPr>
            </a:lvl4pPr>
            <a:lvl5pPr marL="402431" indent="-135731">
              <a:tabLst/>
              <a:defRPr sz="675" b="0" i="0">
                <a:solidFill>
                  <a:schemeClr val="bg1"/>
                </a:solidFill>
                <a:latin typeface="ABC Oracle Medium" panose="020B0504040202060203" pitchFamily="34" charset="77"/>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6" name="Slide Number Placeholder 5">
            <a:extLst>
              <a:ext uri="{FF2B5EF4-FFF2-40B4-BE49-F238E27FC236}">
                <a16:creationId xmlns:a16="http://schemas.microsoft.com/office/drawing/2014/main" id="{FC6E464A-9C61-0511-FA70-5AA1019B3D6D}"/>
              </a:ext>
            </a:extLst>
          </p:cNvPr>
          <p:cNvSpPr>
            <a:spLocks noGrp="1"/>
          </p:cNvSpPr>
          <p:nvPr>
            <p:ph type="sldNum" sz="quarter" idx="12"/>
          </p:nvPr>
        </p:nvSpPr>
        <p:spPr>
          <a:noFill/>
        </p:spPr>
        <p:txBody>
          <a:bodyPr/>
          <a:lstStyle>
            <a:lvl1pPr>
              <a:defRPr>
                <a:solidFill>
                  <a:schemeClr val="bg1"/>
                </a:solidFill>
              </a:defRPr>
            </a:lvl1pPr>
          </a:lstStyle>
          <a:p>
            <a:fld id="{C1FF6DA9-008F-8B48-92A6-B652298478BF}" type="slidenum">
              <a:rPr lang="en-US" smtClean="0"/>
              <a:t>‹#›</a:t>
            </a:fld>
            <a:endParaRPr lang="en-US" dirty="0"/>
          </a:p>
        </p:txBody>
      </p:sp>
      <p:sp>
        <p:nvSpPr>
          <p:cNvPr id="7" name="Slide Number Placeholder 5">
            <a:extLst>
              <a:ext uri="{FF2B5EF4-FFF2-40B4-BE49-F238E27FC236}">
                <a16:creationId xmlns:a16="http://schemas.microsoft.com/office/drawing/2014/main" id="{981B5E96-C20E-3582-E8AB-6D2499FB1A3C}"/>
              </a:ext>
            </a:extLst>
          </p:cNvPr>
          <p:cNvSpPr txBox="1">
            <a:spLocks/>
          </p:cNvSpPr>
          <p:nvPr/>
        </p:nvSpPr>
        <p:spPr>
          <a:xfrm>
            <a:off x="13995253" y="6222161"/>
            <a:ext cx="2743200" cy="365125"/>
          </a:xfrm>
          <a:prstGeom prst="rect">
            <a:avLst/>
          </a:prstGeom>
        </p:spPr>
        <p:txBody>
          <a:bodyPr vert="horz" lIns="0" tIns="0" rIns="0" bIns="0" rtlCol="0" anchor="b" anchorCtr="0">
            <a:noAutofit/>
          </a:bodyPr>
          <a:lstStyle>
            <a:defPPr>
              <a:defRPr lang="en-US"/>
            </a:defPPr>
            <a:lvl1pPr marL="0" algn="r" defTabSz="914400" rtl="0" eaLnBrk="1" latinLnBrk="0" hangingPunct="1">
              <a:defRPr sz="1000" b="0" i="0" kern="1200">
                <a:solidFill>
                  <a:schemeClr val="accent3"/>
                </a:solidFill>
                <a:latin typeface="ABC Oracle Medium" panose="020B0504040202060203" pitchFamily="34" charset="77"/>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741AFF56-1126-4107-9C02-BC0EFBF16431}" type="slidenum">
              <a:rPr lang="en-GB" sz="750" smtClean="0"/>
              <a:pPr/>
              <a:t>‹#›</a:t>
            </a:fld>
            <a:endParaRPr lang="en-GB" sz="750" dirty="0"/>
          </a:p>
        </p:txBody>
      </p:sp>
      <p:sp>
        <p:nvSpPr>
          <p:cNvPr id="4" name="Footer Placeholder 4">
            <a:extLst>
              <a:ext uri="{FF2B5EF4-FFF2-40B4-BE49-F238E27FC236}">
                <a16:creationId xmlns:a16="http://schemas.microsoft.com/office/drawing/2014/main" id="{FCAC37BC-346D-51DA-B8FC-D5C95892C05D}"/>
              </a:ext>
            </a:extLst>
          </p:cNvPr>
          <p:cNvSpPr>
            <a:spLocks noGrp="1"/>
          </p:cNvSpPr>
          <p:nvPr>
            <p:ph type="ftr" sz="quarter" idx="3"/>
          </p:nvPr>
        </p:nvSpPr>
        <p:spPr>
          <a:xfrm>
            <a:off x="4037117" y="6587284"/>
            <a:ext cx="4114800" cy="186484"/>
          </a:xfrm>
          <a:prstGeom prst="rect">
            <a:avLst/>
          </a:prstGeom>
        </p:spPr>
        <p:txBody>
          <a:bodyPr vert="horz" lIns="0" tIns="0" rIns="0" bIns="0" rtlCol="0" anchor="b" anchorCtr="0">
            <a:noAutofit/>
          </a:bodyPr>
          <a:lstStyle>
            <a:lvl1pPr algn="ctr">
              <a:defRPr sz="750" b="0" i="0">
                <a:solidFill>
                  <a:schemeClr val="bg1"/>
                </a:solidFill>
                <a:latin typeface="ABC Oracle Medium" panose="020B0504040202060203" pitchFamily="34" charset="77"/>
              </a:defRPr>
            </a:lvl1pPr>
          </a:lstStyle>
          <a:p>
            <a:endParaRPr lang="en-US" dirty="0"/>
          </a:p>
        </p:txBody>
      </p:sp>
    </p:spTree>
    <p:extLst>
      <p:ext uri="{BB962C8B-B14F-4D97-AF65-F5344CB8AC3E}">
        <p14:creationId xmlns:p14="http://schemas.microsoft.com/office/powerpoint/2010/main" val="29049496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p:cSld name="9_Title and Content">
    <p:bg>
      <p:bgPr>
        <a:solidFill>
          <a:schemeClr val="accent6"/>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BC0A35-605B-540D-A6C1-A30375E8AD1E}"/>
              </a:ext>
            </a:extLst>
          </p:cNvPr>
          <p:cNvSpPr>
            <a:spLocks noGrp="1"/>
          </p:cNvSpPr>
          <p:nvPr>
            <p:ph type="title"/>
          </p:nvPr>
        </p:nvSpPr>
        <p:spPr>
          <a:xfrm>
            <a:off x="326849" y="288390"/>
            <a:ext cx="5403811" cy="1232435"/>
          </a:xfrm>
        </p:spPr>
        <p:txBody>
          <a:bodyPr/>
          <a:lstStyle>
            <a:lvl1pPr>
              <a:defRPr>
                <a:solidFill>
                  <a:schemeClr val="accent1"/>
                </a:solidFill>
              </a:defRPr>
            </a:lvl1pPr>
          </a:lstStyle>
          <a:p>
            <a:r>
              <a:rPr lang="en-US"/>
              <a:t>Click to edit Master title style</a:t>
            </a:r>
            <a:endParaRPr lang="en-GB" dirty="0"/>
          </a:p>
        </p:txBody>
      </p:sp>
      <p:sp>
        <p:nvSpPr>
          <p:cNvPr id="3" name="Content Placeholder 2">
            <a:extLst>
              <a:ext uri="{FF2B5EF4-FFF2-40B4-BE49-F238E27FC236}">
                <a16:creationId xmlns:a16="http://schemas.microsoft.com/office/drawing/2014/main" id="{998F55B4-FD90-CD9B-E925-574003DE1A20}"/>
              </a:ext>
            </a:extLst>
          </p:cNvPr>
          <p:cNvSpPr>
            <a:spLocks noGrp="1"/>
          </p:cNvSpPr>
          <p:nvPr>
            <p:ph idx="1"/>
          </p:nvPr>
        </p:nvSpPr>
        <p:spPr>
          <a:xfrm>
            <a:off x="347084" y="1481511"/>
            <a:ext cx="5748917" cy="5066929"/>
          </a:xfrm>
        </p:spPr>
        <p:txBody>
          <a:bodyPr/>
          <a:lstStyle>
            <a:lvl1pPr>
              <a:spcBef>
                <a:spcPts val="0"/>
              </a:spcBef>
              <a:spcAft>
                <a:spcPts val="0"/>
              </a:spcAft>
              <a:defRPr sz="1050">
                <a:solidFill>
                  <a:schemeClr val="tx2"/>
                </a:solidFill>
              </a:defRPr>
            </a:lvl1pPr>
            <a:lvl2pPr>
              <a:defRPr sz="1050">
                <a:solidFill>
                  <a:schemeClr val="tx2"/>
                </a:solidFill>
              </a:defRPr>
            </a:lvl2pPr>
            <a:lvl3pPr>
              <a:defRPr sz="1050">
                <a:solidFill>
                  <a:schemeClr val="tx2"/>
                </a:solidFill>
              </a:defRPr>
            </a:lvl3pPr>
            <a:lvl4pPr>
              <a:defRPr sz="1050">
                <a:solidFill>
                  <a:schemeClr val="tx2"/>
                </a:solidFill>
              </a:defRPr>
            </a:lvl4pPr>
            <a:lvl5pPr>
              <a:defRPr sz="1050">
                <a:solidFill>
                  <a:schemeClr val="tx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6" name="Slide Number Placeholder 5">
            <a:extLst>
              <a:ext uri="{FF2B5EF4-FFF2-40B4-BE49-F238E27FC236}">
                <a16:creationId xmlns:a16="http://schemas.microsoft.com/office/drawing/2014/main" id="{FC6E464A-9C61-0511-FA70-5AA1019B3D6D}"/>
              </a:ext>
            </a:extLst>
          </p:cNvPr>
          <p:cNvSpPr>
            <a:spLocks noGrp="1"/>
          </p:cNvSpPr>
          <p:nvPr>
            <p:ph type="sldNum" sz="quarter" idx="12"/>
          </p:nvPr>
        </p:nvSpPr>
        <p:spPr/>
        <p:txBody>
          <a:bodyPr/>
          <a:lstStyle>
            <a:lvl1pPr>
              <a:defRPr>
                <a:solidFill>
                  <a:schemeClr val="accent1"/>
                </a:solidFill>
              </a:defRPr>
            </a:lvl1pPr>
          </a:lstStyle>
          <a:p>
            <a:fld id="{C1FF6DA9-008F-8B48-92A6-B652298478BF}" type="slidenum">
              <a:rPr lang="en-US" smtClean="0"/>
              <a:t>‹#›</a:t>
            </a:fld>
            <a:endParaRPr lang="en-US" dirty="0"/>
          </a:p>
        </p:txBody>
      </p:sp>
      <p:sp>
        <p:nvSpPr>
          <p:cNvPr id="4" name="Footer Placeholder 4">
            <a:extLst>
              <a:ext uri="{FF2B5EF4-FFF2-40B4-BE49-F238E27FC236}">
                <a16:creationId xmlns:a16="http://schemas.microsoft.com/office/drawing/2014/main" id="{D604D2A8-340C-6811-0193-59710C1F0322}"/>
              </a:ext>
            </a:extLst>
          </p:cNvPr>
          <p:cNvSpPr>
            <a:spLocks noGrp="1"/>
          </p:cNvSpPr>
          <p:nvPr>
            <p:ph type="ftr" sz="quarter" idx="3"/>
          </p:nvPr>
        </p:nvSpPr>
        <p:spPr>
          <a:xfrm>
            <a:off x="4038600" y="6400800"/>
            <a:ext cx="4114800" cy="186484"/>
          </a:xfrm>
          <a:prstGeom prst="rect">
            <a:avLst/>
          </a:prstGeom>
        </p:spPr>
        <p:txBody>
          <a:bodyPr vert="horz" lIns="0" tIns="0" rIns="0" bIns="0" rtlCol="0" anchor="b" anchorCtr="0">
            <a:noAutofit/>
          </a:bodyPr>
          <a:lstStyle>
            <a:lvl1pPr algn="ctr">
              <a:defRPr sz="750" b="0" i="0">
                <a:solidFill>
                  <a:schemeClr val="accent1"/>
                </a:solidFill>
                <a:latin typeface="ABC Oracle Medium" panose="020B0504040202060203" pitchFamily="34" charset="77"/>
              </a:defRPr>
            </a:lvl1pPr>
          </a:lstStyle>
          <a:p>
            <a:endParaRPr lang="en-US" dirty="0"/>
          </a:p>
        </p:txBody>
      </p:sp>
    </p:spTree>
    <p:extLst>
      <p:ext uri="{BB962C8B-B14F-4D97-AF65-F5344CB8AC3E}">
        <p14:creationId xmlns:p14="http://schemas.microsoft.com/office/powerpoint/2010/main" val="102965214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1_Title Slide">
    <p:bg>
      <p:bgPr>
        <a:solidFill>
          <a:schemeClr val="bg1">
            <a:lumMod val="85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ED5113-57A5-9394-9EAC-AE049E0FC471}"/>
              </a:ext>
            </a:extLst>
          </p:cNvPr>
          <p:cNvSpPr>
            <a:spLocks noGrp="1"/>
          </p:cNvSpPr>
          <p:nvPr>
            <p:ph type="ctrTitle"/>
          </p:nvPr>
        </p:nvSpPr>
        <p:spPr>
          <a:xfrm>
            <a:off x="321111" y="286185"/>
            <a:ext cx="6571317" cy="780120"/>
          </a:xfrm>
        </p:spPr>
        <p:txBody>
          <a:bodyPr anchor="t" anchorCtr="0"/>
          <a:lstStyle>
            <a:lvl1pPr algn="l">
              <a:defRPr sz="2625" b="0" i="0">
                <a:solidFill>
                  <a:schemeClr val="bg1"/>
                </a:solidFill>
                <a:latin typeface="ABC Oracle Medium" panose="020B0504040202060203" pitchFamily="34" charset="77"/>
              </a:defRPr>
            </a:lvl1pPr>
          </a:lstStyle>
          <a:p>
            <a:r>
              <a:rPr lang="en-US"/>
              <a:t>Click to edit Master title style</a:t>
            </a:r>
            <a:endParaRPr lang="en-GB" dirty="0"/>
          </a:p>
        </p:txBody>
      </p:sp>
      <p:sp>
        <p:nvSpPr>
          <p:cNvPr id="3" name="Subtitle 2">
            <a:extLst>
              <a:ext uri="{FF2B5EF4-FFF2-40B4-BE49-F238E27FC236}">
                <a16:creationId xmlns:a16="http://schemas.microsoft.com/office/drawing/2014/main" id="{0F1D9585-239A-5710-5FBB-F38F3137D466}"/>
              </a:ext>
            </a:extLst>
          </p:cNvPr>
          <p:cNvSpPr>
            <a:spLocks noGrp="1"/>
          </p:cNvSpPr>
          <p:nvPr>
            <p:ph type="subTitle" idx="1"/>
          </p:nvPr>
        </p:nvSpPr>
        <p:spPr>
          <a:xfrm>
            <a:off x="338464" y="1122801"/>
            <a:ext cx="6566752" cy="1598604"/>
          </a:xfrm>
        </p:spPr>
        <p:txBody>
          <a:bodyPr anchor="t" anchorCtr="0"/>
          <a:lstStyle>
            <a:lvl1pPr marL="0" indent="0" algn="l">
              <a:spcBef>
                <a:spcPts val="0"/>
              </a:spcBef>
              <a:spcAft>
                <a:spcPts val="0"/>
              </a:spcAft>
              <a:buNone/>
              <a:defRPr sz="1800">
                <a:solidFill>
                  <a:schemeClr val="bg1"/>
                </a:solidFill>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en-GB" dirty="0"/>
          </a:p>
        </p:txBody>
      </p:sp>
      <p:sp>
        <p:nvSpPr>
          <p:cNvPr id="18" name="Freeform 17">
            <a:extLst>
              <a:ext uri="{FF2B5EF4-FFF2-40B4-BE49-F238E27FC236}">
                <a16:creationId xmlns:a16="http://schemas.microsoft.com/office/drawing/2014/main" id="{476D9EB4-DA8D-7007-E1F1-13594489E635}"/>
              </a:ext>
            </a:extLst>
          </p:cNvPr>
          <p:cNvSpPr/>
          <p:nvPr/>
        </p:nvSpPr>
        <p:spPr>
          <a:xfrm>
            <a:off x="8188347" y="2855934"/>
            <a:ext cx="3692504" cy="3692504"/>
          </a:xfrm>
          <a:custGeom>
            <a:avLst/>
            <a:gdLst>
              <a:gd name="connsiteX0" fmla="*/ 1027937 w 2055876"/>
              <a:gd name="connsiteY0" fmla="*/ 436911 h 2055876"/>
              <a:gd name="connsiteX1" fmla="*/ 436911 w 2055876"/>
              <a:gd name="connsiteY1" fmla="*/ 1027937 h 2055876"/>
              <a:gd name="connsiteX2" fmla="*/ 1027937 w 2055876"/>
              <a:gd name="connsiteY2" fmla="*/ 1619059 h 2055876"/>
              <a:gd name="connsiteX3" fmla="*/ 1618964 w 2055876"/>
              <a:gd name="connsiteY3" fmla="*/ 1027937 h 2055876"/>
              <a:gd name="connsiteX4" fmla="*/ 1027937 w 2055876"/>
              <a:gd name="connsiteY4" fmla="*/ 436911 h 2055876"/>
              <a:gd name="connsiteX5" fmla="*/ 1027938 w 2055876"/>
              <a:gd name="connsiteY5" fmla="*/ 0 h 2055876"/>
              <a:gd name="connsiteX6" fmla="*/ 2055876 w 2055876"/>
              <a:gd name="connsiteY6" fmla="*/ 1027938 h 2055876"/>
              <a:gd name="connsiteX7" fmla="*/ 2055876 w 2055876"/>
              <a:gd name="connsiteY7" fmla="*/ 2055876 h 2055876"/>
              <a:gd name="connsiteX8" fmla="*/ 1027938 w 2055876"/>
              <a:gd name="connsiteY8" fmla="*/ 2055876 h 2055876"/>
              <a:gd name="connsiteX9" fmla="*/ 0 w 2055876"/>
              <a:gd name="connsiteY9" fmla="*/ 1027938 h 2055876"/>
              <a:gd name="connsiteX10" fmla="*/ 1027938 w 2055876"/>
              <a:gd name="connsiteY10" fmla="*/ 0 h 20558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055876" h="2055876">
                <a:moveTo>
                  <a:pt x="1027937" y="436911"/>
                </a:moveTo>
                <a:cubicBezTo>
                  <a:pt x="701516" y="436911"/>
                  <a:pt x="436911" y="701516"/>
                  <a:pt x="436911" y="1027937"/>
                </a:cubicBezTo>
                <a:cubicBezTo>
                  <a:pt x="436911" y="1354454"/>
                  <a:pt x="701516" y="1619059"/>
                  <a:pt x="1027937" y="1619059"/>
                </a:cubicBezTo>
                <a:cubicBezTo>
                  <a:pt x="1354359" y="1619059"/>
                  <a:pt x="1618964" y="1354454"/>
                  <a:pt x="1618964" y="1027937"/>
                </a:cubicBezTo>
                <a:cubicBezTo>
                  <a:pt x="1618964" y="701516"/>
                  <a:pt x="1354359" y="436911"/>
                  <a:pt x="1027937" y="436911"/>
                </a:cubicBezTo>
                <a:close/>
                <a:moveTo>
                  <a:pt x="1027938" y="0"/>
                </a:moveTo>
                <a:cubicBezTo>
                  <a:pt x="1595628" y="0"/>
                  <a:pt x="2055876" y="460248"/>
                  <a:pt x="2055876" y="1027938"/>
                </a:cubicBezTo>
                <a:lnTo>
                  <a:pt x="2055876" y="2055876"/>
                </a:lnTo>
                <a:lnTo>
                  <a:pt x="1027938" y="2055876"/>
                </a:lnTo>
                <a:cubicBezTo>
                  <a:pt x="460248" y="2055876"/>
                  <a:pt x="0" y="1595723"/>
                  <a:pt x="0" y="1027938"/>
                </a:cubicBezTo>
                <a:cubicBezTo>
                  <a:pt x="0" y="460248"/>
                  <a:pt x="460248" y="0"/>
                  <a:pt x="1027938" y="0"/>
                </a:cubicBezTo>
                <a:close/>
              </a:path>
            </a:pathLst>
          </a:custGeom>
          <a:solidFill>
            <a:schemeClr val="bg1"/>
          </a:solidFill>
          <a:ln w="9525" cap="flat">
            <a:noFill/>
            <a:prstDash val="solid"/>
            <a:miter/>
          </a:ln>
        </p:spPr>
        <p:txBody>
          <a:bodyPr rtlCol="0" anchor="ctr"/>
          <a:lstStyle/>
          <a:p>
            <a:endParaRPr lang="en-US" sz="1350" dirty="0"/>
          </a:p>
        </p:txBody>
      </p:sp>
      <p:sp>
        <p:nvSpPr>
          <p:cNvPr id="13" name="Graphic 11">
            <a:extLst>
              <a:ext uri="{FF2B5EF4-FFF2-40B4-BE49-F238E27FC236}">
                <a16:creationId xmlns:a16="http://schemas.microsoft.com/office/drawing/2014/main" id="{9A47DABB-6B23-B92F-2CE3-C72452A43FFC}"/>
              </a:ext>
            </a:extLst>
          </p:cNvPr>
          <p:cNvSpPr/>
          <p:nvPr/>
        </p:nvSpPr>
        <p:spPr>
          <a:xfrm>
            <a:off x="9244208" y="317502"/>
            <a:ext cx="2636643" cy="1008569"/>
          </a:xfrm>
          <a:custGeom>
            <a:avLst/>
            <a:gdLst>
              <a:gd name="connsiteX0" fmla="*/ 4115562 w 4188999"/>
              <a:gd name="connsiteY0" fmla="*/ 1595750 h 1602377"/>
              <a:gd name="connsiteX1" fmla="*/ 4189000 w 4188999"/>
              <a:gd name="connsiteY1" fmla="*/ 1522747 h 1602377"/>
              <a:gd name="connsiteX2" fmla="*/ 4115562 w 4188999"/>
              <a:gd name="connsiteY2" fmla="*/ 1450690 h 1602377"/>
              <a:gd name="connsiteX3" fmla="*/ 4042124 w 4188999"/>
              <a:gd name="connsiteY3" fmla="*/ 1522747 h 1602377"/>
              <a:gd name="connsiteX4" fmla="*/ 4115562 w 4188999"/>
              <a:gd name="connsiteY4" fmla="*/ 1595750 h 1602377"/>
              <a:gd name="connsiteX5" fmla="*/ 3601307 w 4188999"/>
              <a:gd name="connsiteY5" fmla="*/ 1296067 h 1602377"/>
              <a:gd name="connsiteX6" fmla="*/ 3731038 w 4188999"/>
              <a:gd name="connsiteY6" fmla="*/ 1179414 h 1602377"/>
              <a:gd name="connsiteX7" fmla="*/ 3859816 w 4188999"/>
              <a:gd name="connsiteY7" fmla="*/ 1296067 h 1602377"/>
              <a:gd name="connsiteX8" fmla="*/ 3601307 w 4188999"/>
              <a:gd name="connsiteY8" fmla="*/ 1296067 h 1602377"/>
              <a:gd name="connsiteX9" fmla="*/ 3735800 w 4188999"/>
              <a:gd name="connsiteY9" fmla="*/ 1602378 h 1602377"/>
              <a:gd name="connsiteX10" fmla="*/ 3960019 w 4188999"/>
              <a:gd name="connsiteY10" fmla="*/ 1462053 h 1602377"/>
              <a:gd name="connsiteX11" fmla="*/ 3839813 w 4188999"/>
              <a:gd name="connsiteY11" fmla="*/ 1462053 h 1602377"/>
              <a:gd name="connsiteX12" fmla="*/ 3737705 w 4188999"/>
              <a:gd name="connsiteY12" fmla="*/ 1513278 h 1602377"/>
              <a:gd name="connsiteX13" fmla="*/ 3599403 w 4188999"/>
              <a:gd name="connsiteY13" fmla="*/ 1378634 h 1602377"/>
              <a:gd name="connsiteX14" fmla="*/ 3973354 w 4188999"/>
              <a:gd name="connsiteY14" fmla="*/ 1378634 h 1602377"/>
              <a:gd name="connsiteX15" fmla="*/ 3728180 w 4188999"/>
              <a:gd name="connsiteY15" fmla="*/ 1089367 h 1602377"/>
              <a:gd name="connsiteX16" fmla="*/ 3483959 w 4188999"/>
              <a:gd name="connsiteY16" fmla="*/ 1347387 h 1602377"/>
              <a:gd name="connsiteX17" fmla="*/ 3735800 w 4188999"/>
              <a:gd name="connsiteY17" fmla="*/ 1602378 h 1602377"/>
              <a:gd name="connsiteX18" fmla="*/ 3363754 w 4188999"/>
              <a:gd name="connsiteY18" fmla="*/ 1592909 h 1602377"/>
              <a:gd name="connsiteX19" fmla="*/ 3436239 w 4188999"/>
              <a:gd name="connsiteY19" fmla="*/ 1583441 h 1602377"/>
              <a:gd name="connsiteX20" fmla="*/ 3436239 w 4188999"/>
              <a:gd name="connsiteY20" fmla="*/ 1500969 h 1602377"/>
              <a:gd name="connsiteX21" fmla="*/ 3394234 w 4188999"/>
              <a:gd name="connsiteY21" fmla="*/ 1505703 h 1602377"/>
              <a:gd name="connsiteX22" fmla="*/ 3329369 w 4188999"/>
              <a:gd name="connsiteY22" fmla="*/ 1428912 h 1602377"/>
              <a:gd name="connsiteX23" fmla="*/ 3329369 w 4188999"/>
              <a:gd name="connsiteY23" fmla="*/ 1191818 h 1602377"/>
              <a:gd name="connsiteX24" fmla="*/ 3426714 w 4188999"/>
              <a:gd name="connsiteY24" fmla="*/ 1191818 h 1602377"/>
              <a:gd name="connsiteX25" fmla="*/ 3426714 w 4188999"/>
              <a:gd name="connsiteY25" fmla="*/ 1103570 h 1602377"/>
              <a:gd name="connsiteX26" fmla="*/ 3329369 w 4188999"/>
              <a:gd name="connsiteY26" fmla="*/ 1103570 h 1602377"/>
              <a:gd name="connsiteX27" fmla="*/ 3329369 w 4188999"/>
              <a:gd name="connsiteY27" fmla="*/ 961256 h 1602377"/>
              <a:gd name="connsiteX28" fmla="*/ 3218688 w 4188999"/>
              <a:gd name="connsiteY28" fmla="*/ 961256 h 1602377"/>
              <a:gd name="connsiteX29" fmla="*/ 3218688 w 4188999"/>
              <a:gd name="connsiteY29" fmla="*/ 1103570 h 1602377"/>
              <a:gd name="connsiteX30" fmla="*/ 3135725 w 4188999"/>
              <a:gd name="connsiteY30" fmla="*/ 1103570 h 1602377"/>
              <a:gd name="connsiteX31" fmla="*/ 3135725 w 4188999"/>
              <a:gd name="connsiteY31" fmla="*/ 1191818 h 1602377"/>
              <a:gd name="connsiteX32" fmla="*/ 3218688 w 4188999"/>
              <a:gd name="connsiteY32" fmla="*/ 1191818 h 1602377"/>
              <a:gd name="connsiteX33" fmla="*/ 3218688 w 4188999"/>
              <a:gd name="connsiteY33" fmla="*/ 1449743 h 1602377"/>
              <a:gd name="connsiteX34" fmla="*/ 3363754 w 4188999"/>
              <a:gd name="connsiteY34" fmla="*/ 1592909 h 1602377"/>
              <a:gd name="connsiteX35" fmla="*/ 2815209 w 4188999"/>
              <a:gd name="connsiteY35" fmla="*/ 1602378 h 1602377"/>
              <a:gd name="connsiteX36" fmla="*/ 2952560 w 4188999"/>
              <a:gd name="connsiteY36" fmla="*/ 1528428 h 1602377"/>
              <a:gd name="connsiteX37" fmla="*/ 2952560 w 4188999"/>
              <a:gd name="connsiteY37" fmla="*/ 1588175 h 1602377"/>
              <a:gd name="connsiteX38" fmla="*/ 3064193 w 4188999"/>
              <a:gd name="connsiteY38" fmla="*/ 1588175 h 1602377"/>
              <a:gd name="connsiteX39" fmla="*/ 3064193 w 4188999"/>
              <a:gd name="connsiteY39" fmla="*/ 1103570 h 1602377"/>
              <a:gd name="connsiteX40" fmla="*/ 2950655 w 4188999"/>
              <a:gd name="connsiteY40" fmla="*/ 1103570 h 1602377"/>
              <a:gd name="connsiteX41" fmla="*/ 2950655 w 4188999"/>
              <a:gd name="connsiteY41" fmla="*/ 1372006 h 1602377"/>
              <a:gd name="connsiteX42" fmla="*/ 2848547 w 4188999"/>
              <a:gd name="connsiteY42" fmla="*/ 1509490 h 1602377"/>
              <a:gd name="connsiteX43" fmla="*/ 2766536 w 4188999"/>
              <a:gd name="connsiteY43" fmla="*/ 1407040 h 1602377"/>
              <a:gd name="connsiteX44" fmla="*/ 2766536 w 4188999"/>
              <a:gd name="connsiteY44" fmla="*/ 1103570 h 1602377"/>
              <a:gd name="connsiteX45" fmla="*/ 2652998 w 4188999"/>
              <a:gd name="connsiteY45" fmla="*/ 1103570 h 1602377"/>
              <a:gd name="connsiteX46" fmla="*/ 2652998 w 4188999"/>
              <a:gd name="connsiteY46" fmla="*/ 1424178 h 1602377"/>
              <a:gd name="connsiteX47" fmla="*/ 2815209 w 4188999"/>
              <a:gd name="connsiteY47" fmla="*/ 1602378 h 1602377"/>
              <a:gd name="connsiteX48" fmla="*/ 2499360 w 4188999"/>
              <a:gd name="connsiteY48" fmla="*/ 1592909 h 1602377"/>
              <a:gd name="connsiteX49" fmla="*/ 2571845 w 4188999"/>
              <a:gd name="connsiteY49" fmla="*/ 1583441 h 1602377"/>
              <a:gd name="connsiteX50" fmla="*/ 2571845 w 4188999"/>
              <a:gd name="connsiteY50" fmla="*/ 1500969 h 1602377"/>
              <a:gd name="connsiteX51" fmla="*/ 2529840 w 4188999"/>
              <a:gd name="connsiteY51" fmla="*/ 1505703 h 1602377"/>
              <a:gd name="connsiteX52" fmla="*/ 2464975 w 4188999"/>
              <a:gd name="connsiteY52" fmla="*/ 1428912 h 1602377"/>
              <a:gd name="connsiteX53" fmla="*/ 2464975 w 4188999"/>
              <a:gd name="connsiteY53" fmla="*/ 1191818 h 1602377"/>
              <a:gd name="connsiteX54" fmla="*/ 2562320 w 4188999"/>
              <a:gd name="connsiteY54" fmla="*/ 1191818 h 1602377"/>
              <a:gd name="connsiteX55" fmla="*/ 2562320 w 4188999"/>
              <a:gd name="connsiteY55" fmla="*/ 1103570 h 1602377"/>
              <a:gd name="connsiteX56" fmla="*/ 2465070 w 4188999"/>
              <a:gd name="connsiteY56" fmla="*/ 1103570 h 1602377"/>
              <a:gd name="connsiteX57" fmla="*/ 2465070 w 4188999"/>
              <a:gd name="connsiteY57" fmla="*/ 961256 h 1602377"/>
              <a:gd name="connsiteX58" fmla="*/ 2354390 w 4188999"/>
              <a:gd name="connsiteY58" fmla="*/ 961256 h 1602377"/>
              <a:gd name="connsiteX59" fmla="*/ 2354390 w 4188999"/>
              <a:gd name="connsiteY59" fmla="*/ 1103570 h 1602377"/>
              <a:gd name="connsiteX60" fmla="*/ 2271427 w 4188999"/>
              <a:gd name="connsiteY60" fmla="*/ 1103570 h 1602377"/>
              <a:gd name="connsiteX61" fmla="*/ 2271427 w 4188999"/>
              <a:gd name="connsiteY61" fmla="*/ 1191818 h 1602377"/>
              <a:gd name="connsiteX62" fmla="*/ 2354390 w 4188999"/>
              <a:gd name="connsiteY62" fmla="*/ 1191818 h 1602377"/>
              <a:gd name="connsiteX63" fmla="*/ 2354390 w 4188999"/>
              <a:gd name="connsiteY63" fmla="*/ 1449743 h 1602377"/>
              <a:gd name="connsiteX64" fmla="*/ 2499360 w 4188999"/>
              <a:gd name="connsiteY64" fmla="*/ 1592909 h 1602377"/>
              <a:gd name="connsiteX65" fmla="*/ 2069116 w 4188999"/>
              <a:gd name="connsiteY65" fmla="*/ 980194 h 1602377"/>
              <a:gd name="connsiteX66" fmla="*/ 2143506 w 4188999"/>
              <a:gd name="connsiteY66" fmla="*/ 1054144 h 1602377"/>
              <a:gd name="connsiteX67" fmla="*/ 2217896 w 4188999"/>
              <a:gd name="connsiteY67" fmla="*/ 980194 h 1602377"/>
              <a:gd name="connsiteX68" fmla="*/ 2143506 w 4188999"/>
              <a:gd name="connsiteY68" fmla="*/ 905297 h 1602377"/>
              <a:gd name="connsiteX69" fmla="*/ 2069116 w 4188999"/>
              <a:gd name="connsiteY69" fmla="*/ 980194 h 1602377"/>
              <a:gd name="connsiteX70" fmla="*/ 2087213 w 4188999"/>
              <a:gd name="connsiteY70" fmla="*/ 1588175 h 1602377"/>
              <a:gd name="connsiteX71" fmla="*/ 2199799 w 4188999"/>
              <a:gd name="connsiteY71" fmla="*/ 1588175 h 1602377"/>
              <a:gd name="connsiteX72" fmla="*/ 2199799 w 4188999"/>
              <a:gd name="connsiteY72" fmla="*/ 1103570 h 1602377"/>
              <a:gd name="connsiteX73" fmla="*/ 2087213 w 4188999"/>
              <a:gd name="connsiteY73" fmla="*/ 1103570 h 1602377"/>
              <a:gd name="connsiteX74" fmla="*/ 2087213 w 4188999"/>
              <a:gd name="connsiteY74" fmla="*/ 1588175 h 1602377"/>
              <a:gd name="connsiteX75" fmla="*/ 1928908 w 4188999"/>
              <a:gd name="connsiteY75" fmla="*/ 1592909 h 1602377"/>
              <a:gd name="connsiteX76" fmla="*/ 2001393 w 4188999"/>
              <a:gd name="connsiteY76" fmla="*/ 1583441 h 1602377"/>
              <a:gd name="connsiteX77" fmla="*/ 2001393 w 4188999"/>
              <a:gd name="connsiteY77" fmla="*/ 1500969 h 1602377"/>
              <a:gd name="connsiteX78" fmla="*/ 1959388 w 4188999"/>
              <a:gd name="connsiteY78" fmla="*/ 1505703 h 1602377"/>
              <a:gd name="connsiteX79" fmla="*/ 1894523 w 4188999"/>
              <a:gd name="connsiteY79" fmla="*/ 1428912 h 1602377"/>
              <a:gd name="connsiteX80" fmla="*/ 1894523 w 4188999"/>
              <a:gd name="connsiteY80" fmla="*/ 1191818 h 1602377"/>
              <a:gd name="connsiteX81" fmla="*/ 1991868 w 4188999"/>
              <a:gd name="connsiteY81" fmla="*/ 1191818 h 1602377"/>
              <a:gd name="connsiteX82" fmla="*/ 1991868 w 4188999"/>
              <a:gd name="connsiteY82" fmla="*/ 1103570 h 1602377"/>
              <a:gd name="connsiteX83" fmla="*/ 1894523 w 4188999"/>
              <a:gd name="connsiteY83" fmla="*/ 1103570 h 1602377"/>
              <a:gd name="connsiteX84" fmla="*/ 1894523 w 4188999"/>
              <a:gd name="connsiteY84" fmla="*/ 961256 h 1602377"/>
              <a:gd name="connsiteX85" fmla="*/ 1783842 w 4188999"/>
              <a:gd name="connsiteY85" fmla="*/ 961256 h 1602377"/>
              <a:gd name="connsiteX86" fmla="*/ 1783842 w 4188999"/>
              <a:gd name="connsiteY86" fmla="*/ 1103570 h 1602377"/>
              <a:gd name="connsiteX87" fmla="*/ 1700879 w 4188999"/>
              <a:gd name="connsiteY87" fmla="*/ 1103570 h 1602377"/>
              <a:gd name="connsiteX88" fmla="*/ 1700879 w 4188999"/>
              <a:gd name="connsiteY88" fmla="*/ 1191818 h 1602377"/>
              <a:gd name="connsiteX89" fmla="*/ 1783842 w 4188999"/>
              <a:gd name="connsiteY89" fmla="*/ 1191818 h 1602377"/>
              <a:gd name="connsiteX90" fmla="*/ 1783842 w 4188999"/>
              <a:gd name="connsiteY90" fmla="*/ 1449743 h 1602377"/>
              <a:gd name="connsiteX91" fmla="*/ 1928908 w 4188999"/>
              <a:gd name="connsiteY91" fmla="*/ 1592909 h 1602377"/>
              <a:gd name="connsiteX92" fmla="*/ 1450848 w 4188999"/>
              <a:gd name="connsiteY92" fmla="*/ 1602378 h 1602377"/>
              <a:gd name="connsiteX93" fmla="*/ 1666494 w 4188999"/>
              <a:gd name="connsiteY93" fmla="*/ 1444914 h 1602377"/>
              <a:gd name="connsiteX94" fmla="*/ 1488091 w 4188999"/>
              <a:gd name="connsiteY94" fmla="*/ 1298813 h 1602377"/>
              <a:gd name="connsiteX95" fmla="*/ 1428941 w 4188999"/>
              <a:gd name="connsiteY95" fmla="*/ 1285557 h 1602377"/>
              <a:gd name="connsiteX96" fmla="*/ 1351693 w 4188999"/>
              <a:gd name="connsiteY96" fmla="*/ 1229598 h 1602377"/>
              <a:gd name="connsiteX97" fmla="*/ 1435608 w 4188999"/>
              <a:gd name="connsiteY97" fmla="*/ 1172691 h 1602377"/>
              <a:gd name="connsiteX98" fmla="*/ 1535811 w 4188999"/>
              <a:gd name="connsiteY98" fmla="*/ 1234332 h 1602377"/>
              <a:gd name="connsiteX99" fmla="*/ 1649349 w 4188999"/>
              <a:gd name="connsiteY99" fmla="*/ 1234332 h 1602377"/>
              <a:gd name="connsiteX100" fmla="*/ 1436561 w 4188999"/>
              <a:gd name="connsiteY100" fmla="*/ 1090219 h 1602377"/>
              <a:gd name="connsiteX101" fmla="*/ 1236155 w 4188999"/>
              <a:gd name="connsiteY101" fmla="*/ 1236320 h 1602377"/>
              <a:gd name="connsiteX102" fmla="*/ 1400270 w 4188999"/>
              <a:gd name="connsiteY102" fmla="*/ 1380433 h 1602377"/>
              <a:gd name="connsiteX103" fmla="*/ 1457516 w 4188999"/>
              <a:gd name="connsiteY103" fmla="*/ 1392742 h 1602377"/>
              <a:gd name="connsiteX104" fmla="*/ 1551051 w 4188999"/>
              <a:gd name="connsiteY104" fmla="*/ 1456277 h 1602377"/>
              <a:gd name="connsiteX105" fmla="*/ 1456563 w 4188999"/>
              <a:gd name="connsiteY105" fmla="*/ 1518864 h 1602377"/>
              <a:gd name="connsiteX106" fmla="*/ 1341120 w 4188999"/>
              <a:gd name="connsiteY106" fmla="*/ 1437339 h 1602377"/>
              <a:gd name="connsiteX107" fmla="*/ 1219010 w 4188999"/>
              <a:gd name="connsiteY107" fmla="*/ 1437339 h 1602377"/>
              <a:gd name="connsiteX108" fmla="*/ 1450848 w 4188999"/>
              <a:gd name="connsiteY108" fmla="*/ 1602378 h 1602377"/>
              <a:gd name="connsiteX109" fmla="*/ 720090 w 4188999"/>
              <a:gd name="connsiteY109" fmla="*/ 1588175 h 1602377"/>
              <a:gd name="connsiteX110" fmla="*/ 833628 w 4188999"/>
              <a:gd name="connsiteY110" fmla="*/ 1588175 h 1602377"/>
              <a:gd name="connsiteX111" fmla="*/ 833628 w 4188999"/>
              <a:gd name="connsiteY111" fmla="*/ 1317845 h 1602377"/>
              <a:gd name="connsiteX112" fmla="*/ 943356 w 4188999"/>
              <a:gd name="connsiteY112" fmla="*/ 1182254 h 1602377"/>
              <a:gd name="connsiteX113" fmla="*/ 1023461 w 4188999"/>
              <a:gd name="connsiteY113" fmla="*/ 1275236 h 1602377"/>
              <a:gd name="connsiteX114" fmla="*/ 1023461 w 4188999"/>
              <a:gd name="connsiteY114" fmla="*/ 1588175 h 1602377"/>
              <a:gd name="connsiteX115" fmla="*/ 1137952 w 4188999"/>
              <a:gd name="connsiteY115" fmla="*/ 1588175 h 1602377"/>
              <a:gd name="connsiteX116" fmla="*/ 1137952 w 4188999"/>
              <a:gd name="connsiteY116" fmla="*/ 1265673 h 1602377"/>
              <a:gd name="connsiteX117" fmla="*/ 975741 w 4188999"/>
              <a:gd name="connsiteY117" fmla="*/ 1089272 h 1602377"/>
              <a:gd name="connsiteX118" fmla="*/ 830675 w 4188999"/>
              <a:gd name="connsiteY118" fmla="*/ 1166063 h 1602377"/>
              <a:gd name="connsiteX119" fmla="*/ 830675 w 4188999"/>
              <a:gd name="connsiteY119" fmla="*/ 1103475 h 1602377"/>
              <a:gd name="connsiteX120" fmla="*/ 720090 w 4188999"/>
              <a:gd name="connsiteY120" fmla="*/ 1103475 h 1602377"/>
              <a:gd name="connsiteX121" fmla="*/ 720090 w 4188999"/>
              <a:gd name="connsiteY121" fmla="*/ 1588175 h 1602377"/>
              <a:gd name="connsiteX122" fmla="*/ 471964 w 4188999"/>
              <a:gd name="connsiteY122" fmla="*/ 1588175 h 1602377"/>
              <a:gd name="connsiteX123" fmla="*/ 591217 w 4188999"/>
              <a:gd name="connsiteY123" fmla="*/ 1588175 h 1602377"/>
              <a:gd name="connsiteX124" fmla="*/ 591217 w 4188999"/>
              <a:gd name="connsiteY124" fmla="*/ 924329 h 1602377"/>
              <a:gd name="connsiteX125" fmla="*/ 471964 w 4188999"/>
              <a:gd name="connsiteY125" fmla="*/ 924329 h 1602377"/>
              <a:gd name="connsiteX126" fmla="*/ 471964 w 4188999"/>
              <a:gd name="connsiteY126" fmla="*/ 1588175 h 1602377"/>
              <a:gd name="connsiteX127" fmla="*/ 3960971 w 4188999"/>
              <a:gd name="connsiteY127" fmla="*/ 697081 h 1602377"/>
              <a:gd name="connsiteX128" fmla="*/ 4176617 w 4188999"/>
              <a:gd name="connsiteY128" fmla="*/ 539618 h 1602377"/>
              <a:gd name="connsiteX129" fmla="*/ 3998214 w 4188999"/>
              <a:gd name="connsiteY129" fmla="*/ 393517 h 1602377"/>
              <a:gd name="connsiteX130" fmla="*/ 3939064 w 4188999"/>
              <a:gd name="connsiteY130" fmla="*/ 380261 h 1602377"/>
              <a:gd name="connsiteX131" fmla="*/ 3861816 w 4188999"/>
              <a:gd name="connsiteY131" fmla="*/ 324301 h 1602377"/>
              <a:gd name="connsiteX132" fmla="*/ 3945731 w 4188999"/>
              <a:gd name="connsiteY132" fmla="*/ 267394 h 1602377"/>
              <a:gd name="connsiteX133" fmla="*/ 4045934 w 4188999"/>
              <a:gd name="connsiteY133" fmla="*/ 329035 h 1602377"/>
              <a:gd name="connsiteX134" fmla="*/ 4159472 w 4188999"/>
              <a:gd name="connsiteY134" fmla="*/ 329035 h 1602377"/>
              <a:gd name="connsiteX135" fmla="*/ 3946684 w 4188999"/>
              <a:gd name="connsiteY135" fmla="*/ 184923 h 1602377"/>
              <a:gd name="connsiteX136" fmla="*/ 3746278 w 4188999"/>
              <a:gd name="connsiteY136" fmla="*/ 331024 h 1602377"/>
              <a:gd name="connsiteX137" fmla="*/ 3910394 w 4188999"/>
              <a:gd name="connsiteY137" fmla="*/ 475136 h 1602377"/>
              <a:gd name="connsiteX138" fmla="*/ 3967639 w 4188999"/>
              <a:gd name="connsiteY138" fmla="*/ 487446 h 1602377"/>
              <a:gd name="connsiteX139" fmla="*/ 4061174 w 4188999"/>
              <a:gd name="connsiteY139" fmla="*/ 550980 h 1602377"/>
              <a:gd name="connsiteX140" fmla="*/ 3966686 w 4188999"/>
              <a:gd name="connsiteY140" fmla="*/ 613568 h 1602377"/>
              <a:gd name="connsiteX141" fmla="*/ 3851243 w 4188999"/>
              <a:gd name="connsiteY141" fmla="*/ 532043 h 1602377"/>
              <a:gd name="connsiteX142" fmla="*/ 3729133 w 4188999"/>
              <a:gd name="connsiteY142" fmla="*/ 532043 h 1602377"/>
              <a:gd name="connsiteX143" fmla="*/ 3960971 w 4188999"/>
              <a:gd name="connsiteY143" fmla="*/ 697081 h 1602377"/>
              <a:gd name="connsiteX144" fmla="*/ 3307747 w 4188999"/>
              <a:gd name="connsiteY144" fmla="*/ 390771 h 1602377"/>
              <a:gd name="connsiteX145" fmla="*/ 3437478 w 4188999"/>
              <a:gd name="connsiteY145" fmla="*/ 274117 h 1602377"/>
              <a:gd name="connsiteX146" fmla="*/ 3566255 w 4188999"/>
              <a:gd name="connsiteY146" fmla="*/ 390771 h 1602377"/>
              <a:gd name="connsiteX147" fmla="*/ 3307747 w 4188999"/>
              <a:gd name="connsiteY147" fmla="*/ 390771 h 1602377"/>
              <a:gd name="connsiteX148" fmla="*/ 3442240 w 4188999"/>
              <a:gd name="connsiteY148" fmla="*/ 697081 h 1602377"/>
              <a:gd name="connsiteX149" fmla="*/ 3666458 w 4188999"/>
              <a:gd name="connsiteY149" fmla="*/ 556756 h 1602377"/>
              <a:gd name="connsiteX150" fmla="*/ 3546253 w 4188999"/>
              <a:gd name="connsiteY150" fmla="*/ 556756 h 1602377"/>
              <a:gd name="connsiteX151" fmla="*/ 3444145 w 4188999"/>
              <a:gd name="connsiteY151" fmla="*/ 607981 h 1602377"/>
              <a:gd name="connsiteX152" fmla="*/ 3305842 w 4188999"/>
              <a:gd name="connsiteY152" fmla="*/ 473337 h 1602377"/>
              <a:gd name="connsiteX153" fmla="*/ 3679889 w 4188999"/>
              <a:gd name="connsiteY153" fmla="*/ 473337 h 1602377"/>
              <a:gd name="connsiteX154" fmla="*/ 3434715 w 4188999"/>
              <a:gd name="connsiteY154" fmla="*/ 184070 h 1602377"/>
              <a:gd name="connsiteX155" fmla="*/ 3190494 w 4188999"/>
              <a:gd name="connsiteY155" fmla="*/ 441996 h 1602377"/>
              <a:gd name="connsiteX156" fmla="*/ 3442240 w 4188999"/>
              <a:gd name="connsiteY156" fmla="*/ 697081 h 1602377"/>
              <a:gd name="connsiteX157" fmla="*/ 2968371 w 4188999"/>
              <a:gd name="connsiteY157" fmla="*/ 74897 h 1602377"/>
              <a:gd name="connsiteX158" fmla="*/ 3042761 w 4188999"/>
              <a:gd name="connsiteY158" fmla="*/ 148847 h 1602377"/>
              <a:gd name="connsiteX159" fmla="*/ 3117152 w 4188999"/>
              <a:gd name="connsiteY159" fmla="*/ 74897 h 1602377"/>
              <a:gd name="connsiteX160" fmla="*/ 3042761 w 4188999"/>
              <a:gd name="connsiteY160" fmla="*/ 0 h 1602377"/>
              <a:gd name="connsiteX161" fmla="*/ 2968371 w 4188999"/>
              <a:gd name="connsiteY161" fmla="*/ 74897 h 1602377"/>
              <a:gd name="connsiteX162" fmla="*/ 2986469 w 4188999"/>
              <a:gd name="connsiteY162" fmla="*/ 682878 h 1602377"/>
              <a:gd name="connsiteX163" fmla="*/ 3099054 w 4188999"/>
              <a:gd name="connsiteY163" fmla="*/ 682878 h 1602377"/>
              <a:gd name="connsiteX164" fmla="*/ 3099054 w 4188999"/>
              <a:gd name="connsiteY164" fmla="*/ 198179 h 1602377"/>
              <a:gd name="connsiteX165" fmla="*/ 2986469 w 4188999"/>
              <a:gd name="connsiteY165" fmla="*/ 198179 h 1602377"/>
              <a:gd name="connsiteX166" fmla="*/ 2986469 w 4188999"/>
              <a:gd name="connsiteY166" fmla="*/ 682878 h 1602377"/>
              <a:gd name="connsiteX167" fmla="*/ 2628995 w 4188999"/>
              <a:gd name="connsiteY167" fmla="*/ 682878 h 1602377"/>
              <a:gd name="connsiteX168" fmla="*/ 2742533 w 4188999"/>
              <a:gd name="connsiteY168" fmla="*/ 682878 h 1602377"/>
              <a:gd name="connsiteX169" fmla="*/ 2742533 w 4188999"/>
              <a:gd name="connsiteY169" fmla="*/ 463774 h 1602377"/>
              <a:gd name="connsiteX170" fmla="*/ 2826449 w 4188999"/>
              <a:gd name="connsiteY170" fmla="*/ 299682 h 1602377"/>
              <a:gd name="connsiteX171" fmla="*/ 2913316 w 4188999"/>
              <a:gd name="connsiteY171" fmla="*/ 292108 h 1602377"/>
              <a:gd name="connsiteX172" fmla="*/ 2913316 w 4188999"/>
              <a:gd name="connsiteY172" fmla="*/ 183976 h 1602377"/>
              <a:gd name="connsiteX173" fmla="*/ 2739676 w 4188999"/>
              <a:gd name="connsiteY173" fmla="*/ 297789 h 1602377"/>
              <a:gd name="connsiteX174" fmla="*/ 2739676 w 4188999"/>
              <a:gd name="connsiteY174" fmla="*/ 198179 h 1602377"/>
              <a:gd name="connsiteX175" fmla="*/ 2628995 w 4188999"/>
              <a:gd name="connsiteY175" fmla="*/ 198179 h 1602377"/>
              <a:gd name="connsiteX176" fmla="*/ 2628995 w 4188999"/>
              <a:gd name="connsiteY176" fmla="*/ 682878 h 1602377"/>
              <a:gd name="connsiteX177" fmla="*/ 2140744 w 4188999"/>
              <a:gd name="connsiteY177" fmla="*/ 440102 h 1602377"/>
              <a:gd name="connsiteX178" fmla="*/ 2264759 w 4188999"/>
              <a:gd name="connsiteY178" fmla="*/ 275064 h 1602377"/>
              <a:gd name="connsiteX179" fmla="*/ 2392585 w 4188999"/>
              <a:gd name="connsiteY179" fmla="*/ 440102 h 1602377"/>
              <a:gd name="connsiteX180" fmla="*/ 2264759 w 4188999"/>
              <a:gd name="connsiteY180" fmla="*/ 607034 h 1602377"/>
              <a:gd name="connsiteX181" fmla="*/ 2140744 w 4188999"/>
              <a:gd name="connsiteY181" fmla="*/ 440102 h 1602377"/>
              <a:gd name="connsiteX182" fmla="*/ 2242852 w 4188999"/>
              <a:gd name="connsiteY182" fmla="*/ 697081 h 1602377"/>
              <a:gd name="connsiteX183" fmla="*/ 2390775 w 4188999"/>
              <a:gd name="connsiteY183" fmla="*/ 622184 h 1602377"/>
              <a:gd name="connsiteX184" fmla="*/ 2390775 w 4188999"/>
              <a:gd name="connsiteY184" fmla="*/ 682878 h 1602377"/>
              <a:gd name="connsiteX185" fmla="*/ 2505266 w 4188999"/>
              <a:gd name="connsiteY185" fmla="*/ 682878 h 1602377"/>
              <a:gd name="connsiteX186" fmla="*/ 2505266 w 4188999"/>
              <a:gd name="connsiteY186" fmla="*/ 198179 h 1602377"/>
              <a:gd name="connsiteX187" fmla="*/ 2390775 w 4188999"/>
              <a:gd name="connsiteY187" fmla="*/ 198179 h 1602377"/>
              <a:gd name="connsiteX188" fmla="*/ 2390775 w 4188999"/>
              <a:gd name="connsiteY188" fmla="*/ 260766 h 1602377"/>
              <a:gd name="connsiteX189" fmla="*/ 2242852 w 4188999"/>
              <a:gd name="connsiteY189" fmla="*/ 183976 h 1602377"/>
              <a:gd name="connsiteX190" fmla="*/ 2024348 w 4188999"/>
              <a:gd name="connsiteY190" fmla="*/ 440008 h 1602377"/>
              <a:gd name="connsiteX191" fmla="*/ 2242852 w 4188999"/>
              <a:gd name="connsiteY191" fmla="*/ 697081 h 1602377"/>
              <a:gd name="connsiteX192" fmla="*/ 1683068 w 4188999"/>
              <a:gd name="connsiteY192" fmla="*/ 697081 h 1602377"/>
              <a:gd name="connsiteX193" fmla="*/ 1820418 w 4188999"/>
              <a:gd name="connsiteY193" fmla="*/ 623131 h 1602377"/>
              <a:gd name="connsiteX194" fmla="*/ 1820418 w 4188999"/>
              <a:gd name="connsiteY194" fmla="*/ 682878 h 1602377"/>
              <a:gd name="connsiteX195" fmla="*/ 1932051 w 4188999"/>
              <a:gd name="connsiteY195" fmla="*/ 682878 h 1602377"/>
              <a:gd name="connsiteX196" fmla="*/ 1932051 w 4188999"/>
              <a:gd name="connsiteY196" fmla="*/ 198179 h 1602377"/>
              <a:gd name="connsiteX197" fmla="*/ 1818513 w 4188999"/>
              <a:gd name="connsiteY197" fmla="*/ 198179 h 1602377"/>
              <a:gd name="connsiteX198" fmla="*/ 1818513 w 4188999"/>
              <a:gd name="connsiteY198" fmla="*/ 466615 h 1602377"/>
              <a:gd name="connsiteX199" fmla="*/ 1716405 w 4188999"/>
              <a:gd name="connsiteY199" fmla="*/ 604099 h 1602377"/>
              <a:gd name="connsiteX200" fmla="*/ 1634395 w 4188999"/>
              <a:gd name="connsiteY200" fmla="*/ 501649 h 1602377"/>
              <a:gd name="connsiteX201" fmla="*/ 1634395 w 4188999"/>
              <a:gd name="connsiteY201" fmla="*/ 198179 h 1602377"/>
              <a:gd name="connsiteX202" fmla="*/ 1520857 w 4188999"/>
              <a:gd name="connsiteY202" fmla="*/ 198179 h 1602377"/>
              <a:gd name="connsiteX203" fmla="*/ 1520857 w 4188999"/>
              <a:gd name="connsiteY203" fmla="*/ 518787 h 1602377"/>
              <a:gd name="connsiteX204" fmla="*/ 1683068 w 4188999"/>
              <a:gd name="connsiteY204" fmla="*/ 697081 h 1602377"/>
              <a:gd name="connsiteX205" fmla="*/ 1368552 w 4188999"/>
              <a:gd name="connsiteY205" fmla="*/ 687613 h 1602377"/>
              <a:gd name="connsiteX206" fmla="*/ 1441037 w 4188999"/>
              <a:gd name="connsiteY206" fmla="*/ 678144 h 1602377"/>
              <a:gd name="connsiteX207" fmla="*/ 1441037 w 4188999"/>
              <a:gd name="connsiteY207" fmla="*/ 595577 h 1602377"/>
              <a:gd name="connsiteX208" fmla="*/ 1399032 w 4188999"/>
              <a:gd name="connsiteY208" fmla="*/ 600312 h 1602377"/>
              <a:gd name="connsiteX209" fmla="*/ 1334167 w 4188999"/>
              <a:gd name="connsiteY209" fmla="*/ 523521 h 1602377"/>
              <a:gd name="connsiteX210" fmla="*/ 1334167 w 4188999"/>
              <a:gd name="connsiteY210" fmla="*/ 286426 h 1602377"/>
              <a:gd name="connsiteX211" fmla="*/ 1431512 w 4188999"/>
              <a:gd name="connsiteY211" fmla="*/ 286426 h 1602377"/>
              <a:gd name="connsiteX212" fmla="*/ 1431512 w 4188999"/>
              <a:gd name="connsiteY212" fmla="*/ 198179 h 1602377"/>
              <a:gd name="connsiteX213" fmla="*/ 1334167 w 4188999"/>
              <a:gd name="connsiteY213" fmla="*/ 198179 h 1602377"/>
              <a:gd name="connsiteX214" fmla="*/ 1334167 w 4188999"/>
              <a:gd name="connsiteY214" fmla="*/ 55960 h 1602377"/>
              <a:gd name="connsiteX215" fmla="*/ 1223486 w 4188999"/>
              <a:gd name="connsiteY215" fmla="*/ 55960 h 1602377"/>
              <a:gd name="connsiteX216" fmla="*/ 1223486 w 4188999"/>
              <a:gd name="connsiteY216" fmla="*/ 198179 h 1602377"/>
              <a:gd name="connsiteX217" fmla="*/ 1140524 w 4188999"/>
              <a:gd name="connsiteY217" fmla="*/ 198179 h 1602377"/>
              <a:gd name="connsiteX218" fmla="*/ 1140524 w 4188999"/>
              <a:gd name="connsiteY218" fmla="*/ 286426 h 1602377"/>
              <a:gd name="connsiteX219" fmla="*/ 1223486 w 4188999"/>
              <a:gd name="connsiteY219" fmla="*/ 286426 h 1602377"/>
              <a:gd name="connsiteX220" fmla="*/ 1223486 w 4188999"/>
              <a:gd name="connsiteY220" fmla="*/ 544352 h 1602377"/>
              <a:gd name="connsiteX221" fmla="*/ 1368552 w 4188999"/>
              <a:gd name="connsiteY221" fmla="*/ 687613 h 1602377"/>
              <a:gd name="connsiteX222" fmla="*/ 884111 w 4188999"/>
              <a:gd name="connsiteY222" fmla="*/ 697081 h 1602377"/>
              <a:gd name="connsiteX223" fmla="*/ 1106424 w 4188999"/>
              <a:gd name="connsiteY223" fmla="*/ 530149 h 1602377"/>
              <a:gd name="connsiteX224" fmla="*/ 993838 w 4188999"/>
              <a:gd name="connsiteY224" fmla="*/ 530149 h 1602377"/>
              <a:gd name="connsiteX225" fmla="*/ 886015 w 4188999"/>
              <a:gd name="connsiteY225" fmla="*/ 604099 h 1602377"/>
              <a:gd name="connsiteX226" fmla="*/ 761048 w 4188999"/>
              <a:gd name="connsiteY226" fmla="*/ 441901 h 1602377"/>
              <a:gd name="connsiteX227" fmla="*/ 888873 w 4188999"/>
              <a:gd name="connsiteY227" fmla="*/ 277810 h 1602377"/>
              <a:gd name="connsiteX228" fmla="*/ 993838 w 4188999"/>
              <a:gd name="connsiteY228" fmla="*/ 351760 h 1602377"/>
              <a:gd name="connsiteX229" fmla="*/ 1105472 w 4188999"/>
              <a:gd name="connsiteY229" fmla="*/ 351760 h 1602377"/>
              <a:gd name="connsiteX230" fmla="*/ 886968 w 4188999"/>
              <a:gd name="connsiteY230" fmla="*/ 184828 h 1602377"/>
              <a:gd name="connsiteX231" fmla="*/ 641795 w 4188999"/>
              <a:gd name="connsiteY231" fmla="*/ 441807 h 1602377"/>
              <a:gd name="connsiteX232" fmla="*/ 884111 w 4188999"/>
              <a:gd name="connsiteY232" fmla="*/ 697081 h 1602377"/>
              <a:gd name="connsiteX233" fmla="*/ 208026 w 4188999"/>
              <a:gd name="connsiteY233" fmla="*/ 444837 h 1602377"/>
              <a:gd name="connsiteX234" fmla="*/ 252889 w 4188999"/>
              <a:gd name="connsiteY234" fmla="*/ 314927 h 1602377"/>
              <a:gd name="connsiteX235" fmla="*/ 312039 w 4188999"/>
              <a:gd name="connsiteY235" fmla="*/ 143261 h 1602377"/>
              <a:gd name="connsiteX236" fmla="*/ 312992 w 4188999"/>
              <a:gd name="connsiteY236" fmla="*/ 143261 h 1602377"/>
              <a:gd name="connsiteX237" fmla="*/ 372142 w 4188999"/>
              <a:gd name="connsiteY237" fmla="*/ 313980 h 1602377"/>
              <a:gd name="connsiteX238" fmla="*/ 417005 w 4188999"/>
              <a:gd name="connsiteY238" fmla="*/ 444837 h 1602377"/>
              <a:gd name="connsiteX239" fmla="*/ 208026 w 4188999"/>
              <a:gd name="connsiteY239" fmla="*/ 444837 h 1602377"/>
              <a:gd name="connsiteX240" fmla="*/ 0 w 4188999"/>
              <a:gd name="connsiteY240" fmla="*/ 682878 h 1602377"/>
              <a:gd name="connsiteX241" fmla="*/ 124968 w 4188999"/>
              <a:gd name="connsiteY241" fmla="*/ 682878 h 1602377"/>
              <a:gd name="connsiteX242" fmla="*/ 172688 w 4188999"/>
              <a:gd name="connsiteY242" fmla="*/ 544447 h 1602377"/>
              <a:gd name="connsiteX243" fmla="*/ 451295 w 4188999"/>
              <a:gd name="connsiteY243" fmla="*/ 544447 h 1602377"/>
              <a:gd name="connsiteX244" fmla="*/ 499015 w 4188999"/>
              <a:gd name="connsiteY244" fmla="*/ 682878 h 1602377"/>
              <a:gd name="connsiteX245" fmla="*/ 626840 w 4188999"/>
              <a:gd name="connsiteY245" fmla="*/ 682878 h 1602377"/>
              <a:gd name="connsiteX246" fmla="*/ 380714 w 4188999"/>
              <a:gd name="connsiteY246" fmla="*/ 18937 h 1602377"/>
              <a:gd name="connsiteX247" fmla="*/ 248984 w 4188999"/>
              <a:gd name="connsiteY247" fmla="*/ 18937 h 1602377"/>
              <a:gd name="connsiteX248" fmla="*/ 0 w 4188999"/>
              <a:gd name="connsiteY248" fmla="*/ 682878 h 16023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Lst>
            <a:rect l="l" t="t" r="r" b="b"/>
            <a:pathLst>
              <a:path w="4188999" h="1602377">
                <a:moveTo>
                  <a:pt x="4115562" y="1595750"/>
                </a:moveTo>
                <a:cubicBezTo>
                  <a:pt x="4155662" y="1595750"/>
                  <a:pt x="4189000" y="1563462"/>
                  <a:pt x="4189000" y="1522747"/>
                </a:cubicBezTo>
                <a:cubicBezTo>
                  <a:pt x="4189000" y="1482884"/>
                  <a:pt x="4155567" y="1450690"/>
                  <a:pt x="4115562" y="1450690"/>
                </a:cubicBezTo>
                <a:cubicBezTo>
                  <a:pt x="4075462" y="1450690"/>
                  <a:pt x="4042124" y="1482978"/>
                  <a:pt x="4042124" y="1522747"/>
                </a:cubicBezTo>
                <a:cubicBezTo>
                  <a:pt x="4042124" y="1563556"/>
                  <a:pt x="4075462" y="1595750"/>
                  <a:pt x="4115562" y="1595750"/>
                </a:cubicBezTo>
                <a:moveTo>
                  <a:pt x="3601307" y="1296067"/>
                </a:moveTo>
                <a:cubicBezTo>
                  <a:pt x="3611785" y="1227798"/>
                  <a:pt x="3664268" y="1179414"/>
                  <a:pt x="3731038" y="1179414"/>
                </a:cubicBezTo>
                <a:cubicBezTo>
                  <a:pt x="3803523" y="1179414"/>
                  <a:pt x="3849338" y="1225905"/>
                  <a:pt x="3859816" y="1296067"/>
                </a:cubicBezTo>
                <a:lnTo>
                  <a:pt x="3601307" y="1296067"/>
                </a:lnTo>
                <a:close/>
                <a:moveTo>
                  <a:pt x="3735800" y="1602378"/>
                </a:moveTo>
                <a:cubicBezTo>
                  <a:pt x="3856006" y="1602378"/>
                  <a:pt x="3934206" y="1544524"/>
                  <a:pt x="3960019" y="1462053"/>
                </a:cubicBezTo>
                <a:lnTo>
                  <a:pt x="3839813" y="1462053"/>
                </a:lnTo>
                <a:cubicBezTo>
                  <a:pt x="3824573" y="1490459"/>
                  <a:pt x="3793046" y="1513278"/>
                  <a:pt x="3737705" y="1513278"/>
                </a:cubicBezTo>
                <a:cubicBezTo>
                  <a:pt x="3661410" y="1513278"/>
                  <a:pt x="3605117" y="1459212"/>
                  <a:pt x="3599403" y="1378634"/>
                </a:cubicBezTo>
                <a:lnTo>
                  <a:pt x="3973354" y="1378634"/>
                </a:lnTo>
                <a:cubicBezTo>
                  <a:pt x="3971449" y="1194658"/>
                  <a:pt x="3874103" y="1089367"/>
                  <a:pt x="3728180" y="1089367"/>
                </a:cubicBezTo>
                <a:cubicBezTo>
                  <a:pt x="3595592" y="1089367"/>
                  <a:pt x="3483959" y="1195605"/>
                  <a:pt x="3483959" y="1347387"/>
                </a:cubicBezTo>
                <a:cubicBezTo>
                  <a:pt x="3483959" y="1500022"/>
                  <a:pt x="3580353" y="1602378"/>
                  <a:pt x="3735800" y="1602378"/>
                </a:cubicBezTo>
                <a:moveTo>
                  <a:pt x="3363754" y="1592909"/>
                </a:moveTo>
                <a:cubicBezTo>
                  <a:pt x="3390424" y="1592909"/>
                  <a:pt x="3420047" y="1589122"/>
                  <a:pt x="3436239" y="1583441"/>
                </a:cubicBezTo>
                <a:lnTo>
                  <a:pt x="3436239" y="1500969"/>
                </a:lnTo>
                <a:cubicBezTo>
                  <a:pt x="3420047" y="1503809"/>
                  <a:pt x="3405664" y="1505703"/>
                  <a:pt x="3394234" y="1505703"/>
                </a:cubicBezTo>
                <a:cubicBezTo>
                  <a:pt x="3346514" y="1505703"/>
                  <a:pt x="3329369" y="1479191"/>
                  <a:pt x="3329369" y="1428912"/>
                </a:cubicBezTo>
                <a:lnTo>
                  <a:pt x="3329369" y="1191818"/>
                </a:lnTo>
                <a:lnTo>
                  <a:pt x="3426714" y="1191818"/>
                </a:lnTo>
                <a:lnTo>
                  <a:pt x="3426714" y="1103570"/>
                </a:lnTo>
                <a:lnTo>
                  <a:pt x="3329369" y="1103570"/>
                </a:lnTo>
                <a:lnTo>
                  <a:pt x="3329369" y="961256"/>
                </a:lnTo>
                <a:lnTo>
                  <a:pt x="3218688" y="961256"/>
                </a:lnTo>
                <a:lnTo>
                  <a:pt x="3218688" y="1103570"/>
                </a:lnTo>
                <a:lnTo>
                  <a:pt x="3135725" y="1103570"/>
                </a:lnTo>
                <a:lnTo>
                  <a:pt x="3135725" y="1191818"/>
                </a:lnTo>
                <a:lnTo>
                  <a:pt x="3218688" y="1191818"/>
                </a:lnTo>
                <a:lnTo>
                  <a:pt x="3218688" y="1449743"/>
                </a:lnTo>
                <a:cubicBezTo>
                  <a:pt x="3218688" y="1556928"/>
                  <a:pt x="3284601" y="1592909"/>
                  <a:pt x="3363754" y="1592909"/>
                </a:cubicBezTo>
                <a:moveTo>
                  <a:pt x="2815209" y="1602378"/>
                </a:moveTo>
                <a:cubicBezTo>
                  <a:pt x="2879122" y="1602378"/>
                  <a:pt x="2925890" y="1576813"/>
                  <a:pt x="2952560" y="1528428"/>
                </a:cubicBezTo>
                <a:lnTo>
                  <a:pt x="2952560" y="1588175"/>
                </a:lnTo>
                <a:lnTo>
                  <a:pt x="3064193" y="1588175"/>
                </a:lnTo>
                <a:lnTo>
                  <a:pt x="3064193" y="1103570"/>
                </a:lnTo>
                <a:lnTo>
                  <a:pt x="2950655" y="1103570"/>
                </a:lnTo>
                <a:lnTo>
                  <a:pt x="2950655" y="1372006"/>
                </a:lnTo>
                <a:cubicBezTo>
                  <a:pt x="2950655" y="1469722"/>
                  <a:pt x="2899124" y="1509490"/>
                  <a:pt x="2848547" y="1509490"/>
                </a:cubicBezTo>
                <a:cubicBezTo>
                  <a:pt x="2791301" y="1509490"/>
                  <a:pt x="2766536" y="1471521"/>
                  <a:pt x="2766536" y="1407040"/>
                </a:cubicBezTo>
                <a:lnTo>
                  <a:pt x="2766536" y="1103570"/>
                </a:lnTo>
                <a:lnTo>
                  <a:pt x="2652998" y="1103570"/>
                </a:lnTo>
                <a:lnTo>
                  <a:pt x="2652998" y="1424178"/>
                </a:lnTo>
                <a:cubicBezTo>
                  <a:pt x="2652998" y="1541684"/>
                  <a:pt x="2719769" y="1602378"/>
                  <a:pt x="2815209" y="1602378"/>
                </a:cubicBezTo>
                <a:moveTo>
                  <a:pt x="2499360" y="1592909"/>
                </a:moveTo>
                <a:cubicBezTo>
                  <a:pt x="2526030" y="1592909"/>
                  <a:pt x="2555653" y="1589122"/>
                  <a:pt x="2571845" y="1583441"/>
                </a:cubicBezTo>
                <a:lnTo>
                  <a:pt x="2571845" y="1500969"/>
                </a:lnTo>
                <a:cubicBezTo>
                  <a:pt x="2555653" y="1503809"/>
                  <a:pt x="2541270" y="1505703"/>
                  <a:pt x="2529840" y="1505703"/>
                </a:cubicBezTo>
                <a:cubicBezTo>
                  <a:pt x="2482120" y="1505703"/>
                  <a:pt x="2464975" y="1479191"/>
                  <a:pt x="2464975" y="1428912"/>
                </a:cubicBezTo>
                <a:lnTo>
                  <a:pt x="2464975" y="1191818"/>
                </a:lnTo>
                <a:lnTo>
                  <a:pt x="2562320" y="1191818"/>
                </a:lnTo>
                <a:lnTo>
                  <a:pt x="2562320" y="1103570"/>
                </a:lnTo>
                <a:lnTo>
                  <a:pt x="2465070" y="1103570"/>
                </a:lnTo>
                <a:lnTo>
                  <a:pt x="2465070" y="961256"/>
                </a:lnTo>
                <a:lnTo>
                  <a:pt x="2354390" y="961256"/>
                </a:lnTo>
                <a:lnTo>
                  <a:pt x="2354390" y="1103570"/>
                </a:lnTo>
                <a:lnTo>
                  <a:pt x="2271427" y="1103570"/>
                </a:lnTo>
                <a:lnTo>
                  <a:pt x="2271427" y="1191818"/>
                </a:lnTo>
                <a:lnTo>
                  <a:pt x="2354390" y="1191818"/>
                </a:lnTo>
                <a:lnTo>
                  <a:pt x="2354390" y="1449743"/>
                </a:lnTo>
                <a:cubicBezTo>
                  <a:pt x="2354390" y="1556928"/>
                  <a:pt x="2420207" y="1592909"/>
                  <a:pt x="2499360" y="1592909"/>
                </a:cubicBezTo>
                <a:moveTo>
                  <a:pt x="2069116" y="980194"/>
                </a:moveTo>
                <a:cubicBezTo>
                  <a:pt x="2069116" y="1021003"/>
                  <a:pt x="2102549" y="1054144"/>
                  <a:pt x="2143506" y="1054144"/>
                </a:cubicBezTo>
                <a:cubicBezTo>
                  <a:pt x="2184559" y="1054144"/>
                  <a:pt x="2217896" y="1020909"/>
                  <a:pt x="2217896" y="980194"/>
                </a:cubicBezTo>
                <a:cubicBezTo>
                  <a:pt x="2217896" y="938437"/>
                  <a:pt x="2184464" y="905297"/>
                  <a:pt x="2143506" y="905297"/>
                </a:cubicBezTo>
                <a:cubicBezTo>
                  <a:pt x="2102549" y="905297"/>
                  <a:pt x="2069116" y="938532"/>
                  <a:pt x="2069116" y="980194"/>
                </a:cubicBezTo>
                <a:moveTo>
                  <a:pt x="2087213" y="1588175"/>
                </a:moveTo>
                <a:lnTo>
                  <a:pt x="2199799" y="1588175"/>
                </a:lnTo>
                <a:lnTo>
                  <a:pt x="2199799" y="1103570"/>
                </a:lnTo>
                <a:lnTo>
                  <a:pt x="2087213" y="1103570"/>
                </a:lnTo>
                <a:lnTo>
                  <a:pt x="2087213" y="1588175"/>
                </a:lnTo>
                <a:close/>
                <a:moveTo>
                  <a:pt x="1928908" y="1592909"/>
                </a:moveTo>
                <a:cubicBezTo>
                  <a:pt x="1955578" y="1592909"/>
                  <a:pt x="1985201" y="1589122"/>
                  <a:pt x="2001393" y="1583441"/>
                </a:cubicBezTo>
                <a:lnTo>
                  <a:pt x="2001393" y="1500969"/>
                </a:lnTo>
                <a:cubicBezTo>
                  <a:pt x="1985201" y="1503809"/>
                  <a:pt x="1970818" y="1505703"/>
                  <a:pt x="1959388" y="1505703"/>
                </a:cubicBezTo>
                <a:cubicBezTo>
                  <a:pt x="1911668" y="1505703"/>
                  <a:pt x="1894523" y="1479191"/>
                  <a:pt x="1894523" y="1428912"/>
                </a:cubicBezTo>
                <a:lnTo>
                  <a:pt x="1894523" y="1191818"/>
                </a:lnTo>
                <a:lnTo>
                  <a:pt x="1991868" y="1191818"/>
                </a:lnTo>
                <a:lnTo>
                  <a:pt x="1991868" y="1103570"/>
                </a:lnTo>
                <a:lnTo>
                  <a:pt x="1894523" y="1103570"/>
                </a:lnTo>
                <a:lnTo>
                  <a:pt x="1894523" y="961256"/>
                </a:lnTo>
                <a:lnTo>
                  <a:pt x="1783842" y="961256"/>
                </a:lnTo>
                <a:lnTo>
                  <a:pt x="1783842" y="1103570"/>
                </a:lnTo>
                <a:lnTo>
                  <a:pt x="1700879" y="1103570"/>
                </a:lnTo>
                <a:lnTo>
                  <a:pt x="1700879" y="1191818"/>
                </a:lnTo>
                <a:lnTo>
                  <a:pt x="1783842" y="1191818"/>
                </a:lnTo>
                <a:lnTo>
                  <a:pt x="1783842" y="1449743"/>
                </a:lnTo>
                <a:cubicBezTo>
                  <a:pt x="1783842" y="1556928"/>
                  <a:pt x="1849660" y="1592909"/>
                  <a:pt x="1928908" y="1592909"/>
                </a:cubicBezTo>
                <a:moveTo>
                  <a:pt x="1450848" y="1602378"/>
                </a:moveTo>
                <a:cubicBezTo>
                  <a:pt x="1573911" y="1602378"/>
                  <a:pt x="1666494" y="1541684"/>
                  <a:pt x="1666494" y="1444914"/>
                </a:cubicBezTo>
                <a:cubicBezTo>
                  <a:pt x="1666494" y="1360549"/>
                  <a:pt x="1595914" y="1322579"/>
                  <a:pt x="1488091" y="1298813"/>
                </a:cubicBezTo>
                <a:lnTo>
                  <a:pt x="1428941" y="1285557"/>
                </a:lnTo>
                <a:cubicBezTo>
                  <a:pt x="1374553" y="1274195"/>
                  <a:pt x="1351693" y="1260939"/>
                  <a:pt x="1351693" y="1229598"/>
                </a:cubicBezTo>
                <a:cubicBezTo>
                  <a:pt x="1351693" y="1194469"/>
                  <a:pt x="1387031" y="1172691"/>
                  <a:pt x="1435608" y="1172691"/>
                </a:cubicBezTo>
                <a:cubicBezTo>
                  <a:pt x="1489996" y="1172691"/>
                  <a:pt x="1524381" y="1195416"/>
                  <a:pt x="1535811" y="1234332"/>
                </a:cubicBezTo>
                <a:lnTo>
                  <a:pt x="1649349" y="1234332"/>
                </a:lnTo>
                <a:cubicBezTo>
                  <a:pt x="1637919" y="1155647"/>
                  <a:pt x="1566386" y="1090219"/>
                  <a:pt x="1436561" y="1090219"/>
                </a:cubicBezTo>
                <a:cubicBezTo>
                  <a:pt x="1318260" y="1090219"/>
                  <a:pt x="1236155" y="1150913"/>
                  <a:pt x="1236155" y="1236320"/>
                </a:cubicBezTo>
                <a:cubicBezTo>
                  <a:pt x="1236155" y="1316898"/>
                  <a:pt x="1294352" y="1357708"/>
                  <a:pt x="1400270" y="1380433"/>
                </a:cubicBezTo>
                <a:lnTo>
                  <a:pt x="1457516" y="1392742"/>
                </a:lnTo>
                <a:cubicBezTo>
                  <a:pt x="1526191" y="1406945"/>
                  <a:pt x="1551051" y="1423137"/>
                  <a:pt x="1551051" y="1456277"/>
                </a:cubicBezTo>
                <a:cubicBezTo>
                  <a:pt x="1551051" y="1496140"/>
                  <a:pt x="1511903" y="1518864"/>
                  <a:pt x="1456563" y="1518864"/>
                </a:cubicBezTo>
                <a:cubicBezTo>
                  <a:pt x="1386935" y="1518864"/>
                  <a:pt x="1349693" y="1485629"/>
                  <a:pt x="1341120" y="1437339"/>
                </a:cubicBezTo>
                <a:lnTo>
                  <a:pt x="1219010" y="1437339"/>
                </a:lnTo>
                <a:cubicBezTo>
                  <a:pt x="1226630" y="1534109"/>
                  <a:pt x="1309688" y="1602378"/>
                  <a:pt x="1450848" y="1602378"/>
                </a:cubicBezTo>
                <a:moveTo>
                  <a:pt x="720090" y="1588175"/>
                </a:moveTo>
                <a:lnTo>
                  <a:pt x="833628" y="1588175"/>
                </a:lnTo>
                <a:lnTo>
                  <a:pt x="833628" y="1317845"/>
                </a:lnTo>
                <a:cubicBezTo>
                  <a:pt x="833628" y="1222023"/>
                  <a:pt x="887063" y="1182254"/>
                  <a:pt x="943356" y="1182254"/>
                </a:cubicBezTo>
                <a:cubicBezTo>
                  <a:pt x="1002506" y="1182254"/>
                  <a:pt x="1023461" y="1222117"/>
                  <a:pt x="1023461" y="1275236"/>
                </a:cubicBezTo>
                <a:lnTo>
                  <a:pt x="1023461" y="1588175"/>
                </a:lnTo>
                <a:lnTo>
                  <a:pt x="1137952" y="1588175"/>
                </a:lnTo>
                <a:lnTo>
                  <a:pt x="1137952" y="1265673"/>
                </a:lnTo>
                <a:cubicBezTo>
                  <a:pt x="1137952" y="1151860"/>
                  <a:pt x="1074039" y="1089272"/>
                  <a:pt x="975741" y="1089272"/>
                </a:cubicBezTo>
                <a:cubicBezTo>
                  <a:pt x="905161" y="1089272"/>
                  <a:pt x="856488" y="1125348"/>
                  <a:pt x="830675" y="1166063"/>
                </a:cubicBezTo>
                <a:lnTo>
                  <a:pt x="830675" y="1103475"/>
                </a:lnTo>
                <a:lnTo>
                  <a:pt x="720090" y="1103475"/>
                </a:lnTo>
                <a:lnTo>
                  <a:pt x="720090" y="1588175"/>
                </a:lnTo>
                <a:close/>
                <a:moveTo>
                  <a:pt x="471964" y="1588175"/>
                </a:moveTo>
                <a:lnTo>
                  <a:pt x="591217" y="1588175"/>
                </a:lnTo>
                <a:lnTo>
                  <a:pt x="591217" y="924329"/>
                </a:lnTo>
                <a:lnTo>
                  <a:pt x="471964" y="924329"/>
                </a:lnTo>
                <a:lnTo>
                  <a:pt x="471964" y="1588175"/>
                </a:lnTo>
                <a:close/>
                <a:moveTo>
                  <a:pt x="3960971" y="697081"/>
                </a:moveTo>
                <a:cubicBezTo>
                  <a:pt x="4084034" y="697081"/>
                  <a:pt x="4176617" y="636387"/>
                  <a:pt x="4176617" y="539618"/>
                </a:cubicBezTo>
                <a:cubicBezTo>
                  <a:pt x="4176617" y="455157"/>
                  <a:pt x="4106037" y="417283"/>
                  <a:pt x="3998214" y="393517"/>
                </a:cubicBezTo>
                <a:lnTo>
                  <a:pt x="3939064" y="380261"/>
                </a:lnTo>
                <a:cubicBezTo>
                  <a:pt x="3884676" y="368898"/>
                  <a:pt x="3861816" y="355642"/>
                  <a:pt x="3861816" y="324301"/>
                </a:cubicBezTo>
                <a:cubicBezTo>
                  <a:pt x="3861816" y="289172"/>
                  <a:pt x="3897154" y="267394"/>
                  <a:pt x="3945731" y="267394"/>
                </a:cubicBezTo>
                <a:cubicBezTo>
                  <a:pt x="4000119" y="267394"/>
                  <a:pt x="4034504" y="290119"/>
                  <a:pt x="4045934" y="329035"/>
                </a:cubicBezTo>
                <a:lnTo>
                  <a:pt x="4159472" y="329035"/>
                </a:lnTo>
                <a:cubicBezTo>
                  <a:pt x="4148042" y="250351"/>
                  <a:pt x="4076510" y="184923"/>
                  <a:pt x="3946684" y="184923"/>
                </a:cubicBezTo>
                <a:cubicBezTo>
                  <a:pt x="3828383" y="184923"/>
                  <a:pt x="3746278" y="245617"/>
                  <a:pt x="3746278" y="331024"/>
                </a:cubicBezTo>
                <a:cubicBezTo>
                  <a:pt x="3746278" y="411602"/>
                  <a:pt x="3804476" y="452412"/>
                  <a:pt x="3910394" y="475136"/>
                </a:cubicBezTo>
                <a:lnTo>
                  <a:pt x="3967639" y="487446"/>
                </a:lnTo>
                <a:cubicBezTo>
                  <a:pt x="4036314" y="501649"/>
                  <a:pt x="4061174" y="517840"/>
                  <a:pt x="4061174" y="550980"/>
                </a:cubicBezTo>
                <a:cubicBezTo>
                  <a:pt x="4061174" y="590843"/>
                  <a:pt x="4022027" y="613568"/>
                  <a:pt x="3966686" y="613568"/>
                </a:cubicBezTo>
                <a:cubicBezTo>
                  <a:pt x="3897059" y="613568"/>
                  <a:pt x="3859816" y="580333"/>
                  <a:pt x="3851243" y="532043"/>
                </a:cubicBezTo>
                <a:lnTo>
                  <a:pt x="3729133" y="532043"/>
                </a:lnTo>
                <a:cubicBezTo>
                  <a:pt x="3736848" y="628812"/>
                  <a:pt x="3819811" y="697081"/>
                  <a:pt x="3960971" y="697081"/>
                </a:cubicBezTo>
                <a:moveTo>
                  <a:pt x="3307747" y="390771"/>
                </a:moveTo>
                <a:cubicBezTo>
                  <a:pt x="3318224" y="322502"/>
                  <a:pt x="3370707" y="274117"/>
                  <a:pt x="3437478" y="274117"/>
                </a:cubicBezTo>
                <a:cubicBezTo>
                  <a:pt x="3509963" y="274117"/>
                  <a:pt x="3555778" y="320608"/>
                  <a:pt x="3566255" y="390771"/>
                </a:cubicBezTo>
                <a:lnTo>
                  <a:pt x="3307747" y="390771"/>
                </a:lnTo>
                <a:close/>
                <a:moveTo>
                  <a:pt x="3442240" y="697081"/>
                </a:moveTo>
                <a:cubicBezTo>
                  <a:pt x="3562445" y="697081"/>
                  <a:pt x="3640646" y="639228"/>
                  <a:pt x="3666458" y="556756"/>
                </a:cubicBezTo>
                <a:lnTo>
                  <a:pt x="3546253" y="556756"/>
                </a:lnTo>
                <a:cubicBezTo>
                  <a:pt x="3531013" y="585257"/>
                  <a:pt x="3499485" y="607981"/>
                  <a:pt x="3444145" y="607981"/>
                </a:cubicBezTo>
                <a:cubicBezTo>
                  <a:pt x="3367849" y="607981"/>
                  <a:pt x="3311557" y="553915"/>
                  <a:pt x="3305842" y="473337"/>
                </a:cubicBezTo>
                <a:lnTo>
                  <a:pt x="3679889" y="473337"/>
                </a:lnTo>
                <a:cubicBezTo>
                  <a:pt x="3677984" y="289362"/>
                  <a:pt x="3580638" y="184070"/>
                  <a:pt x="3434715" y="184070"/>
                </a:cubicBezTo>
                <a:cubicBezTo>
                  <a:pt x="3302127" y="184070"/>
                  <a:pt x="3190494" y="290308"/>
                  <a:pt x="3190494" y="441996"/>
                </a:cubicBezTo>
                <a:cubicBezTo>
                  <a:pt x="3190399" y="594631"/>
                  <a:pt x="3286792" y="697081"/>
                  <a:pt x="3442240" y="697081"/>
                </a:cubicBezTo>
                <a:moveTo>
                  <a:pt x="2968371" y="74897"/>
                </a:moveTo>
                <a:cubicBezTo>
                  <a:pt x="2968371" y="115707"/>
                  <a:pt x="3001804" y="148847"/>
                  <a:pt x="3042761" y="148847"/>
                </a:cubicBezTo>
                <a:cubicBezTo>
                  <a:pt x="3083814" y="148847"/>
                  <a:pt x="3117152" y="115612"/>
                  <a:pt x="3117152" y="74897"/>
                </a:cubicBezTo>
                <a:cubicBezTo>
                  <a:pt x="3117152" y="33140"/>
                  <a:pt x="3083719" y="0"/>
                  <a:pt x="3042761" y="0"/>
                </a:cubicBezTo>
                <a:cubicBezTo>
                  <a:pt x="3001804" y="0"/>
                  <a:pt x="2968371" y="33235"/>
                  <a:pt x="2968371" y="74897"/>
                </a:cubicBezTo>
                <a:moveTo>
                  <a:pt x="2986469" y="682878"/>
                </a:moveTo>
                <a:lnTo>
                  <a:pt x="3099054" y="682878"/>
                </a:lnTo>
                <a:lnTo>
                  <a:pt x="3099054" y="198179"/>
                </a:lnTo>
                <a:lnTo>
                  <a:pt x="2986469" y="198179"/>
                </a:lnTo>
                <a:lnTo>
                  <a:pt x="2986469" y="682878"/>
                </a:lnTo>
                <a:close/>
                <a:moveTo>
                  <a:pt x="2628995" y="682878"/>
                </a:moveTo>
                <a:lnTo>
                  <a:pt x="2742533" y="682878"/>
                </a:lnTo>
                <a:lnTo>
                  <a:pt x="2742533" y="463774"/>
                </a:lnTo>
                <a:cubicBezTo>
                  <a:pt x="2742533" y="377420"/>
                  <a:pt x="2767298" y="320513"/>
                  <a:pt x="2826449" y="299682"/>
                </a:cubicBezTo>
                <a:cubicBezTo>
                  <a:pt x="2850261" y="291161"/>
                  <a:pt x="2878931" y="289267"/>
                  <a:pt x="2913316" y="292108"/>
                </a:cubicBezTo>
                <a:lnTo>
                  <a:pt x="2913316" y="183976"/>
                </a:lnTo>
                <a:cubicBezTo>
                  <a:pt x="2828354" y="179241"/>
                  <a:pt x="2771204" y="211435"/>
                  <a:pt x="2739676" y="297789"/>
                </a:cubicBezTo>
                <a:lnTo>
                  <a:pt x="2739676" y="198179"/>
                </a:lnTo>
                <a:lnTo>
                  <a:pt x="2628995" y="198179"/>
                </a:lnTo>
                <a:lnTo>
                  <a:pt x="2628995" y="682878"/>
                </a:lnTo>
                <a:close/>
                <a:moveTo>
                  <a:pt x="2140744" y="440102"/>
                </a:moveTo>
                <a:cubicBezTo>
                  <a:pt x="2140744" y="339545"/>
                  <a:pt x="2184654" y="275064"/>
                  <a:pt x="2264759" y="275064"/>
                </a:cubicBezTo>
                <a:cubicBezTo>
                  <a:pt x="2340102" y="275064"/>
                  <a:pt x="2392585" y="344280"/>
                  <a:pt x="2392585" y="440102"/>
                </a:cubicBezTo>
                <a:cubicBezTo>
                  <a:pt x="2392585" y="536872"/>
                  <a:pt x="2340102" y="607034"/>
                  <a:pt x="2264759" y="607034"/>
                </a:cubicBezTo>
                <a:cubicBezTo>
                  <a:pt x="2184654" y="607034"/>
                  <a:pt x="2140744" y="541511"/>
                  <a:pt x="2140744" y="440102"/>
                </a:cubicBezTo>
                <a:moveTo>
                  <a:pt x="2242852" y="697081"/>
                </a:moveTo>
                <a:cubicBezTo>
                  <a:pt x="2313432" y="697081"/>
                  <a:pt x="2364962" y="665740"/>
                  <a:pt x="2390775" y="622184"/>
                </a:cubicBezTo>
                <a:lnTo>
                  <a:pt x="2390775" y="682878"/>
                </a:lnTo>
                <a:lnTo>
                  <a:pt x="2505266" y="682878"/>
                </a:lnTo>
                <a:lnTo>
                  <a:pt x="2505266" y="198179"/>
                </a:lnTo>
                <a:lnTo>
                  <a:pt x="2390775" y="198179"/>
                </a:lnTo>
                <a:lnTo>
                  <a:pt x="2390775" y="260766"/>
                </a:lnTo>
                <a:cubicBezTo>
                  <a:pt x="2365058" y="217116"/>
                  <a:pt x="2313527" y="183976"/>
                  <a:pt x="2242852" y="183976"/>
                </a:cubicBezTo>
                <a:cubicBezTo>
                  <a:pt x="2118836" y="183976"/>
                  <a:pt x="2024348" y="280745"/>
                  <a:pt x="2024348" y="440008"/>
                </a:cubicBezTo>
                <a:cubicBezTo>
                  <a:pt x="2024348" y="599270"/>
                  <a:pt x="2118836" y="697081"/>
                  <a:pt x="2242852" y="697081"/>
                </a:cubicBezTo>
                <a:moveTo>
                  <a:pt x="1683068" y="697081"/>
                </a:moveTo>
                <a:cubicBezTo>
                  <a:pt x="1746980" y="697081"/>
                  <a:pt x="1793748" y="671516"/>
                  <a:pt x="1820418" y="623131"/>
                </a:cubicBezTo>
                <a:lnTo>
                  <a:pt x="1820418" y="682878"/>
                </a:lnTo>
                <a:lnTo>
                  <a:pt x="1932051" y="682878"/>
                </a:lnTo>
                <a:lnTo>
                  <a:pt x="1932051" y="198179"/>
                </a:lnTo>
                <a:lnTo>
                  <a:pt x="1818513" y="198179"/>
                </a:lnTo>
                <a:lnTo>
                  <a:pt x="1818513" y="466615"/>
                </a:lnTo>
                <a:cubicBezTo>
                  <a:pt x="1818513" y="564331"/>
                  <a:pt x="1766983" y="604099"/>
                  <a:pt x="1716405" y="604099"/>
                </a:cubicBezTo>
                <a:cubicBezTo>
                  <a:pt x="1659160" y="604099"/>
                  <a:pt x="1634395" y="566130"/>
                  <a:pt x="1634395" y="501649"/>
                </a:cubicBezTo>
                <a:lnTo>
                  <a:pt x="1634395" y="198179"/>
                </a:lnTo>
                <a:lnTo>
                  <a:pt x="1520857" y="198179"/>
                </a:lnTo>
                <a:lnTo>
                  <a:pt x="1520857" y="518787"/>
                </a:lnTo>
                <a:cubicBezTo>
                  <a:pt x="1520952" y="636387"/>
                  <a:pt x="1587722" y="697081"/>
                  <a:pt x="1683068" y="697081"/>
                </a:cubicBezTo>
                <a:moveTo>
                  <a:pt x="1368552" y="687613"/>
                </a:moveTo>
                <a:cubicBezTo>
                  <a:pt x="1395222" y="687613"/>
                  <a:pt x="1424845" y="683825"/>
                  <a:pt x="1441037" y="678144"/>
                </a:cubicBezTo>
                <a:lnTo>
                  <a:pt x="1441037" y="595577"/>
                </a:lnTo>
                <a:cubicBezTo>
                  <a:pt x="1424845" y="598418"/>
                  <a:pt x="1410462" y="600312"/>
                  <a:pt x="1399032" y="600312"/>
                </a:cubicBezTo>
                <a:cubicBezTo>
                  <a:pt x="1351312" y="600312"/>
                  <a:pt x="1334167" y="573800"/>
                  <a:pt x="1334167" y="523521"/>
                </a:cubicBezTo>
                <a:lnTo>
                  <a:pt x="1334167" y="286426"/>
                </a:lnTo>
                <a:lnTo>
                  <a:pt x="1431512" y="286426"/>
                </a:lnTo>
                <a:lnTo>
                  <a:pt x="1431512" y="198179"/>
                </a:lnTo>
                <a:lnTo>
                  <a:pt x="1334167" y="198179"/>
                </a:lnTo>
                <a:lnTo>
                  <a:pt x="1334167" y="55960"/>
                </a:lnTo>
                <a:lnTo>
                  <a:pt x="1223486" y="55960"/>
                </a:lnTo>
                <a:lnTo>
                  <a:pt x="1223486" y="198179"/>
                </a:lnTo>
                <a:lnTo>
                  <a:pt x="1140524" y="198179"/>
                </a:lnTo>
                <a:lnTo>
                  <a:pt x="1140524" y="286426"/>
                </a:lnTo>
                <a:lnTo>
                  <a:pt x="1223486" y="286426"/>
                </a:lnTo>
                <a:lnTo>
                  <a:pt x="1223486" y="544352"/>
                </a:lnTo>
                <a:cubicBezTo>
                  <a:pt x="1223486" y="651537"/>
                  <a:pt x="1289399" y="687613"/>
                  <a:pt x="1368552" y="687613"/>
                </a:cubicBezTo>
                <a:moveTo>
                  <a:pt x="884111" y="697081"/>
                </a:moveTo>
                <a:cubicBezTo>
                  <a:pt x="1011936" y="697081"/>
                  <a:pt x="1093089" y="620291"/>
                  <a:pt x="1106424" y="530149"/>
                </a:cubicBezTo>
                <a:lnTo>
                  <a:pt x="993838" y="530149"/>
                </a:lnTo>
                <a:cubicBezTo>
                  <a:pt x="978599" y="572853"/>
                  <a:pt x="946118" y="604099"/>
                  <a:pt x="886015" y="604099"/>
                </a:cubicBezTo>
                <a:cubicBezTo>
                  <a:pt x="816388" y="604099"/>
                  <a:pt x="761048" y="548140"/>
                  <a:pt x="761048" y="441901"/>
                </a:cubicBezTo>
                <a:cubicBezTo>
                  <a:pt x="761048" y="334716"/>
                  <a:pt x="815435" y="277810"/>
                  <a:pt x="888873" y="277810"/>
                </a:cubicBezTo>
                <a:cubicBezTo>
                  <a:pt x="944213" y="277810"/>
                  <a:pt x="978599" y="308204"/>
                  <a:pt x="993838" y="351760"/>
                </a:cubicBezTo>
                <a:lnTo>
                  <a:pt x="1105472" y="351760"/>
                </a:lnTo>
                <a:cubicBezTo>
                  <a:pt x="1092137" y="260672"/>
                  <a:pt x="1013841" y="184828"/>
                  <a:pt x="886968" y="184828"/>
                </a:cubicBezTo>
                <a:cubicBezTo>
                  <a:pt x="746760" y="184828"/>
                  <a:pt x="641795" y="285385"/>
                  <a:pt x="641795" y="441807"/>
                </a:cubicBezTo>
                <a:cubicBezTo>
                  <a:pt x="641795" y="600312"/>
                  <a:pt x="744855" y="697081"/>
                  <a:pt x="884111" y="697081"/>
                </a:cubicBezTo>
                <a:moveTo>
                  <a:pt x="208026" y="444837"/>
                </a:moveTo>
                <a:lnTo>
                  <a:pt x="252889" y="314927"/>
                </a:lnTo>
                <a:cubicBezTo>
                  <a:pt x="271939" y="265595"/>
                  <a:pt x="290132" y="209636"/>
                  <a:pt x="312039" y="143261"/>
                </a:cubicBezTo>
                <a:lnTo>
                  <a:pt x="312992" y="143261"/>
                </a:lnTo>
                <a:cubicBezTo>
                  <a:pt x="335851" y="209636"/>
                  <a:pt x="354997" y="266542"/>
                  <a:pt x="372142" y="313980"/>
                </a:cubicBezTo>
                <a:lnTo>
                  <a:pt x="417005" y="444837"/>
                </a:lnTo>
                <a:lnTo>
                  <a:pt x="208026" y="444837"/>
                </a:lnTo>
                <a:close/>
                <a:moveTo>
                  <a:pt x="0" y="682878"/>
                </a:moveTo>
                <a:lnTo>
                  <a:pt x="124968" y="682878"/>
                </a:lnTo>
                <a:lnTo>
                  <a:pt x="172688" y="544447"/>
                </a:lnTo>
                <a:lnTo>
                  <a:pt x="451295" y="544447"/>
                </a:lnTo>
                <a:lnTo>
                  <a:pt x="499015" y="682878"/>
                </a:lnTo>
                <a:lnTo>
                  <a:pt x="626840" y="682878"/>
                </a:lnTo>
                <a:lnTo>
                  <a:pt x="380714" y="18937"/>
                </a:lnTo>
                <a:lnTo>
                  <a:pt x="248984" y="18937"/>
                </a:lnTo>
                <a:lnTo>
                  <a:pt x="0" y="682878"/>
                </a:lnTo>
                <a:close/>
              </a:path>
            </a:pathLst>
          </a:custGeom>
          <a:solidFill>
            <a:schemeClr val="bg1"/>
          </a:solidFill>
          <a:ln w="9525" cap="flat">
            <a:noFill/>
            <a:prstDash val="solid"/>
            <a:miter/>
          </a:ln>
        </p:spPr>
        <p:txBody>
          <a:bodyPr rtlCol="0" anchor="ctr"/>
          <a:lstStyle/>
          <a:p>
            <a:endParaRPr lang="en-US" sz="1350" dirty="0"/>
          </a:p>
        </p:txBody>
      </p:sp>
      <p:sp>
        <p:nvSpPr>
          <p:cNvPr id="4" name="Footer Placeholder 4">
            <a:extLst>
              <a:ext uri="{FF2B5EF4-FFF2-40B4-BE49-F238E27FC236}">
                <a16:creationId xmlns:a16="http://schemas.microsoft.com/office/drawing/2014/main" id="{E2B1A454-EE21-4091-6B8A-932B60F37893}"/>
              </a:ext>
            </a:extLst>
          </p:cNvPr>
          <p:cNvSpPr>
            <a:spLocks noGrp="1"/>
          </p:cNvSpPr>
          <p:nvPr>
            <p:ph type="ftr" sz="quarter" idx="3"/>
          </p:nvPr>
        </p:nvSpPr>
        <p:spPr>
          <a:xfrm>
            <a:off x="4038600" y="6400800"/>
            <a:ext cx="4114800" cy="186484"/>
          </a:xfrm>
          <a:prstGeom prst="rect">
            <a:avLst/>
          </a:prstGeom>
        </p:spPr>
        <p:txBody>
          <a:bodyPr vert="horz" lIns="0" tIns="0" rIns="0" bIns="0" rtlCol="0" anchor="b" anchorCtr="0">
            <a:noAutofit/>
          </a:bodyPr>
          <a:lstStyle>
            <a:lvl1pPr algn="ctr">
              <a:defRPr sz="750" b="0" i="0">
                <a:solidFill>
                  <a:schemeClr val="bg1"/>
                </a:solidFill>
                <a:latin typeface="ABC Oracle Medium" panose="020B0504040202060203" pitchFamily="34" charset="77"/>
              </a:defRPr>
            </a:lvl1pPr>
          </a:lstStyle>
          <a:p>
            <a:endParaRPr lang="en-US" dirty="0"/>
          </a:p>
        </p:txBody>
      </p:sp>
    </p:spTree>
    <p:extLst>
      <p:ext uri="{BB962C8B-B14F-4D97-AF65-F5344CB8AC3E}">
        <p14:creationId xmlns:p14="http://schemas.microsoft.com/office/powerpoint/2010/main" val="401399304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itle" preserve="1">
  <p:cSld name="Thank you">
    <p:bg>
      <p:bgPr>
        <a:solidFill>
          <a:schemeClr val="accent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ED5113-57A5-9394-9EAC-AE049E0FC471}"/>
              </a:ext>
            </a:extLst>
          </p:cNvPr>
          <p:cNvSpPr>
            <a:spLocks noGrp="1"/>
          </p:cNvSpPr>
          <p:nvPr>
            <p:ph type="ctrTitle"/>
          </p:nvPr>
        </p:nvSpPr>
        <p:spPr>
          <a:xfrm>
            <a:off x="1169812" y="2819273"/>
            <a:ext cx="6571317" cy="780120"/>
          </a:xfrm>
        </p:spPr>
        <p:txBody>
          <a:bodyPr anchor="t" anchorCtr="0"/>
          <a:lstStyle>
            <a:lvl1pPr algn="l">
              <a:defRPr sz="2325" b="0" i="0">
                <a:solidFill>
                  <a:schemeClr val="bg1"/>
                </a:solidFill>
                <a:latin typeface="ABC Oracle Medium" panose="020B0504040202060203" pitchFamily="34" charset="77"/>
              </a:defRPr>
            </a:lvl1pPr>
          </a:lstStyle>
          <a:p>
            <a:r>
              <a:rPr lang="en-US"/>
              <a:t>Click to edit Master title style</a:t>
            </a:r>
            <a:endParaRPr lang="en-GB" dirty="0"/>
          </a:p>
        </p:txBody>
      </p:sp>
      <p:sp>
        <p:nvSpPr>
          <p:cNvPr id="3" name="Subtitle 2">
            <a:extLst>
              <a:ext uri="{FF2B5EF4-FFF2-40B4-BE49-F238E27FC236}">
                <a16:creationId xmlns:a16="http://schemas.microsoft.com/office/drawing/2014/main" id="{0F1D9585-239A-5710-5FBB-F38F3137D466}"/>
              </a:ext>
            </a:extLst>
          </p:cNvPr>
          <p:cNvSpPr>
            <a:spLocks noGrp="1"/>
          </p:cNvSpPr>
          <p:nvPr>
            <p:ph type="subTitle" idx="1"/>
          </p:nvPr>
        </p:nvSpPr>
        <p:spPr>
          <a:xfrm>
            <a:off x="1187165" y="3624574"/>
            <a:ext cx="6566752" cy="1598604"/>
          </a:xfrm>
        </p:spPr>
        <p:txBody>
          <a:bodyPr anchor="t" anchorCtr="0"/>
          <a:lstStyle>
            <a:lvl1pPr marL="0" indent="0" algn="l">
              <a:spcBef>
                <a:spcPts val="0"/>
              </a:spcBef>
              <a:spcAft>
                <a:spcPts val="0"/>
              </a:spcAft>
              <a:buNone/>
              <a:defRPr sz="1050">
                <a:solidFill>
                  <a:schemeClr val="bg1"/>
                </a:solidFill>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en-GB" dirty="0"/>
          </a:p>
        </p:txBody>
      </p:sp>
      <p:sp>
        <p:nvSpPr>
          <p:cNvPr id="11" name="Graphic 9">
            <a:extLst>
              <a:ext uri="{FF2B5EF4-FFF2-40B4-BE49-F238E27FC236}">
                <a16:creationId xmlns:a16="http://schemas.microsoft.com/office/drawing/2014/main" id="{7C687F61-C361-715E-64E1-F940513FF331}"/>
              </a:ext>
            </a:extLst>
          </p:cNvPr>
          <p:cNvSpPr/>
          <p:nvPr/>
        </p:nvSpPr>
        <p:spPr>
          <a:xfrm>
            <a:off x="333638" y="298713"/>
            <a:ext cx="2237988" cy="1392303"/>
          </a:xfrm>
          <a:custGeom>
            <a:avLst/>
            <a:gdLst>
              <a:gd name="connsiteX0" fmla="*/ 1616252 w 5680133"/>
              <a:gd name="connsiteY0" fmla="*/ 1027014 h 3533740"/>
              <a:gd name="connsiteX1" fmla="*/ 1026216 w 5680133"/>
              <a:gd name="connsiteY1" fmla="*/ 1617605 h 3533740"/>
              <a:gd name="connsiteX2" fmla="*/ 436180 w 5680133"/>
              <a:gd name="connsiteY2" fmla="*/ 1027014 h 3533740"/>
              <a:gd name="connsiteX3" fmla="*/ 1026216 w 5680133"/>
              <a:gd name="connsiteY3" fmla="*/ 436519 h 3533740"/>
              <a:gd name="connsiteX4" fmla="*/ 1616252 w 5680133"/>
              <a:gd name="connsiteY4" fmla="*/ 1027014 h 3533740"/>
              <a:gd name="connsiteX5" fmla="*/ 2052432 w 5680133"/>
              <a:gd name="connsiteY5" fmla="*/ 2054029 h 3533740"/>
              <a:gd name="connsiteX6" fmla="*/ 2052432 w 5680133"/>
              <a:gd name="connsiteY6" fmla="*/ 1027014 h 3533740"/>
              <a:gd name="connsiteX7" fmla="*/ 1026216 w 5680133"/>
              <a:gd name="connsiteY7" fmla="*/ 0 h 3533740"/>
              <a:gd name="connsiteX8" fmla="*/ 0 w 5680133"/>
              <a:gd name="connsiteY8" fmla="*/ 1027014 h 3533740"/>
              <a:gd name="connsiteX9" fmla="*/ 1026216 w 5680133"/>
              <a:gd name="connsiteY9" fmla="*/ 2054029 h 3533740"/>
              <a:gd name="connsiteX10" fmla="*/ 2052432 w 5680133"/>
              <a:gd name="connsiteY10" fmla="*/ 2054029 h 3533740"/>
              <a:gd name="connsiteX11" fmla="*/ 5302720 w 5680133"/>
              <a:gd name="connsiteY11" fmla="*/ 3528126 h 3533740"/>
              <a:gd name="connsiteX12" fmla="*/ 5363767 w 5680133"/>
              <a:gd name="connsiteY12" fmla="*/ 3466935 h 3533740"/>
              <a:gd name="connsiteX13" fmla="*/ 5302720 w 5680133"/>
              <a:gd name="connsiteY13" fmla="*/ 3406601 h 3533740"/>
              <a:gd name="connsiteX14" fmla="*/ 5241576 w 5680133"/>
              <a:gd name="connsiteY14" fmla="*/ 3466935 h 3533740"/>
              <a:gd name="connsiteX15" fmla="*/ 5302720 w 5680133"/>
              <a:gd name="connsiteY15" fmla="*/ 3528126 h 3533740"/>
              <a:gd name="connsiteX16" fmla="*/ 4875097 w 5680133"/>
              <a:gd name="connsiteY16" fmla="*/ 3277272 h 3533740"/>
              <a:gd name="connsiteX17" fmla="*/ 4983025 w 5680133"/>
              <a:gd name="connsiteY17" fmla="*/ 3179634 h 3533740"/>
              <a:gd name="connsiteX18" fmla="*/ 5090097 w 5680133"/>
              <a:gd name="connsiteY18" fmla="*/ 3277272 h 3533740"/>
              <a:gd name="connsiteX19" fmla="*/ 4875097 w 5680133"/>
              <a:gd name="connsiteY19" fmla="*/ 3277272 h 3533740"/>
              <a:gd name="connsiteX20" fmla="*/ 4986924 w 5680133"/>
              <a:gd name="connsiteY20" fmla="*/ 3533740 h 3533740"/>
              <a:gd name="connsiteX21" fmla="*/ 5173396 w 5680133"/>
              <a:gd name="connsiteY21" fmla="*/ 3416213 h 3533740"/>
              <a:gd name="connsiteX22" fmla="*/ 5073456 w 5680133"/>
              <a:gd name="connsiteY22" fmla="*/ 3416213 h 3533740"/>
              <a:gd name="connsiteX23" fmla="*/ 4988540 w 5680133"/>
              <a:gd name="connsiteY23" fmla="*/ 3459037 h 3533740"/>
              <a:gd name="connsiteX24" fmla="*/ 4873481 w 5680133"/>
              <a:gd name="connsiteY24" fmla="*/ 3346267 h 3533740"/>
              <a:gd name="connsiteX25" fmla="*/ 5184427 w 5680133"/>
              <a:gd name="connsiteY25" fmla="*/ 3346267 h 3533740"/>
              <a:gd name="connsiteX26" fmla="*/ 4980553 w 5680133"/>
              <a:gd name="connsiteY26" fmla="*/ 3104168 h 3533740"/>
              <a:gd name="connsiteX27" fmla="*/ 4777440 w 5680133"/>
              <a:gd name="connsiteY27" fmla="*/ 3320096 h 3533740"/>
              <a:gd name="connsiteX28" fmla="*/ 4986924 w 5680133"/>
              <a:gd name="connsiteY28" fmla="*/ 3533740 h 3533740"/>
              <a:gd name="connsiteX29" fmla="*/ 4677595 w 5680133"/>
              <a:gd name="connsiteY29" fmla="*/ 3525747 h 3533740"/>
              <a:gd name="connsiteX30" fmla="*/ 4737882 w 5680133"/>
              <a:gd name="connsiteY30" fmla="*/ 3517753 h 3533740"/>
              <a:gd name="connsiteX31" fmla="*/ 4737882 w 5680133"/>
              <a:gd name="connsiteY31" fmla="*/ 3448664 h 3533740"/>
              <a:gd name="connsiteX32" fmla="*/ 4702984 w 5680133"/>
              <a:gd name="connsiteY32" fmla="*/ 3452660 h 3533740"/>
              <a:gd name="connsiteX33" fmla="*/ 4649068 w 5680133"/>
              <a:gd name="connsiteY33" fmla="*/ 3388329 h 3533740"/>
              <a:gd name="connsiteX34" fmla="*/ 4649068 w 5680133"/>
              <a:gd name="connsiteY34" fmla="*/ 3189912 h 3533740"/>
              <a:gd name="connsiteX35" fmla="*/ 4729990 w 5680133"/>
              <a:gd name="connsiteY35" fmla="*/ 3189912 h 3533740"/>
              <a:gd name="connsiteX36" fmla="*/ 4729990 w 5680133"/>
              <a:gd name="connsiteY36" fmla="*/ 3116064 h 3533740"/>
              <a:gd name="connsiteX37" fmla="*/ 4649068 w 5680133"/>
              <a:gd name="connsiteY37" fmla="*/ 3116064 h 3533740"/>
              <a:gd name="connsiteX38" fmla="*/ 4649068 w 5680133"/>
              <a:gd name="connsiteY38" fmla="*/ 2997013 h 3533740"/>
              <a:gd name="connsiteX39" fmla="*/ 4557020 w 5680133"/>
              <a:gd name="connsiteY39" fmla="*/ 2997013 h 3533740"/>
              <a:gd name="connsiteX40" fmla="*/ 4557020 w 5680133"/>
              <a:gd name="connsiteY40" fmla="*/ 3116064 h 3533740"/>
              <a:gd name="connsiteX41" fmla="*/ 4487984 w 5680133"/>
              <a:gd name="connsiteY41" fmla="*/ 3116064 h 3533740"/>
              <a:gd name="connsiteX42" fmla="*/ 4487984 w 5680133"/>
              <a:gd name="connsiteY42" fmla="*/ 3189912 h 3533740"/>
              <a:gd name="connsiteX43" fmla="*/ 4557020 w 5680133"/>
              <a:gd name="connsiteY43" fmla="*/ 3189912 h 3533740"/>
              <a:gd name="connsiteX44" fmla="*/ 4557020 w 5680133"/>
              <a:gd name="connsiteY44" fmla="*/ 3405840 h 3533740"/>
              <a:gd name="connsiteX45" fmla="*/ 4677595 w 5680133"/>
              <a:gd name="connsiteY45" fmla="*/ 3525747 h 3533740"/>
              <a:gd name="connsiteX46" fmla="*/ 4221446 w 5680133"/>
              <a:gd name="connsiteY46" fmla="*/ 3533740 h 3533740"/>
              <a:gd name="connsiteX47" fmla="*/ 4335650 w 5680133"/>
              <a:gd name="connsiteY47" fmla="*/ 3471789 h 3533740"/>
              <a:gd name="connsiteX48" fmla="*/ 4335650 w 5680133"/>
              <a:gd name="connsiteY48" fmla="*/ 3521845 h 3533740"/>
              <a:gd name="connsiteX49" fmla="*/ 4428458 w 5680133"/>
              <a:gd name="connsiteY49" fmla="*/ 3521845 h 3533740"/>
              <a:gd name="connsiteX50" fmla="*/ 4428458 w 5680133"/>
              <a:gd name="connsiteY50" fmla="*/ 3116159 h 3533740"/>
              <a:gd name="connsiteX51" fmla="*/ 4334033 w 5680133"/>
              <a:gd name="connsiteY51" fmla="*/ 3116159 h 3533740"/>
              <a:gd name="connsiteX52" fmla="*/ 4334033 w 5680133"/>
              <a:gd name="connsiteY52" fmla="*/ 3340842 h 3533740"/>
              <a:gd name="connsiteX53" fmla="*/ 4249117 w 5680133"/>
              <a:gd name="connsiteY53" fmla="*/ 3455991 h 3533740"/>
              <a:gd name="connsiteX54" fmla="*/ 4180937 w 5680133"/>
              <a:gd name="connsiteY54" fmla="*/ 3370248 h 3533740"/>
              <a:gd name="connsiteX55" fmla="*/ 4180937 w 5680133"/>
              <a:gd name="connsiteY55" fmla="*/ 3116159 h 3533740"/>
              <a:gd name="connsiteX56" fmla="*/ 4086512 w 5680133"/>
              <a:gd name="connsiteY56" fmla="*/ 3116159 h 3533740"/>
              <a:gd name="connsiteX57" fmla="*/ 4086512 w 5680133"/>
              <a:gd name="connsiteY57" fmla="*/ 3384523 h 3533740"/>
              <a:gd name="connsiteX58" fmla="*/ 4221446 w 5680133"/>
              <a:gd name="connsiteY58" fmla="*/ 3533740 h 3533740"/>
              <a:gd name="connsiteX59" fmla="*/ 3958806 w 5680133"/>
              <a:gd name="connsiteY59" fmla="*/ 3525747 h 3533740"/>
              <a:gd name="connsiteX60" fmla="*/ 4019093 w 5680133"/>
              <a:gd name="connsiteY60" fmla="*/ 3517753 h 3533740"/>
              <a:gd name="connsiteX61" fmla="*/ 4019093 w 5680133"/>
              <a:gd name="connsiteY61" fmla="*/ 3448664 h 3533740"/>
              <a:gd name="connsiteX62" fmla="*/ 3984195 w 5680133"/>
              <a:gd name="connsiteY62" fmla="*/ 3452660 h 3533740"/>
              <a:gd name="connsiteX63" fmla="*/ 3930279 w 5680133"/>
              <a:gd name="connsiteY63" fmla="*/ 3388329 h 3533740"/>
              <a:gd name="connsiteX64" fmla="*/ 3930279 w 5680133"/>
              <a:gd name="connsiteY64" fmla="*/ 3189912 h 3533740"/>
              <a:gd name="connsiteX65" fmla="*/ 4011201 w 5680133"/>
              <a:gd name="connsiteY65" fmla="*/ 3189912 h 3533740"/>
              <a:gd name="connsiteX66" fmla="*/ 4011201 w 5680133"/>
              <a:gd name="connsiteY66" fmla="*/ 3116064 h 3533740"/>
              <a:gd name="connsiteX67" fmla="*/ 3930279 w 5680133"/>
              <a:gd name="connsiteY67" fmla="*/ 3116064 h 3533740"/>
              <a:gd name="connsiteX68" fmla="*/ 3930279 w 5680133"/>
              <a:gd name="connsiteY68" fmla="*/ 2997013 h 3533740"/>
              <a:gd name="connsiteX69" fmla="*/ 3838231 w 5680133"/>
              <a:gd name="connsiteY69" fmla="*/ 2997013 h 3533740"/>
              <a:gd name="connsiteX70" fmla="*/ 3838231 w 5680133"/>
              <a:gd name="connsiteY70" fmla="*/ 3116064 h 3533740"/>
              <a:gd name="connsiteX71" fmla="*/ 3769196 w 5680133"/>
              <a:gd name="connsiteY71" fmla="*/ 3116064 h 3533740"/>
              <a:gd name="connsiteX72" fmla="*/ 3769196 w 5680133"/>
              <a:gd name="connsiteY72" fmla="*/ 3189912 h 3533740"/>
              <a:gd name="connsiteX73" fmla="*/ 3838231 w 5680133"/>
              <a:gd name="connsiteY73" fmla="*/ 3189912 h 3533740"/>
              <a:gd name="connsiteX74" fmla="*/ 3838231 w 5680133"/>
              <a:gd name="connsiteY74" fmla="*/ 3405840 h 3533740"/>
              <a:gd name="connsiteX75" fmla="*/ 3958806 w 5680133"/>
              <a:gd name="connsiteY75" fmla="*/ 3525747 h 3533740"/>
              <a:gd name="connsiteX76" fmla="*/ 3601076 w 5680133"/>
              <a:gd name="connsiteY76" fmla="*/ 3012906 h 3533740"/>
              <a:gd name="connsiteX77" fmla="*/ 3662979 w 5680133"/>
              <a:gd name="connsiteY77" fmla="*/ 3074858 h 3533740"/>
              <a:gd name="connsiteX78" fmla="*/ 3724883 w 5680133"/>
              <a:gd name="connsiteY78" fmla="*/ 3012906 h 3533740"/>
              <a:gd name="connsiteX79" fmla="*/ 3662979 w 5680133"/>
              <a:gd name="connsiteY79" fmla="*/ 2950192 h 3533740"/>
              <a:gd name="connsiteX80" fmla="*/ 3601076 w 5680133"/>
              <a:gd name="connsiteY80" fmla="*/ 3012906 h 3533740"/>
              <a:gd name="connsiteX81" fmla="*/ 3616100 w 5680133"/>
              <a:gd name="connsiteY81" fmla="*/ 3521750 h 3533740"/>
              <a:gd name="connsiteX82" fmla="*/ 3709669 w 5680133"/>
              <a:gd name="connsiteY82" fmla="*/ 3521750 h 3533740"/>
              <a:gd name="connsiteX83" fmla="*/ 3709669 w 5680133"/>
              <a:gd name="connsiteY83" fmla="*/ 3116064 h 3533740"/>
              <a:gd name="connsiteX84" fmla="*/ 3616100 w 5680133"/>
              <a:gd name="connsiteY84" fmla="*/ 3116064 h 3533740"/>
              <a:gd name="connsiteX85" fmla="*/ 3616100 w 5680133"/>
              <a:gd name="connsiteY85" fmla="*/ 3521750 h 3533740"/>
              <a:gd name="connsiteX86" fmla="*/ 3484399 w 5680133"/>
              <a:gd name="connsiteY86" fmla="*/ 3525747 h 3533740"/>
              <a:gd name="connsiteX87" fmla="*/ 3544687 w 5680133"/>
              <a:gd name="connsiteY87" fmla="*/ 3517753 h 3533740"/>
              <a:gd name="connsiteX88" fmla="*/ 3544687 w 5680133"/>
              <a:gd name="connsiteY88" fmla="*/ 3448664 h 3533740"/>
              <a:gd name="connsiteX89" fmla="*/ 3509789 w 5680133"/>
              <a:gd name="connsiteY89" fmla="*/ 3452660 h 3533740"/>
              <a:gd name="connsiteX90" fmla="*/ 3455872 w 5680133"/>
              <a:gd name="connsiteY90" fmla="*/ 3388329 h 3533740"/>
              <a:gd name="connsiteX91" fmla="*/ 3455872 w 5680133"/>
              <a:gd name="connsiteY91" fmla="*/ 3189912 h 3533740"/>
              <a:gd name="connsiteX92" fmla="*/ 3536794 w 5680133"/>
              <a:gd name="connsiteY92" fmla="*/ 3189912 h 3533740"/>
              <a:gd name="connsiteX93" fmla="*/ 3536794 w 5680133"/>
              <a:gd name="connsiteY93" fmla="*/ 3116064 h 3533740"/>
              <a:gd name="connsiteX94" fmla="*/ 3455872 w 5680133"/>
              <a:gd name="connsiteY94" fmla="*/ 3116064 h 3533740"/>
              <a:gd name="connsiteX95" fmla="*/ 3455872 w 5680133"/>
              <a:gd name="connsiteY95" fmla="*/ 2997013 h 3533740"/>
              <a:gd name="connsiteX96" fmla="*/ 3363825 w 5680133"/>
              <a:gd name="connsiteY96" fmla="*/ 2997013 h 3533740"/>
              <a:gd name="connsiteX97" fmla="*/ 3363825 w 5680133"/>
              <a:gd name="connsiteY97" fmla="*/ 3116064 h 3533740"/>
              <a:gd name="connsiteX98" fmla="*/ 3294789 w 5680133"/>
              <a:gd name="connsiteY98" fmla="*/ 3116064 h 3533740"/>
              <a:gd name="connsiteX99" fmla="*/ 3294789 w 5680133"/>
              <a:gd name="connsiteY99" fmla="*/ 3189912 h 3533740"/>
              <a:gd name="connsiteX100" fmla="*/ 3363825 w 5680133"/>
              <a:gd name="connsiteY100" fmla="*/ 3189912 h 3533740"/>
              <a:gd name="connsiteX101" fmla="*/ 3363825 w 5680133"/>
              <a:gd name="connsiteY101" fmla="*/ 3405840 h 3533740"/>
              <a:gd name="connsiteX102" fmla="*/ 3484399 w 5680133"/>
              <a:gd name="connsiteY102" fmla="*/ 3525747 h 3533740"/>
              <a:gd name="connsiteX103" fmla="*/ 3087017 w 5680133"/>
              <a:gd name="connsiteY103" fmla="*/ 3533740 h 3533740"/>
              <a:gd name="connsiteX104" fmla="*/ 3266357 w 5680133"/>
              <a:gd name="connsiteY104" fmla="*/ 3401938 h 3533740"/>
              <a:gd name="connsiteX105" fmla="*/ 3118016 w 5680133"/>
              <a:gd name="connsiteY105" fmla="*/ 3279652 h 3533740"/>
              <a:gd name="connsiteX106" fmla="*/ 3068854 w 5680133"/>
              <a:gd name="connsiteY106" fmla="*/ 3268517 h 3533740"/>
              <a:gd name="connsiteX107" fmla="*/ 3004573 w 5680133"/>
              <a:gd name="connsiteY107" fmla="*/ 3221696 h 3533740"/>
              <a:gd name="connsiteX108" fmla="*/ 3074370 w 5680133"/>
              <a:gd name="connsiteY108" fmla="*/ 3174019 h 3533740"/>
              <a:gd name="connsiteX109" fmla="*/ 3157669 w 5680133"/>
              <a:gd name="connsiteY109" fmla="*/ 3225598 h 3533740"/>
              <a:gd name="connsiteX110" fmla="*/ 3252094 w 5680133"/>
              <a:gd name="connsiteY110" fmla="*/ 3225598 h 3533740"/>
              <a:gd name="connsiteX111" fmla="*/ 3075225 w 5680133"/>
              <a:gd name="connsiteY111" fmla="*/ 3104930 h 3533740"/>
              <a:gd name="connsiteX112" fmla="*/ 2908627 w 5680133"/>
              <a:gd name="connsiteY112" fmla="*/ 3227216 h 3533740"/>
              <a:gd name="connsiteX113" fmla="*/ 3045082 w 5680133"/>
              <a:gd name="connsiteY113" fmla="*/ 3347884 h 3533740"/>
              <a:gd name="connsiteX114" fmla="*/ 3092722 w 5680133"/>
              <a:gd name="connsiteY114" fmla="*/ 3358162 h 3533740"/>
              <a:gd name="connsiteX115" fmla="*/ 3170506 w 5680133"/>
              <a:gd name="connsiteY115" fmla="*/ 3411359 h 3533740"/>
              <a:gd name="connsiteX116" fmla="*/ 3091961 w 5680133"/>
              <a:gd name="connsiteY116" fmla="*/ 3463795 h 3533740"/>
              <a:gd name="connsiteX117" fmla="*/ 2996015 w 5680133"/>
              <a:gd name="connsiteY117" fmla="*/ 3395562 h 3533740"/>
              <a:gd name="connsiteX118" fmla="*/ 2894459 w 5680133"/>
              <a:gd name="connsiteY118" fmla="*/ 3395562 h 3533740"/>
              <a:gd name="connsiteX119" fmla="*/ 3087017 w 5680133"/>
              <a:gd name="connsiteY119" fmla="*/ 3533740 h 3533740"/>
              <a:gd name="connsiteX120" fmla="*/ 2479294 w 5680133"/>
              <a:gd name="connsiteY120" fmla="*/ 3521750 h 3533740"/>
              <a:gd name="connsiteX121" fmla="*/ 2573718 w 5680133"/>
              <a:gd name="connsiteY121" fmla="*/ 3521750 h 3533740"/>
              <a:gd name="connsiteX122" fmla="*/ 2573718 w 5680133"/>
              <a:gd name="connsiteY122" fmla="*/ 3295544 h 3533740"/>
              <a:gd name="connsiteX123" fmla="*/ 2664910 w 5680133"/>
              <a:gd name="connsiteY123" fmla="*/ 3182013 h 3533740"/>
              <a:gd name="connsiteX124" fmla="*/ 2731569 w 5680133"/>
              <a:gd name="connsiteY124" fmla="*/ 3259857 h 3533740"/>
              <a:gd name="connsiteX125" fmla="*/ 2731569 w 5680133"/>
              <a:gd name="connsiteY125" fmla="*/ 3521845 h 3533740"/>
              <a:gd name="connsiteX126" fmla="*/ 2826754 w 5680133"/>
              <a:gd name="connsiteY126" fmla="*/ 3521845 h 3533740"/>
              <a:gd name="connsiteX127" fmla="*/ 2826754 w 5680133"/>
              <a:gd name="connsiteY127" fmla="*/ 3251959 h 3533740"/>
              <a:gd name="connsiteX128" fmla="*/ 2691916 w 5680133"/>
              <a:gd name="connsiteY128" fmla="*/ 3104264 h 3533740"/>
              <a:gd name="connsiteX129" fmla="*/ 2571341 w 5680133"/>
              <a:gd name="connsiteY129" fmla="*/ 3168595 h 3533740"/>
              <a:gd name="connsiteX130" fmla="*/ 2571341 w 5680133"/>
              <a:gd name="connsiteY130" fmla="*/ 3116159 h 3533740"/>
              <a:gd name="connsiteX131" fmla="*/ 2479294 w 5680133"/>
              <a:gd name="connsiteY131" fmla="*/ 3116159 h 3533740"/>
              <a:gd name="connsiteX132" fmla="*/ 2479294 w 5680133"/>
              <a:gd name="connsiteY132" fmla="*/ 3521750 h 3533740"/>
              <a:gd name="connsiteX133" fmla="*/ 2273042 w 5680133"/>
              <a:gd name="connsiteY133" fmla="*/ 3521750 h 3533740"/>
              <a:gd name="connsiteX134" fmla="*/ 2372222 w 5680133"/>
              <a:gd name="connsiteY134" fmla="*/ 3521750 h 3533740"/>
              <a:gd name="connsiteX135" fmla="*/ 2372222 w 5680133"/>
              <a:gd name="connsiteY135" fmla="*/ 2965990 h 3533740"/>
              <a:gd name="connsiteX136" fmla="*/ 2273042 w 5680133"/>
              <a:gd name="connsiteY136" fmla="*/ 2965990 h 3533740"/>
              <a:gd name="connsiteX137" fmla="*/ 2273042 w 5680133"/>
              <a:gd name="connsiteY137" fmla="*/ 3521750 h 3533740"/>
              <a:gd name="connsiteX138" fmla="*/ 5500793 w 5680133"/>
              <a:gd name="connsiteY138" fmla="*/ 2775851 h 3533740"/>
              <a:gd name="connsiteX139" fmla="*/ 5680134 w 5680133"/>
              <a:gd name="connsiteY139" fmla="*/ 2644048 h 3533740"/>
              <a:gd name="connsiteX140" fmla="*/ 5531792 w 5680133"/>
              <a:gd name="connsiteY140" fmla="*/ 2521762 h 3533740"/>
              <a:gd name="connsiteX141" fmla="*/ 5482631 w 5680133"/>
              <a:gd name="connsiteY141" fmla="*/ 2510628 h 3533740"/>
              <a:gd name="connsiteX142" fmla="*/ 5418349 w 5680133"/>
              <a:gd name="connsiteY142" fmla="*/ 2463807 h 3533740"/>
              <a:gd name="connsiteX143" fmla="*/ 5488146 w 5680133"/>
              <a:gd name="connsiteY143" fmla="*/ 2416225 h 3533740"/>
              <a:gd name="connsiteX144" fmla="*/ 5571445 w 5680133"/>
              <a:gd name="connsiteY144" fmla="*/ 2467804 h 3533740"/>
              <a:gd name="connsiteX145" fmla="*/ 5665870 w 5680133"/>
              <a:gd name="connsiteY145" fmla="*/ 2467804 h 3533740"/>
              <a:gd name="connsiteX146" fmla="*/ 5489001 w 5680133"/>
              <a:gd name="connsiteY146" fmla="*/ 2347135 h 3533740"/>
              <a:gd name="connsiteX147" fmla="*/ 5322403 w 5680133"/>
              <a:gd name="connsiteY147" fmla="*/ 2469422 h 3533740"/>
              <a:gd name="connsiteX148" fmla="*/ 5458858 w 5680133"/>
              <a:gd name="connsiteY148" fmla="*/ 2590090 h 3533740"/>
              <a:gd name="connsiteX149" fmla="*/ 5506498 w 5680133"/>
              <a:gd name="connsiteY149" fmla="*/ 2600368 h 3533740"/>
              <a:gd name="connsiteX150" fmla="*/ 5584282 w 5680133"/>
              <a:gd name="connsiteY150" fmla="*/ 2653565 h 3533740"/>
              <a:gd name="connsiteX151" fmla="*/ 5505737 w 5680133"/>
              <a:gd name="connsiteY151" fmla="*/ 2706000 h 3533740"/>
              <a:gd name="connsiteX152" fmla="*/ 5409791 w 5680133"/>
              <a:gd name="connsiteY152" fmla="*/ 2637767 h 3533740"/>
              <a:gd name="connsiteX153" fmla="*/ 5308234 w 5680133"/>
              <a:gd name="connsiteY153" fmla="*/ 2637767 h 3533740"/>
              <a:gd name="connsiteX154" fmla="*/ 5500793 w 5680133"/>
              <a:gd name="connsiteY154" fmla="*/ 2775851 h 3533740"/>
              <a:gd name="connsiteX155" fmla="*/ 4957636 w 5680133"/>
              <a:gd name="connsiteY155" fmla="*/ 2519383 h 3533740"/>
              <a:gd name="connsiteX156" fmla="*/ 5065564 w 5680133"/>
              <a:gd name="connsiteY156" fmla="*/ 2421744 h 3533740"/>
              <a:gd name="connsiteX157" fmla="*/ 5172635 w 5680133"/>
              <a:gd name="connsiteY157" fmla="*/ 2519383 h 3533740"/>
              <a:gd name="connsiteX158" fmla="*/ 4957636 w 5680133"/>
              <a:gd name="connsiteY158" fmla="*/ 2519383 h 3533740"/>
              <a:gd name="connsiteX159" fmla="*/ 5069462 w 5680133"/>
              <a:gd name="connsiteY159" fmla="*/ 2775851 h 3533740"/>
              <a:gd name="connsiteX160" fmla="*/ 5255935 w 5680133"/>
              <a:gd name="connsiteY160" fmla="*/ 2658323 h 3533740"/>
              <a:gd name="connsiteX161" fmla="*/ 5155994 w 5680133"/>
              <a:gd name="connsiteY161" fmla="*/ 2658323 h 3533740"/>
              <a:gd name="connsiteX162" fmla="*/ 5071079 w 5680133"/>
              <a:gd name="connsiteY162" fmla="*/ 2701147 h 3533740"/>
              <a:gd name="connsiteX163" fmla="*/ 4956020 w 5680133"/>
              <a:gd name="connsiteY163" fmla="*/ 2588377 h 3533740"/>
              <a:gd name="connsiteX164" fmla="*/ 5266965 w 5680133"/>
              <a:gd name="connsiteY164" fmla="*/ 2588377 h 3533740"/>
              <a:gd name="connsiteX165" fmla="*/ 5063091 w 5680133"/>
              <a:gd name="connsiteY165" fmla="*/ 2346279 h 3533740"/>
              <a:gd name="connsiteX166" fmla="*/ 4859978 w 5680133"/>
              <a:gd name="connsiteY166" fmla="*/ 2562207 h 3533740"/>
              <a:gd name="connsiteX167" fmla="*/ 5069462 w 5680133"/>
              <a:gd name="connsiteY167" fmla="*/ 2775851 h 3533740"/>
              <a:gd name="connsiteX168" fmla="*/ 4675408 w 5680133"/>
              <a:gd name="connsiteY168" fmla="*/ 2255016 h 3533740"/>
              <a:gd name="connsiteX169" fmla="*/ 4737312 w 5680133"/>
              <a:gd name="connsiteY169" fmla="*/ 2316968 h 3533740"/>
              <a:gd name="connsiteX170" fmla="*/ 4799215 w 5680133"/>
              <a:gd name="connsiteY170" fmla="*/ 2255016 h 3533740"/>
              <a:gd name="connsiteX171" fmla="*/ 4737312 w 5680133"/>
              <a:gd name="connsiteY171" fmla="*/ 2192303 h 3533740"/>
              <a:gd name="connsiteX172" fmla="*/ 4675408 w 5680133"/>
              <a:gd name="connsiteY172" fmla="*/ 2255016 h 3533740"/>
              <a:gd name="connsiteX173" fmla="*/ 4690527 w 5680133"/>
              <a:gd name="connsiteY173" fmla="*/ 2763956 h 3533740"/>
              <a:gd name="connsiteX174" fmla="*/ 4784096 w 5680133"/>
              <a:gd name="connsiteY174" fmla="*/ 2763956 h 3533740"/>
              <a:gd name="connsiteX175" fmla="*/ 4784096 w 5680133"/>
              <a:gd name="connsiteY175" fmla="*/ 2358270 h 3533740"/>
              <a:gd name="connsiteX176" fmla="*/ 4690527 w 5680133"/>
              <a:gd name="connsiteY176" fmla="*/ 2358270 h 3533740"/>
              <a:gd name="connsiteX177" fmla="*/ 4690527 w 5680133"/>
              <a:gd name="connsiteY177" fmla="*/ 2763956 h 3533740"/>
              <a:gd name="connsiteX178" fmla="*/ 4393274 w 5680133"/>
              <a:gd name="connsiteY178" fmla="*/ 2763956 h 3533740"/>
              <a:gd name="connsiteX179" fmla="*/ 4487699 w 5680133"/>
              <a:gd name="connsiteY179" fmla="*/ 2763956 h 3533740"/>
              <a:gd name="connsiteX180" fmla="*/ 4487699 w 5680133"/>
              <a:gd name="connsiteY180" fmla="*/ 2580574 h 3533740"/>
              <a:gd name="connsiteX181" fmla="*/ 4557495 w 5680133"/>
              <a:gd name="connsiteY181" fmla="*/ 2443251 h 3533740"/>
              <a:gd name="connsiteX182" fmla="*/ 4629669 w 5680133"/>
              <a:gd name="connsiteY182" fmla="*/ 2436876 h 3533740"/>
              <a:gd name="connsiteX183" fmla="*/ 4629669 w 5680133"/>
              <a:gd name="connsiteY183" fmla="*/ 2346374 h 3533740"/>
              <a:gd name="connsiteX184" fmla="*/ 4485322 w 5680133"/>
              <a:gd name="connsiteY184" fmla="*/ 2441634 h 3533740"/>
              <a:gd name="connsiteX185" fmla="*/ 4485322 w 5680133"/>
              <a:gd name="connsiteY185" fmla="*/ 2358270 h 3533740"/>
              <a:gd name="connsiteX186" fmla="*/ 4393274 w 5680133"/>
              <a:gd name="connsiteY186" fmla="*/ 2358270 h 3533740"/>
              <a:gd name="connsiteX187" fmla="*/ 4393274 w 5680133"/>
              <a:gd name="connsiteY187" fmla="*/ 2763956 h 3533740"/>
              <a:gd name="connsiteX188" fmla="*/ 3987333 w 5680133"/>
              <a:gd name="connsiteY188" fmla="*/ 2560684 h 3533740"/>
              <a:gd name="connsiteX189" fmla="*/ 4090506 w 5680133"/>
              <a:gd name="connsiteY189" fmla="*/ 2422506 h 3533740"/>
              <a:gd name="connsiteX190" fmla="*/ 4196817 w 5680133"/>
              <a:gd name="connsiteY190" fmla="*/ 2560684 h 3533740"/>
              <a:gd name="connsiteX191" fmla="*/ 4090506 w 5680133"/>
              <a:gd name="connsiteY191" fmla="*/ 2700386 h 3533740"/>
              <a:gd name="connsiteX192" fmla="*/ 3987333 w 5680133"/>
              <a:gd name="connsiteY192" fmla="*/ 2560684 h 3533740"/>
              <a:gd name="connsiteX193" fmla="*/ 4072154 w 5680133"/>
              <a:gd name="connsiteY193" fmla="*/ 2775851 h 3533740"/>
              <a:gd name="connsiteX194" fmla="*/ 4195106 w 5680133"/>
              <a:gd name="connsiteY194" fmla="*/ 2713138 h 3533740"/>
              <a:gd name="connsiteX195" fmla="*/ 4195106 w 5680133"/>
              <a:gd name="connsiteY195" fmla="*/ 2763956 h 3533740"/>
              <a:gd name="connsiteX196" fmla="*/ 4290291 w 5680133"/>
              <a:gd name="connsiteY196" fmla="*/ 2763956 h 3533740"/>
              <a:gd name="connsiteX197" fmla="*/ 4290291 w 5680133"/>
              <a:gd name="connsiteY197" fmla="*/ 2358270 h 3533740"/>
              <a:gd name="connsiteX198" fmla="*/ 4195106 w 5680133"/>
              <a:gd name="connsiteY198" fmla="*/ 2358270 h 3533740"/>
              <a:gd name="connsiteX199" fmla="*/ 4195106 w 5680133"/>
              <a:gd name="connsiteY199" fmla="*/ 2410705 h 3533740"/>
              <a:gd name="connsiteX200" fmla="*/ 4072154 w 5680133"/>
              <a:gd name="connsiteY200" fmla="*/ 2346374 h 3533740"/>
              <a:gd name="connsiteX201" fmla="*/ 3890531 w 5680133"/>
              <a:gd name="connsiteY201" fmla="*/ 2560684 h 3533740"/>
              <a:gd name="connsiteX202" fmla="*/ 4072154 w 5680133"/>
              <a:gd name="connsiteY202" fmla="*/ 2775851 h 3533740"/>
              <a:gd name="connsiteX203" fmla="*/ 3606781 w 5680133"/>
              <a:gd name="connsiteY203" fmla="*/ 2775851 h 3533740"/>
              <a:gd name="connsiteX204" fmla="*/ 3720985 w 5680133"/>
              <a:gd name="connsiteY204" fmla="*/ 2713899 h 3533740"/>
              <a:gd name="connsiteX205" fmla="*/ 3720985 w 5680133"/>
              <a:gd name="connsiteY205" fmla="*/ 2763956 h 3533740"/>
              <a:gd name="connsiteX206" fmla="*/ 3813793 w 5680133"/>
              <a:gd name="connsiteY206" fmla="*/ 2763956 h 3533740"/>
              <a:gd name="connsiteX207" fmla="*/ 3813793 w 5680133"/>
              <a:gd name="connsiteY207" fmla="*/ 2358270 h 3533740"/>
              <a:gd name="connsiteX208" fmla="*/ 3719368 w 5680133"/>
              <a:gd name="connsiteY208" fmla="*/ 2358270 h 3533740"/>
              <a:gd name="connsiteX209" fmla="*/ 3719368 w 5680133"/>
              <a:gd name="connsiteY209" fmla="*/ 2582953 h 3533740"/>
              <a:gd name="connsiteX210" fmla="*/ 3634452 w 5680133"/>
              <a:gd name="connsiteY210" fmla="*/ 2698102 h 3533740"/>
              <a:gd name="connsiteX211" fmla="*/ 3566177 w 5680133"/>
              <a:gd name="connsiteY211" fmla="*/ 2612359 h 3533740"/>
              <a:gd name="connsiteX212" fmla="*/ 3566177 w 5680133"/>
              <a:gd name="connsiteY212" fmla="*/ 2358270 h 3533740"/>
              <a:gd name="connsiteX213" fmla="*/ 3471753 w 5680133"/>
              <a:gd name="connsiteY213" fmla="*/ 2358270 h 3533740"/>
              <a:gd name="connsiteX214" fmla="*/ 3471753 w 5680133"/>
              <a:gd name="connsiteY214" fmla="*/ 2626538 h 3533740"/>
              <a:gd name="connsiteX215" fmla="*/ 3606781 w 5680133"/>
              <a:gd name="connsiteY215" fmla="*/ 2775851 h 3533740"/>
              <a:gd name="connsiteX216" fmla="*/ 3345187 w 5680133"/>
              <a:gd name="connsiteY216" fmla="*/ 2767952 h 3533740"/>
              <a:gd name="connsiteX217" fmla="*/ 3405475 w 5680133"/>
              <a:gd name="connsiteY217" fmla="*/ 2759959 h 3533740"/>
              <a:gd name="connsiteX218" fmla="*/ 3405475 w 5680133"/>
              <a:gd name="connsiteY218" fmla="*/ 2690869 h 3533740"/>
              <a:gd name="connsiteX219" fmla="*/ 3370576 w 5680133"/>
              <a:gd name="connsiteY219" fmla="*/ 2694866 h 3533740"/>
              <a:gd name="connsiteX220" fmla="*/ 3316660 w 5680133"/>
              <a:gd name="connsiteY220" fmla="*/ 2630535 h 3533740"/>
              <a:gd name="connsiteX221" fmla="*/ 3316660 w 5680133"/>
              <a:gd name="connsiteY221" fmla="*/ 2432022 h 3533740"/>
              <a:gd name="connsiteX222" fmla="*/ 3397582 w 5680133"/>
              <a:gd name="connsiteY222" fmla="*/ 2432022 h 3533740"/>
              <a:gd name="connsiteX223" fmla="*/ 3397582 w 5680133"/>
              <a:gd name="connsiteY223" fmla="*/ 2358174 h 3533740"/>
              <a:gd name="connsiteX224" fmla="*/ 3316660 w 5680133"/>
              <a:gd name="connsiteY224" fmla="*/ 2358174 h 3533740"/>
              <a:gd name="connsiteX225" fmla="*/ 3316660 w 5680133"/>
              <a:gd name="connsiteY225" fmla="*/ 2239124 h 3533740"/>
              <a:gd name="connsiteX226" fmla="*/ 3224612 w 5680133"/>
              <a:gd name="connsiteY226" fmla="*/ 2239124 h 3533740"/>
              <a:gd name="connsiteX227" fmla="*/ 3224612 w 5680133"/>
              <a:gd name="connsiteY227" fmla="*/ 2358174 h 3533740"/>
              <a:gd name="connsiteX228" fmla="*/ 3155577 w 5680133"/>
              <a:gd name="connsiteY228" fmla="*/ 2358174 h 3533740"/>
              <a:gd name="connsiteX229" fmla="*/ 3155577 w 5680133"/>
              <a:gd name="connsiteY229" fmla="*/ 2432022 h 3533740"/>
              <a:gd name="connsiteX230" fmla="*/ 3224612 w 5680133"/>
              <a:gd name="connsiteY230" fmla="*/ 2432022 h 3533740"/>
              <a:gd name="connsiteX231" fmla="*/ 3224612 w 5680133"/>
              <a:gd name="connsiteY231" fmla="*/ 2647950 h 3533740"/>
              <a:gd name="connsiteX232" fmla="*/ 3345187 w 5680133"/>
              <a:gd name="connsiteY232" fmla="*/ 2767952 h 3533740"/>
              <a:gd name="connsiteX233" fmla="*/ 2942384 w 5680133"/>
              <a:gd name="connsiteY233" fmla="*/ 2775851 h 3533740"/>
              <a:gd name="connsiteX234" fmla="*/ 3127240 w 5680133"/>
              <a:gd name="connsiteY234" fmla="*/ 2636150 h 3533740"/>
              <a:gd name="connsiteX235" fmla="*/ 3033671 w 5680133"/>
              <a:gd name="connsiteY235" fmla="*/ 2636150 h 3533740"/>
              <a:gd name="connsiteX236" fmla="*/ 2944001 w 5680133"/>
              <a:gd name="connsiteY236" fmla="*/ 2698102 h 3533740"/>
              <a:gd name="connsiteX237" fmla="*/ 2840067 w 5680133"/>
              <a:gd name="connsiteY237" fmla="*/ 2562302 h 3533740"/>
              <a:gd name="connsiteX238" fmla="*/ 2946378 w 5680133"/>
              <a:gd name="connsiteY238" fmla="*/ 2424980 h 3533740"/>
              <a:gd name="connsiteX239" fmla="*/ 3033671 w 5680133"/>
              <a:gd name="connsiteY239" fmla="*/ 2486932 h 3533740"/>
              <a:gd name="connsiteX240" fmla="*/ 3126479 w 5680133"/>
              <a:gd name="connsiteY240" fmla="*/ 2486932 h 3533740"/>
              <a:gd name="connsiteX241" fmla="*/ 2944761 w 5680133"/>
              <a:gd name="connsiteY241" fmla="*/ 2347230 h 3533740"/>
              <a:gd name="connsiteX242" fmla="*/ 2740887 w 5680133"/>
              <a:gd name="connsiteY242" fmla="*/ 2562397 h 3533740"/>
              <a:gd name="connsiteX243" fmla="*/ 2942384 w 5680133"/>
              <a:gd name="connsiteY243" fmla="*/ 2775851 h 3533740"/>
              <a:gd name="connsiteX244" fmla="*/ 2380114 w 5680133"/>
              <a:gd name="connsiteY244" fmla="*/ 2564681 h 3533740"/>
              <a:gd name="connsiteX245" fmla="*/ 2417390 w 5680133"/>
              <a:gd name="connsiteY245" fmla="*/ 2455908 h 3533740"/>
              <a:gd name="connsiteX246" fmla="*/ 2466552 w 5680133"/>
              <a:gd name="connsiteY246" fmla="*/ 2312210 h 3533740"/>
              <a:gd name="connsiteX247" fmla="*/ 2467312 w 5680133"/>
              <a:gd name="connsiteY247" fmla="*/ 2312210 h 3533740"/>
              <a:gd name="connsiteX248" fmla="*/ 2516474 w 5680133"/>
              <a:gd name="connsiteY248" fmla="*/ 2455147 h 3533740"/>
              <a:gd name="connsiteX249" fmla="*/ 2553749 w 5680133"/>
              <a:gd name="connsiteY249" fmla="*/ 2564681 h 3533740"/>
              <a:gd name="connsiteX250" fmla="*/ 2380114 w 5680133"/>
              <a:gd name="connsiteY250" fmla="*/ 2564681 h 3533740"/>
              <a:gd name="connsiteX251" fmla="*/ 2207240 w 5680133"/>
              <a:gd name="connsiteY251" fmla="*/ 2763956 h 3533740"/>
              <a:gd name="connsiteX252" fmla="*/ 2311174 w 5680133"/>
              <a:gd name="connsiteY252" fmla="*/ 2763956 h 3533740"/>
              <a:gd name="connsiteX253" fmla="*/ 2350826 w 5680133"/>
              <a:gd name="connsiteY253" fmla="*/ 2648045 h 3533740"/>
              <a:gd name="connsiteX254" fmla="*/ 2582466 w 5680133"/>
              <a:gd name="connsiteY254" fmla="*/ 2648045 h 3533740"/>
              <a:gd name="connsiteX255" fmla="*/ 2622119 w 5680133"/>
              <a:gd name="connsiteY255" fmla="*/ 2763956 h 3533740"/>
              <a:gd name="connsiteX256" fmla="*/ 2728430 w 5680133"/>
              <a:gd name="connsiteY256" fmla="*/ 2763956 h 3533740"/>
              <a:gd name="connsiteX257" fmla="*/ 2523701 w 5680133"/>
              <a:gd name="connsiteY257" fmla="*/ 2208195 h 3533740"/>
              <a:gd name="connsiteX258" fmla="*/ 2414252 w 5680133"/>
              <a:gd name="connsiteY258" fmla="*/ 2208195 h 3533740"/>
              <a:gd name="connsiteX259" fmla="*/ 2207240 w 5680133"/>
              <a:gd name="connsiteY259" fmla="*/ 2763956 h 35337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Lst>
            <a:rect l="l" t="t" r="r" b="b"/>
            <a:pathLst>
              <a:path w="5680133" h="3533740">
                <a:moveTo>
                  <a:pt x="1616252" y="1027014"/>
                </a:moveTo>
                <a:cubicBezTo>
                  <a:pt x="1616252" y="1353238"/>
                  <a:pt x="1352091" y="1617605"/>
                  <a:pt x="1026216" y="1617605"/>
                </a:cubicBezTo>
                <a:cubicBezTo>
                  <a:pt x="700341" y="1617605"/>
                  <a:pt x="436180" y="1353238"/>
                  <a:pt x="436180" y="1027014"/>
                </a:cubicBezTo>
                <a:cubicBezTo>
                  <a:pt x="436180" y="700886"/>
                  <a:pt x="700341" y="436519"/>
                  <a:pt x="1026216" y="436519"/>
                </a:cubicBezTo>
                <a:cubicBezTo>
                  <a:pt x="1352091" y="436519"/>
                  <a:pt x="1616252" y="700886"/>
                  <a:pt x="1616252" y="1027014"/>
                </a:cubicBezTo>
                <a:moveTo>
                  <a:pt x="2052432" y="2054029"/>
                </a:moveTo>
                <a:lnTo>
                  <a:pt x="2052432" y="1027014"/>
                </a:lnTo>
                <a:cubicBezTo>
                  <a:pt x="2052432" y="459834"/>
                  <a:pt x="1592955" y="0"/>
                  <a:pt x="1026216" y="0"/>
                </a:cubicBezTo>
                <a:cubicBezTo>
                  <a:pt x="459477" y="0"/>
                  <a:pt x="0" y="459834"/>
                  <a:pt x="0" y="1027014"/>
                </a:cubicBezTo>
                <a:cubicBezTo>
                  <a:pt x="0" y="1594290"/>
                  <a:pt x="459477" y="2054029"/>
                  <a:pt x="1026216" y="2054029"/>
                </a:cubicBezTo>
                <a:lnTo>
                  <a:pt x="2052432" y="2054029"/>
                </a:lnTo>
                <a:close/>
                <a:moveTo>
                  <a:pt x="5302720" y="3528126"/>
                </a:moveTo>
                <a:cubicBezTo>
                  <a:pt x="5336001" y="3528126"/>
                  <a:pt x="5363767" y="3501099"/>
                  <a:pt x="5363767" y="3466935"/>
                </a:cubicBezTo>
                <a:cubicBezTo>
                  <a:pt x="5363767" y="3433628"/>
                  <a:pt x="5336001" y="3406601"/>
                  <a:pt x="5302720" y="3406601"/>
                </a:cubicBezTo>
                <a:cubicBezTo>
                  <a:pt x="5269343" y="3406601"/>
                  <a:pt x="5241576" y="3433628"/>
                  <a:pt x="5241576" y="3466935"/>
                </a:cubicBezTo>
                <a:cubicBezTo>
                  <a:pt x="5241576" y="3501194"/>
                  <a:pt x="5269343" y="3528126"/>
                  <a:pt x="5302720" y="3528126"/>
                </a:cubicBezTo>
                <a:moveTo>
                  <a:pt x="4875097" y="3277272"/>
                </a:moveTo>
                <a:cubicBezTo>
                  <a:pt x="4883846" y="3220079"/>
                  <a:pt x="4927492" y="3179634"/>
                  <a:pt x="4983025" y="3179634"/>
                </a:cubicBezTo>
                <a:cubicBezTo>
                  <a:pt x="5043313" y="3179634"/>
                  <a:pt x="5081349" y="3218556"/>
                  <a:pt x="5090097" y="3277272"/>
                </a:cubicBezTo>
                <a:lnTo>
                  <a:pt x="4875097" y="3277272"/>
                </a:lnTo>
                <a:close/>
                <a:moveTo>
                  <a:pt x="4986924" y="3533740"/>
                </a:moveTo>
                <a:cubicBezTo>
                  <a:pt x="5086864" y="3533740"/>
                  <a:pt x="5151906" y="3485302"/>
                  <a:pt x="5173396" y="3416213"/>
                </a:cubicBezTo>
                <a:lnTo>
                  <a:pt x="5073456" y="3416213"/>
                </a:lnTo>
                <a:cubicBezTo>
                  <a:pt x="5060809" y="3440004"/>
                  <a:pt x="5034564" y="3459037"/>
                  <a:pt x="4988540" y="3459037"/>
                </a:cubicBezTo>
                <a:cubicBezTo>
                  <a:pt x="4925115" y="3459037"/>
                  <a:pt x="4878236" y="3413738"/>
                  <a:pt x="4873481" y="3346267"/>
                </a:cubicBezTo>
                <a:lnTo>
                  <a:pt x="5184427" y="3346267"/>
                </a:lnTo>
                <a:cubicBezTo>
                  <a:pt x="5182810" y="3192291"/>
                  <a:pt x="5101983" y="3104168"/>
                  <a:pt x="4980553" y="3104168"/>
                </a:cubicBezTo>
                <a:cubicBezTo>
                  <a:pt x="4870248" y="3104168"/>
                  <a:pt x="4777440" y="3193052"/>
                  <a:pt x="4777440" y="3320096"/>
                </a:cubicBezTo>
                <a:cubicBezTo>
                  <a:pt x="4777535" y="3447997"/>
                  <a:pt x="4857601" y="3533740"/>
                  <a:pt x="4986924" y="3533740"/>
                </a:cubicBezTo>
                <a:moveTo>
                  <a:pt x="4677595" y="3525747"/>
                </a:moveTo>
                <a:cubicBezTo>
                  <a:pt x="4699846" y="3525747"/>
                  <a:pt x="4724379" y="3522606"/>
                  <a:pt x="4737882" y="3517753"/>
                </a:cubicBezTo>
                <a:lnTo>
                  <a:pt x="4737882" y="3448664"/>
                </a:lnTo>
                <a:cubicBezTo>
                  <a:pt x="4724379" y="3451043"/>
                  <a:pt x="4712493" y="3452660"/>
                  <a:pt x="4702984" y="3452660"/>
                </a:cubicBezTo>
                <a:cubicBezTo>
                  <a:pt x="4663331" y="3452660"/>
                  <a:pt x="4649068" y="3430392"/>
                  <a:pt x="4649068" y="3388329"/>
                </a:cubicBezTo>
                <a:lnTo>
                  <a:pt x="4649068" y="3189912"/>
                </a:lnTo>
                <a:lnTo>
                  <a:pt x="4729990" y="3189912"/>
                </a:lnTo>
                <a:lnTo>
                  <a:pt x="4729990" y="3116064"/>
                </a:lnTo>
                <a:lnTo>
                  <a:pt x="4649068" y="3116064"/>
                </a:lnTo>
                <a:lnTo>
                  <a:pt x="4649068" y="2997013"/>
                </a:lnTo>
                <a:lnTo>
                  <a:pt x="4557020" y="2997013"/>
                </a:lnTo>
                <a:lnTo>
                  <a:pt x="4557020" y="3116064"/>
                </a:lnTo>
                <a:lnTo>
                  <a:pt x="4487984" y="3116064"/>
                </a:lnTo>
                <a:lnTo>
                  <a:pt x="4487984" y="3189912"/>
                </a:lnTo>
                <a:lnTo>
                  <a:pt x="4557020" y="3189912"/>
                </a:lnTo>
                <a:lnTo>
                  <a:pt x="4557020" y="3405840"/>
                </a:lnTo>
                <a:cubicBezTo>
                  <a:pt x="4557020" y="3495580"/>
                  <a:pt x="4611697" y="3525747"/>
                  <a:pt x="4677595" y="3525747"/>
                </a:cubicBezTo>
                <a:moveTo>
                  <a:pt x="4221446" y="3533740"/>
                </a:moveTo>
                <a:cubicBezTo>
                  <a:pt x="4274601" y="3533740"/>
                  <a:pt x="4313493" y="3512328"/>
                  <a:pt x="4335650" y="3471789"/>
                </a:cubicBezTo>
                <a:lnTo>
                  <a:pt x="4335650" y="3521845"/>
                </a:lnTo>
                <a:lnTo>
                  <a:pt x="4428458" y="3521845"/>
                </a:lnTo>
                <a:lnTo>
                  <a:pt x="4428458" y="3116159"/>
                </a:lnTo>
                <a:lnTo>
                  <a:pt x="4334033" y="3116159"/>
                </a:lnTo>
                <a:lnTo>
                  <a:pt x="4334033" y="3340842"/>
                </a:lnTo>
                <a:cubicBezTo>
                  <a:pt x="4334033" y="3422588"/>
                  <a:pt x="4291147" y="3455991"/>
                  <a:pt x="4249117" y="3455991"/>
                </a:cubicBezTo>
                <a:cubicBezTo>
                  <a:pt x="4201477" y="3455991"/>
                  <a:pt x="4180937" y="3424206"/>
                  <a:pt x="4180937" y="3370248"/>
                </a:cubicBezTo>
                <a:lnTo>
                  <a:pt x="4180937" y="3116159"/>
                </a:lnTo>
                <a:lnTo>
                  <a:pt x="4086512" y="3116159"/>
                </a:lnTo>
                <a:lnTo>
                  <a:pt x="4086512" y="3384523"/>
                </a:lnTo>
                <a:cubicBezTo>
                  <a:pt x="4086512" y="3482923"/>
                  <a:pt x="4142045" y="3533740"/>
                  <a:pt x="4221446" y="3533740"/>
                </a:cubicBezTo>
                <a:moveTo>
                  <a:pt x="3958806" y="3525747"/>
                </a:moveTo>
                <a:cubicBezTo>
                  <a:pt x="3981057" y="3525747"/>
                  <a:pt x="4005590" y="3522606"/>
                  <a:pt x="4019093" y="3517753"/>
                </a:cubicBezTo>
                <a:lnTo>
                  <a:pt x="4019093" y="3448664"/>
                </a:lnTo>
                <a:cubicBezTo>
                  <a:pt x="4005590" y="3451043"/>
                  <a:pt x="3993704" y="3452660"/>
                  <a:pt x="3984195" y="3452660"/>
                </a:cubicBezTo>
                <a:cubicBezTo>
                  <a:pt x="3944542" y="3452660"/>
                  <a:pt x="3930279" y="3430392"/>
                  <a:pt x="3930279" y="3388329"/>
                </a:cubicBezTo>
                <a:lnTo>
                  <a:pt x="3930279" y="3189912"/>
                </a:lnTo>
                <a:lnTo>
                  <a:pt x="4011201" y="3189912"/>
                </a:lnTo>
                <a:lnTo>
                  <a:pt x="4011201" y="3116064"/>
                </a:lnTo>
                <a:lnTo>
                  <a:pt x="3930279" y="3116064"/>
                </a:lnTo>
                <a:lnTo>
                  <a:pt x="3930279" y="2997013"/>
                </a:lnTo>
                <a:lnTo>
                  <a:pt x="3838231" y="2997013"/>
                </a:lnTo>
                <a:lnTo>
                  <a:pt x="3838231" y="3116064"/>
                </a:lnTo>
                <a:lnTo>
                  <a:pt x="3769196" y="3116064"/>
                </a:lnTo>
                <a:lnTo>
                  <a:pt x="3769196" y="3189912"/>
                </a:lnTo>
                <a:lnTo>
                  <a:pt x="3838231" y="3189912"/>
                </a:lnTo>
                <a:lnTo>
                  <a:pt x="3838231" y="3405840"/>
                </a:lnTo>
                <a:cubicBezTo>
                  <a:pt x="3838231" y="3495580"/>
                  <a:pt x="3893003" y="3525747"/>
                  <a:pt x="3958806" y="3525747"/>
                </a:cubicBezTo>
                <a:moveTo>
                  <a:pt x="3601076" y="3012906"/>
                </a:moveTo>
                <a:cubicBezTo>
                  <a:pt x="3601076" y="3047070"/>
                  <a:pt x="3628842" y="3074858"/>
                  <a:pt x="3662979" y="3074858"/>
                </a:cubicBezTo>
                <a:cubicBezTo>
                  <a:pt x="3697117" y="3074858"/>
                  <a:pt x="3724883" y="3047070"/>
                  <a:pt x="3724883" y="3012906"/>
                </a:cubicBezTo>
                <a:cubicBezTo>
                  <a:pt x="3724883" y="2977980"/>
                  <a:pt x="3697117" y="2950192"/>
                  <a:pt x="3662979" y="2950192"/>
                </a:cubicBezTo>
                <a:cubicBezTo>
                  <a:pt x="3628842" y="2950192"/>
                  <a:pt x="3601076" y="2977885"/>
                  <a:pt x="3601076" y="3012906"/>
                </a:cubicBezTo>
                <a:moveTo>
                  <a:pt x="3616100" y="3521750"/>
                </a:moveTo>
                <a:lnTo>
                  <a:pt x="3709669" y="3521750"/>
                </a:lnTo>
                <a:lnTo>
                  <a:pt x="3709669" y="3116064"/>
                </a:lnTo>
                <a:lnTo>
                  <a:pt x="3616100" y="3116064"/>
                </a:lnTo>
                <a:lnTo>
                  <a:pt x="3616100" y="3521750"/>
                </a:lnTo>
                <a:close/>
                <a:moveTo>
                  <a:pt x="3484399" y="3525747"/>
                </a:moveTo>
                <a:cubicBezTo>
                  <a:pt x="3506651" y="3525747"/>
                  <a:pt x="3531184" y="3522606"/>
                  <a:pt x="3544687" y="3517753"/>
                </a:cubicBezTo>
                <a:lnTo>
                  <a:pt x="3544687" y="3448664"/>
                </a:lnTo>
                <a:cubicBezTo>
                  <a:pt x="3531184" y="3451043"/>
                  <a:pt x="3519298" y="3452660"/>
                  <a:pt x="3509789" y="3452660"/>
                </a:cubicBezTo>
                <a:cubicBezTo>
                  <a:pt x="3470136" y="3452660"/>
                  <a:pt x="3455872" y="3430392"/>
                  <a:pt x="3455872" y="3388329"/>
                </a:cubicBezTo>
                <a:lnTo>
                  <a:pt x="3455872" y="3189912"/>
                </a:lnTo>
                <a:lnTo>
                  <a:pt x="3536794" y="3189912"/>
                </a:lnTo>
                <a:lnTo>
                  <a:pt x="3536794" y="3116064"/>
                </a:lnTo>
                <a:lnTo>
                  <a:pt x="3455872" y="3116064"/>
                </a:lnTo>
                <a:lnTo>
                  <a:pt x="3455872" y="2997013"/>
                </a:lnTo>
                <a:lnTo>
                  <a:pt x="3363825" y="2997013"/>
                </a:lnTo>
                <a:lnTo>
                  <a:pt x="3363825" y="3116064"/>
                </a:lnTo>
                <a:lnTo>
                  <a:pt x="3294789" y="3116064"/>
                </a:lnTo>
                <a:lnTo>
                  <a:pt x="3294789" y="3189912"/>
                </a:lnTo>
                <a:lnTo>
                  <a:pt x="3363825" y="3189912"/>
                </a:lnTo>
                <a:lnTo>
                  <a:pt x="3363825" y="3405840"/>
                </a:lnTo>
                <a:cubicBezTo>
                  <a:pt x="3363825" y="3495580"/>
                  <a:pt x="3418597" y="3525747"/>
                  <a:pt x="3484399" y="3525747"/>
                </a:cubicBezTo>
                <a:moveTo>
                  <a:pt x="3087017" y="3533740"/>
                </a:moveTo>
                <a:cubicBezTo>
                  <a:pt x="3189334" y="3533740"/>
                  <a:pt x="3266357" y="3482923"/>
                  <a:pt x="3266357" y="3401938"/>
                </a:cubicBezTo>
                <a:cubicBezTo>
                  <a:pt x="3266357" y="3331326"/>
                  <a:pt x="3207686" y="3299541"/>
                  <a:pt x="3118016" y="3279652"/>
                </a:cubicBezTo>
                <a:lnTo>
                  <a:pt x="3068854" y="3268517"/>
                </a:lnTo>
                <a:cubicBezTo>
                  <a:pt x="3023591" y="3259001"/>
                  <a:pt x="3004573" y="3247867"/>
                  <a:pt x="3004573" y="3221696"/>
                </a:cubicBezTo>
                <a:cubicBezTo>
                  <a:pt x="3004573" y="3192291"/>
                  <a:pt x="3033956" y="3174019"/>
                  <a:pt x="3074370" y="3174019"/>
                </a:cubicBezTo>
                <a:cubicBezTo>
                  <a:pt x="3119633" y="3174019"/>
                  <a:pt x="3148160" y="3193052"/>
                  <a:pt x="3157669" y="3225598"/>
                </a:cubicBezTo>
                <a:lnTo>
                  <a:pt x="3252094" y="3225598"/>
                </a:lnTo>
                <a:cubicBezTo>
                  <a:pt x="3242585" y="3159744"/>
                  <a:pt x="3183058" y="3104930"/>
                  <a:pt x="3075225" y="3104930"/>
                </a:cubicBezTo>
                <a:cubicBezTo>
                  <a:pt x="2976902" y="3104930"/>
                  <a:pt x="2908627" y="3155747"/>
                  <a:pt x="2908627" y="3227216"/>
                </a:cubicBezTo>
                <a:cubicBezTo>
                  <a:pt x="2908627" y="3294687"/>
                  <a:pt x="2957028" y="3328851"/>
                  <a:pt x="3045082" y="3347884"/>
                </a:cubicBezTo>
                <a:lnTo>
                  <a:pt x="3092722" y="3358162"/>
                </a:lnTo>
                <a:cubicBezTo>
                  <a:pt x="3149871" y="3370058"/>
                  <a:pt x="3170506" y="3383571"/>
                  <a:pt x="3170506" y="3411359"/>
                </a:cubicBezTo>
                <a:cubicBezTo>
                  <a:pt x="3170506" y="3444667"/>
                  <a:pt x="3137985" y="3463795"/>
                  <a:pt x="3091961" y="3463795"/>
                </a:cubicBezTo>
                <a:cubicBezTo>
                  <a:pt x="3034051" y="3463795"/>
                  <a:pt x="3003147" y="3436007"/>
                  <a:pt x="2996015" y="3395562"/>
                </a:cubicBezTo>
                <a:lnTo>
                  <a:pt x="2894459" y="3395562"/>
                </a:lnTo>
                <a:cubicBezTo>
                  <a:pt x="2900544" y="3476547"/>
                  <a:pt x="2969580" y="3533740"/>
                  <a:pt x="3087017" y="3533740"/>
                </a:cubicBezTo>
                <a:moveTo>
                  <a:pt x="2479294" y="3521750"/>
                </a:moveTo>
                <a:lnTo>
                  <a:pt x="2573718" y="3521750"/>
                </a:lnTo>
                <a:lnTo>
                  <a:pt x="2573718" y="3295544"/>
                </a:lnTo>
                <a:cubicBezTo>
                  <a:pt x="2573718" y="3215320"/>
                  <a:pt x="2618125" y="3182013"/>
                  <a:pt x="2664910" y="3182013"/>
                </a:cubicBezTo>
                <a:cubicBezTo>
                  <a:pt x="2714072" y="3182013"/>
                  <a:pt x="2731569" y="3215320"/>
                  <a:pt x="2731569" y="3259857"/>
                </a:cubicBezTo>
                <a:lnTo>
                  <a:pt x="2731569" y="3521845"/>
                </a:lnTo>
                <a:lnTo>
                  <a:pt x="2826754" y="3521845"/>
                </a:lnTo>
                <a:lnTo>
                  <a:pt x="2826754" y="3251959"/>
                </a:lnTo>
                <a:cubicBezTo>
                  <a:pt x="2826754" y="3156699"/>
                  <a:pt x="2773598" y="3104264"/>
                  <a:pt x="2691916" y="3104264"/>
                </a:cubicBezTo>
                <a:cubicBezTo>
                  <a:pt x="2633245" y="3104264"/>
                  <a:pt x="2592736" y="3134431"/>
                  <a:pt x="2571341" y="3168595"/>
                </a:cubicBezTo>
                <a:lnTo>
                  <a:pt x="2571341" y="3116159"/>
                </a:lnTo>
                <a:lnTo>
                  <a:pt x="2479294" y="3116159"/>
                </a:lnTo>
                <a:lnTo>
                  <a:pt x="2479294" y="3521750"/>
                </a:lnTo>
                <a:close/>
                <a:moveTo>
                  <a:pt x="2273042" y="3521750"/>
                </a:moveTo>
                <a:lnTo>
                  <a:pt x="2372222" y="3521750"/>
                </a:lnTo>
                <a:lnTo>
                  <a:pt x="2372222" y="2965990"/>
                </a:lnTo>
                <a:lnTo>
                  <a:pt x="2273042" y="2965990"/>
                </a:lnTo>
                <a:lnTo>
                  <a:pt x="2273042" y="3521750"/>
                </a:lnTo>
                <a:close/>
                <a:moveTo>
                  <a:pt x="5500793" y="2775851"/>
                </a:moveTo>
                <a:cubicBezTo>
                  <a:pt x="5603110" y="2775851"/>
                  <a:pt x="5680134" y="2725033"/>
                  <a:pt x="5680134" y="2644048"/>
                </a:cubicBezTo>
                <a:cubicBezTo>
                  <a:pt x="5680134" y="2573437"/>
                  <a:pt x="5621462" y="2541651"/>
                  <a:pt x="5531792" y="2521762"/>
                </a:cubicBezTo>
                <a:lnTo>
                  <a:pt x="5482631" y="2510628"/>
                </a:lnTo>
                <a:cubicBezTo>
                  <a:pt x="5437367" y="2501111"/>
                  <a:pt x="5418349" y="2489977"/>
                  <a:pt x="5418349" y="2463807"/>
                </a:cubicBezTo>
                <a:cubicBezTo>
                  <a:pt x="5418349" y="2434401"/>
                  <a:pt x="5447732" y="2416225"/>
                  <a:pt x="5488146" y="2416225"/>
                </a:cubicBezTo>
                <a:cubicBezTo>
                  <a:pt x="5533409" y="2416225"/>
                  <a:pt x="5561936" y="2435258"/>
                  <a:pt x="5571445" y="2467804"/>
                </a:cubicBezTo>
                <a:lnTo>
                  <a:pt x="5665870" y="2467804"/>
                </a:lnTo>
                <a:cubicBezTo>
                  <a:pt x="5656361" y="2401950"/>
                  <a:pt x="5596834" y="2347135"/>
                  <a:pt x="5489001" y="2347135"/>
                </a:cubicBezTo>
                <a:cubicBezTo>
                  <a:pt x="5390583" y="2347135"/>
                  <a:pt x="5322403" y="2397953"/>
                  <a:pt x="5322403" y="2469422"/>
                </a:cubicBezTo>
                <a:cubicBezTo>
                  <a:pt x="5322403" y="2536893"/>
                  <a:pt x="5370804" y="2571057"/>
                  <a:pt x="5458858" y="2590090"/>
                </a:cubicBezTo>
                <a:lnTo>
                  <a:pt x="5506498" y="2600368"/>
                </a:lnTo>
                <a:cubicBezTo>
                  <a:pt x="5563648" y="2612263"/>
                  <a:pt x="5584282" y="2625777"/>
                  <a:pt x="5584282" y="2653565"/>
                </a:cubicBezTo>
                <a:cubicBezTo>
                  <a:pt x="5584282" y="2686872"/>
                  <a:pt x="5551761" y="2706000"/>
                  <a:pt x="5505737" y="2706000"/>
                </a:cubicBezTo>
                <a:cubicBezTo>
                  <a:pt x="5447827" y="2706000"/>
                  <a:pt x="5416923" y="2678212"/>
                  <a:pt x="5409791" y="2637767"/>
                </a:cubicBezTo>
                <a:lnTo>
                  <a:pt x="5308234" y="2637767"/>
                </a:lnTo>
                <a:cubicBezTo>
                  <a:pt x="5314415" y="2718657"/>
                  <a:pt x="5383356" y="2775851"/>
                  <a:pt x="5500793" y="2775851"/>
                </a:cubicBezTo>
                <a:moveTo>
                  <a:pt x="4957636" y="2519383"/>
                </a:moveTo>
                <a:cubicBezTo>
                  <a:pt x="4966385" y="2462189"/>
                  <a:pt x="5010031" y="2421744"/>
                  <a:pt x="5065564" y="2421744"/>
                </a:cubicBezTo>
                <a:cubicBezTo>
                  <a:pt x="5125851" y="2421744"/>
                  <a:pt x="5163887" y="2460667"/>
                  <a:pt x="5172635" y="2519383"/>
                </a:cubicBezTo>
                <a:lnTo>
                  <a:pt x="4957636" y="2519383"/>
                </a:lnTo>
                <a:close/>
                <a:moveTo>
                  <a:pt x="5069462" y="2775851"/>
                </a:moveTo>
                <a:cubicBezTo>
                  <a:pt x="5169403" y="2775851"/>
                  <a:pt x="5234444" y="2727412"/>
                  <a:pt x="5255935" y="2658323"/>
                </a:cubicBezTo>
                <a:lnTo>
                  <a:pt x="5155994" y="2658323"/>
                </a:lnTo>
                <a:cubicBezTo>
                  <a:pt x="5143348" y="2682114"/>
                  <a:pt x="5117103" y="2701147"/>
                  <a:pt x="5071079" y="2701147"/>
                </a:cubicBezTo>
                <a:cubicBezTo>
                  <a:pt x="5007654" y="2701147"/>
                  <a:pt x="4960774" y="2655849"/>
                  <a:pt x="4956020" y="2588377"/>
                </a:cubicBezTo>
                <a:lnTo>
                  <a:pt x="5266965" y="2588377"/>
                </a:lnTo>
                <a:cubicBezTo>
                  <a:pt x="5265348" y="2434401"/>
                  <a:pt x="5184427" y="2346279"/>
                  <a:pt x="5063091" y="2346279"/>
                </a:cubicBezTo>
                <a:cubicBezTo>
                  <a:pt x="4952786" y="2346279"/>
                  <a:pt x="4859978" y="2435162"/>
                  <a:pt x="4859978" y="2562207"/>
                </a:cubicBezTo>
                <a:cubicBezTo>
                  <a:pt x="4860073" y="2690108"/>
                  <a:pt x="4940140" y="2775851"/>
                  <a:pt x="5069462" y="2775851"/>
                </a:cubicBezTo>
                <a:moveTo>
                  <a:pt x="4675408" y="2255016"/>
                </a:moveTo>
                <a:cubicBezTo>
                  <a:pt x="4675408" y="2289180"/>
                  <a:pt x="4703174" y="2316968"/>
                  <a:pt x="4737312" y="2316968"/>
                </a:cubicBezTo>
                <a:cubicBezTo>
                  <a:pt x="4771449" y="2316968"/>
                  <a:pt x="4799215" y="2289180"/>
                  <a:pt x="4799215" y="2255016"/>
                </a:cubicBezTo>
                <a:cubicBezTo>
                  <a:pt x="4799215" y="2220091"/>
                  <a:pt x="4771449" y="2192303"/>
                  <a:pt x="4737312" y="2192303"/>
                </a:cubicBezTo>
                <a:cubicBezTo>
                  <a:pt x="4703174" y="2192303"/>
                  <a:pt x="4675408" y="2220091"/>
                  <a:pt x="4675408" y="2255016"/>
                </a:cubicBezTo>
                <a:moveTo>
                  <a:pt x="4690527" y="2763956"/>
                </a:moveTo>
                <a:lnTo>
                  <a:pt x="4784096" y="2763956"/>
                </a:lnTo>
                <a:lnTo>
                  <a:pt x="4784096" y="2358270"/>
                </a:lnTo>
                <a:lnTo>
                  <a:pt x="4690527" y="2358270"/>
                </a:lnTo>
                <a:lnTo>
                  <a:pt x="4690527" y="2763956"/>
                </a:lnTo>
                <a:close/>
                <a:moveTo>
                  <a:pt x="4393274" y="2763956"/>
                </a:moveTo>
                <a:lnTo>
                  <a:pt x="4487699" y="2763956"/>
                </a:lnTo>
                <a:lnTo>
                  <a:pt x="4487699" y="2580574"/>
                </a:lnTo>
                <a:cubicBezTo>
                  <a:pt x="4487699" y="2508344"/>
                  <a:pt x="4508334" y="2460667"/>
                  <a:pt x="4557495" y="2443251"/>
                </a:cubicBezTo>
                <a:cubicBezTo>
                  <a:pt x="4577369" y="2436114"/>
                  <a:pt x="4601142" y="2434496"/>
                  <a:pt x="4629669" y="2436876"/>
                </a:cubicBezTo>
                <a:lnTo>
                  <a:pt x="4629669" y="2346374"/>
                </a:lnTo>
                <a:cubicBezTo>
                  <a:pt x="4559017" y="2342377"/>
                  <a:pt x="4511472" y="2369404"/>
                  <a:pt x="4485322" y="2441634"/>
                </a:cubicBezTo>
                <a:lnTo>
                  <a:pt x="4485322" y="2358270"/>
                </a:lnTo>
                <a:lnTo>
                  <a:pt x="4393274" y="2358270"/>
                </a:lnTo>
                <a:lnTo>
                  <a:pt x="4393274" y="2763956"/>
                </a:lnTo>
                <a:close/>
                <a:moveTo>
                  <a:pt x="3987333" y="2560684"/>
                </a:moveTo>
                <a:cubicBezTo>
                  <a:pt x="3987333" y="2476559"/>
                  <a:pt x="4023848" y="2422506"/>
                  <a:pt x="4090506" y="2422506"/>
                </a:cubicBezTo>
                <a:cubicBezTo>
                  <a:pt x="4153171" y="2422506"/>
                  <a:pt x="4196817" y="2480461"/>
                  <a:pt x="4196817" y="2560684"/>
                </a:cubicBezTo>
                <a:cubicBezTo>
                  <a:pt x="4196817" y="2641669"/>
                  <a:pt x="4153171" y="2700386"/>
                  <a:pt x="4090506" y="2700386"/>
                </a:cubicBezTo>
                <a:cubicBezTo>
                  <a:pt x="4023753" y="2700386"/>
                  <a:pt x="3987333" y="2645666"/>
                  <a:pt x="3987333" y="2560684"/>
                </a:cubicBezTo>
                <a:moveTo>
                  <a:pt x="4072154" y="2775851"/>
                </a:moveTo>
                <a:cubicBezTo>
                  <a:pt x="4130824" y="2775851"/>
                  <a:pt x="4173710" y="2749681"/>
                  <a:pt x="4195106" y="2713138"/>
                </a:cubicBezTo>
                <a:lnTo>
                  <a:pt x="4195106" y="2763956"/>
                </a:lnTo>
                <a:lnTo>
                  <a:pt x="4290291" y="2763956"/>
                </a:lnTo>
                <a:lnTo>
                  <a:pt x="4290291" y="2358270"/>
                </a:lnTo>
                <a:lnTo>
                  <a:pt x="4195106" y="2358270"/>
                </a:lnTo>
                <a:lnTo>
                  <a:pt x="4195106" y="2410705"/>
                </a:lnTo>
                <a:cubicBezTo>
                  <a:pt x="4173710" y="2374162"/>
                  <a:pt x="4130824" y="2346374"/>
                  <a:pt x="4072154" y="2346374"/>
                </a:cubicBezTo>
                <a:cubicBezTo>
                  <a:pt x="3968981" y="2346374"/>
                  <a:pt x="3890531" y="2427359"/>
                  <a:pt x="3890531" y="2560684"/>
                </a:cubicBezTo>
                <a:cubicBezTo>
                  <a:pt x="3890531" y="2694010"/>
                  <a:pt x="3969076" y="2775851"/>
                  <a:pt x="4072154" y="2775851"/>
                </a:cubicBezTo>
                <a:moveTo>
                  <a:pt x="3606781" y="2775851"/>
                </a:moveTo>
                <a:cubicBezTo>
                  <a:pt x="3659937" y="2775851"/>
                  <a:pt x="3698829" y="2754439"/>
                  <a:pt x="3720985" y="2713899"/>
                </a:cubicBezTo>
                <a:lnTo>
                  <a:pt x="3720985" y="2763956"/>
                </a:lnTo>
                <a:lnTo>
                  <a:pt x="3813793" y="2763956"/>
                </a:lnTo>
                <a:lnTo>
                  <a:pt x="3813793" y="2358270"/>
                </a:lnTo>
                <a:lnTo>
                  <a:pt x="3719368" y="2358270"/>
                </a:lnTo>
                <a:lnTo>
                  <a:pt x="3719368" y="2582953"/>
                </a:lnTo>
                <a:cubicBezTo>
                  <a:pt x="3719368" y="2664699"/>
                  <a:pt x="3676578" y="2698102"/>
                  <a:pt x="3634452" y="2698102"/>
                </a:cubicBezTo>
                <a:cubicBezTo>
                  <a:pt x="3586812" y="2698102"/>
                  <a:pt x="3566177" y="2666317"/>
                  <a:pt x="3566177" y="2612359"/>
                </a:cubicBezTo>
                <a:lnTo>
                  <a:pt x="3566177" y="2358270"/>
                </a:lnTo>
                <a:lnTo>
                  <a:pt x="3471753" y="2358270"/>
                </a:lnTo>
                <a:lnTo>
                  <a:pt x="3471753" y="2626538"/>
                </a:lnTo>
                <a:cubicBezTo>
                  <a:pt x="3471847" y="2725033"/>
                  <a:pt x="3527381" y="2775851"/>
                  <a:pt x="3606781" y="2775851"/>
                </a:cubicBezTo>
                <a:moveTo>
                  <a:pt x="3345187" y="2767952"/>
                </a:moveTo>
                <a:cubicBezTo>
                  <a:pt x="3367438" y="2767952"/>
                  <a:pt x="3391972" y="2764812"/>
                  <a:pt x="3405475" y="2759959"/>
                </a:cubicBezTo>
                <a:lnTo>
                  <a:pt x="3405475" y="2690869"/>
                </a:lnTo>
                <a:cubicBezTo>
                  <a:pt x="3391972" y="2693248"/>
                  <a:pt x="3380085" y="2694866"/>
                  <a:pt x="3370576" y="2694866"/>
                </a:cubicBezTo>
                <a:cubicBezTo>
                  <a:pt x="3330924" y="2694866"/>
                  <a:pt x="3316660" y="2672693"/>
                  <a:pt x="3316660" y="2630535"/>
                </a:cubicBezTo>
                <a:lnTo>
                  <a:pt x="3316660" y="2432022"/>
                </a:lnTo>
                <a:lnTo>
                  <a:pt x="3397582" y="2432022"/>
                </a:lnTo>
                <a:lnTo>
                  <a:pt x="3397582" y="2358174"/>
                </a:lnTo>
                <a:lnTo>
                  <a:pt x="3316660" y="2358174"/>
                </a:lnTo>
                <a:lnTo>
                  <a:pt x="3316660" y="2239124"/>
                </a:lnTo>
                <a:lnTo>
                  <a:pt x="3224612" y="2239124"/>
                </a:lnTo>
                <a:lnTo>
                  <a:pt x="3224612" y="2358174"/>
                </a:lnTo>
                <a:lnTo>
                  <a:pt x="3155577" y="2358174"/>
                </a:lnTo>
                <a:lnTo>
                  <a:pt x="3155577" y="2432022"/>
                </a:lnTo>
                <a:lnTo>
                  <a:pt x="3224612" y="2432022"/>
                </a:lnTo>
                <a:lnTo>
                  <a:pt x="3224612" y="2647950"/>
                </a:lnTo>
                <a:cubicBezTo>
                  <a:pt x="3224612" y="2737785"/>
                  <a:pt x="3279289" y="2767952"/>
                  <a:pt x="3345187" y="2767952"/>
                </a:cubicBezTo>
                <a:moveTo>
                  <a:pt x="2942384" y="2775851"/>
                </a:moveTo>
                <a:cubicBezTo>
                  <a:pt x="3048695" y="2775851"/>
                  <a:pt x="3116114" y="2711520"/>
                  <a:pt x="3127240" y="2636150"/>
                </a:cubicBezTo>
                <a:lnTo>
                  <a:pt x="3033671" y="2636150"/>
                </a:lnTo>
                <a:cubicBezTo>
                  <a:pt x="3020929" y="2671836"/>
                  <a:pt x="2994018" y="2698102"/>
                  <a:pt x="2944001" y="2698102"/>
                </a:cubicBezTo>
                <a:cubicBezTo>
                  <a:pt x="2886091" y="2698102"/>
                  <a:pt x="2840067" y="2651281"/>
                  <a:pt x="2840067" y="2562302"/>
                </a:cubicBezTo>
                <a:cubicBezTo>
                  <a:pt x="2840067" y="2472562"/>
                  <a:pt x="2885330" y="2424980"/>
                  <a:pt x="2946378" y="2424980"/>
                </a:cubicBezTo>
                <a:cubicBezTo>
                  <a:pt x="2992402" y="2424980"/>
                  <a:pt x="3020929" y="2450389"/>
                  <a:pt x="3033671" y="2486932"/>
                </a:cubicBezTo>
                <a:lnTo>
                  <a:pt x="3126479" y="2486932"/>
                </a:lnTo>
                <a:cubicBezTo>
                  <a:pt x="3115353" y="2410705"/>
                  <a:pt x="3050312" y="2347230"/>
                  <a:pt x="2944761" y="2347230"/>
                </a:cubicBezTo>
                <a:cubicBezTo>
                  <a:pt x="2828180" y="2347230"/>
                  <a:pt x="2740887" y="2431356"/>
                  <a:pt x="2740887" y="2562397"/>
                </a:cubicBezTo>
                <a:cubicBezTo>
                  <a:pt x="2740887" y="2694866"/>
                  <a:pt x="2826564" y="2775851"/>
                  <a:pt x="2942384" y="2775851"/>
                </a:cubicBezTo>
                <a:moveTo>
                  <a:pt x="2380114" y="2564681"/>
                </a:moveTo>
                <a:lnTo>
                  <a:pt x="2417390" y="2455908"/>
                </a:lnTo>
                <a:cubicBezTo>
                  <a:pt x="2433270" y="2414607"/>
                  <a:pt x="2448294" y="2367786"/>
                  <a:pt x="2466552" y="2312210"/>
                </a:cubicBezTo>
                <a:lnTo>
                  <a:pt x="2467312" y="2312210"/>
                </a:lnTo>
                <a:cubicBezTo>
                  <a:pt x="2486330" y="2367786"/>
                  <a:pt x="2502210" y="2415464"/>
                  <a:pt x="2516474" y="2455147"/>
                </a:cubicBezTo>
                <a:lnTo>
                  <a:pt x="2553749" y="2564681"/>
                </a:lnTo>
                <a:lnTo>
                  <a:pt x="2380114" y="2564681"/>
                </a:lnTo>
                <a:close/>
                <a:moveTo>
                  <a:pt x="2207240" y="2763956"/>
                </a:moveTo>
                <a:lnTo>
                  <a:pt x="2311174" y="2763956"/>
                </a:lnTo>
                <a:lnTo>
                  <a:pt x="2350826" y="2648045"/>
                </a:lnTo>
                <a:lnTo>
                  <a:pt x="2582466" y="2648045"/>
                </a:lnTo>
                <a:lnTo>
                  <a:pt x="2622119" y="2763956"/>
                </a:lnTo>
                <a:lnTo>
                  <a:pt x="2728430" y="2763956"/>
                </a:lnTo>
                <a:lnTo>
                  <a:pt x="2523701" y="2208195"/>
                </a:lnTo>
                <a:lnTo>
                  <a:pt x="2414252" y="2208195"/>
                </a:lnTo>
                <a:lnTo>
                  <a:pt x="2207240" y="2763956"/>
                </a:lnTo>
                <a:close/>
              </a:path>
            </a:pathLst>
          </a:custGeom>
          <a:solidFill>
            <a:schemeClr val="bg1"/>
          </a:solidFill>
          <a:ln w="9509" cap="flat">
            <a:noFill/>
            <a:prstDash val="solid"/>
            <a:miter/>
          </a:ln>
        </p:spPr>
        <p:txBody>
          <a:bodyPr rtlCol="0" anchor="ctr"/>
          <a:lstStyle/>
          <a:p>
            <a:endParaRPr lang="en-US" sz="1350" dirty="0"/>
          </a:p>
        </p:txBody>
      </p:sp>
      <p:sp>
        <p:nvSpPr>
          <p:cNvPr id="4" name="Footer Placeholder 4">
            <a:extLst>
              <a:ext uri="{FF2B5EF4-FFF2-40B4-BE49-F238E27FC236}">
                <a16:creationId xmlns:a16="http://schemas.microsoft.com/office/drawing/2014/main" id="{0C6C589F-6B53-EA41-A888-1CADBA5F4255}"/>
              </a:ext>
            </a:extLst>
          </p:cNvPr>
          <p:cNvSpPr>
            <a:spLocks noGrp="1"/>
          </p:cNvSpPr>
          <p:nvPr>
            <p:ph type="ftr" sz="quarter" idx="3"/>
          </p:nvPr>
        </p:nvSpPr>
        <p:spPr>
          <a:xfrm>
            <a:off x="4038600" y="6400800"/>
            <a:ext cx="4114800" cy="186484"/>
          </a:xfrm>
          <a:prstGeom prst="rect">
            <a:avLst/>
          </a:prstGeom>
        </p:spPr>
        <p:txBody>
          <a:bodyPr vert="horz" lIns="0" tIns="0" rIns="0" bIns="0" rtlCol="0" anchor="b" anchorCtr="0">
            <a:noAutofit/>
          </a:bodyPr>
          <a:lstStyle>
            <a:lvl1pPr algn="ctr">
              <a:defRPr sz="750" b="0" i="0">
                <a:solidFill>
                  <a:schemeClr val="bg1"/>
                </a:solidFill>
                <a:latin typeface="ABC Oracle Medium" panose="020B0504040202060203" pitchFamily="34" charset="77"/>
              </a:defRPr>
            </a:lvl1pPr>
          </a:lstStyle>
          <a:p>
            <a:endParaRPr lang="en-US" dirty="0"/>
          </a:p>
        </p:txBody>
      </p:sp>
    </p:spTree>
    <p:extLst>
      <p:ext uri="{BB962C8B-B14F-4D97-AF65-F5344CB8AC3E}">
        <p14:creationId xmlns:p14="http://schemas.microsoft.com/office/powerpoint/2010/main" val="393768044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63245415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dirty="0"/>
          </a:p>
        </p:txBody>
      </p:sp>
    </p:spTree>
    <p:extLst>
      <p:ext uri="{BB962C8B-B14F-4D97-AF65-F5344CB8AC3E}">
        <p14:creationId xmlns:p14="http://schemas.microsoft.com/office/powerpoint/2010/main" val="3005971956"/>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dirty="0"/>
          </a:p>
        </p:txBody>
      </p:sp>
    </p:spTree>
    <p:extLst>
      <p:ext uri="{BB962C8B-B14F-4D97-AF65-F5344CB8AC3E}">
        <p14:creationId xmlns:p14="http://schemas.microsoft.com/office/powerpoint/2010/main" val="289608787"/>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dirty="0"/>
          </a:p>
        </p:txBody>
      </p:sp>
    </p:spTree>
    <p:extLst>
      <p:ext uri="{BB962C8B-B14F-4D97-AF65-F5344CB8AC3E}">
        <p14:creationId xmlns:p14="http://schemas.microsoft.com/office/powerpoint/2010/main" val="3693955571"/>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C1FF6DA9-008F-8B48-92A6-B652298478BF}" type="slidenum">
              <a:rPr lang="en-US" smtClean="0"/>
              <a:t>‹#›</a:t>
            </a:fld>
            <a:endParaRPr lang="en-US" dirty="0"/>
          </a:p>
        </p:txBody>
      </p:sp>
    </p:spTree>
    <p:extLst>
      <p:ext uri="{BB962C8B-B14F-4D97-AF65-F5344CB8AC3E}">
        <p14:creationId xmlns:p14="http://schemas.microsoft.com/office/powerpoint/2010/main" val="4007187156"/>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C1FF6DA9-008F-8B48-92A6-B652298478BF}" type="slidenum">
              <a:rPr lang="en-US" smtClean="0"/>
              <a:t>‹#›</a:t>
            </a:fld>
            <a:endParaRPr lang="en-US" dirty="0"/>
          </a:p>
        </p:txBody>
      </p:sp>
    </p:spTree>
    <p:extLst>
      <p:ext uri="{BB962C8B-B14F-4D97-AF65-F5344CB8AC3E}">
        <p14:creationId xmlns:p14="http://schemas.microsoft.com/office/powerpoint/2010/main" val="1796309082"/>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C1FF6DA9-008F-8B48-92A6-B652298478BF}" type="slidenum">
              <a:rPr lang="en-US" smtClean="0"/>
              <a:t>‹#›</a:t>
            </a:fld>
            <a:endParaRPr lang="en-US" dirty="0"/>
          </a:p>
        </p:txBody>
      </p:sp>
    </p:spTree>
    <p:extLst>
      <p:ext uri="{BB962C8B-B14F-4D97-AF65-F5344CB8AC3E}">
        <p14:creationId xmlns:p14="http://schemas.microsoft.com/office/powerpoint/2010/main" val="2108373265"/>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dirty="0"/>
          </a:p>
        </p:txBody>
      </p:sp>
    </p:spTree>
    <p:extLst>
      <p:ext uri="{BB962C8B-B14F-4D97-AF65-F5344CB8AC3E}">
        <p14:creationId xmlns:p14="http://schemas.microsoft.com/office/powerpoint/2010/main" val="893153418"/>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dirty="0"/>
          </a:p>
        </p:txBody>
      </p:sp>
    </p:spTree>
    <p:extLst>
      <p:ext uri="{BB962C8B-B14F-4D97-AF65-F5344CB8AC3E}">
        <p14:creationId xmlns:p14="http://schemas.microsoft.com/office/powerpoint/2010/main" val="378810400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4_Section Title">
    <p:bg>
      <p:bgPr>
        <a:solidFill>
          <a:schemeClr val="accent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BC0A35-605B-540D-A6C1-A30375E8AD1E}"/>
              </a:ext>
            </a:extLst>
          </p:cNvPr>
          <p:cNvSpPr>
            <a:spLocks noGrp="1"/>
          </p:cNvSpPr>
          <p:nvPr>
            <p:ph type="title"/>
          </p:nvPr>
        </p:nvSpPr>
        <p:spPr>
          <a:xfrm>
            <a:off x="314323" y="269603"/>
            <a:ext cx="5781679" cy="886673"/>
          </a:xfrm>
        </p:spPr>
        <p:txBody>
          <a:bodyPr/>
          <a:lstStyle>
            <a:lvl1pPr>
              <a:defRPr sz="3150" b="0" i="0">
                <a:solidFill>
                  <a:schemeClr val="bg1"/>
                </a:solidFill>
                <a:latin typeface="+mj-lt"/>
              </a:defRPr>
            </a:lvl1pPr>
          </a:lstStyle>
          <a:p>
            <a:r>
              <a:rPr lang="en-US"/>
              <a:t>Click to edit Master title style</a:t>
            </a:r>
            <a:endParaRPr lang="en-GB" dirty="0"/>
          </a:p>
        </p:txBody>
      </p:sp>
      <p:sp>
        <p:nvSpPr>
          <p:cNvPr id="6" name="Freeform 5">
            <a:extLst>
              <a:ext uri="{FF2B5EF4-FFF2-40B4-BE49-F238E27FC236}">
                <a16:creationId xmlns:a16="http://schemas.microsoft.com/office/drawing/2014/main" id="{D9883D46-8A8A-539B-4F87-C864BBE9A1FC}"/>
              </a:ext>
            </a:extLst>
          </p:cNvPr>
          <p:cNvSpPr/>
          <p:nvPr/>
        </p:nvSpPr>
        <p:spPr>
          <a:xfrm>
            <a:off x="6603806" y="1271393"/>
            <a:ext cx="5277047" cy="5277046"/>
          </a:xfrm>
          <a:custGeom>
            <a:avLst/>
            <a:gdLst>
              <a:gd name="connsiteX0" fmla="*/ 2055876 w 2055875"/>
              <a:gd name="connsiteY0" fmla="*/ 2055876 h 2055875"/>
              <a:gd name="connsiteX1" fmla="*/ 2055876 w 2055875"/>
              <a:gd name="connsiteY1" fmla="*/ 1027938 h 2055875"/>
              <a:gd name="connsiteX2" fmla="*/ 1027938 w 2055875"/>
              <a:gd name="connsiteY2" fmla="*/ 0 h 2055875"/>
              <a:gd name="connsiteX3" fmla="*/ 0 w 2055875"/>
              <a:gd name="connsiteY3" fmla="*/ 1027938 h 2055875"/>
              <a:gd name="connsiteX4" fmla="*/ 1027938 w 2055875"/>
              <a:gd name="connsiteY4" fmla="*/ 2055876 h 2055875"/>
              <a:gd name="connsiteX5" fmla="*/ 2055876 w 2055875"/>
              <a:gd name="connsiteY5" fmla="*/ 2055876 h 20558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055875" h="2055875">
                <a:moveTo>
                  <a:pt x="2055876" y="2055876"/>
                </a:moveTo>
                <a:lnTo>
                  <a:pt x="2055876" y="1027938"/>
                </a:lnTo>
                <a:cubicBezTo>
                  <a:pt x="2055876" y="460248"/>
                  <a:pt x="1595628" y="0"/>
                  <a:pt x="1027938" y="0"/>
                </a:cubicBezTo>
                <a:cubicBezTo>
                  <a:pt x="460248" y="0"/>
                  <a:pt x="0" y="460248"/>
                  <a:pt x="0" y="1027938"/>
                </a:cubicBezTo>
                <a:cubicBezTo>
                  <a:pt x="0" y="1595723"/>
                  <a:pt x="460248" y="2055876"/>
                  <a:pt x="1027938" y="2055876"/>
                </a:cubicBezTo>
                <a:lnTo>
                  <a:pt x="2055876" y="2055876"/>
                </a:lnTo>
                <a:close/>
              </a:path>
            </a:pathLst>
          </a:custGeom>
          <a:solidFill>
            <a:schemeClr val="bg1"/>
          </a:solidFill>
          <a:ln w="9525" cap="flat">
            <a:noFill/>
            <a:prstDash val="solid"/>
            <a:miter/>
          </a:ln>
        </p:spPr>
        <p:txBody>
          <a:bodyPr rtlCol="0" anchor="ctr"/>
          <a:lstStyle/>
          <a:p>
            <a:endParaRPr lang="en-US" sz="1350" dirty="0"/>
          </a:p>
        </p:txBody>
      </p:sp>
      <p:sp>
        <p:nvSpPr>
          <p:cNvPr id="7" name="Picture Placeholder 20">
            <a:extLst>
              <a:ext uri="{FF2B5EF4-FFF2-40B4-BE49-F238E27FC236}">
                <a16:creationId xmlns:a16="http://schemas.microsoft.com/office/drawing/2014/main" id="{D2909ECF-720F-DB40-98FC-071C2A0D928E}"/>
              </a:ext>
            </a:extLst>
          </p:cNvPr>
          <p:cNvSpPr>
            <a:spLocks noGrp="1"/>
          </p:cNvSpPr>
          <p:nvPr>
            <p:ph type="pic" sz="quarter" idx="10"/>
          </p:nvPr>
        </p:nvSpPr>
        <p:spPr>
          <a:xfrm>
            <a:off x="7389936" y="2057498"/>
            <a:ext cx="3704784" cy="3705082"/>
          </a:xfrm>
          <a:custGeom>
            <a:avLst/>
            <a:gdLst>
              <a:gd name="connsiteX0" fmla="*/ 1517053 w 3034108"/>
              <a:gd name="connsiteY0" fmla="*/ 0 h 3034353"/>
              <a:gd name="connsiteX1" fmla="*/ 3034108 w 3034108"/>
              <a:gd name="connsiteY1" fmla="*/ 1517053 h 3034353"/>
              <a:gd name="connsiteX2" fmla="*/ 1517053 w 3034108"/>
              <a:gd name="connsiteY2" fmla="*/ 3034353 h 3034353"/>
              <a:gd name="connsiteX3" fmla="*/ 0 w 3034108"/>
              <a:gd name="connsiteY3" fmla="*/ 1517053 h 3034353"/>
              <a:gd name="connsiteX4" fmla="*/ 1517053 w 3034108"/>
              <a:gd name="connsiteY4" fmla="*/ 0 h 30343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034108" h="3034353">
                <a:moveTo>
                  <a:pt x="1517053" y="0"/>
                </a:moveTo>
                <a:cubicBezTo>
                  <a:pt x="2354917" y="0"/>
                  <a:pt x="3034108" y="679191"/>
                  <a:pt x="3034108" y="1517053"/>
                </a:cubicBezTo>
                <a:cubicBezTo>
                  <a:pt x="3034108" y="2355161"/>
                  <a:pt x="2354917" y="3034353"/>
                  <a:pt x="1517053" y="3034353"/>
                </a:cubicBezTo>
                <a:cubicBezTo>
                  <a:pt x="679191" y="3034353"/>
                  <a:pt x="0" y="2355161"/>
                  <a:pt x="0" y="1517053"/>
                </a:cubicBezTo>
                <a:cubicBezTo>
                  <a:pt x="0" y="679191"/>
                  <a:pt x="679191" y="0"/>
                  <a:pt x="1517053" y="0"/>
                </a:cubicBezTo>
                <a:close/>
              </a:path>
            </a:pathLst>
          </a:custGeom>
          <a:solidFill>
            <a:schemeClr val="accent1"/>
          </a:solidFill>
        </p:spPr>
        <p:txBody>
          <a:bodyPr wrap="square" anchor="ctr" anchorCtr="0">
            <a:noAutofit/>
          </a:bodyPr>
          <a:lstStyle>
            <a:lvl1pPr algn="ctr">
              <a:defRPr sz="750">
                <a:solidFill>
                  <a:schemeClr val="bg1"/>
                </a:solidFill>
              </a:defRPr>
            </a:lvl1pPr>
          </a:lstStyle>
          <a:p>
            <a:r>
              <a:rPr lang="en-US" dirty="0"/>
              <a:t>Click icon to add picture</a:t>
            </a:r>
          </a:p>
        </p:txBody>
      </p:sp>
      <p:sp>
        <p:nvSpPr>
          <p:cNvPr id="10" name="Graphic 16">
            <a:extLst>
              <a:ext uri="{FF2B5EF4-FFF2-40B4-BE49-F238E27FC236}">
                <a16:creationId xmlns:a16="http://schemas.microsoft.com/office/drawing/2014/main" id="{348D57BA-ABBE-729C-59D1-961D617C7CE8}"/>
              </a:ext>
            </a:extLst>
          </p:cNvPr>
          <p:cNvSpPr/>
          <p:nvPr/>
        </p:nvSpPr>
        <p:spPr>
          <a:xfrm>
            <a:off x="352427" y="6216965"/>
            <a:ext cx="862600" cy="331475"/>
          </a:xfrm>
          <a:custGeom>
            <a:avLst/>
            <a:gdLst>
              <a:gd name="connsiteX0" fmla="*/ 3092178 w 3469189"/>
              <a:gd name="connsiteY0" fmla="*/ 1327542 h 1333121"/>
              <a:gd name="connsiteX1" fmla="*/ 3153161 w 3469189"/>
              <a:gd name="connsiteY1" fmla="*/ 1266731 h 1333121"/>
              <a:gd name="connsiteX2" fmla="*/ 3092178 w 3469189"/>
              <a:gd name="connsiteY2" fmla="*/ 1206770 h 1333121"/>
              <a:gd name="connsiteX3" fmla="*/ 3031100 w 3469189"/>
              <a:gd name="connsiteY3" fmla="*/ 1266731 h 1333121"/>
              <a:gd name="connsiteX4" fmla="*/ 3092178 w 3469189"/>
              <a:gd name="connsiteY4" fmla="*/ 1327542 h 1333121"/>
              <a:gd name="connsiteX5" fmla="*/ 2665013 w 3469189"/>
              <a:gd name="connsiteY5" fmla="*/ 1078244 h 1333121"/>
              <a:gd name="connsiteX6" fmla="*/ 2772825 w 3469189"/>
              <a:gd name="connsiteY6" fmla="*/ 981210 h 1333121"/>
              <a:gd name="connsiteX7" fmla="*/ 2879783 w 3469189"/>
              <a:gd name="connsiteY7" fmla="*/ 1078244 h 1333121"/>
              <a:gd name="connsiteX8" fmla="*/ 2665013 w 3469189"/>
              <a:gd name="connsiteY8" fmla="*/ 1078244 h 1333121"/>
              <a:gd name="connsiteX9" fmla="*/ 2776720 w 3469189"/>
              <a:gd name="connsiteY9" fmla="*/ 1333122 h 1333121"/>
              <a:gd name="connsiteX10" fmla="*/ 2962993 w 3469189"/>
              <a:gd name="connsiteY10" fmla="*/ 1216322 h 1333121"/>
              <a:gd name="connsiteX11" fmla="*/ 2863160 w 3469189"/>
              <a:gd name="connsiteY11" fmla="*/ 1216322 h 1333121"/>
              <a:gd name="connsiteX12" fmla="*/ 2778334 w 3469189"/>
              <a:gd name="connsiteY12" fmla="*/ 1258881 h 1333121"/>
              <a:gd name="connsiteX13" fmla="*/ 2663398 w 3469189"/>
              <a:gd name="connsiteY13" fmla="*/ 1146810 h 1333121"/>
              <a:gd name="connsiteX14" fmla="*/ 2974012 w 3469189"/>
              <a:gd name="connsiteY14" fmla="*/ 1146810 h 1333121"/>
              <a:gd name="connsiteX15" fmla="*/ 2770355 w 3469189"/>
              <a:gd name="connsiteY15" fmla="*/ 906213 h 1333121"/>
              <a:gd name="connsiteX16" fmla="*/ 2567459 w 3469189"/>
              <a:gd name="connsiteY16" fmla="*/ 1120802 h 1333121"/>
              <a:gd name="connsiteX17" fmla="*/ 2776720 w 3469189"/>
              <a:gd name="connsiteY17" fmla="*/ 1333122 h 1333121"/>
              <a:gd name="connsiteX18" fmla="*/ 2467721 w 3469189"/>
              <a:gd name="connsiteY18" fmla="*/ 1325177 h 1333121"/>
              <a:gd name="connsiteX19" fmla="*/ 2527944 w 3469189"/>
              <a:gd name="connsiteY19" fmla="*/ 1317233 h 1333121"/>
              <a:gd name="connsiteX20" fmla="*/ 2527944 w 3469189"/>
              <a:gd name="connsiteY20" fmla="*/ 1248572 h 1333121"/>
              <a:gd name="connsiteX21" fmla="*/ 2493082 w 3469189"/>
              <a:gd name="connsiteY21" fmla="*/ 1252544 h 1333121"/>
              <a:gd name="connsiteX22" fmla="*/ 2439224 w 3469189"/>
              <a:gd name="connsiteY22" fmla="*/ 1188612 h 1333121"/>
              <a:gd name="connsiteX23" fmla="*/ 2439224 w 3469189"/>
              <a:gd name="connsiteY23" fmla="*/ 991424 h 1333121"/>
              <a:gd name="connsiteX24" fmla="*/ 2520059 w 3469189"/>
              <a:gd name="connsiteY24" fmla="*/ 991424 h 1333121"/>
              <a:gd name="connsiteX25" fmla="*/ 2520059 w 3469189"/>
              <a:gd name="connsiteY25" fmla="*/ 918034 h 1333121"/>
              <a:gd name="connsiteX26" fmla="*/ 2439224 w 3469189"/>
              <a:gd name="connsiteY26" fmla="*/ 918034 h 1333121"/>
              <a:gd name="connsiteX27" fmla="*/ 2439224 w 3469189"/>
              <a:gd name="connsiteY27" fmla="*/ 799722 h 1333121"/>
              <a:gd name="connsiteX28" fmla="*/ 2347274 w 3469189"/>
              <a:gd name="connsiteY28" fmla="*/ 799722 h 1333121"/>
              <a:gd name="connsiteX29" fmla="*/ 2347274 w 3469189"/>
              <a:gd name="connsiteY29" fmla="*/ 918034 h 1333121"/>
              <a:gd name="connsiteX30" fmla="*/ 2278312 w 3469189"/>
              <a:gd name="connsiteY30" fmla="*/ 918034 h 1333121"/>
              <a:gd name="connsiteX31" fmla="*/ 2278312 w 3469189"/>
              <a:gd name="connsiteY31" fmla="*/ 991424 h 1333121"/>
              <a:gd name="connsiteX32" fmla="*/ 2347274 w 3469189"/>
              <a:gd name="connsiteY32" fmla="*/ 991424 h 1333121"/>
              <a:gd name="connsiteX33" fmla="*/ 2347274 w 3469189"/>
              <a:gd name="connsiteY33" fmla="*/ 1206014 h 1333121"/>
              <a:gd name="connsiteX34" fmla="*/ 2467721 w 3469189"/>
              <a:gd name="connsiteY34" fmla="*/ 1325177 h 1333121"/>
              <a:gd name="connsiteX35" fmla="*/ 2012058 w 3469189"/>
              <a:gd name="connsiteY35" fmla="*/ 1333122 h 1333121"/>
              <a:gd name="connsiteX36" fmla="*/ 2126140 w 3469189"/>
              <a:gd name="connsiteY36" fmla="*/ 1271554 h 1333121"/>
              <a:gd name="connsiteX37" fmla="*/ 2126140 w 3469189"/>
              <a:gd name="connsiteY37" fmla="*/ 1321300 h 1333121"/>
              <a:gd name="connsiteX38" fmla="*/ 2218849 w 3469189"/>
              <a:gd name="connsiteY38" fmla="*/ 1321300 h 1333121"/>
              <a:gd name="connsiteX39" fmla="*/ 2218849 w 3469189"/>
              <a:gd name="connsiteY39" fmla="*/ 918129 h 1333121"/>
              <a:gd name="connsiteX40" fmla="*/ 2124525 w 3469189"/>
              <a:gd name="connsiteY40" fmla="*/ 918129 h 1333121"/>
              <a:gd name="connsiteX41" fmla="*/ 2124525 w 3469189"/>
              <a:gd name="connsiteY41" fmla="*/ 1141419 h 1333121"/>
              <a:gd name="connsiteX42" fmla="*/ 2039700 w 3469189"/>
              <a:gd name="connsiteY42" fmla="*/ 1255854 h 1333121"/>
              <a:gd name="connsiteX43" fmla="*/ 1971593 w 3469189"/>
              <a:gd name="connsiteY43" fmla="*/ 1170643 h 1333121"/>
              <a:gd name="connsiteX44" fmla="*/ 1971593 w 3469189"/>
              <a:gd name="connsiteY44" fmla="*/ 918129 h 1333121"/>
              <a:gd name="connsiteX45" fmla="*/ 1877269 w 3469189"/>
              <a:gd name="connsiteY45" fmla="*/ 918129 h 1333121"/>
              <a:gd name="connsiteX46" fmla="*/ 1877269 w 3469189"/>
              <a:gd name="connsiteY46" fmla="*/ 1184829 h 1333121"/>
              <a:gd name="connsiteX47" fmla="*/ 2012058 w 3469189"/>
              <a:gd name="connsiteY47" fmla="*/ 1333122 h 1333121"/>
              <a:gd name="connsiteX48" fmla="*/ 1749698 w 3469189"/>
              <a:gd name="connsiteY48" fmla="*/ 1325177 h 1333121"/>
              <a:gd name="connsiteX49" fmla="*/ 1809921 w 3469189"/>
              <a:gd name="connsiteY49" fmla="*/ 1317233 h 1333121"/>
              <a:gd name="connsiteX50" fmla="*/ 1809921 w 3469189"/>
              <a:gd name="connsiteY50" fmla="*/ 1248572 h 1333121"/>
              <a:gd name="connsiteX51" fmla="*/ 1775060 w 3469189"/>
              <a:gd name="connsiteY51" fmla="*/ 1252544 h 1333121"/>
              <a:gd name="connsiteX52" fmla="*/ 1721201 w 3469189"/>
              <a:gd name="connsiteY52" fmla="*/ 1188612 h 1333121"/>
              <a:gd name="connsiteX53" fmla="*/ 1721201 w 3469189"/>
              <a:gd name="connsiteY53" fmla="*/ 991424 h 1333121"/>
              <a:gd name="connsiteX54" fmla="*/ 1802037 w 3469189"/>
              <a:gd name="connsiteY54" fmla="*/ 991424 h 1333121"/>
              <a:gd name="connsiteX55" fmla="*/ 1802037 w 3469189"/>
              <a:gd name="connsiteY55" fmla="*/ 918034 h 1333121"/>
              <a:gd name="connsiteX56" fmla="*/ 1721201 w 3469189"/>
              <a:gd name="connsiteY56" fmla="*/ 918034 h 1333121"/>
              <a:gd name="connsiteX57" fmla="*/ 1721201 w 3469189"/>
              <a:gd name="connsiteY57" fmla="*/ 799722 h 1333121"/>
              <a:gd name="connsiteX58" fmla="*/ 1629252 w 3469189"/>
              <a:gd name="connsiteY58" fmla="*/ 799722 h 1333121"/>
              <a:gd name="connsiteX59" fmla="*/ 1629252 w 3469189"/>
              <a:gd name="connsiteY59" fmla="*/ 918034 h 1333121"/>
              <a:gd name="connsiteX60" fmla="*/ 1560290 w 3469189"/>
              <a:gd name="connsiteY60" fmla="*/ 918034 h 1333121"/>
              <a:gd name="connsiteX61" fmla="*/ 1560290 w 3469189"/>
              <a:gd name="connsiteY61" fmla="*/ 991424 h 1333121"/>
              <a:gd name="connsiteX62" fmla="*/ 1629252 w 3469189"/>
              <a:gd name="connsiteY62" fmla="*/ 991424 h 1333121"/>
              <a:gd name="connsiteX63" fmla="*/ 1629252 w 3469189"/>
              <a:gd name="connsiteY63" fmla="*/ 1206014 h 1333121"/>
              <a:gd name="connsiteX64" fmla="*/ 1749698 w 3469189"/>
              <a:gd name="connsiteY64" fmla="*/ 1325177 h 1333121"/>
              <a:gd name="connsiteX65" fmla="*/ 1392349 w 3469189"/>
              <a:gd name="connsiteY65" fmla="*/ 815516 h 1333121"/>
              <a:gd name="connsiteX66" fmla="*/ 1454187 w 3469189"/>
              <a:gd name="connsiteY66" fmla="*/ 877084 h 1333121"/>
              <a:gd name="connsiteX67" fmla="*/ 1516025 w 3469189"/>
              <a:gd name="connsiteY67" fmla="*/ 815516 h 1333121"/>
              <a:gd name="connsiteX68" fmla="*/ 1454187 w 3469189"/>
              <a:gd name="connsiteY68" fmla="*/ 753191 h 1333121"/>
              <a:gd name="connsiteX69" fmla="*/ 1392349 w 3469189"/>
              <a:gd name="connsiteY69" fmla="*/ 815516 h 1333121"/>
              <a:gd name="connsiteX70" fmla="*/ 1407358 w 3469189"/>
              <a:gd name="connsiteY70" fmla="*/ 1321205 h 1333121"/>
              <a:gd name="connsiteX71" fmla="*/ 1500827 w 3469189"/>
              <a:gd name="connsiteY71" fmla="*/ 1321205 h 1333121"/>
              <a:gd name="connsiteX72" fmla="*/ 1500827 w 3469189"/>
              <a:gd name="connsiteY72" fmla="*/ 918034 h 1333121"/>
              <a:gd name="connsiteX73" fmla="*/ 1407358 w 3469189"/>
              <a:gd name="connsiteY73" fmla="*/ 918034 h 1333121"/>
              <a:gd name="connsiteX74" fmla="*/ 1407358 w 3469189"/>
              <a:gd name="connsiteY74" fmla="*/ 1321205 h 1333121"/>
              <a:gd name="connsiteX75" fmla="*/ 1275798 w 3469189"/>
              <a:gd name="connsiteY75" fmla="*/ 1325177 h 1333121"/>
              <a:gd name="connsiteX76" fmla="*/ 1336021 w 3469189"/>
              <a:gd name="connsiteY76" fmla="*/ 1317233 h 1333121"/>
              <a:gd name="connsiteX77" fmla="*/ 1336021 w 3469189"/>
              <a:gd name="connsiteY77" fmla="*/ 1248572 h 1333121"/>
              <a:gd name="connsiteX78" fmla="*/ 1301160 w 3469189"/>
              <a:gd name="connsiteY78" fmla="*/ 1252544 h 1333121"/>
              <a:gd name="connsiteX79" fmla="*/ 1247301 w 3469189"/>
              <a:gd name="connsiteY79" fmla="*/ 1188612 h 1333121"/>
              <a:gd name="connsiteX80" fmla="*/ 1247301 w 3469189"/>
              <a:gd name="connsiteY80" fmla="*/ 991424 h 1333121"/>
              <a:gd name="connsiteX81" fmla="*/ 1328137 w 3469189"/>
              <a:gd name="connsiteY81" fmla="*/ 991424 h 1333121"/>
              <a:gd name="connsiteX82" fmla="*/ 1328137 w 3469189"/>
              <a:gd name="connsiteY82" fmla="*/ 918034 h 1333121"/>
              <a:gd name="connsiteX83" fmla="*/ 1247301 w 3469189"/>
              <a:gd name="connsiteY83" fmla="*/ 918034 h 1333121"/>
              <a:gd name="connsiteX84" fmla="*/ 1247301 w 3469189"/>
              <a:gd name="connsiteY84" fmla="*/ 799722 h 1333121"/>
              <a:gd name="connsiteX85" fmla="*/ 1155352 w 3469189"/>
              <a:gd name="connsiteY85" fmla="*/ 799722 h 1333121"/>
              <a:gd name="connsiteX86" fmla="*/ 1155352 w 3469189"/>
              <a:gd name="connsiteY86" fmla="*/ 918034 h 1333121"/>
              <a:gd name="connsiteX87" fmla="*/ 1086390 w 3469189"/>
              <a:gd name="connsiteY87" fmla="*/ 918034 h 1333121"/>
              <a:gd name="connsiteX88" fmla="*/ 1086390 w 3469189"/>
              <a:gd name="connsiteY88" fmla="*/ 991424 h 1333121"/>
              <a:gd name="connsiteX89" fmla="*/ 1155352 w 3469189"/>
              <a:gd name="connsiteY89" fmla="*/ 991424 h 1333121"/>
              <a:gd name="connsiteX90" fmla="*/ 1155352 w 3469189"/>
              <a:gd name="connsiteY90" fmla="*/ 1206014 h 1333121"/>
              <a:gd name="connsiteX91" fmla="*/ 1275798 w 3469189"/>
              <a:gd name="connsiteY91" fmla="*/ 1325177 h 1333121"/>
              <a:gd name="connsiteX92" fmla="*/ 878839 w 3469189"/>
              <a:gd name="connsiteY92" fmla="*/ 1333122 h 1333121"/>
              <a:gd name="connsiteX93" fmla="*/ 1057988 w 3469189"/>
              <a:gd name="connsiteY93" fmla="*/ 1202136 h 1333121"/>
              <a:gd name="connsiteX94" fmla="*/ 909805 w 3469189"/>
              <a:gd name="connsiteY94" fmla="*/ 1080608 h 1333121"/>
              <a:gd name="connsiteX95" fmla="*/ 860696 w 3469189"/>
              <a:gd name="connsiteY95" fmla="*/ 1069543 h 1333121"/>
              <a:gd name="connsiteX96" fmla="*/ 796483 w 3469189"/>
              <a:gd name="connsiteY96" fmla="*/ 1023012 h 1333121"/>
              <a:gd name="connsiteX97" fmla="*/ 866205 w 3469189"/>
              <a:gd name="connsiteY97" fmla="*/ 975630 h 1333121"/>
              <a:gd name="connsiteX98" fmla="*/ 949415 w 3469189"/>
              <a:gd name="connsiteY98" fmla="*/ 1026890 h 1333121"/>
              <a:gd name="connsiteX99" fmla="*/ 1043740 w 3469189"/>
              <a:gd name="connsiteY99" fmla="*/ 1026890 h 1333121"/>
              <a:gd name="connsiteX100" fmla="*/ 867060 w 3469189"/>
              <a:gd name="connsiteY100" fmla="*/ 906969 h 1333121"/>
              <a:gd name="connsiteX101" fmla="*/ 700639 w 3469189"/>
              <a:gd name="connsiteY101" fmla="*/ 1028497 h 1333121"/>
              <a:gd name="connsiteX102" fmla="*/ 836948 w 3469189"/>
              <a:gd name="connsiteY102" fmla="*/ 1148418 h 1333121"/>
              <a:gd name="connsiteX103" fmla="*/ 884538 w 3469189"/>
              <a:gd name="connsiteY103" fmla="*/ 1158632 h 1333121"/>
              <a:gd name="connsiteX104" fmla="*/ 962239 w 3469189"/>
              <a:gd name="connsiteY104" fmla="*/ 1211499 h 1333121"/>
              <a:gd name="connsiteX105" fmla="*/ 883778 w 3469189"/>
              <a:gd name="connsiteY105" fmla="*/ 1263610 h 1333121"/>
              <a:gd name="connsiteX106" fmla="*/ 787934 w 3469189"/>
              <a:gd name="connsiteY106" fmla="*/ 1195800 h 1333121"/>
              <a:gd name="connsiteX107" fmla="*/ 686486 w 3469189"/>
              <a:gd name="connsiteY107" fmla="*/ 1195800 h 1333121"/>
              <a:gd name="connsiteX108" fmla="*/ 878839 w 3469189"/>
              <a:gd name="connsiteY108" fmla="*/ 1333122 h 1333121"/>
              <a:gd name="connsiteX109" fmla="*/ 271764 w 3469189"/>
              <a:gd name="connsiteY109" fmla="*/ 1321205 h 1333121"/>
              <a:gd name="connsiteX110" fmla="*/ 366088 w 3469189"/>
              <a:gd name="connsiteY110" fmla="*/ 1321205 h 1333121"/>
              <a:gd name="connsiteX111" fmla="*/ 366088 w 3469189"/>
              <a:gd name="connsiteY111" fmla="*/ 1096402 h 1333121"/>
              <a:gd name="connsiteX112" fmla="*/ 457182 w 3469189"/>
              <a:gd name="connsiteY112" fmla="*/ 983574 h 1333121"/>
              <a:gd name="connsiteX113" fmla="*/ 523770 w 3469189"/>
              <a:gd name="connsiteY113" fmla="*/ 1060936 h 1333121"/>
              <a:gd name="connsiteX114" fmla="*/ 523770 w 3469189"/>
              <a:gd name="connsiteY114" fmla="*/ 1321300 h 1333121"/>
              <a:gd name="connsiteX115" fmla="*/ 618854 w 3469189"/>
              <a:gd name="connsiteY115" fmla="*/ 1321300 h 1333121"/>
              <a:gd name="connsiteX116" fmla="*/ 618854 w 3469189"/>
              <a:gd name="connsiteY116" fmla="*/ 1053087 h 1333121"/>
              <a:gd name="connsiteX117" fmla="*/ 484159 w 3469189"/>
              <a:gd name="connsiteY117" fmla="*/ 906307 h 1333121"/>
              <a:gd name="connsiteX118" fmla="*/ 363713 w 3469189"/>
              <a:gd name="connsiteY118" fmla="*/ 970239 h 1333121"/>
              <a:gd name="connsiteX119" fmla="*/ 363713 w 3469189"/>
              <a:gd name="connsiteY119" fmla="*/ 918129 h 1333121"/>
              <a:gd name="connsiteX120" fmla="*/ 271764 w 3469189"/>
              <a:gd name="connsiteY120" fmla="*/ 918129 h 1333121"/>
              <a:gd name="connsiteX121" fmla="*/ 271764 w 3469189"/>
              <a:gd name="connsiteY121" fmla="*/ 1321205 h 1333121"/>
              <a:gd name="connsiteX122" fmla="*/ 271764 w 3469189"/>
              <a:gd name="connsiteY122" fmla="*/ 1321205 h 1333121"/>
              <a:gd name="connsiteX123" fmla="*/ 65732 w 3469189"/>
              <a:gd name="connsiteY123" fmla="*/ 1321205 h 1333121"/>
              <a:gd name="connsiteX124" fmla="*/ 164806 w 3469189"/>
              <a:gd name="connsiteY124" fmla="*/ 1321205 h 1333121"/>
              <a:gd name="connsiteX125" fmla="*/ 164806 w 3469189"/>
              <a:gd name="connsiteY125" fmla="*/ 768890 h 1333121"/>
              <a:gd name="connsiteX126" fmla="*/ 65732 w 3469189"/>
              <a:gd name="connsiteY126" fmla="*/ 768890 h 1333121"/>
              <a:gd name="connsiteX127" fmla="*/ 65732 w 3469189"/>
              <a:gd name="connsiteY127" fmla="*/ 1321205 h 1333121"/>
              <a:gd name="connsiteX128" fmla="*/ 65732 w 3469189"/>
              <a:gd name="connsiteY128" fmla="*/ 1321205 h 1333121"/>
              <a:gd name="connsiteX129" fmla="*/ 3290040 w 3469189"/>
              <a:gd name="connsiteY129" fmla="*/ 579931 h 1333121"/>
              <a:gd name="connsiteX130" fmla="*/ 3469190 w 3469189"/>
              <a:gd name="connsiteY130" fmla="*/ 448945 h 1333121"/>
              <a:gd name="connsiteX131" fmla="*/ 3321007 w 3469189"/>
              <a:gd name="connsiteY131" fmla="*/ 327417 h 1333121"/>
              <a:gd name="connsiteX132" fmla="*/ 3271898 w 3469189"/>
              <a:gd name="connsiteY132" fmla="*/ 316352 h 1333121"/>
              <a:gd name="connsiteX133" fmla="*/ 3207685 w 3469189"/>
              <a:gd name="connsiteY133" fmla="*/ 269821 h 1333121"/>
              <a:gd name="connsiteX134" fmla="*/ 3277407 w 3469189"/>
              <a:gd name="connsiteY134" fmla="*/ 222534 h 1333121"/>
              <a:gd name="connsiteX135" fmla="*/ 3360617 w 3469189"/>
              <a:gd name="connsiteY135" fmla="*/ 273793 h 1333121"/>
              <a:gd name="connsiteX136" fmla="*/ 3454942 w 3469189"/>
              <a:gd name="connsiteY136" fmla="*/ 273793 h 1333121"/>
              <a:gd name="connsiteX137" fmla="*/ 3278262 w 3469189"/>
              <a:gd name="connsiteY137" fmla="*/ 153873 h 1333121"/>
              <a:gd name="connsiteX138" fmla="*/ 3111841 w 3469189"/>
              <a:gd name="connsiteY138" fmla="*/ 275401 h 1333121"/>
              <a:gd name="connsiteX139" fmla="*/ 3248151 w 3469189"/>
              <a:gd name="connsiteY139" fmla="*/ 395321 h 1333121"/>
              <a:gd name="connsiteX140" fmla="*/ 3295740 w 3469189"/>
              <a:gd name="connsiteY140" fmla="*/ 405535 h 1333121"/>
              <a:gd name="connsiteX141" fmla="*/ 3373441 w 3469189"/>
              <a:gd name="connsiteY141" fmla="*/ 458402 h 1333121"/>
              <a:gd name="connsiteX142" fmla="*/ 3294980 w 3469189"/>
              <a:gd name="connsiteY142" fmla="*/ 510513 h 1333121"/>
              <a:gd name="connsiteX143" fmla="*/ 3199136 w 3469189"/>
              <a:gd name="connsiteY143" fmla="*/ 442703 h 1333121"/>
              <a:gd name="connsiteX144" fmla="*/ 3097688 w 3469189"/>
              <a:gd name="connsiteY144" fmla="*/ 442703 h 1333121"/>
              <a:gd name="connsiteX145" fmla="*/ 3290040 w 3469189"/>
              <a:gd name="connsiteY145" fmla="*/ 579931 h 1333121"/>
              <a:gd name="connsiteX146" fmla="*/ 2747463 w 3469189"/>
              <a:gd name="connsiteY146" fmla="*/ 325052 h 1333121"/>
              <a:gd name="connsiteX147" fmla="*/ 2855276 w 3469189"/>
              <a:gd name="connsiteY147" fmla="*/ 228019 h 1333121"/>
              <a:gd name="connsiteX148" fmla="*/ 2962233 w 3469189"/>
              <a:gd name="connsiteY148" fmla="*/ 325052 h 1333121"/>
              <a:gd name="connsiteX149" fmla="*/ 2747463 w 3469189"/>
              <a:gd name="connsiteY149" fmla="*/ 325052 h 1333121"/>
              <a:gd name="connsiteX150" fmla="*/ 2859170 w 3469189"/>
              <a:gd name="connsiteY150" fmla="*/ 579931 h 1333121"/>
              <a:gd name="connsiteX151" fmla="*/ 3045444 w 3469189"/>
              <a:gd name="connsiteY151" fmla="*/ 463131 h 1333121"/>
              <a:gd name="connsiteX152" fmla="*/ 2945610 w 3469189"/>
              <a:gd name="connsiteY152" fmla="*/ 463131 h 1333121"/>
              <a:gd name="connsiteX153" fmla="*/ 2860785 w 3469189"/>
              <a:gd name="connsiteY153" fmla="*/ 505690 h 1333121"/>
              <a:gd name="connsiteX154" fmla="*/ 2745848 w 3469189"/>
              <a:gd name="connsiteY154" fmla="*/ 393619 h 1333121"/>
              <a:gd name="connsiteX155" fmla="*/ 3056462 w 3469189"/>
              <a:gd name="connsiteY155" fmla="*/ 393619 h 1333121"/>
              <a:gd name="connsiteX156" fmla="*/ 2852806 w 3469189"/>
              <a:gd name="connsiteY156" fmla="*/ 153022 h 1333121"/>
              <a:gd name="connsiteX157" fmla="*/ 2649909 w 3469189"/>
              <a:gd name="connsiteY157" fmla="*/ 367611 h 1333121"/>
              <a:gd name="connsiteX158" fmla="*/ 2859170 w 3469189"/>
              <a:gd name="connsiteY158" fmla="*/ 579931 h 1333121"/>
              <a:gd name="connsiteX159" fmla="*/ 2465536 w 3469189"/>
              <a:gd name="connsiteY159" fmla="*/ 62325 h 1333121"/>
              <a:gd name="connsiteX160" fmla="*/ 2527374 w 3469189"/>
              <a:gd name="connsiteY160" fmla="*/ 123893 h 1333121"/>
              <a:gd name="connsiteX161" fmla="*/ 2589211 w 3469189"/>
              <a:gd name="connsiteY161" fmla="*/ 62325 h 1333121"/>
              <a:gd name="connsiteX162" fmla="*/ 2527374 w 3469189"/>
              <a:gd name="connsiteY162" fmla="*/ 0 h 1333121"/>
              <a:gd name="connsiteX163" fmla="*/ 2465536 w 3469189"/>
              <a:gd name="connsiteY163" fmla="*/ 62325 h 1333121"/>
              <a:gd name="connsiteX164" fmla="*/ 2480639 w 3469189"/>
              <a:gd name="connsiteY164" fmla="*/ 568109 h 1333121"/>
              <a:gd name="connsiteX165" fmla="*/ 2574108 w 3469189"/>
              <a:gd name="connsiteY165" fmla="*/ 568109 h 1333121"/>
              <a:gd name="connsiteX166" fmla="*/ 2574108 w 3469189"/>
              <a:gd name="connsiteY166" fmla="*/ 164938 h 1333121"/>
              <a:gd name="connsiteX167" fmla="*/ 2480639 w 3469189"/>
              <a:gd name="connsiteY167" fmla="*/ 164938 h 1333121"/>
              <a:gd name="connsiteX168" fmla="*/ 2480639 w 3469189"/>
              <a:gd name="connsiteY168" fmla="*/ 568109 h 1333121"/>
              <a:gd name="connsiteX169" fmla="*/ 2183703 w 3469189"/>
              <a:gd name="connsiteY169" fmla="*/ 568109 h 1333121"/>
              <a:gd name="connsiteX170" fmla="*/ 2278027 w 3469189"/>
              <a:gd name="connsiteY170" fmla="*/ 568109 h 1333121"/>
              <a:gd name="connsiteX171" fmla="*/ 2278027 w 3469189"/>
              <a:gd name="connsiteY171" fmla="*/ 385864 h 1333121"/>
              <a:gd name="connsiteX172" fmla="*/ 2347749 w 3469189"/>
              <a:gd name="connsiteY172" fmla="*/ 249393 h 1333121"/>
              <a:gd name="connsiteX173" fmla="*/ 2419846 w 3469189"/>
              <a:gd name="connsiteY173" fmla="*/ 243056 h 1333121"/>
              <a:gd name="connsiteX174" fmla="*/ 2419846 w 3469189"/>
              <a:gd name="connsiteY174" fmla="*/ 153116 h 1333121"/>
              <a:gd name="connsiteX175" fmla="*/ 2275653 w 3469189"/>
              <a:gd name="connsiteY175" fmla="*/ 247785 h 1333121"/>
              <a:gd name="connsiteX176" fmla="*/ 2275653 w 3469189"/>
              <a:gd name="connsiteY176" fmla="*/ 164938 h 1333121"/>
              <a:gd name="connsiteX177" fmla="*/ 2183703 w 3469189"/>
              <a:gd name="connsiteY177" fmla="*/ 164938 h 1333121"/>
              <a:gd name="connsiteX178" fmla="*/ 2183703 w 3469189"/>
              <a:gd name="connsiteY178" fmla="*/ 568109 h 1333121"/>
              <a:gd name="connsiteX179" fmla="*/ 1778195 w 3469189"/>
              <a:gd name="connsiteY179" fmla="*/ 366098 h 1333121"/>
              <a:gd name="connsiteX180" fmla="*/ 1881258 w 3469189"/>
              <a:gd name="connsiteY180" fmla="*/ 228776 h 1333121"/>
              <a:gd name="connsiteX181" fmla="*/ 1987456 w 3469189"/>
              <a:gd name="connsiteY181" fmla="*/ 366098 h 1333121"/>
              <a:gd name="connsiteX182" fmla="*/ 1881258 w 3469189"/>
              <a:gd name="connsiteY182" fmla="*/ 504933 h 1333121"/>
              <a:gd name="connsiteX183" fmla="*/ 1778195 w 3469189"/>
              <a:gd name="connsiteY183" fmla="*/ 366098 h 1333121"/>
              <a:gd name="connsiteX184" fmla="*/ 1862925 w 3469189"/>
              <a:gd name="connsiteY184" fmla="*/ 579931 h 1333121"/>
              <a:gd name="connsiteX185" fmla="*/ 1985746 w 3469189"/>
              <a:gd name="connsiteY185" fmla="*/ 517606 h 1333121"/>
              <a:gd name="connsiteX186" fmla="*/ 1985746 w 3469189"/>
              <a:gd name="connsiteY186" fmla="*/ 568109 h 1333121"/>
              <a:gd name="connsiteX187" fmla="*/ 2080830 w 3469189"/>
              <a:gd name="connsiteY187" fmla="*/ 568109 h 1333121"/>
              <a:gd name="connsiteX188" fmla="*/ 2080830 w 3469189"/>
              <a:gd name="connsiteY188" fmla="*/ 164938 h 1333121"/>
              <a:gd name="connsiteX189" fmla="*/ 1985746 w 3469189"/>
              <a:gd name="connsiteY189" fmla="*/ 164938 h 1333121"/>
              <a:gd name="connsiteX190" fmla="*/ 1985746 w 3469189"/>
              <a:gd name="connsiteY190" fmla="*/ 217048 h 1333121"/>
              <a:gd name="connsiteX191" fmla="*/ 1862925 w 3469189"/>
              <a:gd name="connsiteY191" fmla="*/ 153116 h 1333121"/>
              <a:gd name="connsiteX192" fmla="*/ 1681496 w 3469189"/>
              <a:gd name="connsiteY192" fmla="*/ 366098 h 1333121"/>
              <a:gd name="connsiteX193" fmla="*/ 1862925 w 3469189"/>
              <a:gd name="connsiteY193" fmla="*/ 579931 h 1333121"/>
              <a:gd name="connsiteX194" fmla="*/ 1398049 w 3469189"/>
              <a:gd name="connsiteY194" fmla="*/ 579931 h 1333121"/>
              <a:gd name="connsiteX195" fmla="*/ 1512131 w 3469189"/>
              <a:gd name="connsiteY195" fmla="*/ 518363 h 1333121"/>
              <a:gd name="connsiteX196" fmla="*/ 1512131 w 3469189"/>
              <a:gd name="connsiteY196" fmla="*/ 568109 h 1333121"/>
              <a:gd name="connsiteX197" fmla="*/ 1604840 w 3469189"/>
              <a:gd name="connsiteY197" fmla="*/ 568109 h 1333121"/>
              <a:gd name="connsiteX198" fmla="*/ 1604840 w 3469189"/>
              <a:gd name="connsiteY198" fmla="*/ 164938 h 1333121"/>
              <a:gd name="connsiteX199" fmla="*/ 1510516 w 3469189"/>
              <a:gd name="connsiteY199" fmla="*/ 164938 h 1333121"/>
              <a:gd name="connsiteX200" fmla="*/ 1510516 w 3469189"/>
              <a:gd name="connsiteY200" fmla="*/ 388228 h 1333121"/>
              <a:gd name="connsiteX201" fmla="*/ 1425691 w 3469189"/>
              <a:gd name="connsiteY201" fmla="*/ 502663 h 1333121"/>
              <a:gd name="connsiteX202" fmla="*/ 1357488 w 3469189"/>
              <a:gd name="connsiteY202" fmla="*/ 417452 h 1333121"/>
              <a:gd name="connsiteX203" fmla="*/ 1357488 w 3469189"/>
              <a:gd name="connsiteY203" fmla="*/ 164938 h 1333121"/>
              <a:gd name="connsiteX204" fmla="*/ 1263164 w 3469189"/>
              <a:gd name="connsiteY204" fmla="*/ 164938 h 1333121"/>
              <a:gd name="connsiteX205" fmla="*/ 1263164 w 3469189"/>
              <a:gd name="connsiteY205" fmla="*/ 431543 h 1333121"/>
              <a:gd name="connsiteX206" fmla="*/ 1398049 w 3469189"/>
              <a:gd name="connsiteY206" fmla="*/ 579931 h 1333121"/>
              <a:gd name="connsiteX207" fmla="*/ 1136734 w 3469189"/>
              <a:gd name="connsiteY207" fmla="*/ 572081 h 1333121"/>
              <a:gd name="connsiteX208" fmla="*/ 1196957 w 3469189"/>
              <a:gd name="connsiteY208" fmla="*/ 564137 h 1333121"/>
              <a:gd name="connsiteX209" fmla="*/ 1196957 w 3469189"/>
              <a:gd name="connsiteY209" fmla="*/ 495476 h 1333121"/>
              <a:gd name="connsiteX210" fmla="*/ 1162096 w 3469189"/>
              <a:gd name="connsiteY210" fmla="*/ 499448 h 1333121"/>
              <a:gd name="connsiteX211" fmla="*/ 1108237 w 3469189"/>
              <a:gd name="connsiteY211" fmla="*/ 435515 h 1333121"/>
              <a:gd name="connsiteX212" fmla="*/ 1108237 w 3469189"/>
              <a:gd name="connsiteY212" fmla="*/ 238233 h 1333121"/>
              <a:gd name="connsiteX213" fmla="*/ 1189073 w 3469189"/>
              <a:gd name="connsiteY213" fmla="*/ 238233 h 1333121"/>
              <a:gd name="connsiteX214" fmla="*/ 1189073 w 3469189"/>
              <a:gd name="connsiteY214" fmla="*/ 164843 h 1333121"/>
              <a:gd name="connsiteX215" fmla="*/ 1108237 w 3469189"/>
              <a:gd name="connsiteY215" fmla="*/ 164843 h 1333121"/>
              <a:gd name="connsiteX216" fmla="*/ 1108237 w 3469189"/>
              <a:gd name="connsiteY216" fmla="*/ 46531 h 1333121"/>
              <a:gd name="connsiteX217" fmla="*/ 1016288 w 3469189"/>
              <a:gd name="connsiteY217" fmla="*/ 46531 h 1333121"/>
              <a:gd name="connsiteX218" fmla="*/ 1016288 w 3469189"/>
              <a:gd name="connsiteY218" fmla="*/ 164843 h 1333121"/>
              <a:gd name="connsiteX219" fmla="*/ 947326 w 3469189"/>
              <a:gd name="connsiteY219" fmla="*/ 164843 h 1333121"/>
              <a:gd name="connsiteX220" fmla="*/ 947326 w 3469189"/>
              <a:gd name="connsiteY220" fmla="*/ 238233 h 1333121"/>
              <a:gd name="connsiteX221" fmla="*/ 1016288 w 3469189"/>
              <a:gd name="connsiteY221" fmla="*/ 238233 h 1333121"/>
              <a:gd name="connsiteX222" fmla="*/ 1016288 w 3469189"/>
              <a:gd name="connsiteY222" fmla="*/ 452823 h 1333121"/>
              <a:gd name="connsiteX223" fmla="*/ 1136734 w 3469189"/>
              <a:gd name="connsiteY223" fmla="*/ 572081 h 1333121"/>
              <a:gd name="connsiteX224" fmla="*/ 734360 w 3469189"/>
              <a:gd name="connsiteY224" fmla="*/ 579931 h 1333121"/>
              <a:gd name="connsiteX225" fmla="*/ 919019 w 3469189"/>
              <a:gd name="connsiteY225" fmla="*/ 441095 h 1333121"/>
              <a:gd name="connsiteX226" fmla="*/ 825550 w 3469189"/>
              <a:gd name="connsiteY226" fmla="*/ 441095 h 1333121"/>
              <a:gd name="connsiteX227" fmla="*/ 735975 w 3469189"/>
              <a:gd name="connsiteY227" fmla="*/ 502663 h 1333121"/>
              <a:gd name="connsiteX228" fmla="*/ 632152 w 3469189"/>
              <a:gd name="connsiteY228" fmla="*/ 367706 h 1333121"/>
              <a:gd name="connsiteX229" fmla="*/ 738350 w 3469189"/>
              <a:gd name="connsiteY229" fmla="*/ 231235 h 1333121"/>
              <a:gd name="connsiteX230" fmla="*/ 825550 w 3469189"/>
              <a:gd name="connsiteY230" fmla="*/ 292803 h 1333121"/>
              <a:gd name="connsiteX231" fmla="*/ 918259 w 3469189"/>
              <a:gd name="connsiteY231" fmla="*/ 292803 h 1333121"/>
              <a:gd name="connsiteX232" fmla="*/ 736735 w 3469189"/>
              <a:gd name="connsiteY232" fmla="*/ 153967 h 1333121"/>
              <a:gd name="connsiteX233" fmla="*/ 533079 w 3469189"/>
              <a:gd name="connsiteY233" fmla="*/ 367800 h 1333121"/>
              <a:gd name="connsiteX234" fmla="*/ 734360 w 3469189"/>
              <a:gd name="connsiteY234" fmla="*/ 579931 h 1333121"/>
              <a:gd name="connsiteX235" fmla="*/ 172690 w 3469189"/>
              <a:gd name="connsiteY235" fmla="*/ 370070 h 1333121"/>
              <a:gd name="connsiteX236" fmla="*/ 209926 w 3469189"/>
              <a:gd name="connsiteY236" fmla="*/ 261971 h 1333121"/>
              <a:gd name="connsiteX237" fmla="*/ 259035 w 3469189"/>
              <a:gd name="connsiteY237" fmla="*/ 119164 h 1333121"/>
              <a:gd name="connsiteX238" fmla="*/ 259795 w 3469189"/>
              <a:gd name="connsiteY238" fmla="*/ 119164 h 1333121"/>
              <a:gd name="connsiteX239" fmla="*/ 308904 w 3469189"/>
              <a:gd name="connsiteY239" fmla="*/ 261215 h 1333121"/>
              <a:gd name="connsiteX240" fmla="*/ 346140 w 3469189"/>
              <a:gd name="connsiteY240" fmla="*/ 370070 h 1333121"/>
              <a:gd name="connsiteX241" fmla="*/ 172690 w 3469189"/>
              <a:gd name="connsiteY241" fmla="*/ 370070 h 1333121"/>
              <a:gd name="connsiteX242" fmla="*/ 0 w 3469189"/>
              <a:gd name="connsiteY242" fmla="*/ 568109 h 1333121"/>
              <a:gd name="connsiteX243" fmla="*/ 103823 w 3469189"/>
              <a:gd name="connsiteY243" fmla="*/ 568109 h 1333121"/>
              <a:gd name="connsiteX244" fmla="*/ 143433 w 3469189"/>
              <a:gd name="connsiteY244" fmla="*/ 452917 h 1333121"/>
              <a:gd name="connsiteX245" fmla="*/ 374827 w 3469189"/>
              <a:gd name="connsiteY245" fmla="*/ 452917 h 1333121"/>
              <a:gd name="connsiteX246" fmla="*/ 414437 w 3469189"/>
              <a:gd name="connsiteY246" fmla="*/ 568109 h 1333121"/>
              <a:gd name="connsiteX247" fmla="*/ 520635 w 3469189"/>
              <a:gd name="connsiteY247" fmla="*/ 568109 h 1333121"/>
              <a:gd name="connsiteX248" fmla="*/ 316124 w 3469189"/>
              <a:gd name="connsiteY248" fmla="*/ 15794 h 1333121"/>
              <a:gd name="connsiteX249" fmla="*/ 206791 w 3469189"/>
              <a:gd name="connsiteY249" fmla="*/ 15794 h 1333121"/>
              <a:gd name="connsiteX250" fmla="*/ 0 w 3469189"/>
              <a:gd name="connsiteY250" fmla="*/ 568109 h 13331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Lst>
            <a:rect l="l" t="t" r="r" b="b"/>
            <a:pathLst>
              <a:path w="3469189" h="1333121">
                <a:moveTo>
                  <a:pt x="3092178" y="1327542"/>
                </a:moveTo>
                <a:cubicBezTo>
                  <a:pt x="3125425" y="1327542"/>
                  <a:pt x="3153161" y="1300683"/>
                  <a:pt x="3153161" y="1266731"/>
                </a:cubicBezTo>
                <a:cubicBezTo>
                  <a:pt x="3153161" y="1233629"/>
                  <a:pt x="3125425" y="1206770"/>
                  <a:pt x="3092178" y="1206770"/>
                </a:cubicBezTo>
                <a:cubicBezTo>
                  <a:pt x="3058837" y="1206770"/>
                  <a:pt x="3031100" y="1233629"/>
                  <a:pt x="3031100" y="1266731"/>
                </a:cubicBezTo>
                <a:cubicBezTo>
                  <a:pt x="3031100" y="1300777"/>
                  <a:pt x="3058837" y="1327542"/>
                  <a:pt x="3092178" y="1327542"/>
                </a:cubicBezTo>
                <a:moveTo>
                  <a:pt x="2665013" y="1078244"/>
                </a:moveTo>
                <a:cubicBezTo>
                  <a:pt x="2673752" y="1021404"/>
                  <a:pt x="2717352" y="981210"/>
                  <a:pt x="2772825" y="981210"/>
                </a:cubicBezTo>
                <a:cubicBezTo>
                  <a:pt x="2833048" y="981210"/>
                  <a:pt x="2871044" y="1019891"/>
                  <a:pt x="2879783" y="1078244"/>
                </a:cubicBezTo>
                <a:lnTo>
                  <a:pt x="2665013" y="1078244"/>
                </a:lnTo>
                <a:close/>
                <a:moveTo>
                  <a:pt x="2776720" y="1333122"/>
                </a:moveTo>
                <a:cubicBezTo>
                  <a:pt x="2876553" y="1333122"/>
                  <a:pt x="2941526" y="1284983"/>
                  <a:pt x="2962993" y="1216322"/>
                </a:cubicBezTo>
                <a:lnTo>
                  <a:pt x="2863160" y="1216322"/>
                </a:lnTo>
                <a:cubicBezTo>
                  <a:pt x="2850526" y="1239966"/>
                  <a:pt x="2824309" y="1258881"/>
                  <a:pt x="2778334" y="1258881"/>
                </a:cubicBezTo>
                <a:cubicBezTo>
                  <a:pt x="2714977" y="1258881"/>
                  <a:pt x="2668147" y="1213863"/>
                  <a:pt x="2663398" y="1146810"/>
                </a:cubicBezTo>
                <a:lnTo>
                  <a:pt x="2974012" y="1146810"/>
                </a:lnTo>
                <a:cubicBezTo>
                  <a:pt x="2972397" y="993789"/>
                  <a:pt x="2891657" y="906213"/>
                  <a:pt x="2770355" y="906213"/>
                </a:cubicBezTo>
                <a:cubicBezTo>
                  <a:pt x="2660168" y="906213"/>
                  <a:pt x="2567459" y="994545"/>
                  <a:pt x="2567459" y="1120802"/>
                </a:cubicBezTo>
                <a:cubicBezTo>
                  <a:pt x="2567554" y="1247910"/>
                  <a:pt x="2647535" y="1333122"/>
                  <a:pt x="2776720" y="1333122"/>
                </a:cubicBezTo>
                <a:moveTo>
                  <a:pt x="2467721" y="1325177"/>
                </a:moveTo>
                <a:cubicBezTo>
                  <a:pt x="2489948" y="1325177"/>
                  <a:pt x="2514455" y="1322056"/>
                  <a:pt x="2527944" y="1317233"/>
                </a:cubicBezTo>
                <a:lnTo>
                  <a:pt x="2527944" y="1248572"/>
                </a:lnTo>
                <a:cubicBezTo>
                  <a:pt x="2514455" y="1250937"/>
                  <a:pt x="2502581" y="1252544"/>
                  <a:pt x="2493082" y="1252544"/>
                </a:cubicBezTo>
                <a:cubicBezTo>
                  <a:pt x="2453472" y="1252544"/>
                  <a:pt x="2439224" y="1230414"/>
                  <a:pt x="2439224" y="1188612"/>
                </a:cubicBezTo>
                <a:lnTo>
                  <a:pt x="2439224" y="991424"/>
                </a:lnTo>
                <a:lnTo>
                  <a:pt x="2520059" y="991424"/>
                </a:lnTo>
                <a:lnTo>
                  <a:pt x="2520059" y="918034"/>
                </a:lnTo>
                <a:lnTo>
                  <a:pt x="2439224" y="918034"/>
                </a:lnTo>
                <a:lnTo>
                  <a:pt x="2439224" y="799722"/>
                </a:lnTo>
                <a:lnTo>
                  <a:pt x="2347274" y="799722"/>
                </a:lnTo>
                <a:lnTo>
                  <a:pt x="2347274" y="918034"/>
                </a:lnTo>
                <a:lnTo>
                  <a:pt x="2278312" y="918034"/>
                </a:lnTo>
                <a:lnTo>
                  <a:pt x="2278312" y="991424"/>
                </a:lnTo>
                <a:lnTo>
                  <a:pt x="2347274" y="991424"/>
                </a:lnTo>
                <a:lnTo>
                  <a:pt x="2347274" y="1206014"/>
                </a:lnTo>
                <a:cubicBezTo>
                  <a:pt x="2347274" y="1295197"/>
                  <a:pt x="2401893" y="1325177"/>
                  <a:pt x="2467721" y="1325177"/>
                </a:cubicBezTo>
                <a:moveTo>
                  <a:pt x="2012058" y="1333122"/>
                </a:moveTo>
                <a:cubicBezTo>
                  <a:pt x="2065157" y="1333122"/>
                  <a:pt x="2104007" y="1311843"/>
                  <a:pt x="2126140" y="1271554"/>
                </a:cubicBezTo>
                <a:lnTo>
                  <a:pt x="2126140" y="1321300"/>
                </a:lnTo>
                <a:lnTo>
                  <a:pt x="2218849" y="1321300"/>
                </a:lnTo>
                <a:lnTo>
                  <a:pt x="2218849" y="918129"/>
                </a:lnTo>
                <a:lnTo>
                  <a:pt x="2124525" y="918129"/>
                </a:lnTo>
                <a:lnTo>
                  <a:pt x="2124525" y="1141419"/>
                </a:lnTo>
                <a:cubicBezTo>
                  <a:pt x="2124525" y="1222659"/>
                  <a:pt x="2081685" y="1255854"/>
                  <a:pt x="2039700" y="1255854"/>
                </a:cubicBezTo>
                <a:cubicBezTo>
                  <a:pt x="1992110" y="1255854"/>
                  <a:pt x="1971593" y="1224267"/>
                  <a:pt x="1971593" y="1170643"/>
                </a:cubicBezTo>
                <a:lnTo>
                  <a:pt x="1971593" y="918129"/>
                </a:lnTo>
                <a:lnTo>
                  <a:pt x="1877269" y="918129"/>
                </a:lnTo>
                <a:lnTo>
                  <a:pt x="1877269" y="1184829"/>
                </a:lnTo>
                <a:cubicBezTo>
                  <a:pt x="1877269" y="1282619"/>
                  <a:pt x="1932742" y="1333122"/>
                  <a:pt x="2012058" y="1333122"/>
                </a:cubicBezTo>
                <a:moveTo>
                  <a:pt x="1749698" y="1325177"/>
                </a:moveTo>
                <a:cubicBezTo>
                  <a:pt x="1771926" y="1325177"/>
                  <a:pt x="1796433" y="1322056"/>
                  <a:pt x="1809921" y="1317233"/>
                </a:cubicBezTo>
                <a:lnTo>
                  <a:pt x="1809921" y="1248572"/>
                </a:lnTo>
                <a:cubicBezTo>
                  <a:pt x="1796433" y="1250937"/>
                  <a:pt x="1784559" y="1252544"/>
                  <a:pt x="1775060" y="1252544"/>
                </a:cubicBezTo>
                <a:cubicBezTo>
                  <a:pt x="1735450" y="1252544"/>
                  <a:pt x="1721201" y="1230414"/>
                  <a:pt x="1721201" y="1188612"/>
                </a:cubicBezTo>
                <a:lnTo>
                  <a:pt x="1721201" y="991424"/>
                </a:lnTo>
                <a:lnTo>
                  <a:pt x="1802037" y="991424"/>
                </a:lnTo>
                <a:lnTo>
                  <a:pt x="1802037" y="918034"/>
                </a:lnTo>
                <a:lnTo>
                  <a:pt x="1721201" y="918034"/>
                </a:lnTo>
                <a:lnTo>
                  <a:pt x="1721201" y="799722"/>
                </a:lnTo>
                <a:lnTo>
                  <a:pt x="1629252" y="799722"/>
                </a:lnTo>
                <a:lnTo>
                  <a:pt x="1629252" y="918034"/>
                </a:lnTo>
                <a:lnTo>
                  <a:pt x="1560290" y="918034"/>
                </a:lnTo>
                <a:lnTo>
                  <a:pt x="1560290" y="991424"/>
                </a:lnTo>
                <a:lnTo>
                  <a:pt x="1629252" y="991424"/>
                </a:lnTo>
                <a:lnTo>
                  <a:pt x="1629252" y="1206014"/>
                </a:lnTo>
                <a:cubicBezTo>
                  <a:pt x="1629252" y="1295197"/>
                  <a:pt x="1683966" y="1325177"/>
                  <a:pt x="1749698" y="1325177"/>
                </a:cubicBezTo>
                <a:moveTo>
                  <a:pt x="1392349" y="815516"/>
                </a:moveTo>
                <a:cubicBezTo>
                  <a:pt x="1392349" y="849468"/>
                  <a:pt x="1420086" y="877084"/>
                  <a:pt x="1454187" y="877084"/>
                </a:cubicBezTo>
                <a:cubicBezTo>
                  <a:pt x="1488288" y="877084"/>
                  <a:pt x="1516025" y="849468"/>
                  <a:pt x="1516025" y="815516"/>
                </a:cubicBezTo>
                <a:cubicBezTo>
                  <a:pt x="1516025" y="780807"/>
                  <a:pt x="1488288" y="753191"/>
                  <a:pt x="1454187" y="753191"/>
                </a:cubicBezTo>
                <a:cubicBezTo>
                  <a:pt x="1420086" y="753191"/>
                  <a:pt x="1392349" y="780712"/>
                  <a:pt x="1392349" y="815516"/>
                </a:cubicBezTo>
                <a:moveTo>
                  <a:pt x="1407358" y="1321205"/>
                </a:moveTo>
                <a:lnTo>
                  <a:pt x="1500827" y="1321205"/>
                </a:lnTo>
                <a:lnTo>
                  <a:pt x="1500827" y="918034"/>
                </a:lnTo>
                <a:lnTo>
                  <a:pt x="1407358" y="918034"/>
                </a:lnTo>
                <a:lnTo>
                  <a:pt x="1407358" y="1321205"/>
                </a:lnTo>
                <a:close/>
                <a:moveTo>
                  <a:pt x="1275798" y="1325177"/>
                </a:moveTo>
                <a:cubicBezTo>
                  <a:pt x="1298025" y="1325177"/>
                  <a:pt x="1322532" y="1322056"/>
                  <a:pt x="1336021" y="1317233"/>
                </a:cubicBezTo>
                <a:lnTo>
                  <a:pt x="1336021" y="1248572"/>
                </a:lnTo>
                <a:cubicBezTo>
                  <a:pt x="1322532" y="1250937"/>
                  <a:pt x="1310659" y="1252544"/>
                  <a:pt x="1301160" y="1252544"/>
                </a:cubicBezTo>
                <a:cubicBezTo>
                  <a:pt x="1261549" y="1252544"/>
                  <a:pt x="1247301" y="1230414"/>
                  <a:pt x="1247301" y="1188612"/>
                </a:cubicBezTo>
                <a:lnTo>
                  <a:pt x="1247301" y="991424"/>
                </a:lnTo>
                <a:lnTo>
                  <a:pt x="1328137" y="991424"/>
                </a:lnTo>
                <a:lnTo>
                  <a:pt x="1328137" y="918034"/>
                </a:lnTo>
                <a:lnTo>
                  <a:pt x="1247301" y="918034"/>
                </a:lnTo>
                <a:lnTo>
                  <a:pt x="1247301" y="799722"/>
                </a:lnTo>
                <a:lnTo>
                  <a:pt x="1155352" y="799722"/>
                </a:lnTo>
                <a:lnTo>
                  <a:pt x="1155352" y="918034"/>
                </a:lnTo>
                <a:lnTo>
                  <a:pt x="1086390" y="918034"/>
                </a:lnTo>
                <a:lnTo>
                  <a:pt x="1086390" y="991424"/>
                </a:lnTo>
                <a:lnTo>
                  <a:pt x="1155352" y="991424"/>
                </a:lnTo>
                <a:lnTo>
                  <a:pt x="1155352" y="1206014"/>
                </a:lnTo>
                <a:cubicBezTo>
                  <a:pt x="1155352" y="1295197"/>
                  <a:pt x="1210065" y="1325177"/>
                  <a:pt x="1275798" y="1325177"/>
                </a:cubicBezTo>
                <a:moveTo>
                  <a:pt x="878839" y="1333122"/>
                </a:moveTo>
                <a:cubicBezTo>
                  <a:pt x="981047" y="1333122"/>
                  <a:pt x="1057988" y="1282619"/>
                  <a:pt x="1057988" y="1202136"/>
                </a:cubicBezTo>
                <a:cubicBezTo>
                  <a:pt x="1057988" y="1131962"/>
                  <a:pt x="999380" y="1100374"/>
                  <a:pt x="909805" y="1080608"/>
                </a:cubicBezTo>
                <a:lnTo>
                  <a:pt x="860696" y="1069543"/>
                </a:lnTo>
                <a:cubicBezTo>
                  <a:pt x="815481" y="1060085"/>
                  <a:pt x="796483" y="1049020"/>
                  <a:pt x="796483" y="1023012"/>
                </a:cubicBezTo>
                <a:cubicBezTo>
                  <a:pt x="796483" y="993789"/>
                  <a:pt x="825835" y="975630"/>
                  <a:pt x="866205" y="975630"/>
                </a:cubicBezTo>
                <a:cubicBezTo>
                  <a:pt x="911420" y="975630"/>
                  <a:pt x="939917" y="994545"/>
                  <a:pt x="949415" y="1026890"/>
                </a:cubicBezTo>
                <a:lnTo>
                  <a:pt x="1043740" y="1026890"/>
                </a:lnTo>
                <a:cubicBezTo>
                  <a:pt x="1034241" y="961444"/>
                  <a:pt x="974778" y="906969"/>
                  <a:pt x="867060" y="906969"/>
                </a:cubicBezTo>
                <a:cubicBezTo>
                  <a:pt x="768841" y="906969"/>
                  <a:pt x="700639" y="957472"/>
                  <a:pt x="700639" y="1028497"/>
                </a:cubicBezTo>
                <a:cubicBezTo>
                  <a:pt x="700639" y="1095551"/>
                  <a:pt x="748989" y="1129503"/>
                  <a:pt x="836948" y="1148418"/>
                </a:cubicBezTo>
                <a:lnTo>
                  <a:pt x="884538" y="1158632"/>
                </a:lnTo>
                <a:cubicBezTo>
                  <a:pt x="941626" y="1170454"/>
                  <a:pt x="962239" y="1183883"/>
                  <a:pt x="962239" y="1211499"/>
                </a:cubicBezTo>
                <a:cubicBezTo>
                  <a:pt x="962239" y="1244600"/>
                  <a:pt x="929753" y="1263610"/>
                  <a:pt x="883778" y="1263610"/>
                </a:cubicBezTo>
                <a:cubicBezTo>
                  <a:pt x="825930" y="1263610"/>
                  <a:pt x="795058" y="1235994"/>
                  <a:pt x="787934" y="1195800"/>
                </a:cubicBezTo>
                <a:lnTo>
                  <a:pt x="686486" y="1195800"/>
                </a:lnTo>
                <a:cubicBezTo>
                  <a:pt x="692565" y="1276282"/>
                  <a:pt x="761527" y="1333122"/>
                  <a:pt x="878839" y="1333122"/>
                </a:cubicBezTo>
                <a:moveTo>
                  <a:pt x="271764" y="1321205"/>
                </a:moveTo>
                <a:lnTo>
                  <a:pt x="366088" y="1321205"/>
                </a:lnTo>
                <a:lnTo>
                  <a:pt x="366088" y="1096402"/>
                </a:lnTo>
                <a:cubicBezTo>
                  <a:pt x="366088" y="1016676"/>
                  <a:pt x="410448" y="983574"/>
                  <a:pt x="457182" y="983574"/>
                </a:cubicBezTo>
                <a:cubicBezTo>
                  <a:pt x="506292" y="983574"/>
                  <a:pt x="523770" y="1016676"/>
                  <a:pt x="523770" y="1060936"/>
                </a:cubicBezTo>
                <a:lnTo>
                  <a:pt x="523770" y="1321300"/>
                </a:lnTo>
                <a:lnTo>
                  <a:pt x="618854" y="1321300"/>
                </a:lnTo>
                <a:lnTo>
                  <a:pt x="618854" y="1053087"/>
                </a:lnTo>
                <a:cubicBezTo>
                  <a:pt x="618854" y="958418"/>
                  <a:pt x="565755" y="906307"/>
                  <a:pt x="484159" y="906307"/>
                </a:cubicBezTo>
                <a:cubicBezTo>
                  <a:pt x="425551" y="906307"/>
                  <a:pt x="385086" y="936287"/>
                  <a:pt x="363713" y="970239"/>
                </a:cubicBezTo>
                <a:lnTo>
                  <a:pt x="363713" y="918129"/>
                </a:lnTo>
                <a:lnTo>
                  <a:pt x="271764" y="918129"/>
                </a:lnTo>
                <a:lnTo>
                  <a:pt x="271764" y="1321205"/>
                </a:lnTo>
                <a:lnTo>
                  <a:pt x="271764" y="1321205"/>
                </a:lnTo>
                <a:close/>
                <a:moveTo>
                  <a:pt x="65732" y="1321205"/>
                </a:moveTo>
                <a:lnTo>
                  <a:pt x="164806" y="1321205"/>
                </a:lnTo>
                <a:lnTo>
                  <a:pt x="164806" y="768890"/>
                </a:lnTo>
                <a:lnTo>
                  <a:pt x="65732" y="768890"/>
                </a:lnTo>
                <a:lnTo>
                  <a:pt x="65732" y="1321205"/>
                </a:lnTo>
                <a:lnTo>
                  <a:pt x="65732" y="1321205"/>
                </a:lnTo>
                <a:close/>
                <a:moveTo>
                  <a:pt x="3290040" y="579931"/>
                </a:moveTo>
                <a:cubicBezTo>
                  <a:pt x="3392249" y="579931"/>
                  <a:pt x="3469190" y="529428"/>
                  <a:pt x="3469190" y="448945"/>
                </a:cubicBezTo>
                <a:cubicBezTo>
                  <a:pt x="3469190" y="378771"/>
                  <a:pt x="3410582" y="347183"/>
                  <a:pt x="3321007" y="327417"/>
                </a:cubicBezTo>
                <a:lnTo>
                  <a:pt x="3271898" y="316352"/>
                </a:lnTo>
                <a:cubicBezTo>
                  <a:pt x="3226683" y="306894"/>
                  <a:pt x="3207685" y="295829"/>
                  <a:pt x="3207685" y="269821"/>
                </a:cubicBezTo>
                <a:cubicBezTo>
                  <a:pt x="3207685" y="240597"/>
                  <a:pt x="3237037" y="222534"/>
                  <a:pt x="3277407" y="222534"/>
                </a:cubicBezTo>
                <a:cubicBezTo>
                  <a:pt x="3322622" y="222534"/>
                  <a:pt x="3351119" y="241449"/>
                  <a:pt x="3360617" y="273793"/>
                </a:cubicBezTo>
                <a:lnTo>
                  <a:pt x="3454942" y="273793"/>
                </a:lnTo>
                <a:cubicBezTo>
                  <a:pt x="3445443" y="208348"/>
                  <a:pt x="3385979" y="153873"/>
                  <a:pt x="3278262" y="153873"/>
                </a:cubicBezTo>
                <a:cubicBezTo>
                  <a:pt x="3179948" y="153873"/>
                  <a:pt x="3111841" y="204375"/>
                  <a:pt x="3111841" y="275401"/>
                </a:cubicBezTo>
                <a:cubicBezTo>
                  <a:pt x="3111841" y="342454"/>
                  <a:pt x="3160191" y="376406"/>
                  <a:pt x="3248151" y="395321"/>
                </a:cubicBezTo>
                <a:lnTo>
                  <a:pt x="3295740" y="405535"/>
                </a:lnTo>
                <a:cubicBezTo>
                  <a:pt x="3352828" y="417357"/>
                  <a:pt x="3373441" y="430787"/>
                  <a:pt x="3373441" y="458402"/>
                </a:cubicBezTo>
                <a:cubicBezTo>
                  <a:pt x="3373441" y="491504"/>
                  <a:pt x="3340955" y="510513"/>
                  <a:pt x="3294980" y="510513"/>
                </a:cubicBezTo>
                <a:cubicBezTo>
                  <a:pt x="3237132" y="510513"/>
                  <a:pt x="3206260" y="482897"/>
                  <a:pt x="3199136" y="442703"/>
                </a:cubicBezTo>
                <a:lnTo>
                  <a:pt x="3097688" y="442703"/>
                </a:lnTo>
                <a:cubicBezTo>
                  <a:pt x="3103862" y="523091"/>
                  <a:pt x="3172729" y="579931"/>
                  <a:pt x="3290040" y="579931"/>
                </a:cubicBezTo>
                <a:moveTo>
                  <a:pt x="2747463" y="325052"/>
                </a:moveTo>
                <a:cubicBezTo>
                  <a:pt x="2756202" y="268213"/>
                  <a:pt x="2799802" y="228019"/>
                  <a:pt x="2855276" y="228019"/>
                </a:cubicBezTo>
                <a:cubicBezTo>
                  <a:pt x="2915499" y="228019"/>
                  <a:pt x="2953494" y="266700"/>
                  <a:pt x="2962233" y="325052"/>
                </a:cubicBezTo>
                <a:lnTo>
                  <a:pt x="2747463" y="325052"/>
                </a:lnTo>
                <a:close/>
                <a:moveTo>
                  <a:pt x="2859170" y="579931"/>
                </a:moveTo>
                <a:cubicBezTo>
                  <a:pt x="2959004" y="579931"/>
                  <a:pt x="3023976" y="531792"/>
                  <a:pt x="3045444" y="463131"/>
                </a:cubicBezTo>
                <a:lnTo>
                  <a:pt x="2945610" y="463131"/>
                </a:lnTo>
                <a:cubicBezTo>
                  <a:pt x="2932977" y="486775"/>
                  <a:pt x="2906760" y="505690"/>
                  <a:pt x="2860785" y="505690"/>
                </a:cubicBezTo>
                <a:cubicBezTo>
                  <a:pt x="2797427" y="505690"/>
                  <a:pt x="2750598" y="460672"/>
                  <a:pt x="2745848" y="393619"/>
                </a:cubicBezTo>
                <a:lnTo>
                  <a:pt x="3056462" y="393619"/>
                </a:lnTo>
                <a:cubicBezTo>
                  <a:pt x="3054848" y="240597"/>
                  <a:pt x="2974012" y="153022"/>
                  <a:pt x="2852806" y="153022"/>
                </a:cubicBezTo>
                <a:cubicBezTo>
                  <a:pt x="2742619" y="153022"/>
                  <a:pt x="2649909" y="241354"/>
                  <a:pt x="2649909" y="367611"/>
                </a:cubicBezTo>
                <a:cubicBezTo>
                  <a:pt x="2650004" y="494719"/>
                  <a:pt x="2729985" y="579931"/>
                  <a:pt x="2859170" y="579931"/>
                </a:cubicBezTo>
                <a:moveTo>
                  <a:pt x="2465536" y="62325"/>
                </a:moveTo>
                <a:cubicBezTo>
                  <a:pt x="2465536" y="96277"/>
                  <a:pt x="2493273" y="123893"/>
                  <a:pt x="2527374" y="123893"/>
                </a:cubicBezTo>
                <a:cubicBezTo>
                  <a:pt x="2561475" y="123893"/>
                  <a:pt x="2589211" y="96277"/>
                  <a:pt x="2589211" y="62325"/>
                </a:cubicBezTo>
                <a:cubicBezTo>
                  <a:pt x="2589211" y="27616"/>
                  <a:pt x="2561475" y="0"/>
                  <a:pt x="2527374" y="0"/>
                </a:cubicBezTo>
                <a:cubicBezTo>
                  <a:pt x="2493273" y="0"/>
                  <a:pt x="2465536" y="27616"/>
                  <a:pt x="2465536" y="62325"/>
                </a:cubicBezTo>
                <a:moveTo>
                  <a:pt x="2480639" y="568109"/>
                </a:moveTo>
                <a:lnTo>
                  <a:pt x="2574108" y="568109"/>
                </a:lnTo>
                <a:lnTo>
                  <a:pt x="2574108" y="164938"/>
                </a:lnTo>
                <a:lnTo>
                  <a:pt x="2480639" y="164938"/>
                </a:lnTo>
                <a:lnTo>
                  <a:pt x="2480639" y="568109"/>
                </a:lnTo>
                <a:close/>
                <a:moveTo>
                  <a:pt x="2183703" y="568109"/>
                </a:moveTo>
                <a:lnTo>
                  <a:pt x="2278027" y="568109"/>
                </a:lnTo>
                <a:lnTo>
                  <a:pt x="2278027" y="385864"/>
                </a:lnTo>
                <a:cubicBezTo>
                  <a:pt x="2278027" y="314082"/>
                  <a:pt x="2298640" y="266700"/>
                  <a:pt x="2347749" y="249393"/>
                </a:cubicBezTo>
                <a:cubicBezTo>
                  <a:pt x="2367602" y="242300"/>
                  <a:pt x="2391349" y="240692"/>
                  <a:pt x="2419846" y="243056"/>
                </a:cubicBezTo>
                <a:lnTo>
                  <a:pt x="2419846" y="153116"/>
                </a:lnTo>
                <a:cubicBezTo>
                  <a:pt x="2349269" y="149144"/>
                  <a:pt x="2301775" y="176003"/>
                  <a:pt x="2275653" y="247785"/>
                </a:cubicBezTo>
                <a:lnTo>
                  <a:pt x="2275653" y="164938"/>
                </a:lnTo>
                <a:lnTo>
                  <a:pt x="2183703" y="164938"/>
                </a:lnTo>
                <a:lnTo>
                  <a:pt x="2183703" y="568109"/>
                </a:lnTo>
                <a:close/>
                <a:moveTo>
                  <a:pt x="1778195" y="366098"/>
                </a:moveTo>
                <a:cubicBezTo>
                  <a:pt x="1778195" y="282494"/>
                  <a:pt x="1814671" y="228776"/>
                  <a:pt x="1881258" y="228776"/>
                </a:cubicBezTo>
                <a:cubicBezTo>
                  <a:pt x="1943856" y="228776"/>
                  <a:pt x="1987456" y="286372"/>
                  <a:pt x="1987456" y="366098"/>
                </a:cubicBezTo>
                <a:cubicBezTo>
                  <a:pt x="1987456" y="446581"/>
                  <a:pt x="1943856" y="504933"/>
                  <a:pt x="1881258" y="504933"/>
                </a:cubicBezTo>
                <a:cubicBezTo>
                  <a:pt x="1814576" y="504933"/>
                  <a:pt x="1778195" y="450553"/>
                  <a:pt x="1778195" y="366098"/>
                </a:cubicBezTo>
                <a:moveTo>
                  <a:pt x="1862925" y="579931"/>
                </a:moveTo>
                <a:cubicBezTo>
                  <a:pt x="1921533" y="579931"/>
                  <a:pt x="1964373" y="553923"/>
                  <a:pt x="1985746" y="517606"/>
                </a:cubicBezTo>
                <a:lnTo>
                  <a:pt x="1985746" y="568109"/>
                </a:lnTo>
                <a:lnTo>
                  <a:pt x="2080830" y="568109"/>
                </a:lnTo>
                <a:lnTo>
                  <a:pt x="2080830" y="164938"/>
                </a:lnTo>
                <a:lnTo>
                  <a:pt x="1985746" y="164938"/>
                </a:lnTo>
                <a:lnTo>
                  <a:pt x="1985746" y="217048"/>
                </a:lnTo>
                <a:cubicBezTo>
                  <a:pt x="1964373" y="180732"/>
                  <a:pt x="1921533" y="153116"/>
                  <a:pt x="1862925" y="153116"/>
                </a:cubicBezTo>
                <a:cubicBezTo>
                  <a:pt x="1759862" y="153116"/>
                  <a:pt x="1681496" y="233599"/>
                  <a:pt x="1681496" y="366098"/>
                </a:cubicBezTo>
                <a:cubicBezTo>
                  <a:pt x="1681496" y="498597"/>
                  <a:pt x="1759957" y="579931"/>
                  <a:pt x="1862925" y="579931"/>
                </a:cubicBezTo>
                <a:moveTo>
                  <a:pt x="1398049" y="579931"/>
                </a:moveTo>
                <a:cubicBezTo>
                  <a:pt x="1451148" y="579931"/>
                  <a:pt x="1489998" y="558651"/>
                  <a:pt x="1512131" y="518363"/>
                </a:cubicBezTo>
                <a:lnTo>
                  <a:pt x="1512131" y="568109"/>
                </a:lnTo>
                <a:lnTo>
                  <a:pt x="1604840" y="568109"/>
                </a:lnTo>
                <a:lnTo>
                  <a:pt x="1604840" y="164938"/>
                </a:lnTo>
                <a:lnTo>
                  <a:pt x="1510516" y="164938"/>
                </a:lnTo>
                <a:lnTo>
                  <a:pt x="1510516" y="388228"/>
                </a:lnTo>
                <a:cubicBezTo>
                  <a:pt x="1510516" y="469468"/>
                  <a:pt x="1467771" y="502663"/>
                  <a:pt x="1425691" y="502663"/>
                </a:cubicBezTo>
                <a:cubicBezTo>
                  <a:pt x="1378101" y="502663"/>
                  <a:pt x="1357488" y="471075"/>
                  <a:pt x="1357488" y="417452"/>
                </a:cubicBezTo>
                <a:lnTo>
                  <a:pt x="1357488" y="164938"/>
                </a:lnTo>
                <a:lnTo>
                  <a:pt x="1263164" y="164938"/>
                </a:lnTo>
                <a:lnTo>
                  <a:pt x="1263164" y="431543"/>
                </a:lnTo>
                <a:cubicBezTo>
                  <a:pt x="1263259" y="529428"/>
                  <a:pt x="1318733" y="579931"/>
                  <a:pt x="1398049" y="579931"/>
                </a:cubicBezTo>
                <a:moveTo>
                  <a:pt x="1136734" y="572081"/>
                </a:moveTo>
                <a:cubicBezTo>
                  <a:pt x="1158961" y="572081"/>
                  <a:pt x="1183468" y="568960"/>
                  <a:pt x="1196957" y="564137"/>
                </a:cubicBezTo>
                <a:lnTo>
                  <a:pt x="1196957" y="495476"/>
                </a:lnTo>
                <a:cubicBezTo>
                  <a:pt x="1183468" y="497840"/>
                  <a:pt x="1171595" y="499448"/>
                  <a:pt x="1162096" y="499448"/>
                </a:cubicBezTo>
                <a:cubicBezTo>
                  <a:pt x="1122486" y="499448"/>
                  <a:pt x="1108237" y="477412"/>
                  <a:pt x="1108237" y="435515"/>
                </a:cubicBezTo>
                <a:lnTo>
                  <a:pt x="1108237" y="238233"/>
                </a:lnTo>
                <a:lnTo>
                  <a:pt x="1189073" y="238233"/>
                </a:lnTo>
                <a:lnTo>
                  <a:pt x="1189073" y="164843"/>
                </a:lnTo>
                <a:lnTo>
                  <a:pt x="1108237" y="164843"/>
                </a:lnTo>
                <a:lnTo>
                  <a:pt x="1108237" y="46531"/>
                </a:lnTo>
                <a:lnTo>
                  <a:pt x="1016288" y="46531"/>
                </a:lnTo>
                <a:lnTo>
                  <a:pt x="1016288" y="164843"/>
                </a:lnTo>
                <a:lnTo>
                  <a:pt x="947326" y="164843"/>
                </a:lnTo>
                <a:lnTo>
                  <a:pt x="947326" y="238233"/>
                </a:lnTo>
                <a:lnTo>
                  <a:pt x="1016288" y="238233"/>
                </a:lnTo>
                <a:lnTo>
                  <a:pt x="1016288" y="452823"/>
                </a:lnTo>
                <a:cubicBezTo>
                  <a:pt x="1016288" y="542101"/>
                  <a:pt x="1070906" y="572081"/>
                  <a:pt x="1136734" y="572081"/>
                </a:cubicBezTo>
                <a:moveTo>
                  <a:pt x="734360" y="579931"/>
                </a:moveTo>
                <a:cubicBezTo>
                  <a:pt x="840558" y="579931"/>
                  <a:pt x="907905" y="515998"/>
                  <a:pt x="919019" y="441095"/>
                </a:cubicBezTo>
                <a:lnTo>
                  <a:pt x="825550" y="441095"/>
                </a:lnTo>
                <a:cubicBezTo>
                  <a:pt x="812821" y="476561"/>
                  <a:pt x="785939" y="502663"/>
                  <a:pt x="735975" y="502663"/>
                </a:cubicBezTo>
                <a:cubicBezTo>
                  <a:pt x="678127" y="502663"/>
                  <a:pt x="632152" y="456133"/>
                  <a:pt x="632152" y="367706"/>
                </a:cubicBezTo>
                <a:cubicBezTo>
                  <a:pt x="632152" y="278522"/>
                  <a:pt x="677367" y="231235"/>
                  <a:pt x="738350" y="231235"/>
                </a:cubicBezTo>
                <a:cubicBezTo>
                  <a:pt x="784325" y="231235"/>
                  <a:pt x="812821" y="256486"/>
                  <a:pt x="825550" y="292803"/>
                </a:cubicBezTo>
                <a:lnTo>
                  <a:pt x="918259" y="292803"/>
                </a:lnTo>
                <a:cubicBezTo>
                  <a:pt x="907145" y="217048"/>
                  <a:pt x="842173" y="153967"/>
                  <a:pt x="736735" y="153967"/>
                </a:cubicBezTo>
                <a:cubicBezTo>
                  <a:pt x="620278" y="153967"/>
                  <a:pt x="533079" y="237571"/>
                  <a:pt x="533079" y="367800"/>
                </a:cubicBezTo>
                <a:cubicBezTo>
                  <a:pt x="533079" y="499448"/>
                  <a:pt x="618664" y="579931"/>
                  <a:pt x="734360" y="579931"/>
                </a:cubicBezTo>
                <a:moveTo>
                  <a:pt x="172690" y="370070"/>
                </a:moveTo>
                <a:lnTo>
                  <a:pt x="209926" y="261971"/>
                </a:lnTo>
                <a:cubicBezTo>
                  <a:pt x="225789" y="220926"/>
                  <a:pt x="240797" y="174395"/>
                  <a:pt x="259035" y="119164"/>
                </a:cubicBezTo>
                <a:lnTo>
                  <a:pt x="259795" y="119164"/>
                </a:lnTo>
                <a:cubicBezTo>
                  <a:pt x="278793" y="174395"/>
                  <a:pt x="294656" y="221777"/>
                  <a:pt x="308904" y="261215"/>
                </a:cubicBezTo>
                <a:lnTo>
                  <a:pt x="346140" y="370070"/>
                </a:lnTo>
                <a:lnTo>
                  <a:pt x="172690" y="370070"/>
                </a:lnTo>
                <a:close/>
                <a:moveTo>
                  <a:pt x="0" y="568109"/>
                </a:moveTo>
                <a:lnTo>
                  <a:pt x="103823" y="568109"/>
                </a:lnTo>
                <a:lnTo>
                  <a:pt x="143433" y="452917"/>
                </a:lnTo>
                <a:lnTo>
                  <a:pt x="374827" y="452917"/>
                </a:lnTo>
                <a:lnTo>
                  <a:pt x="414437" y="568109"/>
                </a:lnTo>
                <a:lnTo>
                  <a:pt x="520635" y="568109"/>
                </a:lnTo>
                <a:lnTo>
                  <a:pt x="316124" y="15794"/>
                </a:lnTo>
                <a:lnTo>
                  <a:pt x="206791" y="15794"/>
                </a:lnTo>
                <a:lnTo>
                  <a:pt x="0" y="568109"/>
                </a:lnTo>
                <a:close/>
              </a:path>
            </a:pathLst>
          </a:custGeom>
          <a:solidFill>
            <a:schemeClr val="bg1"/>
          </a:solidFill>
          <a:ln w="9499" cap="flat">
            <a:noFill/>
            <a:prstDash val="solid"/>
            <a:miter/>
          </a:ln>
        </p:spPr>
        <p:txBody>
          <a:bodyPr rtlCol="0" anchor="ctr"/>
          <a:lstStyle/>
          <a:p>
            <a:endParaRPr lang="en-US" sz="1350" dirty="0"/>
          </a:p>
        </p:txBody>
      </p:sp>
      <p:sp>
        <p:nvSpPr>
          <p:cNvPr id="3" name="Footer Placeholder 4">
            <a:extLst>
              <a:ext uri="{FF2B5EF4-FFF2-40B4-BE49-F238E27FC236}">
                <a16:creationId xmlns:a16="http://schemas.microsoft.com/office/drawing/2014/main" id="{DCF7CA04-A556-4280-7BED-717528D657DE}"/>
              </a:ext>
            </a:extLst>
          </p:cNvPr>
          <p:cNvSpPr>
            <a:spLocks noGrp="1"/>
          </p:cNvSpPr>
          <p:nvPr>
            <p:ph type="ftr" sz="quarter" idx="3"/>
          </p:nvPr>
        </p:nvSpPr>
        <p:spPr>
          <a:xfrm>
            <a:off x="4038600" y="6400800"/>
            <a:ext cx="4114800" cy="186484"/>
          </a:xfrm>
          <a:prstGeom prst="rect">
            <a:avLst/>
          </a:prstGeom>
        </p:spPr>
        <p:txBody>
          <a:bodyPr vert="horz" lIns="0" tIns="0" rIns="0" bIns="0" rtlCol="0" anchor="b" anchorCtr="0">
            <a:noAutofit/>
          </a:bodyPr>
          <a:lstStyle>
            <a:lvl1pPr algn="ctr">
              <a:defRPr sz="750" b="0" i="0">
                <a:solidFill>
                  <a:schemeClr val="bg1"/>
                </a:solidFill>
                <a:latin typeface="ABC Oracle Medium" panose="020B0504040202060203" pitchFamily="34" charset="77"/>
              </a:defRPr>
            </a:lvl1pPr>
          </a:lstStyle>
          <a:p>
            <a:endParaRPr lang="en-US" dirty="0"/>
          </a:p>
        </p:txBody>
      </p:sp>
    </p:spTree>
    <p:extLst>
      <p:ext uri="{BB962C8B-B14F-4D97-AF65-F5344CB8AC3E}">
        <p14:creationId xmlns:p14="http://schemas.microsoft.com/office/powerpoint/2010/main" val="1000893007"/>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dirty="0"/>
          </a:p>
        </p:txBody>
      </p:sp>
    </p:spTree>
    <p:extLst>
      <p:ext uri="{BB962C8B-B14F-4D97-AF65-F5344CB8AC3E}">
        <p14:creationId xmlns:p14="http://schemas.microsoft.com/office/powerpoint/2010/main" val="917304122"/>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dirty="0"/>
          </a:p>
        </p:txBody>
      </p:sp>
    </p:spTree>
    <p:extLst>
      <p:ext uri="{BB962C8B-B14F-4D97-AF65-F5344CB8AC3E}">
        <p14:creationId xmlns:p14="http://schemas.microsoft.com/office/powerpoint/2010/main" val="360795374"/>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cSld name="4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BC0A35-605B-540D-A6C1-A30375E8AD1E}"/>
              </a:ext>
            </a:extLst>
          </p:cNvPr>
          <p:cNvSpPr>
            <a:spLocks noGrp="1"/>
          </p:cNvSpPr>
          <p:nvPr>
            <p:ph type="title"/>
          </p:nvPr>
        </p:nvSpPr>
        <p:spPr>
          <a:xfrm>
            <a:off x="326849" y="300917"/>
            <a:ext cx="5403811" cy="1232435"/>
          </a:xfrm>
        </p:spPr>
        <p:txBody>
          <a:bodyPr/>
          <a:lstStyle>
            <a:lvl1pPr>
              <a:defRPr sz="3200" b="0" i="0">
                <a:solidFill>
                  <a:schemeClr val="accent1"/>
                </a:solidFill>
                <a:latin typeface="ABC Oracle Medium" panose="020B0504040202060203" pitchFamily="34" charset="77"/>
              </a:defRPr>
            </a:lvl1pPr>
          </a:lstStyle>
          <a:p>
            <a:r>
              <a:rPr lang="en-US"/>
              <a:t>Click to edit Master title style</a:t>
            </a:r>
            <a:endParaRPr lang="en-GB" dirty="0"/>
          </a:p>
        </p:txBody>
      </p:sp>
      <p:sp>
        <p:nvSpPr>
          <p:cNvPr id="3" name="Content Placeholder 2">
            <a:extLst>
              <a:ext uri="{FF2B5EF4-FFF2-40B4-BE49-F238E27FC236}">
                <a16:creationId xmlns:a16="http://schemas.microsoft.com/office/drawing/2014/main" id="{998F55B4-FD90-CD9B-E925-574003DE1A20}"/>
              </a:ext>
            </a:extLst>
          </p:cNvPr>
          <p:cNvSpPr>
            <a:spLocks noGrp="1"/>
          </p:cNvSpPr>
          <p:nvPr>
            <p:ph idx="1"/>
          </p:nvPr>
        </p:nvSpPr>
        <p:spPr>
          <a:xfrm>
            <a:off x="8755694" y="304976"/>
            <a:ext cx="3125157" cy="1203325"/>
          </a:xfrm>
        </p:spPr>
        <p:txBody>
          <a:bodyPr/>
          <a:lstStyle>
            <a:lvl1pPr>
              <a:spcBef>
                <a:spcPts val="0"/>
              </a:spcBef>
              <a:spcAft>
                <a:spcPts val="0"/>
              </a:spcAft>
              <a:defRPr sz="675">
                <a:solidFill>
                  <a:schemeClr val="tx1"/>
                </a:solidFill>
              </a:defRPr>
            </a:lvl1pPr>
            <a:lvl2pPr marL="0" indent="0">
              <a:buNone/>
              <a:defRPr sz="675">
                <a:solidFill>
                  <a:schemeClr val="tx1"/>
                </a:solidFill>
              </a:defRPr>
            </a:lvl2pPr>
            <a:lvl3pPr marL="135731" indent="-135731">
              <a:tabLst/>
              <a:defRPr sz="675">
                <a:solidFill>
                  <a:schemeClr val="tx1"/>
                </a:solidFill>
              </a:defRPr>
            </a:lvl3pPr>
            <a:lvl4pPr marL="266700" indent="-130969">
              <a:tabLst/>
              <a:defRPr sz="675">
                <a:solidFill>
                  <a:schemeClr val="tx1"/>
                </a:solidFill>
              </a:defRPr>
            </a:lvl4pPr>
            <a:lvl5pPr marL="402431" indent="-135731">
              <a:tabLst/>
              <a:defRPr sz="675">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6" name="Slide Number Placeholder 5">
            <a:extLst>
              <a:ext uri="{FF2B5EF4-FFF2-40B4-BE49-F238E27FC236}">
                <a16:creationId xmlns:a16="http://schemas.microsoft.com/office/drawing/2014/main" id="{FC6E464A-9C61-0511-FA70-5AA1019B3D6D}"/>
              </a:ext>
            </a:extLst>
          </p:cNvPr>
          <p:cNvSpPr>
            <a:spLocks noGrp="1"/>
          </p:cNvSpPr>
          <p:nvPr>
            <p:ph type="sldNum" sz="quarter" idx="12"/>
          </p:nvPr>
        </p:nvSpPr>
        <p:spPr>
          <a:xfrm>
            <a:off x="8642808" y="6400800"/>
            <a:ext cx="2743200" cy="365125"/>
          </a:xfrm>
        </p:spPr>
        <p:txBody>
          <a:bodyPr/>
          <a:lstStyle>
            <a:lvl1pPr>
              <a:defRPr>
                <a:solidFill>
                  <a:schemeClr val="accent3"/>
                </a:solidFill>
              </a:defRPr>
            </a:lvl1pPr>
          </a:lstStyle>
          <a:p>
            <a:fld id="{C1FF6DA9-008F-8B48-92A6-B652298478BF}" type="slidenum">
              <a:rPr lang="en-US" smtClean="0"/>
              <a:t>‹#›</a:t>
            </a:fld>
            <a:endParaRPr lang="en-US" dirty="0"/>
          </a:p>
        </p:txBody>
      </p:sp>
      <p:sp>
        <p:nvSpPr>
          <p:cNvPr id="10" name="Content Placeholder 9">
            <a:extLst>
              <a:ext uri="{FF2B5EF4-FFF2-40B4-BE49-F238E27FC236}">
                <a16:creationId xmlns:a16="http://schemas.microsoft.com/office/drawing/2014/main" id="{FBEEC9F0-F2E5-04D3-6E4F-6FD5A888496E}"/>
              </a:ext>
            </a:extLst>
          </p:cNvPr>
          <p:cNvSpPr>
            <a:spLocks noGrp="1"/>
          </p:cNvSpPr>
          <p:nvPr>
            <p:ph sz="quarter" idx="13"/>
          </p:nvPr>
        </p:nvSpPr>
        <p:spPr>
          <a:xfrm>
            <a:off x="352426" y="1181459"/>
            <a:ext cx="11528425" cy="502761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Footer Placeholder 4">
            <a:extLst>
              <a:ext uri="{FF2B5EF4-FFF2-40B4-BE49-F238E27FC236}">
                <a16:creationId xmlns:a16="http://schemas.microsoft.com/office/drawing/2014/main" id="{884FAA58-F1B4-531A-061A-6D4457DF3FC8}"/>
              </a:ext>
            </a:extLst>
          </p:cNvPr>
          <p:cNvSpPr>
            <a:spLocks noGrp="1"/>
          </p:cNvSpPr>
          <p:nvPr>
            <p:ph type="ftr" sz="quarter" idx="3"/>
          </p:nvPr>
        </p:nvSpPr>
        <p:spPr>
          <a:xfrm>
            <a:off x="4038600" y="6400800"/>
            <a:ext cx="4114800" cy="186484"/>
          </a:xfrm>
          <a:prstGeom prst="rect">
            <a:avLst/>
          </a:prstGeom>
        </p:spPr>
        <p:txBody>
          <a:bodyPr vert="horz" lIns="0" tIns="0" rIns="0" bIns="0" rtlCol="0" anchor="b" anchorCtr="0">
            <a:noAutofit/>
          </a:bodyPr>
          <a:lstStyle>
            <a:lvl1pPr algn="ctr">
              <a:defRPr sz="750" b="0" i="0">
                <a:solidFill>
                  <a:schemeClr val="tx1"/>
                </a:solidFill>
                <a:latin typeface="ABC Oracle Medium" panose="020B0504040202060203" pitchFamily="34" charset="77"/>
              </a:defRPr>
            </a:lvl1pPr>
          </a:lstStyle>
          <a:p>
            <a:endParaRPr lang="en-US" dirty="0"/>
          </a:p>
        </p:txBody>
      </p:sp>
    </p:spTree>
    <p:extLst>
      <p:ext uri="{BB962C8B-B14F-4D97-AF65-F5344CB8AC3E}">
        <p14:creationId xmlns:p14="http://schemas.microsoft.com/office/powerpoint/2010/main" val="3863796010"/>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cSld name="5_Title and Content">
    <p:bg>
      <p:bgPr>
        <a:solidFill>
          <a:schemeClr val="accent6"/>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BC0A35-605B-540D-A6C1-A30375E8AD1E}"/>
              </a:ext>
            </a:extLst>
          </p:cNvPr>
          <p:cNvSpPr>
            <a:spLocks noGrp="1"/>
          </p:cNvSpPr>
          <p:nvPr>
            <p:ph type="title"/>
          </p:nvPr>
        </p:nvSpPr>
        <p:spPr>
          <a:xfrm>
            <a:off x="326849" y="288390"/>
            <a:ext cx="5403811" cy="1232435"/>
          </a:xfrm>
        </p:spPr>
        <p:txBody>
          <a:bodyPr/>
          <a:lstStyle>
            <a:lvl1pPr>
              <a:defRPr sz="2250" b="0" i="0">
                <a:solidFill>
                  <a:schemeClr val="accent1"/>
                </a:solidFill>
                <a:latin typeface="ABC Oracle Medium" panose="020B0504040202060203" pitchFamily="34" charset="77"/>
              </a:defRPr>
            </a:lvl1pPr>
          </a:lstStyle>
          <a:p>
            <a:r>
              <a:rPr lang="en-US"/>
              <a:t>Click to edit Master title style</a:t>
            </a:r>
            <a:endParaRPr lang="en-GB" dirty="0"/>
          </a:p>
        </p:txBody>
      </p:sp>
      <p:sp>
        <p:nvSpPr>
          <p:cNvPr id="3" name="Content Placeholder 2">
            <a:extLst>
              <a:ext uri="{FF2B5EF4-FFF2-40B4-BE49-F238E27FC236}">
                <a16:creationId xmlns:a16="http://schemas.microsoft.com/office/drawing/2014/main" id="{998F55B4-FD90-CD9B-E925-574003DE1A20}"/>
              </a:ext>
            </a:extLst>
          </p:cNvPr>
          <p:cNvSpPr>
            <a:spLocks noGrp="1"/>
          </p:cNvSpPr>
          <p:nvPr>
            <p:ph idx="1"/>
          </p:nvPr>
        </p:nvSpPr>
        <p:spPr>
          <a:xfrm>
            <a:off x="8755694" y="304976"/>
            <a:ext cx="3125157" cy="1203325"/>
          </a:xfrm>
        </p:spPr>
        <p:txBody>
          <a:bodyPr/>
          <a:lstStyle>
            <a:lvl1pPr>
              <a:spcBef>
                <a:spcPts val="0"/>
              </a:spcBef>
              <a:spcAft>
                <a:spcPts val="0"/>
              </a:spcAft>
              <a:defRPr sz="675">
                <a:solidFill>
                  <a:schemeClr val="tx1"/>
                </a:solidFill>
              </a:defRPr>
            </a:lvl1pPr>
            <a:lvl2pPr marL="0" indent="0">
              <a:buNone/>
              <a:defRPr sz="675">
                <a:solidFill>
                  <a:schemeClr val="tx1"/>
                </a:solidFill>
              </a:defRPr>
            </a:lvl2pPr>
            <a:lvl3pPr marL="135731" indent="-135731">
              <a:tabLst/>
              <a:defRPr sz="675">
                <a:solidFill>
                  <a:schemeClr val="tx1"/>
                </a:solidFill>
              </a:defRPr>
            </a:lvl3pPr>
            <a:lvl4pPr marL="266700" indent="-130969">
              <a:tabLst/>
              <a:defRPr sz="675">
                <a:solidFill>
                  <a:schemeClr val="tx1"/>
                </a:solidFill>
              </a:defRPr>
            </a:lvl4pPr>
            <a:lvl5pPr marL="402431" indent="-135731">
              <a:tabLst/>
              <a:defRPr sz="675">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6" name="Slide Number Placeholder 5">
            <a:extLst>
              <a:ext uri="{FF2B5EF4-FFF2-40B4-BE49-F238E27FC236}">
                <a16:creationId xmlns:a16="http://schemas.microsoft.com/office/drawing/2014/main" id="{FC6E464A-9C61-0511-FA70-5AA1019B3D6D}"/>
              </a:ext>
            </a:extLst>
          </p:cNvPr>
          <p:cNvSpPr>
            <a:spLocks noGrp="1"/>
          </p:cNvSpPr>
          <p:nvPr>
            <p:ph type="sldNum" sz="quarter" idx="12"/>
          </p:nvPr>
        </p:nvSpPr>
        <p:spPr>
          <a:noFill/>
        </p:spPr>
        <p:txBody>
          <a:bodyPr/>
          <a:lstStyle>
            <a:lvl1pPr>
              <a:defRPr>
                <a:solidFill>
                  <a:schemeClr val="accent1"/>
                </a:solidFill>
              </a:defRPr>
            </a:lvl1pPr>
          </a:lstStyle>
          <a:p>
            <a:fld id="{C1FF6DA9-008F-8B48-92A6-B652298478BF}" type="slidenum">
              <a:rPr lang="en-US" smtClean="0"/>
              <a:t>‹#›</a:t>
            </a:fld>
            <a:endParaRPr lang="en-US" dirty="0"/>
          </a:p>
        </p:txBody>
      </p:sp>
      <p:sp>
        <p:nvSpPr>
          <p:cNvPr id="10" name="Content Placeholder 9">
            <a:extLst>
              <a:ext uri="{FF2B5EF4-FFF2-40B4-BE49-F238E27FC236}">
                <a16:creationId xmlns:a16="http://schemas.microsoft.com/office/drawing/2014/main" id="{FBEEC9F0-F2E5-04D3-6E4F-6FD5A888496E}"/>
              </a:ext>
            </a:extLst>
          </p:cNvPr>
          <p:cNvSpPr>
            <a:spLocks noGrp="1"/>
          </p:cNvSpPr>
          <p:nvPr>
            <p:ph sz="quarter" idx="13"/>
          </p:nvPr>
        </p:nvSpPr>
        <p:spPr>
          <a:xfrm>
            <a:off x="352426" y="1520824"/>
            <a:ext cx="11528425" cy="5027613"/>
          </a:xfrm>
        </p:spPr>
        <p:txBody>
          <a:bodyPr/>
          <a:lstStyle>
            <a:lvl1pPr>
              <a:defRPr>
                <a:solidFill>
                  <a:schemeClr val="accent1"/>
                </a:solidFill>
              </a:defRPr>
            </a:lvl1pPr>
            <a:lvl2pPr>
              <a:defRPr>
                <a:solidFill>
                  <a:schemeClr val="accent1"/>
                </a:solidFill>
              </a:defRPr>
            </a:lvl2pPr>
            <a:lvl3pPr>
              <a:defRPr>
                <a:solidFill>
                  <a:schemeClr val="accent1"/>
                </a:solidFill>
              </a:defRPr>
            </a:lvl3pPr>
            <a:lvl4pPr>
              <a:defRPr>
                <a:solidFill>
                  <a:schemeClr val="accent1"/>
                </a:solidFill>
              </a:defRPr>
            </a:lvl4pPr>
            <a:lvl5pPr>
              <a:defRPr>
                <a:solidFill>
                  <a:schemeClr val="accent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Footer Placeholder 4">
            <a:extLst>
              <a:ext uri="{FF2B5EF4-FFF2-40B4-BE49-F238E27FC236}">
                <a16:creationId xmlns:a16="http://schemas.microsoft.com/office/drawing/2014/main" id="{EBE8D23D-CB16-3CD8-EC66-E391FD4D4BA5}"/>
              </a:ext>
            </a:extLst>
          </p:cNvPr>
          <p:cNvSpPr>
            <a:spLocks noGrp="1"/>
          </p:cNvSpPr>
          <p:nvPr>
            <p:ph type="ftr" sz="quarter" idx="3"/>
          </p:nvPr>
        </p:nvSpPr>
        <p:spPr>
          <a:xfrm>
            <a:off x="4038600" y="6400800"/>
            <a:ext cx="4114800" cy="186484"/>
          </a:xfrm>
          <a:prstGeom prst="rect">
            <a:avLst/>
          </a:prstGeom>
        </p:spPr>
        <p:txBody>
          <a:bodyPr vert="horz" lIns="0" tIns="0" rIns="0" bIns="0" rtlCol="0" anchor="b" anchorCtr="0">
            <a:noAutofit/>
          </a:bodyPr>
          <a:lstStyle>
            <a:lvl1pPr algn="ctr">
              <a:defRPr sz="750" b="0" i="0">
                <a:solidFill>
                  <a:schemeClr val="accent1"/>
                </a:solidFill>
                <a:latin typeface="ABC Oracle Medium" panose="020B0504040202060203" pitchFamily="34" charset="77"/>
              </a:defRPr>
            </a:lvl1pPr>
          </a:lstStyle>
          <a:p>
            <a:endParaRPr lang="en-US" dirty="0"/>
          </a:p>
        </p:txBody>
      </p:sp>
    </p:spTree>
    <p:extLst>
      <p:ext uri="{BB962C8B-B14F-4D97-AF65-F5344CB8AC3E}">
        <p14:creationId xmlns:p14="http://schemas.microsoft.com/office/powerpoint/2010/main" val="2746676887"/>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userDrawn="1">
  <p:cSld name="1_Title and Content">
    <p:spTree>
      <p:nvGrpSpPr>
        <p:cNvPr id="1" name=""/>
        <p:cNvGrpSpPr/>
        <p:nvPr/>
      </p:nvGrpSpPr>
      <p:grpSpPr>
        <a:xfrm>
          <a:off x="0" y="0"/>
          <a:ext cx="0" cy="0"/>
          <a:chOff x="0" y="0"/>
          <a:chExt cx="0" cy="0"/>
        </a:xfrm>
      </p:grpSpPr>
      <p:sp>
        <p:nvSpPr>
          <p:cNvPr id="14" name="Picture Placeholder 13">
            <a:extLst>
              <a:ext uri="{FF2B5EF4-FFF2-40B4-BE49-F238E27FC236}">
                <a16:creationId xmlns:a16="http://schemas.microsoft.com/office/drawing/2014/main" id="{ED43568E-B69F-31A9-5D84-5E0B7D27CE56}"/>
              </a:ext>
            </a:extLst>
          </p:cNvPr>
          <p:cNvSpPr>
            <a:spLocks noGrp="1"/>
          </p:cNvSpPr>
          <p:nvPr>
            <p:ph type="pic" sz="quarter" idx="13"/>
          </p:nvPr>
        </p:nvSpPr>
        <p:spPr>
          <a:xfrm>
            <a:off x="6096000" y="0"/>
            <a:ext cx="6096000" cy="6858000"/>
          </a:xfrm>
          <a:solidFill>
            <a:schemeClr val="bg1">
              <a:lumMod val="85000"/>
            </a:schemeClr>
          </a:solidFill>
        </p:spPr>
        <p:txBody>
          <a:bodyPr anchor="ctr" anchorCtr="0"/>
          <a:lstStyle>
            <a:lvl1pPr algn="ctr">
              <a:defRPr sz="1000"/>
            </a:lvl1pPr>
          </a:lstStyle>
          <a:p>
            <a:endParaRPr lang="en-US" dirty="0"/>
          </a:p>
        </p:txBody>
      </p:sp>
      <p:sp>
        <p:nvSpPr>
          <p:cNvPr id="2" name="Title 1">
            <a:extLst>
              <a:ext uri="{FF2B5EF4-FFF2-40B4-BE49-F238E27FC236}">
                <a16:creationId xmlns:a16="http://schemas.microsoft.com/office/drawing/2014/main" id="{02BC0A35-605B-540D-A6C1-A30375E8AD1E}"/>
              </a:ext>
            </a:extLst>
          </p:cNvPr>
          <p:cNvSpPr>
            <a:spLocks noGrp="1"/>
          </p:cNvSpPr>
          <p:nvPr>
            <p:ph type="title"/>
          </p:nvPr>
        </p:nvSpPr>
        <p:spPr>
          <a:xfrm>
            <a:off x="326849" y="288389"/>
            <a:ext cx="5403810" cy="1232435"/>
          </a:xfrm>
        </p:spPr>
        <p:txBody>
          <a:bodyPr/>
          <a:lstStyle/>
          <a:p>
            <a:r>
              <a:rPr lang="en-US" dirty="0"/>
              <a:t>Click to edit Master title style</a:t>
            </a:r>
            <a:endParaRPr lang="en-GB" dirty="0"/>
          </a:p>
        </p:txBody>
      </p:sp>
      <p:sp>
        <p:nvSpPr>
          <p:cNvPr id="3" name="Content Placeholder 2">
            <a:extLst>
              <a:ext uri="{FF2B5EF4-FFF2-40B4-BE49-F238E27FC236}">
                <a16:creationId xmlns:a16="http://schemas.microsoft.com/office/drawing/2014/main" id="{998F55B4-FD90-CD9B-E925-574003DE1A20}"/>
              </a:ext>
            </a:extLst>
          </p:cNvPr>
          <p:cNvSpPr>
            <a:spLocks noGrp="1"/>
          </p:cNvSpPr>
          <p:nvPr>
            <p:ph idx="1"/>
          </p:nvPr>
        </p:nvSpPr>
        <p:spPr>
          <a:xfrm>
            <a:off x="352424" y="1493113"/>
            <a:ext cx="4300995" cy="4351338"/>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6" name="Slide Number Placeholder 5">
            <a:extLst>
              <a:ext uri="{FF2B5EF4-FFF2-40B4-BE49-F238E27FC236}">
                <a16:creationId xmlns:a16="http://schemas.microsoft.com/office/drawing/2014/main" id="{FC6E464A-9C61-0511-FA70-5AA1019B3D6D}"/>
              </a:ext>
            </a:extLst>
          </p:cNvPr>
          <p:cNvSpPr>
            <a:spLocks noGrp="1"/>
          </p:cNvSpPr>
          <p:nvPr>
            <p:ph type="sldNum" sz="quarter" idx="12"/>
          </p:nvPr>
        </p:nvSpPr>
        <p:spPr/>
        <p:txBody>
          <a:bodyPr/>
          <a:lstStyle>
            <a:lvl1pPr>
              <a:defRPr>
                <a:solidFill>
                  <a:schemeClr val="bg1"/>
                </a:solidFill>
              </a:defRPr>
            </a:lvl1pPr>
          </a:lstStyle>
          <a:p>
            <a:fld id="{741AFF56-1126-4107-9C02-BC0EFBF16431}" type="slidenum">
              <a:rPr lang="en-GB" smtClean="0"/>
              <a:pPr/>
              <a:t>‹#›</a:t>
            </a:fld>
            <a:endParaRPr lang="en-GB" dirty="0"/>
          </a:p>
        </p:txBody>
      </p:sp>
      <p:sp>
        <p:nvSpPr>
          <p:cNvPr id="12" name="Graphic 9">
            <a:extLst>
              <a:ext uri="{FF2B5EF4-FFF2-40B4-BE49-F238E27FC236}">
                <a16:creationId xmlns:a16="http://schemas.microsoft.com/office/drawing/2014/main" id="{07DE4BE4-C52D-8163-E612-5CD7219CE49C}"/>
              </a:ext>
            </a:extLst>
          </p:cNvPr>
          <p:cNvSpPr/>
          <p:nvPr userDrawn="1"/>
        </p:nvSpPr>
        <p:spPr>
          <a:xfrm>
            <a:off x="352425" y="5770222"/>
            <a:ext cx="1250905" cy="778216"/>
          </a:xfrm>
          <a:custGeom>
            <a:avLst/>
            <a:gdLst>
              <a:gd name="connsiteX0" fmla="*/ 1616252 w 5680133"/>
              <a:gd name="connsiteY0" fmla="*/ 1027014 h 3533740"/>
              <a:gd name="connsiteX1" fmla="*/ 1026216 w 5680133"/>
              <a:gd name="connsiteY1" fmla="*/ 1617605 h 3533740"/>
              <a:gd name="connsiteX2" fmla="*/ 436180 w 5680133"/>
              <a:gd name="connsiteY2" fmla="*/ 1027014 h 3533740"/>
              <a:gd name="connsiteX3" fmla="*/ 1026216 w 5680133"/>
              <a:gd name="connsiteY3" fmla="*/ 436519 h 3533740"/>
              <a:gd name="connsiteX4" fmla="*/ 1616252 w 5680133"/>
              <a:gd name="connsiteY4" fmla="*/ 1027014 h 3533740"/>
              <a:gd name="connsiteX5" fmla="*/ 2052432 w 5680133"/>
              <a:gd name="connsiteY5" fmla="*/ 2054029 h 3533740"/>
              <a:gd name="connsiteX6" fmla="*/ 2052432 w 5680133"/>
              <a:gd name="connsiteY6" fmla="*/ 1027014 h 3533740"/>
              <a:gd name="connsiteX7" fmla="*/ 1026216 w 5680133"/>
              <a:gd name="connsiteY7" fmla="*/ 0 h 3533740"/>
              <a:gd name="connsiteX8" fmla="*/ 0 w 5680133"/>
              <a:gd name="connsiteY8" fmla="*/ 1027014 h 3533740"/>
              <a:gd name="connsiteX9" fmla="*/ 1026216 w 5680133"/>
              <a:gd name="connsiteY9" fmla="*/ 2054029 h 3533740"/>
              <a:gd name="connsiteX10" fmla="*/ 2052432 w 5680133"/>
              <a:gd name="connsiteY10" fmla="*/ 2054029 h 3533740"/>
              <a:gd name="connsiteX11" fmla="*/ 5302720 w 5680133"/>
              <a:gd name="connsiteY11" fmla="*/ 3528126 h 3533740"/>
              <a:gd name="connsiteX12" fmla="*/ 5363767 w 5680133"/>
              <a:gd name="connsiteY12" fmla="*/ 3466935 h 3533740"/>
              <a:gd name="connsiteX13" fmla="*/ 5302720 w 5680133"/>
              <a:gd name="connsiteY13" fmla="*/ 3406601 h 3533740"/>
              <a:gd name="connsiteX14" fmla="*/ 5241576 w 5680133"/>
              <a:gd name="connsiteY14" fmla="*/ 3466935 h 3533740"/>
              <a:gd name="connsiteX15" fmla="*/ 5302720 w 5680133"/>
              <a:gd name="connsiteY15" fmla="*/ 3528126 h 3533740"/>
              <a:gd name="connsiteX16" fmla="*/ 4875097 w 5680133"/>
              <a:gd name="connsiteY16" fmla="*/ 3277272 h 3533740"/>
              <a:gd name="connsiteX17" fmla="*/ 4983025 w 5680133"/>
              <a:gd name="connsiteY17" fmla="*/ 3179634 h 3533740"/>
              <a:gd name="connsiteX18" fmla="*/ 5090097 w 5680133"/>
              <a:gd name="connsiteY18" fmla="*/ 3277272 h 3533740"/>
              <a:gd name="connsiteX19" fmla="*/ 4875097 w 5680133"/>
              <a:gd name="connsiteY19" fmla="*/ 3277272 h 3533740"/>
              <a:gd name="connsiteX20" fmla="*/ 4986924 w 5680133"/>
              <a:gd name="connsiteY20" fmla="*/ 3533740 h 3533740"/>
              <a:gd name="connsiteX21" fmla="*/ 5173396 w 5680133"/>
              <a:gd name="connsiteY21" fmla="*/ 3416213 h 3533740"/>
              <a:gd name="connsiteX22" fmla="*/ 5073456 w 5680133"/>
              <a:gd name="connsiteY22" fmla="*/ 3416213 h 3533740"/>
              <a:gd name="connsiteX23" fmla="*/ 4988540 w 5680133"/>
              <a:gd name="connsiteY23" fmla="*/ 3459037 h 3533740"/>
              <a:gd name="connsiteX24" fmla="*/ 4873481 w 5680133"/>
              <a:gd name="connsiteY24" fmla="*/ 3346267 h 3533740"/>
              <a:gd name="connsiteX25" fmla="*/ 5184427 w 5680133"/>
              <a:gd name="connsiteY25" fmla="*/ 3346267 h 3533740"/>
              <a:gd name="connsiteX26" fmla="*/ 4980553 w 5680133"/>
              <a:gd name="connsiteY26" fmla="*/ 3104168 h 3533740"/>
              <a:gd name="connsiteX27" fmla="*/ 4777440 w 5680133"/>
              <a:gd name="connsiteY27" fmla="*/ 3320096 h 3533740"/>
              <a:gd name="connsiteX28" fmla="*/ 4986924 w 5680133"/>
              <a:gd name="connsiteY28" fmla="*/ 3533740 h 3533740"/>
              <a:gd name="connsiteX29" fmla="*/ 4677595 w 5680133"/>
              <a:gd name="connsiteY29" fmla="*/ 3525747 h 3533740"/>
              <a:gd name="connsiteX30" fmla="*/ 4737882 w 5680133"/>
              <a:gd name="connsiteY30" fmla="*/ 3517753 h 3533740"/>
              <a:gd name="connsiteX31" fmla="*/ 4737882 w 5680133"/>
              <a:gd name="connsiteY31" fmla="*/ 3448664 h 3533740"/>
              <a:gd name="connsiteX32" fmla="*/ 4702984 w 5680133"/>
              <a:gd name="connsiteY32" fmla="*/ 3452660 h 3533740"/>
              <a:gd name="connsiteX33" fmla="*/ 4649068 w 5680133"/>
              <a:gd name="connsiteY33" fmla="*/ 3388329 h 3533740"/>
              <a:gd name="connsiteX34" fmla="*/ 4649068 w 5680133"/>
              <a:gd name="connsiteY34" fmla="*/ 3189912 h 3533740"/>
              <a:gd name="connsiteX35" fmla="*/ 4729990 w 5680133"/>
              <a:gd name="connsiteY35" fmla="*/ 3189912 h 3533740"/>
              <a:gd name="connsiteX36" fmla="*/ 4729990 w 5680133"/>
              <a:gd name="connsiteY36" fmla="*/ 3116064 h 3533740"/>
              <a:gd name="connsiteX37" fmla="*/ 4649068 w 5680133"/>
              <a:gd name="connsiteY37" fmla="*/ 3116064 h 3533740"/>
              <a:gd name="connsiteX38" fmla="*/ 4649068 w 5680133"/>
              <a:gd name="connsiteY38" fmla="*/ 2997013 h 3533740"/>
              <a:gd name="connsiteX39" fmla="*/ 4557020 w 5680133"/>
              <a:gd name="connsiteY39" fmla="*/ 2997013 h 3533740"/>
              <a:gd name="connsiteX40" fmla="*/ 4557020 w 5680133"/>
              <a:gd name="connsiteY40" fmla="*/ 3116064 h 3533740"/>
              <a:gd name="connsiteX41" fmla="*/ 4487984 w 5680133"/>
              <a:gd name="connsiteY41" fmla="*/ 3116064 h 3533740"/>
              <a:gd name="connsiteX42" fmla="*/ 4487984 w 5680133"/>
              <a:gd name="connsiteY42" fmla="*/ 3189912 h 3533740"/>
              <a:gd name="connsiteX43" fmla="*/ 4557020 w 5680133"/>
              <a:gd name="connsiteY43" fmla="*/ 3189912 h 3533740"/>
              <a:gd name="connsiteX44" fmla="*/ 4557020 w 5680133"/>
              <a:gd name="connsiteY44" fmla="*/ 3405840 h 3533740"/>
              <a:gd name="connsiteX45" fmla="*/ 4677595 w 5680133"/>
              <a:gd name="connsiteY45" fmla="*/ 3525747 h 3533740"/>
              <a:gd name="connsiteX46" fmla="*/ 4221446 w 5680133"/>
              <a:gd name="connsiteY46" fmla="*/ 3533740 h 3533740"/>
              <a:gd name="connsiteX47" fmla="*/ 4335650 w 5680133"/>
              <a:gd name="connsiteY47" fmla="*/ 3471789 h 3533740"/>
              <a:gd name="connsiteX48" fmla="*/ 4335650 w 5680133"/>
              <a:gd name="connsiteY48" fmla="*/ 3521845 h 3533740"/>
              <a:gd name="connsiteX49" fmla="*/ 4428458 w 5680133"/>
              <a:gd name="connsiteY49" fmla="*/ 3521845 h 3533740"/>
              <a:gd name="connsiteX50" fmla="*/ 4428458 w 5680133"/>
              <a:gd name="connsiteY50" fmla="*/ 3116159 h 3533740"/>
              <a:gd name="connsiteX51" fmla="*/ 4334033 w 5680133"/>
              <a:gd name="connsiteY51" fmla="*/ 3116159 h 3533740"/>
              <a:gd name="connsiteX52" fmla="*/ 4334033 w 5680133"/>
              <a:gd name="connsiteY52" fmla="*/ 3340842 h 3533740"/>
              <a:gd name="connsiteX53" fmla="*/ 4249117 w 5680133"/>
              <a:gd name="connsiteY53" fmla="*/ 3455991 h 3533740"/>
              <a:gd name="connsiteX54" fmla="*/ 4180937 w 5680133"/>
              <a:gd name="connsiteY54" fmla="*/ 3370248 h 3533740"/>
              <a:gd name="connsiteX55" fmla="*/ 4180937 w 5680133"/>
              <a:gd name="connsiteY55" fmla="*/ 3116159 h 3533740"/>
              <a:gd name="connsiteX56" fmla="*/ 4086512 w 5680133"/>
              <a:gd name="connsiteY56" fmla="*/ 3116159 h 3533740"/>
              <a:gd name="connsiteX57" fmla="*/ 4086512 w 5680133"/>
              <a:gd name="connsiteY57" fmla="*/ 3384523 h 3533740"/>
              <a:gd name="connsiteX58" fmla="*/ 4221446 w 5680133"/>
              <a:gd name="connsiteY58" fmla="*/ 3533740 h 3533740"/>
              <a:gd name="connsiteX59" fmla="*/ 3958806 w 5680133"/>
              <a:gd name="connsiteY59" fmla="*/ 3525747 h 3533740"/>
              <a:gd name="connsiteX60" fmla="*/ 4019093 w 5680133"/>
              <a:gd name="connsiteY60" fmla="*/ 3517753 h 3533740"/>
              <a:gd name="connsiteX61" fmla="*/ 4019093 w 5680133"/>
              <a:gd name="connsiteY61" fmla="*/ 3448664 h 3533740"/>
              <a:gd name="connsiteX62" fmla="*/ 3984195 w 5680133"/>
              <a:gd name="connsiteY62" fmla="*/ 3452660 h 3533740"/>
              <a:gd name="connsiteX63" fmla="*/ 3930279 w 5680133"/>
              <a:gd name="connsiteY63" fmla="*/ 3388329 h 3533740"/>
              <a:gd name="connsiteX64" fmla="*/ 3930279 w 5680133"/>
              <a:gd name="connsiteY64" fmla="*/ 3189912 h 3533740"/>
              <a:gd name="connsiteX65" fmla="*/ 4011201 w 5680133"/>
              <a:gd name="connsiteY65" fmla="*/ 3189912 h 3533740"/>
              <a:gd name="connsiteX66" fmla="*/ 4011201 w 5680133"/>
              <a:gd name="connsiteY66" fmla="*/ 3116064 h 3533740"/>
              <a:gd name="connsiteX67" fmla="*/ 3930279 w 5680133"/>
              <a:gd name="connsiteY67" fmla="*/ 3116064 h 3533740"/>
              <a:gd name="connsiteX68" fmla="*/ 3930279 w 5680133"/>
              <a:gd name="connsiteY68" fmla="*/ 2997013 h 3533740"/>
              <a:gd name="connsiteX69" fmla="*/ 3838231 w 5680133"/>
              <a:gd name="connsiteY69" fmla="*/ 2997013 h 3533740"/>
              <a:gd name="connsiteX70" fmla="*/ 3838231 w 5680133"/>
              <a:gd name="connsiteY70" fmla="*/ 3116064 h 3533740"/>
              <a:gd name="connsiteX71" fmla="*/ 3769196 w 5680133"/>
              <a:gd name="connsiteY71" fmla="*/ 3116064 h 3533740"/>
              <a:gd name="connsiteX72" fmla="*/ 3769196 w 5680133"/>
              <a:gd name="connsiteY72" fmla="*/ 3189912 h 3533740"/>
              <a:gd name="connsiteX73" fmla="*/ 3838231 w 5680133"/>
              <a:gd name="connsiteY73" fmla="*/ 3189912 h 3533740"/>
              <a:gd name="connsiteX74" fmla="*/ 3838231 w 5680133"/>
              <a:gd name="connsiteY74" fmla="*/ 3405840 h 3533740"/>
              <a:gd name="connsiteX75" fmla="*/ 3958806 w 5680133"/>
              <a:gd name="connsiteY75" fmla="*/ 3525747 h 3533740"/>
              <a:gd name="connsiteX76" fmla="*/ 3601076 w 5680133"/>
              <a:gd name="connsiteY76" fmla="*/ 3012906 h 3533740"/>
              <a:gd name="connsiteX77" fmla="*/ 3662979 w 5680133"/>
              <a:gd name="connsiteY77" fmla="*/ 3074858 h 3533740"/>
              <a:gd name="connsiteX78" fmla="*/ 3724883 w 5680133"/>
              <a:gd name="connsiteY78" fmla="*/ 3012906 h 3533740"/>
              <a:gd name="connsiteX79" fmla="*/ 3662979 w 5680133"/>
              <a:gd name="connsiteY79" fmla="*/ 2950192 h 3533740"/>
              <a:gd name="connsiteX80" fmla="*/ 3601076 w 5680133"/>
              <a:gd name="connsiteY80" fmla="*/ 3012906 h 3533740"/>
              <a:gd name="connsiteX81" fmla="*/ 3616100 w 5680133"/>
              <a:gd name="connsiteY81" fmla="*/ 3521750 h 3533740"/>
              <a:gd name="connsiteX82" fmla="*/ 3709669 w 5680133"/>
              <a:gd name="connsiteY82" fmla="*/ 3521750 h 3533740"/>
              <a:gd name="connsiteX83" fmla="*/ 3709669 w 5680133"/>
              <a:gd name="connsiteY83" fmla="*/ 3116064 h 3533740"/>
              <a:gd name="connsiteX84" fmla="*/ 3616100 w 5680133"/>
              <a:gd name="connsiteY84" fmla="*/ 3116064 h 3533740"/>
              <a:gd name="connsiteX85" fmla="*/ 3616100 w 5680133"/>
              <a:gd name="connsiteY85" fmla="*/ 3521750 h 3533740"/>
              <a:gd name="connsiteX86" fmla="*/ 3484399 w 5680133"/>
              <a:gd name="connsiteY86" fmla="*/ 3525747 h 3533740"/>
              <a:gd name="connsiteX87" fmla="*/ 3544687 w 5680133"/>
              <a:gd name="connsiteY87" fmla="*/ 3517753 h 3533740"/>
              <a:gd name="connsiteX88" fmla="*/ 3544687 w 5680133"/>
              <a:gd name="connsiteY88" fmla="*/ 3448664 h 3533740"/>
              <a:gd name="connsiteX89" fmla="*/ 3509789 w 5680133"/>
              <a:gd name="connsiteY89" fmla="*/ 3452660 h 3533740"/>
              <a:gd name="connsiteX90" fmla="*/ 3455872 w 5680133"/>
              <a:gd name="connsiteY90" fmla="*/ 3388329 h 3533740"/>
              <a:gd name="connsiteX91" fmla="*/ 3455872 w 5680133"/>
              <a:gd name="connsiteY91" fmla="*/ 3189912 h 3533740"/>
              <a:gd name="connsiteX92" fmla="*/ 3536794 w 5680133"/>
              <a:gd name="connsiteY92" fmla="*/ 3189912 h 3533740"/>
              <a:gd name="connsiteX93" fmla="*/ 3536794 w 5680133"/>
              <a:gd name="connsiteY93" fmla="*/ 3116064 h 3533740"/>
              <a:gd name="connsiteX94" fmla="*/ 3455872 w 5680133"/>
              <a:gd name="connsiteY94" fmla="*/ 3116064 h 3533740"/>
              <a:gd name="connsiteX95" fmla="*/ 3455872 w 5680133"/>
              <a:gd name="connsiteY95" fmla="*/ 2997013 h 3533740"/>
              <a:gd name="connsiteX96" fmla="*/ 3363825 w 5680133"/>
              <a:gd name="connsiteY96" fmla="*/ 2997013 h 3533740"/>
              <a:gd name="connsiteX97" fmla="*/ 3363825 w 5680133"/>
              <a:gd name="connsiteY97" fmla="*/ 3116064 h 3533740"/>
              <a:gd name="connsiteX98" fmla="*/ 3294789 w 5680133"/>
              <a:gd name="connsiteY98" fmla="*/ 3116064 h 3533740"/>
              <a:gd name="connsiteX99" fmla="*/ 3294789 w 5680133"/>
              <a:gd name="connsiteY99" fmla="*/ 3189912 h 3533740"/>
              <a:gd name="connsiteX100" fmla="*/ 3363825 w 5680133"/>
              <a:gd name="connsiteY100" fmla="*/ 3189912 h 3533740"/>
              <a:gd name="connsiteX101" fmla="*/ 3363825 w 5680133"/>
              <a:gd name="connsiteY101" fmla="*/ 3405840 h 3533740"/>
              <a:gd name="connsiteX102" fmla="*/ 3484399 w 5680133"/>
              <a:gd name="connsiteY102" fmla="*/ 3525747 h 3533740"/>
              <a:gd name="connsiteX103" fmla="*/ 3087017 w 5680133"/>
              <a:gd name="connsiteY103" fmla="*/ 3533740 h 3533740"/>
              <a:gd name="connsiteX104" fmla="*/ 3266357 w 5680133"/>
              <a:gd name="connsiteY104" fmla="*/ 3401938 h 3533740"/>
              <a:gd name="connsiteX105" fmla="*/ 3118016 w 5680133"/>
              <a:gd name="connsiteY105" fmla="*/ 3279652 h 3533740"/>
              <a:gd name="connsiteX106" fmla="*/ 3068854 w 5680133"/>
              <a:gd name="connsiteY106" fmla="*/ 3268517 h 3533740"/>
              <a:gd name="connsiteX107" fmla="*/ 3004573 w 5680133"/>
              <a:gd name="connsiteY107" fmla="*/ 3221696 h 3533740"/>
              <a:gd name="connsiteX108" fmla="*/ 3074370 w 5680133"/>
              <a:gd name="connsiteY108" fmla="*/ 3174019 h 3533740"/>
              <a:gd name="connsiteX109" fmla="*/ 3157669 w 5680133"/>
              <a:gd name="connsiteY109" fmla="*/ 3225598 h 3533740"/>
              <a:gd name="connsiteX110" fmla="*/ 3252094 w 5680133"/>
              <a:gd name="connsiteY110" fmla="*/ 3225598 h 3533740"/>
              <a:gd name="connsiteX111" fmla="*/ 3075225 w 5680133"/>
              <a:gd name="connsiteY111" fmla="*/ 3104930 h 3533740"/>
              <a:gd name="connsiteX112" fmla="*/ 2908627 w 5680133"/>
              <a:gd name="connsiteY112" fmla="*/ 3227216 h 3533740"/>
              <a:gd name="connsiteX113" fmla="*/ 3045082 w 5680133"/>
              <a:gd name="connsiteY113" fmla="*/ 3347884 h 3533740"/>
              <a:gd name="connsiteX114" fmla="*/ 3092722 w 5680133"/>
              <a:gd name="connsiteY114" fmla="*/ 3358162 h 3533740"/>
              <a:gd name="connsiteX115" fmla="*/ 3170506 w 5680133"/>
              <a:gd name="connsiteY115" fmla="*/ 3411359 h 3533740"/>
              <a:gd name="connsiteX116" fmla="*/ 3091961 w 5680133"/>
              <a:gd name="connsiteY116" fmla="*/ 3463795 h 3533740"/>
              <a:gd name="connsiteX117" fmla="*/ 2996015 w 5680133"/>
              <a:gd name="connsiteY117" fmla="*/ 3395562 h 3533740"/>
              <a:gd name="connsiteX118" fmla="*/ 2894459 w 5680133"/>
              <a:gd name="connsiteY118" fmla="*/ 3395562 h 3533740"/>
              <a:gd name="connsiteX119" fmla="*/ 3087017 w 5680133"/>
              <a:gd name="connsiteY119" fmla="*/ 3533740 h 3533740"/>
              <a:gd name="connsiteX120" fmla="*/ 2479294 w 5680133"/>
              <a:gd name="connsiteY120" fmla="*/ 3521750 h 3533740"/>
              <a:gd name="connsiteX121" fmla="*/ 2573718 w 5680133"/>
              <a:gd name="connsiteY121" fmla="*/ 3521750 h 3533740"/>
              <a:gd name="connsiteX122" fmla="*/ 2573718 w 5680133"/>
              <a:gd name="connsiteY122" fmla="*/ 3295544 h 3533740"/>
              <a:gd name="connsiteX123" fmla="*/ 2664910 w 5680133"/>
              <a:gd name="connsiteY123" fmla="*/ 3182013 h 3533740"/>
              <a:gd name="connsiteX124" fmla="*/ 2731569 w 5680133"/>
              <a:gd name="connsiteY124" fmla="*/ 3259857 h 3533740"/>
              <a:gd name="connsiteX125" fmla="*/ 2731569 w 5680133"/>
              <a:gd name="connsiteY125" fmla="*/ 3521845 h 3533740"/>
              <a:gd name="connsiteX126" fmla="*/ 2826754 w 5680133"/>
              <a:gd name="connsiteY126" fmla="*/ 3521845 h 3533740"/>
              <a:gd name="connsiteX127" fmla="*/ 2826754 w 5680133"/>
              <a:gd name="connsiteY127" fmla="*/ 3251959 h 3533740"/>
              <a:gd name="connsiteX128" fmla="*/ 2691916 w 5680133"/>
              <a:gd name="connsiteY128" fmla="*/ 3104264 h 3533740"/>
              <a:gd name="connsiteX129" fmla="*/ 2571341 w 5680133"/>
              <a:gd name="connsiteY129" fmla="*/ 3168595 h 3533740"/>
              <a:gd name="connsiteX130" fmla="*/ 2571341 w 5680133"/>
              <a:gd name="connsiteY130" fmla="*/ 3116159 h 3533740"/>
              <a:gd name="connsiteX131" fmla="*/ 2479294 w 5680133"/>
              <a:gd name="connsiteY131" fmla="*/ 3116159 h 3533740"/>
              <a:gd name="connsiteX132" fmla="*/ 2479294 w 5680133"/>
              <a:gd name="connsiteY132" fmla="*/ 3521750 h 3533740"/>
              <a:gd name="connsiteX133" fmla="*/ 2273042 w 5680133"/>
              <a:gd name="connsiteY133" fmla="*/ 3521750 h 3533740"/>
              <a:gd name="connsiteX134" fmla="*/ 2372222 w 5680133"/>
              <a:gd name="connsiteY134" fmla="*/ 3521750 h 3533740"/>
              <a:gd name="connsiteX135" fmla="*/ 2372222 w 5680133"/>
              <a:gd name="connsiteY135" fmla="*/ 2965990 h 3533740"/>
              <a:gd name="connsiteX136" fmla="*/ 2273042 w 5680133"/>
              <a:gd name="connsiteY136" fmla="*/ 2965990 h 3533740"/>
              <a:gd name="connsiteX137" fmla="*/ 2273042 w 5680133"/>
              <a:gd name="connsiteY137" fmla="*/ 3521750 h 3533740"/>
              <a:gd name="connsiteX138" fmla="*/ 5500793 w 5680133"/>
              <a:gd name="connsiteY138" fmla="*/ 2775851 h 3533740"/>
              <a:gd name="connsiteX139" fmla="*/ 5680134 w 5680133"/>
              <a:gd name="connsiteY139" fmla="*/ 2644048 h 3533740"/>
              <a:gd name="connsiteX140" fmla="*/ 5531792 w 5680133"/>
              <a:gd name="connsiteY140" fmla="*/ 2521762 h 3533740"/>
              <a:gd name="connsiteX141" fmla="*/ 5482631 w 5680133"/>
              <a:gd name="connsiteY141" fmla="*/ 2510628 h 3533740"/>
              <a:gd name="connsiteX142" fmla="*/ 5418349 w 5680133"/>
              <a:gd name="connsiteY142" fmla="*/ 2463807 h 3533740"/>
              <a:gd name="connsiteX143" fmla="*/ 5488146 w 5680133"/>
              <a:gd name="connsiteY143" fmla="*/ 2416225 h 3533740"/>
              <a:gd name="connsiteX144" fmla="*/ 5571445 w 5680133"/>
              <a:gd name="connsiteY144" fmla="*/ 2467804 h 3533740"/>
              <a:gd name="connsiteX145" fmla="*/ 5665870 w 5680133"/>
              <a:gd name="connsiteY145" fmla="*/ 2467804 h 3533740"/>
              <a:gd name="connsiteX146" fmla="*/ 5489001 w 5680133"/>
              <a:gd name="connsiteY146" fmla="*/ 2347135 h 3533740"/>
              <a:gd name="connsiteX147" fmla="*/ 5322403 w 5680133"/>
              <a:gd name="connsiteY147" fmla="*/ 2469422 h 3533740"/>
              <a:gd name="connsiteX148" fmla="*/ 5458858 w 5680133"/>
              <a:gd name="connsiteY148" fmla="*/ 2590090 h 3533740"/>
              <a:gd name="connsiteX149" fmla="*/ 5506498 w 5680133"/>
              <a:gd name="connsiteY149" fmla="*/ 2600368 h 3533740"/>
              <a:gd name="connsiteX150" fmla="*/ 5584282 w 5680133"/>
              <a:gd name="connsiteY150" fmla="*/ 2653565 h 3533740"/>
              <a:gd name="connsiteX151" fmla="*/ 5505737 w 5680133"/>
              <a:gd name="connsiteY151" fmla="*/ 2706000 h 3533740"/>
              <a:gd name="connsiteX152" fmla="*/ 5409791 w 5680133"/>
              <a:gd name="connsiteY152" fmla="*/ 2637767 h 3533740"/>
              <a:gd name="connsiteX153" fmla="*/ 5308234 w 5680133"/>
              <a:gd name="connsiteY153" fmla="*/ 2637767 h 3533740"/>
              <a:gd name="connsiteX154" fmla="*/ 5500793 w 5680133"/>
              <a:gd name="connsiteY154" fmla="*/ 2775851 h 3533740"/>
              <a:gd name="connsiteX155" fmla="*/ 4957636 w 5680133"/>
              <a:gd name="connsiteY155" fmla="*/ 2519383 h 3533740"/>
              <a:gd name="connsiteX156" fmla="*/ 5065564 w 5680133"/>
              <a:gd name="connsiteY156" fmla="*/ 2421744 h 3533740"/>
              <a:gd name="connsiteX157" fmla="*/ 5172635 w 5680133"/>
              <a:gd name="connsiteY157" fmla="*/ 2519383 h 3533740"/>
              <a:gd name="connsiteX158" fmla="*/ 4957636 w 5680133"/>
              <a:gd name="connsiteY158" fmla="*/ 2519383 h 3533740"/>
              <a:gd name="connsiteX159" fmla="*/ 5069462 w 5680133"/>
              <a:gd name="connsiteY159" fmla="*/ 2775851 h 3533740"/>
              <a:gd name="connsiteX160" fmla="*/ 5255935 w 5680133"/>
              <a:gd name="connsiteY160" fmla="*/ 2658323 h 3533740"/>
              <a:gd name="connsiteX161" fmla="*/ 5155994 w 5680133"/>
              <a:gd name="connsiteY161" fmla="*/ 2658323 h 3533740"/>
              <a:gd name="connsiteX162" fmla="*/ 5071079 w 5680133"/>
              <a:gd name="connsiteY162" fmla="*/ 2701147 h 3533740"/>
              <a:gd name="connsiteX163" fmla="*/ 4956020 w 5680133"/>
              <a:gd name="connsiteY163" fmla="*/ 2588377 h 3533740"/>
              <a:gd name="connsiteX164" fmla="*/ 5266965 w 5680133"/>
              <a:gd name="connsiteY164" fmla="*/ 2588377 h 3533740"/>
              <a:gd name="connsiteX165" fmla="*/ 5063091 w 5680133"/>
              <a:gd name="connsiteY165" fmla="*/ 2346279 h 3533740"/>
              <a:gd name="connsiteX166" fmla="*/ 4859978 w 5680133"/>
              <a:gd name="connsiteY166" fmla="*/ 2562207 h 3533740"/>
              <a:gd name="connsiteX167" fmla="*/ 5069462 w 5680133"/>
              <a:gd name="connsiteY167" fmla="*/ 2775851 h 3533740"/>
              <a:gd name="connsiteX168" fmla="*/ 4675408 w 5680133"/>
              <a:gd name="connsiteY168" fmla="*/ 2255016 h 3533740"/>
              <a:gd name="connsiteX169" fmla="*/ 4737312 w 5680133"/>
              <a:gd name="connsiteY169" fmla="*/ 2316968 h 3533740"/>
              <a:gd name="connsiteX170" fmla="*/ 4799215 w 5680133"/>
              <a:gd name="connsiteY170" fmla="*/ 2255016 h 3533740"/>
              <a:gd name="connsiteX171" fmla="*/ 4737312 w 5680133"/>
              <a:gd name="connsiteY171" fmla="*/ 2192303 h 3533740"/>
              <a:gd name="connsiteX172" fmla="*/ 4675408 w 5680133"/>
              <a:gd name="connsiteY172" fmla="*/ 2255016 h 3533740"/>
              <a:gd name="connsiteX173" fmla="*/ 4690527 w 5680133"/>
              <a:gd name="connsiteY173" fmla="*/ 2763956 h 3533740"/>
              <a:gd name="connsiteX174" fmla="*/ 4784096 w 5680133"/>
              <a:gd name="connsiteY174" fmla="*/ 2763956 h 3533740"/>
              <a:gd name="connsiteX175" fmla="*/ 4784096 w 5680133"/>
              <a:gd name="connsiteY175" fmla="*/ 2358270 h 3533740"/>
              <a:gd name="connsiteX176" fmla="*/ 4690527 w 5680133"/>
              <a:gd name="connsiteY176" fmla="*/ 2358270 h 3533740"/>
              <a:gd name="connsiteX177" fmla="*/ 4690527 w 5680133"/>
              <a:gd name="connsiteY177" fmla="*/ 2763956 h 3533740"/>
              <a:gd name="connsiteX178" fmla="*/ 4393274 w 5680133"/>
              <a:gd name="connsiteY178" fmla="*/ 2763956 h 3533740"/>
              <a:gd name="connsiteX179" fmla="*/ 4487699 w 5680133"/>
              <a:gd name="connsiteY179" fmla="*/ 2763956 h 3533740"/>
              <a:gd name="connsiteX180" fmla="*/ 4487699 w 5680133"/>
              <a:gd name="connsiteY180" fmla="*/ 2580574 h 3533740"/>
              <a:gd name="connsiteX181" fmla="*/ 4557495 w 5680133"/>
              <a:gd name="connsiteY181" fmla="*/ 2443251 h 3533740"/>
              <a:gd name="connsiteX182" fmla="*/ 4629669 w 5680133"/>
              <a:gd name="connsiteY182" fmla="*/ 2436876 h 3533740"/>
              <a:gd name="connsiteX183" fmla="*/ 4629669 w 5680133"/>
              <a:gd name="connsiteY183" fmla="*/ 2346374 h 3533740"/>
              <a:gd name="connsiteX184" fmla="*/ 4485322 w 5680133"/>
              <a:gd name="connsiteY184" fmla="*/ 2441634 h 3533740"/>
              <a:gd name="connsiteX185" fmla="*/ 4485322 w 5680133"/>
              <a:gd name="connsiteY185" fmla="*/ 2358270 h 3533740"/>
              <a:gd name="connsiteX186" fmla="*/ 4393274 w 5680133"/>
              <a:gd name="connsiteY186" fmla="*/ 2358270 h 3533740"/>
              <a:gd name="connsiteX187" fmla="*/ 4393274 w 5680133"/>
              <a:gd name="connsiteY187" fmla="*/ 2763956 h 3533740"/>
              <a:gd name="connsiteX188" fmla="*/ 3987333 w 5680133"/>
              <a:gd name="connsiteY188" fmla="*/ 2560684 h 3533740"/>
              <a:gd name="connsiteX189" fmla="*/ 4090506 w 5680133"/>
              <a:gd name="connsiteY189" fmla="*/ 2422506 h 3533740"/>
              <a:gd name="connsiteX190" fmla="*/ 4196817 w 5680133"/>
              <a:gd name="connsiteY190" fmla="*/ 2560684 h 3533740"/>
              <a:gd name="connsiteX191" fmla="*/ 4090506 w 5680133"/>
              <a:gd name="connsiteY191" fmla="*/ 2700386 h 3533740"/>
              <a:gd name="connsiteX192" fmla="*/ 3987333 w 5680133"/>
              <a:gd name="connsiteY192" fmla="*/ 2560684 h 3533740"/>
              <a:gd name="connsiteX193" fmla="*/ 4072154 w 5680133"/>
              <a:gd name="connsiteY193" fmla="*/ 2775851 h 3533740"/>
              <a:gd name="connsiteX194" fmla="*/ 4195106 w 5680133"/>
              <a:gd name="connsiteY194" fmla="*/ 2713138 h 3533740"/>
              <a:gd name="connsiteX195" fmla="*/ 4195106 w 5680133"/>
              <a:gd name="connsiteY195" fmla="*/ 2763956 h 3533740"/>
              <a:gd name="connsiteX196" fmla="*/ 4290291 w 5680133"/>
              <a:gd name="connsiteY196" fmla="*/ 2763956 h 3533740"/>
              <a:gd name="connsiteX197" fmla="*/ 4290291 w 5680133"/>
              <a:gd name="connsiteY197" fmla="*/ 2358270 h 3533740"/>
              <a:gd name="connsiteX198" fmla="*/ 4195106 w 5680133"/>
              <a:gd name="connsiteY198" fmla="*/ 2358270 h 3533740"/>
              <a:gd name="connsiteX199" fmla="*/ 4195106 w 5680133"/>
              <a:gd name="connsiteY199" fmla="*/ 2410705 h 3533740"/>
              <a:gd name="connsiteX200" fmla="*/ 4072154 w 5680133"/>
              <a:gd name="connsiteY200" fmla="*/ 2346374 h 3533740"/>
              <a:gd name="connsiteX201" fmla="*/ 3890531 w 5680133"/>
              <a:gd name="connsiteY201" fmla="*/ 2560684 h 3533740"/>
              <a:gd name="connsiteX202" fmla="*/ 4072154 w 5680133"/>
              <a:gd name="connsiteY202" fmla="*/ 2775851 h 3533740"/>
              <a:gd name="connsiteX203" fmla="*/ 3606781 w 5680133"/>
              <a:gd name="connsiteY203" fmla="*/ 2775851 h 3533740"/>
              <a:gd name="connsiteX204" fmla="*/ 3720985 w 5680133"/>
              <a:gd name="connsiteY204" fmla="*/ 2713899 h 3533740"/>
              <a:gd name="connsiteX205" fmla="*/ 3720985 w 5680133"/>
              <a:gd name="connsiteY205" fmla="*/ 2763956 h 3533740"/>
              <a:gd name="connsiteX206" fmla="*/ 3813793 w 5680133"/>
              <a:gd name="connsiteY206" fmla="*/ 2763956 h 3533740"/>
              <a:gd name="connsiteX207" fmla="*/ 3813793 w 5680133"/>
              <a:gd name="connsiteY207" fmla="*/ 2358270 h 3533740"/>
              <a:gd name="connsiteX208" fmla="*/ 3719368 w 5680133"/>
              <a:gd name="connsiteY208" fmla="*/ 2358270 h 3533740"/>
              <a:gd name="connsiteX209" fmla="*/ 3719368 w 5680133"/>
              <a:gd name="connsiteY209" fmla="*/ 2582953 h 3533740"/>
              <a:gd name="connsiteX210" fmla="*/ 3634452 w 5680133"/>
              <a:gd name="connsiteY210" fmla="*/ 2698102 h 3533740"/>
              <a:gd name="connsiteX211" fmla="*/ 3566177 w 5680133"/>
              <a:gd name="connsiteY211" fmla="*/ 2612359 h 3533740"/>
              <a:gd name="connsiteX212" fmla="*/ 3566177 w 5680133"/>
              <a:gd name="connsiteY212" fmla="*/ 2358270 h 3533740"/>
              <a:gd name="connsiteX213" fmla="*/ 3471753 w 5680133"/>
              <a:gd name="connsiteY213" fmla="*/ 2358270 h 3533740"/>
              <a:gd name="connsiteX214" fmla="*/ 3471753 w 5680133"/>
              <a:gd name="connsiteY214" fmla="*/ 2626538 h 3533740"/>
              <a:gd name="connsiteX215" fmla="*/ 3606781 w 5680133"/>
              <a:gd name="connsiteY215" fmla="*/ 2775851 h 3533740"/>
              <a:gd name="connsiteX216" fmla="*/ 3345187 w 5680133"/>
              <a:gd name="connsiteY216" fmla="*/ 2767952 h 3533740"/>
              <a:gd name="connsiteX217" fmla="*/ 3405475 w 5680133"/>
              <a:gd name="connsiteY217" fmla="*/ 2759959 h 3533740"/>
              <a:gd name="connsiteX218" fmla="*/ 3405475 w 5680133"/>
              <a:gd name="connsiteY218" fmla="*/ 2690869 h 3533740"/>
              <a:gd name="connsiteX219" fmla="*/ 3370576 w 5680133"/>
              <a:gd name="connsiteY219" fmla="*/ 2694866 h 3533740"/>
              <a:gd name="connsiteX220" fmla="*/ 3316660 w 5680133"/>
              <a:gd name="connsiteY220" fmla="*/ 2630535 h 3533740"/>
              <a:gd name="connsiteX221" fmla="*/ 3316660 w 5680133"/>
              <a:gd name="connsiteY221" fmla="*/ 2432022 h 3533740"/>
              <a:gd name="connsiteX222" fmla="*/ 3397582 w 5680133"/>
              <a:gd name="connsiteY222" fmla="*/ 2432022 h 3533740"/>
              <a:gd name="connsiteX223" fmla="*/ 3397582 w 5680133"/>
              <a:gd name="connsiteY223" fmla="*/ 2358174 h 3533740"/>
              <a:gd name="connsiteX224" fmla="*/ 3316660 w 5680133"/>
              <a:gd name="connsiteY224" fmla="*/ 2358174 h 3533740"/>
              <a:gd name="connsiteX225" fmla="*/ 3316660 w 5680133"/>
              <a:gd name="connsiteY225" fmla="*/ 2239124 h 3533740"/>
              <a:gd name="connsiteX226" fmla="*/ 3224612 w 5680133"/>
              <a:gd name="connsiteY226" fmla="*/ 2239124 h 3533740"/>
              <a:gd name="connsiteX227" fmla="*/ 3224612 w 5680133"/>
              <a:gd name="connsiteY227" fmla="*/ 2358174 h 3533740"/>
              <a:gd name="connsiteX228" fmla="*/ 3155577 w 5680133"/>
              <a:gd name="connsiteY228" fmla="*/ 2358174 h 3533740"/>
              <a:gd name="connsiteX229" fmla="*/ 3155577 w 5680133"/>
              <a:gd name="connsiteY229" fmla="*/ 2432022 h 3533740"/>
              <a:gd name="connsiteX230" fmla="*/ 3224612 w 5680133"/>
              <a:gd name="connsiteY230" fmla="*/ 2432022 h 3533740"/>
              <a:gd name="connsiteX231" fmla="*/ 3224612 w 5680133"/>
              <a:gd name="connsiteY231" fmla="*/ 2647950 h 3533740"/>
              <a:gd name="connsiteX232" fmla="*/ 3345187 w 5680133"/>
              <a:gd name="connsiteY232" fmla="*/ 2767952 h 3533740"/>
              <a:gd name="connsiteX233" fmla="*/ 2942384 w 5680133"/>
              <a:gd name="connsiteY233" fmla="*/ 2775851 h 3533740"/>
              <a:gd name="connsiteX234" fmla="*/ 3127240 w 5680133"/>
              <a:gd name="connsiteY234" fmla="*/ 2636150 h 3533740"/>
              <a:gd name="connsiteX235" fmla="*/ 3033671 w 5680133"/>
              <a:gd name="connsiteY235" fmla="*/ 2636150 h 3533740"/>
              <a:gd name="connsiteX236" fmla="*/ 2944001 w 5680133"/>
              <a:gd name="connsiteY236" fmla="*/ 2698102 h 3533740"/>
              <a:gd name="connsiteX237" fmla="*/ 2840067 w 5680133"/>
              <a:gd name="connsiteY237" fmla="*/ 2562302 h 3533740"/>
              <a:gd name="connsiteX238" fmla="*/ 2946378 w 5680133"/>
              <a:gd name="connsiteY238" fmla="*/ 2424980 h 3533740"/>
              <a:gd name="connsiteX239" fmla="*/ 3033671 w 5680133"/>
              <a:gd name="connsiteY239" fmla="*/ 2486932 h 3533740"/>
              <a:gd name="connsiteX240" fmla="*/ 3126479 w 5680133"/>
              <a:gd name="connsiteY240" fmla="*/ 2486932 h 3533740"/>
              <a:gd name="connsiteX241" fmla="*/ 2944761 w 5680133"/>
              <a:gd name="connsiteY241" fmla="*/ 2347230 h 3533740"/>
              <a:gd name="connsiteX242" fmla="*/ 2740887 w 5680133"/>
              <a:gd name="connsiteY242" fmla="*/ 2562397 h 3533740"/>
              <a:gd name="connsiteX243" fmla="*/ 2942384 w 5680133"/>
              <a:gd name="connsiteY243" fmla="*/ 2775851 h 3533740"/>
              <a:gd name="connsiteX244" fmla="*/ 2380114 w 5680133"/>
              <a:gd name="connsiteY244" fmla="*/ 2564681 h 3533740"/>
              <a:gd name="connsiteX245" fmla="*/ 2417390 w 5680133"/>
              <a:gd name="connsiteY245" fmla="*/ 2455908 h 3533740"/>
              <a:gd name="connsiteX246" fmla="*/ 2466552 w 5680133"/>
              <a:gd name="connsiteY246" fmla="*/ 2312210 h 3533740"/>
              <a:gd name="connsiteX247" fmla="*/ 2467312 w 5680133"/>
              <a:gd name="connsiteY247" fmla="*/ 2312210 h 3533740"/>
              <a:gd name="connsiteX248" fmla="*/ 2516474 w 5680133"/>
              <a:gd name="connsiteY248" fmla="*/ 2455147 h 3533740"/>
              <a:gd name="connsiteX249" fmla="*/ 2553749 w 5680133"/>
              <a:gd name="connsiteY249" fmla="*/ 2564681 h 3533740"/>
              <a:gd name="connsiteX250" fmla="*/ 2380114 w 5680133"/>
              <a:gd name="connsiteY250" fmla="*/ 2564681 h 3533740"/>
              <a:gd name="connsiteX251" fmla="*/ 2207240 w 5680133"/>
              <a:gd name="connsiteY251" fmla="*/ 2763956 h 3533740"/>
              <a:gd name="connsiteX252" fmla="*/ 2311174 w 5680133"/>
              <a:gd name="connsiteY252" fmla="*/ 2763956 h 3533740"/>
              <a:gd name="connsiteX253" fmla="*/ 2350826 w 5680133"/>
              <a:gd name="connsiteY253" fmla="*/ 2648045 h 3533740"/>
              <a:gd name="connsiteX254" fmla="*/ 2582466 w 5680133"/>
              <a:gd name="connsiteY254" fmla="*/ 2648045 h 3533740"/>
              <a:gd name="connsiteX255" fmla="*/ 2622119 w 5680133"/>
              <a:gd name="connsiteY255" fmla="*/ 2763956 h 3533740"/>
              <a:gd name="connsiteX256" fmla="*/ 2728430 w 5680133"/>
              <a:gd name="connsiteY256" fmla="*/ 2763956 h 3533740"/>
              <a:gd name="connsiteX257" fmla="*/ 2523701 w 5680133"/>
              <a:gd name="connsiteY257" fmla="*/ 2208195 h 3533740"/>
              <a:gd name="connsiteX258" fmla="*/ 2414252 w 5680133"/>
              <a:gd name="connsiteY258" fmla="*/ 2208195 h 3533740"/>
              <a:gd name="connsiteX259" fmla="*/ 2207240 w 5680133"/>
              <a:gd name="connsiteY259" fmla="*/ 2763956 h 35337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Lst>
            <a:rect l="l" t="t" r="r" b="b"/>
            <a:pathLst>
              <a:path w="5680133" h="3533740">
                <a:moveTo>
                  <a:pt x="1616252" y="1027014"/>
                </a:moveTo>
                <a:cubicBezTo>
                  <a:pt x="1616252" y="1353238"/>
                  <a:pt x="1352091" y="1617605"/>
                  <a:pt x="1026216" y="1617605"/>
                </a:cubicBezTo>
                <a:cubicBezTo>
                  <a:pt x="700341" y="1617605"/>
                  <a:pt x="436180" y="1353238"/>
                  <a:pt x="436180" y="1027014"/>
                </a:cubicBezTo>
                <a:cubicBezTo>
                  <a:pt x="436180" y="700886"/>
                  <a:pt x="700341" y="436519"/>
                  <a:pt x="1026216" y="436519"/>
                </a:cubicBezTo>
                <a:cubicBezTo>
                  <a:pt x="1352091" y="436519"/>
                  <a:pt x="1616252" y="700886"/>
                  <a:pt x="1616252" y="1027014"/>
                </a:cubicBezTo>
                <a:moveTo>
                  <a:pt x="2052432" y="2054029"/>
                </a:moveTo>
                <a:lnTo>
                  <a:pt x="2052432" y="1027014"/>
                </a:lnTo>
                <a:cubicBezTo>
                  <a:pt x="2052432" y="459834"/>
                  <a:pt x="1592955" y="0"/>
                  <a:pt x="1026216" y="0"/>
                </a:cubicBezTo>
                <a:cubicBezTo>
                  <a:pt x="459477" y="0"/>
                  <a:pt x="0" y="459834"/>
                  <a:pt x="0" y="1027014"/>
                </a:cubicBezTo>
                <a:cubicBezTo>
                  <a:pt x="0" y="1594290"/>
                  <a:pt x="459477" y="2054029"/>
                  <a:pt x="1026216" y="2054029"/>
                </a:cubicBezTo>
                <a:lnTo>
                  <a:pt x="2052432" y="2054029"/>
                </a:lnTo>
                <a:close/>
                <a:moveTo>
                  <a:pt x="5302720" y="3528126"/>
                </a:moveTo>
                <a:cubicBezTo>
                  <a:pt x="5336001" y="3528126"/>
                  <a:pt x="5363767" y="3501099"/>
                  <a:pt x="5363767" y="3466935"/>
                </a:cubicBezTo>
                <a:cubicBezTo>
                  <a:pt x="5363767" y="3433628"/>
                  <a:pt x="5336001" y="3406601"/>
                  <a:pt x="5302720" y="3406601"/>
                </a:cubicBezTo>
                <a:cubicBezTo>
                  <a:pt x="5269343" y="3406601"/>
                  <a:pt x="5241576" y="3433628"/>
                  <a:pt x="5241576" y="3466935"/>
                </a:cubicBezTo>
                <a:cubicBezTo>
                  <a:pt x="5241576" y="3501194"/>
                  <a:pt x="5269343" y="3528126"/>
                  <a:pt x="5302720" y="3528126"/>
                </a:cubicBezTo>
                <a:moveTo>
                  <a:pt x="4875097" y="3277272"/>
                </a:moveTo>
                <a:cubicBezTo>
                  <a:pt x="4883846" y="3220079"/>
                  <a:pt x="4927492" y="3179634"/>
                  <a:pt x="4983025" y="3179634"/>
                </a:cubicBezTo>
                <a:cubicBezTo>
                  <a:pt x="5043313" y="3179634"/>
                  <a:pt x="5081349" y="3218556"/>
                  <a:pt x="5090097" y="3277272"/>
                </a:cubicBezTo>
                <a:lnTo>
                  <a:pt x="4875097" y="3277272"/>
                </a:lnTo>
                <a:close/>
                <a:moveTo>
                  <a:pt x="4986924" y="3533740"/>
                </a:moveTo>
                <a:cubicBezTo>
                  <a:pt x="5086864" y="3533740"/>
                  <a:pt x="5151906" y="3485302"/>
                  <a:pt x="5173396" y="3416213"/>
                </a:cubicBezTo>
                <a:lnTo>
                  <a:pt x="5073456" y="3416213"/>
                </a:lnTo>
                <a:cubicBezTo>
                  <a:pt x="5060809" y="3440004"/>
                  <a:pt x="5034564" y="3459037"/>
                  <a:pt x="4988540" y="3459037"/>
                </a:cubicBezTo>
                <a:cubicBezTo>
                  <a:pt x="4925115" y="3459037"/>
                  <a:pt x="4878236" y="3413738"/>
                  <a:pt x="4873481" y="3346267"/>
                </a:cubicBezTo>
                <a:lnTo>
                  <a:pt x="5184427" y="3346267"/>
                </a:lnTo>
                <a:cubicBezTo>
                  <a:pt x="5182810" y="3192291"/>
                  <a:pt x="5101983" y="3104168"/>
                  <a:pt x="4980553" y="3104168"/>
                </a:cubicBezTo>
                <a:cubicBezTo>
                  <a:pt x="4870248" y="3104168"/>
                  <a:pt x="4777440" y="3193052"/>
                  <a:pt x="4777440" y="3320096"/>
                </a:cubicBezTo>
                <a:cubicBezTo>
                  <a:pt x="4777535" y="3447997"/>
                  <a:pt x="4857601" y="3533740"/>
                  <a:pt x="4986924" y="3533740"/>
                </a:cubicBezTo>
                <a:moveTo>
                  <a:pt x="4677595" y="3525747"/>
                </a:moveTo>
                <a:cubicBezTo>
                  <a:pt x="4699846" y="3525747"/>
                  <a:pt x="4724379" y="3522606"/>
                  <a:pt x="4737882" y="3517753"/>
                </a:cubicBezTo>
                <a:lnTo>
                  <a:pt x="4737882" y="3448664"/>
                </a:lnTo>
                <a:cubicBezTo>
                  <a:pt x="4724379" y="3451043"/>
                  <a:pt x="4712493" y="3452660"/>
                  <a:pt x="4702984" y="3452660"/>
                </a:cubicBezTo>
                <a:cubicBezTo>
                  <a:pt x="4663331" y="3452660"/>
                  <a:pt x="4649068" y="3430392"/>
                  <a:pt x="4649068" y="3388329"/>
                </a:cubicBezTo>
                <a:lnTo>
                  <a:pt x="4649068" y="3189912"/>
                </a:lnTo>
                <a:lnTo>
                  <a:pt x="4729990" y="3189912"/>
                </a:lnTo>
                <a:lnTo>
                  <a:pt x="4729990" y="3116064"/>
                </a:lnTo>
                <a:lnTo>
                  <a:pt x="4649068" y="3116064"/>
                </a:lnTo>
                <a:lnTo>
                  <a:pt x="4649068" y="2997013"/>
                </a:lnTo>
                <a:lnTo>
                  <a:pt x="4557020" y="2997013"/>
                </a:lnTo>
                <a:lnTo>
                  <a:pt x="4557020" y="3116064"/>
                </a:lnTo>
                <a:lnTo>
                  <a:pt x="4487984" y="3116064"/>
                </a:lnTo>
                <a:lnTo>
                  <a:pt x="4487984" y="3189912"/>
                </a:lnTo>
                <a:lnTo>
                  <a:pt x="4557020" y="3189912"/>
                </a:lnTo>
                <a:lnTo>
                  <a:pt x="4557020" y="3405840"/>
                </a:lnTo>
                <a:cubicBezTo>
                  <a:pt x="4557020" y="3495580"/>
                  <a:pt x="4611697" y="3525747"/>
                  <a:pt x="4677595" y="3525747"/>
                </a:cubicBezTo>
                <a:moveTo>
                  <a:pt x="4221446" y="3533740"/>
                </a:moveTo>
                <a:cubicBezTo>
                  <a:pt x="4274601" y="3533740"/>
                  <a:pt x="4313493" y="3512328"/>
                  <a:pt x="4335650" y="3471789"/>
                </a:cubicBezTo>
                <a:lnTo>
                  <a:pt x="4335650" y="3521845"/>
                </a:lnTo>
                <a:lnTo>
                  <a:pt x="4428458" y="3521845"/>
                </a:lnTo>
                <a:lnTo>
                  <a:pt x="4428458" y="3116159"/>
                </a:lnTo>
                <a:lnTo>
                  <a:pt x="4334033" y="3116159"/>
                </a:lnTo>
                <a:lnTo>
                  <a:pt x="4334033" y="3340842"/>
                </a:lnTo>
                <a:cubicBezTo>
                  <a:pt x="4334033" y="3422588"/>
                  <a:pt x="4291147" y="3455991"/>
                  <a:pt x="4249117" y="3455991"/>
                </a:cubicBezTo>
                <a:cubicBezTo>
                  <a:pt x="4201477" y="3455991"/>
                  <a:pt x="4180937" y="3424206"/>
                  <a:pt x="4180937" y="3370248"/>
                </a:cubicBezTo>
                <a:lnTo>
                  <a:pt x="4180937" y="3116159"/>
                </a:lnTo>
                <a:lnTo>
                  <a:pt x="4086512" y="3116159"/>
                </a:lnTo>
                <a:lnTo>
                  <a:pt x="4086512" y="3384523"/>
                </a:lnTo>
                <a:cubicBezTo>
                  <a:pt x="4086512" y="3482923"/>
                  <a:pt x="4142045" y="3533740"/>
                  <a:pt x="4221446" y="3533740"/>
                </a:cubicBezTo>
                <a:moveTo>
                  <a:pt x="3958806" y="3525747"/>
                </a:moveTo>
                <a:cubicBezTo>
                  <a:pt x="3981057" y="3525747"/>
                  <a:pt x="4005590" y="3522606"/>
                  <a:pt x="4019093" y="3517753"/>
                </a:cubicBezTo>
                <a:lnTo>
                  <a:pt x="4019093" y="3448664"/>
                </a:lnTo>
                <a:cubicBezTo>
                  <a:pt x="4005590" y="3451043"/>
                  <a:pt x="3993704" y="3452660"/>
                  <a:pt x="3984195" y="3452660"/>
                </a:cubicBezTo>
                <a:cubicBezTo>
                  <a:pt x="3944542" y="3452660"/>
                  <a:pt x="3930279" y="3430392"/>
                  <a:pt x="3930279" y="3388329"/>
                </a:cubicBezTo>
                <a:lnTo>
                  <a:pt x="3930279" y="3189912"/>
                </a:lnTo>
                <a:lnTo>
                  <a:pt x="4011201" y="3189912"/>
                </a:lnTo>
                <a:lnTo>
                  <a:pt x="4011201" y="3116064"/>
                </a:lnTo>
                <a:lnTo>
                  <a:pt x="3930279" y="3116064"/>
                </a:lnTo>
                <a:lnTo>
                  <a:pt x="3930279" y="2997013"/>
                </a:lnTo>
                <a:lnTo>
                  <a:pt x="3838231" y="2997013"/>
                </a:lnTo>
                <a:lnTo>
                  <a:pt x="3838231" y="3116064"/>
                </a:lnTo>
                <a:lnTo>
                  <a:pt x="3769196" y="3116064"/>
                </a:lnTo>
                <a:lnTo>
                  <a:pt x="3769196" y="3189912"/>
                </a:lnTo>
                <a:lnTo>
                  <a:pt x="3838231" y="3189912"/>
                </a:lnTo>
                <a:lnTo>
                  <a:pt x="3838231" y="3405840"/>
                </a:lnTo>
                <a:cubicBezTo>
                  <a:pt x="3838231" y="3495580"/>
                  <a:pt x="3893003" y="3525747"/>
                  <a:pt x="3958806" y="3525747"/>
                </a:cubicBezTo>
                <a:moveTo>
                  <a:pt x="3601076" y="3012906"/>
                </a:moveTo>
                <a:cubicBezTo>
                  <a:pt x="3601076" y="3047070"/>
                  <a:pt x="3628842" y="3074858"/>
                  <a:pt x="3662979" y="3074858"/>
                </a:cubicBezTo>
                <a:cubicBezTo>
                  <a:pt x="3697117" y="3074858"/>
                  <a:pt x="3724883" y="3047070"/>
                  <a:pt x="3724883" y="3012906"/>
                </a:cubicBezTo>
                <a:cubicBezTo>
                  <a:pt x="3724883" y="2977980"/>
                  <a:pt x="3697117" y="2950192"/>
                  <a:pt x="3662979" y="2950192"/>
                </a:cubicBezTo>
                <a:cubicBezTo>
                  <a:pt x="3628842" y="2950192"/>
                  <a:pt x="3601076" y="2977885"/>
                  <a:pt x="3601076" y="3012906"/>
                </a:cubicBezTo>
                <a:moveTo>
                  <a:pt x="3616100" y="3521750"/>
                </a:moveTo>
                <a:lnTo>
                  <a:pt x="3709669" y="3521750"/>
                </a:lnTo>
                <a:lnTo>
                  <a:pt x="3709669" y="3116064"/>
                </a:lnTo>
                <a:lnTo>
                  <a:pt x="3616100" y="3116064"/>
                </a:lnTo>
                <a:lnTo>
                  <a:pt x="3616100" y="3521750"/>
                </a:lnTo>
                <a:close/>
                <a:moveTo>
                  <a:pt x="3484399" y="3525747"/>
                </a:moveTo>
                <a:cubicBezTo>
                  <a:pt x="3506651" y="3525747"/>
                  <a:pt x="3531184" y="3522606"/>
                  <a:pt x="3544687" y="3517753"/>
                </a:cubicBezTo>
                <a:lnTo>
                  <a:pt x="3544687" y="3448664"/>
                </a:lnTo>
                <a:cubicBezTo>
                  <a:pt x="3531184" y="3451043"/>
                  <a:pt x="3519298" y="3452660"/>
                  <a:pt x="3509789" y="3452660"/>
                </a:cubicBezTo>
                <a:cubicBezTo>
                  <a:pt x="3470136" y="3452660"/>
                  <a:pt x="3455872" y="3430392"/>
                  <a:pt x="3455872" y="3388329"/>
                </a:cubicBezTo>
                <a:lnTo>
                  <a:pt x="3455872" y="3189912"/>
                </a:lnTo>
                <a:lnTo>
                  <a:pt x="3536794" y="3189912"/>
                </a:lnTo>
                <a:lnTo>
                  <a:pt x="3536794" y="3116064"/>
                </a:lnTo>
                <a:lnTo>
                  <a:pt x="3455872" y="3116064"/>
                </a:lnTo>
                <a:lnTo>
                  <a:pt x="3455872" y="2997013"/>
                </a:lnTo>
                <a:lnTo>
                  <a:pt x="3363825" y="2997013"/>
                </a:lnTo>
                <a:lnTo>
                  <a:pt x="3363825" y="3116064"/>
                </a:lnTo>
                <a:lnTo>
                  <a:pt x="3294789" y="3116064"/>
                </a:lnTo>
                <a:lnTo>
                  <a:pt x="3294789" y="3189912"/>
                </a:lnTo>
                <a:lnTo>
                  <a:pt x="3363825" y="3189912"/>
                </a:lnTo>
                <a:lnTo>
                  <a:pt x="3363825" y="3405840"/>
                </a:lnTo>
                <a:cubicBezTo>
                  <a:pt x="3363825" y="3495580"/>
                  <a:pt x="3418597" y="3525747"/>
                  <a:pt x="3484399" y="3525747"/>
                </a:cubicBezTo>
                <a:moveTo>
                  <a:pt x="3087017" y="3533740"/>
                </a:moveTo>
                <a:cubicBezTo>
                  <a:pt x="3189334" y="3533740"/>
                  <a:pt x="3266357" y="3482923"/>
                  <a:pt x="3266357" y="3401938"/>
                </a:cubicBezTo>
                <a:cubicBezTo>
                  <a:pt x="3266357" y="3331326"/>
                  <a:pt x="3207686" y="3299541"/>
                  <a:pt x="3118016" y="3279652"/>
                </a:cubicBezTo>
                <a:lnTo>
                  <a:pt x="3068854" y="3268517"/>
                </a:lnTo>
                <a:cubicBezTo>
                  <a:pt x="3023591" y="3259001"/>
                  <a:pt x="3004573" y="3247867"/>
                  <a:pt x="3004573" y="3221696"/>
                </a:cubicBezTo>
                <a:cubicBezTo>
                  <a:pt x="3004573" y="3192291"/>
                  <a:pt x="3033956" y="3174019"/>
                  <a:pt x="3074370" y="3174019"/>
                </a:cubicBezTo>
                <a:cubicBezTo>
                  <a:pt x="3119633" y="3174019"/>
                  <a:pt x="3148160" y="3193052"/>
                  <a:pt x="3157669" y="3225598"/>
                </a:cubicBezTo>
                <a:lnTo>
                  <a:pt x="3252094" y="3225598"/>
                </a:lnTo>
                <a:cubicBezTo>
                  <a:pt x="3242585" y="3159744"/>
                  <a:pt x="3183058" y="3104930"/>
                  <a:pt x="3075225" y="3104930"/>
                </a:cubicBezTo>
                <a:cubicBezTo>
                  <a:pt x="2976902" y="3104930"/>
                  <a:pt x="2908627" y="3155747"/>
                  <a:pt x="2908627" y="3227216"/>
                </a:cubicBezTo>
                <a:cubicBezTo>
                  <a:pt x="2908627" y="3294687"/>
                  <a:pt x="2957028" y="3328851"/>
                  <a:pt x="3045082" y="3347884"/>
                </a:cubicBezTo>
                <a:lnTo>
                  <a:pt x="3092722" y="3358162"/>
                </a:lnTo>
                <a:cubicBezTo>
                  <a:pt x="3149871" y="3370058"/>
                  <a:pt x="3170506" y="3383571"/>
                  <a:pt x="3170506" y="3411359"/>
                </a:cubicBezTo>
                <a:cubicBezTo>
                  <a:pt x="3170506" y="3444667"/>
                  <a:pt x="3137985" y="3463795"/>
                  <a:pt x="3091961" y="3463795"/>
                </a:cubicBezTo>
                <a:cubicBezTo>
                  <a:pt x="3034051" y="3463795"/>
                  <a:pt x="3003147" y="3436007"/>
                  <a:pt x="2996015" y="3395562"/>
                </a:cubicBezTo>
                <a:lnTo>
                  <a:pt x="2894459" y="3395562"/>
                </a:lnTo>
                <a:cubicBezTo>
                  <a:pt x="2900544" y="3476547"/>
                  <a:pt x="2969580" y="3533740"/>
                  <a:pt x="3087017" y="3533740"/>
                </a:cubicBezTo>
                <a:moveTo>
                  <a:pt x="2479294" y="3521750"/>
                </a:moveTo>
                <a:lnTo>
                  <a:pt x="2573718" y="3521750"/>
                </a:lnTo>
                <a:lnTo>
                  <a:pt x="2573718" y="3295544"/>
                </a:lnTo>
                <a:cubicBezTo>
                  <a:pt x="2573718" y="3215320"/>
                  <a:pt x="2618125" y="3182013"/>
                  <a:pt x="2664910" y="3182013"/>
                </a:cubicBezTo>
                <a:cubicBezTo>
                  <a:pt x="2714072" y="3182013"/>
                  <a:pt x="2731569" y="3215320"/>
                  <a:pt x="2731569" y="3259857"/>
                </a:cubicBezTo>
                <a:lnTo>
                  <a:pt x="2731569" y="3521845"/>
                </a:lnTo>
                <a:lnTo>
                  <a:pt x="2826754" y="3521845"/>
                </a:lnTo>
                <a:lnTo>
                  <a:pt x="2826754" y="3251959"/>
                </a:lnTo>
                <a:cubicBezTo>
                  <a:pt x="2826754" y="3156699"/>
                  <a:pt x="2773598" y="3104264"/>
                  <a:pt x="2691916" y="3104264"/>
                </a:cubicBezTo>
                <a:cubicBezTo>
                  <a:pt x="2633245" y="3104264"/>
                  <a:pt x="2592736" y="3134431"/>
                  <a:pt x="2571341" y="3168595"/>
                </a:cubicBezTo>
                <a:lnTo>
                  <a:pt x="2571341" y="3116159"/>
                </a:lnTo>
                <a:lnTo>
                  <a:pt x="2479294" y="3116159"/>
                </a:lnTo>
                <a:lnTo>
                  <a:pt x="2479294" y="3521750"/>
                </a:lnTo>
                <a:close/>
                <a:moveTo>
                  <a:pt x="2273042" y="3521750"/>
                </a:moveTo>
                <a:lnTo>
                  <a:pt x="2372222" y="3521750"/>
                </a:lnTo>
                <a:lnTo>
                  <a:pt x="2372222" y="2965990"/>
                </a:lnTo>
                <a:lnTo>
                  <a:pt x="2273042" y="2965990"/>
                </a:lnTo>
                <a:lnTo>
                  <a:pt x="2273042" y="3521750"/>
                </a:lnTo>
                <a:close/>
                <a:moveTo>
                  <a:pt x="5500793" y="2775851"/>
                </a:moveTo>
                <a:cubicBezTo>
                  <a:pt x="5603110" y="2775851"/>
                  <a:pt x="5680134" y="2725033"/>
                  <a:pt x="5680134" y="2644048"/>
                </a:cubicBezTo>
                <a:cubicBezTo>
                  <a:pt x="5680134" y="2573437"/>
                  <a:pt x="5621462" y="2541651"/>
                  <a:pt x="5531792" y="2521762"/>
                </a:cubicBezTo>
                <a:lnTo>
                  <a:pt x="5482631" y="2510628"/>
                </a:lnTo>
                <a:cubicBezTo>
                  <a:pt x="5437367" y="2501111"/>
                  <a:pt x="5418349" y="2489977"/>
                  <a:pt x="5418349" y="2463807"/>
                </a:cubicBezTo>
                <a:cubicBezTo>
                  <a:pt x="5418349" y="2434401"/>
                  <a:pt x="5447732" y="2416225"/>
                  <a:pt x="5488146" y="2416225"/>
                </a:cubicBezTo>
                <a:cubicBezTo>
                  <a:pt x="5533409" y="2416225"/>
                  <a:pt x="5561936" y="2435258"/>
                  <a:pt x="5571445" y="2467804"/>
                </a:cubicBezTo>
                <a:lnTo>
                  <a:pt x="5665870" y="2467804"/>
                </a:lnTo>
                <a:cubicBezTo>
                  <a:pt x="5656361" y="2401950"/>
                  <a:pt x="5596834" y="2347135"/>
                  <a:pt x="5489001" y="2347135"/>
                </a:cubicBezTo>
                <a:cubicBezTo>
                  <a:pt x="5390583" y="2347135"/>
                  <a:pt x="5322403" y="2397953"/>
                  <a:pt x="5322403" y="2469422"/>
                </a:cubicBezTo>
                <a:cubicBezTo>
                  <a:pt x="5322403" y="2536893"/>
                  <a:pt x="5370804" y="2571057"/>
                  <a:pt x="5458858" y="2590090"/>
                </a:cubicBezTo>
                <a:lnTo>
                  <a:pt x="5506498" y="2600368"/>
                </a:lnTo>
                <a:cubicBezTo>
                  <a:pt x="5563648" y="2612263"/>
                  <a:pt x="5584282" y="2625777"/>
                  <a:pt x="5584282" y="2653565"/>
                </a:cubicBezTo>
                <a:cubicBezTo>
                  <a:pt x="5584282" y="2686872"/>
                  <a:pt x="5551761" y="2706000"/>
                  <a:pt x="5505737" y="2706000"/>
                </a:cubicBezTo>
                <a:cubicBezTo>
                  <a:pt x="5447827" y="2706000"/>
                  <a:pt x="5416923" y="2678212"/>
                  <a:pt x="5409791" y="2637767"/>
                </a:cubicBezTo>
                <a:lnTo>
                  <a:pt x="5308234" y="2637767"/>
                </a:lnTo>
                <a:cubicBezTo>
                  <a:pt x="5314415" y="2718657"/>
                  <a:pt x="5383356" y="2775851"/>
                  <a:pt x="5500793" y="2775851"/>
                </a:cubicBezTo>
                <a:moveTo>
                  <a:pt x="4957636" y="2519383"/>
                </a:moveTo>
                <a:cubicBezTo>
                  <a:pt x="4966385" y="2462189"/>
                  <a:pt x="5010031" y="2421744"/>
                  <a:pt x="5065564" y="2421744"/>
                </a:cubicBezTo>
                <a:cubicBezTo>
                  <a:pt x="5125851" y="2421744"/>
                  <a:pt x="5163887" y="2460667"/>
                  <a:pt x="5172635" y="2519383"/>
                </a:cubicBezTo>
                <a:lnTo>
                  <a:pt x="4957636" y="2519383"/>
                </a:lnTo>
                <a:close/>
                <a:moveTo>
                  <a:pt x="5069462" y="2775851"/>
                </a:moveTo>
                <a:cubicBezTo>
                  <a:pt x="5169403" y="2775851"/>
                  <a:pt x="5234444" y="2727412"/>
                  <a:pt x="5255935" y="2658323"/>
                </a:cubicBezTo>
                <a:lnTo>
                  <a:pt x="5155994" y="2658323"/>
                </a:lnTo>
                <a:cubicBezTo>
                  <a:pt x="5143348" y="2682114"/>
                  <a:pt x="5117103" y="2701147"/>
                  <a:pt x="5071079" y="2701147"/>
                </a:cubicBezTo>
                <a:cubicBezTo>
                  <a:pt x="5007654" y="2701147"/>
                  <a:pt x="4960774" y="2655849"/>
                  <a:pt x="4956020" y="2588377"/>
                </a:cubicBezTo>
                <a:lnTo>
                  <a:pt x="5266965" y="2588377"/>
                </a:lnTo>
                <a:cubicBezTo>
                  <a:pt x="5265348" y="2434401"/>
                  <a:pt x="5184427" y="2346279"/>
                  <a:pt x="5063091" y="2346279"/>
                </a:cubicBezTo>
                <a:cubicBezTo>
                  <a:pt x="4952786" y="2346279"/>
                  <a:pt x="4859978" y="2435162"/>
                  <a:pt x="4859978" y="2562207"/>
                </a:cubicBezTo>
                <a:cubicBezTo>
                  <a:pt x="4860073" y="2690108"/>
                  <a:pt x="4940140" y="2775851"/>
                  <a:pt x="5069462" y="2775851"/>
                </a:cubicBezTo>
                <a:moveTo>
                  <a:pt x="4675408" y="2255016"/>
                </a:moveTo>
                <a:cubicBezTo>
                  <a:pt x="4675408" y="2289180"/>
                  <a:pt x="4703174" y="2316968"/>
                  <a:pt x="4737312" y="2316968"/>
                </a:cubicBezTo>
                <a:cubicBezTo>
                  <a:pt x="4771449" y="2316968"/>
                  <a:pt x="4799215" y="2289180"/>
                  <a:pt x="4799215" y="2255016"/>
                </a:cubicBezTo>
                <a:cubicBezTo>
                  <a:pt x="4799215" y="2220091"/>
                  <a:pt x="4771449" y="2192303"/>
                  <a:pt x="4737312" y="2192303"/>
                </a:cubicBezTo>
                <a:cubicBezTo>
                  <a:pt x="4703174" y="2192303"/>
                  <a:pt x="4675408" y="2220091"/>
                  <a:pt x="4675408" y="2255016"/>
                </a:cubicBezTo>
                <a:moveTo>
                  <a:pt x="4690527" y="2763956"/>
                </a:moveTo>
                <a:lnTo>
                  <a:pt x="4784096" y="2763956"/>
                </a:lnTo>
                <a:lnTo>
                  <a:pt x="4784096" y="2358270"/>
                </a:lnTo>
                <a:lnTo>
                  <a:pt x="4690527" y="2358270"/>
                </a:lnTo>
                <a:lnTo>
                  <a:pt x="4690527" y="2763956"/>
                </a:lnTo>
                <a:close/>
                <a:moveTo>
                  <a:pt x="4393274" y="2763956"/>
                </a:moveTo>
                <a:lnTo>
                  <a:pt x="4487699" y="2763956"/>
                </a:lnTo>
                <a:lnTo>
                  <a:pt x="4487699" y="2580574"/>
                </a:lnTo>
                <a:cubicBezTo>
                  <a:pt x="4487699" y="2508344"/>
                  <a:pt x="4508334" y="2460667"/>
                  <a:pt x="4557495" y="2443251"/>
                </a:cubicBezTo>
                <a:cubicBezTo>
                  <a:pt x="4577369" y="2436114"/>
                  <a:pt x="4601142" y="2434496"/>
                  <a:pt x="4629669" y="2436876"/>
                </a:cubicBezTo>
                <a:lnTo>
                  <a:pt x="4629669" y="2346374"/>
                </a:lnTo>
                <a:cubicBezTo>
                  <a:pt x="4559017" y="2342377"/>
                  <a:pt x="4511472" y="2369404"/>
                  <a:pt x="4485322" y="2441634"/>
                </a:cubicBezTo>
                <a:lnTo>
                  <a:pt x="4485322" y="2358270"/>
                </a:lnTo>
                <a:lnTo>
                  <a:pt x="4393274" y="2358270"/>
                </a:lnTo>
                <a:lnTo>
                  <a:pt x="4393274" y="2763956"/>
                </a:lnTo>
                <a:close/>
                <a:moveTo>
                  <a:pt x="3987333" y="2560684"/>
                </a:moveTo>
                <a:cubicBezTo>
                  <a:pt x="3987333" y="2476559"/>
                  <a:pt x="4023848" y="2422506"/>
                  <a:pt x="4090506" y="2422506"/>
                </a:cubicBezTo>
                <a:cubicBezTo>
                  <a:pt x="4153171" y="2422506"/>
                  <a:pt x="4196817" y="2480461"/>
                  <a:pt x="4196817" y="2560684"/>
                </a:cubicBezTo>
                <a:cubicBezTo>
                  <a:pt x="4196817" y="2641669"/>
                  <a:pt x="4153171" y="2700386"/>
                  <a:pt x="4090506" y="2700386"/>
                </a:cubicBezTo>
                <a:cubicBezTo>
                  <a:pt x="4023753" y="2700386"/>
                  <a:pt x="3987333" y="2645666"/>
                  <a:pt x="3987333" y="2560684"/>
                </a:cubicBezTo>
                <a:moveTo>
                  <a:pt x="4072154" y="2775851"/>
                </a:moveTo>
                <a:cubicBezTo>
                  <a:pt x="4130824" y="2775851"/>
                  <a:pt x="4173710" y="2749681"/>
                  <a:pt x="4195106" y="2713138"/>
                </a:cubicBezTo>
                <a:lnTo>
                  <a:pt x="4195106" y="2763956"/>
                </a:lnTo>
                <a:lnTo>
                  <a:pt x="4290291" y="2763956"/>
                </a:lnTo>
                <a:lnTo>
                  <a:pt x="4290291" y="2358270"/>
                </a:lnTo>
                <a:lnTo>
                  <a:pt x="4195106" y="2358270"/>
                </a:lnTo>
                <a:lnTo>
                  <a:pt x="4195106" y="2410705"/>
                </a:lnTo>
                <a:cubicBezTo>
                  <a:pt x="4173710" y="2374162"/>
                  <a:pt x="4130824" y="2346374"/>
                  <a:pt x="4072154" y="2346374"/>
                </a:cubicBezTo>
                <a:cubicBezTo>
                  <a:pt x="3968981" y="2346374"/>
                  <a:pt x="3890531" y="2427359"/>
                  <a:pt x="3890531" y="2560684"/>
                </a:cubicBezTo>
                <a:cubicBezTo>
                  <a:pt x="3890531" y="2694010"/>
                  <a:pt x="3969076" y="2775851"/>
                  <a:pt x="4072154" y="2775851"/>
                </a:cubicBezTo>
                <a:moveTo>
                  <a:pt x="3606781" y="2775851"/>
                </a:moveTo>
                <a:cubicBezTo>
                  <a:pt x="3659937" y="2775851"/>
                  <a:pt x="3698829" y="2754439"/>
                  <a:pt x="3720985" y="2713899"/>
                </a:cubicBezTo>
                <a:lnTo>
                  <a:pt x="3720985" y="2763956"/>
                </a:lnTo>
                <a:lnTo>
                  <a:pt x="3813793" y="2763956"/>
                </a:lnTo>
                <a:lnTo>
                  <a:pt x="3813793" y="2358270"/>
                </a:lnTo>
                <a:lnTo>
                  <a:pt x="3719368" y="2358270"/>
                </a:lnTo>
                <a:lnTo>
                  <a:pt x="3719368" y="2582953"/>
                </a:lnTo>
                <a:cubicBezTo>
                  <a:pt x="3719368" y="2664699"/>
                  <a:pt x="3676578" y="2698102"/>
                  <a:pt x="3634452" y="2698102"/>
                </a:cubicBezTo>
                <a:cubicBezTo>
                  <a:pt x="3586812" y="2698102"/>
                  <a:pt x="3566177" y="2666317"/>
                  <a:pt x="3566177" y="2612359"/>
                </a:cubicBezTo>
                <a:lnTo>
                  <a:pt x="3566177" y="2358270"/>
                </a:lnTo>
                <a:lnTo>
                  <a:pt x="3471753" y="2358270"/>
                </a:lnTo>
                <a:lnTo>
                  <a:pt x="3471753" y="2626538"/>
                </a:lnTo>
                <a:cubicBezTo>
                  <a:pt x="3471847" y="2725033"/>
                  <a:pt x="3527381" y="2775851"/>
                  <a:pt x="3606781" y="2775851"/>
                </a:cubicBezTo>
                <a:moveTo>
                  <a:pt x="3345187" y="2767952"/>
                </a:moveTo>
                <a:cubicBezTo>
                  <a:pt x="3367438" y="2767952"/>
                  <a:pt x="3391972" y="2764812"/>
                  <a:pt x="3405475" y="2759959"/>
                </a:cubicBezTo>
                <a:lnTo>
                  <a:pt x="3405475" y="2690869"/>
                </a:lnTo>
                <a:cubicBezTo>
                  <a:pt x="3391972" y="2693248"/>
                  <a:pt x="3380085" y="2694866"/>
                  <a:pt x="3370576" y="2694866"/>
                </a:cubicBezTo>
                <a:cubicBezTo>
                  <a:pt x="3330924" y="2694866"/>
                  <a:pt x="3316660" y="2672693"/>
                  <a:pt x="3316660" y="2630535"/>
                </a:cubicBezTo>
                <a:lnTo>
                  <a:pt x="3316660" y="2432022"/>
                </a:lnTo>
                <a:lnTo>
                  <a:pt x="3397582" y="2432022"/>
                </a:lnTo>
                <a:lnTo>
                  <a:pt x="3397582" y="2358174"/>
                </a:lnTo>
                <a:lnTo>
                  <a:pt x="3316660" y="2358174"/>
                </a:lnTo>
                <a:lnTo>
                  <a:pt x="3316660" y="2239124"/>
                </a:lnTo>
                <a:lnTo>
                  <a:pt x="3224612" y="2239124"/>
                </a:lnTo>
                <a:lnTo>
                  <a:pt x="3224612" y="2358174"/>
                </a:lnTo>
                <a:lnTo>
                  <a:pt x="3155577" y="2358174"/>
                </a:lnTo>
                <a:lnTo>
                  <a:pt x="3155577" y="2432022"/>
                </a:lnTo>
                <a:lnTo>
                  <a:pt x="3224612" y="2432022"/>
                </a:lnTo>
                <a:lnTo>
                  <a:pt x="3224612" y="2647950"/>
                </a:lnTo>
                <a:cubicBezTo>
                  <a:pt x="3224612" y="2737785"/>
                  <a:pt x="3279289" y="2767952"/>
                  <a:pt x="3345187" y="2767952"/>
                </a:cubicBezTo>
                <a:moveTo>
                  <a:pt x="2942384" y="2775851"/>
                </a:moveTo>
                <a:cubicBezTo>
                  <a:pt x="3048695" y="2775851"/>
                  <a:pt x="3116114" y="2711520"/>
                  <a:pt x="3127240" y="2636150"/>
                </a:cubicBezTo>
                <a:lnTo>
                  <a:pt x="3033671" y="2636150"/>
                </a:lnTo>
                <a:cubicBezTo>
                  <a:pt x="3020929" y="2671836"/>
                  <a:pt x="2994018" y="2698102"/>
                  <a:pt x="2944001" y="2698102"/>
                </a:cubicBezTo>
                <a:cubicBezTo>
                  <a:pt x="2886091" y="2698102"/>
                  <a:pt x="2840067" y="2651281"/>
                  <a:pt x="2840067" y="2562302"/>
                </a:cubicBezTo>
                <a:cubicBezTo>
                  <a:pt x="2840067" y="2472562"/>
                  <a:pt x="2885330" y="2424980"/>
                  <a:pt x="2946378" y="2424980"/>
                </a:cubicBezTo>
                <a:cubicBezTo>
                  <a:pt x="2992402" y="2424980"/>
                  <a:pt x="3020929" y="2450389"/>
                  <a:pt x="3033671" y="2486932"/>
                </a:cubicBezTo>
                <a:lnTo>
                  <a:pt x="3126479" y="2486932"/>
                </a:lnTo>
                <a:cubicBezTo>
                  <a:pt x="3115353" y="2410705"/>
                  <a:pt x="3050312" y="2347230"/>
                  <a:pt x="2944761" y="2347230"/>
                </a:cubicBezTo>
                <a:cubicBezTo>
                  <a:pt x="2828180" y="2347230"/>
                  <a:pt x="2740887" y="2431356"/>
                  <a:pt x="2740887" y="2562397"/>
                </a:cubicBezTo>
                <a:cubicBezTo>
                  <a:pt x="2740887" y="2694866"/>
                  <a:pt x="2826564" y="2775851"/>
                  <a:pt x="2942384" y="2775851"/>
                </a:cubicBezTo>
                <a:moveTo>
                  <a:pt x="2380114" y="2564681"/>
                </a:moveTo>
                <a:lnTo>
                  <a:pt x="2417390" y="2455908"/>
                </a:lnTo>
                <a:cubicBezTo>
                  <a:pt x="2433270" y="2414607"/>
                  <a:pt x="2448294" y="2367786"/>
                  <a:pt x="2466552" y="2312210"/>
                </a:cubicBezTo>
                <a:lnTo>
                  <a:pt x="2467312" y="2312210"/>
                </a:lnTo>
                <a:cubicBezTo>
                  <a:pt x="2486330" y="2367786"/>
                  <a:pt x="2502210" y="2415464"/>
                  <a:pt x="2516474" y="2455147"/>
                </a:cubicBezTo>
                <a:lnTo>
                  <a:pt x="2553749" y="2564681"/>
                </a:lnTo>
                <a:lnTo>
                  <a:pt x="2380114" y="2564681"/>
                </a:lnTo>
                <a:close/>
                <a:moveTo>
                  <a:pt x="2207240" y="2763956"/>
                </a:moveTo>
                <a:lnTo>
                  <a:pt x="2311174" y="2763956"/>
                </a:lnTo>
                <a:lnTo>
                  <a:pt x="2350826" y="2648045"/>
                </a:lnTo>
                <a:lnTo>
                  <a:pt x="2582466" y="2648045"/>
                </a:lnTo>
                <a:lnTo>
                  <a:pt x="2622119" y="2763956"/>
                </a:lnTo>
                <a:lnTo>
                  <a:pt x="2728430" y="2763956"/>
                </a:lnTo>
                <a:lnTo>
                  <a:pt x="2523701" y="2208195"/>
                </a:lnTo>
                <a:lnTo>
                  <a:pt x="2414252" y="2208195"/>
                </a:lnTo>
                <a:lnTo>
                  <a:pt x="2207240" y="2763956"/>
                </a:lnTo>
                <a:close/>
              </a:path>
            </a:pathLst>
          </a:custGeom>
          <a:solidFill>
            <a:schemeClr val="accent1"/>
          </a:solidFill>
          <a:ln w="9509" cap="flat">
            <a:noFill/>
            <a:prstDash val="solid"/>
            <a:miter/>
          </a:ln>
        </p:spPr>
        <p:txBody>
          <a:bodyPr rtlCol="0" anchor="ctr"/>
          <a:lstStyle/>
          <a:p>
            <a:endParaRPr lang="en-US" dirty="0"/>
          </a:p>
        </p:txBody>
      </p:sp>
      <p:sp>
        <p:nvSpPr>
          <p:cNvPr id="4" name="Footer Placeholder 4">
            <a:extLst>
              <a:ext uri="{FF2B5EF4-FFF2-40B4-BE49-F238E27FC236}">
                <a16:creationId xmlns:a16="http://schemas.microsoft.com/office/drawing/2014/main" id="{189C72DD-B617-4FC7-362F-A99AF8E75082}"/>
              </a:ext>
            </a:extLst>
          </p:cNvPr>
          <p:cNvSpPr>
            <a:spLocks noGrp="1"/>
          </p:cNvSpPr>
          <p:nvPr>
            <p:ph type="ftr" sz="quarter" idx="3"/>
          </p:nvPr>
        </p:nvSpPr>
        <p:spPr>
          <a:xfrm>
            <a:off x="1798530" y="6417425"/>
            <a:ext cx="4114800" cy="186484"/>
          </a:xfrm>
          <a:prstGeom prst="rect">
            <a:avLst/>
          </a:prstGeom>
        </p:spPr>
        <p:txBody>
          <a:bodyPr vert="horz" lIns="0" tIns="0" rIns="0" bIns="0" rtlCol="0" anchor="b" anchorCtr="0">
            <a:noAutofit/>
          </a:bodyPr>
          <a:lstStyle>
            <a:lvl1pPr algn="ctr">
              <a:defRPr sz="1000" b="0" i="0">
                <a:solidFill>
                  <a:schemeClr val="tx1"/>
                </a:solidFill>
                <a:latin typeface="ABC Oracle Medium" panose="020B0504040202060203" pitchFamily="34" charset="77"/>
              </a:defRPr>
            </a:lvl1pPr>
          </a:lstStyle>
          <a:p>
            <a:endParaRPr lang="en-GB" dirty="0"/>
          </a:p>
        </p:txBody>
      </p:sp>
    </p:spTree>
    <p:extLst>
      <p:ext uri="{BB962C8B-B14F-4D97-AF65-F5344CB8AC3E}">
        <p14:creationId xmlns:p14="http://schemas.microsoft.com/office/powerpoint/2010/main" val="2842139421"/>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title" preserve="1">
  <p:cSld name="Title Slide">
    <p:bg>
      <p:bgPr>
        <a:solidFill>
          <a:schemeClr val="bg1">
            <a:lumMod val="85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ED5113-57A5-9394-9EAC-AE049E0FC471}"/>
              </a:ext>
            </a:extLst>
          </p:cNvPr>
          <p:cNvSpPr>
            <a:spLocks noGrp="1"/>
          </p:cNvSpPr>
          <p:nvPr>
            <p:ph type="ctrTitle"/>
          </p:nvPr>
        </p:nvSpPr>
        <p:spPr>
          <a:xfrm>
            <a:off x="1984003" y="3702358"/>
            <a:ext cx="6571317" cy="780120"/>
          </a:xfrm>
        </p:spPr>
        <p:txBody>
          <a:bodyPr anchor="t" anchorCtr="0"/>
          <a:lstStyle>
            <a:lvl1pPr algn="l">
              <a:defRPr sz="3500" b="0" i="0">
                <a:solidFill>
                  <a:schemeClr val="bg1"/>
                </a:solidFill>
                <a:latin typeface="ABC Oracle Medium" panose="020B0504040202060203" pitchFamily="34" charset="77"/>
              </a:defRPr>
            </a:lvl1pPr>
          </a:lstStyle>
          <a:p>
            <a:r>
              <a:rPr lang="en-US" dirty="0"/>
              <a:t>Click to edit Master title style</a:t>
            </a:r>
            <a:endParaRPr lang="en-GB" dirty="0"/>
          </a:p>
        </p:txBody>
      </p:sp>
      <p:sp>
        <p:nvSpPr>
          <p:cNvPr id="3" name="Subtitle 2">
            <a:extLst>
              <a:ext uri="{FF2B5EF4-FFF2-40B4-BE49-F238E27FC236}">
                <a16:creationId xmlns:a16="http://schemas.microsoft.com/office/drawing/2014/main" id="{0F1D9585-239A-5710-5FBB-F38F3137D466}"/>
              </a:ext>
            </a:extLst>
          </p:cNvPr>
          <p:cNvSpPr>
            <a:spLocks noGrp="1"/>
          </p:cNvSpPr>
          <p:nvPr>
            <p:ph type="subTitle" idx="1"/>
          </p:nvPr>
        </p:nvSpPr>
        <p:spPr>
          <a:xfrm>
            <a:off x="2001357" y="4488870"/>
            <a:ext cx="6566752" cy="1598604"/>
          </a:xfrm>
        </p:spPr>
        <p:txBody>
          <a:bodyPr anchor="t" anchorCtr="0"/>
          <a:lstStyle>
            <a:lvl1pPr marL="0" indent="0" algn="l">
              <a:spcBef>
                <a:spcPts val="0"/>
              </a:spcBef>
              <a:spcAft>
                <a:spcPts val="0"/>
              </a:spcAft>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endParaRPr lang="en-GB" dirty="0"/>
          </a:p>
        </p:txBody>
      </p:sp>
      <p:sp>
        <p:nvSpPr>
          <p:cNvPr id="11" name="Graphic 9">
            <a:extLst>
              <a:ext uri="{FF2B5EF4-FFF2-40B4-BE49-F238E27FC236}">
                <a16:creationId xmlns:a16="http://schemas.microsoft.com/office/drawing/2014/main" id="{7C687F61-C361-715E-64E1-F940513FF331}"/>
              </a:ext>
            </a:extLst>
          </p:cNvPr>
          <p:cNvSpPr/>
          <p:nvPr/>
        </p:nvSpPr>
        <p:spPr>
          <a:xfrm>
            <a:off x="333637" y="298711"/>
            <a:ext cx="4232364" cy="2633050"/>
          </a:xfrm>
          <a:custGeom>
            <a:avLst/>
            <a:gdLst>
              <a:gd name="connsiteX0" fmla="*/ 1616252 w 5680133"/>
              <a:gd name="connsiteY0" fmla="*/ 1027014 h 3533740"/>
              <a:gd name="connsiteX1" fmla="*/ 1026216 w 5680133"/>
              <a:gd name="connsiteY1" fmla="*/ 1617605 h 3533740"/>
              <a:gd name="connsiteX2" fmla="*/ 436180 w 5680133"/>
              <a:gd name="connsiteY2" fmla="*/ 1027014 h 3533740"/>
              <a:gd name="connsiteX3" fmla="*/ 1026216 w 5680133"/>
              <a:gd name="connsiteY3" fmla="*/ 436519 h 3533740"/>
              <a:gd name="connsiteX4" fmla="*/ 1616252 w 5680133"/>
              <a:gd name="connsiteY4" fmla="*/ 1027014 h 3533740"/>
              <a:gd name="connsiteX5" fmla="*/ 2052432 w 5680133"/>
              <a:gd name="connsiteY5" fmla="*/ 2054029 h 3533740"/>
              <a:gd name="connsiteX6" fmla="*/ 2052432 w 5680133"/>
              <a:gd name="connsiteY6" fmla="*/ 1027014 h 3533740"/>
              <a:gd name="connsiteX7" fmla="*/ 1026216 w 5680133"/>
              <a:gd name="connsiteY7" fmla="*/ 0 h 3533740"/>
              <a:gd name="connsiteX8" fmla="*/ 0 w 5680133"/>
              <a:gd name="connsiteY8" fmla="*/ 1027014 h 3533740"/>
              <a:gd name="connsiteX9" fmla="*/ 1026216 w 5680133"/>
              <a:gd name="connsiteY9" fmla="*/ 2054029 h 3533740"/>
              <a:gd name="connsiteX10" fmla="*/ 2052432 w 5680133"/>
              <a:gd name="connsiteY10" fmla="*/ 2054029 h 3533740"/>
              <a:gd name="connsiteX11" fmla="*/ 5302720 w 5680133"/>
              <a:gd name="connsiteY11" fmla="*/ 3528126 h 3533740"/>
              <a:gd name="connsiteX12" fmla="*/ 5363767 w 5680133"/>
              <a:gd name="connsiteY12" fmla="*/ 3466935 h 3533740"/>
              <a:gd name="connsiteX13" fmla="*/ 5302720 w 5680133"/>
              <a:gd name="connsiteY13" fmla="*/ 3406601 h 3533740"/>
              <a:gd name="connsiteX14" fmla="*/ 5241576 w 5680133"/>
              <a:gd name="connsiteY14" fmla="*/ 3466935 h 3533740"/>
              <a:gd name="connsiteX15" fmla="*/ 5302720 w 5680133"/>
              <a:gd name="connsiteY15" fmla="*/ 3528126 h 3533740"/>
              <a:gd name="connsiteX16" fmla="*/ 4875097 w 5680133"/>
              <a:gd name="connsiteY16" fmla="*/ 3277272 h 3533740"/>
              <a:gd name="connsiteX17" fmla="*/ 4983025 w 5680133"/>
              <a:gd name="connsiteY17" fmla="*/ 3179634 h 3533740"/>
              <a:gd name="connsiteX18" fmla="*/ 5090097 w 5680133"/>
              <a:gd name="connsiteY18" fmla="*/ 3277272 h 3533740"/>
              <a:gd name="connsiteX19" fmla="*/ 4875097 w 5680133"/>
              <a:gd name="connsiteY19" fmla="*/ 3277272 h 3533740"/>
              <a:gd name="connsiteX20" fmla="*/ 4986924 w 5680133"/>
              <a:gd name="connsiteY20" fmla="*/ 3533740 h 3533740"/>
              <a:gd name="connsiteX21" fmla="*/ 5173396 w 5680133"/>
              <a:gd name="connsiteY21" fmla="*/ 3416213 h 3533740"/>
              <a:gd name="connsiteX22" fmla="*/ 5073456 w 5680133"/>
              <a:gd name="connsiteY22" fmla="*/ 3416213 h 3533740"/>
              <a:gd name="connsiteX23" fmla="*/ 4988540 w 5680133"/>
              <a:gd name="connsiteY23" fmla="*/ 3459037 h 3533740"/>
              <a:gd name="connsiteX24" fmla="*/ 4873481 w 5680133"/>
              <a:gd name="connsiteY24" fmla="*/ 3346267 h 3533740"/>
              <a:gd name="connsiteX25" fmla="*/ 5184427 w 5680133"/>
              <a:gd name="connsiteY25" fmla="*/ 3346267 h 3533740"/>
              <a:gd name="connsiteX26" fmla="*/ 4980553 w 5680133"/>
              <a:gd name="connsiteY26" fmla="*/ 3104168 h 3533740"/>
              <a:gd name="connsiteX27" fmla="*/ 4777440 w 5680133"/>
              <a:gd name="connsiteY27" fmla="*/ 3320096 h 3533740"/>
              <a:gd name="connsiteX28" fmla="*/ 4986924 w 5680133"/>
              <a:gd name="connsiteY28" fmla="*/ 3533740 h 3533740"/>
              <a:gd name="connsiteX29" fmla="*/ 4677595 w 5680133"/>
              <a:gd name="connsiteY29" fmla="*/ 3525747 h 3533740"/>
              <a:gd name="connsiteX30" fmla="*/ 4737882 w 5680133"/>
              <a:gd name="connsiteY30" fmla="*/ 3517753 h 3533740"/>
              <a:gd name="connsiteX31" fmla="*/ 4737882 w 5680133"/>
              <a:gd name="connsiteY31" fmla="*/ 3448664 h 3533740"/>
              <a:gd name="connsiteX32" fmla="*/ 4702984 w 5680133"/>
              <a:gd name="connsiteY32" fmla="*/ 3452660 h 3533740"/>
              <a:gd name="connsiteX33" fmla="*/ 4649068 w 5680133"/>
              <a:gd name="connsiteY33" fmla="*/ 3388329 h 3533740"/>
              <a:gd name="connsiteX34" fmla="*/ 4649068 w 5680133"/>
              <a:gd name="connsiteY34" fmla="*/ 3189912 h 3533740"/>
              <a:gd name="connsiteX35" fmla="*/ 4729990 w 5680133"/>
              <a:gd name="connsiteY35" fmla="*/ 3189912 h 3533740"/>
              <a:gd name="connsiteX36" fmla="*/ 4729990 w 5680133"/>
              <a:gd name="connsiteY36" fmla="*/ 3116064 h 3533740"/>
              <a:gd name="connsiteX37" fmla="*/ 4649068 w 5680133"/>
              <a:gd name="connsiteY37" fmla="*/ 3116064 h 3533740"/>
              <a:gd name="connsiteX38" fmla="*/ 4649068 w 5680133"/>
              <a:gd name="connsiteY38" fmla="*/ 2997013 h 3533740"/>
              <a:gd name="connsiteX39" fmla="*/ 4557020 w 5680133"/>
              <a:gd name="connsiteY39" fmla="*/ 2997013 h 3533740"/>
              <a:gd name="connsiteX40" fmla="*/ 4557020 w 5680133"/>
              <a:gd name="connsiteY40" fmla="*/ 3116064 h 3533740"/>
              <a:gd name="connsiteX41" fmla="*/ 4487984 w 5680133"/>
              <a:gd name="connsiteY41" fmla="*/ 3116064 h 3533740"/>
              <a:gd name="connsiteX42" fmla="*/ 4487984 w 5680133"/>
              <a:gd name="connsiteY42" fmla="*/ 3189912 h 3533740"/>
              <a:gd name="connsiteX43" fmla="*/ 4557020 w 5680133"/>
              <a:gd name="connsiteY43" fmla="*/ 3189912 h 3533740"/>
              <a:gd name="connsiteX44" fmla="*/ 4557020 w 5680133"/>
              <a:gd name="connsiteY44" fmla="*/ 3405840 h 3533740"/>
              <a:gd name="connsiteX45" fmla="*/ 4677595 w 5680133"/>
              <a:gd name="connsiteY45" fmla="*/ 3525747 h 3533740"/>
              <a:gd name="connsiteX46" fmla="*/ 4221446 w 5680133"/>
              <a:gd name="connsiteY46" fmla="*/ 3533740 h 3533740"/>
              <a:gd name="connsiteX47" fmla="*/ 4335650 w 5680133"/>
              <a:gd name="connsiteY47" fmla="*/ 3471789 h 3533740"/>
              <a:gd name="connsiteX48" fmla="*/ 4335650 w 5680133"/>
              <a:gd name="connsiteY48" fmla="*/ 3521845 h 3533740"/>
              <a:gd name="connsiteX49" fmla="*/ 4428458 w 5680133"/>
              <a:gd name="connsiteY49" fmla="*/ 3521845 h 3533740"/>
              <a:gd name="connsiteX50" fmla="*/ 4428458 w 5680133"/>
              <a:gd name="connsiteY50" fmla="*/ 3116159 h 3533740"/>
              <a:gd name="connsiteX51" fmla="*/ 4334033 w 5680133"/>
              <a:gd name="connsiteY51" fmla="*/ 3116159 h 3533740"/>
              <a:gd name="connsiteX52" fmla="*/ 4334033 w 5680133"/>
              <a:gd name="connsiteY52" fmla="*/ 3340842 h 3533740"/>
              <a:gd name="connsiteX53" fmla="*/ 4249117 w 5680133"/>
              <a:gd name="connsiteY53" fmla="*/ 3455991 h 3533740"/>
              <a:gd name="connsiteX54" fmla="*/ 4180937 w 5680133"/>
              <a:gd name="connsiteY54" fmla="*/ 3370248 h 3533740"/>
              <a:gd name="connsiteX55" fmla="*/ 4180937 w 5680133"/>
              <a:gd name="connsiteY55" fmla="*/ 3116159 h 3533740"/>
              <a:gd name="connsiteX56" fmla="*/ 4086512 w 5680133"/>
              <a:gd name="connsiteY56" fmla="*/ 3116159 h 3533740"/>
              <a:gd name="connsiteX57" fmla="*/ 4086512 w 5680133"/>
              <a:gd name="connsiteY57" fmla="*/ 3384523 h 3533740"/>
              <a:gd name="connsiteX58" fmla="*/ 4221446 w 5680133"/>
              <a:gd name="connsiteY58" fmla="*/ 3533740 h 3533740"/>
              <a:gd name="connsiteX59" fmla="*/ 3958806 w 5680133"/>
              <a:gd name="connsiteY59" fmla="*/ 3525747 h 3533740"/>
              <a:gd name="connsiteX60" fmla="*/ 4019093 w 5680133"/>
              <a:gd name="connsiteY60" fmla="*/ 3517753 h 3533740"/>
              <a:gd name="connsiteX61" fmla="*/ 4019093 w 5680133"/>
              <a:gd name="connsiteY61" fmla="*/ 3448664 h 3533740"/>
              <a:gd name="connsiteX62" fmla="*/ 3984195 w 5680133"/>
              <a:gd name="connsiteY62" fmla="*/ 3452660 h 3533740"/>
              <a:gd name="connsiteX63" fmla="*/ 3930279 w 5680133"/>
              <a:gd name="connsiteY63" fmla="*/ 3388329 h 3533740"/>
              <a:gd name="connsiteX64" fmla="*/ 3930279 w 5680133"/>
              <a:gd name="connsiteY64" fmla="*/ 3189912 h 3533740"/>
              <a:gd name="connsiteX65" fmla="*/ 4011201 w 5680133"/>
              <a:gd name="connsiteY65" fmla="*/ 3189912 h 3533740"/>
              <a:gd name="connsiteX66" fmla="*/ 4011201 w 5680133"/>
              <a:gd name="connsiteY66" fmla="*/ 3116064 h 3533740"/>
              <a:gd name="connsiteX67" fmla="*/ 3930279 w 5680133"/>
              <a:gd name="connsiteY67" fmla="*/ 3116064 h 3533740"/>
              <a:gd name="connsiteX68" fmla="*/ 3930279 w 5680133"/>
              <a:gd name="connsiteY68" fmla="*/ 2997013 h 3533740"/>
              <a:gd name="connsiteX69" fmla="*/ 3838231 w 5680133"/>
              <a:gd name="connsiteY69" fmla="*/ 2997013 h 3533740"/>
              <a:gd name="connsiteX70" fmla="*/ 3838231 w 5680133"/>
              <a:gd name="connsiteY70" fmla="*/ 3116064 h 3533740"/>
              <a:gd name="connsiteX71" fmla="*/ 3769196 w 5680133"/>
              <a:gd name="connsiteY71" fmla="*/ 3116064 h 3533740"/>
              <a:gd name="connsiteX72" fmla="*/ 3769196 w 5680133"/>
              <a:gd name="connsiteY72" fmla="*/ 3189912 h 3533740"/>
              <a:gd name="connsiteX73" fmla="*/ 3838231 w 5680133"/>
              <a:gd name="connsiteY73" fmla="*/ 3189912 h 3533740"/>
              <a:gd name="connsiteX74" fmla="*/ 3838231 w 5680133"/>
              <a:gd name="connsiteY74" fmla="*/ 3405840 h 3533740"/>
              <a:gd name="connsiteX75" fmla="*/ 3958806 w 5680133"/>
              <a:gd name="connsiteY75" fmla="*/ 3525747 h 3533740"/>
              <a:gd name="connsiteX76" fmla="*/ 3601076 w 5680133"/>
              <a:gd name="connsiteY76" fmla="*/ 3012906 h 3533740"/>
              <a:gd name="connsiteX77" fmla="*/ 3662979 w 5680133"/>
              <a:gd name="connsiteY77" fmla="*/ 3074858 h 3533740"/>
              <a:gd name="connsiteX78" fmla="*/ 3724883 w 5680133"/>
              <a:gd name="connsiteY78" fmla="*/ 3012906 h 3533740"/>
              <a:gd name="connsiteX79" fmla="*/ 3662979 w 5680133"/>
              <a:gd name="connsiteY79" fmla="*/ 2950192 h 3533740"/>
              <a:gd name="connsiteX80" fmla="*/ 3601076 w 5680133"/>
              <a:gd name="connsiteY80" fmla="*/ 3012906 h 3533740"/>
              <a:gd name="connsiteX81" fmla="*/ 3616100 w 5680133"/>
              <a:gd name="connsiteY81" fmla="*/ 3521750 h 3533740"/>
              <a:gd name="connsiteX82" fmla="*/ 3709669 w 5680133"/>
              <a:gd name="connsiteY82" fmla="*/ 3521750 h 3533740"/>
              <a:gd name="connsiteX83" fmla="*/ 3709669 w 5680133"/>
              <a:gd name="connsiteY83" fmla="*/ 3116064 h 3533740"/>
              <a:gd name="connsiteX84" fmla="*/ 3616100 w 5680133"/>
              <a:gd name="connsiteY84" fmla="*/ 3116064 h 3533740"/>
              <a:gd name="connsiteX85" fmla="*/ 3616100 w 5680133"/>
              <a:gd name="connsiteY85" fmla="*/ 3521750 h 3533740"/>
              <a:gd name="connsiteX86" fmla="*/ 3484399 w 5680133"/>
              <a:gd name="connsiteY86" fmla="*/ 3525747 h 3533740"/>
              <a:gd name="connsiteX87" fmla="*/ 3544687 w 5680133"/>
              <a:gd name="connsiteY87" fmla="*/ 3517753 h 3533740"/>
              <a:gd name="connsiteX88" fmla="*/ 3544687 w 5680133"/>
              <a:gd name="connsiteY88" fmla="*/ 3448664 h 3533740"/>
              <a:gd name="connsiteX89" fmla="*/ 3509789 w 5680133"/>
              <a:gd name="connsiteY89" fmla="*/ 3452660 h 3533740"/>
              <a:gd name="connsiteX90" fmla="*/ 3455872 w 5680133"/>
              <a:gd name="connsiteY90" fmla="*/ 3388329 h 3533740"/>
              <a:gd name="connsiteX91" fmla="*/ 3455872 w 5680133"/>
              <a:gd name="connsiteY91" fmla="*/ 3189912 h 3533740"/>
              <a:gd name="connsiteX92" fmla="*/ 3536794 w 5680133"/>
              <a:gd name="connsiteY92" fmla="*/ 3189912 h 3533740"/>
              <a:gd name="connsiteX93" fmla="*/ 3536794 w 5680133"/>
              <a:gd name="connsiteY93" fmla="*/ 3116064 h 3533740"/>
              <a:gd name="connsiteX94" fmla="*/ 3455872 w 5680133"/>
              <a:gd name="connsiteY94" fmla="*/ 3116064 h 3533740"/>
              <a:gd name="connsiteX95" fmla="*/ 3455872 w 5680133"/>
              <a:gd name="connsiteY95" fmla="*/ 2997013 h 3533740"/>
              <a:gd name="connsiteX96" fmla="*/ 3363825 w 5680133"/>
              <a:gd name="connsiteY96" fmla="*/ 2997013 h 3533740"/>
              <a:gd name="connsiteX97" fmla="*/ 3363825 w 5680133"/>
              <a:gd name="connsiteY97" fmla="*/ 3116064 h 3533740"/>
              <a:gd name="connsiteX98" fmla="*/ 3294789 w 5680133"/>
              <a:gd name="connsiteY98" fmla="*/ 3116064 h 3533740"/>
              <a:gd name="connsiteX99" fmla="*/ 3294789 w 5680133"/>
              <a:gd name="connsiteY99" fmla="*/ 3189912 h 3533740"/>
              <a:gd name="connsiteX100" fmla="*/ 3363825 w 5680133"/>
              <a:gd name="connsiteY100" fmla="*/ 3189912 h 3533740"/>
              <a:gd name="connsiteX101" fmla="*/ 3363825 w 5680133"/>
              <a:gd name="connsiteY101" fmla="*/ 3405840 h 3533740"/>
              <a:gd name="connsiteX102" fmla="*/ 3484399 w 5680133"/>
              <a:gd name="connsiteY102" fmla="*/ 3525747 h 3533740"/>
              <a:gd name="connsiteX103" fmla="*/ 3087017 w 5680133"/>
              <a:gd name="connsiteY103" fmla="*/ 3533740 h 3533740"/>
              <a:gd name="connsiteX104" fmla="*/ 3266357 w 5680133"/>
              <a:gd name="connsiteY104" fmla="*/ 3401938 h 3533740"/>
              <a:gd name="connsiteX105" fmla="*/ 3118016 w 5680133"/>
              <a:gd name="connsiteY105" fmla="*/ 3279652 h 3533740"/>
              <a:gd name="connsiteX106" fmla="*/ 3068854 w 5680133"/>
              <a:gd name="connsiteY106" fmla="*/ 3268517 h 3533740"/>
              <a:gd name="connsiteX107" fmla="*/ 3004573 w 5680133"/>
              <a:gd name="connsiteY107" fmla="*/ 3221696 h 3533740"/>
              <a:gd name="connsiteX108" fmla="*/ 3074370 w 5680133"/>
              <a:gd name="connsiteY108" fmla="*/ 3174019 h 3533740"/>
              <a:gd name="connsiteX109" fmla="*/ 3157669 w 5680133"/>
              <a:gd name="connsiteY109" fmla="*/ 3225598 h 3533740"/>
              <a:gd name="connsiteX110" fmla="*/ 3252094 w 5680133"/>
              <a:gd name="connsiteY110" fmla="*/ 3225598 h 3533740"/>
              <a:gd name="connsiteX111" fmla="*/ 3075225 w 5680133"/>
              <a:gd name="connsiteY111" fmla="*/ 3104930 h 3533740"/>
              <a:gd name="connsiteX112" fmla="*/ 2908627 w 5680133"/>
              <a:gd name="connsiteY112" fmla="*/ 3227216 h 3533740"/>
              <a:gd name="connsiteX113" fmla="*/ 3045082 w 5680133"/>
              <a:gd name="connsiteY113" fmla="*/ 3347884 h 3533740"/>
              <a:gd name="connsiteX114" fmla="*/ 3092722 w 5680133"/>
              <a:gd name="connsiteY114" fmla="*/ 3358162 h 3533740"/>
              <a:gd name="connsiteX115" fmla="*/ 3170506 w 5680133"/>
              <a:gd name="connsiteY115" fmla="*/ 3411359 h 3533740"/>
              <a:gd name="connsiteX116" fmla="*/ 3091961 w 5680133"/>
              <a:gd name="connsiteY116" fmla="*/ 3463795 h 3533740"/>
              <a:gd name="connsiteX117" fmla="*/ 2996015 w 5680133"/>
              <a:gd name="connsiteY117" fmla="*/ 3395562 h 3533740"/>
              <a:gd name="connsiteX118" fmla="*/ 2894459 w 5680133"/>
              <a:gd name="connsiteY118" fmla="*/ 3395562 h 3533740"/>
              <a:gd name="connsiteX119" fmla="*/ 3087017 w 5680133"/>
              <a:gd name="connsiteY119" fmla="*/ 3533740 h 3533740"/>
              <a:gd name="connsiteX120" fmla="*/ 2479294 w 5680133"/>
              <a:gd name="connsiteY120" fmla="*/ 3521750 h 3533740"/>
              <a:gd name="connsiteX121" fmla="*/ 2573718 w 5680133"/>
              <a:gd name="connsiteY121" fmla="*/ 3521750 h 3533740"/>
              <a:gd name="connsiteX122" fmla="*/ 2573718 w 5680133"/>
              <a:gd name="connsiteY122" fmla="*/ 3295544 h 3533740"/>
              <a:gd name="connsiteX123" fmla="*/ 2664910 w 5680133"/>
              <a:gd name="connsiteY123" fmla="*/ 3182013 h 3533740"/>
              <a:gd name="connsiteX124" fmla="*/ 2731569 w 5680133"/>
              <a:gd name="connsiteY124" fmla="*/ 3259857 h 3533740"/>
              <a:gd name="connsiteX125" fmla="*/ 2731569 w 5680133"/>
              <a:gd name="connsiteY125" fmla="*/ 3521845 h 3533740"/>
              <a:gd name="connsiteX126" fmla="*/ 2826754 w 5680133"/>
              <a:gd name="connsiteY126" fmla="*/ 3521845 h 3533740"/>
              <a:gd name="connsiteX127" fmla="*/ 2826754 w 5680133"/>
              <a:gd name="connsiteY127" fmla="*/ 3251959 h 3533740"/>
              <a:gd name="connsiteX128" fmla="*/ 2691916 w 5680133"/>
              <a:gd name="connsiteY128" fmla="*/ 3104264 h 3533740"/>
              <a:gd name="connsiteX129" fmla="*/ 2571341 w 5680133"/>
              <a:gd name="connsiteY129" fmla="*/ 3168595 h 3533740"/>
              <a:gd name="connsiteX130" fmla="*/ 2571341 w 5680133"/>
              <a:gd name="connsiteY130" fmla="*/ 3116159 h 3533740"/>
              <a:gd name="connsiteX131" fmla="*/ 2479294 w 5680133"/>
              <a:gd name="connsiteY131" fmla="*/ 3116159 h 3533740"/>
              <a:gd name="connsiteX132" fmla="*/ 2479294 w 5680133"/>
              <a:gd name="connsiteY132" fmla="*/ 3521750 h 3533740"/>
              <a:gd name="connsiteX133" fmla="*/ 2273042 w 5680133"/>
              <a:gd name="connsiteY133" fmla="*/ 3521750 h 3533740"/>
              <a:gd name="connsiteX134" fmla="*/ 2372222 w 5680133"/>
              <a:gd name="connsiteY134" fmla="*/ 3521750 h 3533740"/>
              <a:gd name="connsiteX135" fmla="*/ 2372222 w 5680133"/>
              <a:gd name="connsiteY135" fmla="*/ 2965990 h 3533740"/>
              <a:gd name="connsiteX136" fmla="*/ 2273042 w 5680133"/>
              <a:gd name="connsiteY136" fmla="*/ 2965990 h 3533740"/>
              <a:gd name="connsiteX137" fmla="*/ 2273042 w 5680133"/>
              <a:gd name="connsiteY137" fmla="*/ 3521750 h 3533740"/>
              <a:gd name="connsiteX138" fmla="*/ 5500793 w 5680133"/>
              <a:gd name="connsiteY138" fmla="*/ 2775851 h 3533740"/>
              <a:gd name="connsiteX139" fmla="*/ 5680134 w 5680133"/>
              <a:gd name="connsiteY139" fmla="*/ 2644048 h 3533740"/>
              <a:gd name="connsiteX140" fmla="*/ 5531792 w 5680133"/>
              <a:gd name="connsiteY140" fmla="*/ 2521762 h 3533740"/>
              <a:gd name="connsiteX141" fmla="*/ 5482631 w 5680133"/>
              <a:gd name="connsiteY141" fmla="*/ 2510628 h 3533740"/>
              <a:gd name="connsiteX142" fmla="*/ 5418349 w 5680133"/>
              <a:gd name="connsiteY142" fmla="*/ 2463807 h 3533740"/>
              <a:gd name="connsiteX143" fmla="*/ 5488146 w 5680133"/>
              <a:gd name="connsiteY143" fmla="*/ 2416225 h 3533740"/>
              <a:gd name="connsiteX144" fmla="*/ 5571445 w 5680133"/>
              <a:gd name="connsiteY144" fmla="*/ 2467804 h 3533740"/>
              <a:gd name="connsiteX145" fmla="*/ 5665870 w 5680133"/>
              <a:gd name="connsiteY145" fmla="*/ 2467804 h 3533740"/>
              <a:gd name="connsiteX146" fmla="*/ 5489001 w 5680133"/>
              <a:gd name="connsiteY146" fmla="*/ 2347135 h 3533740"/>
              <a:gd name="connsiteX147" fmla="*/ 5322403 w 5680133"/>
              <a:gd name="connsiteY147" fmla="*/ 2469422 h 3533740"/>
              <a:gd name="connsiteX148" fmla="*/ 5458858 w 5680133"/>
              <a:gd name="connsiteY148" fmla="*/ 2590090 h 3533740"/>
              <a:gd name="connsiteX149" fmla="*/ 5506498 w 5680133"/>
              <a:gd name="connsiteY149" fmla="*/ 2600368 h 3533740"/>
              <a:gd name="connsiteX150" fmla="*/ 5584282 w 5680133"/>
              <a:gd name="connsiteY150" fmla="*/ 2653565 h 3533740"/>
              <a:gd name="connsiteX151" fmla="*/ 5505737 w 5680133"/>
              <a:gd name="connsiteY151" fmla="*/ 2706000 h 3533740"/>
              <a:gd name="connsiteX152" fmla="*/ 5409791 w 5680133"/>
              <a:gd name="connsiteY152" fmla="*/ 2637767 h 3533740"/>
              <a:gd name="connsiteX153" fmla="*/ 5308234 w 5680133"/>
              <a:gd name="connsiteY153" fmla="*/ 2637767 h 3533740"/>
              <a:gd name="connsiteX154" fmla="*/ 5500793 w 5680133"/>
              <a:gd name="connsiteY154" fmla="*/ 2775851 h 3533740"/>
              <a:gd name="connsiteX155" fmla="*/ 4957636 w 5680133"/>
              <a:gd name="connsiteY155" fmla="*/ 2519383 h 3533740"/>
              <a:gd name="connsiteX156" fmla="*/ 5065564 w 5680133"/>
              <a:gd name="connsiteY156" fmla="*/ 2421744 h 3533740"/>
              <a:gd name="connsiteX157" fmla="*/ 5172635 w 5680133"/>
              <a:gd name="connsiteY157" fmla="*/ 2519383 h 3533740"/>
              <a:gd name="connsiteX158" fmla="*/ 4957636 w 5680133"/>
              <a:gd name="connsiteY158" fmla="*/ 2519383 h 3533740"/>
              <a:gd name="connsiteX159" fmla="*/ 5069462 w 5680133"/>
              <a:gd name="connsiteY159" fmla="*/ 2775851 h 3533740"/>
              <a:gd name="connsiteX160" fmla="*/ 5255935 w 5680133"/>
              <a:gd name="connsiteY160" fmla="*/ 2658323 h 3533740"/>
              <a:gd name="connsiteX161" fmla="*/ 5155994 w 5680133"/>
              <a:gd name="connsiteY161" fmla="*/ 2658323 h 3533740"/>
              <a:gd name="connsiteX162" fmla="*/ 5071079 w 5680133"/>
              <a:gd name="connsiteY162" fmla="*/ 2701147 h 3533740"/>
              <a:gd name="connsiteX163" fmla="*/ 4956020 w 5680133"/>
              <a:gd name="connsiteY163" fmla="*/ 2588377 h 3533740"/>
              <a:gd name="connsiteX164" fmla="*/ 5266965 w 5680133"/>
              <a:gd name="connsiteY164" fmla="*/ 2588377 h 3533740"/>
              <a:gd name="connsiteX165" fmla="*/ 5063091 w 5680133"/>
              <a:gd name="connsiteY165" fmla="*/ 2346279 h 3533740"/>
              <a:gd name="connsiteX166" fmla="*/ 4859978 w 5680133"/>
              <a:gd name="connsiteY166" fmla="*/ 2562207 h 3533740"/>
              <a:gd name="connsiteX167" fmla="*/ 5069462 w 5680133"/>
              <a:gd name="connsiteY167" fmla="*/ 2775851 h 3533740"/>
              <a:gd name="connsiteX168" fmla="*/ 4675408 w 5680133"/>
              <a:gd name="connsiteY168" fmla="*/ 2255016 h 3533740"/>
              <a:gd name="connsiteX169" fmla="*/ 4737312 w 5680133"/>
              <a:gd name="connsiteY169" fmla="*/ 2316968 h 3533740"/>
              <a:gd name="connsiteX170" fmla="*/ 4799215 w 5680133"/>
              <a:gd name="connsiteY170" fmla="*/ 2255016 h 3533740"/>
              <a:gd name="connsiteX171" fmla="*/ 4737312 w 5680133"/>
              <a:gd name="connsiteY171" fmla="*/ 2192303 h 3533740"/>
              <a:gd name="connsiteX172" fmla="*/ 4675408 w 5680133"/>
              <a:gd name="connsiteY172" fmla="*/ 2255016 h 3533740"/>
              <a:gd name="connsiteX173" fmla="*/ 4690527 w 5680133"/>
              <a:gd name="connsiteY173" fmla="*/ 2763956 h 3533740"/>
              <a:gd name="connsiteX174" fmla="*/ 4784096 w 5680133"/>
              <a:gd name="connsiteY174" fmla="*/ 2763956 h 3533740"/>
              <a:gd name="connsiteX175" fmla="*/ 4784096 w 5680133"/>
              <a:gd name="connsiteY175" fmla="*/ 2358270 h 3533740"/>
              <a:gd name="connsiteX176" fmla="*/ 4690527 w 5680133"/>
              <a:gd name="connsiteY176" fmla="*/ 2358270 h 3533740"/>
              <a:gd name="connsiteX177" fmla="*/ 4690527 w 5680133"/>
              <a:gd name="connsiteY177" fmla="*/ 2763956 h 3533740"/>
              <a:gd name="connsiteX178" fmla="*/ 4393274 w 5680133"/>
              <a:gd name="connsiteY178" fmla="*/ 2763956 h 3533740"/>
              <a:gd name="connsiteX179" fmla="*/ 4487699 w 5680133"/>
              <a:gd name="connsiteY179" fmla="*/ 2763956 h 3533740"/>
              <a:gd name="connsiteX180" fmla="*/ 4487699 w 5680133"/>
              <a:gd name="connsiteY180" fmla="*/ 2580574 h 3533740"/>
              <a:gd name="connsiteX181" fmla="*/ 4557495 w 5680133"/>
              <a:gd name="connsiteY181" fmla="*/ 2443251 h 3533740"/>
              <a:gd name="connsiteX182" fmla="*/ 4629669 w 5680133"/>
              <a:gd name="connsiteY182" fmla="*/ 2436876 h 3533740"/>
              <a:gd name="connsiteX183" fmla="*/ 4629669 w 5680133"/>
              <a:gd name="connsiteY183" fmla="*/ 2346374 h 3533740"/>
              <a:gd name="connsiteX184" fmla="*/ 4485322 w 5680133"/>
              <a:gd name="connsiteY184" fmla="*/ 2441634 h 3533740"/>
              <a:gd name="connsiteX185" fmla="*/ 4485322 w 5680133"/>
              <a:gd name="connsiteY185" fmla="*/ 2358270 h 3533740"/>
              <a:gd name="connsiteX186" fmla="*/ 4393274 w 5680133"/>
              <a:gd name="connsiteY186" fmla="*/ 2358270 h 3533740"/>
              <a:gd name="connsiteX187" fmla="*/ 4393274 w 5680133"/>
              <a:gd name="connsiteY187" fmla="*/ 2763956 h 3533740"/>
              <a:gd name="connsiteX188" fmla="*/ 3987333 w 5680133"/>
              <a:gd name="connsiteY188" fmla="*/ 2560684 h 3533740"/>
              <a:gd name="connsiteX189" fmla="*/ 4090506 w 5680133"/>
              <a:gd name="connsiteY189" fmla="*/ 2422506 h 3533740"/>
              <a:gd name="connsiteX190" fmla="*/ 4196817 w 5680133"/>
              <a:gd name="connsiteY190" fmla="*/ 2560684 h 3533740"/>
              <a:gd name="connsiteX191" fmla="*/ 4090506 w 5680133"/>
              <a:gd name="connsiteY191" fmla="*/ 2700386 h 3533740"/>
              <a:gd name="connsiteX192" fmla="*/ 3987333 w 5680133"/>
              <a:gd name="connsiteY192" fmla="*/ 2560684 h 3533740"/>
              <a:gd name="connsiteX193" fmla="*/ 4072154 w 5680133"/>
              <a:gd name="connsiteY193" fmla="*/ 2775851 h 3533740"/>
              <a:gd name="connsiteX194" fmla="*/ 4195106 w 5680133"/>
              <a:gd name="connsiteY194" fmla="*/ 2713138 h 3533740"/>
              <a:gd name="connsiteX195" fmla="*/ 4195106 w 5680133"/>
              <a:gd name="connsiteY195" fmla="*/ 2763956 h 3533740"/>
              <a:gd name="connsiteX196" fmla="*/ 4290291 w 5680133"/>
              <a:gd name="connsiteY196" fmla="*/ 2763956 h 3533740"/>
              <a:gd name="connsiteX197" fmla="*/ 4290291 w 5680133"/>
              <a:gd name="connsiteY197" fmla="*/ 2358270 h 3533740"/>
              <a:gd name="connsiteX198" fmla="*/ 4195106 w 5680133"/>
              <a:gd name="connsiteY198" fmla="*/ 2358270 h 3533740"/>
              <a:gd name="connsiteX199" fmla="*/ 4195106 w 5680133"/>
              <a:gd name="connsiteY199" fmla="*/ 2410705 h 3533740"/>
              <a:gd name="connsiteX200" fmla="*/ 4072154 w 5680133"/>
              <a:gd name="connsiteY200" fmla="*/ 2346374 h 3533740"/>
              <a:gd name="connsiteX201" fmla="*/ 3890531 w 5680133"/>
              <a:gd name="connsiteY201" fmla="*/ 2560684 h 3533740"/>
              <a:gd name="connsiteX202" fmla="*/ 4072154 w 5680133"/>
              <a:gd name="connsiteY202" fmla="*/ 2775851 h 3533740"/>
              <a:gd name="connsiteX203" fmla="*/ 3606781 w 5680133"/>
              <a:gd name="connsiteY203" fmla="*/ 2775851 h 3533740"/>
              <a:gd name="connsiteX204" fmla="*/ 3720985 w 5680133"/>
              <a:gd name="connsiteY204" fmla="*/ 2713899 h 3533740"/>
              <a:gd name="connsiteX205" fmla="*/ 3720985 w 5680133"/>
              <a:gd name="connsiteY205" fmla="*/ 2763956 h 3533740"/>
              <a:gd name="connsiteX206" fmla="*/ 3813793 w 5680133"/>
              <a:gd name="connsiteY206" fmla="*/ 2763956 h 3533740"/>
              <a:gd name="connsiteX207" fmla="*/ 3813793 w 5680133"/>
              <a:gd name="connsiteY207" fmla="*/ 2358270 h 3533740"/>
              <a:gd name="connsiteX208" fmla="*/ 3719368 w 5680133"/>
              <a:gd name="connsiteY208" fmla="*/ 2358270 h 3533740"/>
              <a:gd name="connsiteX209" fmla="*/ 3719368 w 5680133"/>
              <a:gd name="connsiteY209" fmla="*/ 2582953 h 3533740"/>
              <a:gd name="connsiteX210" fmla="*/ 3634452 w 5680133"/>
              <a:gd name="connsiteY210" fmla="*/ 2698102 h 3533740"/>
              <a:gd name="connsiteX211" fmla="*/ 3566177 w 5680133"/>
              <a:gd name="connsiteY211" fmla="*/ 2612359 h 3533740"/>
              <a:gd name="connsiteX212" fmla="*/ 3566177 w 5680133"/>
              <a:gd name="connsiteY212" fmla="*/ 2358270 h 3533740"/>
              <a:gd name="connsiteX213" fmla="*/ 3471753 w 5680133"/>
              <a:gd name="connsiteY213" fmla="*/ 2358270 h 3533740"/>
              <a:gd name="connsiteX214" fmla="*/ 3471753 w 5680133"/>
              <a:gd name="connsiteY214" fmla="*/ 2626538 h 3533740"/>
              <a:gd name="connsiteX215" fmla="*/ 3606781 w 5680133"/>
              <a:gd name="connsiteY215" fmla="*/ 2775851 h 3533740"/>
              <a:gd name="connsiteX216" fmla="*/ 3345187 w 5680133"/>
              <a:gd name="connsiteY216" fmla="*/ 2767952 h 3533740"/>
              <a:gd name="connsiteX217" fmla="*/ 3405475 w 5680133"/>
              <a:gd name="connsiteY217" fmla="*/ 2759959 h 3533740"/>
              <a:gd name="connsiteX218" fmla="*/ 3405475 w 5680133"/>
              <a:gd name="connsiteY218" fmla="*/ 2690869 h 3533740"/>
              <a:gd name="connsiteX219" fmla="*/ 3370576 w 5680133"/>
              <a:gd name="connsiteY219" fmla="*/ 2694866 h 3533740"/>
              <a:gd name="connsiteX220" fmla="*/ 3316660 w 5680133"/>
              <a:gd name="connsiteY220" fmla="*/ 2630535 h 3533740"/>
              <a:gd name="connsiteX221" fmla="*/ 3316660 w 5680133"/>
              <a:gd name="connsiteY221" fmla="*/ 2432022 h 3533740"/>
              <a:gd name="connsiteX222" fmla="*/ 3397582 w 5680133"/>
              <a:gd name="connsiteY222" fmla="*/ 2432022 h 3533740"/>
              <a:gd name="connsiteX223" fmla="*/ 3397582 w 5680133"/>
              <a:gd name="connsiteY223" fmla="*/ 2358174 h 3533740"/>
              <a:gd name="connsiteX224" fmla="*/ 3316660 w 5680133"/>
              <a:gd name="connsiteY224" fmla="*/ 2358174 h 3533740"/>
              <a:gd name="connsiteX225" fmla="*/ 3316660 w 5680133"/>
              <a:gd name="connsiteY225" fmla="*/ 2239124 h 3533740"/>
              <a:gd name="connsiteX226" fmla="*/ 3224612 w 5680133"/>
              <a:gd name="connsiteY226" fmla="*/ 2239124 h 3533740"/>
              <a:gd name="connsiteX227" fmla="*/ 3224612 w 5680133"/>
              <a:gd name="connsiteY227" fmla="*/ 2358174 h 3533740"/>
              <a:gd name="connsiteX228" fmla="*/ 3155577 w 5680133"/>
              <a:gd name="connsiteY228" fmla="*/ 2358174 h 3533740"/>
              <a:gd name="connsiteX229" fmla="*/ 3155577 w 5680133"/>
              <a:gd name="connsiteY229" fmla="*/ 2432022 h 3533740"/>
              <a:gd name="connsiteX230" fmla="*/ 3224612 w 5680133"/>
              <a:gd name="connsiteY230" fmla="*/ 2432022 h 3533740"/>
              <a:gd name="connsiteX231" fmla="*/ 3224612 w 5680133"/>
              <a:gd name="connsiteY231" fmla="*/ 2647950 h 3533740"/>
              <a:gd name="connsiteX232" fmla="*/ 3345187 w 5680133"/>
              <a:gd name="connsiteY232" fmla="*/ 2767952 h 3533740"/>
              <a:gd name="connsiteX233" fmla="*/ 2942384 w 5680133"/>
              <a:gd name="connsiteY233" fmla="*/ 2775851 h 3533740"/>
              <a:gd name="connsiteX234" fmla="*/ 3127240 w 5680133"/>
              <a:gd name="connsiteY234" fmla="*/ 2636150 h 3533740"/>
              <a:gd name="connsiteX235" fmla="*/ 3033671 w 5680133"/>
              <a:gd name="connsiteY235" fmla="*/ 2636150 h 3533740"/>
              <a:gd name="connsiteX236" fmla="*/ 2944001 w 5680133"/>
              <a:gd name="connsiteY236" fmla="*/ 2698102 h 3533740"/>
              <a:gd name="connsiteX237" fmla="*/ 2840067 w 5680133"/>
              <a:gd name="connsiteY237" fmla="*/ 2562302 h 3533740"/>
              <a:gd name="connsiteX238" fmla="*/ 2946378 w 5680133"/>
              <a:gd name="connsiteY238" fmla="*/ 2424980 h 3533740"/>
              <a:gd name="connsiteX239" fmla="*/ 3033671 w 5680133"/>
              <a:gd name="connsiteY239" fmla="*/ 2486932 h 3533740"/>
              <a:gd name="connsiteX240" fmla="*/ 3126479 w 5680133"/>
              <a:gd name="connsiteY240" fmla="*/ 2486932 h 3533740"/>
              <a:gd name="connsiteX241" fmla="*/ 2944761 w 5680133"/>
              <a:gd name="connsiteY241" fmla="*/ 2347230 h 3533740"/>
              <a:gd name="connsiteX242" fmla="*/ 2740887 w 5680133"/>
              <a:gd name="connsiteY242" fmla="*/ 2562397 h 3533740"/>
              <a:gd name="connsiteX243" fmla="*/ 2942384 w 5680133"/>
              <a:gd name="connsiteY243" fmla="*/ 2775851 h 3533740"/>
              <a:gd name="connsiteX244" fmla="*/ 2380114 w 5680133"/>
              <a:gd name="connsiteY244" fmla="*/ 2564681 h 3533740"/>
              <a:gd name="connsiteX245" fmla="*/ 2417390 w 5680133"/>
              <a:gd name="connsiteY245" fmla="*/ 2455908 h 3533740"/>
              <a:gd name="connsiteX246" fmla="*/ 2466552 w 5680133"/>
              <a:gd name="connsiteY246" fmla="*/ 2312210 h 3533740"/>
              <a:gd name="connsiteX247" fmla="*/ 2467312 w 5680133"/>
              <a:gd name="connsiteY247" fmla="*/ 2312210 h 3533740"/>
              <a:gd name="connsiteX248" fmla="*/ 2516474 w 5680133"/>
              <a:gd name="connsiteY248" fmla="*/ 2455147 h 3533740"/>
              <a:gd name="connsiteX249" fmla="*/ 2553749 w 5680133"/>
              <a:gd name="connsiteY249" fmla="*/ 2564681 h 3533740"/>
              <a:gd name="connsiteX250" fmla="*/ 2380114 w 5680133"/>
              <a:gd name="connsiteY250" fmla="*/ 2564681 h 3533740"/>
              <a:gd name="connsiteX251" fmla="*/ 2207240 w 5680133"/>
              <a:gd name="connsiteY251" fmla="*/ 2763956 h 3533740"/>
              <a:gd name="connsiteX252" fmla="*/ 2311174 w 5680133"/>
              <a:gd name="connsiteY252" fmla="*/ 2763956 h 3533740"/>
              <a:gd name="connsiteX253" fmla="*/ 2350826 w 5680133"/>
              <a:gd name="connsiteY253" fmla="*/ 2648045 h 3533740"/>
              <a:gd name="connsiteX254" fmla="*/ 2582466 w 5680133"/>
              <a:gd name="connsiteY254" fmla="*/ 2648045 h 3533740"/>
              <a:gd name="connsiteX255" fmla="*/ 2622119 w 5680133"/>
              <a:gd name="connsiteY255" fmla="*/ 2763956 h 3533740"/>
              <a:gd name="connsiteX256" fmla="*/ 2728430 w 5680133"/>
              <a:gd name="connsiteY256" fmla="*/ 2763956 h 3533740"/>
              <a:gd name="connsiteX257" fmla="*/ 2523701 w 5680133"/>
              <a:gd name="connsiteY257" fmla="*/ 2208195 h 3533740"/>
              <a:gd name="connsiteX258" fmla="*/ 2414252 w 5680133"/>
              <a:gd name="connsiteY258" fmla="*/ 2208195 h 3533740"/>
              <a:gd name="connsiteX259" fmla="*/ 2207240 w 5680133"/>
              <a:gd name="connsiteY259" fmla="*/ 2763956 h 35337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Lst>
            <a:rect l="l" t="t" r="r" b="b"/>
            <a:pathLst>
              <a:path w="5680133" h="3533740">
                <a:moveTo>
                  <a:pt x="1616252" y="1027014"/>
                </a:moveTo>
                <a:cubicBezTo>
                  <a:pt x="1616252" y="1353238"/>
                  <a:pt x="1352091" y="1617605"/>
                  <a:pt x="1026216" y="1617605"/>
                </a:cubicBezTo>
                <a:cubicBezTo>
                  <a:pt x="700341" y="1617605"/>
                  <a:pt x="436180" y="1353238"/>
                  <a:pt x="436180" y="1027014"/>
                </a:cubicBezTo>
                <a:cubicBezTo>
                  <a:pt x="436180" y="700886"/>
                  <a:pt x="700341" y="436519"/>
                  <a:pt x="1026216" y="436519"/>
                </a:cubicBezTo>
                <a:cubicBezTo>
                  <a:pt x="1352091" y="436519"/>
                  <a:pt x="1616252" y="700886"/>
                  <a:pt x="1616252" y="1027014"/>
                </a:cubicBezTo>
                <a:moveTo>
                  <a:pt x="2052432" y="2054029"/>
                </a:moveTo>
                <a:lnTo>
                  <a:pt x="2052432" y="1027014"/>
                </a:lnTo>
                <a:cubicBezTo>
                  <a:pt x="2052432" y="459834"/>
                  <a:pt x="1592955" y="0"/>
                  <a:pt x="1026216" y="0"/>
                </a:cubicBezTo>
                <a:cubicBezTo>
                  <a:pt x="459477" y="0"/>
                  <a:pt x="0" y="459834"/>
                  <a:pt x="0" y="1027014"/>
                </a:cubicBezTo>
                <a:cubicBezTo>
                  <a:pt x="0" y="1594290"/>
                  <a:pt x="459477" y="2054029"/>
                  <a:pt x="1026216" y="2054029"/>
                </a:cubicBezTo>
                <a:lnTo>
                  <a:pt x="2052432" y="2054029"/>
                </a:lnTo>
                <a:close/>
                <a:moveTo>
                  <a:pt x="5302720" y="3528126"/>
                </a:moveTo>
                <a:cubicBezTo>
                  <a:pt x="5336001" y="3528126"/>
                  <a:pt x="5363767" y="3501099"/>
                  <a:pt x="5363767" y="3466935"/>
                </a:cubicBezTo>
                <a:cubicBezTo>
                  <a:pt x="5363767" y="3433628"/>
                  <a:pt x="5336001" y="3406601"/>
                  <a:pt x="5302720" y="3406601"/>
                </a:cubicBezTo>
                <a:cubicBezTo>
                  <a:pt x="5269343" y="3406601"/>
                  <a:pt x="5241576" y="3433628"/>
                  <a:pt x="5241576" y="3466935"/>
                </a:cubicBezTo>
                <a:cubicBezTo>
                  <a:pt x="5241576" y="3501194"/>
                  <a:pt x="5269343" y="3528126"/>
                  <a:pt x="5302720" y="3528126"/>
                </a:cubicBezTo>
                <a:moveTo>
                  <a:pt x="4875097" y="3277272"/>
                </a:moveTo>
                <a:cubicBezTo>
                  <a:pt x="4883846" y="3220079"/>
                  <a:pt x="4927492" y="3179634"/>
                  <a:pt x="4983025" y="3179634"/>
                </a:cubicBezTo>
                <a:cubicBezTo>
                  <a:pt x="5043313" y="3179634"/>
                  <a:pt x="5081349" y="3218556"/>
                  <a:pt x="5090097" y="3277272"/>
                </a:cubicBezTo>
                <a:lnTo>
                  <a:pt x="4875097" y="3277272"/>
                </a:lnTo>
                <a:close/>
                <a:moveTo>
                  <a:pt x="4986924" y="3533740"/>
                </a:moveTo>
                <a:cubicBezTo>
                  <a:pt x="5086864" y="3533740"/>
                  <a:pt x="5151906" y="3485302"/>
                  <a:pt x="5173396" y="3416213"/>
                </a:cubicBezTo>
                <a:lnTo>
                  <a:pt x="5073456" y="3416213"/>
                </a:lnTo>
                <a:cubicBezTo>
                  <a:pt x="5060809" y="3440004"/>
                  <a:pt x="5034564" y="3459037"/>
                  <a:pt x="4988540" y="3459037"/>
                </a:cubicBezTo>
                <a:cubicBezTo>
                  <a:pt x="4925115" y="3459037"/>
                  <a:pt x="4878236" y="3413738"/>
                  <a:pt x="4873481" y="3346267"/>
                </a:cubicBezTo>
                <a:lnTo>
                  <a:pt x="5184427" y="3346267"/>
                </a:lnTo>
                <a:cubicBezTo>
                  <a:pt x="5182810" y="3192291"/>
                  <a:pt x="5101983" y="3104168"/>
                  <a:pt x="4980553" y="3104168"/>
                </a:cubicBezTo>
                <a:cubicBezTo>
                  <a:pt x="4870248" y="3104168"/>
                  <a:pt x="4777440" y="3193052"/>
                  <a:pt x="4777440" y="3320096"/>
                </a:cubicBezTo>
                <a:cubicBezTo>
                  <a:pt x="4777535" y="3447997"/>
                  <a:pt x="4857601" y="3533740"/>
                  <a:pt x="4986924" y="3533740"/>
                </a:cubicBezTo>
                <a:moveTo>
                  <a:pt x="4677595" y="3525747"/>
                </a:moveTo>
                <a:cubicBezTo>
                  <a:pt x="4699846" y="3525747"/>
                  <a:pt x="4724379" y="3522606"/>
                  <a:pt x="4737882" y="3517753"/>
                </a:cubicBezTo>
                <a:lnTo>
                  <a:pt x="4737882" y="3448664"/>
                </a:lnTo>
                <a:cubicBezTo>
                  <a:pt x="4724379" y="3451043"/>
                  <a:pt x="4712493" y="3452660"/>
                  <a:pt x="4702984" y="3452660"/>
                </a:cubicBezTo>
                <a:cubicBezTo>
                  <a:pt x="4663331" y="3452660"/>
                  <a:pt x="4649068" y="3430392"/>
                  <a:pt x="4649068" y="3388329"/>
                </a:cubicBezTo>
                <a:lnTo>
                  <a:pt x="4649068" y="3189912"/>
                </a:lnTo>
                <a:lnTo>
                  <a:pt x="4729990" y="3189912"/>
                </a:lnTo>
                <a:lnTo>
                  <a:pt x="4729990" y="3116064"/>
                </a:lnTo>
                <a:lnTo>
                  <a:pt x="4649068" y="3116064"/>
                </a:lnTo>
                <a:lnTo>
                  <a:pt x="4649068" y="2997013"/>
                </a:lnTo>
                <a:lnTo>
                  <a:pt x="4557020" y="2997013"/>
                </a:lnTo>
                <a:lnTo>
                  <a:pt x="4557020" y="3116064"/>
                </a:lnTo>
                <a:lnTo>
                  <a:pt x="4487984" y="3116064"/>
                </a:lnTo>
                <a:lnTo>
                  <a:pt x="4487984" y="3189912"/>
                </a:lnTo>
                <a:lnTo>
                  <a:pt x="4557020" y="3189912"/>
                </a:lnTo>
                <a:lnTo>
                  <a:pt x="4557020" y="3405840"/>
                </a:lnTo>
                <a:cubicBezTo>
                  <a:pt x="4557020" y="3495580"/>
                  <a:pt x="4611697" y="3525747"/>
                  <a:pt x="4677595" y="3525747"/>
                </a:cubicBezTo>
                <a:moveTo>
                  <a:pt x="4221446" y="3533740"/>
                </a:moveTo>
                <a:cubicBezTo>
                  <a:pt x="4274601" y="3533740"/>
                  <a:pt x="4313493" y="3512328"/>
                  <a:pt x="4335650" y="3471789"/>
                </a:cubicBezTo>
                <a:lnTo>
                  <a:pt x="4335650" y="3521845"/>
                </a:lnTo>
                <a:lnTo>
                  <a:pt x="4428458" y="3521845"/>
                </a:lnTo>
                <a:lnTo>
                  <a:pt x="4428458" y="3116159"/>
                </a:lnTo>
                <a:lnTo>
                  <a:pt x="4334033" y="3116159"/>
                </a:lnTo>
                <a:lnTo>
                  <a:pt x="4334033" y="3340842"/>
                </a:lnTo>
                <a:cubicBezTo>
                  <a:pt x="4334033" y="3422588"/>
                  <a:pt x="4291147" y="3455991"/>
                  <a:pt x="4249117" y="3455991"/>
                </a:cubicBezTo>
                <a:cubicBezTo>
                  <a:pt x="4201477" y="3455991"/>
                  <a:pt x="4180937" y="3424206"/>
                  <a:pt x="4180937" y="3370248"/>
                </a:cubicBezTo>
                <a:lnTo>
                  <a:pt x="4180937" y="3116159"/>
                </a:lnTo>
                <a:lnTo>
                  <a:pt x="4086512" y="3116159"/>
                </a:lnTo>
                <a:lnTo>
                  <a:pt x="4086512" y="3384523"/>
                </a:lnTo>
                <a:cubicBezTo>
                  <a:pt x="4086512" y="3482923"/>
                  <a:pt x="4142045" y="3533740"/>
                  <a:pt x="4221446" y="3533740"/>
                </a:cubicBezTo>
                <a:moveTo>
                  <a:pt x="3958806" y="3525747"/>
                </a:moveTo>
                <a:cubicBezTo>
                  <a:pt x="3981057" y="3525747"/>
                  <a:pt x="4005590" y="3522606"/>
                  <a:pt x="4019093" y="3517753"/>
                </a:cubicBezTo>
                <a:lnTo>
                  <a:pt x="4019093" y="3448664"/>
                </a:lnTo>
                <a:cubicBezTo>
                  <a:pt x="4005590" y="3451043"/>
                  <a:pt x="3993704" y="3452660"/>
                  <a:pt x="3984195" y="3452660"/>
                </a:cubicBezTo>
                <a:cubicBezTo>
                  <a:pt x="3944542" y="3452660"/>
                  <a:pt x="3930279" y="3430392"/>
                  <a:pt x="3930279" y="3388329"/>
                </a:cubicBezTo>
                <a:lnTo>
                  <a:pt x="3930279" y="3189912"/>
                </a:lnTo>
                <a:lnTo>
                  <a:pt x="4011201" y="3189912"/>
                </a:lnTo>
                <a:lnTo>
                  <a:pt x="4011201" y="3116064"/>
                </a:lnTo>
                <a:lnTo>
                  <a:pt x="3930279" y="3116064"/>
                </a:lnTo>
                <a:lnTo>
                  <a:pt x="3930279" y="2997013"/>
                </a:lnTo>
                <a:lnTo>
                  <a:pt x="3838231" y="2997013"/>
                </a:lnTo>
                <a:lnTo>
                  <a:pt x="3838231" y="3116064"/>
                </a:lnTo>
                <a:lnTo>
                  <a:pt x="3769196" y="3116064"/>
                </a:lnTo>
                <a:lnTo>
                  <a:pt x="3769196" y="3189912"/>
                </a:lnTo>
                <a:lnTo>
                  <a:pt x="3838231" y="3189912"/>
                </a:lnTo>
                <a:lnTo>
                  <a:pt x="3838231" y="3405840"/>
                </a:lnTo>
                <a:cubicBezTo>
                  <a:pt x="3838231" y="3495580"/>
                  <a:pt x="3893003" y="3525747"/>
                  <a:pt x="3958806" y="3525747"/>
                </a:cubicBezTo>
                <a:moveTo>
                  <a:pt x="3601076" y="3012906"/>
                </a:moveTo>
                <a:cubicBezTo>
                  <a:pt x="3601076" y="3047070"/>
                  <a:pt x="3628842" y="3074858"/>
                  <a:pt x="3662979" y="3074858"/>
                </a:cubicBezTo>
                <a:cubicBezTo>
                  <a:pt x="3697117" y="3074858"/>
                  <a:pt x="3724883" y="3047070"/>
                  <a:pt x="3724883" y="3012906"/>
                </a:cubicBezTo>
                <a:cubicBezTo>
                  <a:pt x="3724883" y="2977980"/>
                  <a:pt x="3697117" y="2950192"/>
                  <a:pt x="3662979" y="2950192"/>
                </a:cubicBezTo>
                <a:cubicBezTo>
                  <a:pt x="3628842" y="2950192"/>
                  <a:pt x="3601076" y="2977885"/>
                  <a:pt x="3601076" y="3012906"/>
                </a:cubicBezTo>
                <a:moveTo>
                  <a:pt x="3616100" y="3521750"/>
                </a:moveTo>
                <a:lnTo>
                  <a:pt x="3709669" y="3521750"/>
                </a:lnTo>
                <a:lnTo>
                  <a:pt x="3709669" y="3116064"/>
                </a:lnTo>
                <a:lnTo>
                  <a:pt x="3616100" y="3116064"/>
                </a:lnTo>
                <a:lnTo>
                  <a:pt x="3616100" y="3521750"/>
                </a:lnTo>
                <a:close/>
                <a:moveTo>
                  <a:pt x="3484399" y="3525747"/>
                </a:moveTo>
                <a:cubicBezTo>
                  <a:pt x="3506651" y="3525747"/>
                  <a:pt x="3531184" y="3522606"/>
                  <a:pt x="3544687" y="3517753"/>
                </a:cubicBezTo>
                <a:lnTo>
                  <a:pt x="3544687" y="3448664"/>
                </a:lnTo>
                <a:cubicBezTo>
                  <a:pt x="3531184" y="3451043"/>
                  <a:pt x="3519298" y="3452660"/>
                  <a:pt x="3509789" y="3452660"/>
                </a:cubicBezTo>
                <a:cubicBezTo>
                  <a:pt x="3470136" y="3452660"/>
                  <a:pt x="3455872" y="3430392"/>
                  <a:pt x="3455872" y="3388329"/>
                </a:cubicBezTo>
                <a:lnTo>
                  <a:pt x="3455872" y="3189912"/>
                </a:lnTo>
                <a:lnTo>
                  <a:pt x="3536794" y="3189912"/>
                </a:lnTo>
                <a:lnTo>
                  <a:pt x="3536794" y="3116064"/>
                </a:lnTo>
                <a:lnTo>
                  <a:pt x="3455872" y="3116064"/>
                </a:lnTo>
                <a:lnTo>
                  <a:pt x="3455872" y="2997013"/>
                </a:lnTo>
                <a:lnTo>
                  <a:pt x="3363825" y="2997013"/>
                </a:lnTo>
                <a:lnTo>
                  <a:pt x="3363825" y="3116064"/>
                </a:lnTo>
                <a:lnTo>
                  <a:pt x="3294789" y="3116064"/>
                </a:lnTo>
                <a:lnTo>
                  <a:pt x="3294789" y="3189912"/>
                </a:lnTo>
                <a:lnTo>
                  <a:pt x="3363825" y="3189912"/>
                </a:lnTo>
                <a:lnTo>
                  <a:pt x="3363825" y="3405840"/>
                </a:lnTo>
                <a:cubicBezTo>
                  <a:pt x="3363825" y="3495580"/>
                  <a:pt x="3418597" y="3525747"/>
                  <a:pt x="3484399" y="3525747"/>
                </a:cubicBezTo>
                <a:moveTo>
                  <a:pt x="3087017" y="3533740"/>
                </a:moveTo>
                <a:cubicBezTo>
                  <a:pt x="3189334" y="3533740"/>
                  <a:pt x="3266357" y="3482923"/>
                  <a:pt x="3266357" y="3401938"/>
                </a:cubicBezTo>
                <a:cubicBezTo>
                  <a:pt x="3266357" y="3331326"/>
                  <a:pt x="3207686" y="3299541"/>
                  <a:pt x="3118016" y="3279652"/>
                </a:cubicBezTo>
                <a:lnTo>
                  <a:pt x="3068854" y="3268517"/>
                </a:lnTo>
                <a:cubicBezTo>
                  <a:pt x="3023591" y="3259001"/>
                  <a:pt x="3004573" y="3247867"/>
                  <a:pt x="3004573" y="3221696"/>
                </a:cubicBezTo>
                <a:cubicBezTo>
                  <a:pt x="3004573" y="3192291"/>
                  <a:pt x="3033956" y="3174019"/>
                  <a:pt x="3074370" y="3174019"/>
                </a:cubicBezTo>
                <a:cubicBezTo>
                  <a:pt x="3119633" y="3174019"/>
                  <a:pt x="3148160" y="3193052"/>
                  <a:pt x="3157669" y="3225598"/>
                </a:cubicBezTo>
                <a:lnTo>
                  <a:pt x="3252094" y="3225598"/>
                </a:lnTo>
                <a:cubicBezTo>
                  <a:pt x="3242585" y="3159744"/>
                  <a:pt x="3183058" y="3104930"/>
                  <a:pt x="3075225" y="3104930"/>
                </a:cubicBezTo>
                <a:cubicBezTo>
                  <a:pt x="2976902" y="3104930"/>
                  <a:pt x="2908627" y="3155747"/>
                  <a:pt x="2908627" y="3227216"/>
                </a:cubicBezTo>
                <a:cubicBezTo>
                  <a:pt x="2908627" y="3294687"/>
                  <a:pt x="2957028" y="3328851"/>
                  <a:pt x="3045082" y="3347884"/>
                </a:cubicBezTo>
                <a:lnTo>
                  <a:pt x="3092722" y="3358162"/>
                </a:lnTo>
                <a:cubicBezTo>
                  <a:pt x="3149871" y="3370058"/>
                  <a:pt x="3170506" y="3383571"/>
                  <a:pt x="3170506" y="3411359"/>
                </a:cubicBezTo>
                <a:cubicBezTo>
                  <a:pt x="3170506" y="3444667"/>
                  <a:pt x="3137985" y="3463795"/>
                  <a:pt x="3091961" y="3463795"/>
                </a:cubicBezTo>
                <a:cubicBezTo>
                  <a:pt x="3034051" y="3463795"/>
                  <a:pt x="3003147" y="3436007"/>
                  <a:pt x="2996015" y="3395562"/>
                </a:cubicBezTo>
                <a:lnTo>
                  <a:pt x="2894459" y="3395562"/>
                </a:lnTo>
                <a:cubicBezTo>
                  <a:pt x="2900544" y="3476547"/>
                  <a:pt x="2969580" y="3533740"/>
                  <a:pt x="3087017" y="3533740"/>
                </a:cubicBezTo>
                <a:moveTo>
                  <a:pt x="2479294" y="3521750"/>
                </a:moveTo>
                <a:lnTo>
                  <a:pt x="2573718" y="3521750"/>
                </a:lnTo>
                <a:lnTo>
                  <a:pt x="2573718" y="3295544"/>
                </a:lnTo>
                <a:cubicBezTo>
                  <a:pt x="2573718" y="3215320"/>
                  <a:pt x="2618125" y="3182013"/>
                  <a:pt x="2664910" y="3182013"/>
                </a:cubicBezTo>
                <a:cubicBezTo>
                  <a:pt x="2714072" y="3182013"/>
                  <a:pt x="2731569" y="3215320"/>
                  <a:pt x="2731569" y="3259857"/>
                </a:cubicBezTo>
                <a:lnTo>
                  <a:pt x="2731569" y="3521845"/>
                </a:lnTo>
                <a:lnTo>
                  <a:pt x="2826754" y="3521845"/>
                </a:lnTo>
                <a:lnTo>
                  <a:pt x="2826754" y="3251959"/>
                </a:lnTo>
                <a:cubicBezTo>
                  <a:pt x="2826754" y="3156699"/>
                  <a:pt x="2773598" y="3104264"/>
                  <a:pt x="2691916" y="3104264"/>
                </a:cubicBezTo>
                <a:cubicBezTo>
                  <a:pt x="2633245" y="3104264"/>
                  <a:pt x="2592736" y="3134431"/>
                  <a:pt x="2571341" y="3168595"/>
                </a:cubicBezTo>
                <a:lnTo>
                  <a:pt x="2571341" y="3116159"/>
                </a:lnTo>
                <a:lnTo>
                  <a:pt x="2479294" y="3116159"/>
                </a:lnTo>
                <a:lnTo>
                  <a:pt x="2479294" y="3521750"/>
                </a:lnTo>
                <a:close/>
                <a:moveTo>
                  <a:pt x="2273042" y="3521750"/>
                </a:moveTo>
                <a:lnTo>
                  <a:pt x="2372222" y="3521750"/>
                </a:lnTo>
                <a:lnTo>
                  <a:pt x="2372222" y="2965990"/>
                </a:lnTo>
                <a:lnTo>
                  <a:pt x="2273042" y="2965990"/>
                </a:lnTo>
                <a:lnTo>
                  <a:pt x="2273042" y="3521750"/>
                </a:lnTo>
                <a:close/>
                <a:moveTo>
                  <a:pt x="5500793" y="2775851"/>
                </a:moveTo>
                <a:cubicBezTo>
                  <a:pt x="5603110" y="2775851"/>
                  <a:pt x="5680134" y="2725033"/>
                  <a:pt x="5680134" y="2644048"/>
                </a:cubicBezTo>
                <a:cubicBezTo>
                  <a:pt x="5680134" y="2573437"/>
                  <a:pt x="5621462" y="2541651"/>
                  <a:pt x="5531792" y="2521762"/>
                </a:cubicBezTo>
                <a:lnTo>
                  <a:pt x="5482631" y="2510628"/>
                </a:lnTo>
                <a:cubicBezTo>
                  <a:pt x="5437367" y="2501111"/>
                  <a:pt x="5418349" y="2489977"/>
                  <a:pt x="5418349" y="2463807"/>
                </a:cubicBezTo>
                <a:cubicBezTo>
                  <a:pt x="5418349" y="2434401"/>
                  <a:pt x="5447732" y="2416225"/>
                  <a:pt x="5488146" y="2416225"/>
                </a:cubicBezTo>
                <a:cubicBezTo>
                  <a:pt x="5533409" y="2416225"/>
                  <a:pt x="5561936" y="2435258"/>
                  <a:pt x="5571445" y="2467804"/>
                </a:cubicBezTo>
                <a:lnTo>
                  <a:pt x="5665870" y="2467804"/>
                </a:lnTo>
                <a:cubicBezTo>
                  <a:pt x="5656361" y="2401950"/>
                  <a:pt x="5596834" y="2347135"/>
                  <a:pt x="5489001" y="2347135"/>
                </a:cubicBezTo>
                <a:cubicBezTo>
                  <a:pt x="5390583" y="2347135"/>
                  <a:pt x="5322403" y="2397953"/>
                  <a:pt x="5322403" y="2469422"/>
                </a:cubicBezTo>
                <a:cubicBezTo>
                  <a:pt x="5322403" y="2536893"/>
                  <a:pt x="5370804" y="2571057"/>
                  <a:pt x="5458858" y="2590090"/>
                </a:cubicBezTo>
                <a:lnTo>
                  <a:pt x="5506498" y="2600368"/>
                </a:lnTo>
                <a:cubicBezTo>
                  <a:pt x="5563648" y="2612263"/>
                  <a:pt x="5584282" y="2625777"/>
                  <a:pt x="5584282" y="2653565"/>
                </a:cubicBezTo>
                <a:cubicBezTo>
                  <a:pt x="5584282" y="2686872"/>
                  <a:pt x="5551761" y="2706000"/>
                  <a:pt x="5505737" y="2706000"/>
                </a:cubicBezTo>
                <a:cubicBezTo>
                  <a:pt x="5447827" y="2706000"/>
                  <a:pt x="5416923" y="2678212"/>
                  <a:pt x="5409791" y="2637767"/>
                </a:cubicBezTo>
                <a:lnTo>
                  <a:pt x="5308234" y="2637767"/>
                </a:lnTo>
                <a:cubicBezTo>
                  <a:pt x="5314415" y="2718657"/>
                  <a:pt x="5383356" y="2775851"/>
                  <a:pt x="5500793" y="2775851"/>
                </a:cubicBezTo>
                <a:moveTo>
                  <a:pt x="4957636" y="2519383"/>
                </a:moveTo>
                <a:cubicBezTo>
                  <a:pt x="4966385" y="2462189"/>
                  <a:pt x="5010031" y="2421744"/>
                  <a:pt x="5065564" y="2421744"/>
                </a:cubicBezTo>
                <a:cubicBezTo>
                  <a:pt x="5125851" y="2421744"/>
                  <a:pt x="5163887" y="2460667"/>
                  <a:pt x="5172635" y="2519383"/>
                </a:cubicBezTo>
                <a:lnTo>
                  <a:pt x="4957636" y="2519383"/>
                </a:lnTo>
                <a:close/>
                <a:moveTo>
                  <a:pt x="5069462" y="2775851"/>
                </a:moveTo>
                <a:cubicBezTo>
                  <a:pt x="5169403" y="2775851"/>
                  <a:pt x="5234444" y="2727412"/>
                  <a:pt x="5255935" y="2658323"/>
                </a:cubicBezTo>
                <a:lnTo>
                  <a:pt x="5155994" y="2658323"/>
                </a:lnTo>
                <a:cubicBezTo>
                  <a:pt x="5143348" y="2682114"/>
                  <a:pt x="5117103" y="2701147"/>
                  <a:pt x="5071079" y="2701147"/>
                </a:cubicBezTo>
                <a:cubicBezTo>
                  <a:pt x="5007654" y="2701147"/>
                  <a:pt x="4960774" y="2655849"/>
                  <a:pt x="4956020" y="2588377"/>
                </a:cubicBezTo>
                <a:lnTo>
                  <a:pt x="5266965" y="2588377"/>
                </a:lnTo>
                <a:cubicBezTo>
                  <a:pt x="5265348" y="2434401"/>
                  <a:pt x="5184427" y="2346279"/>
                  <a:pt x="5063091" y="2346279"/>
                </a:cubicBezTo>
                <a:cubicBezTo>
                  <a:pt x="4952786" y="2346279"/>
                  <a:pt x="4859978" y="2435162"/>
                  <a:pt x="4859978" y="2562207"/>
                </a:cubicBezTo>
                <a:cubicBezTo>
                  <a:pt x="4860073" y="2690108"/>
                  <a:pt x="4940140" y="2775851"/>
                  <a:pt x="5069462" y="2775851"/>
                </a:cubicBezTo>
                <a:moveTo>
                  <a:pt x="4675408" y="2255016"/>
                </a:moveTo>
                <a:cubicBezTo>
                  <a:pt x="4675408" y="2289180"/>
                  <a:pt x="4703174" y="2316968"/>
                  <a:pt x="4737312" y="2316968"/>
                </a:cubicBezTo>
                <a:cubicBezTo>
                  <a:pt x="4771449" y="2316968"/>
                  <a:pt x="4799215" y="2289180"/>
                  <a:pt x="4799215" y="2255016"/>
                </a:cubicBezTo>
                <a:cubicBezTo>
                  <a:pt x="4799215" y="2220091"/>
                  <a:pt x="4771449" y="2192303"/>
                  <a:pt x="4737312" y="2192303"/>
                </a:cubicBezTo>
                <a:cubicBezTo>
                  <a:pt x="4703174" y="2192303"/>
                  <a:pt x="4675408" y="2220091"/>
                  <a:pt x="4675408" y="2255016"/>
                </a:cubicBezTo>
                <a:moveTo>
                  <a:pt x="4690527" y="2763956"/>
                </a:moveTo>
                <a:lnTo>
                  <a:pt x="4784096" y="2763956"/>
                </a:lnTo>
                <a:lnTo>
                  <a:pt x="4784096" y="2358270"/>
                </a:lnTo>
                <a:lnTo>
                  <a:pt x="4690527" y="2358270"/>
                </a:lnTo>
                <a:lnTo>
                  <a:pt x="4690527" y="2763956"/>
                </a:lnTo>
                <a:close/>
                <a:moveTo>
                  <a:pt x="4393274" y="2763956"/>
                </a:moveTo>
                <a:lnTo>
                  <a:pt x="4487699" y="2763956"/>
                </a:lnTo>
                <a:lnTo>
                  <a:pt x="4487699" y="2580574"/>
                </a:lnTo>
                <a:cubicBezTo>
                  <a:pt x="4487699" y="2508344"/>
                  <a:pt x="4508334" y="2460667"/>
                  <a:pt x="4557495" y="2443251"/>
                </a:cubicBezTo>
                <a:cubicBezTo>
                  <a:pt x="4577369" y="2436114"/>
                  <a:pt x="4601142" y="2434496"/>
                  <a:pt x="4629669" y="2436876"/>
                </a:cubicBezTo>
                <a:lnTo>
                  <a:pt x="4629669" y="2346374"/>
                </a:lnTo>
                <a:cubicBezTo>
                  <a:pt x="4559017" y="2342377"/>
                  <a:pt x="4511472" y="2369404"/>
                  <a:pt x="4485322" y="2441634"/>
                </a:cubicBezTo>
                <a:lnTo>
                  <a:pt x="4485322" y="2358270"/>
                </a:lnTo>
                <a:lnTo>
                  <a:pt x="4393274" y="2358270"/>
                </a:lnTo>
                <a:lnTo>
                  <a:pt x="4393274" y="2763956"/>
                </a:lnTo>
                <a:close/>
                <a:moveTo>
                  <a:pt x="3987333" y="2560684"/>
                </a:moveTo>
                <a:cubicBezTo>
                  <a:pt x="3987333" y="2476559"/>
                  <a:pt x="4023848" y="2422506"/>
                  <a:pt x="4090506" y="2422506"/>
                </a:cubicBezTo>
                <a:cubicBezTo>
                  <a:pt x="4153171" y="2422506"/>
                  <a:pt x="4196817" y="2480461"/>
                  <a:pt x="4196817" y="2560684"/>
                </a:cubicBezTo>
                <a:cubicBezTo>
                  <a:pt x="4196817" y="2641669"/>
                  <a:pt x="4153171" y="2700386"/>
                  <a:pt x="4090506" y="2700386"/>
                </a:cubicBezTo>
                <a:cubicBezTo>
                  <a:pt x="4023753" y="2700386"/>
                  <a:pt x="3987333" y="2645666"/>
                  <a:pt x="3987333" y="2560684"/>
                </a:cubicBezTo>
                <a:moveTo>
                  <a:pt x="4072154" y="2775851"/>
                </a:moveTo>
                <a:cubicBezTo>
                  <a:pt x="4130824" y="2775851"/>
                  <a:pt x="4173710" y="2749681"/>
                  <a:pt x="4195106" y="2713138"/>
                </a:cubicBezTo>
                <a:lnTo>
                  <a:pt x="4195106" y="2763956"/>
                </a:lnTo>
                <a:lnTo>
                  <a:pt x="4290291" y="2763956"/>
                </a:lnTo>
                <a:lnTo>
                  <a:pt x="4290291" y="2358270"/>
                </a:lnTo>
                <a:lnTo>
                  <a:pt x="4195106" y="2358270"/>
                </a:lnTo>
                <a:lnTo>
                  <a:pt x="4195106" y="2410705"/>
                </a:lnTo>
                <a:cubicBezTo>
                  <a:pt x="4173710" y="2374162"/>
                  <a:pt x="4130824" y="2346374"/>
                  <a:pt x="4072154" y="2346374"/>
                </a:cubicBezTo>
                <a:cubicBezTo>
                  <a:pt x="3968981" y="2346374"/>
                  <a:pt x="3890531" y="2427359"/>
                  <a:pt x="3890531" y="2560684"/>
                </a:cubicBezTo>
                <a:cubicBezTo>
                  <a:pt x="3890531" y="2694010"/>
                  <a:pt x="3969076" y="2775851"/>
                  <a:pt x="4072154" y="2775851"/>
                </a:cubicBezTo>
                <a:moveTo>
                  <a:pt x="3606781" y="2775851"/>
                </a:moveTo>
                <a:cubicBezTo>
                  <a:pt x="3659937" y="2775851"/>
                  <a:pt x="3698829" y="2754439"/>
                  <a:pt x="3720985" y="2713899"/>
                </a:cubicBezTo>
                <a:lnTo>
                  <a:pt x="3720985" y="2763956"/>
                </a:lnTo>
                <a:lnTo>
                  <a:pt x="3813793" y="2763956"/>
                </a:lnTo>
                <a:lnTo>
                  <a:pt x="3813793" y="2358270"/>
                </a:lnTo>
                <a:lnTo>
                  <a:pt x="3719368" y="2358270"/>
                </a:lnTo>
                <a:lnTo>
                  <a:pt x="3719368" y="2582953"/>
                </a:lnTo>
                <a:cubicBezTo>
                  <a:pt x="3719368" y="2664699"/>
                  <a:pt x="3676578" y="2698102"/>
                  <a:pt x="3634452" y="2698102"/>
                </a:cubicBezTo>
                <a:cubicBezTo>
                  <a:pt x="3586812" y="2698102"/>
                  <a:pt x="3566177" y="2666317"/>
                  <a:pt x="3566177" y="2612359"/>
                </a:cubicBezTo>
                <a:lnTo>
                  <a:pt x="3566177" y="2358270"/>
                </a:lnTo>
                <a:lnTo>
                  <a:pt x="3471753" y="2358270"/>
                </a:lnTo>
                <a:lnTo>
                  <a:pt x="3471753" y="2626538"/>
                </a:lnTo>
                <a:cubicBezTo>
                  <a:pt x="3471847" y="2725033"/>
                  <a:pt x="3527381" y="2775851"/>
                  <a:pt x="3606781" y="2775851"/>
                </a:cubicBezTo>
                <a:moveTo>
                  <a:pt x="3345187" y="2767952"/>
                </a:moveTo>
                <a:cubicBezTo>
                  <a:pt x="3367438" y="2767952"/>
                  <a:pt x="3391972" y="2764812"/>
                  <a:pt x="3405475" y="2759959"/>
                </a:cubicBezTo>
                <a:lnTo>
                  <a:pt x="3405475" y="2690869"/>
                </a:lnTo>
                <a:cubicBezTo>
                  <a:pt x="3391972" y="2693248"/>
                  <a:pt x="3380085" y="2694866"/>
                  <a:pt x="3370576" y="2694866"/>
                </a:cubicBezTo>
                <a:cubicBezTo>
                  <a:pt x="3330924" y="2694866"/>
                  <a:pt x="3316660" y="2672693"/>
                  <a:pt x="3316660" y="2630535"/>
                </a:cubicBezTo>
                <a:lnTo>
                  <a:pt x="3316660" y="2432022"/>
                </a:lnTo>
                <a:lnTo>
                  <a:pt x="3397582" y="2432022"/>
                </a:lnTo>
                <a:lnTo>
                  <a:pt x="3397582" y="2358174"/>
                </a:lnTo>
                <a:lnTo>
                  <a:pt x="3316660" y="2358174"/>
                </a:lnTo>
                <a:lnTo>
                  <a:pt x="3316660" y="2239124"/>
                </a:lnTo>
                <a:lnTo>
                  <a:pt x="3224612" y="2239124"/>
                </a:lnTo>
                <a:lnTo>
                  <a:pt x="3224612" y="2358174"/>
                </a:lnTo>
                <a:lnTo>
                  <a:pt x="3155577" y="2358174"/>
                </a:lnTo>
                <a:lnTo>
                  <a:pt x="3155577" y="2432022"/>
                </a:lnTo>
                <a:lnTo>
                  <a:pt x="3224612" y="2432022"/>
                </a:lnTo>
                <a:lnTo>
                  <a:pt x="3224612" y="2647950"/>
                </a:lnTo>
                <a:cubicBezTo>
                  <a:pt x="3224612" y="2737785"/>
                  <a:pt x="3279289" y="2767952"/>
                  <a:pt x="3345187" y="2767952"/>
                </a:cubicBezTo>
                <a:moveTo>
                  <a:pt x="2942384" y="2775851"/>
                </a:moveTo>
                <a:cubicBezTo>
                  <a:pt x="3048695" y="2775851"/>
                  <a:pt x="3116114" y="2711520"/>
                  <a:pt x="3127240" y="2636150"/>
                </a:cubicBezTo>
                <a:lnTo>
                  <a:pt x="3033671" y="2636150"/>
                </a:lnTo>
                <a:cubicBezTo>
                  <a:pt x="3020929" y="2671836"/>
                  <a:pt x="2994018" y="2698102"/>
                  <a:pt x="2944001" y="2698102"/>
                </a:cubicBezTo>
                <a:cubicBezTo>
                  <a:pt x="2886091" y="2698102"/>
                  <a:pt x="2840067" y="2651281"/>
                  <a:pt x="2840067" y="2562302"/>
                </a:cubicBezTo>
                <a:cubicBezTo>
                  <a:pt x="2840067" y="2472562"/>
                  <a:pt x="2885330" y="2424980"/>
                  <a:pt x="2946378" y="2424980"/>
                </a:cubicBezTo>
                <a:cubicBezTo>
                  <a:pt x="2992402" y="2424980"/>
                  <a:pt x="3020929" y="2450389"/>
                  <a:pt x="3033671" y="2486932"/>
                </a:cubicBezTo>
                <a:lnTo>
                  <a:pt x="3126479" y="2486932"/>
                </a:lnTo>
                <a:cubicBezTo>
                  <a:pt x="3115353" y="2410705"/>
                  <a:pt x="3050312" y="2347230"/>
                  <a:pt x="2944761" y="2347230"/>
                </a:cubicBezTo>
                <a:cubicBezTo>
                  <a:pt x="2828180" y="2347230"/>
                  <a:pt x="2740887" y="2431356"/>
                  <a:pt x="2740887" y="2562397"/>
                </a:cubicBezTo>
                <a:cubicBezTo>
                  <a:pt x="2740887" y="2694866"/>
                  <a:pt x="2826564" y="2775851"/>
                  <a:pt x="2942384" y="2775851"/>
                </a:cubicBezTo>
                <a:moveTo>
                  <a:pt x="2380114" y="2564681"/>
                </a:moveTo>
                <a:lnTo>
                  <a:pt x="2417390" y="2455908"/>
                </a:lnTo>
                <a:cubicBezTo>
                  <a:pt x="2433270" y="2414607"/>
                  <a:pt x="2448294" y="2367786"/>
                  <a:pt x="2466552" y="2312210"/>
                </a:cubicBezTo>
                <a:lnTo>
                  <a:pt x="2467312" y="2312210"/>
                </a:lnTo>
                <a:cubicBezTo>
                  <a:pt x="2486330" y="2367786"/>
                  <a:pt x="2502210" y="2415464"/>
                  <a:pt x="2516474" y="2455147"/>
                </a:cubicBezTo>
                <a:lnTo>
                  <a:pt x="2553749" y="2564681"/>
                </a:lnTo>
                <a:lnTo>
                  <a:pt x="2380114" y="2564681"/>
                </a:lnTo>
                <a:close/>
                <a:moveTo>
                  <a:pt x="2207240" y="2763956"/>
                </a:moveTo>
                <a:lnTo>
                  <a:pt x="2311174" y="2763956"/>
                </a:lnTo>
                <a:lnTo>
                  <a:pt x="2350826" y="2648045"/>
                </a:lnTo>
                <a:lnTo>
                  <a:pt x="2582466" y="2648045"/>
                </a:lnTo>
                <a:lnTo>
                  <a:pt x="2622119" y="2763956"/>
                </a:lnTo>
                <a:lnTo>
                  <a:pt x="2728430" y="2763956"/>
                </a:lnTo>
                <a:lnTo>
                  <a:pt x="2523701" y="2208195"/>
                </a:lnTo>
                <a:lnTo>
                  <a:pt x="2414252" y="2208195"/>
                </a:lnTo>
                <a:lnTo>
                  <a:pt x="2207240" y="2763956"/>
                </a:lnTo>
                <a:close/>
              </a:path>
            </a:pathLst>
          </a:custGeom>
          <a:solidFill>
            <a:schemeClr val="bg1"/>
          </a:solidFill>
          <a:ln w="9509" cap="flat">
            <a:noFill/>
            <a:prstDash val="solid"/>
            <a:miter/>
          </a:ln>
        </p:spPr>
        <p:txBody>
          <a:bodyPr rtlCol="0" anchor="ctr"/>
          <a:lstStyle/>
          <a:p>
            <a:endParaRPr lang="en-US" dirty="0"/>
          </a:p>
        </p:txBody>
      </p:sp>
      <p:sp>
        <p:nvSpPr>
          <p:cNvPr id="5" name="Footer Placeholder 4">
            <a:extLst>
              <a:ext uri="{FF2B5EF4-FFF2-40B4-BE49-F238E27FC236}">
                <a16:creationId xmlns:a16="http://schemas.microsoft.com/office/drawing/2014/main" id="{6E921332-E814-972E-C4E3-95339D3485E1}"/>
              </a:ext>
            </a:extLst>
          </p:cNvPr>
          <p:cNvSpPr>
            <a:spLocks noGrp="1"/>
          </p:cNvSpPr>
          <p:nvPr>
            <p:ph type="ftr" sz="quarter" idx="3"/>
          </p:nvPr>
        </p:nvSpPr>
        <p:spPr>
          <a:xfrm>
            <a:off x="4038600" y="6400800"/>
            <a:ext cx="4114800" cy="186484"/>
          </a:xfrm>
          <a:prstGeom prst="rect">
            <a:avLst/>
          </a:prstGeom>
        </p:spPr>
        <p:txBody>
          <a:bodyPr vert="horz" lIns="0" tIns="0" rIns="0" bIns="0" rtlCol="0" anchor="b" anchorCtr="0">
            <a:noAutofit/>
          </a:bodyPr>
          <a:lstStyle>
            <a:lvl1pPr algn="ctr">
              <a:defRPr sz="1000" b="0" i="0">
                <a:solidFill>
                  <a:schemeClr val="bg1"/>
                </a:solidFill>
                <a:latin typeface="ABC Oracle Medium" panose="020B0504040202060203" pitchFamily="34" charset="77"/>
              </a:defRPr>
            </a:lvl1pPr>
          </a:lstStyle>
          <a:p>
            <a:endParaRPr lang="en-GB" dirty="0"/>
          </a:p>
        </p:txBody>
      </p:sp>
    </p:spTree>
    <p:extLst>
      <p:ext uri="{BB962C8B-B14F-4D97-AF65-F5344CB8AC3E}">
        <p14:creationId xmlns:p14="http://schemas.microsoft.com/office/powerpoint/2010/main" val="308556849"/>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title" preserve="1">
  <p:cSld name="1_Title Slide">
    <p:bg>
      <p:bgPr>
        <a:solidFill>
          <a:schemeClr val="bg1">
            <a:lumMod val="85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ED5113-57A5-9394-9EAC-AE049E0FC471}"/>
              </a:ext>
            </a:extLst>
          </p:cNvPr>
          <p:cNvSpPr>
            <a:spLocks noGrp="1"/>
          </p:cNvSpPr>
          <p:nvPr>
            <p:ph type="ctrTitle"/>
          </p:nvPr>
        </p:nvSpPr>
        <p:spPr>
          <a:xfrm>
            <a:off x="321110" y="286185"/>
            <a:ext cx="6571317" cy="780120"/>
          </a:xfrm>
        </p:spPr>
        <p:txBody>
          <a:bodyPr anchor="t" anchorCtr="0"/>
          <a:lstStyle>
            <a:lvl1pPr algn="l">
              <a:defRPr sz="3500" b="0" i="0">
                <a:solidFill>
                  <a:schemeClr val="bg1"/>
                </a:solidFill>
                <a:latin typeface="ABC Oracle Medium" panose="020B0504040202060203" pitchFamily="34" charset="77"/>
              </a:defRPr>
            </a:lvl1pPr>
          </a:lstStyle>
          <a:p>
            <a:r>
              <a:rPr lang="en-US" dirty="0"/>
              <a:t>Click to edit Master title style</a:t>
            </a:r>
            <a:endParaRPr lang="en-GB" dirty="0"/>
          </a:p>
        </p:txBody>
      </p:sp>
      <p:sp>
        <p:nvSpPr>
          <p:cNvPr id="3" name="Subtitle 2">
            <a:extLst>
              <a:ext uri="{FF2B5EF4-FFF2-40B4-BE49-F238E27FC236}">
                <a16:creationId xmlns:a16="http://schemas.microsoft.com/office/drawing/2014/main" id="{0F1D9585-239A-5710-5FBB-F38F3137D466}"/>
              </a:ext>
            </a:extLst>
          </p:cNvPr>
          <p:cNvSpPr>
            <a:spLocks noGrp="1"/>
          </p:cNvSpPr>
          <p:nvPr>
            <p:ph type="subTitle" idx="1"/>
          </p:nvPr>
        </p:nvSpPr>
        <p:spPr>
          <a:xfrm>
            <a:off x="338464" y="1122801"/>
            <a:ext cx="6566752" cy="1598604"/>
          </a:xfrm>
        </p:spPr>
        <p:txBody>
          <a:bodyPr anchor="t" anchorCtr="0"/>
          <a:lstStyle>
            <a:lvl1pPr marL="0" indent="0" algn="l">
              <a:spcBef>
                <a:spcPts val="0"/>
              </a:spcBef>
              <a:spcAft>
                <a:spcPts val="0"/>
              </a:spcAft>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endParaRPr lang="en-GB" dirty="0"/>
          </a:p>
        </p:txBody>
      </p:sp>
      <p:sp>
        <p:nvSpPr>
          <p:cNvPr id="18" name="Freeform 17">
            <a:extLst>
              <a:ext uri="{FF2B5EF4-FFF2-40B4-BE49-F238E27FC236}">
                <a16:creationId xmlns:a16="http://schemas.microsoft.com/office/drawing/2014/main" id="{476D9EB4-DA8D-7007-E1F1-13594489E635}"/>
              </a:ext>
            </a:extLst>
          </p:cNvPr>
          <p:cNvSpPr/>
          <p:nvPr userDrawn="1"/>
        </p:nvSpPr>
        <p:spPr>
          <a:xfrm>
            <a:off x="8188346" y="2855934"/>
            <a:ext cx="3692504" cy="3692504"/>
          </a:xfrm>
          <a:custGeom>
            <a:avLst/>
            <a:gdLst>
              <a:gd name="connsiteX0" fmla="*/ 1027937 w 2055876"/>
              <a:gd name="connsiteY0" fmla="*/ 436911 h 2055876"/>
              <a:gd name="connsiteX1" fmla="*/ 436911 w 2055876"/>
              <a:gd name="connsiteY1" fmla="*/ 1027937 h 2055876"/>
              <a:gd name="connsiteX2" fmla="*/ 1027937 w 2055876"/>
              <a:gd name="connsiteY2" fmla="*/ 1619059 h 2055876"/>
              <a:gd name="connsiteX3" fmla="*/ 1618964 w 2055876"/>
              <a:gd name="connsiteY3" fmla="*/ 1027937 h 2055876"/>
              <a:gd name="connsiteX4" fmla="*/ 1027937 w 2055876"/>
              <a:gd name="connsiteY4" fmla="*/ 436911 h 2055876"/>
              <a:gd name="connsiteX5" fmla="*/ 1027938 w 2055876"/>
              <a:gd name="connsiteY5" fmla="*/ 0 h 2055876"/>
              <a:gd name="connsiteX6" fmla="*/ 2055876 w 2055876"/>
              <a:gd name="connsiteY6" fmla="*/ 1027938 h 2055876"/>
              <a:gd name="connsiteX7" fmla="*/ 2055876 w 2055876"/>
              <a:gd name="connsiteY7" fmla="*/ 2055876 h 2055876"/>
              <a:gd name="connsiteX8" fmla="*/ 1027938 w 2055876"/>
              <a:gd name="connsiteY8" fmla="*/ 2055876 h 2055876"/>
              <a:gd name="connsiteX9" fmla="*/ 0 w 2055876"/>
              <a:gd name="connsiteY9" fmla="*/ 1027938 h 2055876"/>
              <a:gd name="connsiteX10" fmla="*/ 1027938 w 2055876"/>
              <a:gd name="connsiteY10" fmla="*/ 0 h 20558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055876" h="2055876">
                <a:moveTo>
                  <a:pt x="1027937" y="436911"/>
                </a:moveTo>
                <a:cubicBezTo>
                  <a:pt x="701516" y="436911"/>
                  <a:pt x="436911" y="701516"/>
                  <a:pt x="436911" y="1027937"/>
                </a:cubicBezTo>
                <a:cubicBezTo>
                  <a:pt x="436911" y="1354454"/>
                  <a:pt x="701516" y="1619059"/>
                  <a:pt x="1027937" y="1619059"/>
                </a:cubicBezTo>
                <a:cubicBezTo>
                  <a:pt x="1354359" y="1619059"/>
                  <a:pt x="1618964" y="1354454"/>
                  <a:pt x="1618964" y="1027937"/>
                </a:cubicBezTo>
                <a:cubicBezTo>
                  <a:pt x="1618964" y="701516"/>
                  <a:pt x="1354359" y="436911"/>
                  <a:pt x="1027937" y="436911"/>
                </a:cubicBezTo>
                <a:close/>
                <a:moveTo>
                  <a:pt x="1027938" y="0"/>
                </a:moveTo>
                <a:cubicBezTo>
                  <a:pt x="1595628" y="0"/>
                  <a:pt x="2055876" y="460248"/>
                  <a:pt x="2055876" y="1027938"/>
                </a:cubicBezTo>
                <a:lnTo>
                  <a:pt x="2055876" y="2055876"/>
                </a:lnTo>
                <a:lnTo>
                  <a:pt x="1027938" y="2055876"/>
                </a:lnTo>
                <a:cubicBezTo>
                  <a:pt x="460248" y="2055876"/>
                  <a:pt x="0" y="1595723"/>
                  <a:pt x="0" y="1027938"/>
                </a:cubicBezTo>
                <a:cubicBezTo>
                  <a:pt x="0" y="460248"/>
                  <a:pt x="460248" y="0"/>
                  <a:pt x="1027938" y="0"/>
                </a:cubicBezTo>
                <a:close/>
              </a:path>
            </a:pathLst>
          </a:custGeom>
          <a:solidFill>
            <a:schemeClr val="bg1"/>
          </a:solidFill>
          <a:ln w="9525" cap="flat">
            <a:noFill/>
            <a:prstDash val="solid"/>
            <a:miter/>
          </a:ln>
        </p:spPr>
        <p:txBody>
          <a:bodyPr rtlCol="0" anchor="ctr"/>
          <a:lstStyle/>
          <a:p>
            <a:endParaRPr lang="en-US" dirty="0"/>
          </a:p>
        </p:txBody>
      </p:sp>
      <p:sp>
        <p:nvSpPr>
          <p:cNvPr id="13" name="Graphic 11">
            <a:extLst>
              <a:ext uri="{FF2B5EF4-FFF2-40B4-BE49-F238E27FC236}">
                <a16:creationId xmlns:a16="http://schemas.microsoft.com/office/drawing/2014/main" id="{9A47DABB-6B23-B92F-2CE3-C72452A43FFC}"/>
              </a:ext>
            </a:extLst>
          </p:cNvPr>
          <p:cNvSpPr/>
          <p:nvPr/>
        </p:nvSpPr>
        <p:spPr>
          <a:xfrm>
            <a:off x="9244208" y="317500"/>
            <a:ext cx="2636642" cy="1008569"/>
          </a:xfrm>
          <a:custGeom>
            <a:avLst/>
            <a:gdLst>
              <a:gd name="connsiteX0" fmla="*/ 4115562 w 4188999"/>
              <a:gd name="connsiteY0" fmla="*/ 1595750 h 1602377"/>
              <a:gd name="connsiteX1" fmla="*/ 4189000 w 4188999"/>
              <a:gd name="connsiteY1" fmla="*/ 1522747 h 1602377"/>
              <a:gd name="connsiteX2" fmla="*/ 4115562 w 4188999"/>
              <a:gd name="connsiteY2" fmla="*/ 1450690 h 1602377"/>
              <a:gd name="connsiteX3" fmla="*/ 4042124 w 4188999"/>
              <a:gd name="connsiteY3" fmla="*/ 1522747 h 1602377"/>
              <a:gd name="connsiteX4" fmla="*/ 4115562 w 4188999"/>
              <a:gd name="connsiteY4" fmla="*/ 1595750 h 1602377"/>
              <a:gd name="connsiteX5" fmla="*/ 3601307 w 4188999"/>
              <a:gd name="connsiteY5" fmla="*/ 1296067 h 1602377"/>
              <a:gd name="connsiteX6" fmla="*/ 3731038 w 4188999"/>
              <a:gd name="connsiteY6" fmla="*/ 1179414 h 1602377"/>
              <a:gd name="connsiteX7" fmla="*/ 3859816 w 4188999"/>
              <a:gd name="connsiteY7" fmla="*/ 1296067 h 1602377"/>
              <a:gd name="connsiteX8" fmla="*/ 3601307 w 4188999"/>
              <a:gd name="connsiteY8" fmla="*/ 1296067 h 1602377"/>
              <a:gd name="connsiteX9" fmla="*/ 3735800 w 4188999"/>
              <a:gd name="connsiteY9" fmla="*/ 1602378 h 1602377"/>
              <a:gd name="connsiteX10" fmla="*/ 3960019 w 4188999"/>
              <a:gd name="connsiteY10" fmla="*/ 1462053 h 1602377"/>
              <a:gd name="connsiteX11" fmla="*/ 3839813 w 4188999"/>
              <a:gd name="connsiteY11" fmla="*/ 1462053 h 1602377"/>
              <a:gd name="connsiteX12" fmla="*/ 3737705 w 4188999"/>
              <a:gd name="connsiteY12" fmla="*/ 1513278 h 1602377"/>
              <a:gd name="connsiteX13" fmla="*/ 3599403 w 4188999"/>
              <a:gd name="connsiteY13" fmla="*/ 1378634 h 1602377"/>
              <a:gd name="connsiteX14" fmla="*/ 3973354 w 4188999"/>
              <a:gd name="connsiteY14" fmla="*/ 1378634 h 1602377"/>
              <a:gd name="connsiteX15" fmla="*/ 3728180 w 4188999"/>
              <a:gd name="connsiteY15" fmla="*/ 1089367 h 1602377"/>
              <a:gd name="connsiteX16" fmla="*/ 3483959 w 4188999"/>
              <a:gd name="connsiteY16" fmla="*/ 1347387 h 1602377"/>
              <a:gd name="connsiteX17" fmla="*/ 3735800 w 4188999"/>
              <a:gd name="connsiteY17" fmla="*/ 1602378 h 1602377"/>
              <a:gd name="connsiteX18" fmla="*/ 3363754 w 4188999"/>
              <a:gd name="connsiteY18" fmla="*/ 1592909 h 1602377"/>
              <a:gd name="connsiteX19" fmla="*/ 3436239 w 4188999"/>
              <a:gd name="connsiteY19" fmla="*/ 1583441 h 1602377"/>
              <a:gd name="connsiteX20" fmla="*/ 3436239 w 4188999"/>
              <a:gd name="connsiteY20" fmla="*/ 1500969 h 1602377"/>
              <a:gd name="connsiteX21" fmla="*/ 3394234 w 4188999"/>
              <a:gd name="connsiteY21" fmla="*/ 1505703 h 1602377"/>
              <a:gd name="connsiteX22" fmla="*/ 3329369 w 4188999"/>
              <a:gd name="connsiteY22" fmla="*/ 1428912 h 1602377"/>
              <a:gd name="connsiteX23" fmla="*/ 3329369 w 4188999"/>
              <a:gd name="connsiteY23" fmla="*/ 1191818 h 1602377"/>
              <a:gd name="connsiteX24" fmla="*/ 3426714 w 4188999"/>
              <a:gd name="connsiteY24" fmla="*/ 1191818 h 1602377"/>
              <a:gd name="connsiteX25" fmla="*/ 3426714 w 4188999"/>
              <a:gd name="connsiteY25" fmla="*/ 1103570 h 1602377"/>
              <a:gd name="connsiteX26" fmla="*/ 3329369 w 4188999"/>
              <a:gd name="connsiteY26" fmla="*/ 1103570 h 1602377"/>
              <a:gd name="connsiteX27" fmla="*/ 3329369 w 4188999"/>
              <a:gd name="connsiteY27" fmla="*/ 961256 h 1602377"/>
              <a:gd name="connsiteX28" fmla="*/ 3218688 w 4188999"/>
              <a:gd name="connsiteY28" fmla="*/ 961256 h 1602377"/>
              <a:gd name="connsiteX29" fmla="*/ 3218688 w 4188999"/>
              <a:gd name="connsiteY29" fmla="*/ 1103570 h 1602377"/>
              <a:gd name="connsiteX30" fmla="*/ 3135725 w 4188999"/>
              <a:gd name="connsiteY30" fmla="*/ 1103570 h 1602377"/>
              <a:gd name="connsiteX31" fmla="*/ 3135725 w 4188999"/>
              <a:gd name="connsiteY31" fmla="*/ 1191818 h 1602377"/>
              <a:gd name="connsiteX32" fmla="*/ 3218688 w 4188999"/>
              <a:gd name="connsiteY32" fmla="*/ 1191818 h 1602377"/>
              <a:gd name="connsiteX33" fmla="*/ 3218688 w 4188999"/>
              <a:gd name="connsiteY33" fmla="*/ 1449743 h 1602377"/>
              <a:gd name="connsiteX34" fmla="*/ 3363754 w 4188999"/>
              <a:gd name="connsiteY34" fmla="*/ 1592909 h 1602377"/>
              <a:gd name="connsiteX35" fmla="*/ 2815209 w 4188999"/>
              <a:gd name="connsiteY35" fmla="*/ 1602378 h 1602377"/>
              <a:gd name="connsiteX36" fmla="*/ 2952560 w 4188999"/>
              <a:gd name="connsiteY36" fmla="*/ 1528428 h 1602377"/>
              <a:gd name="connsiteX37" fmla="*/ 2952560 w 4188999"/>
              <a:gd name="connsiteY37" fmla="*/ 1588175 h 1602377"/>
              <a:gd name="connsiteX38" fmla="*/ 3064193 w 4188999"/>
              <a:gd name="connsiteY38" fmla="*/ 1588175 h 1602377"/>
              <a:gd name="connsiteX39" fmla="*/ 3064193 w 4188999"/>
              <a:gd name="connsiteY39" fmla="*/ 1103570 h 1602377"/>
              <a:gd name="connsiteX40" fmla="*/ 2950655 w 4188999"/>
              <a:gd name="connsiteY40" fmla="*/ 1103570 h 1602377"/>
              <a:gd name="connsiteX41" fmla="*/ 2950655 w 4188999"/>
              <a:gd name="connsiteY41" fmla="*/ 1372006 h 1602377"/>
              <a:gd name="connsiteX42" fmla="*/ 2848547 w 4188999"/>
              <a:gd name="connsiteY42" fmla="*/ 1509490 h 1602377"/>
              <a:gd name="connsiteX43" fmla="*/ 2766536 w 4188999"/>
              <a:gd name="connsiteY43" fmla="*/ 1407040 h 1602377"/>
              <a:gd name="connsiteX44" fmla="*/ 2766536 w 4188999"/>
              <a:gd name="connsiteY44" fmla="*/ 1103570 h 1602377"/>
              <a:gd name="connsiteX45" fmla="*/ 2652998 w 4188999"/>
              <a:gd name="connsiteY45" fmla="*/ 1103570 h 1602377"/>
              <a:gd name="connsiteX46" fmla="*/ 2652998 w 4188999"/>
              <a:gd name="connsiteY46" fmla="*/ 1424178 h 1602377"/>
              <a:gd name="connsiteX47" fmla="*/ 2815209 w 4188999"/>
              <a:gd name="connsiteY47" fmla="*/ 1602378 h 1602377"/>
              <a:gd name="connsiteX48" fmla="*/ 2499360 w 4188999"/>
              <a:gd name="connsiteY48" fmla="*/ 1592909 h 1602377"/>
              <a:gd name="connsiteX49" fmla="*/ 2571845 w 4188999"/>
              <a:gd name="connsiteY49" fmla="*/ 1583441 h 1602377"/>
              <a:gd name="connsiteX50" fmla="*/ 2571845 w 4188999"/>
              <a:gd name="connsiteY50" fmla="*/ 1500969 h 1602377"/>
              <a:gd name="connsiteX51" fmla="*/ 2529840 w 4188999"/>
              <a:gd name="connsiteY51" fmla="*/ 1505703 h 1602377"/>
              <a:gd name="connsiteX52" fmla="*/ 2464975 w 4188999"/>
              <a:gd name="connsiteY52" fmla="*/ 1428912 h 1602377"/>
              <a:gd name="connsiteX53" fmla="*/ 2464975 w 4188999"/>
              <a:gd name="connsiteY53" fmla="*/ 1191818 h 1602377"/>
              <a:gd name="connsiteX54" fmla="*/ 2562320 w 4188999"/>
              <a:gd name="connsiteY54" fmla="*/ 1191818 h 1602377"/>
              <a:gd name="connsiteX55" fmla="*/ 2562320 w 4188999"/>
              <a:gd name="connsiteY55" fmla="*/ 1103570 h 1602377"/>
              <a:gd name="connsiteX56" fmla="*/ 2465070 w 4188999"/>
              <a:gd name="connsiteY56" fmla="*/ 1103570 h 1602377"/>
              <a:gd name="connsiteX57" fmla="*/ 2465070 w 4188999"/>
              <a:gd name="connsiteY57" fmla="*/ 961256 h 1602377"/>
              <a:gd name="connsiteX58" fmla="*/ 2354390 w 4188999"/>
              <a:gd name="connsiteY58" fmla="*/ 961256 h 1602377"/>
              <a:gd name="connsiteX59" fmla="*/ 2354390 w 4188999"/>
              <a:gd name="connsiteY59" fmla="*/ 1103570 h 1602377"/>
              <a:gd name="connsiteX60" fmla="*/ 2271427 w 4188999"/>
              <a:gd name="connsiteY60" fmla="*/ 1103570 h 1602377"/>
              <a:gd name="connsiteX61" fmla="*/ 2271427 w 4188999"/>
              <a:gd name="connsiteY61" fmla="*/ 1191818 h 1602377"/>
              <a:gd name="connsiteX62" fmla="*/ 2354390 w 4188999"/>
              <a:gd name="connsiteY62" fmla="*/ 1191818 h 1602377"/>
              <a:gd name="connsiteX63" fmla="*/ 2354390 w 4188999"/>
              <a:gd name="connsiteY63" fmla="*/ 1449743 h 1602377"/>
              <a:gd name="connsiteX64" fmla="*/ 2499360 w 4188999"/>
              <a:gd name="connsiteY64" fmla="*/ 1592909 h 1602377"/>
              <a:gd name="connsiteX65" fmla="*/ 2069116 w 4188999"/>
              <a:gd name="connsiteY65" fmla="*/ 980194 h 1602377"/>
              <a:gd name="connsiteX66" fmla="*/ 2143506 w 4188999"/>
              <a:gd name="connsiteY66" fmla="*/ 1054144 h 1602377"/>
              <a:gd name="connsiteX67" fmla="*/ 2217896 w 4188999"/>
              <a:gd name="connsiteY67" fmla="*/ 980194 h 1602377"/>
              <a:gd name="connsiteX68" fmla="*/ 2143506 w 4188999"/>
              <a:gd name="connsiteY68" fmla="*/ 905297 h 1602377"/>
              <a:gd name="connsiteX69" fmla="*/ 2069116 w 4188999"/>
              <a:gd name="connsiteY69" fmla="*/ 980194 h 1602377"/>
              <a:gd name="connsiteX70" fmla="*/ 2087213 w 4188999"/>
              <a:gd name="connsiteY70" fmla="*/ 1588175 h 1602377"/>
              <a:gd name="connsiteX71" fmla="*/ 2199799 w 4188999"/>
              <a:gd name="connsiteY71" fmla="*/ 1588175 h 1602377"/>
              <a:gd name="connsiteX72" fmla="*/ 2199799 w 4188999"/>
              <a:gd name="connsiteY72" fmla="*/ 1103570 h 1602377"/>
              <a:gd name="connsiteX73" fmla="*/ 2087213 w 4188999"/>
              <a:gd name="connsiteY73" fmla="*/ 1103570 h 1602377"/>
              <a:gd name="connsiteX74" fmla="*/ 2087213 w 4188999"/>
              <a:gd name="connsiteY74" fmla="*/ 1588175 h 1602377"/>
              <a:gd name="connsiteX75" fmla="*/ 1928908 w 4188999"/>
              <a:gd name="connsiteY75" fmla="*/ 1592909 h 1602377"/>
              <a:gd name="connsiteX76" fmla="*/ 2001393 w 4188999"/>
              <a:gd name="connsiteY76" fmla="*/ 1583441 h 1602377"/>
              <a:gd name="connsiteX77" fmla="*/ 2001393 w 4188999"/>
              <a:gd name="connsiteY77" fmla="*/ 1500969 h 1602377"/>
              <a:gd name="connsiteX78" fmla="*/ 1959388 w 4188999"/>
              <a:gd name="connsiteY78" fmla="*/ 1505703 h 1602377"/>
              <a:gd name="connsiteX79" fmla="*/ 1894523 w 4188999"/>
              <a:gd name="connsiteY79" fmla="*/ 1428912 h 1602377"/>
              <a:gd name="connsiteX80" fmla="*/ 1894523 w 4188999"/>
              <a:gd name="connsiteY80" fmla="*/ 1191818 h 1602377"/>
              <a:gd name="connsiteX81" fmla="*/ 1991868 w 4188999"/>
              <a:gd name="connsiteY81" fmla="*/ 1191818 h 1602377"/>
              <a:gd name="connsiteX82" fmla="*/ 1991868 w 4188999"/>
              <a:gd name="connsiteY82" fmla="*/ 1103570 h 1602377"/>
              <a:gd name="connsiteX83" fmla="*/ 1894523 w 4188999"/>
              <a:gd name="connsiteY83" fmla="*/ 1103570 h 1602377"/>
              <a:gd name="connsiteX84" fmla="*/ 1894523 w 4188999"/>
              <a:gd name="connsiteY84" fmla="*/ 961256 h 1602377"/>
              <a:gd name="connsiteX85" fmla="*/ 1783842 w 4188999"/>
              <a:gd name="connsiteY85" fmla="*/ 961256 h 1602377"/>
              <a:gd name="connsiteX86" fmla="*/ 1783842 w 4188999"/>
              <a:gd name="connsiteY86" fmla="*/ 1103570 h 1602377"/>
              <a:gd name="connsiteX87" fmla="*/ 1700879 w 4188999"/>
              <a:gd name="connsiteY87" fmla="*/ 1103570 h 1602377"/>
              <a:gd name="connsiteX88" fmla="*/ 1700879 w 4188999"/>
              <a:gd name="connsiteY88" fmla="*/ 1191818 h 1602377"/>
              <a:gd name="connsiteX89" fmla="*/ 1783842 w 4188999"/>
              <a:gd name="connsiteY89" fmla="*/ 1191818 h 1602377"/>
              <a:gd name="connsiteX90" fmla="*/ 1783842 w 4188999"/>
              <a:gd name="connsiteY90" fmla="*/ 1449743 h 1602377"/>
              <a:gd name="connsiteX91" fmla="*/ 1928908 w 4188999"/>
              <a:gd name="connsiteY91" fmla="*/ 1592909 h 1602377"/>
              <a:gd name="connsiteX92" fmla="*/ 1450848 w 4188999"/>
              <a:gd name="connsiteY92" fmla="*/ 1602378 h 1602377"/>
              <a:gd name="connsiteX93" fmla="*/ 1666494 w 4188999"/>
              <a:gd name="connsiteY93" fmla="*/ 1444914 h 1602377"/>
              <a:gd name="connsiteX94" fmla="*/ 1488091 w 4188999"/>
              <a:gd name="connsiteY94" fmla="*/ 1298813 h 1602377"/>
              <a:gd name="connsiteX95" fmla="*/ 1428941 w 4188999"/>
              <a:gd name="connsiteY95" fmla="*/ 1285557 h 1602377"/>
              <a:gd name="connsiteX96" fmla="*/ 1351693 w 4188999"/>
              <a:gd name="connsiteY96" fmla="*/ 1229598 h 1602377"/>
              <a:gd name="connsiteX97" fmla="*/ 1435608 w 4188999"/>
              <a:gd name="connsiteY97" fmla="*/ 1172691 h 1602377"/>
              <a:gd name="connsiteX98" fmla="*/ 1535811 w 4188999"/>
              <a:gd name="connsiteY98" fmla="*/ 1234332 h 1602377"/>
              <a:gd name="connsiteX99" fmla="*/ 1649349 w 4188999"/>
              <a:gd name="connsiteY99" fmla="*/ 1234332 h 1602377"/>
              <a:gd name="connsiteX100" fmla="*/ 1436561 w 4188999"/>
              <a:gd name="connsiteY100" fmla="*/ 1090219 h 1602377"/>
              <a:gd name="connsiteX101" fmla="*/ 1236155 w 4188999"/>
              <a:gd name="connsiteY101" fmla="*/ 1236320 h 1602377"/>
              <a:gd name="connsiteX102" fmla="*/ 1400270 w 4188999"/>
              <a:gd name="connsiteY102" fmla="*/ 1380433 h 1602377"/>
              <a:gd name="connsiteX103" fmla="*/ 1457516 w 4188999"/>
              <a:gd name="connsiteY103" fmla="*/ 1392742 h 1602377"/>
              <a:gd name="connsiteX104" fmla="*/ 1551051 w 4188999"/>
              <a:gd name="connsiteY104" fmla="*/ 1456277 h 1602377"/>
              <a:gd name="connsiteX105" fmla="*/ 1456563 w 4188999"/>
              <a:gd name="connsiteY105" fmla="*/ 1518864 h 1602377"/>
              <a:gd name="connsiteX106" fmla="*/ 1341120 w 4188999"/>
              <a:gd name="connsiteY106" fmla="*/ 1437339 h 1602377"/>
              <a:gd name="connsiteX107" fmla="*/ 1219010 w 4188999"/>
              <a:gd name="connsiteY107" fmla="*/ 1437339 h 1602377"/>
              <a:gd name="connsiteX108" fmla="*/ 1450848 w 4188999"/>
              <a:gd name="connsiteY108" fmla="*/ 1602378 h 1602377"/>
              <a:gd name="connsiteX109" fmla="*/ 720090 w 4188999"/>
              <a:gd name="connsiteY109" fmla="*/ 1588175 h 1602377"/>
              <a:gd name="connsiteX110" fmla="*/ 833628 w 4188999"/>
              <a:gd name="connsiteY110" fmla="*/ 1588175 h 1602377"/>
              <a:gd name="connsiteX111" fmla="*/ 833628 w 4188999"/>
              <a:gd name="connsiteY111" fmla="*/ 1317845 h 1602377"/>
              <a:gd name="connsiteX112" fmla="*/ 943356 w 4188999"/>
              <a:gd name="connsiteY112" fmla="*/ 1182254 h 1602377"/>
              <a:gd name="connsiteX113" fmla="*/ 1023461 w 4188999"/>
              <a:gd name="connsiteY113" fmla="*/ 1275236 h 1602377"/>
              <a:gd name="connsiteX114" fmla="*/ 1023461 w 4188999"/>
              <a:gd name="connsiteY114" fmla="*/ 1588175 h 1602377"/>
              <a:gd name="connsiteX115" fmla="*/ 1137952 w 4188999"/>
              <a:gd name="connsiteY115" fmla="*/ 1588175 h 1602377"/>
              <a:gd name="connsiteX116" fmla="*/ 1137952 w 4188999"/>
              <a:gd name="connsiteY116" fmla="*/ 1265673 h 1602377"/>
              <a:gd name="connsiteX117" fmla="*/ 975741 w 4188999"/>
              <a:gd name="connsiteY117" fmla="*/ 1089272 h 1602377"/>
              <a:gd name="connsiteX118" fmla="*/ 830675 w 4188999"/>
              <a:gd name="connsiteY118" fmla="*/ 1166063 h 1602377"/>
              <a:gd name="connsiteX119" fmla="*/ 830675 w 4188999"/>
              <a:gd name="connsiteY119" fmla="*/ 1103475 h 1602377"/>
              <a:gd name="connsiteX120" fmla="*/ 720090 w 4188999"/>
              <a:gd name="connsiteY120" fmla="*/ 1103475 h 1602377"/>
              <a:gd name="connsiteX121" fmla="*/ 720090 w 4188999"/>
              <a:gd name="connsiteY121" fmla="*/ 1588175 h 1602377"/>
              <a:gd name="connsiteX122" fmla="*/ 471964 w 4188999"/>
              <a:gd name="connsiteY122" fmla="*/ 1588175 h 1602377"/>
              <a:gd name="connsiteX123" fmla="*/ 591217 w 4188999"/>
              <a:gd name="connsiteY123" fmla="*/ 1588175 h 1602377"/>
              <a:gd name="connsiteX124" fmla="*/ 591217 w 4188999"/>
              <a:gd name="connsiteY124" fmla="*/ 924329 h 1602377"/>
              <a:gd name="connsiteX125" fmla="*/ 471964 w 4188999"/>
              <a:gd name="connsiteY125" fmla="*/ 924329 h 1602377"/>
              <a:gd name="connsiteX126" fmla="*/ 471964 w 4188999"/>
              <a:gd name="connsiteY126" fmla="*/ 1588175 h 1602377"/>
              <a:gd name="connsiteX127" fmla="*/ 3960971 w 4188999"/>
              <a:gd name="connsiteY127" fmla="*/ 697081 h 1602377"/>
              <a:gd name="connsiteX128" fmla="*/ 4176617 w 4188999"/>
              <a:gd name="connsiteY128" fmla="*/ 539618 h 1602377"/>
              <a:gd name="connsiteX129" fmla="*/ 3998214 w 4188999"/>
              <a:gd name="connsiteY129" fmla="*/ 393517 h 1602377"/>
              <a:gd name="connsiteX130" fmla="*/ 3939064 w 4188999"/>
              <a:gd name="connsiteY130" fmla="*/ 380261 h 1602377"/>
              <a:gd name="connsiteX131" fmla="*/ 3861816 w 4188999"/>
              <a:gd name="connsiteY131" fmla="*/ 324301 h 1602377"/>
              <a:gd name="connsiteX132" fmla="*/ 3945731 w 4188999"/>
              <a:gd name="connsiteY132" fmla="*/ 267394 h 1602377"/>
              <a:gd name="connsiteX133" fmla="*/ 4045934 w 4188999"/>
              <a:gd name="connsiteY133" fmla="*/ 329035 h 1602377"/>
              <a:gd name="connsiteX134" fmla="*/ 4159472 w 4188999"/>
              <a:gd name="connsiteY134" fmla="*/ 329035 h 1602377"/>
              <a:gd name="connsiteX135" fmla="*/ 3946684 w 4188999"/>
              <a:gd name="connsiteY135" fmla="*/ 184923 h 1602377"/>
              <a:gd name="connsiteX136" fmla="*/ 3746278 w 4188999"/>
              <a:gd name="connsiteY136" fmla="*/ 331024 h 1602377"/>
              <a:gd name="connsiteX137" fmla="*/ 3910394 w 4188999"/>
              <a:gd name="connsiteY137" fmla="*/ 475136 h 1602377"/>
              <a:gd name="connsiteX138" fmla="*/ 3967639 w 4188999"/>
              <a:gd name="connsiteY138" fmla="*/ 487446 h 1602377"/>
              <a:gd name="connsiteX139" fmla="*/ 4061174 w 4188999"/>
              <a:gd name="connsiteY139" fmla="*/ 550980 h 1602377"/>
              <a:gd name="connsiteX140" fmla="*/ 3966686 w 4188999"/>
              <a:gd name="connsiteY140" fmla="*/ 613568 h 1602377"/>
              <a:gd name="connsiteX141" fmla="*/ 3851243 w 4188999"/>
              <a:gd name="connsiteY141" fmla="*/ 532043 h 1602377"/>
              <a:gd name="connsiteX142" fmla="*/ 3729133 w 4188999"/>
              <a:gd name="connsiteY142" fmla="*/ 532043 h 1602377"/>
              <a:gd name="connsiteX143" fmla="*/ 3960971 w 4188999"/>
              <a:gd name="connsiteY143" fmla="*/ 697081 h 1602377"/>
              <a:gd name="connsiteX144" fmla="*/ 3307747 w 4188999"/>
              <a:gd name="connsiteY144" fmla="*/ 390771 h 1602377"/>
              <a:gd name="connsiteX145" fmla="*/ 3437478 w 4188999"/>
              <a:gd name="connsiteY145" fmla="*/ 274117 h 1602377"/>
              <a:gd name="connsiteX146" fmla="*/ 3566255 w 4188999"/>
              <a:gd name="connsiteY146" fmla="*/ 390771 h 1602377"/>
              <a:gd name="connsiteX147" fmla="*/ 3307747 w 4188999"/>
              <a:gd name="connsiteY147" fmla="*/ 390771 h 1602377"/>
              <a:gd name="connsiteX148" fmla="*/ 3442240 w 4188999"/>
              <a:gd name="connsiteY148" fmla="*/ 697081 h 1602377"/>
              <a:gd name="connsiteX149" fmla="*/ 3666458 w 4188999"/>
              <a:gd name="connsiteY149" fmla="*/ 556756 h 1602377"/>
              <a:gd name="connsiteX150" fmla="*/ 3546253 w 4188999"/>
              <a:gd name="connsiteY150" fmla="*/ 556756 h 1602377"/>
              <a:gd name="connsiteX151" fmla="*/ 3444145 w 4188999"/>
              <a:gd name="connsiteY151" fmla="*/ 607981 h 1602377"/>
              <a:gd name="connsiteX152" fmla="*/ 3305842 w 4188999"/>
              <a:gd name="connsiteY152" fmla="*/ 473337 h 1602377"/>
              <a:gd name="connsiteX153" fmla="*/ 3679889 w 4188999"/>
              <a:gd name="connsiteY153" fmla="*/ 473337 h 1602377"/>
              <a:gd name="connsiteX154" fmla="*/ 3434715 w 4188999"/>
              <a:gd name="connsiteY154" fmla="*/ 184070 h 1602377"/>
              <a:gd name="connsiteX155" fmla="*/ 3190494 w 4188999"/>
              <a:gd name="connsiteY155" fmla="*/ 441996 h 1602377"/>
              <a:gd name="connsiteX156" fmla="*/ 3442240 w 4188999"/>
              <a:gd name="connsiteY156" fmla="*/ 697081 h 1602377"/>
              <a:gd name="connsiteX157" fmla="*/ 2968371 w 4188999"/>
              <a:gd name="connsiteY157" fmla="*/ 74897 h 1602377"/>
              <a:gd name="connsiteX158" fmla="*/ 3042761 w 4188999"/>
              <a:gd name="connsiteY158" fmla="*/ 148847 h 1602377"/>
              <a:gd name="connsiteX159" fmla="*/ 3117152 w 4188999"/>
              <a:gd name="connsiteY159" fmla="*/ 74897 h 1602377"/>
              <a:gd name="connsiteX160" fmla="*/ 3042761 w 4188999"/>
              <a:gd name="connsiteY160" fmla="*/ 0 h 1602377"/>
              <a:gd name="connsiteX161" fmla="*/ 2968371 w 4188999"/>
              <a:gd name="connsiteY161" fmla="*/ 74897 h 1602377"/>
              <a:gd name="connsiteX162" fmla="*/ 2986469 w 4188999"/>
              <a:gd name="connsiteY162" fmla="*/ 682878 h 1602377"/>
              <a:gd name="connsiteX163" fmla="*/ 3099054 w 4188999"/>
              <a:gd name="connsiteY163" fmla="*/ 682878 h 1602377"/>
              <a:gd name="connsiteX164" fmla="*/ 3099054 w 4188999"/>
              <a:gd name="connsiteY164" fmla="*/ 198179 h 1602377"/>
              <a:gd name="connsiteX165" fmla="*/ 2986469 w 4188999"/>
              <a:gd name="connsiteY165" fmla="*/ 198179 h 1602377"/>
              <a:gd name="connsiteX166" fmla="*/ 2986469 w 4188999"/>
              <a:gd name="connsiteY166" fmla="*/ 682878 h 1602377"/>
              <a:gd name="connsiteX167" fmla="*/ 2628995 w 4188999"/>
              <a:gd name="connsiteY167" fmla="*/ 682878 h 1602377"/>
              <a:gd name="connsiteX168" fmla="*/ 2742533 w 4188999"/>
              <a:gd name="connsiteY168" fmla="*/ 682878 h 1602377"/>
              <a:gd name="connsiteX169" fmla="*/ 2742533 w 4188999"/>
              <a:gd name="connsiteY169" fmla="*/ 463774 h 1602377"/>
              <a:gd name="connsiteX170" fmla="*/ 2826449 w 4188999"/>
              <a:gd name="connsiteY170" fmla="*/ 299682 h 1602377"/>
              <a:gd name="connsiteX171" fmla="*/ 2913316 w 4188999"/>
              <a:gd name="connsiteY171" fmla="*/ 292108 h 1602377"/>
              <a:gd name="connsiteX172" fmla="*/ 2913316 w 4188999"/>
              <a:gd name="connsiteY172" fmla="*/ 183976 h 1602377"/>
              <a:gd name="connsiteX173" fmla="*/ 2739676 w 4188999"/>
              <a:gd name="connsiteY173" fmla="*/ 297789 h 1602377"/>
              <a:gd name="connsiteX174" fmla="*/ 2739676 w 4188999"/>
              <a:gd name="connsiteY174" fmla="*/ 198179 h 1602377"/>
              <a:gd name="connsiteX175" fmla="*/ 2628995 w 4188999"/>
              <a:gd name="connsiteY175" fmla="*/ 198179 h 1602377"/>
              <a:gd name="connsiteX176" fmla="*/ 2628995 w 4188999"/>
              <a:gd name="connsiteY176" fmla="*/ 682878 h 1602377"/>
              <a:gd name="connsiteX177" fmla="*/ 2140744 w 4188999"/>
              <a:gd name="connsiteY177" fmla="*/ 440102 h 1602377"/>
              <a:gd name="connsiteX178" fmla="*/ 2264759 w 4188999"/>
              <a:gd name="connsiteY178" fmla="*/ 275064 h 1602377"/>
              <a:gd name="connsiteX179" fmla="*/ 2392585 w 4188999"/>
              <a:gd name="connsiteY179" fmla="*/ 440102 h 1602377"/>
              <a:gd name="connsiteX180" fmla="*/ 2264759 w 4188999"/>
              <a:gd name="connsiteY180" fmla="*/ 607034 h 1602377"/>
              <a:gd name="connsiteX181" fmla="*/ 2140744 w 4188999"/>
              <a:gd name="connsiteY181" fmla="*/ 440102 h 1602377"/>
              <a:gd name="connsiteX182" fmla="*/ 2242852 w 4188999"/>
              <a:gd name="connsiteY182" fmla="*/ 697081 h 1602377"/>
              <a:gd name="connsiteX183" fmla="*/ 2390775 w 4188999"/>
              <a:gd name="connsiteY183" fmla="*/ 622184 h 1602377"/>
              <a:gd name="connsiteX184" fmla="*/ 2390775 w 4188999"/>
              <a:gd name="connsiteY184" fmla="*/ 682878 h 1602377"/>
              <a:gd name="connsiteX185" fmla="*/ 2505266 w 4188999"/>
              <a:gd name="connsiteY185" fmla="*/ 682878 h 1602377"/>
              <a:gd name="connsiteX186" fmla="*/ 2505266 w 4188999"/>
              <a:gd name="connsiteY186" fmla="*/ 198179 h 1602377"/>
              <a:gd name="connsiteX187" fmla="*/ 2390775 w 4188999"/>
              <a:gd name="connsiteY187" fmla="*/ 198179 h 1602377"/>
              <a:gd name="connsiteX188" fmla="*/ 2390775 w 4188999"/>
              <a:gd name="connsiteY188" fmla="*/ 260766 h 1602377"/>
              <a:gd name="connsiteX189" fmla="*/ 2242852 w 4188999"/>
              <a:gd name="connsiteY189" fmla="*/ 183976 h 1602377"/>
              <a:gd name="connsiteX190" fmla="*/ 2024348 w 4188999"/>
              <a:gd name="connsiteY190" fmla="*/ 440008 h 1602377"/>
              <a:gd name="connsiteX191" fmla="*/ 2242852 w 4188999"/>
              <a:gd name="connsiteY191" fmla="*/ 697081 h 1602377"/>
              <a:gd name="connsiteX192" fmla="*/ 1683068 w 4188999"/>
              <a:gd name="connsiteY192" fmla="*/ 697081 h 1602377"/>
              <a:gd name="connsiteX193" fmla="*/ 1820418 w 4188999"/>
              <a:gd name="connsiteY193" fmla="*/ 623131 h 1602377"/>
              <a:gd name="connsiteX194" fmla="*/ 1820418 w 4188999"/>
              <a:gd name="connsiteY194" fmla="*/ 682878 h 1602377"/>
              <a:gd name="connsiteX195" fmla="*/ 1932051 w 4188999"/>
              <a:gd name="connsiteY195" fmla="*/ 682878 h 1602377"/>
              <a:gd name="connsiteX196" fmla="*/ 1932051 w 4188999"/>
              <a:gd name="connsiteY196" fmla="*/ 198179 h 1602377"/>
              <a:gd name="connsiteX197" fmla="*/ 1818513 w 4188999"/>
              <a:gd name="connsiteY197" fmla="*/ 198179 h 1602377"/>
              <a:gd name="connsiteX198" fmla="*/ 1818513 w 4188999"/>
              <a:gd name="connsiteY198" fmla="*/ 466615 h 1602377"/>
              <a:gd name="connsiteX199" fmla="*/ 1716405 w 4188999"/>
              <a:gd name="connsiteY199" fmla="*/ 604099 h 1602377"/>
              <a:gd name="connsiteX200" fmla="*/ 1634395 w 4188999"/>
              <a:gd name="connsiteY200" fmla="*/ 501649 h 1602377"/>
              <a:gd name="connsiteX201" fmla="*/ 1634395 w 4188999"/>
              <a:gd name="connsiteY201" fmla="*/ 198179 h 1602377"/>
              <a:gd name="connsiteX202" fmla="*/ 1520857 w 4188999"/>
              <a:gd name="connsiteY202" fmla="*/ 198179 h 1602377"/>
              <a:gd name="connsiteX203" fmla="*/ 1520857 w 4188999"/>
              <a:gd name="connsiteY203" fmla="*/ 518787 h 1602377"/>
              <a:gd name="connsiteX204" fmla="*/ 1683068 w 4188999"/>
              <a:gd name="connsiteY204" fmla="*/ 697081 h 1602377"/>
              <a:gd name="connsiteX205" fmla="*/ 1368552 w 4188999"/>
              <a:gd name="connsiteY205" fmla="*/ 687613 h 1602377"/>
              <a:gd name="connsiteX206" fmla="*/ 1441037 w 4188999"/>
              <a:gd name="connsiteY206" fmla="*/ 678144 h 1602377"/>
              <a:gd name="connsiteX207" fmla="*/ 1441037 w 4188999"/>
              <a:gd name="connsiteY207" fmla="*/ 595577 h 1602377"/>
              <a:gd name="connsiteX208" fmla="*/ 1399032 w 4188999"/>
              <a:gd name="connsiteY208" fmla="*/ 600312 h 1602377"/>
              <a:gd name="connsiteX209" fmla="*/ 1334167 w 4188999"/>
              <a:gd name="connsiteY209" fmla="*/ 523521 h 1602377"/>
              <a:gd name="connsiteX210" fmla="*/ 1334167 w 4188999"/>
              <a:gd name="connsiteY210" fmla="*/ 286426 h 1602377"/>
              <a:gd name="connsiteX211" fmla="*/ 1431512 w 4188999"/>
              <a:gd name="connsiteY211" fmla="*/ 286426 h 1602377"/>
              <a:gd name="connsiteX212" fmla="*/ 1431512 w 4188999"/>
              <a:gd name="connsiteY212" fmla="*/ 198179 h 1602377"/>
              <a:gd name="connsiteX213" fmla="*/ 1334167 w 4188999"/>
              <a:gd name="connsiteY213" fmla="*/ 198179 h 1602377"/>
              <a:gd name="connsiteX214" fmla="*/ 1334167 w 4188999"/>
              <a:gd name="connsiteY214" fmla="*/ 55960 h 1602377"/>
              <a:gd name="connsiteX215" fmla="*/ 1223486 w 4188999"/>
              <a:gd name="connsiteY215" fmla="*/ 55960 h 1602377"/>
              <a:gd name="connsiteX216" fmla="*/ 1223486 w 4188999"/>
              <a:gd name="connsiteY216" fmla="*/ 198179 h 1602377"/>
              <a:gd name="connsiteX217" fmla="*/ 1140524 w 4188999"/>
              <a:gd name="connsiteY217" fmla="*/ 198179 h 1602377"/>
              <a:gd name="connsiteX218" fmla="*/ 1140524 w 4188999"/>
              <a:gd name="connsiteY218" fmla="*/ 286426 h 1602377"/>
              <a:gd name="connsiteX219" fmla="*/ 1223486 w 4188999"/>
              <a:gd name="connsiteY219" fmla="*/ 286426 h 1602377"/>
              <a:gd name="connsiteX220" fmla="*/ 1223486 w 4188999"/>
              <a:gd name="connsiteY220" fmla="*/ 544352 h 1602377"/>
              <a:gd name="connsiteX221" fmla="*/ 1368552 w 4188999"/>
              <a:gd name="connsiteY221" fmla="*/ 687613 h 1602377"/>
              <a:gd name="connsiteX222" fmla="*/ 884111 w 4188999"/>
              <a:gd name="connsiteY222" fmla="*/ 697081 h 1602377"/>
              <a:gd name="connsiteX223" fmla="*/ 1106424 w 4188999"/>
              <a:gd name="connsiteY223" fmla="*/ 530149 h 1602377"/>
              <a:gd name="connsiteX224" fmla="*/ 993838 w 4188999"/>
              <a:gd name="connsiteY224" fmla="*/ 530149 h 1602377"/>
              <a:gd name="connsiteX225" fmla="*/ 886015 w 4188999"/>
              <a:gd name="connsiteY225" fmla="*/ 604099 h 1602377"/>
              <a:gd name="connsiteX226" fmla="*/ 761048 w 4188999"/>
              <a:gd name="connsiteY226" fmla="*/ 441901 h 1602377"/>
              <a:gd name="connsiteX227" fmla="*/ 888873 w 4188999"/>
              <a:gd name="connsiteY227" fmla="*/ 277810 h 1602377"/>
              <a:gd name="connsiteX228" fmla="*/ 993838 w 4188999"/>
              <a:gd name="connsiteY228" fmla="*/ 351760 h 1602377"/>
              <a:gd name="connsiteX229" fmla="*/ 1105472 w 4188999"/>
              <a:gd name="connsiteY229" fmla="*/ 351760 h 1602377"/>
              <a:gd name="connsiteX230" fmla="*/ 886968 w 4188999"/>
              <a:gd name="connsiteY230" fmla="*/ 184828 h 1602377"/>
              <a:gd name="connsiteX231" fmla="*/ 641795 w 4188999"/>
              <a:gd name="connsiteY231" fmla="*/ 441807 h 1602377"/>
              <a:gd name="connsiteX232" fmla="*/ 884111 w 4188999"/>
              <a:gd name="connsiteY232" fmla="*/ 697081 h 1602377"/>
              <a:gd name="connsiteX233" fmla="*/ 208026 w 4188999"/>
              <a:gd name="connsiteY233" fmla="*/ 444837 h 1602377"/>
              <a:gd name="connsiteX234" fmla="*/ 252889 w 4188999"/>
              <a:gd name="connsiteY234" fmla="*/ 314927 h 1602377"/>
              <a:gd name="connsiteX235" fmla="*/ 312039 w 4188999"/>
              <a:gd name="connsiteY235" fmla="*/ 143261 h 1602377"/>
              <a:gd name="connsiteX236" fmla="*/ 312992 w 4188999"/>
              <a:gd name="connsiteY236" fmla="*/ 143261 h 1602377"/>
              <a:gd name="connsiteX237" fmla="*/ 372142 w 4188999"/>
              <a:gd name="connsiteY237" fmla="*/ 313980 h 1602377"/>
              <a:gd name="connsiteX238" fmla="*/ 417005 w 4188999"/>
              <a:gd name="connsiteY238" fmla="*/ 444837 h 1602377"/>
              <a:gd name="connsiteX239" fmla="*/ 208026 w 4188999"/>
              <a:gd name="connsiteY239" fmla="*/ 444837 h 1602377"/>
              <a:gd name="connsiteX240" fmla="*/ 0 w 4188999"/>
              <a:gd name="connsiteY240" fmla="*/ 682878 h 1602377"/>
              <a:gd name="connsiteX241" fmla="*/ 124968 w 4188999"/>
              <a:gd name="connsiteY241" fmla="*/ 682878 h 1602377"/>
              <a:gd name="connsiteX242" fmla="*/ 172688 w 4188999"/>
              <a:gd name="connsiteY242" fmla="*/ 544447 h 1602377"/>
              <a:gd name="connsiteX243" fmla="*/ 451295 w 4188999"/>
              <a:gd name="connsiteY243" fmla="*/ 544447 h 1602377"/>
              <a:gd name="connsiteX244" fmla="*/ 499015 w 4188999"/>
              <a:gd name="connsiteY244" fmla="*/ 682878 h 1602377"/>
              <a:gd name="connsiteX245" fmla="*/ 626840 w 4188999"/>
              <a:gd name="connsiteY245" fmla="*/ 682878 h 1602377"/>
              <a:gd name="connsiteX246" fmla="*/ 380714 w 4188999"/>
              <a:gd name="connsiteY246" fmla="*/ 18937 h 1602377"/>
              <a:gd name="connsiteX247" fmla="*/ 248984 w 4188999"/>
              <a:gd name="connsiteY247" fmla="*/ 18937 h 1602377"/>
              <a:gd name="connsiteX248" fmla="*/ 0 w 4188999"/>
              <a:gd name="connsiteY248" fmla="*/ 682878 h 16023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Lst>
            <a:rect l="l" t="t" r="r" b="b"/>
            <a:pathLst>
              <a:path w="4188999" h="1602377">
                <a:moveTo>
                  <a:pt x="4115562" y="1595750"/>
                </a:moveTo>
                <a:cubicBezTo>
                  <a:pt x="4155662" y="1595750"/>
                  <a:pt x="4189000" y="1563462"/>
                  <a:pt x="4189000" y="1522747"/>
                </a:cubicBezTo>
                <a:cubicBezTo>
                  <a:pt x="4189000" y="1482884"/>
                  <a:pt x="4155567" y="1450690"/>
                  <a:pt x="4115562" y="1450690"/>
                </a:cubicBezTo>
                <a:cubicBezTo>
                  <a:pt x="4075462" y="1450690"/>
                  <a:pt x="4042124" y="1482978"/>
                  <a:pt x="4042124" y="1522747"/>
                </a:cubicBezTo>
                <a:cubicBezTo>
                  <a:pt x="4042124" y="1563556"/>
                  <a:pt x="4075462" y="1595750"/>
                  <a:pt x="4115562" y="1595750"/>
                </a:cubicBezTo>
                <a:moveTo>
                  <a:pt x="3601307" y="1296067"/>
                </a:moveTo>
                <a:cubicBezTo>
                  <a:pt x="3611785" y="1227798"/>
                  <a:pt x="3664268" y="1179414"/>
                  <a:pt x="3731038" y="1179414"/>
                </a:cubicBezTo>
                <a:cubicBezTo>
                  <a:pt x="3803523" y="1179414"/>
                  <a:pt x="3849338" y="1225905"/>
                  <a:pt x="3859816" y="1296067"/>
                </a:cubicBezTo>
                <a:lnTo>
                  <a:pt x="3601307" y="1296067"/>
                </a:lnTo>
                <a:close/>
                <a:moveTo>
                  <a:pt x="3735800" y="1602378"/>
                </a:moveTo>
                <a:cubicBezTo>
                  <a:pt x="3856006" y="1602378"/>
                  <a:pt x="3934206" y="1544524"/>
                  <a:pt x="3960019" y="1462053"/>
                </a:cubicBezTo>
                <a:lnTo>
                  <a:pt x="3839813" y="1462053"/>
                </a:lnTo>
                <a:cubicBezTo>
                  <a:pt x="3824573" y="1490459"/>
                  <a:pt x="3793046" y="1513278"/>
                  <a:pt x="3737705" y="1513278"/>
                </a:cubicBezTo>
                <a:cubicBezTo>
                  <a:pt x="3661410" y="1513278"/>
                  <a:pt x="3605117" y="1459212"/>
                  <a:pt x="3599403" y="1378634"/>
                </a:cubicBezTo>
                <a:lnTo>
                  <a:pt x="3973354" y="1378634"/>
                </a:lnTo>
                <a:cubicBezTo>
                  <a:pt x="3971449" y="1194658"/>
                  <a:pt x="3874103" y="1089367"/>
                  <a:pt x="3728180" y="1089367"/>
                </a:cubicBezTo>
                <a:cubicBezTo>
                  <a:pt x="3595592" y="1089367"/>
                  <a:pt x="3483959" y="1195605"/>
                  <a:pt x="3483959" y="1347387"/>
                </a:cubicBezTo>
                <a:cubicBezTo>
                  <a:pt x="3483959" y="1500022"/>
                  <a:pt x="3580353" y="1602378"/>
                  <a:pt x="3735800" y="1602378"/>
                </a:cubicBezTo>
                <a:moveTo>
                  <a:pt x="3363754" y="1592909"/>
                </a:moveTo>
                <a:cubicBezTo>
                  <a:pt x="3390424" y="1592909"/>
                  <a:pt x="3420047" y="1589122"/>
                  <a:pt x="3436239" y="1583441"/>
                </a:cubicBezTo>
                <a:lnTo>
                  <a:pt x="3436239" y="1500969"/>
                </a:lnTo>
                <a:cubicBezTo>
                  <a:pt x="3420047" y="1503809"/>
                  <a:pt x="3405664" y="1505703"/>
                  <a:pt x="3394234" y="1505703"/>
                </a:cubicBezTo>
                <a:cubicBezTo>
                  <a:pt x="3346514" y="1505703"/>
                  <a:pt x="3329369" y="1479191"/>
                  <a:pt x="3329369" y="1428912"/>
                </a:cubicBezTo>
                <a:lnTo>
                  <a:pt x="3329369" y="1191818"/>
                </a:lnTo>
                <a:lnTo>
                  <a:pt x="3426714" y="1191818"/>
                </a:lnTo>
                <a:lnTo>
                  <a:pt x="3426714" y="1103570"/>
                </a:lnTo>
                <a:lnTo>
                  <a:pt x="3329369" y="1103570"/>
                </a:lnTo>
                <a:lnTo>
                  <a:pt x="3329369" y="961256"/>
                </a:lnTo>
                <a:lnTo>
                  <a:pt x="3218688" y="961256"/>
                </a:lnTo>
                <a:lnTo>
                  <a:pt x="3218688" y="1103570"/>
                </a:lnTo>
                <a:lnTo>
                  <a:pt x="3135725" y="1103570"/>
                </a:lnTo>
                <a:lnTo>
                  <a:pt x="3135725" y="1191818"/>
                </a:lnTo>
                <a:lnTo>
                  <a:pt x="3218688" y="1191818"/>
                </a:lnTo>
                <a:lnTo>
                  <a:pt x="3218688" y="1449743"/>
                </a:lnTo>
                <a:cubicBezTo>
                  <a:pt x="3218688" y="1556928"/>
                  <a:pt x="3284601" y="1592909"/>
                  <a:pt x="3363754" y="1592909"/>
                </a:cubicBezTo>
                <a:moveTo>
                  <a:pt x="2815209" y="1602378"/>
                </a:moveTo>
                <a:cubicBezTo>
                  <a:pt x="2879122" y="1602378"/>
                  <a:pt x="2925890" y="1576813"/>
                  <a:pt x="2952560" y="1528428"/>
                </a:cubicBezTo>
                <a:lnTo>
                  <a:pt x="2952560" y="1588175"/>
                </a:lnTo>
                <a:lnTo>
                  <a:pt x="3064193" y="1588175"/>
                </a:lnTo>
                <a:lnTo>
                  <a:pt x="3064193" y="1103570"/>
                </a:lnTo>
                <a:lnTo>
                  <a:pt x="2950655" y="1103570"/>
                </a:lnTo>
                <a:lnTo>
                  <a:pt x="2950655" y="1372006"/>
                </a:lnTo>
                <a:cubicBezTo>
                  <a:pt x="2950655" y="1469722"/>
                  <a:pt x="2899124" y="1509490"/>
                  <a:pt x="2848547" y="1509490"/>
                </a:cubicBezTo>
                <a:cubicBezTo>
                  <a:pt x="2791301" y="1509490"/>
                  <a:pt x="2766536" y="1471521"/>
                  <a:pt x="2766536" y="1407040"/>
                </a:cubicBezTo>
                <a:lnTo>
                  <a:pt x="2766536" y="1103570"/>
                </a:lnTo>
                <a:lnTo>
                  <a:pt x="2652998" y="1103570"/>
                </a:lnTo>
                <a:lnTo>
                  <a:pt x="2652998" y="1424178"/>
                </a:lnTo>
                <a:cubicBezTo>
                  <a:pt x="2652998" y="1541684"/>
                  <a:pt x="2719769" y="1602378"/>
                  <a:pt x="2815209" y="1602378"/>
                </a:cubicBezTo>
                <a:moveTo>
                  <a:pt x="2499360" y="1592909"/>
                </a:moveTo>
                <a:cubicBezTo>
                  <a:pt x="2526030" y="1592909"/>
                  <a:pt x="2555653" y="1589122"/>
                  <a:pt x="2571845" y="1583441"/>
                </a:cubicBezTo>
                <a:lnTo>
                  <a:pt x="2571845" y="1500969"/>
                </a:lnTo>
                <a:cubicBezTo>
                  <a:pt x="2555653" y="1503809"/>
                  <a:pt x="2541270" y="1505703"/>
                  <a:pt x="2529840" y="1505703"/>
                </a:cubicBezTo>
                <a:cubicBezTo>
                  <a:pt x="2482120" y="1505703"/>
                  <a:pt x="2464975" y="1479191"/>
                  <a:pt x="2464975" y="1428912"/>
                </a:cubicBezTo>
                <a:lnTo>
                  <a:pt x="2464975" y="1191818"/>
                </a:lnTo>
                <a:lnTo>
                  <a:pt x="2562320" y="1191818"/>
                </a:lnTo>
                <a:lnTo>
                  <a:pt x="2562320" y="1103570"/>
                </a:lnTo>
                <a:lnTo>
                  <a:pt x="2465070" y="1103570"/>
                </a:lnTo>
                <a:lnTo>
                  <a:pt x="2465070" y="961256"/>
                </a:lnTo>
                <a:lnTo>
                  <a:pt x="2354390" y="961256"/>
                </a:lnTo>
                <a:lnTo>
                  <a:pt x="2354390" y="1103570"/>
                </a:lnTo>
                <a:lnTo>
                  <a:pt x="2271427" y="1103570"/>
                </a:lnTo>
                <a:lnTo>
                  <a:pt x="2271427" y="1191818"/>
                </a:lnTo>
                <a:lnTo>
                  <a:pt x="2354390" y="1191818"/>
                </a:lnTo>
                <a:lnTo>
                  <a:pt x="2354390" y="1449743"/>
                </a:lnTo>
                <a:cubicBezTo>
                  <a:pt x="2354390" y="1556928"/>
                  <a:pt x="2420207" y="1592909"/>
                  <a:pt x="2499360" y="1592909"/>
                </a:cubicBezTo>
                <a:moveTo>
                  <a:pt x="2069116" y="980194"/>
                </a:moveTo>
                <a:cubicBezTo>
                  <a:pt x="2069116" y="1021003"/>
                  <a:pt x="2102549" y="1054144"/>
                  <a:pt x="2143506" y="1054144"/>
                </a:cubicBezTo>
                <a:cubicBezTo>
                  <a:pt x="2184559" y="1054144"/>
                  <a:pt x="2217896" y="1020909"/>
                  <a:pt x="2217896" y="980194"/>
                </a:cubicBezTo>
                <a:cubicBezTo>
                  <a:pt x="2217896" y="938437"/>
                  <a:pt x="2184464" y="905297"/>
                  <a:pt x="2143506" y="905297"/>
                </a:cubicBezTo>
                <a:cubicBezTo>
                  <a:pt x="2102549" y="905297"/>
                  <a:pt x="2069116" y="938532"/>
                  <a:pt x="2069116" y="980194"/>
                </a:cubicBezTo>
                <a:moveTo>
                  <a:pt x="2087213" y="1588175"/>
                </a:moveTo>
                <a:lnTo>
                  <a:pt x="2199799" y="1588175"/>
                </a:lnTo>
                <a:lnTo>
                  <a:pt x="2199799" y="1103570"/>
                </a:lnTo>
                <a:lnTo>
                  <a:pt x="2087213" y="1103570"/>
                </a:lnTo>
                <a:lnTo>
                  <a:pt x="2087213" y="1588175"/>
                </a:lnTo>
                <a:close/>
                <a:moveTo>
                  <a:pt x="1928908" y="1592909"/>
                </a:moveTo>
                <a:cubicBezTo>
                  <a:pt x="1955578" y="1592909"/>
                  <a:pt x="1985201" y="1589122"/>
                  <a:pt x="2001393" y="1583441"/>
                </a:cubicBezTo>
                <a:lnTo>
                  <a:pt x="2001393" y="1500969"/>
                </a:lnTo>
                <a:cubicBezTo>
                  <a:pt x="1985201" y="1503809"/>
                  <a:pt x="1970818" y="1505703"/>
                  <a:pt x="1959388" y="1505703"/>
                </a:cubicBezTo>
                <a:cubicBezTo>
                  <a:pt x="1911668" y="1505703"/>
                  <a:pt x="1894523" y="1479191"/>
                  <a:pt x="1894523" y="1428912"/>
                </a:cubicBezTo>
                <a:lnTo>
                  <a:pt x="1894523" y="1191818"/>
                </a:lnTo>
                <a:lnTo>
                  <a:pt x="1991868" y="1191818"/>
                </a:lnTo>
                <a:lnTo>
                  <a:pt x="1991868" y="1103570"/>
                </a:lnTo>
                <a:lnTo>
                  <a:pt x="1894523" y="1103570"/>
                </a:lnTo>
                <a:lnTo>
                  <a:pt x="1894523" y="961256"/>
                </a:lnTo>
                <a:lnTo>
                  <a:pt x="1783842" y="961256"/>
                </a:lnTo>
                <a:lnTo>
                  <a:pt x="1783842" y="1103570"/>
                </a:lnTo>
                <a:lnTo>
                  <a:pt x="1700879" y="1103570"/>
                </a:lnTo>
                <a:lnTo>
                  <a:pt x="1700879" y="1191818"/>
                </a:lnTo>
                <a:lnTo>
                  <a:pt x="1783842" y="1191818"/>
                </a:lnTo>
                <a:lnTo>
                  <a:pt x="1783842" y="1449743"/>
                </a:lnTo>
                <a:cubicBezTo>
                  <a:pt x="1783842" y="1556928"/>
                  <a:pt x="1849660" y="1592909"/>
                  <a:pt x="1928908" y="1592909"/>
                </a:cubicBezTo>
                <a:moveTo>
                  <a:pt x="1450848" y="1602378"/>
                </a:moveTo>
                <a:cubicBezTo>
                  <a:pt x="1573911" y="1602378"/>
                  <a:pt x="1666494" y="1541684"/>
                  <a:pt x="1666494" y="1444914"/>
                </a:cubicBezTo>
                <a:cubicBezTo>
                  <a:pt x="1666494" y="1360549"/>
                  <a:pt x="1595914" y="1322579"/>
                  <a:pt x="1488091" y="1298813"/>
                </a:cubicBezTo>
                <a:lnTo>
                  <a:pt x="1428941" y="1285557"/>
                </a:lnTo>
                <a:cubicBezTo>
                  <a:pt x="1374553" y="1274195"/>
                  <a:pt x="1351693" y="1260939"/>
                  <a:pt x="1351693" y="1229598"/>
                </a:cubicBezTo>
                <a:cubicBezTo>
                  <a:pt x="1351693" y="1194469"/>
                  <a:pt x="1387031" y="1172691"/>
                  <a:pt x="1435608" y="1172691"/>
                </a:cubicBezTo>
                <a:cubicBezTo>
                  <a:pt x="1489996" y="1172691"/>
                  <a:pt x="1524381" y="1195416"/>
                  <a:pt x="1535811" y="1234332"/>
                </a:cubicBezTo>
                <a:lnTo>
                  <a:pt x="1649349" y="1234332"/>
                </a:lnTo>
                <a:cubicBezTo>
                  <a:pt x="1637919" y="1155647"/>
                  <a:pt x="1566386" y="1090219"/>
                  <a:pt x="1436561" y="1090219"/>
                </a:cubicBezTo>
                <a:cubicBezTo>
                  <a:pt x="1318260" y="1090219"/>
                  <a:pt x="1236155" y="1150913"/>
                  <a:pt x="1236155" y="1236320"/>
                </a:cubicBezTo>
                <a:cubicBezTo>
                  <a:pt x="1236155" y="1316898"/>
                  <a:pt x="1294352" y="1357708"/>
                  <a:pt x="1400270" y="1380433"/>
                </a:cubicBezTo>
                <a:lnTo>
                  <a:pt x="1457516" y="1392742"/>
                </a:lnTo>
                <a:cubicBezTo>
                  <a:pt x="1526191" y="1406945"/>
                  <a:pt x="1551051" y="1423137"/>
                  <a:pt x="1551051" y="1456277"/>
                </a:cubicBezTo>
                <a:cubicBezTo>
                  <a:pt x="1551051" y="1496140"/>
                  <a:pt x="1511903" y="1518864"/>
                  <a:pt x="1456563" y="1518864"/>
                </a:cubicBezTo>
                <a:cubicBezTo>
                  <a:pt x="1386935" y="1518864"/>
                  <a:pt x="1349693" y="1485629"/>
                  <a:pt x="1341120" y="1437339"/>
                </a:cubicBezTo>
                <a:lnTo>
                  <a:pt x="1219010" y="1437339"/>
                </a:lnTo>
                <a:cubicBezTo>
                  <a:pt x="1226630" y="1534109"/>
                  <a:pt x="1309688" y="1602378"/>
                  <a:pt x="1450848" y="1602378"/>
                </a:cubicBezTo>
                <a:moveTo>
                  <a:pt x="720090" y="1588175"/>
                </a:moveTo>
                <a:lnTo>
                  <a:pt x="833628" y="1588175"/>
                </a:lnTo>
                <a:lnTo>
                  <a:pt x="833628" y="1317845"/>
                </a:lnTo>
                <a:cubicBezTo>
                  <a:pt x="833628" y="1222023"/>
                  <a:pt x="887063" y="1182254"/>
                  <a:pt x="943356" y="1182254"/>
                </a:cubicBezTo>
                <a:cubicBezTo>
                  <a:pt x="1002506" y="1182254"/>
                  <a:pt x="1023461" y="1222117"/>
                  <a:pt x="1023461" y="1275236"/>
                </a:cubicBezTo>
                <a:lnTo>
                  <a:pt x="1023461" y="1588175"/>
                </a:lnTo>
                <a:lnTo>
                  <a:pt x="1137952" y="1588175"/>
                </a:lnTo>
                <a:lnTo>
                  <a:pt x="1137952" y="1265673"/>
                </a:lnTo>
                <a:cubicBezTo>
                  <a:pt x="1137952" y="1151860"/>
                  <a:pt x="1074039" y="1089272"/>
                  <a:pt x="975741" y="1089272"/>
                </a:cubicBezTo>
                <a:cubicBezTo>
                  <a:pt x="905161" y="1089272"/>
                  <a:pt x="856488" y="1125348"/>
                  <a:pt x="830675" y="1166063"/>
                </a:cubicBezTo>
                <a:lnTo>
                  <a:pt x="830675" y="1103475"/>
                </a:lnTo>
                <a:lnTo>
                  <a:pt x="720090" y="1103475"/>
                </a:lnTo>
                <a:lnTo>
                  <a:pt x="720090" y="1588175"/>
                </a:lnTo>
                <a:close/>
                <a:moveTo>
                  <a:pt x="471964" y="1588175"/>
                </a:moveTo>
                <a:lnTo>
                  <a:pt x="591217" y="1588175"/>
                </a:lnTo>
                <a:lnTo>
                  <a:pt x="591217" y="924329"/>
                </a:lnTo>
                <a:lnTo>
                  <a:pt x="471964" y="924329"/>
                </a:lnTo>
                <a:lnTo>
                  <a:pt x="471964" y="1588175"/>
                </a:lnTo>
                <a:close/>
                <a:moveTo>
                  <a:pt x="3960971" y="697081"/>
                </a:moveTo>
                <a:cubicBezTo>
                  <a:pt x="4084034" y="697081"/>
                  <a:pt x="4176617" y="636387"/>
                  <a:pt x="4176617" y="539618"/>
                </a:cubicBezTo>
                <a:cubicBezTo>
                  <a:pt x="4176617" y="455157"/>
                  <a:pt x="4106037" y="417283"/>
                  <a:pt x="3998214" y="393517"/>
                </a:cubicBezTo>
                <a:lnTo>
                  <a:pt x="3939064" y="380261"/>
                </a:lnTo>
                <a:cubicBezTo>
                  <a:pt x="3884676" y="368898"/>
                  <a:pt x="3861816" y="355642"/>
                  <a:pt x="3861816" y="324301"/>
                </a:cubicBezTo>
                <a:cubicBezTo>
                  <a:pt x="3861816" y="289172"/>
                  <a:pt x="3897154" y="267394"/>
                  <a:pt x="3945731" y="267394"/>
                </a:cubicBezTo>
                <a:cubicBezTo>
                  <a:pt x="4000119" y="267394"/>
                  <a:pt x="4034504" y="290119"/>
                  <a:pt x="4045934" y="329035"/>
                </a:cubicBezTo>
                <a:lnTo>
                  <a:pt x="4159472" y="329035"/>
                </a:lnTo>
                <a:cubicBezTo>
                  <a:pt x="4148042" y="250351"/>
                  <a:pt x="4076510" y="184923"/>
                  <a:pt x="3946684" y="184923"/>
                </a:cubicBezTo>
                <a:cubicBezTo>
                  <a:pt x="3828383" y="184923"/>
                  <a:pt x="3746278" y="245617"/>
                  <a:pt x="3746278" y="331024"/>
                </a:cubicBezTo>
                <a:cubicBezTo>
                  <a:pt x="3746278" y="411602"/>
                  <a:pt x="3804476" y="452412"/>
                  <a:pt x="3910394" y="475136"/>
                </a:cubicBezTo>
                <a:lnTo>
                  <a:pt x="3967639" y="487446"/>
                </a:lnTo>
                <a:cubicBezTo>
                  <a:pt x="4036314" y="501649"/>
                  <a:pt x="4061174" y="517840"/>
                  <a:pt x="4061174" y="550980"/>
                </a:cubicBezTo>
                <a:cubicBezTo>
                  <a:pt x="4061174" y="590843"/>
                  <a:pt x="4022027" y="613568"/>
                  <a:pt x="3966686" y="613568"/>
                </a:cubicBezTo>
                <a:cubicBezTo>
                  <a:pt x="3897059" y="613568"/>
                  <a:pt x="3859816" y="580333"/>
                  <a:pt x="3851243" y="532043"/>
                </a:cubicBezTo>
                <a:lnTo>
                  <a:pt x="3729133" y="532043"/>
                </a:lnTo>
                <a:cubicBezTo>
                  <a:pt x="3736848" y="628812"/>
                  <a:pt x="3819811" y="697081"/>
                  <a:pt x="3960971" y="697081"/>
                </a:cubicBezTo>
                <a:moveTo>
                  <a:pt x="3307747" y="390771"/>
                </a:moveTo>
                <a:cubicBezTo>
                  <a:pt x="3318224" y="322502"/>
                  <a:pt x="3370707" y="274117"/>
                  <a:pt x="3437478" y="274117"/>
                </a:cubicBezTo>
                <a:cubicBezTo>
                  <a:pt x="3509963" y="274117"/>
                  <a:pt x="3555778" y="320608"/>
                  <a:pt x="3566255" y="390771"/>
                </a:cubicBezTo>
                <a:lnTo>
                  <a:pt x="3307747" y="390771"/>
                </a:lnTo>
                <a:close/>
                <a:moveTo>
                  <a:pt x="3442240" y="697081"/>
                </a:moveTo>
                <a:cubicBezTo>
                  <a:pt x="3562445" y="697081"/>
                  <a:pt x="3640646" y="639228"/>
                  <a:pt x="3666458" y="556756"/>
                </a:cubicBezTo>
                <a:lnTo>
                  <a:pt x="3546253" y="556756"/>
                </a:lnTo>
                <a:cubicBezTo>
                  <a:pt x="3531013" y="585257"/>
                  <a:pt x="3499485" y="607981"/>
                  <a:pt x="3444145" y="607981"/>
                </a:cubicBezTo>
                <a:cubicBezTo>
                  <a:pt x="3367849" y="607981"/>
                  <a:pt x="3311557" y="553915"/>
                  <a:pt x="3305842" y="473337"/>
                </a:cubicBezTo>
                <a:lnTo>
                  <a:pt x="3679889" y="473337"/>
                </a:lnTo>
                <a:cubicBezTo>
                  <a:pt x="3677984" y="289362"/>
                  <a:pt x="3580638" y="184070"/>
                  <a:pt x="3434715" y="184070"/>
                </a:cubicBezTo>
                <a:cubicBezTo>
                  <a:pt x="3302127" y="184070"/>
                  <a:pt x="3190494" y="290308"/>
                  <a:pt x="3190494" y="441996"/>
                </a:cubicBezTo>
                <a:cubicBezTo>
                  <a:pt x="3190399" y="594631"/>
                  <a:pt x="3286792" y="697081"/>
                  <a:pt x="3442240" y="697081"/>
                </a:cubicBezTo>
                <a:moveTo>
                  <a:pt x="2968371" y="74897"/>
                </a:moveTo>
                <a:cubicBezTo>
                  <a:pt x="2968371" y="115707"/>
                  <a:pt x="3001804" y="148847"/>
                  <a:pt x="3042761" y="148847"/>
                </a:cubicBezTo>
                <a:cubicBezTo>
                  <a:pt x="3083814" y="148847"/>
                  <a:pt x="3117152" y="115612"/>
                  <a:pt x="3117152" y="74897"/>
                </a:cubicBezTo>
                <a:cubicBezTo>
                  <a:pt x="3117152" y="33140"/>
                  <a:pt x="3083719" y="0"/>
                  <a:pt x="3042761" y="0"/>
                </a:cubicBezTo>
                <a:cubicBezTo>
                  <a:pt x="3001804" y="0"/>
                  <a:pt x="2968371" y="33235"/>
                  <a:pt x="2968371" y="74897"/>
                </a:cubicBezTo>
                <a:moveTo>
                  <a:pt x="2986469" y="682878"/>
                </a:moveTo>
                <a:lnTo>
                  <a:pt x="3099054" y="682878"/>
                </a:lnTo>
                <a:lnTo>
                  <a:pt x="3099054" y="198179"/>
                </a:lnTo>
                <a:lnTo>
                  <a:pt x="2986469" y="198179"/>
                </a:lnTo>
                <a:lnTo>
                  <a:pt x="2986469" y="682878"/>
                </a:lnTo>
                <a:close/>
                <a:moveTo>
                  <a:pt x="2628995" y="682878"/>
                </a:moveTo>
                <a:lnTo>
                  <a:pt x="2742533" y="682878"/>
                </a:lnTo>
                <a:lnTo>
                  <a:pt x="2742533" y="463774"/>
                </a:lnTo>
                <a:cubicBezTo>
                  <a:pt x="2742533" y="377420"/>
                  <a:pt x="2767298" y="320513"/>
                  <a:pt x="2826449" y="299682"/>
                </a:cubicBezTo>
                <a:cubicBezTo>
                  <a:pt x="2850261" y="291161"/>
                  <a:pt x="2878931" y="289267"/>
                  <a:pt x="2913316" y="292108"/>
                </a:cubicBezTo>
                <a:lnTo>
                  <a:pt x="2913316" y="183976"/>
                </a:lnTo>
                <a:cubicBezTo>
                  <a:pt x="2828354" y="179241"/>
                  <a:pt x="2771204" y="211435"/>
                  <a:pt x="2739676" y="297789"/>
                </a:cubicBezTo>
                <a:lnTo>
                  <a:pt x="2739676" y="198179"/>
                </a:lnTo>
                <a:lnTo>
                  <a:pt x="2628995" y="198179"/>
                </a:lnTo>
                <a:lnTo>
                  <a:pt x="2628995" y="682878"/>
                </a:lnTo>
                <a:close/>
                <a:moveTo>
                  <a:pt x="2140744" y="440102"/>
                </a:moveTo>
                <a:cubicBezTo>
                  <a:pt x="2140744" y="339545"/>
                  <a:pt x="2184654" y="275064"/>
                  <a:pt x="2264759" y="275064"/>
                </a:cubicBezTo>
                <a:cubicBezTo>
                  <a:pt x="2340102" y="275064"/>
                  <a:pt x="2392585" y="344280"/>
                  <a:pt x="2392585" y="440102"/>
                </a:cubicBezTo>
                <a:cubicBezTo>
                  <a:pt x="2392585" y="536872"/>
                  <a:pt x="2340102" y="607034"/>
                  <a:pt x="2264759" y="607034"/>
                </a:cubicBezTo>
                <a:cubicBezTo>
                  <a:pt x="2184654" y="607034"/>
                  <a:pt x="2140744" y="541511"/>
                  <a:pt x="2140744" y="440102"/>
                </a:cubicBezTo>
                <a:moveTo>
                  <a:pt x="2242852" y="697081"/>
                </a:moveTo>
                <a:cubicBezTo>
                  <a:pt x="2313432" y="697081"/>
                  <a:pt x="2364962" y="665740"/>
                  <a:pt x="2390775" y="622184"/>
                </a:cubicBezTo>
                <a:lnTo>
                  <a:pt x="2390775" y="682878"/>
                </a:lnTo>
                <a:lnTo>
                  <a:pt x="2505266" y="682878"/>
                </a:lnTo>
                <a:lnTo>
                  <a:pt x="2505266" y="198179"/>
                </a:lnTo>
                <a:lnTo>
                  <a:pt x="2390775" y="198179"/>
                </a:lnTo>
                <a:lnTo>
                  <a:pt x="2390775" y="260766"/>
                </a:lnTo>
                <a:cubicBezTo>
                  <a:pt x="2365058" y="217116"/>
                  <a:pt x="2313527" y="183976"/>
                  <a:pt x="2242852" y="183976"/>
                </a:cubicBezTo>
                <a:cubicBezTo>
                  <a:pt x="2118836" y="183976"/>
                  <a:pt x="2024348" y="280745"/>
                  <a:pt x="2024348" y="440008"/>
                </a:cubicBezTo>
                <a:cubicBezTo>
                  <a:pt x="2024348" y="599270"/>
                  <a:pt x="2118836" y="697081"/>
                  <a:pt x="2242852" y="697081"/>
                </a:cubicBezTo>
                <a:moveTo>
                  <a:pt x="1683068" y="697081"/>
                </a:moveTo>
                <a:cubicBezTo>
                  <a:pt x="1746980" y="697081"/>
                  <a:pt x="1793748" y="671516"/>
                  <a:pt x="1820418" y="623131"/>
                </a:cubicBezTo>
                <a:lnTo>
                  <a:pt x="1820418" y="682878"/>
                </a:lnTo>
                <a:lnTo>
                  <a:pt x="1932051" y="682878"/>
                </a:lnTo>
                <a:lnTo>
                  <a:pt x="1932051" y="198179"/>
                </a:lnTo>
                <a:lnTo>
                  <a:pt x="1818513" y="198179"/>
                </a:lnTo>
                <a:lnTo>
                  <a:pt x="1818513" y="466615"/>
                </a:lnTo>
                <a:cubicBezTo>
                  <a:pt x="1818513" y="564331"/>
                  <a:pt x="1766983" y="604099"/>
                  <a:pt x="1716405" y="604099"/>
                </a:cubicBezTo>
                <a:cubicBezTo>
                  <a:pt x="1659160" y="604099"/>
                  <a:pt x="1634395" y="566130"/>
                  <a:pt x="1634395" y="501649"/>
                </a:cubicBezTo>
                <a:lnTo>
                  <a:pt x="1634395" y="198179"/>
                </a:lnTo>
                <a:lnTo>
                  <a:pt x="1520857" y="198179"/>
                </a:lnTo>
                <a:lnTo>
                  <a:pt x="1520857" y="518787"/>
                </a:lnTo>
                <a:cubicBezTo>
                  <a:pt x="1520952" y="636387"/>
                  <a:pt x="1587722" y="697081"/>
                  <a:pt x="1683068" y="697081"/>
                </a:cubicBezTo>
                <a:moveTo>
                  <a:pt x="1368552" y="687613"/>
                </a:moveTo>
                <a:cubicBezTo>
                  <a:pt x="1395222" y="687613"/>
                  <a:pt x="1424845" y="683825"/>
                  <a:pt x="1441037" y="678144"/>
                </a:cubicBezTo>
                <a:lnTo>
                  <a:pt x="1441037" y="595577"/>
                </a:lnTo>
                <a:cubicBezTo>
                  <a:pt x="1424845" y="598418"/>
                  <a:pt x="1410462" y="600312"/>
                  <a:pt x="1399032" y="600312"/>
                </a:cubicBezTo>
                <a:cubicBezTo>
                  <a:pt x="1351312" y="600312"/>
                  <a:pt x="1334167" y="573800"/>
                  <a:pt x="1334167" y="523521"/>
                </a:cubicBezTo>
                <a:lnTo>
                  <a:pt x="1334167" y="286426"/>
                </a:lnTo>
                <a:lnTo>
                  <a:pt x="1431512" y="286426"/>
                </a:lnTo>
                <a:lnTo>
                  <a:pt x="1431512" y="198179"/>
                </a:lnTo>
                <a:lnTo>
                  <a:pt x="1334167" y="198179"/>
                </a:lnTo>
                <a:lnTo>
                  <a:pt x="1334167" y="55960"/>
                </a:lnTo>
                <a:lnTo>
                  <a:pt x="1223486" y="55960"/>
                </a:lnTo>
                <a:lnTo>
                  <a:pt x="1223486" y="198179"/>
                </a:lnTo>
                <a:lnTo>
                  <a:pt x="1140524" y="198179"/>
                </a:lnTo>
                <a:lnTo>
                  <a:pt x="1140524" y="286426"/>
                </a:lnTo>
                <a:lnTo>
                  <a:pt x="1223486" y="286426"/>
                </a:lnTo>
                <a:lnTo>
                  <a:pt x="1223486" y="544352"/>
                </a:lnTo>
                <a:cubicBezTo>
                  <a:pt x="1223486" y="651537"/>
                  <a:pt x="1289399" y="687613"/>
                  <a:pt x="1368552" y="687613"/>
                </a:cubicBezTo>
                <a:moveTo>
                  <a:pt x="884111" y="697081"/>
                </a:moveTo>
                <a:cubicBezTo>
                  <a:pt x="1011936" y="697081"/>
                  <a:pt x="1093089" y="620291"/>
                  <a:pt x="1106424" y="530149"/>
                </a:cubicBezTo>
                <a:lnTo>
                  <a:pt x="993838" y="530149"/>
                </a:lnTo>
                <a:cubicBezTo>
                  <a:pt x="978599" y="572853"/>
                  <a:pt x="946118" y="604099"/>
                  <a:pt x="886015" y="604099"/>
                </a:cubicBezTo>
                <a:cubicBezTo>
                  <a:pt x="816388" y="604099"/>
                  <a:pt x="761048" y="548140"/>
                  <a:pt x="761048" y="441901"/>
                </a:cubicBezTo>
                <a:cubicBezTo>
                  <a:pt x="761048" y="334716"/>
                  <a:pt x="815435" y="277810"/>
                  <a:pt x="888873" y="277810"/>
                </a:cubicBezTo>
                <a:cubicBezTo>
                  <a:pt x="944213" y="277810"/>
                  <a:pt x="978599" y="308204"/>
                  <a:pt x="993838" y="351760"/>
                </a:cubicBezTo>
                <a:lnTo>
                  <a:pt x="1105472" y="351760"/>
                </a:lnTo>
                <a:cubicBezTo>
                  <a:pt x="1092137" y="260672"/>
                  <a:pt x="1013841" y="184828"/>
                  <a:pt x="886968" y="184828"/>
                </a:cubicBezTo>
                <a:cubicBezTo>
                  <a:pt x="746760" y="184828"/>
                  <a:pt x="641795" y="285385"/>
                  <a:pt x="641795" y="441807"/>
                </a:cubicBezTo>
                <a:cubicBezTo>
                  <a:pt x="641795" y="600312"/>
                  <a:pt x="744855" y="697081"/>
                  <a:pt x="884111" y="697081"/>
                </a:cubicBezTo>
                <a:moveTo>
                  <a:pt x="208026" y="444837"/>
                </a:moveTo>
                <a:lnTo>
                  <a:pt x="252889" y="314927"/>
                </a:lnTo>
                <a:cubicBezTo>
                  <a:pt x="271939" y="265595"/>
                  <a:pt x="290132" y="209636"/>
                  <a:pt x="312039" y="143261"/>
                </a:cubicBezTo>
                <a:lnTo>
                  <a:pt x="312992" y="143261"/>
                </a:lnTo>
                <a:cubicBezTo>
                  <a:pt x="335851" y="209636"/>
                  <a:pt x="354997" y="266542"/>
                  <a:pt x="372142" y="313980"/>
                </a:cubicBezTo>
                <a:lnTo>
                  <a:pt x="417005" y="444837"/>
                </a:lnTo>
                <a:lnTo>
                  <a:pt x="208026" y="444837"/>
                </a:lnTo>
                <a:close/>
                <a:moveTo>
                  <a:pt x="0" y="682878"/>
                </a:moveTo>
                <a:lnTo>
                  <a:pt x="124968" y="682878"/>
                </a:lnTo>
                <a:lnTo>
                  <a:pt x="172688" y="544447"/>
                </a:lnTo>
                <a:lnTo>
                  <a:pt x="451295" y="544447"/>
                </a:lnTo>
                <a:lnTo>
                  <a:pt x="499015" y="682878"/>
                </a:lnTo>
                <a:lnTo>
                  <a:pt x="626840" y="682878"/>
                </a:lnTo>
                <a:lnTo>
                  <a:pt x="380714" y="18937"/>
                </a:lnTo>
                <a:lnTo>
                  <a:pt x="248984" y="18937"/>
                </a:lnTo>
                <a:lnTo>
                  <a:pt x="0" y="682878"/>
                </a:lnTo>
                <a:close/>
              </a:path>
            </a:pathLst>
          </a:custGeom>
          <a:solidFill>
            <a:schemeClr val="bg1"/>
          </a:solidFill>
          <a:ln w="9525" cap="flat">
            <a:noFill/>
            <a:prstDash val="solid"/>
            <a:miter/>
          </a:ln>
        </p:spPr>
        <p:txBody>
          <a:bodyPr rtlCol="0" anchor="ctr"/>
          <a:lstStyle/>
          <a:p>
            <a:endParaRPr lang="en-US" dirty="0"/>
          </a:p>
        </p:txBody>
      </p:sp>
      <p:sp>
        <p:nvSpPr>
          <p:cNvPr id="4" name="Footer Placeholder 4">
            <a:extLst>
              <a:ext uri="{FF2B5EF4-FFF2-40B4-BE49-F238E27FC236}">
                <a16:creationId xmlns:a16="http://schemas.microsoft.com/office/drawing/2014/main" id="{E2B1A454-EE21-4091-6B8A-932B60F37893}"/>
              </a:ext>
            </a:extLst>
          </p:cNvPr>
          <p:cNvSpPr>
            <a:spLocks noGrp="1"/>
          </p:cNvSpPr>
          <p:nvPr>
            <p:ph type="ftr" sz="quarter" idx="3"/>
          </p:nvPr>
        </p:nvSpPr>
        <p:spPr>
          <a:xfrm>
            <a:off x="4038600" y="6400800"/>
            <a:ext cx="4114800" cy="186484"/>
          </a:xfrm>
          <a:prstGeom prst="rect">
            <a:avLst/>
          </a:prstGeom>
        </p:spPr>
        <p:txBody>
          <a:bodyPr vert="horz" lIns="0" tIns="0" rIns="0" bIns="0" rtlCol="0" anchor="b" anchorCtr="0">
            <a:noAutofit/>
          </a:bodyPr>
          <a:lstStyle>
            <a:lvl1pPr algn="ctr">
              <a:defRPr sz="1000" b="0" i="0">
                <a:solidFill>
                  <a:schemeClr val="bg1"/>
                </a:solidFill>
                <a:latin typeface="ABC Oracle Medium" panose="020B0504040202060203" pitchFamily="34" charset="77"/>
              </a:defRPr>
            </a:lvl1pPr>
          </a:lstStyle>
          <a:p>
            <a:endParaRPr lang="en-GB" dirty="0"/>
          </a:p>
        </p:txBody>
      </p:sp>
    </p:spTree>
    <p:extLst>
      <p:ext uri="{BB962C8B-B14F-4D97-AF65-F5344CB8AC3E}">
        <p14:creationId xmlns:p14="http://schemas.microsoft.com/office/powerpoint/2010/main" val="1174335123"/>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4_Section Title">
    <p:bg>
      <p:bgPr>
        <a:solidFill>
          <a:schemeClr val="accent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BC0A35-605B-540D-A6C1-A30375E8AD1E}"/>
              </a:ext>
            </a:extLst>
          </p:cNvPr>
          <p:cNvSpPr>
            <a:spLocks noGrp="1"/>
          </p:cNvSpPr>
          <p:nvPr>
            <p:ph type="title"/>
          </p:nvPr>
        </p:nvSpPr>
        <p:spPr>
          <a:xfrm>
            <a:off x="314323" y="269601"/>
            <a:ext cx="5781678" cy="886673"/>
          </a:xfrm>
        </p:spPr>
        <p:txBody>
          <a:bodyPr/>
          <a:lstStyle>
            <a:lvl1pPr>
              <a:defRPr sz="4200" b="0" i="0">
                <a:solidFill>
                  <a:schemeClr val="bg1"/>
                </a:solidFill>
                <a:latin typeface="+mj-lt"/>
              </a:defRPr>
            </a:lvl1pPr>
          </a:lstStyle>
          <a:p>
            <a:r>
              <a:rPr lang="en-US" dirty="0"/>
              <a:t>Click to edit Master</a:t>
            </a:r>
            <a:endParaRPr lang="en-GB" dirty="0"/>
          </a:p>
        </p:txBody>
      </p:sp>
      <p:sp>
        <p:nvSpPr>
          <p:cNvPr id="6" name="Freeform 5">
            <a:extLst>
              <a:ext uri="{FF2B5EF4-FFF2-40B4-BE49-F238E27FC236}">
                <a16:creationId xmlns:a16="http://schemas.microsoft.com/office/drawing/2014/main" id="{D9883D46-8A8A-539B-4F87-C864BBE9A1FC}"/>
              </a:ext>
            </a:extLst>
          </p:cNvPr>
          <p:cNvSpPr/>
          <p:nvPr userDrawn="1"/>
        </p:nvSpPr>
        <p:spPr>
          <a:xfrm>
            <a:off x="6603805" y="1271393"/>
            <a:ext cx="5277046" cy="5277046"/>
          </a:xfrm>
          <a:custGeom>
            <a:avLst/>
            <a:gdLst>
              <a:gd name="connsiteX0" fmla="*/ 2055876 w 2055875"/>
              <a:gd name="connsiteY0" fmla="*/ 2055876 h 2055875"/>
              <a:gd name="connsiteX1" fmla="*/ 2055876 w 2055875"/>
              <a:gd name="connsiteY1" fmla="*/ 1027938 h 2055875"/>
              <a:gd name="connsiteX2" fmla="*/ 1027938 w 2055875"/>
              <a:gd name="connsiteY2" fmla="*/ 0 h 2055875"/>
              <a:gd name="connsiteX3" fmla="*/ 0 w 2055875"/>
              <a:gd name="connsiteY3" fmla="*/ 1027938 h 2055875"/>
              <a:gd name="connsiteX4" fmla="*/ 1027938 w 2055875"/>
              <a:gd name="connsiteY4" fmla="*/ 2055876 h 2055875"/>
              <a:gd name="connsiteX5" fmla="*/ 2055876 w 2055875"/>
              <a:gd name="connsiteY5" fmla="*/ 2055876 h 20558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055875" h="2055875">
                <a:moveTo>
                  <a:pt x="2055876" y="2055876"/>
                </a:moveTo>
                <a:lnTo>
                  <a:pt x="2055876" y="1027938"/>
                </a:lnTo>
                <a:cubicBezTo>
                  <a:pt x="2055876" y="460248"/>
                  <a:pt x="1595628" y="0"/>
                  <a:pt x="1027938" y="0"/>
                </a:cubicBezTo>
                <a:cubicBezTo>
                  <a:pt x="460248" y="0"/>
                  <a:pt x="0" y="460248"/>
                  <a:pt x="0" y="1027938"/>
                </a:cubicBezTo>
                <a:cubicBezTo>
                  <a:pt x="0" y="1595723"/>
                  <a:pt x="460248" y="2055876"/>
                  <a:pt x="1027938" y="2055876"/>
                </a:cubicBezTo>
                <a:lnTo>
                  <a:pt x="2055876" y="2055876"/>
                </a:lnTo>
                <a:close/>
              </a:path>
            </a:pathLst>
          </a:custGeom>
          <a:solidFill>
            <a:schemeClr val="bg1"/>
          </a:solidFill>
          <a:ln w="9525" cap="flat">
            <a:noFill/>
            <a:prstDash val="solid"/>
            <a:miter/>
          </a:ln>
        </p:spPr>
        <p:txBody>
          <a:bodyPr rtlCol="0" anchor="ctr"/>
          <a:lstStyle/>
          <a:p>
            <a:endParaRPr lang="en-US" dirty="0"/>
          </a:p>
        </p:txBody>
      </p:sp>
      <p:sp>
        <p:nvSpPr>
          <p:cNvPr id="7" name="Picture Placeholder 20">
            <a:extLst>
              <a:ext uri="{FF2B5EF4-FFF2-40B4-BE49-F238E27FC236}">
                <a16:creationId xmlns:a16="http://schemas.microsoft.com/office/drawing/2014/main" id="{D2909ECF-720F-DB40-98FC-071C2A0D928E}"/>
              </a:ext>
            </a:extLst>
          </p:cNvPr>
          <p:cNvSpPr>
            <a:spLocks noGrp="1"/>
          </p:cNvSpPr>
          <p:nvPr>
            <p:ph type="pic" sz="quarter" idx="10"/>
          </p:nvPr>
        </p:nvSpPr>
        <p:spPr>
          <a:xfrm>
            <a:off x="7389936" y="2057498"/>
            <a:ext cx="3704784" cy="3705082"/>
          </a:xfrm>
          <a:custGeom>
            <a:avLst/>
            <a:gdLst>
              <a:gd name="connsiteX0" fmla="*/ 1517053 w 3034108"/>
              <a:gd name="connsiteY0" fmla="*/ 0 h 3034353"/>
              <a:gd name="connsiteX1" fmla="*/ 3034108 w 3034108"/>
              <a:gd name="connsiteY1" fmla="*/ 1517053 h 3034353"/>
              <a:gd name="connsiteX2" fmla="*/ 1517053 w 3034108"/>
              <a:gd name="connsiteY2" fmla="*/ 3034353 h 3034353"/>
              <a:gd name="connsiteX3" fmla="*/ 0 w 3034108"/>
              <a:gd name="connsiteY3" fmla="*/ 1517053 h 3034353"/>
              <a:gd name="connsiteX4" fmla="*/ 1517053 w 3034108"/>
              <a:gd name="connsiteY4" fmla="*/ 0 h 30343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034108" h="3034353">
                <a:moveTo>
                  <a:pt x="1517053" y="0"/>
                </a:moveTo>
                <a:cubicBezTo>
                  <a:pt x="2354917" y="0"/>
                  <a:pt x="3034108" y="679191"/>
                  <a:pt x="3034108" y="1517053"/>
                </a:cubicBezTo>
                <a:cubicBezTo>
                  <a:pt x="3034108" y="2355161"/>
                  <a:pt x="2354917" y="3034353"/>
                  <a:pt x="1517053" y="3034353"/>
                </a:cubicBezTo>
                <a:cubicBezTo>
                  <a:pt x="679191" y="3034353"/>
                  <a:pt x="0" y="2355161"/>
                  <a:pt x="0" y="1517053"/>
                </a:cubicBezTo>
                <a:cubicBezTo>
                  <a:pt x="0" y="679191"/>
                  <a:pt x="679191" y="0"/>
                  <a:pt x="1517053" y="0"/>
                </a:cubicBezTo>
                <a:close/>
              </a:path>
            </a:pathLst>
          </a:custGeom>
          <a:solidFill>
            <a:schemeClr val="accent1"/>
          </a:solidFill>
        </p:spPr>
        <p:txBody>
          <a:bodyPr wrap="square" anchor="ctr" anchorCtr="0">
            <a:noAutofit/>
          </a:bodyPr>
          <a:lstStyle>
            <a:lvl1pPr algn="ctr">
              <a:defRPr sz="1000">
                <a:solidFill>
                  <a:schemeClr val="bg1"/>
                </a:solidFill>
              </a:defRPr>
            </a:lvl1pPr>
          </a:lstStyle>
          <a:p>
            <a:endParaRPr lang="en-US" dirty="0"/>
          </a:p>
        </p:txBody>
      </p:sp>
      <p:sp>
        <p:nvSpPr>
          <p:cNvPr id="10" name="Graphic 16">
            <a:extLst>
              <a:ext uri="{FF2B5EF4-FFF2-40B4-BE49-F238E27FC236}">
                <a16:creationId xmlns:a16="http://schemas.microsoft.com/office/drawing/2014/main" id="{348D57BA-ABBE-729C-59D1-961D617C7CE8}"/>
              </a:ext>
            </a:extLst>
          </p:cNvPr>
          <p:cNvSpPr/>
          <p:nvPr userDrawn="1"/>
        </p:nvSpPr>
        <p:spPr>
          <a:xfrm>
            <a:off x="352426" y="6216963"/>
            <a:ext cx="862600" cy="331475"/>
          </a:xfrm>
          <a:custGeom>
            <a:avLst/>
            <a:gdLst>
              <a:gd name="connsiteX0" fmla="*/ 3092178 w 3469189"/>
              <a:gd name="connsiteY0" fmla="*/ 1327542 h 1333121"/>
              <a:gd name="connsiteX1" fmla="*/ 3153161 w 3469189"/>
              <a:gd name="connsiteY1" fmla="*/ 1266731 h 1333121"/>
              <a:gd name="connsiteX2" fmla="*/ 3092178 w 3469189"/>
              <a:gd name="connsiteY2" fmla="*/ 1206770 h 1333121"/>
              <a:gd name="connsiteX3" fmla="*/ 3031100 w 3469189"/>
              <a:gd name="connsiteY3" fmla="*/ 1266731 h 1333121"/>
              <a:gd name="connsiteX4" fmla="*/ 3092178 w 3469189"/>
              <a:gd name="connsiteY4" fmla="*/ 1327542 h 1333121"/>
              <a:gd name="connsiteX5" fmla="*/ 2665013 w 3469189"/>
              <a:gd name="connsiteY5" fmla="*/ 1078244 h 1333121"/>
              <a:gd name="connsiteX6" fmla="*/ 2772825 w 3469189"/>
              <a:gd name="connsiteY6" fmla="*/ 981210 h 1333121"/>
              <a:gd name="connsiteX7" fmla="*/ 2879783 w 3469189"/>
              <a:gd name="connsiteY7" fmla="*/ 1078244 h 1333121"/>
              <a:gd name="connsiteX8" fmla="*/ 2665013 w 3469189"/>
              <a:gd name="connsiteY8" fmla="*/ 1078244 h 1333121"/>
              <a:gd name="connsiteX9" fmla="*/ 2776720 w 3469189"/>
              <a:gd name="connsiteY9" fmla="*/ 1333122 h 1333121"/>
              <a:gd name="connsiteX10" fmla="*/ 2962993 w 3469189"/>
              <a:gd name="connsiteY10" fmla="*/ 1216322 h 1333121"/>
              <a:gd name="connsiteX11" fmla="*/ 2863160 w 3469189"/>
              <a:gd name="connsiteY11" fmla="*/ 1216322 h 1333121"/>
              <a:gd name="connsiteX12" fmla="*/ 2778334 w 3469189"/>
              <a:gd name="connsiteY12" fmla="*/ 1258881 h 1333121"/>
              <a:gd name="connsiteX13" fmla="*/ 2663398 w 3469189"/>
              <a:gd name="connsiteY13" fmla="*/ 1146810 h 1333121"/>
              <a:gd name="connsiteX14" fmla="*/ 2974012 w 3469189"/>
              <a:gd name="connsiteY14" fmla="*/ 1146810 h 1333121"/>
              <a:gd name="connsiteX15" fmla="*/ 2770355 w 3469189"/>
              <a:gd name="connsiteY15" fmla="*/ 906213 h 1333121"/>
              <a:gd name="connsiteX16" fmla="*/ 2567459 w 3469189"/>
              <a:gd name="connsiteY16" fmla="*/ 1120802 h 1333121"/>
              <a:gd name="connsiteX17" fmla="*/ 2776720 w 3469189"/>
              <a:gd name="connsiteY17" fmla="*/ 1333122 h 1333121"/>
              <a:gd name="connsiteX18" fmla="*/ 2467721 w 3469189"/>
              <a:gd name="connsiteY18" fmla="*/ 1325177 h 1333121"/>
              <a:gd name="connsiteX19" fmla="*/ 2527944 w 3469189"/>
              <a:gd name="connsiteY19" fmla="*/ 1317233 h 1333121"/>
              <a:gd name="connsiteX20" fmla="*/ 2527944 w 3469189"/>
              <a:gd name="connsiteY20" fmla="*/ 1248572 h 1333121"/>
              <a:gd name="connsiteX21" fmla="*/ 2493082 w 3469189"/>
              <a:gd name="connsiteY21" fmla="*/ 1252544 h 1333121"/>
              <a:gd name="connsiteX22" fmla="*/ 2439224 w 3469189"/>
              <a:gd name="connsiteY22" fmla="*/ 1188612 h 1333121"/>
              <a:gd name="connsiteX23" fmla="*/ 2439224 w 3469189"/>
              <a:gd name="connsiteY23" fmla="*/ 991424 h 1333121"/>
              <a:gd name="connsiteX24" fmla="*/ 2520059 w 3469189"/>
              <a:gd name="connsiteY24" fmla="*/ 991424 h 1333121"/>
              <a:gd name="connsiteX25" fmla="*/ 2520059 w 3469189"/>
              <a:gd name="connsiteY25" fmla="*/ 918034 h 1333121"/>
              <a:gd name="connsiteX26" fmla="*/ 2439224 w 3469189"/>
              <a:gd name="connsiteY26" fmla="*/ 918034 h 1333121"/>
              <a:gd name="connsiteX27" fmla="*/ 2439224 w 3469189"/>
              <a:gd name="connsiteY27" fmla="*/ 799722 h 1333121"/>
              <a:gd name="connsiteX28" fmla="*/ 2347274 w 3469189"/>
              <a:gd name="connsiteY28" fmla="*/ 799722 h 1333121"/>
              <a:gd name="connsiteX29" fmla="*/ 2347274 w 3469189"/>
              <a:gd name="connsiteY29" fmla="*/ 918034 h 1333121"/>
              <a:gd name="connsiteX30" fmla="*/ 2278312 w 3469189"/>
              <a:gd name="connsiteY30" fmla="*/ 918034 h 1333121"/>
              <a:gd name="connsiteX31" fmla="*/ 2278312 w 3469189"/>
              <a:gd name="connsiteY31" fmla="*/ 991424 h 1333121"/>
              <a:gd name="connsiteX32" fmla="*/ 2347274 w 3469189"/>
              <a:gd name="connsiteY32" fmla="*/ 991424 h 1333121"/>
              <a:gd name="connsiteX33" fmla="*/ 2347274 w 3469189"/>
              <a:gd name="connsiteY33" fmla="*/ 1206014 h 1333121"/>
              <a:gd name="connsiteX34" fmla="*/ 2467721 w 3469189"/>
              <a:gd name="connsiteY34" fmla="*/ 1325177 h 1333121"/>
              <a:gd name="connsiteX35" fmla="*/ 2012058 w 3469189"/>
              <a:gd name="connsiteY35" fmla="*/ 1333122 h 1333121"/>
              <a:gd name="connsiteX36" fmla="*/ 2126140 w 3469189"/>
              <a:gd name="connsiteY36" fmla="*/ 1271554 h 1333121"/>
              <a:gd name="connsiteX37" fmla="*/ 2126140 w 3469189"/>
              <a:gd name="connsiteY37" fmla="*/ 1321300 h 1333121"/>
              <a:gd name="connsiteX38" fmla="*/ 2218849 w 3469189"/>
              <a:gd name="connsiteY38" fmla="*/ 1321300 h 1333121"/>
              <a:gd name="connsiteX39" fmla="*/ 2218849 w 3469189"/>
              <a:gd name="connsiteY39" fmla="*/ 918129 h 1333121"/>
              <a:gd name="connsiteX40" fmla="*/ 2124525 w 3469189"/>
              <a:gd name="connsiteY40" fmla="*/ 918129 h 1333121"/>
              <a:gd name="connsiteX41" fmla="*/ 2124525 w 3469189"/>
              <a:gd name="connsiteY41" fmla="*/ 1141419 h 1333121"/>
              <a:gd name="connsiteX42" fmla="*/ 2039700 w 3469189"/>
              <a:gd name="connsiteY42" fmla="*/ 1255854 h 1333121"/>
              <a:gd name="connsiteX43" fmla="*/ 1971593 w 3469189"/>
              <a:gd name="connsiteY43" fmla="*/ 1170643 h 1333121"/>
              <a:gd name="connsiteX44" fmla="*/ 1971593 w 3469189"/>
              <a:gd name="connsiteY44" fmla="*/ 918129 h 1333121"/>
              <a:gd name="connsiteX45" fmla="*/ 1877269 w 3469189"/>
              <a:gd name="connsiteY45" fmla="*/ 918129 h 1333121"/>
              <a:gd name="connsiteX46" fmla="*/ 1877269 w 3469189"/>
              <a:gd name="connsiteY46" fmla="*/ 1184829 h 1333121"/>
              <a:gd name="connsiteX47" fmla="*/ 2012058 w 3469189"/>
              <a:gd name="connsiteY47" fmla="*/ 1333122 h 1333121"/>
              <a:gd name="connsiteX48" fmla="*/ 1749698 w 3469189"/>
              <a:gd name="connsiteY48" fmla="*/ 1325177 h 1333121"/>
              <a:gd name="connsiteX49" fmla="*/ 1809921 w 3469189"/>
              <a:gd name="connsiteY49" fmla="*/ 1317233 h 1333121"/>
              <a:gd name="connsiteX50" fmla="*/ 1809921 w 3469189"/>
              <a:gd name="connsiteY50" fmla="*/ 1248572 h 1333121"/>
              <a:gd name="connsiteX51" fmla="*/ 1775060 w 3469189"/>
              <a:gd name="connsiteY51" fmla="*/ 1252544 h 1333121"/>
              <a:gd name="connsiteX52" fmla="*/ 1721201 w 3469189"/>
              <a:gd name="connsiteY52" fmla="*/ 1188612 h 1333121"/>
              <a:gd name="connsiteX53" fmla="*/ 1721201 w 3469189"/>
              <a:gd name="connsiteY53" fmla="*/ 991424 h 1333121"/>
              <a:gd name="connsiteX54" fmla="*/ 1802037 w 3469189"/>
              <a:gd name="connsiteY54" fmla="*/ 991424 h 1333121"/>
              <a:gd name="connsiteX55" fmla="*/ 1802037 w 3469189"/>
              <a:gd name="connsiteY55" fmla="*/ 918034 h 1333121"/>
              <a:gd name="connsiteX56" fmla="*/ 1721201 w 3469189"/>
              <a:gd name="connsiteY56" fmla="*/ 918034 h 1333121"/>
              <a:gd name="connsiteX57" fmla="*/ 1721201 w 3469189"/>
              <a:gd name="connsiteY57" fmla="*/ 799722 h 1333121"/>
              <a:gd name="connsiteX58" fmla="*/ 1629252 w 3469189"/>
              <a:gd name="connsiteY58" fmla="*/ 799722 h 1333121"/>
              <a:gd name="connsiteX59" fmla="*/ 1629252 w 3469189"/>
              <a:gd name="connsiteY59" fmla="*/ 918034 h 1333121"/>
              <a:gd name="connsiteX60" fmla="*/ 1560290 w 3469189"/>
              <a:gd name="connsiteY60" fmla="*/ 918034 h 1333121"/>
              <a:gd name="connsiteX61" fmla="*/ 1560290 w 3469189"/>
              <a:gd name="connsiteY61" fmla="*/ 991424 h 1333121"/>
              <a:gd name="connsiteX62" fmla="*/ 1629252 w 3469189"/>
              <a:gd name="connsiteY62" fmla="*/ 991424 h 1333121"/>
              <a:gd name="connsiteX63" fmla="*/ 1629252 w 3469189"/>
              <a:gd name="connsiteY63" fmla="*/ 1206014 h 1333121"/>
              <a:gd name="connsiteX64" fmla="*/ 1749698 w 3469189"/>
              <a:gd name="connsiteY64" fmla="*/ 1325177 h 1333121"/>
              <a:gd name="connsiteX65" fmla="*/ 1392349 w 3469189"/>
              <a:gd name="connsiteY65" fmla="*/ 815516 h 1333121"/>
              <a:gd name="connsiteX66" fmla="*/ 1454187 w 3469189"/>
              <a:gd name="connsiteY66" fmla="*/ 877084 h 1333121"/>
              <a:gd name="connsiteX67" fmla="*/ 1516025 w 3469189"/>
              <a:gd name="connsiteY67" fmla="*/ 815516 h 1333121"/>
              <a:gd name="connsiteX68" fmla="*/ 1454187 w 3469189"/>
              <a:gd name="connsiteY68" fmla="*/ 753191 h 1333121"/>
              <a:gd name="connsiteX69" fmla="*/ 1392349 w 3469189"/>
              <a:gd name="connsiteY69" fmla="*/ 815516 h 1333121"/>
              <a:gd name="connsiteX70" fmla="*/ 1407358 w 3469189"/>
              <a:gd name="connsiteY70" fmla="*/ 1321205 h 1333121"/>
              <a:gd name="connsiteX71" fmla="*/ 1500827 w 3469189"/>
              <a:gd name="connsiteY71" fmla="*/ 1321205 h 1333121"/>
              <a:gd name="connsiteX72" fmla="*/ 1500827 w 3469189"/>
              <a:gd name="connsiteY72" fmla="*/ 918034 h 1333121"/>
              <a:gd name="connsiteX73" fmla="*/ 1407358 w 3469189"/>
              <a:gd name="connsiteY73" fmla="*/ 918034 h 1333121"/>
              <a:gd name="connsiteX74" fmla="*/ 1407358 w 3469189"/>
              <a:gd name="connsiteY74" fmla="*/ 1321205 h 1333121"/>
              <a:gd name="connsiteX75" fmla="*/ 1275798 w 3469189"/>
              <a:gd name="connsiteY75" fmla="*/ 1325177 h 1333121"/>
              <a:gd name="connsiteX76" fmla="*/ 1336021 w 3469189"/>
              <a:gd name="connsiteY76" fmla="*/ 1317233 h 1333121"/>
              <a:gd name="connsiteX77" fmla="*/ 1336021 w 3469189"/>
              <a:gd name="connsiteY77" fmla="*/ 1248572 h 1333121"/>
              <a:gd name="connsiteX78" fmla="*/ 1301160 w 3469189"/>
              <a:gd name="connsiteY78" fmla="*/ 1252544 h 1333121"/>
              <a:gd name="connsiteX79" fmla="*/ 1247301 w 3469189"/>
              <a:gd name="connsiteY79" fmla="*/ 1188612 h 1333121"/>
              <a:gd name="connsiteX80" fmla="*/ 1247301 w 3469189"/>
              <a:gd name="connsiteY80" fmla="*/ 991424 h 1333121"/>
              <a:gd name="connsiteX81" fmla="*/ 1328137 w 3469189"/>
              <a:gd name="connsiteY81" fmla="*/ 991424 h 1333121"/>
              <a:gd name="connsiteX82" fmla="*/ 1328137 w 3469189"/>
              <a:gd name="connsiteY82" fmla="*/ 918034 h 1333121"/>
              <a:gd name="connsiteX83" fmla="*/ 1247301 w 3469189"/>
              <a:gd name="connsiteY83" fmla="*/ 918034 h 1333121"/>
              <a:gd name="connsiteX84" fmla="*/ 1247301 w 3469189"/>
              <a:gd name="connsiteY84" fmla="*/ 799722 h 1333121"/>
              <a:gd name="connsiteX85" fmla="*/ 1155352 w 3469189"/>
              <a:gd name="connsiteY85" fmla="*/ 799722 h 1333121"/>
              <a:gd name="connsiteX86" fmla="*/ 1155352 w 3469189"/>
              <a:gd name="connsiteY86" fmla="*/ 918034 h 1333121"/>
              <a:gd name="connsiteX87" fmla="*/ 1086390 w 3469189"/>
              <a:gd name="connsiteY87" fmla="*/ 918034 h 1333121"/>
              <a:gd name="connsiteX88" fmla="*/ 1086390 w 3469189"/>
              <a:gd name="connsiteY88" fmla="*/ 991424 h 1333121"/>
              <a:gd name="connsiteX89" fmla="*/ 1155352 w 3469189"/>
              <a:gd name="connsiteY89" fmla="*/ 991424 h 1333121"/>
              <a:gd name="connsiteX90" fmla="*/ 1155352 w 3469189"/>
              <a:gd name="connsiteY90" fmla="*/ 1206014 h 1333121"/>
              <a:gd name="connsiteX91" fmla="*/ 1275798 w 3469189"/>
              <a:gd name="connsiteY91" fmla="*/ 1325177 h 1333121"/>
              <a:gd name="connsiteX92" fmla="*/ 878839 w 3469189"/>
              <a:gd name="connsiteY92" fmla="*/ 1333122 h 1333121"/>
              <a:gd name="connsiteX93" fmla="*/ 1057988 w 3469189"/>
              <a:gd name="connsiteY93" fmla="*/ 1202136 h 1333121"/>
              <a:gd name="connsiteX94" fmla="*/ 909805 w 3469189"/>
              <a:gd name="connsiteY94" fmla="*/ 1080608 h 1333121"/>
              <a:gd name="connsiteX95" fmla="*/ 860696 w 3469189"/>
              <a:gd name="connsiteY95" fmla="*/ 1069543 h 1333121"/>
              <a:gd name="connsiteX96" fmla="*/ 796483 w 3469189"/>
              <a:gd name="connsiteY96" fmla="*/ 1023012 h 1333121"/>
              <a:gd name="connsiteX97" fmla="*/ 866205 w 3469189"/>
              <a:gd name="connsiteY97" fmla="*/ 975630 h 1333121"/>
              <a:gd name="connsiteX98" fmla="*/ 949415 w 3469189"/>
              <a:gd name="connsiteY98" fmla="*/ 1026890 h 1333121"/>
              <a:gd name="connsiteX99" fmla="*/ 1043740 w 3469189"/>
              <a:gd name="connsiteY99" fmla="*/ 1026890 h 1333121"/>
              <a:gd name="connsiteX100" fmla="*/ 867060 w 3469189"/>
              <a:gd name="connsiteY100" fmla="*/ 906969 h 1333121"/>
              <a:gd name="connsiteX101" fmla="*/ 700639 w 3469189"/>
              <a:gd name="connsiteY101" fmla="*/ 1028497 h 1333121"/>
              <a:gd name="connsiteX102" fmla="*/ 836948 w 3469189"/>
              <a:gd name="connsiteY102" fmla="*/ 1148418 h 1333121"/>
              <a:gd name="connsiteX103" fmla="*/ 884538 w 3469189"/>
              <a:gd name="connsiteY103" fmla="*/ 1158632 h 1333121"/>
              <a:gd name="connsiteX104" fmla="*/ 962239 w 3469189"/>
              <a:gd name="connsiteY104" fmla="*/ 1211499 h 1333121"/>
              <a:gd name="connsiteX105" fmla="*/ 883778 w 3469189"/>
              <a:gd name="connsiteY105" fmla="*/ 1263610 h 1333121"/>
              <a:gd name="connsiteX106" fmla="*/ 787934 w 3469189"/>
              <a:gd name="connsiteY106" fmla="*/ 1195800 h 1333121"/>
              <a:gd name="connsiteX107" fmla="*/ 686486 w 3469189"/>
              <a:gd name="connsiteY107" fmla="*/ 1195800 h 1333121"/>
              <a:gd name="connsiteX108" fmla="*/ 878839 w 3469189"/>
              <a:gd name="connsiteY108" fmla="*/ 1333122 h 1333121"/>
              <a:gd name="connsiteX109" fmla="*/ 271764 w 3469189"/>
              <a:gd name="connsiteY109" fmla="*/ 1321205 h 1333121"/>
              <a:gd name="connsiteX110" fmla="*/ 366088 w 3469189"/>
              <a:gd name="connsiteY110" fmla="*/ 1321205 h 1333121"/>
              <a:gd name="connsiteX111" fmla="*/ 366088 w 3469189"/>
              <a:gd name="connsiteY111" fmla="*/ 1096402 h 1333121"/>
              <a:gd name="connsiteX112" fmla="*/ 457182 w 3469189"/>
              <a:gd name="connsiteY112" fmla="*/ 983574 h 1333121"/>
              <a:gd name="connsiteX113" fmla="*/ 523770 w 3469189"/>
              <a:gd name="connsiteY113" fmla="*/ 1060936 h 1333121"/>
              <a:gd name="connsiteX114" fmla="*/ 523770 w 3469189"/>
              <a:gd name="connsiteY114" fmla="*/ 1321300 h 1333121"/>
              <a:gd name="connsiteX115" fmla="*/ 618854 w 3469189"/>
              <a:gd name="connsiteY115" fmla="*/ 1321300 h 1333121"/>
              <a:gd name="connsiteX116" fmla="*/ 618854 w 3469189"/>
              <a:gd name="connsiteY116" fmla="*/ 1053087 h 1333121"/>
              <a:gd name="connsiteX117" fmla="*/ 484159 w 3469189"/>
              <a:gd name="connsiteY117" fmla="*/ 906307 h 1333121"/>
              <a:gd name="connsiteX118" fmla="*/ 363713 w 3469189"/>
              <a:gd name="connsiteY118" fmla="*/ 970239 h 1333121"/>
              <a:gd name="connsiteX119" fmla="*/ 363713 w 3469189"/>
              <a:gd name="connsiteY119" fmla="*/ 918129 h 1333121"/>
              <a:gd name="connsiteX120" fmla="*/ 271764 w 3469189"/>
              <a:gd name="connsiteY120" fmla="*/ 918129 h 1333121"/>
              <a:gd name="connsiteX121" fmla="*/ 271764 w 3469189"/>
              <a:gd name="connsiteY121" fmla="*/ 1321205 h 1333121"/>
              <a:gd name="connsiteX122" fmla="*/ 271764 w 3469189"/>
              <a:gd name="connsiteY122" fmla="*/ 1321205 h 1333121"/>
              <a:gd name="connsiteX123" fmla="*/ 65732 w 3469189"/>
              <a:gd name="connsiteY123" fmla="*/ 1321205 h 1333121"/>
              <a:gd name="connsiteX124" fmla="*/ 164806 w 3469189"/>
              <a:gd name="connsiteY124" fmla="*/ 1321205 h 1333121"/>
              <a:gd name="connsiteX125" fmla="*/ 164806 w 3469189"/>
              <a:gd name="connsiteY125" fmla="*/ 768890 h 1333121"/>
              <a:gd name="connsiteX126" fmla="*/ 65732 w 3469189"/>
              <a:gd name="connsiteY126" fmla="*/ 768890 h 1333121"/>
              <a:gd name="connsiteX127" fmla="*/ 65732 w 3469189"/>
              <a:gd name="connsiteY127" fmla="*/ 1321205 h 1333121"/>
              <a:gd name="connsiteX128" fmla="*/ 65732 w 3469189"/>
              <a:gd name="connsiteY128" fmla="*/ 1321205 h 1333121"/>
              <a:gd name="connsiteX129" fmla="*/ 3290040 w 3469189"/>
              <a:gd name="connsiteY129" fmla="*/ 579931 h 1333121"/>
              <a:gd name="connsiteX130" fmla="*/ 3469190 w 3469189"/>
              <a:gd name="connsiteY130" fmla="*/ 448945 h 1333121"/>
              <a:gd name="connsiteX131" fmla="*/ 3321007 w 3469189"/>
              <a:gd name="connsiteY131" fmla="*/ 327417 h 1333121"/>
              <a:gd name="connsiteX132" fmla="*/ 3271898 w 3469189"/>
              <a:gd name="connsiteY132" fmla="*/ 316352 h 1333121"/>
              <a:gd name="connsiteX133" fmla="*/ 3207685 w 3469189"/>
              <a:gd name="connsiteY133" fmla="*/ 269821 h 1333121"/>
              <a:gd name="connsiteX134" fmla="*/ 3277407 w 3469189"/>
              <a:gd name="connsiteY134" fmla="*/ 222534 h 1333121"/>
              <a:gd name="connsiteX135" fmla="*/ 3360617 w 3469189"/>
              <a:gd name="connsiteY135" fmla="*/ 273793 h 1333121"/>
              <a:gd name="connsiteX136" fmla="*/ 3454942 w 3469189"/>
              <a:gd name="connsiteY136" fmla="*/ 273793 h 1333121"/>
              <a:gd name="connsiteX137" fmla="*/ 3278262 w 3469189"/>
              <a:gd name="connsiteY137" fmla="*/ 153873 h 1333121"/>
              <a:gd name="connsiteX138" fmla="*/ 3111841 w 3469189"/>
              <a:gd name="connsiteY138" fmla="*/ 275401 h 1333121"/>
              <a:gd name="connsiteX139" fmla="*/ 3248151 w 3469189"/>
              <a:gd name="connsiteY139" fmla="*/ 395321 h 1333121"/>
              <a:gd name="connsiteX140" fmla="*/ 3295740 w 3469189"/>
              <a:gd name="connsiteY140" fmla="*/ 405535 h 1333121"/>
              <a:gd name="connsiteX141" fmla="*/ 3373441 w 3469189"/>
              <a:gd name="connsiteY141" fmla="*/ 458402 h 1333121"/>
              <a:gd name="connsiteX142" fmla="*/ 3294980 w 3469189"/>
              <a:gd name="connsiteY142" fmla="*/ 510513 h 1333121"/>
              <a:gd name="connsiteX143" fmla="*/ 3199136 w 3469189"/>
              <a:gd name="connsiteY143" fmla="*/ 442703 h 1333121"/>
              <a:gd name="connsiteX144" fmla="*/ 3097688 w 3469189"/>
              <a:gd name="connsiteY144" fmla="*/ 442703 h 1333121"/>
              <a:gd name="connsiteX145" fmla="*/ 3290040 w 3469189"/>
              <a:gd name="connsiteY145" fmla="*/ 579931 h 1333121"/>
              <a:gd name="connsiteX146" fmla="*/ 2747463 w 3469189"/>
              <a:gd name="connsiteY146" fmla="*/ 325052 h 1333121"/>
              <a:gd name="connsiteX147" fmla="*/ 2855276 w 3469189"/>
              <a:gd name="connsiteY147" fmla="*/ 228019 h 1333121"/>
              <a:gd name="connsiteX148" fmla="*/ 2962233 w 3469189"/>
              <a:gd name="connsiteY148" fmla="*/ 325052 h 1333121"/>
              <a:gd name="connsiteX149" fmla="*/ 2747463 w 3469189"/>
              <a:gd name="connsiteY149" fmla="*/ 325052 h 1333121"/>
              <a:gd name="connsiteX150" fmla="*/ 2859170 w 3469189"/>
              <a:gd name="connsiteY150" fmla="*/ 579931 h 1333121"/>
              <a:gd name="connsiteX151" fmla="*/ 3045444 w 3469189"/>
              <a:gd name="connsiteY151" fmla="*/ 463131 h 1333121"/>
              <a:gd name="connsiteX152" fmla="*/ 2945610 w 3469189"/>
              <a:gd name="connsiteY152" fmla="*/ 463131 h 1333121"/>
              <a:gd name="connsiteX153" fmla="*/ 2860785 w 3469189"/>
              <a:gd name="connsiteY153" fmla="*/ 505690 h 1333121"/>
              <a:gd name="connsiteX154" fmla="*/ 2745848 w 3469189"/>
              <a:gd name="connsiteY154" fmla="*/ 393619 h 1333121"/>
              <a:gd name="connsiteX155" fmla="*/ 3056462 w 3469189"/>
              <a:gd name="connsiteY155" fmla="*/ 393619 h 1333121"/>
              <a:gd name="connsiteX156" fmla="*/ 2852806 w 3469189"/>
              <a:gd name="connsiteY156" fmla="*/ 153022 h 1333121"/>
              <a:gd name="connsiteX157" fmla="*/ 2649909 w 3469189"/>
              <a:gd name="connsiteY157" fmla="*/ 367611 h 1333121"/>
              <a:gd name="connsiteX158" fmla="*/ 2859170 w 3469189"/>
              <a:gd name="connsiteY158" fmla="*/ 579931 h 1333121"/>
              <a:gd name="connsiteX159" fmla="*/ 2465536 w 3469189"/>
              <a:gd name="connsiteY159" fmla="*/ 62325 h 1333121"/>
              <a:gd name="connsiteX160" fmla="*/ 2527374 w 3469189"/>
              <a:gd name="connsiteY160" fmla="*/ 123893 h 1333121"/>
              <a:gd name="connsiteX161" fmla="*/ 2589211 w 3469189"/>
              <a:gd name="connsiteY161" fmla="*/ 62325 h 1333121"/>
              <a:gd name="connsiteX162" fmla="*/ 2527374 w 3469189"/>
              <a:gd name="connsiteY162" fmla="*/ 0 h 1333121"/>
              <a:gd name="connsiteX163" fmla="*/ 2465536 w 3469189"/>
              <a:gd name="connsiteY163" fmla="*/ 62325 h 1333121"/>
              <a:gd name="connsiteX164" fmla="*/ 2480639 w 3469189"/>
              <a:gd name="connsiteY164" fmla="*/ 568109 h 1333121"/>
              <a:gd name="connsiteX165" fmla="*/ 2574108 w 3469189"/>
              <a:gd name="connsiteY165" fmla="*/ 568109 h 1333121"/>
              <a:gd name="connsiteX166" fmla="*/ 2574108 w 3469189"/>
              <a:gd name="connsiteY166" fmla="*/ 164938 h 1333121"/>
              <a:gd name="connsiteX167" fmla="*/ 2480639 w 3469189"/>
              <a:gd name="connsiteY167" fmla="*/ 164938 h 1333121"/>
              <a:gd name="connsiteX168" fmla="*/ 2480639 w 3469189"/>
              <a:gd name="connsiteY168" fmla="*/ 568109 h 1333121"/>
              <a:gd name="connsiteX169" fmla="*/ 2183703 w 3469189"/>
              <a:gd name="connsiteY169" fmla="*/ 568109 h 1333121"/>
              <a:gd name="connsiteX170" fmla="*/ 2278027 w 3469189"/>
              <a:gd name="connsiteY170" fmla="*/ 568109 h 1333121"/>
              <a:gd name="connsiteX171" fmla="*/ 2278027 w 3469189"/>
              <a:gd name="connsiteY171" fmla="*/ 385864 h 1333121"/>
              <a:gd name="connsiteX172" fmla="*/ 2347749 w 3469189"/>
              <a:gd name="connsiteY172" fmla="*/ 249393 h 1333121"/>
              <a:gd name="connsiteX173" fmla="*/ 2419846 w 3469189"/>
              <a:gd name="connsiteY173" fmla="*/ 243056 h 1333121"/>
              <a:gd name="connsiteX174" fmla="*/ 2419846 w 3469189"/>
              <a:gd name="connsiteY174" fmla="*/ 153116 h 1333121"/>
              <a:gd name="connsiteX175" fmla="*/ 2275653 w 3469189"/>
              <a:gd name="connsiteY175" fmla="*/ 247785 h 1333121"/>
              <a:gd name="connsiteX176" fmla="*/ 2275653 w 3469189"/>
              <a:gd name="connsiteY176" fmla="*/ 164938 h 1333121"/>
              <a:gd name="connsiteX177" fmla="*/ 2183703 w 3469189"/>
              <a:gd name="connsiteY177" fmla="*/ 164938 h 1333121"/>
              <a:gd name="connsiteX178" fmla="*/ 2183703 w 3469189"/>
              <a:gd name="connsiteY178" fmla="*/ 568109 h 1333121"/>
              <a:gd name="connsiteX179" fmla="*/ 1778195 w 3469189"/>
              <a:gd name="connsiteY179" fmla="*/ 366098 h 1333121"/>
              <a:gd name="connsiteX180" fmla="*/ 1881258 w 3469189"/>
              <a:gd name="connsiteY180" fmla="*/ 228776 h 1333121"/>
              <a:gd name="connsiteX181" fmla="*/ 1987456 w 3469189"/>
              <a:gd name="connsiteY181" fmla="*/ 366098 h 1333121"/>
              <a:gd name="connsiteX182" fmla="*/ 1881258 w 3469189"/>
              <a:gd name="connsiteY182" fmla="*/ 504933 h 1333121"/>
              <a:gd name="connsiteX183" fmla="*/ 1778195 w 3469189"/>
              <a:gd name="connsiteY183" fmla="*/ 366098 h 1333121"/>
              <a:gd name="connsiteX184" fmla="*/ 1862925 w 3469189"/>
              <a:gd name="connsiteY184" fmla="*/ 579931 h 1333121"/>
              <a:gd name="connsiteX185" fmla="*/ 1985746 w 3469189"/>
              <a:gd name="connsiteY185" fmla="*/ 517606 h 1333121"/>
              <a:gd name="connsiteX186" fmla="*/ 1985746 w 3469189"/>
              <a:gd name="connsiteY186" fmla="*/ 568109 h 1333121"/>
              <a:gd name="connsiteX187" fmla="*/ 2080830 w 3469189"/>
              <a:gd name="connsiteY187" fmla="*/ 568109 h 1333121"/>
              <a:gd name="connsiteX188" fmla="*/ 2080830 w 3469189"/>
              <a:gd name="connsiteY188" fmla="*/ 164938 h 1333121"/>
              <a:gd name="connsiteX189" fmla="*/ 1985746 w 3469189"/>
              <a:gd name="connsiteY189" fmla="*/ 164938 h 1333121"/>
              <a:gd name="connsiteX190" fmla="*/ 1985746 w 3469189"/>
              <a:gd name="connsiteY190" fmla="*/ 217048 h 1333121"/>
              <a:gd name="connsiteX191" fmla="*/ 1862925 w 3469189"/>
              <a:gd name="connsiteY191" fmla="*/ 153116 h 1333121"/>
              <a:gd name="connsiteX192" fmla="*/ 1681496 w 3469189"/>
              <a:gd name="connsiteY192" fmla="*/ 366098 h 1333121"/>
              <a:gd name="connsiteX193" fmla="*/ 1862925 w 3469189"/>
              <a:gd name="connsiteY193" fmla="*/ 579931 h 1333121"/>
              <a:gd name="connsiteX194" fmla="*/ 1398049 w 3469189"/>
              <a:gd name="connsiteY194" fmla="*/ 579931 h 1333121"/>
              <a:gd name="connsiteX195" fmla="*/ 1512131 w 3469189"/>
              <a:gd name="connsiteY195" fmla="*/ 518363 h 1333121"/>
              <a:gd name="connsiteX196" fmla="*/ 1512131 w 3469189"/>
              <a:gd name="connsiteY196" fmla="*/ 568109 h 1333121"/>
              <a:gd name="connsiteX197" fmla="*/ 1604840 w 3469189"/>
              <a:gd name="connsiteY197" fmla="*/ 568109 h 1333121"/>
              <a:gd name="connsiteX198" fmla="*/ 1604840 w 3469189"/>
              <a:gd name="connsiteY198" fmla="*/ 164938 h 1333121"/>
              <a:gd name="connsiteX199" fmla="*/ 1510516 w 3469189"/>
              <a:gd name="connsiteY199" fmla="*/ 164938 h 1333121"/>
              <a:gd name="connsiteX200" fmla="*/ 1510516 w 3469189"/>
              <a:gd name="connsiteY200" fmla="*/ 388228 h 1333121"/>
              <a:gd name="connsiteX201" fmla="*/ 1425691 w 3469189"/>
              <a:gd name="connsiteY201" fmla="*/ 502663 h 1333121"/>
              <a:gd name="connsiteX202" fmla="*/ 1357488 w 3469189"/>
              <a:gd name="connsiteY202" fmla="*/ 417452 h 1333121"/>
              <a:gd name="connsiteX203" fmla="*/ 1357488 w 3469189"/>
              <a:gd name="connsiteY203" fmla="*/ 164938 h 1333121"/>
              <a:gd name="connsiteX204" fmla="*/ 1263164 w 3469189"/>
              <a:gd name="connsiteY204" fmla="*/ 164938 h 1333121"/>
              <a:gd name="connsiteX205" fmla="*/ 1263164 w 3469189"/>
              <a:gd name="connsiteY205" fmla="*/ 431543 h 1333121"/>
              <a:gd name="connsiteX206" fmla="*/ 1398049 w 3469189"/>
              <a:gd name="connsiteY206" fmla="*/ 579931 h 1333121"/>
              <a:gd name="connsiteX207" fmla="*/ 1136734 w 3469189"/>
              <a:gd name="connsiteY207" fmla="*/ 572081 h 1333121"/>
              <a:gd name="connsiteX208" fmla="*/ 1196957 w 3469189"/>
              <a:gd name="connsiteY208" fmla="*/ 564137 h 1333121"/>
              <a:gd name="connsiteX209" fmla="*/ 1196957 w 3469189"/>
              <a:gd name="connsiteY209" fmla="*/ 495476 h 1333121"/>
              <a:gd name="connsiteX210" fmla="*/ 1162096 w 3469189"/>
              <a:gd name="connsiteY210" fmla="*/ 499448 h 1333121"/>
              <a:gd name="connsiteX211" fmla="*/ 1108237 w 3469189"/>
              <a:gd name="connsiteY211" fmla="*/ 435515 h 1333121"/>
              <a:gd name="connsiteX212" fmla="*/ 1108237 w 3469189"/>
              <a:gd name="connsiteY212" fmla="*/ 238233 h 1333121"/>
              <a:gd name="connsiteX213" fmla="*/ 1189073 w 3469189"/>
              <a:gd name="connsiteY213" fmla="*/ 238233 h 1333121"/>
              <a:gd name="connsiteX214" fmla="*/ 1189073 w 3469189"/>
              <a:gd name="connsiteY214" fmla="*/ 164843 h 1333121"/>
              <a:gd name="connsiteX215" fmla="*/ 1108237 w 3469189"/>
              <a:gd name="connsiteY215" fmla="*/ 164843 h 1333121"/>
              <a:gd name="connsiteX216" fmla="*/ 1108237 w 3469189"/>
              <a:gd name="connsiteY216" fmla="*/ 46531 h 1333121"/>
              <a:gd name="connsiteX217" fmla="*/ 1016288 w 3469189"/>
              <a:gd name="connsiteY217" fmla="*/ 46531 h 1333121"/>
              <a:gd name="connsiteX218" fmla="*/ 1016288 w 3469189"/>
              <a:gd name="connsiteY218" fmla="*/ 164843 h 1333121"/>
              <a:gd name="connsiteX219" fmla="*/ 947326 w 3469189"/>
              <a:gd name="connsiteY219" fmla="*/ 164843 h 1333121"/>
              <a:gd name="connsiteX220" fmla="*/ 947326 w 3469189"/>
              <a:gd name="connsiteY220" fmla="*/ 238233 h 1333121"/>
              <a:gd name="connsiteX221" fmla="*/ 1016288 w 3469189"/>
              <a:gd name="connsiteY221" fmla="*/ 238233 h 1333121"/>
              <a:gd name="connsiteX222" fmla="*/ 1016288 w 3469189"/>
              <a:gd name="connsiteY222" fmla="*/ 452823 h 1333121"/>
              <a:gd name="connsiteX223" fmla="*/ 1136734 w 3469189"/>
              <a:gd name="connsiteY223" fmla="*/ 572081 h 1333121"/>
              <a:gd name="connsiteX224" fmla="*/ 734360 w 3469189"/>
              <a:gd name="connsiteY224" fmla="*/ 579931 h 1333121"/>
              <a:gd name="connsiteX225" fmla="*/ 919019 w 3469189"/>
              <a:gd name="connsiteY225" fmla="*/ 441095 h 1333121"/>
              <a:gd name="connsiteX226" fmla="*/ 825550 w 3469189"/>
              <a:gd name="connsiteY226" fmla="*/ 441095 h 1333121"/>
              <a:gd name="connsiteX227" fmla="*/ 735975 w 3469189"/>
              <a:gd name="connsiteY227" fmla="*/ 502663 h 1333121"/>
              <a:gd name="connsiteX228" fmla="*/ 632152 w 3469189"/>
              <a:gd name="connsiteY228" fmla="*/ 367706 h 1333121"/>
              <a:gd name="connsiteX229" fmla="*/ 738350 w 3469189"/>
              <a:gd name="connsiteY229" fmla="*/ 231235 h 1333121"/>
              <a:gd name="connsiteX230" fmla="*/ 825550 w 3469189"/>
              <a:gd name="connsiteY230" fmla="*/ 292803 h 1333121"/>
              <a:gd name="connsiteX231" fmla="*/ 918259 w 3469189"/>
              <a:gd name="connsiteY231" fmla="*/ 292803 h 1333121"/>
              <a:gd name="connsiteX232" fmla="*/ 736735 w 3469189"/>
              <a:gd name="connsiteY232" fmla="*/ 153967 h 1333121"/>
              <a:gd name="connsiteX233" fmla="*/ 533079 w 3469189"/>
              <a:gd name="connsiteY233" fmla="*/ 367800 h 1333121"/>
              <a:gd name="connsiteX234" fmla="*/ 734360 w 3469189"/>
              <a:gd name="connsiteY234" fmla="*/ 579931 h 1333121"/>
              <a:gd name="connsiteX235" fmla="*/ 172690 w 3469189"/>
              <a:gd name="connsiteY235" fmla="*/ 370070 h 1333121"/>
              <a:gd name="connsiteX236" fmla="*/ 209926 w 3469189"/>
              <a:gd name="connsiteY236" fmla="*/ 261971 h 1333121"/>
              <a:gd name="connsiteX237" fmla="*/ 259035 w 3469189"/>
              <a:gd name="connsiteY237" fmla="*/ 119164 h 1333121"/>
              <a:gd name="connsiteX238" fmla="*/ 259795 w 3469189"/>
              <a:gd name="connsiteY238" fmla="*/ 119164 h 1333121"/>
              <a:gd name="connsiteX239" fmla="*/ 308904 w 3469189"/>
              <a:gd name="connsiteY239" fmla="*/ 261215 h 1333121"/>
              <a:gd name="connsiteX240" fmla="*/ 346140 w 3469189"/>
              <a:gd name="connsiteY240" fmla="*/ 370070 h 1333121"/>
              <a:gd name="connsiteX241" fmla="*/ 172690 w 3469189"/>
              <a:gd name="connsiteY241" fmla="*/ 370070 h 1333121"/>
              <a:gd name="connsiteX242" fmla="*/ 0 w 3469189"/>
              <a:gd name="connsiteY242" fmla="*/ 568109 h 1333121"/>
              <a:gd name="connsiteX243" fmla="*/ 103823 w 3469189"/>
              <a:gd name="connsiteY243" fmla="*/ 568109 h 1333121"/>
              <a:gd name="connsiteX244" fmla="*/ 143433 w 3469189"/>
              <a:gd name="connsiteY244" fmla="*/ 452917 h 1333121"/>
              <a:gd name="connsiteX245" fmla="*/ 374827 w 3469189"/>
              <a:gd name="connsiteY245" fmla="*/ 452917 h 1333121"/>
              <a:gd name="connsiteX246" fmla="*/ 414437 w 3469189"/>
              <a:gd name="connsiteY246" fmla="*/ 568109 h 1333121"/>
              <a:gd name="connsiteX247" fmla="*/ 520635 w 3469189"/>
              <a:gd name="connsiteY247" fmla="*/ 568109 h 1333121"/>
              <a:gd name="connsiteX248" fmla="*/ 316124 w 3469189"/>
              <a:gd name="connsiteY248" fmla="*/ 15794 h 1333121"/>
              <a:gd name="connsiteX249" fmla="*/ 206791 w 3469189"/>
              <a:gd name="connsiteY249" fmla="*/ 15794 h 1333121"/>
              <a:gd name="connsiteX250" fmla="*/ 0 w 3469189"/>
              <a:gd name="connsiteY250" fmla="*/ 568109 h 13331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Lst>
            <a:rect l="l" t="t" r="r" b="b"/>
            <a:pathLst>
              <a:path w="3469189" h="1333121">
                <a:moveTo>
                  <a:pt x="3092178" y="1327542"/>
                </a:moveTo>
                <a:cubicBezTo>
                  <a:pt x="3125425" y="1327542"/>
                  <a:pt x="3153161" y="1300683"/>
                  <a:pt x="3153161" y="1266731"/>
                </a:cubicBezTo>
                <a:cubicBezTo>
                  <a:pt x="3153161" y="1233629"/>
                  <a:pt x="3125425" y="1206770"/>
                  <a:pt x="3092178" y="1206770"/>
                </a:cubicBezTo>
                <a:cubicBezTo>
                  <a:pt x="3058837" y="1206770"/>
                  <a:pt x="3031100" y="1233629"/>
                  <a:pt x="3031100" y="1266731"/>
                </a:cubicBezTo>
                <a:cubicBezTo>
                  <a:pt x="3031100" y="1300777"/>
                  <a:pt x="3058837" y="1327542"/>
                  <a:pt x="3092178" y="1327542"/>
                </a:cubicBezTo>
                <a:moveTo>
                  <a:pt x="2665013" y="1078244"/>
                </a:moveTo>
                <a:cubicBezTo>
                  <a:pt x="2673752" y="1021404"/>
                  <a:pt x="2717352" y="981210"/>
                  <a:pt x="2772825" y="981210"/>
                </a:cubicBezTo>
                <a:cubicBezTo>
                  <a:pt x="2833048" y="981210"/>
                  <a:pt x="2871044" y="1019891"/>
                  <a:pt x="2879783" y="1078244"/>
                </a:cubicBezTo>
                <a:lnTo>
                  <a:pt x="2665013" y="1078244"/>
                </a:lnTo>
                <a:close/>
                <a:moveTo>
                  <a:pt x="2776720" y="1333122"/>
                </a:moveTo>
                <a:cubicBezTo>
                  <a:pt x="2876553" y="1333122"/>
                  <a:pt x="2941526" y="1284983"/>
                  <a:pt x="2962993" y="1216322"/>
                </a:cubicBezTo>
                <a:lnTo>
                  <a:pt x="2863160" y="1216322"/>
                </a:lnTo>
                <a:cubicBezTo>
                  <a:pt x="2850526" y="1239966"/>
                  <a:pt x="2824309" y="1258881"/>
                  <a:pt x="2778334" y="1258881"/>
                </a:cubicBezTo>
                <a:cubicBezTo>
                  <a:pt x="2714977" y="1258881"/>
                  <a:pt x="2668147" y="1213863"/>
                  <a:pt x="2663398" y="1146810"/>
                </a:cubicBezTo>
                <a:lnTo>
                  <a:pt x="2974012" y="1146810"/>
                </a:lnTo>
                <a:cubicBezTo>
                  <a:pt x="2972397" y="993789"/>
                  <a:pt x="2891657" y="906213"/>
                  <a:pt x="2770355" y="906213"/>
                </a:cubicBezTo>
                <a:cubicBezTo>
                  <a:pt x="2660168" y="906213"/>
                  <a:pt x="2567459" y="994545"/>
                  <a:pt x="2567459" y="1120802"/>
                </a:cubicBezTo>
                <a:cubicBezTo>
                  <a:pt x="2567554" y="1247910"/>
                  <a:pt x="2647535" y="1333122"/>
                  <a:pt x="2776720" y="1333122"/>
                </a:cubicBezTo>
                <a:moveTo>
                  <a:pt x="2467721" y="1325177"/>
                </a:moveTo>
                <a:cubicBezTo>
                  <a:pt x="2489948" y="1325177"/>
                  <a:pt x="2514455" y="1322056"/>
                  <a:pt x="2527944" y="1317233"/>
                </a:cubicBezTo>
                <a:lnTo>
                  <a:pt x="2527944" y="1248572"/>
                </a:lnTo>
                <a:cubicBezTo>
                  <a:pt x="2514455" y="1250937"/>
                  <a:pt x="2502581" y="1252544"/>
                  <a:pt x="2493082" y="1252544"/>
                </a:cubicBezTo>
                <a:cubicBezTo>
                  <a:pt x="2453472" y="1252544"/>
                  <a:pt x="2439224" y="1230414"/>
                  <a:pt x="2439224" y="1188612"/>
                </a:cubicBezTo>
                <a:lnTo>
                  <a:pt x="2439224" y="991424"/>
                </a:lnTo>
                <a:lnTo>
                  <a:pt x="2520059" y="991424"/>
                </a:lnTo>
                <a:lnTo>
                  <a:pt x="2520059" y="918034"/>
                </a:lnTo>
                <a:lnTo>
                  <a:pt x="2439224" y="918034"/>
                </a:lnTo>
                <a:lnTo>
                  <a:pt x="2439224" y="799722"/>
                </a:lnTo>
                <a:lnTo>
                  <a:pt x="2347274" y="799722"/>
                </a:lnTo>
                <a:lnTo>
                  <a:pt x="2347274" y="918034"/>
                </a:lnTo>
                <a:lnTo>
                  <a:pt x="2278312" y="918034"/>
                </a:lnTo>
                <a:lnTo>
                  <a:pt x="2278312" y="991424"/>
                </a:lnTo>
                <a:lnTo>
                  <a:pt x="2347274" y="991424"/>
                </a:lnTo>
                <a:lnTo>
                  <a:pt x="2347274" y="1206014"/>
                </a:lnTo>
                <a:cubicBezTo>
                  <a:pt x="2347274" y="1295197"/>
                  <a:pt x="2401893" y="1325177"/>
                  <a:pt x="2467721" y="1325177"/>
                </a:cubicBezTo>
                <a:moveTo>
                  <a:pt x="2012058" y="1333122"/>
                </a:moveTo>
                <a:cubicBezTo>
                  <a:pt x="2065157" y="1333122"/>
                  <a:pt x="2104007" y="1311843"/>
                  <a:pt x="2126140" y="1271554"/>
                </a:cubicBezTo>
                <a:lnTo>
                  <a:pt x="2126140" y="1321300"/>
                </a:lnTo>
                <a:lnTo>
                  <a:pt x="2218849" y="1321300"/>
                </a:lnTo>
                <a:lnTo>
                  <a:pt x="2218849" y="918129"/>
                </a:lnTo>
                <a:lnTo>
                  <a:pt x="2124525" y="918129"/>
                </a:lnTo>
                <a:lnTo>
                  <a:pt x="2124525" y="1141419"/>
                </a:lnTo>
                <a:cubicBezTo>
                  <a:pt x="2124525" y="1222659"/>
                  <a:pt x="2081685" y="1255854"/>
                  <a:pt x="2039700" y="1255854"/>
                </a:cubicBezTo>
                <a:cubicBezTo>
                  <a:pt x="1992110" y="1255854"/>
                  <a:pt x="1971593" y="1224267"/>
                  <a:pt x="1971593" y="1170643"/>
                </a:cubicBezTo>
                <a:lnTo>
                  <a:pt x="1971593" y="918129"/>
                </a:lnTo>
                <a:lnTo>
                  <a:pt x="1877269" y="918129"/>
                </a:lnTo>
                <a:lnTo>
                  <a:pt x="1877269" y="1184829"/>
                </a:lnTo>
                <a:cubicBezTo>
                  <a:pt x="1877269" y="1282619"/>
                  <a:pt x="1932742" y="1333122"/>
                  <a:pt x="2012058" y="1333122"/>
                </a:cubicBezTo>
                <a:moveTo>
                  <a:pt x="1749698" y="1325177"/>
                </a:moveTo>
                <a:cubicBezTo>
                  <a:pt x="1771926" y="1325177"/>
                  <a:pt x="1796433" y="1322056"/>
                  <a:pt x="1809921" y="1317233"/>
                </a:cubicBezTo>
                <a:lnTo>
                  <a:pt x="1809921" y="1248572"/>
                </a:lnTo>
                <a:cubicBezTo>
                  <a:pt x="1796433" y="1250937"/>
                  <a:pt x="1784559" y="1252544"/>
                  <a:pt x="1775060" y="1252544"/>
                </a:cubicBezTo>
                <a:cubicBezTo>
                  <a:pt x="1735450" y="1252544"/>
                  <a:pt x="1721201" y="1230414"/>
                  <a:pt x="1721201" y="1188612"/>
                </a:cubicBezTo>
                <a:lnTo>
                  <a:pt x="1721201" y="991424"/>
                </a:lnTo>
                <a:lnTo>
                  <a:pt x="1802037" y="991424"/>
                </a:lnTo>
                <a:lnTo>
                  <a:pt x="1802037" y="918034"/>
                </a:lnTo>
                <a:lnTo>
                  <a:pt x="1721201" y="918034"/>
                </a:lnTo>
                <a:lnTo>
                  <a:pt x="1721201" y="799722"/>
                </a:lnTo>
                <a:lnTo>
                  <a:pt x="1629252" y="799722"/>
                </a:lnTo>
                <a:lnTo>
                  <a:pt x="1629252" y="918034"/>
                </a:lnTo>
                <a:lnTo>
                  <a:pt x="1560290" y="918034"/>
                </a:lnTo>
                <a:lnTo>
                  <a:pt x="1560290" y="991424"/>
                </a:lnTo>
                <a:lnTo>
                  <a:pt x="1629252" y="991424"/>
                </a:lnTo>
                <a:lnTo>
                  <a:pt x="1629252" y="1206014"/>
                </a:lnTo>
                <a:cubicBezTo>
                  <a:pt x="1629252" y="1295197"/>
                  <a:pt x="1683966" y="1325177"/>
                  <a:pt x="1749698" y="1325177"/>
                </a:cubicBezTo>
                <a:moveTo>
                  <a:pt x="1392349" y="815516"/>
                </a:moveTo>
                <a:cubicBezTo>
                  <a:pt x="1392349" y="849468"/>
                  <a:pt x="1420086" y="877084"/>
                  <a:pt x="1454187" y="877084"/>
                </a:cubicBezTo>
                <a:cubicBezTo>
                  <a:pt x="1488288" y="877084"/>
                  <a:pt x="1516025" y="849468"/>
                  <a:pt x="1516025" y="815516"/>
                </a:cubicBezTo>
                <a:cubicBezTo>
                  <a:pt x="1516025" y="780807"/>
                  <a:pt x="1488288" y="753191"/>
                  <a:pt x="1454187" y="753191"/>
                </a:cubicBezTo>
                <a:cubicBezTo>
                  <a:pt x="1420086" y="753191"/>
                  <a:pt x="1392349" y="780712"/>
                  <a:pt x="1392349" y="815516"/>
                </a:cubicBezTo>
                <a:moveTo>
                  <a:pt x="1407358" y="1321205"/>
                </a:moveTo>
                <a:lnTo>
                  <a:pt x="1500827" y="1321205"/>
                </a:lnTo>
                <a:lnTo>
                  <a:pt x="1500827" y="918034"/>
                </a:lnTo>
                <a:lnTo>
                  <a:pt x="1407358" y="918034"/>
                </a:lnTo>
                <a:lnTo>
                  <a:pt x="1407358" y="1321205"/>
                </a:lnTo>
                <a:close/>
                <a:moveTo>
                  <a:pt x="1275798" y="1325177"/>
                </a:moveTo>
                <a:cubicBezTo>
                  <a:pt x="1298025" y="1325177"/>
                  <a:pt x="1322532" y="1322056"/>
                  <a:pt x="1336021" y="1317233"/>
                </a:cubicBezTo>
                <a:lnTo>
                  <a:pt x="1336021" y="1248572"/>
                </a:lnTo>
                <a:cubicBezTo>
                  <a:pt x="1322532" y="1250937"/>
                  <a:pt x="1310659" y="1252544"/>
                  <a:pt x="1301160" y="1252544"/>
                </a:cubicBezTo>
                <a:cubicBezTo>
                  <a:pt x="1261549" y="1252544"/>
                  <a:pt x="1247301" y="1230414"/>
                  <a:pt x="1247301" y="1188612"/>
                </a:cubicBezTo>
                <a:lnTo>
                  <a:pt x="1247301" y="991424"/>
                </a:lnTo>
                <a:lnTo>
                  <a:pt x="1328137" y="991424"/>
                </a:lnTo>
                <a:lnTo>
                  <a:pt x="1328137" y="918034"/>
                </a:lnTo>
                <a:lnTo>
                  <a:pt x="1247301" y="918034"/>
                </a:lnTo>
                <a:lnTo>
                  <a:pt x="1247301" y="799722"/>
                </a:lnTo>
                <a:lnTo>
                  <a:pt x="1155352" y="799722"/>
                </a:lnTo>
                <a:lnTo>
                  <a:pt x="1155352" y="918034"/>
                </a:lnTo>
                <a:lnTo>
                  <a:pt x="1086390" y="918034"/>
                </a:lnTo>
                <a:lnTo>
                  <a:pt x="1086390" y="991424"/>
                </a:lnTo>
                <a:lnTo>
                  <a:pt x="1155352" y="991424"/>
                </a:lnTo>
                <a:lnTo>
                  <a:pt x="1155352" y="1206014"/>
                </a:lnTo>
                <a:cubicBezTo>
                  <a:pt x="1155352" y="1295197"/>
                  <a:pt x="1210065" y="1325177"/>
                  <a:pt x="1275798" y="1325177"/>
                </a:cubicBezTo>
                <a:moveTo>
                  <a:pt x="878839" y="1333122"/>
                </a:moveTo>
                <a:cubicBezTo>
                  <a:pt x="981047" y="1333122"/>
                  <a:pt x="1057988" y="1282619"/>
                  <a:pt x="1057988" y="1202136"/>
                </a:cubicBezTo>
                <a:cubicBezTo>
                  <a:pt x="1057988" y="1131962"/>
                  <a:pt x="999380" y="1100374"/>
                  <a:pt x="909805" y="1080608"/>
                </a:cubicBezTo>
                <a:lnTo>
                  <a:pt x="860696" y="1069543"/>
                </a:lnTo>
                <a:cubicBezTo>
                  <a:pt x="815481" y="1060085"/>
                  <a:pt x="796483" y="1049020"/>
                  <a:pt x="796483" y="1023012"/>
                </a:cubicBezTo>
                <a:cubicBezTo>
                  <a:pt x="796483" y="993789"/>
                  <a:pt x="825835" y="975630"/>
                  <a:pt x="866205" y="975630"/>
                </a:cubicBezTo>
                <a:cubicBezTo>
                  <a:pt x="911420" y="975630"/>
                  <a:pt x="939917" y="994545"/>
                  <a:pt x="949415" y="1026890"/>
                </a:cubicBezTo>
                <a:lnTo>
                  <a:pt x="1043740" y="1026890"/>
                </a:lnTo>
                <a:cubicBezTo>
                  <a:pt x="1034241" y="961444"/>
                  <a:pt x="974778" y="906969"/>
                  <a:pt x="867060" y="906969"/>
                </a:cubicBezTo>
                <a:cubicBezTo>
                  <a:pt x="768841" y="906969"/>
                  <a:pt x="700639" y="957472"/>
                  <a:pt x="700639" y="1028497"/>
                </a:cubicBezTo>
                <a:cubicBezTo>
                  <a:pt x="700639" y="1095551"/>
                  <a:pt x="748989" y="1129503"/>
                  <a:pt x="836948" y="1148418"/>
                </a:cubicBezTo>
                <a:lnTo>
                  <a:pt x="884538" y="1158632"/>
                </a:lnTo>
                <a:cubicBezTo>
                  <a:pt x="941626" y="1170454"/>
                  <a:pt x="962239" y="1183883"/>
                  <a:pt x="962239" y="1211499"/>
                </a:cubicBezTo>
                <a:cubicBezTo>
                  <a:pt x="962239" y="1244600"/>
                  <a:pt x="929753" y="1263610"/>
                  <a:pt x="883778" y="1263610"/>
                </a:cubicBezTo>
                <a:cubicBezTo>
                  <a:pt x="825930" y="1263610"/>
                  <a:pt x="795058" y="1235994"/>
                  <a:pt x="787934" y="1195800"/>
                </a:cubicBezTo>
                <a:lnTo>
                  <a:pt x="686486" y="1195800"/>
                </a:lnTo>
                <a:cubicBezTo>
                  <a:pt x="692565" y="1276282"/>
                  <a:pt x="761527" y="1333122"/>
                  <a:pt x="878839" y="1333122"/>
                </a:cubicBezTo>
                <a:moveTo>
                  <a:pt x="271764" y="1321205"/>
                </a:moveTo>
                <a:lnTo>
                  <a:pt x="366088" y="1321205"/>
                </a:lnTo>
                <a:lnTo>
                  <a:pt x="366088" y="1096402"/>
                </a:lnTo>
                <a:cubicBezTo>
                  <a:pt x="366088" y="1016676"/>
                  <a:pt x="410448" y="983574"/>
                  <a:pt x="457182" y="983574"/>
                </a:cubicBezTo>
                <a:cubicBezTo>
                  <a:pt x="506292" y="983574"/>
                  <a:pt x="523770" y="1016676"/>
                  <a:pt x="523770" y="1060936"/>
                </a:cubicBezTo>
                <a:lnTo>
                  <a:pt x="523770" y="1321300"/>
                </a:lnTo>
                <a:lnTo>
                  <a:pt x="618854" y="1321300"/>
                </a:lnTo>
                <a:lnTo>
                  <a:pt x="618854" y="1053087"/>
                </a:lnTo>
                <a:cubicBezTo>
                  <a:pt x="618854" y="958418"/>
                  <a:pt x="565755" y="906307"/>
                  <a:pt x="484159" y="906307"/>
                </a:cubicBezTo>
                <a:cubicBezTo>
                  <a:pt x="425551" y="906307"/>
                  <a:pt x="385086" y="936287"/>
                  <a:pt x="363713" y="970239"/>
                </a:cubicBezTo>
                <a:lnTo>
                  <a:pt x="363713" y="918129"/>
                </a:lnTo>
                <a:lnTo>
                  <a:pt x="271764" y="918129"/>
                </a:lnTo>
                <a:lnTo>
                  <a:pt x="271764" y="1321205"/>
                </a:lnTo>
                <a:lnTo>
                  <a:pt x="271764" y="1321205"/>
                </a:lnTo>
                <a:close/>
                <a:moveTo>
                  <a:pt x="65732" y="1321205"/>
                </a:moveTo>
                <a:lnTo>
                  <a:pt x="164806" y="1321205"/>
                </a:lnTo>
                <a:lnTo>
                  <a:pt x="164806" y="768890"/>
                </a:lnTo>
                <a:lnTo>
                  <a:pt x="65732" y="768890"/>
                </a:lnTo>
                <a:lnTo>
                  <a:pt x="65732" y="1321205"/>
                </a:lnTo>
                <a:lnTo>
                  <a:pt x="65732" y="1321205"/>
                </a:lnTo>
                <a:close/>
                <a:moveTo>
                  <a:pt x="3290040" y="579931"/>
                </a:moveTo>
                <a:cubicBezTo>
                  <a:pt x="3392249" y="579931"/>
                  <a:pt x="3469190" y="529428"/>
                  <a:pt x="3469190" y="448945"/>
                </a:cubicBezTo>
                <a:cubicBezTo>
                  <a:pt x="3469190" y="378771"/>
                  <a:pt x="3410582" y="347183"/>
                  <a:pt x="3321007" y="327417"/>
                </a:cubicBezTo>
                <a:lnTo>
                  <a:pt x="3271898" y="316352"/>
                </a:lnTo>
                <a:cubicBezTo>
                  <a:pt x="3226683" y="306894"/>
                  <a:pt x="3207685" y="295829"/>
                  <a:pt x="3207685" y="269821"/>
                </a:cubicBezTo>
                <a:cubicBezTo>
                  <a:pt x="3207685" y="240597"/>
                  <a:pt x="3237037" y="222534"/>
                  <a:pt x="3277407" y="222534"/>
                </a:cubicBezTo>
                <a:cubicBezTo>
                  <a:pt x="3322622" y="222534"/>
                  <a:pt x="3351119" y="241449"/>
                  <a:pt x="3360617" y="273793"/>
                </a:cubicBezTo>
                <a:lnTo>
                  <a:pt x="3454942" y="273793"/>
                </a:lnTo>
                <a:cubicBezTo>
                  <a:pt x="3445443" y="208348"/>
                  <a:pt x="3385979" y="153873"/>
                  <a:pt x="3278262" y="153873"/>
                </a:cubicBezTo>
                <a:cubicBezTo>
                  <a:pt x="3179948" y="153873"/>
                  <a:pt x="3111841" y="204375"/>
                  <a:pt x="3111841" y="275401"/>
                </a:cubicBezTo>
                <a:cubicBezTo>
                  <a:pt x="3111841" y="342454"/>
                  <a:pt x="3160191" y="376406"/>
                  <a:pt x="3248151" y="395321"/>
                </a:cubicBezTo>
                <a:lnTo>
                  <a:pt x="3295740" y="405535"/>
                </a:lnTo>
                <a:cubicBezTo>
                  <a:pt x="3352828" y="417357"/>
                  <a:pt x="3373441" y="430787"/>
                  <a:pt x="3373441" y="458402"/>
                </a:cubicBezTo>
                <a:cubicBezTo>
                  <a:pt x="3373441" y="491504"/>
                  <a:pt x="3340955" y="510513"/>
                  <a:pt x="3294980" y="510513"/>
                </a:cubicBezTo>
                <a:cubicBezTo>
                  <a:pt x="3237132" y="510513"/>
                  <a:pt x="3206260" y="482897"/>
                  <a:pt x="3199136" y="442703"/>
                </a:cubicBezTo>
                <a:lnTo>
                  <a:pt x="3097688" y="442703"/>
                </a:lnTo>
                <a:cubicBezTo>
                  <a:pt x="3103862" y="523091"/>
                  <a:pt x="3172729" y="579931"/>
                  <a:pt x="3290040" y="579931"/>
                </a:cubicBezTo>
                <a:moveTo>
                  <a:pt x="2747463" y="325052"/>
                </a:moveTo>
                <a:cubicBezTo>
                  <a:pt x="2756202" y="268213"/>
                  <a:pt x="2799802" y="228019"/>
                  <a:pt x="2855276" y="228019"/>
                </a:cubicBezTo>
                <a:cubicBezTo>
                  <a:pt x="2915499" y="228019"/>
                  <a:pt x="2953494" y="266700"/>
                  <a:pt x="2962233" y="325052"/>
                </a:cubicBezTo>
                <a:lnTo>
                  <a:pt x="2747463" y="325052"/>
                </a:lnTo>
                <a:close/>
                <a:moveTo>
                  <a:pt x="2859170" y="579931"/>
                </a:moveTo>
                <a:cubicBezTo>
                  <a:pt x="2959004" y="579931"/>
                  <a:pt x="3023976" y="531792"/>
                  <a:pt x="3045444" y="463131"/>
                </a:cubicBezTo>
                <a:lnTo>
                  <a:pt x="2945610" y="463131"/>
                </a:lnTo>
                <a:cubicBezTo>
                  <a:pt x="2932977" y="486775"/>
                  <a:pt x="2906760" y="505690"/>
                  <a:pt x="2860785" y="505690"/>
                </a:cubicBezTo>
                <a:cubicBezTo>
                  <a:pt x="2797427" y="505690"/>
                  <a:pt x="2750598" y="460672"/>
                  <a:pt x="2745848" y="393619"/>
                </a:cubicBezTo>
                <a:lnTo>
                  <a:pt x="3056462" y="393619"/>
                </a:lnTo>
                <a:cubicBezTo>
                  <a:pt x="3054848" y="240597"/>
                  <a:pt x="2974012" y="153022"/>
                  <a:pt x="2852806" y="153022"/>
                </a:cubicBezTo>
                <a:cubicBezTo>
                  <a:pt x="2742619" y="153022"/>
                  <a:pt x="2649909" y="241354"/>
                  <a:pt x="2649909" y="367611"/>
                </a:cubicBezTo>
                <a:cubicBezTo>
                  <a:pt x="2650004" y="494719"/>
                  <a:pt x="2729985" y="579931"/>
                  <a:pt x="2859170" y="579931"/>
                </a:cubicBezTo>
                <a:moveTo>
                  <a:pt x="2465536" y="62325"/>
                </a:moveTo>
                <a:cubicBezTo>
                  <a:pt x="2465536" y="96277"/>
                  <a:pt x="2493273" y="123893"/>
                  <a:pt x="2527374" y="123893"/>
                </a:cubicBezTo>
                <a:cubicBezTo>
                  <a:pt x="2561475" y="123893"/>
                  <a:pt x="2589211" y="96277"/>
                  <a:pt x="2589211" y="62325"/>
                </a:cubicBezTo>
                <a:cubicBezTo>
                  <a:pt x="2589211" y="27616"/>
                  <a:pt x="2561475" y="0"/>
                  <a:pt x="2527374" y="0"/>
                </a:cubicBezTo>
                <a:cubicBezTo>
                  <a:pt x="2493273" y="0"/>
                  <a:pt x="2465536" y="27616"/>
                  <a:pt x="2465536" y="62325"/>
                </a:cubicBezTo>
                <a:moveTo>
                  <a:pt x="2480639" y="568109"/>
                </a:moveTo>
                <a:lnTo>
                  <a:pt x="2574108" y="568109"/>
                </a:lnTo>
                <a:lnTo>
                  <a:pt x="2574108" y="164938"/>
                </a:lnTo>
                <a:lnTo>
                  <a:pt x="2480639" y="164938"/>
                </a:lnTo>
                <a:lnTo>
                  <a:pt x="2480639" y="568109"/>
                </a:lnTo>
                <a:close/>
                <a:moveTo>
                  <a:pt x="2183703" y="568109"/>
                </a:moveTo>
                <a:lnTo>
                  <a:pt x="2278027" y="568109"/>
                </a:lnTo>
                <a:lnTo>
                  <a:pt x="2278027" y="385864"/>
                </a:lnTo>
                <a:cubicBezTo>
                  <a:pt x="2278027" y="314082"/>
                  <a:pt x="2298640" y="266700"/>
                  <a:pt x="2347749" y="249393"/>
                </a:cubicBezTo>
                <a:cubicBezTo>
                  <a:pt x="2367602" y="242300"/>
                  <a:pt x="2391349" y="240692"/>
                  <a:pt x="2419846" y="243056"/>
                </a:cubicBezTo>
                <a:lnTo>
                  <a:pt x="2419846" y="153116"/>
                </a:lnTo>
                <a:cubicBezTo>
                  <a:pt x="2349269" y="149144"/>
                  <a:pt x="2301775" y="176003"/>
                  <a:pt x="2275653" y="247785"/>
                </a:cubicBezTo>
                <a:lnTo>
                  <a:pt x="2275653" y="164938"/>
                </a:lnTo>
                <a:lnTo>
                  <a:pt x="2183703" y="164938"/>
                </a:lnTo>
                <a:lnTo>
                  <a:pt x="2183703" y="568109"/>
                </a:lnTo>
                <a:close/>
                <a:moveTo>
                  <a:pt x="1778195" y="366098"/>
                </a:moveTo>
                <a:cubicBezTo>
                  <a:pt x="1778195" y="282494"/>
                  <a:pt x="1814671" y="228776"/>
                  <a:pt x="1881258" y="228776"/>
                </a:cubicBezTo>
                <a:cubicBezTo>
                  <a:pt x="1943856" y="228776"/>
                  <a:pt x="1987456" y="286372"/>
                  <a:pt x="1987456" y="366098"/>
                </a:cubicBezTo>
                <a:cubicBezTo>
                  <a:pt x="1987456" y="446581"/>
                  <a:pt x="1943856" y="504933"/>
                  <a:pt x="1881258" y="504933"/>
                </a:cubicBezTo>
                <a:cubicBezTo>
                  <a:pt x="1814576" y="504933"/>
                  <a:pt x="1778195" y="450553"/>
                  <a:pt x="1778195" y="366098"/>
                </a:cubicBezTo>
                <a:moveTo>
                  <a:pt x="1862925" y="579931"/>
                </a:moveTo>
                <a:cubicBezTo>
                  <a:pt x="1921533" y="579931"/>
                  <a:pt x="1964373" y="553923"/>
                  <a:pt x="1985746" y="517606"/>
                </a:cubicBezTo>
                <a:lnTo>
                  <a:pt x="1985746" y="568109"/>
                </a:lnTo>
                <a:lnTo>
                  <a:pt x="2080830" y="568109"/>
                </a:lnTo>
                <a:lnTo>
                  <a:pt x="2080830" y="164938"/>
                </a:lnTo>
                <a:lnTo>
                  <a:pt x="1985746" y="164938"/>
                </a:lnTo>
                <a:lnTo>
                  <a:pt x="1985746" y="217048"/>
                </a:lnTo>
                <a:cubicBezTo>
                  <a:pt x="1964373" y="180732"/>
                  <a:pt x="1921533" y="153116"/>
                  <a:pt x="1862925" y="153116"/>
                </a:cubicBezTo>
                <a:cubicBezTo>
                  <a:pt x="1759862" y="153116"/>
                  <a:pt x="1681496" y="233599"/>
                  <a:pt x="1681496" y="366098"/>
                </a:cubicBezTo>
                <a:cubicBezTo>
                  <a:pt x="1681496" y="498597"/>
                  <a:pt x="1759957" y="579931"/>
                  <a:pt x="1862925" y="579931"/>
                </a:cubicBezTo>
                <a:moveTo>
                  <a:pt x="1398049" y="579931"/>
                </a:moveTo>
                <a:cubicBezTo>
                  <a:pt x="1451148" y="579931"/>
                  <a:pt x="1489998" y="558651"/>
                  <a:pt x="1512131" y="518363"/>
                </a:cubicBezTo>
                <a:lnTo>
                  <a:pt x="1512131" y="568109"/>
                </a:lnTo>
                <a:lnTo>
                  <a:pt x="1604840" y="568109"/>
                </a:lnTo>
                <a:lnTo>
                  <a:pt x="1604840" y="164938"/>
                </a:lnTo>
                <a:lnTo>
                  <a:pt x="1510516" y="164938"/>
                </a:lnTo>
                <a:lnTo>
                  <a:pt x="1510516" y="388228"/>
                </a:lnTo>
                <a:cubicBezTo>
                  <a:pt x="1510516" y="469468"/>
                  <a:pt x="1467771" y="502663"/>
                  <a:pt x="1425691" y="502663"/>
                </a:cubicBezTo>
                <a:cubicBezTo>
                  <a:pt x="1378101" y="502663"/>
                  <a:pt x="1357488" y="471075"/>
                  <a:pt x="1357488" y="417452"/>
                </a:cubicBezTo>
                <a:lnTo>
                  <a:pt x="1357488" y="164938"/>
                </a:lnTo>
                <a:lnTo>
                  <a:pt x="1263164" y="164938"/>
                </a:lnTo>
                <a:lnTo>
                  <a:pt x="1263164" y="431543"/>
                </a:lnTo>
                <a:cubicBezTo>
                  <a:pt x="1263259" y="529428"/>
                  <a:pt x="1318733" y="579931"/>
                  <a:pt x="1398049" y="579931"/>
                </a:cubicBezTo>
                <a:moveTo>
                  <a:pt x="1136734" y="572081"/>
                </a:moveTo>
                <a:cubicBezTo>
                  <a:pt x="1158961" y="572081"/>
                  <a:pt x="1183468" y="568960"/>
                  <a:pt x="1196957" y="564137"/>
                </a:cubicBezTo>
                <a:lnTo>
                  <a:pt x="1196957" y="495476"/>
                </a:lnTo>
                <a:cubicBezTo>
                  <a:pt x="1183468" y="497840"/>
                  <a:pt x="1171595" y="499448"/>
                  <a:pt x="1162096" y="499448"/>
                </a:cubicBezTo>
                <a:cubicBezTo>
                  <a:pt x="1122486" y="499448"/>
                  <a:pt x="1108237" y="477412"/>
                  <a:pt x="1108237" y="435515"/>
                </a:cubicBezTo>
                <a:lnTo>
                  <a:pt x="1108237" y="238233"/>
                </a:lnTo>
                <a:lnTo>
                  <a:pt x="1189073" y="238233"/>
                </a:lnTo>
                <a:lnTo>
                  <a:pt x="1189073" y="164843"/>
                </a:lnTo>
                <a:lnTo>
                  <a:pt x="1108237" y="164843"/>
                </a:lnTo>
                <a:lnTo>
                  <a:pt x="1108237" y="46531"/>
                </a:lnTo>
                <a:lnTo>
                  <a:pt x="1016288" y="46531"/>
                </a:lnTo>
                <a:lnTo>
                  <a:pt x="1016288" y="164843"/>
                </a:lnTo>
                <a:lnTo>
                  <a:pt x="947326" y="164843"/>
                </a:lnTo>
                <a:lnTo>
                  <a:pt x="947326" y="238233"/>
                </a:lnTo>
                <a:lnTo>
                  <a:pt x="1016288" y="238233"/>
                </a:lnTo>
                <a:lnTo>
                  <a:pt x="1016288" y="452823"/>
                </a:lnTo>
                <a:cubicBezTo>
                  <a:pt x="1016288" y="542101"/>
                  <a:pt x="1070906" y="572081"/>
                  <a:pt x="1136734" y="572081"/>
                </a:cubicBezTo>
                <a:moveTo>
                  <a:pt x="734360" y="579931"/>
                </a:moveTo>
                <a:cubicBezTo>
                  <a:pt x="840558" y="579931"/>
                  <a:pt x="907905" y="515998"/>
                  <a:pt x="919019" y="441095"/>
                </a:cubicBezTo>
                <a:lnTo>
                  <a:pt x="825550" y="441095"/>
                </a:lnTo>
                <a:cubicBezTo>
                  <a:pt x="812821" y="476561"/>
                  <a:pt x="785939" y="502663"/>
                  <a:pt x="735975" y="502663"/>
                </a:cubicBezTo>
                <a:cubicBezTo>
                  <a:pt x="678127" y="502663"/>
                  <a:pt x="632152" y="456133"/>
                  <a:pt x="632152" y="367706"/>
                </a:cubicBezTo>
                <a:cubicBezTo>
                  <a:pt x="632152" y="278522"/>
                  <a:pt x="677367" y="231235"/>
                  <a:pt x="738350" y="231235"/>
                </a:cubicBezTo>
                <a:cubicBezTo>
                  <a:pt x="784325" y="231235"/>
                  <a:pt x="812821" y="256486"/>
                  <a:pt x="825550" y="292803"/>
                </a:cubicBezTo>
                <a:lnTo>
                  <a:pt x="918259" y="292803"/>
                </a:lnTo>
                <a:cubicBezTo>
                  <a:pt x="907145" y="217048"/>
                  <a:pt x="842173" y="153967"/>
                  <a:pt x="736735" y="153967"/>
                </a:cubicBezTo>
                <a:cubicBezTo>
                  <a:pt x="620278" y="153967"/>
                  <a:pt x="533079" y="237571"/>
                  <a:pt x="533079" y="367800"/>
                </a:cubicBezTo>
                <a:cubicBezTo>
                  <a:pt x="533079" y="499448"/>
                  <a:pt x="618664" y="579931"/>
                  <a:pt x="734360" y="579931"/>
                </a:cubicBezTo>
                <a:moveTo>
                  <a:pt x="172690" y="370070"/>
                </a:moveTo>
                <a:lnTo>
                  <a:pt x="209926" y="261971"/>
                </a:lnTo>
                <a:cubicBezTo>
                  <a:pt x="225789" y="220926"/>
                  <a:pt x="240797" y="174395"/>
                  <a:pt x="259035" y="119164"/>
                </a:cubicBezTo>
                <a:lnTo>
                  <a:pt x="259795" y="119164"/>
                </a:lnTo>
                <a:cubicBezTo>
                  <a:pt x="278793" y="174395"/>
                  <a:pt x="294656" y="221777"/>
                  <a:pt x="308904" y="261215"/>
                </a:cubicBezTo>
                <a:lnTo>
                  <a:pt x="346140" y="370070"/>
                </a:lnTo>
                <a:lnTo>
                  <a:pt x="172690" y="370070"/>
                </a:lnTo>
                <a:close/>
                <a:moveTo>
                  <a:pt x="0" y="568109"/>
                </a:moveTo>
                <a:lnTo>
                  <a:pt x="103823" y="568109"/>
                </a:lnTo>
                <a:lnTo>
                  <a:pt x="143433" y="452917"/>
                </a:lnTo>
                <a:lnTo>
                  <a:pt x="374827" y="452917"/>
                </a:lnTo>
                <a:lnTo>
                  <a:pt x="414437" y="568109"/>
                </a:lnTo>
                <a:lnTo>
                  <a:pt x="520635" y="568109"/>
                </a:lnTo>
                <a:lnTo>
                  <a:pt x="316124" y="15794"/>
                </a:lnTo>
                <a:lnTo>
                  <a:pt x="206791" y="15794"/>
                </a:lnTo>
                <a:lnTo>
                  <a:pt x="0" y="568109"/>
                </a:lnTo>
                <a:close/>
              </a:path>
            </a:pathLst>
          </a:custGeom>
          <a:solidFill>
            <a:schemeClr val="bg1"/>
          </a:solidFill>
          <a:ln w="9499" cap="flat">
            <a:noFill/>
            <a:prstDash val="solid"/>
            <a:miter/>
          </a:ln>
        </p:spPr>
        <p:txBody>
          <a:bodyPr rtlCol="0" anchor="ctr"/>
          <a:lstStyle/>
          <a:p>
            <a:endParaRPr lang="en-US" dirty="0"/>
          </a:p>
        </p:txBody>
      </p:sp>
      <p:sp>
        <p:nvSpPr>
          <p:cNvPr id="3" name="Footer Placeholder 4">
            <a:extLst>
              <a:ext uri="{FF2B5EF4-FFF2-40B4-BE49-F238E27FC236}">
                <a16:creationId xmlns:a16="http://schemas.microsoft.com/office/drawing/2014/main" id="{DCF7CA04-A556-4280-7BED-717528D657DE}"/>
              </a:ext>
            </a:extLst>
          </p:cNvPr>
          <p:cNvSpPr>
            <a:spLocks noGrp="1"/>
          </p:cNvSpPr>
          <p:nvPr>
            <p:ph type="ftr" sz="quarter" idx="3"/>
          </p:nvPr>
        </p:nvSpPr>
        <p:spPr>
          <a:xfrm>
            <a:off x="4038600" y="6400800"/>
            <a:ext cx="4114800" cy="186484"/>
          </a:xfrm>
          <a:prstGeom prst="rect">
            <a:avLst/>
          </a:prstGeom>
        </p:spPr>
        <p:txBody>
          <a:bodyPr vert="horz" lIns="0" tIns="0" rIns="0" bIns="0" rtlCol="0" anchor="b" anchorCtr="0">
            <a:noAutofit/>
          </a:bodyPr>
          <a:lstStyle>
            <a:lvl1pPr algn="ctr">
              <a:defRPr sz="1000" b="0" i="0">
                <a:solidFill>
                  <a:schemeClr val="bg1"/>
                </a:solidFill>
                <a:latin typeface="ABC Oracle Medium" panose="020B0504040202060203" pitchFamily="34" charset="77"/>
              </a:defRPr>
            </a:lvl1pPr>
          </a:lstStyle>
          <a:p>
            <a:endParaRPr lang="en-GB" dirty="0"/>
          </a:p>
        </p:txBody>
      </p:sp>
    </p:spTree>
    <p:extLst>
      <p:ext uri="{BB962C8B-B14F-4D97-AF65-F5344CB8AC3E}">
        <p14:creationId xmlns:p14="http://schemas.microsoft.com/office/powerpoint/2010/main" val="2991335355"/>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2_Section Title">
    <p:bg>
      <p:bgPr>
        <a:solidFill>
          <a:schemeClr val="accent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BC0A35-605B-540D-A6C1-A30375E8AD1E}"/>
              </a:ext>
            </a:extLst>
          </p:cNvPr>
          <p:cNvSpPr>
            <a:spLocks noGrp="1"/>
          </p:cNvSpPr>
          <p:nvPr>
            <p:ph type="title"/>
          </p:nvPr>
        </p:nvSpPr>
        <p:spPr>
          <a:xfrm>
            <a:off x="314323" y="269601"/>
            <a:ext cx="5781678" cy="886673"/>
          </a:xfrm>
        </p:spPr>
        <p:txBody>
          <a:bodyPr/>
          <a:lstStyle>
            <a:lvl1pPr>
              <a:defRPr sz="4200" b="0" i="0">
                <a:solidFill>
                  <a:schemeClr val="bg1"/>
                </a:solidFill>
                <a:latin typeface="+mj-lt"/>
              </a:defRPr>
            </a:lvl1pPr>
          </a:lstStyle>
          <a:p>
            <a:r>
              <a:rPr lang="en-US" dirty="0"/>
              <a:t>Click to edit Master</a:t>
            </a:r>
            <a:endParaRPr lang="en-GB" dirty="0"/>
          </a:p>
        </p:txBody>
      </p:sp>
      <p:sp>
        <p:nvSpPr>
          <p:cNvPr id="5" name="Graphic 11">
            <a:extLst>
              <a:ext uri="{FF2B5EF4-FFF2-40B4-BE49-F238E27FC236}">
                <a16:creationId xmlns:a16="http://schemas.microsoft.com/office/drawing/2014/main" id="{306EF912-77FF-EC72-7590-3D1604547AA0}"/>
              </a:ext>
            </a:extLst>
          </p:cNvPr>
          <p:cNvSpPr/>
          <p:nvPr userDrawn="1"/>
        </p:nvSpPr>
        <p:spPr>
          <a:xfrm>
            <a:off x="9244208" y="317500"/>
            <a:ext cx="2636642" cy="1008569"/>
          </a:xfrm>
          <a:custGeom>
            <a:avLst/>
            <a:gdLst>
              <a:gd name="connsiteX0" fmla="*/ 4115562 w 4188999"/>
              <a:gd name="connsiteY0" fmla="*/ 1595750 h 1602377"/>
              <a:gd name="connsiteX1" fmla="*/ 4189000 w 4188999"/>
              <a:gd name="connsiteY1" fmla="*/ 1522747 h 1602377"/>
              <a:gd name="connsiteX2" fmla="*/ 4115562 w 4188999"/>
              <a:gd name="connsiteY2" fmla="*/ 1450690 h 1602377"/>
              <a:gd name="connsiteX3" fmla="*/ 4042124 w 4188999"/>
              <a:gd name="connsiteY3" fmla="*/ 1522747 h 1602377"/>
              <a:gd name="connsiteX4" fmla="*/ 4115562 w 4188999"/>
              <a:gd name="connsiteY4" fmla="*/ 1595750 h 1602377"/>
              <a:gd name="connsiteX5" fmla="*/ 3601307 w 4188999"/>
              <a:gd name="connsiteY5" fmla="*/ 1296067 h 1602377"/>
              <a:gd name="connsiteX6" fmla="*/ 3731038 w 4188999"/>
              <a:gd name="connsiteY6" fmla="*/ 1179414 h 1602377"/>
              <a:gd name="connsiteX7" fmla="*/ 3859816 w 4188999"/>
              <a:gd name="connsiteY7" fmla="*/ 1296067 h 1602377"/>
              <a:gd name="connsiteX8" fmla="*/ 3601307 w 4188999"/>
              <a:gd name="connsiteY8" fmla="*/ 1296067 h 1602377"/>
              <a:gd name="connsiteX9" fmla="*/ 3735800 w 4188999"/>
              <a:gd name="connsiteY9" fmla="*/ 1602378 h 1602377"/>
              <a:gd name="connsiteX10" fmla="*/ 3960019 w 4188999"/>
              <a:gd name="connsiteY10" fmla="*/ 1462053 h 1602377"/>
              <a:gd name="connsiteX11" fmla="*/ 3839813 w 4188999"/>
              <a:gd name="connsiteY11" fmla="*/ 1462053 h 1602377"/>
              <a:gd name="connsiteX12" fmla="*/ 3737705 w 4188999"/>
              <a:gd name="connsiteY12" fmla="*/ 1513278 h 1602377"/>
              <a:gd name="connsiteX13" fmla="*/ 3599403 w 4188999"/>
              <a:gd name="connsiteY13" fmla="*/ 1378634 h 1602377"/>
              <a:gd name="connsiteX14" fmla="*/ 3973354 w 4188999"/>
              <a:gd name="connsiteY14" fmla="*/ 1378634 h 1602377"/>
              <a:gd name="connsiteX15" fmla="*/ 3728180 w 4188999"/>
              <a:gd name="connsiteY15" fmla="*/ 1089367 h 1602377"/>
              <a:gd name="connsiteX16" fmla="*/ 3483959 w 4188999"/>
              <a:gd name="connsiteY16" fmla="*/ 1347387 h 1602377"/>
              <a:gd name="connsiteX17" fmla="*/ 3735800 w 4188999"/>
              <a:gd name="connsiteY17" fmla="*/ 1602378 h 1602377"/>
              <a:gd name="connsiteX18" fmla="*/ 3363754 w 4188999"/>
              <a:gd name="connsiteY18" fmla="*/ 1592909 h 1602377"/>
              <a:gd name="connsiteX19" fmla="*/ 3436239 w 4188999"/>
              <a:gd name="connsiteY19" fmla="*/ 1583441 h 1602377"/>
              <a:gd name="connsiteX20" fmla="*/ 3436239 w 4188999"/>
              <a:gd name="connsiteY20" fmla="*/ 1500969 h 1602377"/>
              <a:gd name="connsiteX21" fmla="*/ 3394234 w 4188999"/>
              <a:gd name="connsiteY21" fmla="*/ 1505703 h 1602377"/>
              <a:gd name="connsiteX22" fmla="*/ 3329369 w 4188999"/>
              <a:gd name="connsiteY22" fmla="*/ 1428912 h 1602377"/>
              <a:gd name="connsiteX23" fmla="*/ 3329369 w 4188999"/>
              <a:gd name="connsiteY23" fmla="*/ 1191818 h 1602377"/>
              <a:gd name="connsiteX24" fmla="*/ 3426714 w 4188999"/>
              <a:gd name="connsiteY24" fmla="*/ 1191818 h 1602377"/>
              <a:gd name="connsiteX25" fmla="*/ 3426714 w 4188999"/>
              <a:gd name="connsiteY25" fmla="*/ 1103570 h 1602377"/>
              <a:gd name="connsiteX26" fmla="*/ 3329369 w 4188999"/>
              <a:gd name="connsiteY26" fmla="*/ 1103570 h 1602377"/>
              <a:gd name="connsiteX27" fmla="*/ 3329369 w 4188999"/>
              <a:gd name="connsiteY27" fmla="*/ 961256 h 1602377"/>
              <a:gd name="connsiteX28" fmla="*/ 3218688 w 4188999"/>
              <a:gd name="connsiteY28" fmla="*/ 961256 h 1602377"/>
              <a:gd name="connsiteX29" fmla="*/ 3218688 w 4188999"/>
              <a:gd name="connsiteY29" fmla="*/ 1103570 h 1602377"/>
              <a:gd name="connsiteX30" fmla="*/ 3135725 w 4188999"/>
              <a:gd name="connsiteY30" fmla="*/ 1103570 h 1602377"/>
              <a:gd name="connsiteX31" fmla="*/ 3135725 w 4188999"/>
              <a:gd name="connsiteY31" fmla="*/ 1191818 h 1602377"/>
              <a:gd name="connsiteX32" fmla="*/ 3218688 w 4188999"/>
              <a:gd name="connsiteY32" fmla="*/ 1191818 h 1602377"/>
              <a:gd name="connsiteX33" fmla="*/ 3218688 w 4188999"/>
              <a:gd name="connsiteY33" fmla="*/ 1449743 h 1602377"/>
              <a:gd name="connsiteX34" fmla="*/ 3363754 w 4188999"/>
              <a:gd name="connsiteY34" fmla="*/ 1592909 h 1602377"/>
              <a:gd name="connsiteX35" fmla="*/ 2815209 w 4188999"/>
              <a:gd name="connsiteY35" fmla="*/ 1602378 h 1602377"/>
              <a:gd name="connsiteX36" fmla="*/ 2952560 w 4188999"/>
              <a:gd name="connsiteY36" fmla="*/ 1528428 h 1602377"/>
              <a:gd name="connsiteX37" fmla="*/ 2952560 w 4188999"/>
              <a:gd name="connsiteY37" fmla="*/ 1588175 h 1602377"/>
              <a:gd name="connsiteX38" fmla="*/ 3064193 w 4188999"/>
              <a:gd name="connsiteY38" fmla="*/ 1588175 h 1602377"/>
              <a:gd name="connsiteX39" fmla="*/ 3064193 w 4188999"/>
              <a:gd name="connsiteY39" fmla="*/ 1103570 h 1602377"/>
              <a:gd name="connsiteX40" fmla="*/ 2950655 w 4188999"/>
              <a:gd name="connsiteY40" fmla="*/ 1103570 h 1602377"/>
              <a:gd name="connsiteX41" fmla="*/ 2950655 w 4188999"/>
              <a:gd name="connsiteY41" fmla="*/ 1372006 h 1602377"/>
              <a:gd name="connsiteX42" fmla="*/ 2848547 w 4188999"/>
              <a:gd name="connsiteY42" fmla="*/ 1509490 h 1602377"/>
              <a:gd name="connsiteX43" fmla="*/ 2766536 w 4188999"/>
              <a:gd name="connsiteY43" fmla="*/ 1407040 h 1602377"/>
              <a:gd name="connsiteX44" fmla="*/ 2766536 w 4188999"/>
              <a:gd name="connsiteY44" fmla="*/ 1103570 h 1602377"/>
              <a:gd name="connsiteX45" fmla="*/ 2652998 w 4188999"/>
              <a:gd name="connsiteY45" fmla="*/ 1103570 h 1602377"/>
              <a:gd name="connsiteX46" fmla="*/ 2652998 w 4188999"/>
              <a:gd name="connsiteY46" fmla="*/ 1424178 h 1602377"/>
              <a:gd name="connsiteX47" fmla="*/ 2815209 w 4188999"/>
              <a:gd name="connsiteY47" fmla="*/ 1602378 h 1602377"/>
              <a:gd name="connsiteX48" fmla="*/ 2499360 w 4188999"/>
              <a:gd name="connsiteY48" fmla="*/ 1592909 h 1602377"/>
              <a:gd name="connsiteX49" fmla="*/ 2571845 w 4188999"/>
              <a:gd name="connsiteY49" fmla="*/ 1583441 h 1602377"/>
              <a:gd name="connsiteX50" fmla="*/ 2571845 w 4188999"/>
              <a:gd name="connsiteY50" fmla="*/ 1500969 h 1602377"/>
              <a:gd name="connsiteX51" fmla="*/ 2529840 w 4188999"/>
              <a:gd name="connsiteY51" fmla="*/ 1505703 h 1602377"/>
              <a:gd name="connsiteX52" fmla="*/ 2464975 w 4188999"/>
              <a:gd name="connsiteY52" fmla="*/ 1428912 h 1602377"/>
              <a:gd name="connsiteX53" fmla="*/ 2464975 w 4188999"/>
              <a:gd name="connsiteY53" fmla="*/ 1191818 h 1602377"/>
              <a:gd name="connsiteX54" fmla="*/ 2562320 w 4188999"/>
              <a:gd name="connsiteY54" fmla="*/ 1191818 h 1602377"/>
              <a:gd name="connsiteX55" fmla="*/ 2562320 w 4188999"/>
              <a:gd name="connsiteY55" fmla="*/ 1103570 h 1602377"/>
              <a:gd name="connsiteX56" fmla="*/ 2465070 w 4188999"/>
              <a:gd name="connsiteY56" fmla="*/ 1103570 h 1602377"/>
              <a:gd name="connsiteX57" fmla="*/ 2465070 w 4188999"/>
              <a:gd name="connsiteY57" fmla="*/ 961256 h 1602377"/>
              <a:gd name="connsiteX58" fmla="*/ 2354390 w 4188999"/>
              <a:gd name="connsiteY58" fmla="*/ 961256 h 1602377"/>
              <a:gd name="connsiteX59" fmla="*/ 2354390 w 4188999"/>
              <a:gd name="connsiteY59" fmla="*/ 1103570 h 1602377"/>
              <a:gd name="connsiteX60" fmla="*/ 2271427 w 4188999"/>
              <a:gd name="connsiteY60" fmla="*/ 1103570 h 1602377"/>
              <a:gd name="connsiteX61" fmla="*/ 2271427 w 4188999"/>
              <a:gd name="connsiteY61" fmla="*/ 1191818 h 1602377"/>
              <a:gd name="connsiteX62" fmla="*/ 2354390 w 4188999"/>
              <a:gd name="connsiteY62" fmla="*/ 1191818 h 1602377"/>
              <a:gd name="connsiteX63" fmla="*/ 2354390 w 4188999"/>
              <a:gd name="connsiteY63" fmla="*/ 1449743 h 1602377"/>
              <a:gd name="connsiteX64" fmla="*/ 2499360 w 4188999"/>
              <a:gd name="connsiteY64" fmla="*/ 1592909 h 1602377"/>
              <a:gd name="connsiteX65" fmla="*/ 2069116 w 4188999"/>
              <a:gd name="connsiteY65" fmla="*/ 980194 h 1602377"/>
              <a:gd name="connsiteX66" fmla="*/ 2143506 w 4188999"/>
              <a:gd name="connsiteY66" fmla="*/ 1054144 h 1602377"/>
              <a:gd name="connsiteX67" fmla="*/ 2217896 w 4188999"/>
              <a:gd name="connsiteY67" fmla="*/ 980194 h 1602377"/>
              <a:gd name="connsiteX68" fmla="*/ 2143506 w 4188999"/>
              <a:gd name="connsiteY68" fmla="*/ 905297 h 1602377"/>
              <a:gd name="connsiteX69" fmla="*/ 2069116 w 4188999"/>
              <a:gd name="connsiteY69" fmla="*/ 980194 h 1602377"/>
              <a:gd name="connsiteX70" fmla="*/ 2087213 w 4188999"/>
              <a:gd name="connsiteY70" fmla="*/ 1588175 h 1602377"/>
              <a:gd name="connsiteX71" fmla="*/ 2199799 w 4188999"/>
              <a:gd name="connsiteY71" fmla="*/ 1588175 h 1602377"/>
              <a:gd name="connsiteX72" fmla="*/ 2199799 w 4188999"/>
              <a:gd name="connsiteY72" fmla="*/ 1103570 h 1602377"/>
              <a:gd name="connsiteX73" fmla="*/ 2087213 w 4188999"/>
              <a:gd name="connsiteY73" fmla="*/ 1103570 h 1602377"/>
              <a:gd name="connsiteX74" fmla="*/ 2087213 w 4188999"/>
              <a:gd name="connsiteY74" fmla="*/ 1588175 h 1602377"/>
              <a:gd name="connsiteX75" fmla="*/ 1928908 w 4188999"/>
              <a:gd name="connsiteY75" fmla="*/ 1592909 h 1602377"/>
              <a:gd name="connsiteX76" fmla="*/ 2001393 w 4188999"/>
              <a:gd name="connsiteY76" fmla="*/ 1583441 h 1602377"/>
              <a:gd name="connsiteX77" fmla="*/ 2001393 w 4188999"/>
              <a:gd name="connsiteY77" fmla="*/ 1500969 h 1602377"/>
              <a:gd name="connsiteX78" fmla="*/ 1959388 w 4188999"/>
              <a:gd name="connsiteY78" fmla="*/ 1505703 h 1602377"/>
              <a:gd name="connsiteX79" fmla="*/ 1894523 w 4188999"/>
              <a:gd name="connsiteY79" fmla="*/ 1428912 h 1602377"/>
              <a:gd name="connsiteX80" fmla="*/ 1894523 w 4188999"/>
              <a:gd name="connsiteY80" fmla="*/ 1191818 h 1602377"/>
              <a:gd name="connsiteX81" fmla="*/ 1991868 w 4188999"/>
              <a:gd name="connsiteY81" fmla="*/ 1191818 h 1602377"/>
              <a:gd name="connsiteX82" fmla="*/ 1991868 w 4188999"/>
              <a:gd name="connsiteY82" fmla="*/ 1103570 h 1602377"/>
              <a:gd name="connsiteX83" fmla="*/ 1894523 w 4188999"/>
              <a:gd name="connsiteY83" fmla="*/ 1103570 h 1602377"/>
              <a:gd name="connsiteX84" fmla="*/ 1894523 w 4188999"/>
              <a:gd name="connsiteY84" fmla="*/ 961256 h 1602377"/>
              <a:gd name="connsiteX85" fmla="*/ 1783842 w 4188999"/>
              <a:gd name="connsiteY85" fmla="*/ 961256 h 1602377"/>
              <a:gd name="connsiteX86" fmla="*/ 1783842 w 4188999"/>
              <a:gd name="connsiteY86" fmla="*/ 1103570 h 1602377"/>
              <a:gd name="connsiteX87" fmla="*/ 1700879 w 4188999"/>
              <a:gd name="connsiteY87" fmla="*/ 1103570 h 1602377"/>
              <a:gd name="connsiteX88" fmla="*/ 1700879 w 4188999"/>
              <a:gd name="connsiteY88" fmla="*/ 1191818 h 1602377"/>
              <a:gd name="connsiteX89" fmla="*/ 1783842 w 4188999"/>
              <a:gd name="connsiteY89" fmla="*/ 1191818 h 1602377"/>
              <a:gd name="connsiteX90" fmla="*/ 1783842 w 4188999"/>
              <a:gd name="connsiteY90" fmla="*/ 1449743 h 1602377"/>
              <a:gd name="connsiteX91" fmla="*/ 1928908 w 4188999"/>
              <a:gd name="connsiteY91" fmla="*/ 1592909 h 1602377"/>
              <a:gd name="connsiteX92" fmla="*/ 1450848 w 4188999"/>
              <a:gd name="connsiteY92" fmla="*/ 1602378 h 1602377"/>
              <a:gd name="connsiteX93" fmla="*/ 1666494 w 4188999"/>
              <a:gd name="connsiteY93" fmla="*/ 1444914 h 1602377"/>
              <a:gd name="connsiteX94" fmla="*/ 1488091 w 4188999"/>
              <a:gd name="connsiteY94" fmla="*/ 1298813 h 1602377"/>
              <a:gd name="connsiteX95" fmla="*/ 1428941 w 4188999"/>
              <a:gd name="connsiteY95" fmla="*/ 1285557 h 1602377"/>
              <a:gd name="connsiteX96" fmla="*/ 1351693 w 4188999"/>
              <a:gd name="connsiteY96" fmla="*/ 1229598 h 1602377"/>
              <a:gd name="connsiteX97" fmla="*/ 1435608 w 4188999"/>
              <a:gd name="connsiteY97" fmla="*/ 1172691 h 1602377"/>
              <a:gd name="connsiteX98" fmla="*/ 1535811 w 4188999"/>
              <a:gd name="connsiteY98" fmla="*/ 1234332 h 1602377"/>
              <a:gd name="connsiteX99" fmla="*/ 1649349 w 4188999"/>
              <a:gd name="connsiteY99" fmla="*/ 1234332 h 1602377"/>
              <a:gd name="connsiteX100" fmla="*/ 1436561 w 4188999"/>
              <a:gd name="connsiteY100" fmla="*/ 1090219 h 1602377"/>
              <a:gd name="connsiteX101" fmla="*/ 1236155 w 4188999"/>
              <a:gd name="connsiteY101" fmla="*/ 1236320 h 1602377"/>
              <a:gd name="connsiteX102" fmla="*/ 1400270 w 4188999"/>
              <a:gd name="connsiteY102" fmla="*/ 1380433 h 1602377"/>
              <a:gd name="connsiteX103" fmla="*/ 1457516 w 4188999"/>
              <a:gd name="connsiteY103" fmla="*/ 1392742 h 1602377"/>
              <a:gd name="connsiteX104" fmla="*/ 1551051 w 4188999"/>
              <a:gd name="connsiteY104" fmla="*/ 1456277 h 1602377"/>
              <a:gd name="connsiteX105" fmla="*/ 1456563 w 4188999"/>
              <a:gd name="connsiteY105" fmla="*/ 1518864 h 1602377"/>
              <a:gd name="connsiteX106" fmla="*/ 1341120 w 4188999"/>
              <a:gd name="connsiteY106" fmla="*/ 1437339 h 1602377"/>
              <a:gd name="connsiteX107" fmla="*/ 1219010 w 4188999"/>
              <a:gd name="connsiteY107" fmla="*/ 1437339 h 1602377"/>
              <a:gd name="connsiteX108" fmla="*/ 1450848 w 4188999"/>
              <a:gd name="connsiteY108" fmla="*/ 1602378 h 1602377"/>
              <a:gd name="connsiteX109" fmla="*/ 720090 w 4188999"/>
              <a:gd name="connsiteY109" fmla="*/ 1588175 h 1602377"/>
              <a:gd name="connsiteX110" fmla="*/ 833628 w 4188999"/>
              <a:gd name="connsiteY110" fmla="*/ 1588175 h 1602377"/>
              <a:gd name="connsiteX111" fmla="*/ 833628 w 4188999"/>
              <a:gd name="connsiteY111" fmla="*/ 1317845 h 1602377"/>
              <a:gd name="connsiteX112" fmla="*/ 943356 w 4188999"/>
              <a:gd name="connsiteY112" fmla="*/ 1182254 h 1602377"/>
              <a:gd name="connsiteX113" fmla="*/ 1023461 w 4188999"/>
              <a:gd name="connsiteY113" fmla="*/ 1275236 h 1602377"/>
              <a:gd name="connsiteX114" fmla="*/ 1023461 w 4188999"/>
              <a:gd name="connsiteY114" fmla="*/ 1588175 h 1602377"/>
              <a:gd name="connsiteX115" fmla="*/ 1137952 w 4188999"/>
              <a:gd name="connsiteY115" fmla="*/ 1588175 h 1602377"/>
              <a:gd name="connsiteX116" fmla="*/ 1137952 w 4188999"/>
              <a:gd name="connsiteY116" fmla="*/ 1265673 h 1602377"/>
              <a:gd name="connsiteX117" fmla="*/ 975741 w 4188999"/>
              <a:gd name="connsiteY117" fmla="*/ 1089272 h 1602377"/>
              <a:gd name="connsiteX118" fmla="*/ 830675 w 4188999"/>
              <a:gd name="connsiteY118" fmla="*/ 1166063 h 1602377"/>
              <a:gd name="connsiteX119" fmla="*/ 830675 w 4188999"/>
              <a:gd name="connsiteY119" fmla="*/ 1103475 h 1602377"/>
              <a:gd name="connsiteX120" fmla="*/ 720090 w 4188999"/>
              <a:gd name="connsiteY120" fmla="*/ 1103475 h 1602377"/>
              <a:gd name="connsiteX121" fmla="*/ 720090 w 4188999"/>
              <a:gd name="connsiteY121" fmla="*/ 1588175 h 1602377"/>
              <a:gd name="connsiteX122" fmla="*/ 471964 w 4188999"/>
              <a:gd name="connsiteY122" fmla="*/ 1588175 h 1602377"/>
              <a:gd name="connsiteX123" fmla="*/ 591217 w 4188999"/>
              <a:gd name="connsiteY123" fmla="*/ 1588175 h 1602377"/>
              <a:gd name="connsiteX124" fmla="*/ 591217 w 4188999"/>
              <a:gd name="connsiteY124" fmla="*/ 924329 h 1602377"/>
              <a:gd name="connsiteX125" fmla="*/ 471964 w 4188999"/>
              <a:gd name="connsiteY125" fmla="*/ 924329 h 1602377"/>
              <a:gd name="connsiteX126" fmla="*/ 471964 w 4188999"/>
              <a:gd name="connsiteY126" fmla="*/ 1588175 h 1602377"/>
              <a:gd name="connsiteX127" fmla="*/ 3960971 w 4188999"/>
              <a:gd name="connsiteY127" fmla="*/ 697081 h 1602377"/>
              <a:gd name="connsiteX128" fmla="*/ 4176617 w 4188999"/>
              <a:gd name="connsiteY128" fmla="*/ 539618 h 1602377"/>
              <a:gd name="connsiteX129" fmla="*/ 3998214 w 4188999"/>
              <a:gd name="connsiteY129" fmla="*/ 393517 h 1602377"/>
              <a:gd name="connsiteX130" fmla="*/ 3939064 w 4188999"/>
              <a:gd name="connsiteY130" fmla="*/ 380261 h 1602377"/>
              <a:gd name="connsiteX131" fmla="*/ 3861816 w 4188999"/>
              <a:gd name="connsiteY131" fmla="*/ 324301 h 1602377"/>
              <a:gd name="connsiteX132" fmla="*/ 3945731 w 4188999"/>
              <a:gd name="connsiteY132" fmla="*/ 267394 h 1602377"/>
              <a:gd name="connsiteX133" fmla="*/ 4045934 w 4188999"/>
              <a:gd name="connsiteY133" fmla="*/ 329035 h 1602377"/>
              <a:gd name="connsiteX134" fmla="*/ 4159472 w 4188999"/>
              <a:gd name="connsiteY134" fmla="*/ 329035 h 1602377"/>
              <a:gd name="connsiteX135" fmla="*/ 3946684 w 4188999"/>
              <a:gd name="connsiteY135" fmla="*/ 184923 h 1602377"/>
              <a:gd name="connsiteX136" fmla="*/ 3746278 w 4188999"/>
              <a:gd name="connsiteY136" fmla="*/ 331024 h 1602377"/>
              <a:gd name="connsiteX137" fmla="*/ 3910394 w 4188999"/>
              <a:gd name="connsiteY137" fmla="*/ 475136 h 1602377"/>
              <a:gd name="connsiteX138" fmla="*/ 3967639 w 4188999"/>
              <a:gd name="connsiteY138" fmla="*/ 487446 h 1602377"/>
              <a:gd name="connsiteX139" fmla="*/ 4061174 w 4188999"/>
              <a:gd name="connsiteY139" fmla="*/ 550980 h 1602377"/>
              <a:gd name="connsiteX140" fmla="*/ 3966686 w 4188999"/>
              <a:gd name="connsiteY140" fmla="*/ 613568 h 1602377"/>
              <a:gd name="connsiteX141" fmla="*/ 3851243 w 4188999"/>
              <a:gd name="connsiteY141" fmla="*/ 532043 h 1602377"/>
              <a:gd name="connsiteX142" fmla="*/ 3729133 w 4188999"/>
              <a:gd name="connsiteY142" fmla="*/ 532043 h 1602377"/>
              <a:gd name="connsiteX143" fmla="*/ 3960971 w 4188999"/>
              <a:gd name="connsiteY143" fmla="*/ 697081 h 1602377"/>
              <a:gd name="connsiteX144" fmla="*/ 3307747 w 4188999"/>
              <a:gd name="connsiteY144" fmla="*/ 390771 h 1602377"/>
              <a:gd name="connsiteX145" fmla="*/ 3437478 w 4188999"/>
              <a:gd name="connsiteY145" fmla="*/ 274117 h 1602377"/>
              <a:gd name="connsiteX146" fmla="*/ 3566255 w 4188999"/>
              <a:gd name="connsiteY146" fmla="*/ 390771 h 1602377"/>
              <a:gd name="connsiteX147" fmla="*/ 3307747 w 4188999"/>
              <a:gd name="connsiteY147" fmla="*/ 390771 h 1602377"/>
              <a:gd name="connsiteX148" fmla="*/ 3442240 w 4188999"/>
              <a:gd name="connsiteY148" fmla="*/ 697081 h 1602377"/>
              <a:gd name="connsiteX149" fmla="*/ 3666458 w 4188999"/>
              <a:gd name="connsiteY149" fmla="*/ 556756 h 1602377"/>
              <a:gd name="connsiteX150" fmla="*/ 3546253 w 4188999"/>
              <a:gd name="connsiteY150" fmla="*/ 556756 h 1602377"/>
              <a:gd name="connsiteX151" fmla="*/ 3444145 w 4188999"/>
              <a:gd name="connsiteY151" fmla="*/ 607981 h 1602377"/>
              <a:gd name="connsiteX152" fmla="*/ 3305842 w 4188999"/>
              <a:gd name="connsiteY152" fmla="*/ 473337 h 1602377"/>
              <a:gd name="connsiteX153" fmla="*/ 3679889 w 4188999"/>
              <a:gd name="connsiteY153" fmla="*/ 473337 h 1602377"/>
              <a:gd name="connsiteX154" fmla="*/ 3434715 w 4188999"/>
              <a:gd name="connsiteY154" fmla="*/ 184070 h 1602377"/>
              <a:gd name="connsiteX155" fmla="*/ 3190494 w 4188999"/>
              <a:gd name="connsiteY155" fmla="*/ 441996 h 1602377"/>
              <a:gd name="connsiteX156" fmla="*/ 3442240 w 4188999"/>
              <a:gd name="connsiteY156" fmla="*/ 697081 h 1602377"/>
              <a:gd name="connsiteX157" fmla="*/ 2968371 w 4188999"/>
              <a:gd name="connsiteY157" fmla="*/ 74897 h 1602377"/>
              <a:gd name="connsiteX158" fmla="*/ 3042761 w 4188999"/>
              <a:gd name="connsiteY158" fmla="*/ 148847 h 1602377"/>
              <a:gd name="connsiteX159" fmla="*/ 3117152 w 4188999"/>
              <a:gd name="connsiteY159" fmla="*/ 74897 h 1602377"/>
              <a:gd name="connsiteX160" fmla="*/ 3042761 w 4188999"/>
              <a:gd name="connsiteY160" fmla="*/ 0 h 1602377"/>
              <a:gd name="connsiteX161" fmla="*/ 2968371 w 4188999"/>
              <a:gd name="connsiteY161" fmla="*/ 74897 h 1602377"/>
              <a:gd name="connsiteX162" fmla="*/ 2986469 w 4188999"/>
              <a:gd name="connsiteY162" fmla="*/ 682878 h 1602377"/>
              <a:gd name="connsiteX163" fmla="*/ 3099054 w 4188999"/>
              <a:gd name="connsiteY163" fmla="*/ 682878 h 1602377"/>
              <a:gd name="connsiteX164" fmla="*/ 3099054 w 4188999"/>
              <a:gd name="connsiteY164" fmla="*/ 198179 h 1602377"/>
              <a:gd name="connsiteX165" fmla="*/ 2986469 w 4188999"/>
              <a:gd name="connsiteY165" fmla="*/ 198179 h 1602377"/>
              <a:gd name="connsiteX166" fmla="*/ 2986469 w 4188999"/>
              <a:gd name="connsiteY166" fmla="*/ 682878 h 1602377"/>
              <a:gd name="connsiteX167" fmla="*/ 2628995 w 4188999"/>
              <a:gd name="connsiteY167" fmla="*/ 682878 h 1602377"/>
              <a:gd name="connsiteX168" fmla="*/ 2742533 w 4188999"/>
              <a:gd name="connsiteY168" fmla="*/ 682878 h 1602377"/>
              <a:gd name="connsiteX169" fmla="*/ 2742533 w 4188999"/>
              <a:gd name="connsiteY169" fmla="*/ 463774 h 1602377"/>
              <a:gd name="connsiteX170" fmla="*/ 2826449 w 4188999"/>
              <a:gd name="connsiteY170" fmla="*/ 299682 h 1602377"/>
              <a:gd name="connsiteX171" fmla="*/ 2913316 w 4188999"/>
              <a:gd name="connsiteY171" fmla="*/ 292108 h 1602377"/>
              <a:gd name="connsiteX172" fmla="*/ 2913316 w 4188999"/>
              <a:gd name="connsiteY172" fmla="*/ 183976 h 1602377"/>
              <a:gd name="connsiteX173" fmla="*/ 2739676 w 4188999"/>
              <a:gd name="connsiteY173" fmla="*/ 297789 h 1602377"/>
              <a:gd name="connsiteX174" fmla="*/ 2739676 w 4188999"/>
              <a:gd name="connsiteY174" fmla="*/ 198179 h 1602377"/>
              <a:gd name="connsiteX175" fmla="*/ 2628995 w 4188999"/>
              <a:gd name="connsiteY175" fmla="*/ 198179 h 1602377"/>
              <a:gd name="connsiteX176" fmla="*/ 2628995 w 4188999"/>
              <a:gd name="connsiteY176" fmla="*/ 682878 h 1602377"/>
              <a:gd name="connsiteX177" fmla="*/ 2140744 w 4188999"/>
              <a:gd name="connsiteY177" fmla="*/ 440102 h 1602377"/>
              <a:gd name="connsiteX178" fmla="*/ 2264759 w 4188999"/>
              <a:gd name="connsiteY178" fmla="*/ 275064 h 1602377"/>
              <a:gd name="connsiteX179" fmla="*/ 2392585 w 4188999"/>
              <a:gd name="connsiteY179" fmla="*/ 440102 h 1602377"/>
              <a:gd name="connsiteX180" fmla="*/ 2264759 w 4188999"/>
              <a:gd name="connsiteY180" fmla="*/ 607034 h 1602377"/>
              <a:gd name="connsiteX181" fmla="*/ 2140744 w 4188999"/>
              <a:gd name="connsiteY181" fmla="*/ 440102 h 1602377"/>
              <a:gd name="connsiteX182" fmla="*/ 2242852 w 4188999"/>
              <a:gd name="connsiteY182" fmla="*/ 697081 h 1602377"/>
              <a:gd name="connsiteX183" fmla="*/ 2390775 w 4188999"/>
              <a:gd name="connsiteY183" fmla="*/ 622184 h 1602377"/>
              <a:gd name="connsiteX184" fmla="*/ 2390775 w 4188999"/>
              <a:gd name="connsiteY184" fmla="*/ 682878 h 1602377"/>
              <a:gd name="connsiteX185" fmla="*/ 2505266 w 4188999"/>
              <a:gd name="connsiteY185" fmla="*/ 682878 h 1602377"/>
              <a:gd name="connsiteX186" fmla="*/ 2505266 w 4188999"/>
              <a:gd name="connsiteY186" fmla="*/ 198179 h 1602377"/>
              <a:gd name="connsiteX187" fmla="*/ 2390775 w 4188999"/>
              <a:gd name="connsiteY187" fmla="*/ 198179 h 1602377"/>
              <a:gd name="connsiteX188" fmla="*/ 2390775 w 4188999"/>
              <a:gd name="connsiteY188" fmla="*/ 260766 h 1602377"/>
              <a:gd name="connsiteX189" fmla="*/ 2242852 w 4188999"/>
              <a:gd name="connsiteY189" fmla="*/ 183976 h 1602377"/>
              <a:gd name="connsiteX190" fmla="*/ 2024348 w 4188999"/>
              <a:gd name="connsiteY190" fmla="*/ 440008 h 1602377"/>
              <a:gd name="connsiteX191" fmla="*/ 2242852 w 4188999"/>
              <a:gd name="connsiteY191" fmla="*/ 697081 h 1602377"/>
              <a:gd name="connsiteX192" fmla="*/ 1683068 w 4188999"/>
              <a:gd name="connsiteY192" fmla="*/ 697081 h 1602377"/>
              <a:gd name="connsiteX193" fmla="*/ 1820418 w 4188999"/>
              <a:gd name="connsiteY193" fmla="*/ 623131 h 1602377"/>
              <a:gd name="connsiteX194" fmla="*/ 1820418 w 4188999"/>
              <a:gd name="connsiteY194" fmla="*/ 682878 h 1602377"/>
              <a:gd name="connsiteX195" fmla="*/ 1932051 w 4188999"/>
              <a:gd name="connsiteY195" fmla="*/ 682878 h 1602377"/>
              <a:gd name="connsiteX196" fmla="*/ 1932051 w 4188999"/>
              <a:gd name="connsiteY196" fmla="*/ 198179 h 1602377"/>
              <a:gd name="connsiteX197" fmla="*/ 1818513 w 4188999"/>
              <a:gd name="connsiteY197" fmla="*/ 198179 h 1602377"/>
              <a:gd name="connsiteX198" fmla="*/ 1818513 w 4188999"/>
              <a:gd name="connsiteY198" fmla="*/ 466615 h 1602377"/>
              <a:gd name="connsiteX199" fmla="*/ 1716405 w 4188999"/>
              <a:gd name="connsiteY199" fmla="*/ 604099 h 1602377"/>
              <a:gd name="connsiteX200" fmla="*/ 1634395 w 4188999"/>
              <a:gd name="connsiteY200" fmla="*/ 501649 h 1602377"/>
              <a:gd name="connsiteX201" fmla="*/ 1634395 w 4188999"/>
              <a:gd name="connsiteY201" fmla="*/ 198179 h 1602377"/>
              <a:gd name="connsiteX202" fmla="*/ 1520857 w 4188999"/>
              <a:gd name="connsiteY202" fmla="*/ 198179 h 1602377"/>
              <a:gd name="connsiteX203" fmla="*/ 1520857 w 4188999"/>
              <a:gd name="connsiteY203" fmla="*/ 518787 h 1602377"/>
              <a:gd name="connsiteX204" fmla="*/ 1683068 w 4188999"/>
              <a:gd name="connsiteY204" fmla="*/ 697081 h 1602377"/>
              <a:gd name="connsiteX205" fmla="*/ 1368552 w 4188999"/>
              <a:gd name="connsiteY205" fmla="*/ 687613 h 1602377"/>
              <a:gd name="connsiteX206" fmla="*/ 1441037 w 4188999"/>
              <a:gd name="connsiteY206" fmla="*/ 678144 h 1602377"/>
              <a:gd name="connsiteX207" fmla="*/ 1441037 w 4188999"/>
              <a:gd name="connsiteY207" fmla="*/ 595577 h 1602377"/>
              <a:gd name="connsiteX208" fmla="*/ 1399032 w 4188999"/>
              <a:gd name="connsiteY208" fmla="*/ 600312 h 1602377"/>
              <a:gd name="connsiteX209" fmla="*/ 1334167 w 4188999"/>
              <a:gd name="connsiteY209" fmla="*/ 523521 h 1602377"/>
              <a:gd name="connsiteX210" fmla="*/ 1334167 w 4188999"/>
              <a:gd name="connsiteY210" fmla="*/ 286426 h 1602377"/>
              <a:gd name="connsiteX211" fmla="*/ 1431512 w 4188999"/>
              <a:gd name="connsiteY211" fmla="*/ 286426 h 1602377"/>
              <a:gd name="connsiteX212" fmla="*/ 1431512 w 4188999"/>
              <a:gd name="connsiteY212" fmla="*/ 198179 h 1602377"/>
              <a:gd name="connsiteX213" fmla="*/ 1334167 w 4188999"/>
              <a:gd name="connsiteY213" fmla="*/ 198179 h 1602377"/>
              <a:gd name="connsiteX214" fmla="*/ 1334167 w 4188999"/>
              <a:gd name="connsiteY214" fmla="*/ 55960 h 1602377"/>
              <a:gd name="connsiteX215" fmla="*/ 1223486 w 4188999"/>
              <a:gd name="connsiteY215" fmla="*/ 55960 h 1602377"/>
              <a:gd name="connsiteX216" fmla="*/ 1223486 w 4188999"/>
              <a:gd name="connsiteY216" fmla="*/ 198179 h 1602377"/>
              <a:gd name="connsiteX217" fmla="*/ 1140524 w 4188999"/>
              <a:gd name="connsiteY217" fmla="*/ 198179 h 1602377"/>
              <a:gd name="connsiteX218" fmla="*/ 1140524 w 4188999"/>
              <a:gd name="connsiteY218" fmla="*/ 286426 h 1602377"/>
              <a:gd name="connsiteX219" fmla="*/ 1223486 w 4188999"/>
              <a:gd name="connsiteY219" fmla="*/ 286426 h 1602377"/>
              <a:gd name="connsiteX220" fmla="*/ 1223486 w 4188999"/>
              <a:gd name="connsiteY220" fmla="*/ 544352 h 1602377"/>
              <a:gd name="connsiteX221" fmla="*/ 1368552 w 4188999"/>
              <a:gd name="connsiteY221" fmla="*/ 687613 h 1602377"/>
              <a:gd name="connsiteX222" fmla="*/ 884111 w 4188999"/>
              <a:gd name="connsiteY222" fmla="*/ 697081 h 1602377"/>
              <a:gd name="connsiteX223" fmla="*/ 1106424 w 4188999"/>
              <a:gd name="connsiteY223" fmla="*/ 530149 h 1602377"/>
              <a:gd name="connsiteX224" fmla="*/ 993838 w 4188999"/>
              <a:gd name="connsiteY224" fmla="*/ 530149 h 1602377"/>
              <a:gd name="connsiteX225" fmla="*/ 886015 w 4188999"/>
              <a:gd name="connsiteY225" fmla="*/ 604099 h 1602377"/>
              <a:gd name="connsiteX226" fmla="*/ 761048 w 4188999"/>
              <a:gd name="connsiteY226" fmla="*/ 441901 h 1602377"/>
              <a:gd name="connsiteX227" fmla="*/ 888873 w 4188999"/>
              <a:gd name="connsiteY227" fmla="*/ 277810 h 1602377"/>
              <a:gd name="connsiteX228" fmla="*/ 993838 w 4188999"/>
              <a:gd name="connsiteY228" fmla="*/ 351760 h 1602377"/>
              <a:gd name="connsiteX229" fmla="*/ 1105472 w 4188999"/>
              <a:gd name="connsiteY229" fmla="*/ 351760 h 1602377"/>
              <a:gd name="connsiteX230" fmla="*/ 886968 w 4188999"/>
              <a:gd name="connsiteY230" fmla="*/ 184828 h 1602377"/>
              <a:gd name="connsiteX231" fmla="*/ 641795 w 4188999"/>
              <a:gd name="connsiteY231" fmla="*/ 441807 h 1602377"/>
              <a:gd name="connsiteX232" fmla="*/ 884111 w 4188999"/>
              <a:gd name="connsiteY232" fmla="*/ 697081 h 1602377"/>
              <a:gd name="connsiteX233" fmla="*/ 208026 w 4188999"/>
              <a:gd name="connsiteY233" fmla="*/ 444837 h 1602377"/>
              <a:gd name="connsiteX234" fmla="*/ 252889 w 4188999"/>
              <a:gd name="connsiteY234" fmla="*/ 314927 h 1602377"/>
              <a:gd name="connsiteX235" fmla="*/ 312039 w 4188999"/>
              <a:gd name="connsiteY235" fmla="*/ 143261 h 1602377"/>
              <a:gd name="connsiteX236" fmla="*/ 312992 w 4188999"/>
              <a:gd name="connsiteY236" fmla="*/ 143261 h 1602377"/>
              <a:gd name="connsiteX237" fmla="*/ 372142 w 4188999"/>
              <a:gd name="connsiteY237" fmla="*/ 313980 h 1602377"/>
              <a:gd name="connsiteX238" fmla="*/ 417005 w 4188999"/>
              <a:gd name="connsiteY238" fmla="*/ 444837 h 1602377"/>
              <a:gd name="connsiteX239" fmla="*/ 208026 w 4188999"/>
              <a:gd name="connsiteY239" fmla="*/ 444837 h 1602377"/>
              <a:gd name="connsiteX240" fmla="*/ 0 w 4188999"/>
              <a:gd name="connsiteY240" fmla="*/ 682878 h 1602377"/>
              <a:gd name="connsiteX241" fmla="*/ 124968 w 4188999"/>
              <a:gd name="connsiteY241" fmla="*/ 682878 h 1602377"/>
              <a:gd name="connsiteX242" fmla="*/ 172688 w 4188999"/>
              <a:gd name="connsiteY242" fmla="*/ 544447 h 1602377"/>
              <a:gd name="connsiteX243" fmla="*/ 451295 w 4188999"/>
              <a:gd name="connsiteY243" fmla="*/ 544447 h 1602377"/>
              <a:gd name="connsiteX244" fmla="*/ 499015 w 4188999"/>
              <a:gd name="connsiteY244" fmla="*/ 682878 h 1602377"/>
              <a:gd name="connsiteX245" fmla="*/ 626840 w 4188999"/>
              <a:gd name="connsiteY245" fmla="*/ 682878 h 1602377"/>
              <a:gd name="connsiteX246" fmla="*/ 380714 w 4188999"/>
              <a:gd name="connsiteY246" fmla="*/ 18937 h 1602377"/>
              <a:gd name="connsiteX247" fmla="*/ 248984 w 4188999"/>
              <a:gd name="connsiteY247" fmla="*/ 18937 h 1602377"/>
              <a:gd name="connsiteX248" fmla="*/ 0 w 4188999"/>
              <a:gd name="connsiteY248" fmla="*/ 682878 h 16023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Lst>
            <a:rect l="l" t="t" r="r" b="b"/>
            <a:pathLst>
              <a:path w="4188999" h="1602377">
                <a:moveTo>
                  <a:pt x="4115562" y="1595750"/>
                </a:moveTo>
                <a:cubicBezTo>
                  <a:pt x="4155662" y="1595750"/>
                  <a:pt x="4189000" y="1563462"/>
                  <a:pt x="4189000" y="1522747"/>
                </a:cubicBezTo>
                <a:cubicBezTo>
                  <a:pt x="4189000" y="1482884"/>
                  <a:pt x="4155567" y="1450690"/>
                  <a:pt x="4115562" y="1450690"/>
                </a:cubicBezTo>
                <a:cubicBezTo>
                  <a:pt x="4075462" y="1450690"/>
                  <a:pt x="4042124" y="1482978"/>
                  <a:pt x="4042124" y="1522747"/>
                </a:cubicBezTo>
                <a:cubicBezTo>
                  <a:pt x="4042124" y="1563556"/>
                  <a:pt x="4075462" y="1595750"/>
                  <a:pt x="4115562" y="1595750"/>
                </a:cubicBezTo>
                <a:moveTo>
                  <a:pt x="3601307" y="1296067"/>
                </a:moveTo>
                <a:cubicBezTo>
                  <a:pt x="3611785" y="1227798"/>
                  <a:pt x="3664268" y="1179414"/>
                  <a:pt x="3731038" y="1179414"/>
                </a:cubicBezTo>
                <a:cubicBezTo>
                  <a:pt x="3803523" y="1179414"/>
                  <a:pt x="3849338" y="1225905"/>
                  <a:pt x="3859816" y="1296067"/>
                </a:cubicBezTo>
                <a:lnTo>
                  <a:pt x="3601307" y="1296067"/>
                </a:lnTo>
                <a:close/>
                <a:moveTo>
                  <a:pt x="3735800" y="1602378"/>
                </a:moveTo>
                <a:cubicBezTo>
                  <a:pt x="3856006" y="1602378"/>
                  <a:pt x="3934206" y="1544524"/>
                  <a:pt x="3960019" y="1462053"/>
                </a:cubicBezTo>
                <a:lnTo>
                  <a:pt x="3839813" y="1462053"/>
                </a:lnTo>
                <a:cubicBezTo>
                  <a:pt x="3824573" y="1490459"/>
                  <a:pt x="3793046" y="1513278"/>
                  <a:pt x="3737705" y="1513278"/>
                </a:cubicBezTo>
                <a:cubicBezTo>
                  <a:pt x="3661410" y="1513278"/>
                  <a:pt x="3605117" y="1459212"/>
                  <a:pt x="3599403" y="1378634"/>
                </a:cubicBezTo>
                <a:lnTo>
                  <a:pt x="3973354" y="1378634"/>
                </a:lnTo>
                <a:cubicBezTo>
                  <a:pt x="3971449" y="1194658"/>
                  <a:pt x="3874103" y="1089367"/>
                  <a:pt x="3728180" y="1089367"/>
                </a:cubicBezTo>
                <a:cubicBezTo>
                  <a:pt x="3595592" y="1089367"/>
                  <a:pt x="3483959" y="1195605"/>
                  <a:pt x="3483959" y="1347387"/>
                </a:cubicBezTo>
                <a:cubicBezTo>
                  <a:pt x="3483959" y="1500022"/>
                  <a:pt x="3580353" y="1602378"/>
                  <a:pt x="3735800" y="1602378"/>
                </a:cubicBezTo>
                <a:moveTo>
                  <a:pt x="3363754" y="1592909"/>
                </a:moveTo>
                <a:cubicBezTo>
                  <a:pt x="3390424" y="1592909"/>
                  <a:pt x="3420047" y="1589122"/>
                  <a:pt x="3436239" y="1583441"/>
                </a:cubicBezTo>
                <a:lnTo>
                  <a:pt x="3436239" y="1500969"/>
                </a:lnTo>
                <a:cubicBezTo>
                  <a:pt x="3420047" y="1503809"/>
                  <a:pt x="3405664" y="1505703"/>
                  <a:pt x="3394234" y="1505703"/>
                </a:cubicBezTo>
                <a:cubicBezTo>
                  <a:pt x="3346514" y="1505703"/>
                  <a:pt x="3329369" y="1479191"/>
                  <a:pt x="3329369" y="1428912"/>
                </a:cubicBezTo>
                <a:lnTo>
                  <a:pt x="3329369" y="1191818"/>
                </a:lnTo>
                <a:lnTo>
                  <a:pt x="3426714" y="1191818"/>
                </a:lnTo>
                <a:lnTo>
                  <a:pt x="3426714" y="1103570"/>
                </a:lnTo>
                <a:lnTo>
                  <a:pt x="3329369" y="1103570"/>
                </a:lnTo>
                <a:lnTo>
                  <a:pt x="3329369" y="961256"/>
                </a:lnTo>
                <a:lnTo>
                  <a:pt x="3218688" y="961256"/>
                </a:lnTo>
                <a:lnTo>
                  <a:pt x="3218688" y="1103570"/>
                </a:lnTo>
                <a:lnTo>
                  <a:pt x="3135725" y="1103570"/>
                </a:lnTo>
                <a:lnTo>
                  <a:pt x="3135725" y="1191818"/>
                </a:lnTo>
                <a:lnTo>
                  <a:pt x="3218688" y="1191818"/>
                </a:lnTo>
                <a:lnTo>
                  <a:pt x="3218688" y="1449743"/>
                </a:lnTo>
                <a:cubicBezTo>
                  <a:pt x="3218688" y="1556928"/>
                  <a:pt x="3284601" y="1592909"/>
                  <a:pt x="3363754" y="1592909"/>
                </a:cubicBezTo>
                <a:moveTo>
                  <a:pt x="2815209" y="1602378"/>
                </a:moveTo>
                <a:cubicBezTo>
                  <a:pt x="2879122" y="1602378"/>
                  <a:pt x="2925890" y="1576813"/>
                  <a:pt x="2952560" y="1528428"/>
                </a:cubicBezTo>
                <a:lnTo>
                  <a:pt x="2952560" y="1588175"/>
                </a:lnTo>
                <a:lnTo>
                  <a:pt x="3064193" y="1588175"/>
                </a:lnTo>
                <a:lnTo>
                  <a:pt x="3064193" y="1103570"/>
                </a:lnTo>
                <a:lnTo>
                  <a:pt x="2950655" y="1103570"/>
                </a:lnTo>
                <a:lnTo>
                  <a:pt x="2950655" y="1372006"/>
                </a:lnTo>
                <a:cubicBezTo>
                  <a:pt x="2950655" y="1469722"/>
                  <a:pt x="2899124" y="1509490"/>
                  <a:pt x="2848547" y="1509490"/>
                </a:cubicBezTo>
                <a:cubicBezTo>
                  <a:pt x="2791301" y="1509490"/>
                  <a:pt x="2766536" y="1471521"/>
                  <a:pt x="2766536" y="1407040"/>
                </a:cubicBezTo>
                <a:lnTo>
                  <a:pt x="2766536" y="1103570"/>
                </a:lnTo>
                <a:lnTo>
                  <a:pt x="2652998" y="1103570"/>
                </a:lnTo>
                <a:lnTo>
                  <a:pt x="2652998" y="1424178"/>
                </a:lnTo>
                <a:cubicBezTo>
                  <a:pt x="2652998" y="1541684"/>
                  <a:pt x="2719769" y="1602378"/>
                  <a:pt x="2815209" y="1602378"/>
                </a:cubicBezTo>
                <a:moveTo>
                  <a:pt x="2499360" y="1592909"/>
                </a:moveTo>
                <a:cubicBezTo>
                  <a:pt x="2526030" y="1592909"/>
                  <a:pt x="2555653" y="1589122"/>
                  <a:pt x="2571845" y="1583441"/>
                </a:cubicBezTo>
                <a:lnTo>
                  <a:pt x="2571845" y="1500969"/>
                </a:lnTo>
                <a:cubicBezTo>
                  <a:pt x="2555653" y="1503809"/>
                  <a:pt x="2541270" y="1505703"/>
                  <a:pt x="2529840" y="1505703"/>
                </a:cubicBezTo>
                <a:cubicBezTo>
                  <a:pt x="2482120" y="1505703"/>
                  <a:pt x="2464975" y="1479191"/>
                  <a:pt x="2464975" y="1428912"/>
                </a:cubicBezTo>
                <a:lnTo>
                  <a:pt x="2464975" y="1191818"/>
                </a:lnTo>
                <a:lnTo>
                  <a:pt x="2562320" y="1191818"/>
                </a:lnTo>
                <a:lnTo>
                  <a:pt x="2562320" y="1103570"/>
                </a:lnTo>
                <a:lnTo>
                  <a:pt x="2465070" y="1103570"/>
                </a:lnTo>
                <a:lnTo>
                  <a:pt x="2465070" y="961256"/>
                </a:lnTo>
                <a:lnTo>
                  <a:pt x="2354390" y="961256"/>
                </a:lnTo>
                <a:lnTo>
                  <a:pt x="2354390" y="1103570"/>
                </a:lnTo>
                <a:lnTo>
                  <a:pt x="2271427" y="1103570"/>
                </a:lnTo>
                <a:lnTo>
                  <a:pt x="2271427" y="1191818"/>
                </a:lnTo>
                <a:lnTo>
                  <a:pt x="2354390" y="1191818"/>
                </a:lnTo>
                <a:lnTo>
                  <a:pt x="2354390" y="1449743"/>
                </a:lnTo>
                <a:cubicBezTo>
                  <a:pt x="2354390" y="1556928"/>
                  <a:pt x="2420207" y="1592909"/>
                  <a:pt x="2499360" y="1592909"/>
                </a:cubicBezTo>
                <a:moveTo>
                  <a:pt x="2069116" y="980194"/>
                </a:moveTo>
                <a:cubicBezTo>
                  <a:pt x="2069116" y="1021003"/>
                  <a:pt x="2102549" y="1054144"/>
                  <a:pt x="2143506" y="1054144"/>
                </a:cubicBezTo>
                <a:cubicBezTo>
                  <a:pt x="2184559" y="1054144"/>
                  <a:pt x="2217896" y="1020909"/>
                  <a:pt x="2217896" y="980194"/>
                </a:cubicBezTo>
                <a:cubicBezTo>
                  <a:pt x="2217896" y="938437"/>
                  <a:pt x="2184464" y="905297"/>
                  <a:pt x="2143506" y="905297"/>
                </a:cubicBezTo>
                <a:cubicBezTo>
                  <a:pt x="2102549" y="905297"/>
                  <a:pt x="2069116" y="938532"/>
                  <a:pt x="2069116" y="980194"/>
                </a:cubicBezTo>
                <a:moveTo>
                  <a:pt x="2087213" y="1588175"/>
                </a:moveTo>
                <a:lnTo>
                  <a:pt x="2199799" y="1588175"/>
                </a:lnTo>
                <a:lnTo>
                  <a:pt x="2199799" y="1103570"/>
                </a:lnTo>
                <a:lnTo>
                  <a:pt x="2087213" y="1103570"/>
                </a:lnTo>
                <a:lnTo>
                  <a:pt x="2087213" y="1588175"/>
                </a:lnTo>
                <a:close/>
                <a:moveTo>
                  <a:pt x="1928908" y="1592909"/>
                </a:moveTo>
                <a:cubicBezTo>
                  <a:pt x="1955578" y="1592909"/>
                  <a:pt x="1985201" y="1589122"/>
                  <a:pt x="2001393" y="1583441"/>
                </a:cubicBezTo>
                <a:lnTo>
                  <a:pt x="2001393" y="1500969"/>
                </a:lnTo>
                <a:cubicBezTo>
                  <a:pt x="1985201" y="1503809"/>
                  <a:pt x="1970818" y="1505703"/>
                  <a:pt x="1959388" y="1505703"/>
                </a:cubicBezTo>
                <a:cubicBezTo>
                  <a:pt x="1911668" y="1505703"/>
                  <a:pt x="1894523" y="1479191"/>
                  <a:pt x="1894523" y="1428912"/>
                </a:cubicBezTo>
                <a:lnTo>
                  <a:pt x="1894523" y="1191818"/>
                </a:lnTo>
                <a:lnTo>
                  <a:pt x="1991868" y="1191818"/>
                </a:lnTo>
                <a:lnTo>
                  <a:pt x="1991868" y="1103570"/>
                </a:lnTo>
                <a:lnTo>
                  <a:pt x="1894523" y="1103570"/>
                </a:lnTo>
                <a:lnTo>
                  <a:pt x="1894523" y="961256"/>
                </a:lnTo>
                <a:lnTo>
                  <a:pt x="1783842" y="961256"/>
                </a:lnTo>
                <a:lnTo>
                  <a:pt x="1783842" y="1103570"/>
                </a:lnTo>
                <a:lnTo>
                  <a:pt x="1700879" y="1103570"/>
                </a:lnTo>
                <a:lnTo>
                  <a:pt x="1700879" y="1191818"/>
                </a:lnTo>
                <a:lnTo>
                  <a:pt x="1783842" y="1191818"/>
                </a:lnTo>
                <a:lnTo>
                  <a:pt x="1783842" y="1449743"/>
                </a:lnTo>
                <a:cubicBezTo>
                  <a:pt x="1783842" y="1556928"/>
                  <a:pt x="1849660" y="1592909"/>
                  <a:pt x="1928908" y="1592909"/>
                </a:cubicBezTo>
                <a:moveTo>
                  <a:pt x="1450848" y="1602378"/>
                </a:moveTo>
                <a:cubicBezTo>
                  <a:pt x="1573911" y="1602378"/>
                  <a:pt x="1666494" y="1541684"/>
                  <a:pt x="1666494" y="1444914"/>
                </a:cubicBezTo>
                <a:cubicBezTo>
                  <a:pt x="1666494" y="1360549"/>
                  <a:pt x="1595914" y="1322579"/>
                  <a:pt x="1488091" y="1298813"/>
                </a:cubicBezTo>
                <a:lnTo>
                  <a:pt x="1428941" y="1285557"/>
                </a:lnTo>
                <a:cubicBezTo>
                  <a:pt x="1374553" y="1274195"/>
                  <a:pt x="1351693" y="1260939"/>
                  <a:pt x="1351693" y="1229598"/>
                </a:cubicBezTo>
                <a:cubicBezTo>
                  <a:pt x="1351693" y="1194469"/>
                  <a:pt x="1387031" y="1172691"/>
                  <a:pt x="1435608" y="1172691"/>
                </a:cubicBezTo>
                <a:cubicBezTo>
                  <a:pt x="1489996" y="1172691"/>
                  <a:pt x="1524381" y="1195416"/>
                  <a:pt x="1535811" y="1234332"/>
                </a:cubicBezTo>
                <a:lnTo>
                  <a:pt x="1649349" y="1234332"/>
                </a:lnTo>
                <a:cubicBezTo>
                  <a:pt x="1637919" y="1155647"/>
                  <a:pt x="1566386" y="1090219"/>
                  <a:pt x="1436561" y="1090219"/>
                </a:cubicBezTo>
                <a:cubicBezTo>
                  <a:pt x="1318260" y="1090219"/>
                  <a:pt x="1236155" y="1150913"/>
                  <a:pt x="1236155" y="1236320"/>
                </a:cubicBezTo>
                <a:cubicBezTo>
                  <a:pt x="1236155" y="1316898"/>
                  <a:pt x="1294352" y="1357708"/>
                  <a:pt x="1400270" y="1380433"/>
                </a:cubicBezTo>
                <a:lnTo>
                  <a:pt x="1457516" y="1392742"/>
                </a:lnTo>
                <a:cubicBezTo>
                  <a:pt x="1526191" y="1406945"/>
                  <a:pt x="1551051" y="1423137"/>
                  <a:pt x="1551051" y="1456277"/>
                </a:cubicBezTo>
                <a:cubicBezTo>
                  <a:pt x="1551051" y="1496140"/>
                  <a:pt x="1511903" y="1518864"/>
                  <a:pt x="1456563" y="1518864"/>
                </a:cubicBezTo>
                <a:cubicBezTo>
                  <a:pt x="1386935" y="1518864"/>
                  <a:pt x="1349693" y="1485629"/>
                  <a:pt x="1341120" y="1437339"/>
                </a:cubicBezTo>
                <a:lnTo>
                  <a:pt x="1219010" y="1437339"/>
                </a:lnTo>
                <a:cubicBezTo>
                  <a:pt x="1226630" y="1534109"/>
                  <a:pt x="1309688" y="1602378"/>
                  <a:pt x="1450848" y="1602378"/>
                </a:cubicBezTo>
                <a:moveTo>
                  <a:pt x="720090" y="1588175"/>
                </a:moveTo>
                <a:lnTo>
                  <a:pt x="833628" y="1588175"/>
                </a:lnTo>
                <a:lnTo>
                  <a:pt x="833628" y="1317845"/>
                </a:lnTo>
                <a:cubicBezTo>
                  <a:pt x="833628" y="1222023"/>
                  <a:pt x="887063" y="1182254"/>
                  <a:pt x="943356" y="1182254"/>
                </a:cubicBezTo>
                <a:cubicBezTo>
                  <a:pt x="1002506" y="1182254"/>
                  <a:pt x="1023461" y="1222117"/>
                  <a:pt x="1023461" y="1275236"/>
                </a:cubicBezTo>
                <a:lnTo>
                  <a:pt x="1023461" y="1588175"/>
                </a:lnTo>
                <a:lnTo>
                  <a:pt x="1137952" y="1588175"/>
                </a:lnTo>
                <a:lnTo>
                  <a:pt x="1137952" y="1265673"/>
                </a:lnTo>
                <a:cubicBezTo>
                  <a:pt x="1137952" y="1151860"/>
                  <a:pt x="1074039" y="1089272"/>
                  <a:pt x="975741" y="1089272"/>
                </a:cubicBezTo>
                <a:cubicBezTo>
                  <a:pt x="905161" y="1089272"/>
                  <a:pt x="856488" y="1125348"/>
                  <a:pt x="830675" y="1166063"/>
                </a:cubicBezTo>
                <a:lnTo>
                  <a:pt x="830675" y="1103475"/>
                </a:lnTo>
                <a:lnTo>
                  <a:pt x="720090" y="1103475"/>
                </a:lnTo>
                <a:lnTo>
                  <a:pt x="720090" y="1588175"/>
                </a:lnTo>
                <a:close/>
                <a:moveTo>
                  <a:pt x="471964" y="1588175"/>
                </a:moveTo>
                <a:lnTo>
                  <a:pt x="591217" y="1588175"/>
                </a:lnTo>
                <a:lnTo>
                  <a:pt x="591217" y="924329"/>
                </a:lnTo>
                <a:lnTo>
                  <a:pt x="471964" y="924329"/>
                </a:lnTo>
                <a:lnTo>
                  <a:pt x="471964" y="1588175"/>
                </a:lnTo>
                <a:close/>
                <a:moveTo>
                  <a:pt x="3960971" y="697081"/>
                </a:moveTo>
                <a:cubicBezTo>
                  <a:pt x="4084034" y="697081"/>
                  <a:pt x="4176617" y="636387"/>
                  <a:pt x="4176617" y="539618"/>
                </a:cubicBezTo>
                <a:cubicBezTo>
                  <a:pt x="4176617" y="455157"/>
                  <a:pt x="4106037" y="417283"/>
                  <a:pt x="3998214" y="393517"/>
                </a:cubicBezTo>
                <a:lnTo>
                  <a:pt x="3939064" y="380261"/>
                </a:lnTo>
                <a:cubicBezTo>
                  <a:pt x="3884676" y="368898"/>
                  <a:pt x="3861816" y="355642"/>
                  <a:pt x="3861816" y="324301"/>
                </a:cubicBezTo>
                <a:cubicBezTo>
                  <a:pt x="3861816" y="289172"/>
                  <a:pt x="3897154" y="267394"/>
                  <a:pt x="3945731" y="267394"/>
                </a:cubicBezTo>
                <a:cubicBezTo>
                  <a:pt x="4000119" y="267394"/>
                  <a:pt x="4034504" y="290119"/>
                  <a:pt x="4045934" y="329035"/>
                </a:cubicBezTo>
                <a:lnTo>
                  <a:pt x="4159472" y="329035"/>
                </a:lnTo>
                <a:cubicBezTo>
                  <a:pt x="4148042" y="250351"/>
                  <a:pt x="4076510" y="184923"/>
                  <a:pt x="3946684" y="184923"/>
                </a:cubicBezTo>
                <a:cubicBezTo>
                  <a:pt x="3828383" y="184923"/>
                  <a:pt x="3746278" y="245617"/>
                  <a:pt x="3746278" y="331024"/>
                </a:cubicBezTo>
                <a:cubicBezTo>
                  <a:pt x="3746278" y="411602"/>
                  <a:pt x="3804476" y="452412"/>
                  <a:pt x="3910394" y="475136"/>
                </a:cubicBezTo>
                <a:lnTo>
                  <a:pt x="3967639" y="487446"/>
                </a:lnTo>
                <a:cubicBezTo>
                  <a:pt x="4036314" y="501649"/>
                  <a:pt x="4061174" y="517840"/>
                  <a:pt x="4061174" y="550980"/>
                </a:cubicBezTo>
                <a:cubicBezTo>
                  <a:pt x="4061174" y="590843"/>
                  <a:pt x="4022027" y="613568"/>
                  <a:pt x="3966686" y="613568"/>
                </a:cubicBezTo>
                <a:cubicBezTo>
                  <a:pt x="3897059" y="613568"/>
                  <a:pt x="3859816" y="580333"/>
                  <a:pt x="3851243" y="532043"/>
                </a:cubicBezTo>
                <a:lnTo>
                  <a:pt x="3729133" y="532043"/>
                </a:lnTo>
                <a:cubicBezTo>
                  <a:pt x="3736848" y="628812"/>
                  <a:pt x="3819811" y="697081"/>
                  <a:pt x="3960971" y="697081"/>
                </a:cubicBezTo>
                <a:moveTo>
                  <a:pt x="3307747" y="390771"/>
                </a:moveTo>
                <a:cubicBezTo>
                  <a:pt x="3318224" y="322502"/>
                  <a:pt x="3370707" y="274117"/>
                  <a:pt x="3437478" y="274117"/>
                </a:cubicBezTo>
                <a:cubicBezTo>
                  <a:pt x="3509963" y="274117"/>
                  <a:pt x="3555778" y="320608"/>
                  <a:pt x="3566255" y="390771"/>
                </a:cubicBezTo>
                <a:lnTo>
                  <a:pt x="3307747" y="390771"/>
                </a:lnTo>
                <a:close/>
                <a:moveTo>
                  <a:pt x="3442240" y="697081"/>
                </a:moveTo>
                <a:cubicBezTo>
                  <a:pt x="3562445" y="697081"/>
                  <a:pt x="3640646" y="639228"/>
                  <a:pt x="3666458" y="556756"/>
                </a:cubicBezTo>
                <a:lnTo>
                  <a:pt x="3546253" y="556756"/>
                </a:lnTo>
                <a:cubicBezTo>
                  <a:pt x="3531013" y="585257"/>
                  <a:pt x="3499485" y="607981"/>
                  <a:pt x="3444145" y="607981"/>
                </a:cubicBezTo>
                <a:cubicBezTo>
                  <a:pt x="3367849" y="607981"/>
                  <a:pt x="3311557" y="553915"/>
                  <a:pt x="3305842" y="473337"/>
                </a:cubicBezTo>
                <a:lnTo>
                  <a:pt x="3679889" y="473337"/>
                </a:lnTo>
                <a:cubicBezTo>
                  <a:pt x="3677984" y="289362"/>
                  <a:pt x="3580638" y="184070"/>
                  <a:pt x="3434715" y="184070"/>
                </a:cubicBezTo>
                <a:cubicBezTo>
                  <a:pt x="3302127" y="184070"/>
                  <a:pt x="3190494" y="290308"/>
                  <a:pt x="3190494" y="441996"/>
                </a:cubicBezTo>
                <a:cubicBezTo>
                  <a:pt x="3190399" y="594631"/>
                  <a:pt x="3286792" y="697081"/>
                  <a:pt x="3442240" y="697081"/>
                </a:cubicBezTo>
                <a:moveTo>
                  <a:pt x="2968371" y="74897"/>
                </a:moveTo>
                <a:cubicBezTo>
                  <a:pt x="2968371" y="115707"/>
                  <a:pt x="3001804" y="148847"/>
                  <a:pt x="3042761" y="148847"/>
                </a:cubicBezTo>
                <a:cubicBezTo>
                  <a:pt x="3083814" y="148847"/>
                  <a:pt x="3117152" y="115612"/>
                  <a:pt x="3117152" y="74897"/>
                </a:cubicBezTo>
                <a:cubicBezTo>
                  <a:pt x="3117152" y="33140"/>
                  <a:pt x="3083719" y="0"/>
                  <a:pt x="3042761" y="0"/>
                </a:cubicBezTo>
                <a:cubicBezTo>
                  <a:pt x="3001804" y="0"/>
                  <a:pt x="2968371" y="33235"/>
                  <a:pt x="2968371" y="74897"/>
                </a:cubicBezTo>
                <a:moveTo>
                  <a:pt x="2986469" y="682878"/>
                </a:moveTo>
                <a:lnTo>
                  <a:pt x="3099054" y="682878"/>
                </a:lnTo>
                <a:lnTo>
                  <a:pt x="3099054" y="198179"/>
                </a:lnTo>
                <a:lnTo>
                  <a:pt x="2986469" y="198179"/>
                </a:lnTo>
                <a:lnTo>
                  <a:pt x="2986469" y="682878"/>
                </a:lnTo>
                <a:close/>
                <a:moveTo>
                  <a:pt x="2628995" y="682878"/>
                </a:moveTo>
                <a:lnTo>
                  <a:pt x="2742533" y="682878"/>
                </a:lnTo>
                <a:lnTo>
                  <a:pt x="2742533" y="463774"/>
                </a:lnTo>
                <a:cubicBezTo>
                  <a:pt x="2742533" y="377420"/>
                  <a:pt x="2767298" y="320513"/>
                  <a:pt x="2826449" y="299682"/>
                </a:cubicBezTo>
                <a:cubicBezTo>
                  <a:pt x="2850261" y="291161"/>
                  <a:pt x="2878931" y="289267"/>
                  <a:pt x="2913316" y="292108"/>
                </a:cubicBezTo>
                <a:lnTo>
                  <a:pt x="2913316" y="183976"/>
                </a:lnTo>
                <a:cubicBezTo>
                  <a:pt x="2828354" y="179241"/>
                  <a:pt x="2771204" y="211435"/>
                  <a:pt x="2739676" y="297789"/>
                </a:cubicBezTo>
                <a:lnTo>
                  <a:pt x="2739676" y="198179"/>
                </a:lnTo>
                <a:lnTo>
                  <a:pt x="2628995" y="198179"/>
                </a:lnTo>
                <a:lnTo>
                  <a:pt x="2628995" y="682878"/>
                </a:lnTo>
                <a:close/>
                <a:moveTo>
                  <a:pt x="2140744" y="440102"/>
                </a:moveTo>
                <a:cubicBezTo>
                  <a:pt x="2140744" y="339545"/>
                  <a:pt x="2184654" y="275064"/>
                  <a:pt x="2264759" y="275064"/>
                </a:cubicBezTo>
                <a:cubicBezTo>
                  <a:pt x="2340102" y="275064"/>
                  <a:pt x="2392585" y="344280"/>
                  <a:pt x="2392585" y="440102"/>
                </a:cubicBezTo>
                <a:cubicBezTo>
                  <a:pt x="2392585" y="536872"/>
                  <a:pt x="2340102" y="607034"/>
                  <a:pt x="2264759" y="607034"/>
                </a:cubicBezTo>
                <a:cubicBezTo>
                  <a:pt x="2184654" y="607034"/>
                  <a:pt x="2140744" y="541511"/>
                  <a:pt x="2140744" y="440102"/>
                </a:cubicBezTo>
                <a:moveTo>
                  <a:pt x="2242852" y="697081"/>
                </a:moveTo>
                <a:cubicBezTo>
                  <a:pt x="2313432" y="697081"/>
                  <a:pt x="2364962" y="665740"/>
                  <a:pt x="2390775" y="622184"/>
                </a:cubicBezTo>
                <a:lnTo>
                  <a:pt x="2390775" y="682878"/>
                </a:lnTo>
                <a:lnTo>
                  <a:pt x="2505266" y="682878"/>
                </a:lnTo>
                <a:lnTo>
                  <a:pt x="2505266" y="198179"/>
                </a:lnTo>
                <a:lnTo>
                  <a:pt x="2390775" y="198179"/>
                </a:lnTo>
                <a:lnTo>
                  <a:pt x="2390775" y="260766"/>
                </a:lnTo>
                <a:cubicBezTo>
                  <a:pt x="2365058" y="217116"/>
                  <a:pt x="2313527" y="183976"/>
                  <a:pt x="2242852" y="183976"/>
                </a:cubicBezTo>
                <a:cubicBezTo>
                  <a:pt x="2118836" y="183976"/>
                  <a:pt x="2024348" y="280745"/>
                  <a:pt x="2024348" y="440008"/>
                </a:cubicBezTo>
                <a:cubicBezTo>
                  <a:pt x="2024348" y="599270"/>
                  <a:pt x="2118836" y="697081"/>
                  <a:pt x="2242852" y="697081"/>
                </a:cubicBezTo>
                <a:moveTo>
                  <a:pt x="1683068" y="697081"/>
                </a:moveTo>
                <a:cubicBezTo>
                  <a:pt x="1746980" y="697081"/>
                  <a:pt x="1793748" y="671516"/>
                  <a:pt x="1820418" y="623131"/>
                </a:cubicBezTo>
                <a:lnTo>
                  <a:pt x="1820418" y="682878"/>
                </a:lnTo>
                <a:lnTo>
                  <a:pt x="1932051" y="682878"/>
                </a:lnTo>
                <a:lnTo>
                  <a:pt x="1932051" y="198179"/>
                </a:lnTo>
                <a:lnTo>
                  <a:pt x="1818513" y="198179"/>
                </a:lnTo>
                <a:lnTo>
                  <a:pt x="1818513" y="466615"/>
                </a:lnTo>
                <a:cubicBezTo>
                  <a:pt x="1818513" y="564331"/>
                  <a:pt x="1766983" y="604099"/>
                  <a:pt x="1716405" y="604099"/>
                </a:cubicBezTo>
                <a:cubicBezTo>
                  <a:pt x="1659160" y="604099"/>
                  <a:pt x="1634395" y="566130"/>
                  <a:pt x="1634395" y="501649"/>
                </a:cubicBezTo>
                <a:lnTo>
                  <a:pt x="1634395" y="198179"/>
                </a:lnTo>
                <a:lnTo>
                  <a:pt x="1520857" y="198179"/>
                </a:lnTo>
                <a:lnTo>
                  <a:pt x="1520857" y="518787"/>
                </a:lnTo>
                <a:cubicBezTo>
                  <a:pt x="1520952" y="636387"/>
                  <a:pt x="1587722" y="697081"/>
                  <a:pt x="1683068" y="697081"/>
                </a:cubicBezTo>
                <a:moveTo>
                  <a:pt x="1368552" y="687613"/>
                </a:moveTo>
                <a:cubicBezTo>
                  <a:pt x="1395222" y="687613"/>
                  <a:pt x="1424845" y="683825"/>
                  <a:pt x="1441037" y="678144"/>
                </a:cubicBezTo>
                <a:lnTo>
                  <a:pt x="1441037" y="595577"/>
                </a:lnTo>
                <a:cubicBezTo>
                  <a:pt x="1424845" y="598418"/>
                  <a:pt x="1410462" y="600312"/>
                  <a:pt x="1399032" y="600312"/>
                </a:cubicBezTo>
                <a:cubicBezTo>
                  <a:pt x="1351312" y="600312"/>
                  <a:pt x="1334167" y="573800"/>
                  <a:pt x="1334167" y="523521"/>
                </a:cubicBezTo>
                <a:lnTo>
                  <a:pt x="1334167" y="286426"/>
                </a:lnTo>
                <a:lnTo>
                  <a:pt x="1431512" y="286426"/>
                </a:lnTo>
                <a:lnTo>
                  <a:pt x="1431512" y="198179"/>
                </a:lnTo>
                <a:lnTo>
                  <a:pt x="1334167" y="198179"/>
                </a:lnTo>
                <a:lnTo>
                  <a:pt x="1334167" y="55960"/>
                </a:lnTo>
                <a:lnTo>
                  <a:pt x="1223486" y="55960"/>
                </a:lnTo>
                <a:lnTo>
                  <a:pt x="1223486" y="198179"/>
                </a:lnTo>
                <a:lnTo>
                  <a:pt x="1140524" y="198179"/>
                </a:lnTo>
                <a:lnTo>
                  <a:pt x="1140524" y="286426"/>
                </a:lnTo>
                <a:lnTo>
                  <a:pt x="1223486" y="286426"/>
                </a:lnTo>
                <a:lnTo>
                  <a:pt x="1223486" y="544352"/>
                </a:lnTo>
                <a:cubicBezTo>
                  <a:pt x="1223486" y="651537"/>
                  <a:pt x="1289399" y="687613"/>
                  <a:pt x="1368552" y="687613"/>
                </a:cubicBezTo>
                <a:moveTo>
                  <a:pt x="884111" y="697081"/>
                </a:moveTo>
                <a:cubicBezTo>
                  <a:pt x="1011936" y="697081"/>
                  <a:pt x="1093089" y="620291"/>
                  <a:pt x="1106424" y="530149"/>
                </a:cubicBezTo>
                <a:lnTo>
                  <a:pt x="993838" y="530149"/>
                </a:lnTo>
                <a:cubicBezTo>
                  <a:pt x="978599" y="572853"/>
                  <a:pt x="946118" y="604099"/>
                  <a:pt x="886015" y="604099"/>
                </a:cubicBezTo>
                <a:cubicBezTo>
                  <a:pt x="816388" y="604099"/>
                  <a:pt x="761048" y="548140"/>
                  <a:pt x="761048" y="441901"/>
                </a:cubicBezTo>
                <a:cubicBezTo>
                  <a:pt x="761048" y="334716"/>
                  <a:pt x="815435" y="277810"/>
                  <a:pt x="888873" y="277810"/>
                </a:cubicBezTo>
                <a:cubicBezTo>
                  <a:pt x="944213" y="277810"/>
                  <a:pt x="978599" y="308204"/>
                  <a:pt x="993838" y="351760"/>
                </a:cubicBezTo>
                <a:lnTo>
                  <a:pt x="1105472" y="351760"/>
                </a:lnTo>
                <a:cubicBezTo>
                  <a:pt x="1092137" y="260672"/>
                  <a:pt x="1013841" y="184828"/>
                  <a:pt x="886968" y="184828"/>
                </a:cubicBezTo>
                <a:cubicBezTo>
                  <a:pt x="746760" y="184828"/>
                  <a:pt x="641795" y="285385"/>
                  <a:pt x="641795" y="441807"/>
                </a:cubicBezTo>
                <a:cubicBezTo>
                  <a:pt x="641795" y="600312"/>
                  <a:pt x="744855" y="697081"/>
                  <a:pt x="884111" y="697081"/>
                </a:cubicBezTo>
                <a:moveTo>
                  <a:pt x="208026" y="444837"/>
                </a:moveTo>
                <a:lnTo>
                  <a:pt x="252889" y="314927"/>
                </a:lnTo>
                <a:cubicBezTo>
                  <a:pt x="271939" y="265595"/>
                  <a:pt x="290132" y="209636"/>
                  <a:pt x="312039" y="143261"/>
                </a:cubicBezTo>
                <a:lnTo>
                  <a:pt x="312992" y="143261"/>
                </a:lnTo>
                <a:cubicBezTo>
                  <a:pt x="335851" y="209636"/>
                  <a:pt x="354997" y="266542"/>
                  <a:pt x="372142" y="313980"/>
                </a:cubicBezTo>
                <a:lnTo>
                  <a:pt x="417005" y="444837"/>
                </a:lnTo>
                <a:lnTo>
                  <a:pt x="208026" y="444837"/>
                </a:lnTo>
                <a:close/>
                <a:moveTo>
                  <a:pt x="0" y="682878"/>
                </a:moveTo>
                <a:lnTo>
                  <a:pt x="124968" y="682878"/>
                </a:lnTo>
                <a:lnTo>
                  <a:pt x="172688" y="544447"/>
                </a:lnTo>
                <a:lnTo>
                  <a:pt x="451295" y="544447"/>
                </a:lnTo>
                <a:lnTo>
                  <a:pt x="499015" y="682878"/>
                </a:lnTo>
                <a:lnTo>
                  <a:pt x="626840" y="682878"/>
                </a:lnTo>
                <a:lnTo>
                  <a:pt x="380714" y="18937"/>
                </a:lnTo>
                <a:lnTo>
                  <a:pt x="248984" y="18937"/>
                </a:lnTo>
                <a:lnTo>
                  <a:pt x="0" y="682878"/>
                </a:lnTo>
                <a:close/>
              </a:path>
            </a:pathLst>
          </a:custGeom>
          <a:solidFill>
            <a:schemeClr val="bg1"/>
          </a:solidFill>
          <a:ln w="9525" cap="flat">
            <a:noFill/>
            <a:prstDash val="solid"/>
            <a:miter/>
          </a:ln>
        </p:spPr>
        <p:txBody>
          <a:bodyPr rtlCol="0" anchor="ctr"/>
          <a:lstStyle/>
          <a:p>
            <a:endParaRPr lang="en-US" dirty="0"/>
          </a:p>
        </p:txBody>
      </p:sp>
      <p:sp>
        <p:nvSpPr>
          <p:cNvPr id="8" name="Freeform 7">
            <a:extLst>
              <a:ext uri="{FF2B5EF4-FFF2-40B4-BE49-F238E27FC236}">
                <a16:creationId xmlns:a16="http://schemas.microsoft.com/office/drawing/2014/main" id="{94FD21CF-524B-AB1F-E0AC-5C7A5BCD6430}"/>
              </a:ext>
            </a:extLst>
          </p:cNvPr>
          <p:cNvSpPr/>
          <p:nvPr userDrawn="1"/>
        </p:nvSpPr>
        <p:spPr>
          <a:xfrm>
            <a:off x="8188346" y="2855934"/>
            <a:ext cx="3692504" cy="3692504"/>
          </a:xfrm>
          <a:custGeom>
            <a:avLst/>
            <a:gdLst>
              <a:gd name="connsiteX0" fmla="*/ 1027937 w 2055876"/>
              <a:gd name="connsiteY0" fmla="*/ 436911 h 2055876"/>
              <a:gd name="connsiteX1" fmla="*/ 436911 w 2055876"/>
              <a:gd name="connsiteY1" fmla="*/ 1027937 h 2055876"/>
              <a:gd name="connsiteX2" fmla="*/ 1027937 w 2055876"/>
              <a:gd name="connsiteY2" fmla="*/ 1619059 h 2055876"/>
              <a:gd name="connsiteX3" fmla="*/ 1618964 w 2055876"/>
              <a:gd name="connsiteY3" fmla="*/ 1027937 h 2055876"/>
              <a:gd name="connsiteX4" fmla="*/ 1027937 w 2055876"/>
              <a:gd name="connsiteY4" fmla="*/ 436911 h 2055876"/>
              <a:gd name="connsiteX5" fmla="*/ 1027938 w 2055876"/>
              <a:gd name="connsiteY5" fmla="*/ 0 h 2055876"/>
              <a:gd name="connsiteX6" fmla="*/ 2055876 w 2055876"/>
              <a:gd name="connsiteY6" fmla="*/ 1027938 h 2055876"/>
              <a:gd name="connsiteX7" fmla="*/ 2055876 w 2055876"/>
              <a:gd name="connsiteY7" fmla="*/ 2055876 h 2055876"/>
              <a:gd name="connsiteX8" fmla="*/ 1027938 w 2055876"/>
              <a:gd name="connsiteY8" fmla="*/ 2055876 h 2055876"/>
              <a:gd name="connsiteX9" fmla="*/ 0 w 2055876"/>
              <a:gd name="connsiteY9" fmla="*/ 1027938 h 2055876"/>
              <a:gd name="connsiteX10" fmla="*/ 1027938 w 2055876"/>
              <a:gd name="connsiteY10" fmla="*/ 0 h 20558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055876" h="2055876">
                <a:moveTo>
                  <a:pt x="1027937" y="436911"/>
                </a:moveTo>
                <a:cubicBezTo>
                  <a:pt x="701516" y="436911"/>
                  <a:pt x="436911" y="701516"/>
                  <a:pt x="436911" y="1027937"/>
                </a:cubicBezTo>
                <a:cubicBezTo>
                  <a:pt x="436911" y="1354454"/>
                  <a:pt x="701516" y="1619059"/>
                  <a:pt x="1027937" y="1619059"/>
                </a:cubicBezTo>
                <a:cubicBezTo>
                  <a:pt x="1354359" y="1619059"/>
                  <a:pt x="1618964" y="1354454"/>
                  <a:pt x="1618964" y="1027937"/>
                </a:cubicBezTo>
                <a:cubicBezTo>
                  <a:pt x="1618964" y="701516"/>
                  <a:pt x="1354359" y="436911"/>
                  <a:pt x="1027937" y="436911"/>
                </a:cubicBezTo>
                <a:close/>
                <a:moveTo>
                  <a:pt x="1027938" y="0"/>
                </a:moveTo>
                <a:cubicBezTo>
                  <a:pt x="1595628" y="0"/>
                  <a:pt x="2055876" y="460248"/>
                  <a:pt x="2055876" y="1027938"/>
                </a:cubicBezTo>
                <a:lnTo>
                  <a:pt x="2055876" y="2055876"/>
                </a:lnTo>
                <a:lnTo>
                  <a:pt x="1027938" y="2055876"/>
                </a:lnTo>
                <a:cubicBezTo>
                  <a:pt x="460248" y="2055876"/>
                  <a:pt x="0" y="1595723"/>
                  <a:pt x="0" y="1027938"/>
                </a:cubicBezTo>
                <a:cubicBezTo>
                  <a:pt x="0" y="460248"/>
                  <a:pt x="460248" y="0"/>
                  <a:pt x="1027938" y="0"/>
                </a:cubicBezTo>
                <a:close/>
              </a:path>
            </a:pathLst>
          </a:custGeom>
          <a:solidFill>
            <a:schemeClr val="bg1"/>
          </a:solidFill>
          <a:ln w="9525" cap="flat">
            <a:noFill/>
            <a:prstDash val="solid"/>
            <a:miter/>
          </a:ln>
        </p:spPr>
        <p:txBody>
          <a:bodyPr rtlCol="0" anchor="ctr"/>
          <a:lstStyle/>
          <a:p>
            <a:endParaRPr lang="en-US" dirty="0"/>
          </a:p>
        </p:txBody>
      </p:sp>
      <p:sp>
        <p:nvSpPr>
          <p:cNvPr id="9" name="Subtitle 2">
            <a:extLst>
              <a:ext uri="{FF2B5EF4-FFF2-40B4-BE49-F238E27FC236}">
                <a16:creationId xmlns:a16="http://schemas.microsoft.com/office/drawing/2014/main" id="{ED8945BC-5907-F1EB-F3C3-F9E148C0C16F}"/>
              </a:ext>
            </a:extLst>
          </p:cNvPr>
          <p:cNvSpPr>
            <a:spLocks noGrp="1"/>
          </p:cNvSpPr>
          <p:nvPr>
            <p:ph type="subTitle" idx="1"/>
          </p:nvPr>
        </p:nvSpPr>
        <p:spPr>
          <a:xfrm>
            <a:off x="338464" y="1122801"/>
            <a:ext cx="5802764" cy="1598604"/>
          </a:xfrm>
        </p:spPr>
        <p:txBody>
          <a:bodyPr anchor="t" anchorCtr="0"/>
          <a:lstStyle>
            <a:lvl1pPr marL="0" indent="0" algn="l">
              <a:spcBef>
                <a:spcPts val="0"/>
              </a:spcBef>
              <a:spcAft>
                <a:spcPts val="0"/>
              </a:spcAft>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endParaRPr lang="en-GB" dirty="0"/>
          </a:p>
        </p:txBody>
      </p:sp>
      <p:sp>
        <p:nvSpPr>
          <p:cNvPr id="3" name="Footer Placeholder 4">
            <a:extLst>
              <a:ext uri="{FF2B5EF4-FFF2-40B4-BE49-F238E27FC236}">
                <a16:creationId xmlns:a16="http://schemas.microsoft.com/office/drawing/2014/main" id="{B9690DE6-400F-C9FE-AC94-D5789487857A}"/>
              </a:ext>
            </a:extLst>
          </p:cNvPr>
          <p:cNvSpPr>
            <a:spLocks noGrp="1"/>
          </p:cNvSpPr>
          <p:nvPr>
            <p:ph type="ftr" sz="quarter" idx="3"/>
          </p:nvPr>
        </p:nvSpPr>
        <p:spPr>
          <a:xfrm>
            <a:off x="4038600" y="6400800"/>
            <a:ext cx="4114800" cy="186484"/>
          </a:xfrm>
          <a:prstGeom prst="rect">
            <a:avLst/>
          </a:prstGeom>
        </p:spPr>
        <p:txBody>
          <a:bodyPr vert="horz" lIns="0" tIns="0" rIns="0" bIns="0" rtlCol="0" anchor="b" anchorCtr="0">
            <a:noAutofit/>
          </a:bodyPr>
          <a:lstStyle>
            <a:lvl1pPr algn="ctr">
              <a:defRPr sz="1000" b="0" i="0">
                <a:solidFill>
                  <a:schemeClr val="bg1"/>
                </a:solidFill>
                <a:latin typeface="ABC Oracle Medium" panose="020B0504040202060203" pitchFamily="34" charset="77"/>
              </a:defRPr>
            </a:lvl1pPr>
          </a:lstStyle>
          <a:p>
            <a:endParaRPr lang="en-GB" dirty="0"/>
          </a:p>
        </p:txBody>
      </p:sp>
    </p:spTree>
    <p:extLst>
      <p:ext uri="{BB962C8B-B14F-4D97-AF65-F5344CB8AC3E}">
        <p14:creationId xmlns:p14="http://schemas.microsoft.com/office/powerpoint/2010/main" val="3163801563"/>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3_Section Title">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BC0A35-605B-540D-A6C1-A30375E8AD1E}"/>
              </a:ext>
            </a:extLst>
          </p:cNvPr>
          <p:cNvSpPr>
            <a:spLocks noGrp="1"/>
          </p:cNvSpPr>
          <p:nvPr>
            <p:ph type="title"/>
          </p:nvPr>
        </p:nvSpPr>
        <p:spPr>
          <a:xfrm>
            <a:off x="314323" y="269601"/>
            <a:ext cx="5781678" cy="886673"/>
          </a:xfrm>
        </p:spPr>
        <p:txBody>
          <a:bodyPr/>
          <a:lstStyle>
            <a:lvl1pPr>
              <a:defRPr sz="4200" b="0" i="0">
                <a:solidFill>
                  <a:schemeClr val="accent1"/>
                </a:solidFill>
                <a:latin typeface="+mj-lt"/>
              </a:defRPr>
            </a:lvl1pPr>
          </a:lstStyle>
          <a:p>
            <a:r>
              <a:rPr lang="en-US" dirty="0"/>
              <a:t>Click to edit Master</a:t>
            </a:r>
            <a:endParaRPr lang="en-GB" dirty="0"/>
          </a:p>
        </p:txBody>
      </p:sp>
      <p:sp>
        <p:nvSpPr>
          <p:cNvPr id="5" name="Graphic 11">
            <a:extLst>
              <a:ext uri="{FF2B5EF4-FFF2-40B4-BE49-F238E27FC236}">
                <a16:creationId xmlns:a16="http://schemas.microsoft.com/office/drawing/2014/main" id="{306EF912-77FF-EC72-7590-3D1604547AA0}"/>
              </a:ext>
            </a:extLst>
          </p:cNvPr>
          <p:cNvSpPr/>
          <p:nvPr userDrawn="1"/>
        </p:nvSpPr>
        <p:spPr>
          <a:xfrm>
            <a:off x="9244208" y="317500"/>
            <a:ext cx="2636642" cy="1008569"/>
          </a:xfrm>
          <a:custGeom>
            <a:avLst/>
            <a:gdLst>
              <a:gd name="connsiteX0" fmla="*/ 4115562 w 4188999"/>
              <a:gd name="connsiteY0" fmla="*/ 1595750 h 1602377"/>
              <a:gd name="connsiteX1" fmla="*/ 4189000 w 4188999"/>
              <a:gd name="connsiteY1" fmla="*/ 1522747 h 1602377"/>
              <a:gd name="connsiteX2" fmla="*/ 4115562 w 4188999"/>
              <a:gd name="connsiteY2" fmla="*/ 1450690 h 1602377"/>
              <a:gd name="connsiteX3" fmla="*/ 4042124 w 4188999"/>
              <a:gd name="connsiteY3" fmla="*/ 1522747 h 1602377"/>
              <a:gd name="connsiteX4" fmla="*/ 4115562 w 4188999"/>
              <a:gd name="connsiteY4" fmla="*/ 1595750 h 1602377"/>
              <a:gd name="connsiteX5" fmla="*/ 3601307 w 4188999"/>
              <a:gd name="connsiteY5" fmla="*/ 1296067 h 1602377"/>
              <a:gd name="connsiteX6" fmla="*/ 3731038 w 4188999"/>
              <a:gd name="connsiteY6" fmla="*/ 1179414 h 1602377"/>
              <a:gd name="connsiteX7" fmla="*/ 3859816 w 4188999"/>
              <a:gd name="connsiteY7" fmla="*/ 1296067 h 1602377"/>
              <a:gd name="connsiteX8" fmla="*/ 3601307 w 4188999"/>
              <a:gd name="connsiteY8" fmla="*/ 1296067 h 1602377"/>
              <a:gd name="connsiteX9" fmla="*/ 3735800 w 4188999"/>
              <a:gd name="connsiteY9" fmla="*/ 1602378 h 1602377"/>
              <a:gd name="connsiteX10" fmla="*/ 3960019 w 4188999"/>
              <a:gd name="connsiteY10" fmla="*/ 1462053 h 1602377"/>
              <a:gd name="connsiteX11" fmla="*/ 3839813 w 4188999"/>
              <a:gd name="connsiteY11" fmla="*/ 1462053 h 1602377"/>
              <a:gd name="connsiteX12" fmla="*/ 3737705 w 4188999"/>
              <a:gd name="connsiteY12" fmla="*/ 1513278 h 1602377"/>
              <a:gd name="connsiteX13" fmla="*/ 3599403 w 4188999"/>
              <a:gd name="connsiteY13" fmla="*/ 1378634 h 1602377"/>
              <a:gd name="connsiteX14" fmla="*/ 3973354 w 4188999"/>
              <a:gd name="connsiteY14" fmla="*/ 1378634 h 1602377"/>
              <a:gd name="connsiteX15" fmla="*/ 3728180 w 4188999"/>
              <a:gd name="connsiteY15" fmla="*/ 1089367 h 1602377"/>
              <a:gd name="connsiteX16" fmla="*/ 3483959 w 4188999"/>
              <a:gd name="connsiteY16" fmla="*/ 1347387 h 1602377"/>
              <a:gd name="connsiteX17" fmla="*/ 3735800 w 4188999"/>
              <a:gd name="connsiteY17" fmla="*/ 1602378 h 1602377"/>
              <a:gd name="connsiteX18" fmla="*/ 3363754 w 4188999"/>
              <a:gd name="connsiteY18" fmla="*/ 1592909 h 1602377"/>
              <a:gd name="connsiteX19" fmla="*/ 3436239 w 4188999"/>
              <a:gd name="connsiteY19" fmla="*/ 1583441 h 1602377"/>
              <a:gd name="connsiteX20" fmla="*/ 3436239 w 4188999"/>
              <a:gd name="connsiteY20" fmla="*/ 1500969 h 1602377"/>
              <a:gd name="connsiteX21" fmla="*/ 3394234 w 4188999"/>
              <a:gd name="connsiteY21" fmla="*/ 1505703 h 1602377"/>
              <a:gd name="connsiteX22" fmla="*/ 3329369 w 4188999"/>
              <a:gd name="connsiteY22" fmla="*/ 1428912 h 1602377"/>
              <a:gd name="connsiteX23" fmla="*/ 3329369 w 4188999"/>
              <a:gd name="connsiteY23" fmla="*/ 1191818 h 1602377"/>
              <a:gd name="connsiteX24" fmla="*/ 3426714 w 4188999"/>
              <a:gd name="connsiteY24" fmla="*/ 1191818 h 1602377"/>
              <a:gd name="connsiteX25" fmla="*/ 3426714 w 4188999"/>
              <a:gd name="connsiteY25" fmla="*/ 1103570 h 1602377"/>
              <a:gd name="connsiteX26" fmla="*/ 3329369 w 4188999"/>
              <a:gd name="connsiteY26" fmla="*/ 1103570 h 1602377"/>
              <a:gd name="connsiteX27" fmla="*/ 3329369 w 4188999"/>
              <a:gd name="connsiteY27" fmla="*/ 961256 h 1602377"/>
              <a:gd name="connsiteX28" fmla="*/ 3218688 w 4188999"/>
              <a:gd name="connsiteY28" fmla="*/ 961256 h 1602377"/>
              <a:gd name="connsiteX29" fmla="*/ 3218688 w 4188999"/>
              <a:gd name="connsiteY29" fmla="*/ 1103570 h 1602377"/>
              <a:gd name="connsiteX30" fmla="*/ 3135725 w 4188999"/>
              <a:gd name="connsiteY30" fmla="*/ 1103570 h 1602377"/>
              <a:gd name="connsiteX31" fmla="*/ 3135725 w 4188999"/>
              <a:gd name="connsiteY31" fmla="*/ 1191818 h 1602377"/>
              <a:gd name="connsiteX32" fmla="*/ 3218688 w 4188999"/>
              <a:gd name="connsiteY32" fmla="*/ 1191818 h 1602377"/>
              <a:gd name="connsiteX33" fmla="*/ 3218688 w 4188999"/>
              <a:gd name="connsiteY33" fmla="*/ 1449743 h 1602377"/>
              <a:gd name="connsiteX34" fmla="*/ 3363754 w 4188999"/>
              <a:gd name="connsiteY34" fmla="*/ 1592909 h 1602377"/>
              <a:gd name="connsiteX35" fmla="*/ 2815209 w 4188999"/>
              <a:gd name="connsiteY35" fmla="*/ 1602378 h 1602377"/>
              <a:gd name="connsiteX36" fmla="*/ 2952560 w 4188999"/>
              <a:gd name="connsiteY36" fmla="*/ 1528428 h 1602377"/>
              <a:gd name="connsiteX37" fmla="*/ 2952560 w 4188999"/>
              <a:gd name="connsiteY37" fmla="*/ 1588175 h 1602377"/>
              <a:gd name="connsiteX38" fmla="*/ 3064193 w 4188999"/>
              <a:gd name="connsiteY38" fmla="*/ 1588175 h 1602377"/>
              <a:gd name="connsiteX39" fmla="*/ 3064193 w 4188999"/>
              <a:gd name="connsiteY39" fmla="*/ 1103570 h 1602377"/>
              <a:gd name="connsiteX40" fmla="*/ 2950655 w 4188999"/>
              <a:gd name="connsiteY40" fmla="*/ 1103570 h 1602377"/>
              <a:gd name="connsiteX41" fmla="*/ 2950655 w 4188999"/>
              <a:gd name="connsiteY41" fmla="*/ 1372006 h 1602377"/>
              <a:gd name="connsiteX42" fmla="*/ 2848547 w 4188999"/>
              <a:gd name="connsiteY42" fmla="*/ 1509490 h 1602377"/>
              <a:gd name="connsiteX43" fmla="*/ 2766536 w 4188999"/>
              <a:gd name="connsiteY43" fmla="*/ 1407040 h 1602377"/>
              <a:gd name="connsiteX44" fmla="*/ 2766536 w 4188999"/>
              <a:gd name="connsiteY44" fmla="*/ 1103570 h 1602377"/>
              <a:gd name="connsiteX45" fmla="*/ 2652998 w 4188999"/>
              <a:gd name="connsiteY45" fmla="*/ 1103570 h 1602377"/>
              <a:gd name="connsiteX46" fmla="*/ 2652998 w 4188999"/>
              <a:gd name="connsiteY46" fmla="*/ 1424178 h 1602377"/>
              <a:gd name="connsiteX47" fmla="*/ 2815209 w 4188999"/>
              <a:gd name="connsiteY47" fmla="*/ 1602378 h 1602377"/>
              <a:gd name="connsiteX48" fmla="*/ 2499360 w 4188999"/>
              <a:gd name="connsiteY48" fmla="*/ 1592909 h 1602377"/>
              <a:gd name="connsiteX49" fmla="*/ 2571845 w 4188999"/>
              <a:gd name="connsiteY49" fmla="*/ 1583441 h 1602377"/>
              <a:gd name="connsiteX50" fmla="*/ 2571845 w 4188999"/>
              <a:gd name="connsiteY50" fmla="*/ 1500969 h 1602377"/>
              <a:gd name="connsiteX51" fmla="*/ 2529840 w 4188999"/>
              <a:gd name="connsiteY51" fmla="*/ 1505703 h 1602377"/>
              <a:gd name="connsiteX52" fmla="*/ 2464975 w 4188999"/>
              <a:gd name="connsiteY52" fmla="*/ 1428912 h 1602377"/>
              <a:gd name="connsiteX53" fmla="*/ 2464975 w 4188999"/>
              <a:gd name="connsiteY53" fmla="*/ 1191818 h 1602377"/>
              <a:gd name="connsiteX54" fmla="*/ 2562320 w 4188999"/>
              <a:gd name="connsiteY54" fmla="*/ 1191818 h 1602377"/>
              <a:gd name="connsiteX55" fmla="*/ 2562320 w 4188999"/>
              <a:gd name="connsiteY55" fmla="*/ 1103570 h 1602377"/>
              <a:gd name="connsiteX56" fmla="*/ 2465070 w 4188999"/>
              <a:gd name="connsiteY56" fmla="*/ 1103570 h 1602377"/>
              <a:gd name="connsiteX57" fmla="*/ 2465070 w 4188999"/>
              <a:gd name="connsiteY57" fmla="*/ 961256 h 1602377"/>
              <a:gd name="connsiteX58" fmla="*/ 2354390 w 4188999"/>
              <a:gd name="connsiteY58" fmla="*/ 961256 h 1602377"/>
              <a:gd name="connsiteX59" fmla="*/ 2354390 w 4188999"/>
              <a:gd name="connsiteY59" fmla="*/ 1103570 h 1602377"/>
              <a:gd name="connsiteX60" fmla="*/ 2271427 w 4188999"/>
              <a:gd name="connsiteY60" fmla="*/ 1103570 h 1602377"/>
              <a:gd name="connsiteX61" fmla="*/ 2271427 w 4188999"/>
              <a:gd name="connsiteY61" fmla="*/ 1191818 h 1602377"/>
              <a:gd name="connsiteX62" fmla="*/ 2354390 w 4188999"/>
              <a:gd name="connsiteY62" fmla="*/ 1191818 h 1602377"/>
              <a:gd name="connsiteX63" fmla="*/ 2354390 w 4188999"/>
              <a:gd name="connsiteY63" fmla="*/ 1449743 h 1602377"/>
              <a:gd name="connsiteX64" fmla="*/ 2499360 w 4188999"/>
              <a:gd name="connsiteY64" fmla="*/ 1592909 h 1602377"/>
              <a:gd name="connsiteX65" fmla="*/ 2069116 w 4188999"/>
              <a:gd name="connsiteY65" fmla="*/ 980194 h 1602377"/>
              <a:gd name="connsiteX66" fmla="*/ 2143506 w 4188999"/>
              <a:gd name="connsiteY66" fmla="*/ 1054144 h 1602377"/>
              <a:gd name="connsiteX67" fmla="*/ 2217896 w 4188999"/>
              <a:gd name="connsiteY67" fmla="*/ 980194 h 1602377"/>
              <a:gd name="connsiteX68" fmla="*/ 2143506 w 4188999"/>
              <a:gd name="connsiteY68" fmla="*/ 905297 h 1602377"/>
              <a:gd name="connsiteX69" fmla="*/ 2069116 w 4188999"/>
              <a:gd name="connsiteY69" fmla="*/ 980194 h 1602377"/>
              <a:gd name="connsiteX70" fmla="*/ 2087213 w 4188999"/>
              <a:gd name="connsiteY70" fmla="*/ 1588175 h 1602377"/>
              <a:gd name="connsiteX71" fmla="*/ 2199799 w 4188999"/>
              <a:gd name="connsiteY71" fmla="*/ 1588175 h 1602377"/>
              <a:gd name="connsiteX72" fmla="*/ 2199799 w 4188999"/>
              <a:gd name="connsiteY72" fmla="*/ 1103570 h 1602377"/>
              <a:gd name="connsiteX73" fmla="*/ 2087213 w 4188999"/>
              <a:gd name="connsiteY73" fmla="*/ 1103570 h 1602377"/>
              <a:gd name="connsiteX74" fmla="*/ 2087213 w 4188999"/>
              <a:gd name="connsiteY74" fmla="*/ 1588175 h 1602377"/>
              <a:gd name="connsiteX75" fmla="*/ 1928908 w 4188999"/>
              <a:gd name="connsiteY75" fmla="*/ 1592909 h 1602377"/>
              <a:gd name="connsiteX76" fmla="*/ 2001393 w 4188999"/>
              <a:gd name="connsiteY76" fmla="*/ 1583441 h 1602377"/>
              <a:gd name="connsiteX77" fmla="*/ 2001393 w 4188999"/>
              <a:gd name="connsiteY77" fmla="*/ 1500969 h 1602377"/>
              <a:gd name="connsiteX78" fmla="*/ 1959388 w 4188999"/>
              <a:gd name="connsiteY78" fmla="*/ 1505703 h 1602377"/>
              <a:gd name="connsiteX79" fmla="*/ 1894523 w 4188999"/>
              <a:gd name="connsiteY79" fmla="*/ 1428912 h 1602377"/>
              <a:gd name="connsiteX80" fmla="*/ 1894523 w 4188999"/>
              <a:gd name="connsiteY80" fmla="*/ 1191818 h 1602377"/>
              <a:gd name="connsiteX81" fmla="*/ 1991868 w 4188999"/>
              <a:gd name="connsiteY81" fmla="*/ 1191818 h 1602377"/>
              <a:gd name="connsiteX82" fmla="*/ 1991868 w 4188999"/>
              <a:gd name="connsiteY82" fmla="*/ 1103570 h 1602377"/>
              <a:gd name="connsiteX83" fmla="*/ 1894523 w 4188999"/>
              <a:gd name="connsiteY83" fmla="*/ 1103570 h 1602377"/>
              <a:gd name="connsiteX84" fmla="*/ 1894523 w 4188999"/>
              <a:gd name="connsiteY84" fmla="*/ 961256 h 1602377"/>
              <a:gd name="connsiteX85" fmla="*/ 1783842 w 4188999"/>
              <a:gd name="connsiteY85" fmla="*/ 961256 h 1602377"/>
              <a:gd name="connsiteX86" fmla="*/ 1783842 w 4188999"/>
              <a:gd name="connsiteY86" fmla="*/ 1103570 h 1602377"/>
              <a:gd name="connsiteX87" fmla="*/ 1700879 w 4188999"/>
              <a:gd name="connsiteY87" fmla="*/ 1103570 h 1602377"/>
              <a:gd name="connsiteX88" fmla="*/ 1700879 w 4188999"/>
              <a:gd name="connsiteY88" fmla="*/ 1191818 h 1602377"/>
              <a:gd name="connsiteX89" fmla="*/ 1783842 w 4188999"/>
              <a:gd name="connsiteY89" fmla="*/ 1191818 h 1602377"/>
              <a:gd name="connsiteX90" fmla="*/ 1783842 w 4188999"/>
              <a:gd name="connsiteY90" fmla="*/ 1449743 h 1602377"/>
              <a:gd name="connsiteX91" fmla="*/ 1928908 w 4188999"/>
              <a:gd name="connsiteY91" fmla="*/ 1592909 h 1602377"/>
              <a:gd name="connsiteX92" fmla="*/ 1450848 w 4188999"/>
              <a:gd name="connsiteY92" fmla="*/ 1602378 h 1602377"/>
              <a:gd name="connsiteX93" fmla="*/ 1666494 w 4188999"/>
              <a:gd name="connsiteY93" fmla="*/ 1444914 h 1602377"/>
              <a:gd name="connsiteX94" fmla="*/ 1488091 w 4188999"/>
              <a:gd name="connsiteY94" fmla="*/ 1298813 h 1602377"/>
              <a:gd name="connsiteX95" fmla="*/ 1428941 w 4188999"/>
              <a:gd name="connsiteY95" fmla="*/ 1285557 h 1602377"/>
              <a:gd name="connsiteX96" fmla="*/ 1351693 w 4188999"/>
              <a:gd name="connsiteY96" fmla="*/ 1229598 h 1602377"/>
              <a:gd name="connsiteX97" fmla="*/ 1435608 w 4188999"/>
              <a:gd name="connsiteY97" fmla="*/ 1172691 h 1602377"/>
              <a:gd name="connsiteX98" fmla="*/ 1535811 w 4188999"/>
              <a:gd name="connsiteY98" fmla="*/ 1234332 h 1602377"/>
              <a:gd name="connsiteX99" fmla="*/ 1649349 w 4188999"/>
              <a:gd name="connsiteY99" fmla="*/ 1234332 h 1602377"/>
              <a:gd name="connsiteX100" fmla="*/ 1436561 w 4188999"/>
              <a:gd name="connsiteY100" fmla="*/ 1090219 h 1602377"/>
              <a:gd name="connsiteX101" fmla="*/ 1236155 w 4188999"/>
              <a:gd name="connsiteY101" fmla="*/ 1236320 h 1602377"/>
              <a:gd name="connsiteX102" fmla="*/ 1400270 w 4188999"/>
              <a:gd name="connsiteY102" fmla="*/ 1380433 h 1602377"/>
              <a:gd name="connsiteX103" fmla="*/ 1457516 w 4188999"/>
              <a:gd name="connsiteY103" fmla="*/ 1392742 h 1602377"/>
              <a:gd name="connsiteX104" fmla="*/ 1551051 w 4188999"/>
              <a:gd name="connsiteY104" fmla="*/ 1456277 h 1602377"/>
              <a:gd name="connsiteX105" fmla="*/ 1456563 w 4188999"/>
              <a:gd name="connsiteY105" fmla="*/ 1518864 h 1602377"/>
              <a:gd name="connsiteX106" fmla="*/ 1341120 w 4188999"/>
              <a:gd name="connsiteY106" fmla="*/ 1437339 h 1602377"/>
              <a:gd name="connsiteX107" fmla="*/ 1219010 w 4188999"/>
              <a:gd name="connsiteY107" fmla="*/ 1437339 h 1602377"/>
              <a:gd name="connsiteX108" fmla="*/ 1450848 w 4188999"/>
              <a:gd name="connsiteY108" fmla="*/ 1602378 h 1602377"/>
              <a:gd name="connsiteX109" fmla="*/ 720090 w 4188999"/>
              <a:gd name="connsiteY109" fmla="*/ 1588175 h 1602377"/>
              <a:gd name="connsiteX110" fmla="*/ 833628 w 4188999"/>
              <a:gd name="connsiteY110" fmla="*/ 1588175 h 1602377"/>
              <a:gd name="connsiteX111" fmla="*/ 833628 w 4188999"/>
              <a:gd name="connsiteY111" fmla="*/ 1317845 h 1602377"/>
              <a:gd name="connsiteX112" fmla="*/ 943356 w 4188999"/>
              <a:gd name="connsiteY112" fmla="*/ 1182254 h 1602377"/>
              <a:gd name="connsiteX113" fmla="*/ 1023461 w 4188999"/>
              <a:gd name="connsiteY113" fmla="*/ 1275236 h 1602377"/>
              <a:gd name="connsiteX114" fmla="*/ 1023461 w 4188999"/>
              <a:gd name="connsiteY114" fmla="*/ 1588175 h 1602377"/>
              <a:gd name="connsiteX115" fmla="*/ 1137952 w 4188999"/>
              <a:gd name="connsiteY115" fmla="*/ 1588175 h 1602377"/>
              <a:gd name="connsiteX116" fmla="*/ 1137952 w 4188999"/>
              <a:gd name="connsiteY116" fmla="*/ 1265673 h 1602377"/>
              <a:gd name="connsiteX117" fmla="*/ 975741 w 4188999"/>
              <a:gd name="connsiteY117" fmla="*/ 1089272 h 1602377"/>
              <a:gd name="connsiteX118" fmla="*/ 830675 w 4188999"/>
              <a:gd name="connsiteY118" fmla="*/ 1166063 h 1602377"/>
              <a:gd name="connsiteX119" fmla="*/ 830675 w 4188999"/>
              <a:gd name="connsiteY119" fmla="*/ 1103475 h 1602377"/>
              <a:gd name="connsiteX120" fmla="*/ 720090 w 4188999"/>
              <a:gd name="connsiteY120" fmla="*/ 1103475 h 1602377"/>
              <a:gd name="connsiteX121" fmla="*/ 720090 w 4188999"/>
              <a:gd name="connsiteY121" fmla="*/ 1588175 h 1602377"/>
              <a:gd name="connsiteX122" fmla="*/ 471964 w 4188999"/>
              <a:gd name="connsiteY122" fmla="*/ 1588175 h 1602377"/>
              <a:gd name="connsiteX123" fmla="*/ 591217 w 4188999"/>
              <a:gd name="connsiteY123" fmla="*/ 1588175 h 1602377"/>
              <a:gd name="connsiteX124" fmla="*/ 591217 w 4188999"/>
              <a:gd name="connsiteY124" fmla="*/ 924329 h 1602377"/>
              <a:gd name="connsiteX125" fmla="*/ 471964 w 4188999"/>
              <a:gd name="connsiteY125" fmla="*/ 924329 h 1602377"/>
              <a:gd name="connsiteX126" fmla="*/ 471964 w 4188999"/>
              <a:gd name="connsiteY126" fmla="*/ 1588175 h 1602377"/>
              <a:gd name="connsiteX127" fmla="*/ 3960971 w 4188999"/>
              <a:gd name="connsiteY127" fmla="*/ 697081 h 1602377"/>
              <a:gd name="connsiteX128" fmla="*/ 4176617 w 4188999"/>
              <a:gd name="connsiteY128" fmla="*/ 539618 h 1602377"/>
              <a:gd name="connsiteX129" fmla="*/ 3998214 w 4188999"/>
              <a:gd name="connsiteY129" fmla="*/ 393517 h 1602377"/>
              <a:gd name="connsiteX130" fmla="*/ 3939064 w 4188999"/>
              <a:gd name="connsiteY130" fmla="*/ 380261 h 1602377"/>
              <a:gd name="connsiteX131" fmla="*/ 3861816 w 4188999"/>
              <a:gd name="connsiteY131" fmla="*/ 324301 h 1602377"/>
              <a:gd name="connsiteX132" fmla="*/ 3945731 w 4188999"/>
              <a:gd name="connsiteY132" fmla="*/ 267394 h 1602377"/>
              <a:gd name="connsiteX133" fmla="*/ 4045934 w 4188999"/>
              <a:gd name="connsiteY133" fmla="*/ 329035 h 1602377"/>
              <a:gd name="connsiteX134" fmla="*/ 4159472 w 4188999"/>
              <a:gd name="connsiteY134" fmla="*/ 329035 h 1602377"/>
              <a:gd name="connsiteX135" fmla="*/ 3946684 w 4188999"/>
              <a:gd name="connsiteY135" fmla="*/ 184923 h 1602377"/>
              <a:gd name="connsiteX136" fmla="*/ 3746278 w 4188999"/>
              <a:gd name="connsiteY136" fmla="*/ 331024 h 1602377"/>
              <a:gd name="connsiteX137" fmla="*/ 3910394 w 4188999"/>
              <a:gd name="connsiteY137" fmla="*/ 475136 h 1602377"/>
              <a:gd name="connsiteX138" fmla="*/ 3967639 w 4188999"/>
              <a:gd name="connsiteY138" fmla="*/ 487446 h 1602377"/>
              <a:gd name="connsiteX139" fmla="*/ 4061174 w 4188999"/>
              <a:gd name="connsiteY139" fmla="*/ 550980 h 1602377"/>
              <a:gd name="connsiteX140" fmla="*/ 3966686 w 4188999"/>
              <a:gd name="connsiteY140" fmla="*/ 613568 h 1602377"/>
              <a:gd name="connsiteX141" fmla="*/ 3851243 w 4188999"/>
              <a:gd name="connsiteY141" fmla="*/ 532043 h 1602377"/>
              <a:gd name="connsiteX142" fmla="*/ 3729133 w 4188999"/>
              <a:gd name="connsiteY142" fmla="*/ 532043 h 1602377"/>
              <a:gd name="connsiteX143" fmla="*/ 3960971 w 4188999"/>
              <a:gd name="connsiteY143" fmla="*/ 697081 h 1602377"/>
              <a:gd name="connsiteX144" fmla="*/ 3307747 w 4188999"/>
              <a:gd name="connsiteY144" fmla="*/ 390771 h 1602377"/>
              <a:gd name="connsiteX145" fmla="*/ 3437478 w 4188999"/>
              <a:gd name="connsiteY145" fmla="*/ 274117 h 1602377"/>
              <a:gd name="connsiteX146" fmla="*/ 3566255 w 4188999"/>
              <a:gd name="connsiteY146" fmla="*/ 390771 h 1602377"/>
              <a:gd name="connsiteX147" fmla="*/ 3307747 w 4188999"/>
              <a:gd name="connsiteY147" fmla="*/ 390771 h 1602377"/>
              <a:gd name="connsiteX148" fmla="*/ 3442240 w 4188999"/>
              <a:gd name="connsiteY148" fmla="*/ 697081 h 1602377"/>
              <a:gd name="connsiteX149" fmla="*/ 3666458 w 4188999"/>
              <a:gd name="connsiteY149" fmla="*/ 556756 h 1602377"/>
              <a:gd name="connsiteX150" fmla="*/ 3546253 w 4188999"/>
              <a:gd name="connsiteY150" fmla="*/ 556756 h 1602377"/>
              <a:gd name="connsiteX151" fmla="*/ 3444145 w 4188999"/>
              <a:gd name="connsiteY151" fmla="*/ 607981 h 1602377"/>
              <a:gd name="connsiteX152" fmla="*/ 3305842 w 4188999"/>
              <a:gd name="connsiteY152" fmla="*/ 473337 h 1602377"/>
              <a:gd name="connsiteX153" fmla="*/ 3679889 w 4188999"/>
              <a:gd name="connsiteY153" fmla="*/ 473337 h 1602377"/>
              <a:gd name="connsiteX154" fmla="*/ 3434715 w 4188999"/>
              <a:gd name="connsiteY154" fmla="*/ 184070 h 1602377"/>
              <a:gd name="connsiteX155" fmla="*/ 3190494 w 4188999"/>
              <a:gd name="connsiteY155" fmla="*/ 441996 h 1602377"/>
              <a:gd name="connsiteX156" fmla="*/ 3442240 w 4188999"/>
              <a:gd name="connsiteY156" fmla="*/ 697081 h 1602377"/>
              <a:gd name="connsiteX157" fmla="*/ 2968371 w 4188999"/>
              <a:gd name="connsiteY157" fmla="*/ 74897 h 1602377"/>
              <a:gd name="connsiteX158" fmla="*/ 3042761 w 4188999"/>
              <a:gd name="connsiteY158" fmla="*/ 148847 h 1602377"/>
              <a:gd name="connsiteX159" fmla="*/ 3117152 w 4188999"/>
              <a:gd name="connsiteY159" fmla="*/ 74897 h 1602377"/>
              <a:gd name="connsiteX160" fmla="*/ 3042761 w 4188999"/>
              <a:gd name="connsiteY160" fmla="*/ 0 h 1602377"/>
              <a:gd name="connsiteX161" fmla="*/ 2968371 w 4188999"/>
              <a:gd name="connsiteY161" fmla="*/ 74897 h 1602377"/>
              <a:gd name="connsiteX162" fmla="*/ 2986469 w 4188999"/>
              <a:gd name="connsiteY162" fmla="*/ 682878 h 1602377"/>
              <a:gd name="connsiteX163" fmla="*/ 3099054 w 4188999"/>
              <a:gd name="connsiteY163" fmla="*/ 682878 h 1602377"/>
              <a:gd name="connsiteX164" fmla="*/ 3099054 w 4188999"/>
              <a:gd name="connsiteY164" fmla="*/ 198179 h 1602377"/>
              <a:gd name="connsiteX165" fmla="*/ 2986469 w 4188999"/>
              <a:gd name="connsiteY165" fmla="*/ 198179 h 1602377"/>
              <a:gd name="connsiteX166" fmla="*/ 2986469 w 4188999"/>
              <a:gd name="connsiteY166" fmla="*/ 682878 h 1602377"/>
              <a:gd name="connsiteX167" fmla="*/ 2628995 w 4188999"/>
              <a:gd name="connsiteY167" fmla="*/ 682878 h 1602377"/>
              <a:gd name="connsiteX168" fmla="*/ 2742533 w 4188999"/>
              <a:gd name="connsiteY168" fmla="*/ 682878 h 1602377"/>
              <a:gd name="connsiteX169" fmla="*/ 2742533 w 4188999"/>
              <a:gd name="connsiteY169" fmla="*/ 463774 h 1602377"/>
              <a:gd name="connsiteX170" fmla="*/ 2826449 w 4188999"/>
              <a:gd name="connsiteY170" fmla="*/ 299682 h 1602377"/>
              <a:gd name="connsiteX171" fmla="*/ 2913316 w 4188999"/>
              <a:gd name="connsiteY171" fmla="*/ 292108 h 1602377"/>
              <a:gd name="connsiteX172" fmla="*/ 2913316 w 4188999"/>
              <a:gd name="connsiteY172" fmla="*/ 183976 h 1602377"/>
              <a:gd name="connsiteX173" fmla="*/ 2739676 w 4188999"/>
              <a:gd name="connsiteY173" fmla="*/ 297789 h 1602377"/>
              <a:gd name="connsiteX174" fmla="*/ 2739676 w 4188999"/>
              <a:gd name="connsiteY174" fmla="*/ 198179 h 1602377"/>
              <a:gd name="connsiteX175" fmla="*/ 2628995 w 4188999"/>
              <a:gd name="connsiteY175" fmla="*/ 198179 h 1602377"/>
              <a:gd name="connsiteX176" fmla="*/ 2628995 w 4188999"/>
              <a:gd name="connsiteY176" fmla="*/ 682878 h 1602377"/>
              <a:gd name="connsiteX177" fmla="*/ 2140744 w 4188999"/>
              <a:gd name="connsiteY177" fmla="*/ 440102 h 1602377"/>
              <a:gd name="connsiteX178" fmla="*/ 2264759 w 4188999"/>
              <a:gd name="connsiteY178" fmla="*/ 275064 h 1602377"/>
              <a:gd name="connsiteX179" fmla="*/ 2392585 w 4188999"/>
              <a:gd name="connsiteY179" fmla="*/ 440102 h 1602377"/>
              <a:gd name="connsiteX180" fmla="*/ 2264759 w 4188999"/>
              <a:gd name="connsiteY180" fmla="*/ 607034 h 1602377"/>
              <a:gd name="connsiteX181" fmla="*/ 2140744 w 4188999"/>
              <a:gd name="connsiteY181" fmla="*/ 440102 h 1602377"/>
              <a:gd name="connsiteX182" fmla="*/ 2242852 w 4188999"/>
              <a:gd name="connsiteY182" fmla="*/ 697081 h 1602377"/>
              <a:gd name="connsiteX183" fmla="*/ 2390775 w 4188999"/>
              <a:gd name="connsiteY183" fmla="*/ 622184 h 1602377"/>
              <a:gd name="connsiteX184" fmla="*/ 2390775 w 4188999"/>
              <a:gd name="connsiteY184" fmla="*/ 682878 h 1602377"/>
              <a:gd name="connsiteX185" fmla="*/ 2505266 w 4188999"/>
              <a:gd name="connsiteY185" fmla="*/ 682878 h 1602377"/>
              <a:gd name="connsiteX186" fmla="*/ 2505266 w 4188999"/>
              <a:gd name="connsiteY186" fmla="*/ 198179 h 1602377"/>
              <a:gd name="connsiteX187" fmla="*/ 2390775 w 4188999"/>
              <a:gd name="connsiteY187" fmla="*/ 198179 h 1602377"/>
              <a:gd name="connsiteX188" fmla="*/ 2390775 w 4188999"/>
              <a:gd name="connsiteY188" fmla="*/ 260766 h 1602377"/>
              <a:gd name="connsiteX189" fmla="*/ 2242852 w 4188999"/>
              <a:gd name="connsiteY189" fmla="*/ 183976 h 1602377"/>
              <a:gd name="connsiteX190" fmla="*/ 2024348 w 4188999"/>
              <a:gd name="connsiteY190" fmla="*/ 440008 h 1602377"/>
              <a:gd name="connsiteX191" fmla="*/ 2242852 w 4188999"/>
              <a:gd name="connsiteY191" fmla="*/ 697081 h 1602377"/>
              <a:gd name="connsiteX192" fmla="*/ 1683068 w 4188999"/>
              <a:gd name="connsiteY192" fmla="*/ 697081 h 1602377"/>
              <a:gd name="connsiteX193" fmla="*/ 1820418 w 4188999"/>
              <a:gd name="connsiteY193" fmla="*/ 623131 h 1602377"/>
              <a:gd name="connsiteX194" fmla="*/ 1820418 w 4188999"/>
              <a:gd name="connsiteY194" fmla="*/ 682878 h 1602377"/>
              <a:gd name="connsiteX195" fmla="*/ 1932051 w 4188999"/>
              <a:gd name="connsiteY195" fmla="*/ 682878 h 1602377"/>
              <a:gd name="connsiteX196" fmla="*/ 1932051 w 4188999"/>
              <a:gd name="connsiteY196" fmla="*/ 198179 h 1602377"/>
              <a:gd name="connsiteX197" fmla="*/ 1818513 w 4188999"/>
              <a:gd name="connsiteY197" fmla="*/ 198179 h 1602377"/>
              <a:gd name="connsiteX198" fmla="*/ 1818513 w 4188999"/>
              <a:gd name="connsiteY198" fmla="*/ 466615 h 1602377"/>
              <a:gd name="connsiteX199" fmla="*/ 1716405 w 4188999"/>
              <a:gd name="connsiteY199" fmla="*/ 604099 h 1602377"/>
              <a:gd name="connsiteX200" fmla="*/ 1634395 w 4188999"/>
              <a:gd name="connsiteY200" fmla="*/ 501649 h 1602377"/>
              <a:gd name="connsiteX201" fmla="*/ 1634395 w 4188999"/>
              <a:gd name="connsiteY201" fmla="*/ 198179 h 1602377"/>
              <a:gd name="connsiteX202" fmla="*/ 1520857 w 4188999"/>
              <a:gd name="connsiteY202" fmla="*/ 198179 h 1602377"/>
              <a:gd name="connsiteX203" fmla="*/ 1520857 w 4188999"/>
              <a:gd name="connsiteY203" fmla="*/ 518787 h 1602377"/>
              <a:gd name="connsiteX204" fmla="*/ 1683068 w 4188999"/>
              <a:gd name="connsiteY204" fmla="*/ 697081 h 1602377"/>
              <a:gd name="connsiteX205" fmla="*/ 1368552 w 4188999"/>
              <a:gd name="connsiteY205" fmla="*/ 687613 h 1602377"/>
              <a:gd name="connsiteX206" fmla="*/ 1441037 w 4188999"/>
              <a:gd name="connsiteY206" fmla="*/ 678144 h 1602377"/>
              <a:gd name="connsiteX207" fmla="*/ 1441037 w 4188999"/>
              <a:gd name="connsiteY207" fmla="*/ 595577 h 1602377"/>
              <a:gd name="connsiteX208" fmla="*/ 1399032 w 4188999"/>
              <a:gd name="connsiteY208" fmla="*/ 600312 h 1602377"/>
              <a:gd name="connsiteX209" fmla="*/ 1334167 w 4188999"/>
              <a:gd name="connsiteY209" fmla="*/ 523521 h 1602377"/>
              <a:gd name="connsiteX210" fmla="*/ 1334167 w 4188999"/>
              <a:gd name="connsiteY210" fmla="*/ 286426 h 1602377"/>
              <a:gd name="connsiteX211" fmla="*/ 1431512 w 4188999"/>
              <a:gd name="connsiteY211" fmla="*/ 286426 h 1602377"/>
              <a:gd name="connsiteX212" fmla="*/ 1431512 w 4188999"/>
              <a:gd name="connsiteY212" fmla="*/ 198179 h 1602377"/>
              <a:gd name="connsiteX213" fmla="*/ 1334167 w 4188999"/>
              <a:gd name="connsiteY213" fmla="*/ 198179 h 1602377"/>
              <a:gd name="connsiteX214" fmla="*/ 1334167 w 4188999"/>
              <a:gd name="connsiteY214" fmla="*/ 55960 h 1602377"/>
              <a:gd name="connsiteX215" fmla="*/ 1223486 w 4188999"/>
              <a:gd name="connsiteY215" fmla="*/ 55960 h 1602377"/>
              <a:gd name="connsiteX216" fmla="*/ 1223486 w 4188999"/>
              <a:gd name="connsiteY216" fmla="*/ 198179 h 1602377"/>
              <a:gd name="connsiteX217" fmla="*/ 1140524 w 4188999"/>
              <a:gd name="connsiteY217" fmla="*/ 198179 h 1602377"/>
              <a:gd name="connsiteX218" fmla="*/ 1140524 w 4188999"/>
              <a:gd name="connsiteY218" fmla="*/ 286426 h 1602377"/>
              <a:gd name="connsiteX219" fmla="*/ 1223486 w 4188999"/>
              <a:gd name="connsiteY219" fmla="*/ 286426 h 1602377"/>
              <a:gd name="connsiteX220" fmla="*/ 1223486 w 4188999"/>
              <a:gd name="connsiteY220" fmla="*/ 544352 h 1602377"/>
              <a:gd name="connsiteX221" fmla="*/ 1368552 w 4188999"/>
              <a:gd name="connsiteY221" fmla="*/ 687613 h 1602377"/>
              <a:gd name="connsiteX222" fmla="*/ 884111 w 4188999"/>
              <a:gd name="connsiteY222" fmla="*/ 697081 h 1602377"/>
              <a:gd name="connsiteX223" fmla="*/ 1106424 w 4188999"/>
              <a:gd name="connsiteY223" fmla="*/ 530149 h 1602377"/>
              <a:gd name="connsiteX224" fmla="*/ 993838 w 4188999"/>
              <a:gd name="connsiteY224" fmla="*/ 530149 h 1602377"/>
              <a:gd name="connsiteX225" fmla="*/ 886015 w 4188999"/>
              <a:gd name="connsiteY225" fmla="*/ 604099 h 1602377"/>
              <a:gd name="connsiteX226" fmla="*/ 761048 w 4188999"/>
              <a:gd name="connsiteY226" fmla="*/ 441901 h 1602377"/>
              <a:gd name="connsiteX227" fmla="*/ 888873 w 4188999"/>
              <a:gd name="connsiteY227" fmla="*/ 277810 h 1602377"/>
              <a:gd name="connsiteX228" fmla="*/ 993838 w 4188999"/>
              <a:gd name="connsiteY228" fmla="*/ 351760 h 1602377"/>
              <a:gd name="connsiteX229" fmla="*/ 1105472 w 4188999"/>
              <a:gd name="connsiteY229" fmla="*/ 351760 h 1602377"/>
              <a:gd name="connsiteX230" fmla="*/ 886968 w 4188999"/>
              <a:gd name="connsiteY230" fmla="*/ 184828 h 1602377"/>
              <a:gd name="connsiteX231" fmla="*/ 641795 w 4188999"/>
              <a:gd name="connsiteY231" fmla="*/ 441807 h 1602377"/>
              <a:gd name="connsiteX232" fmla="*/ 884111 w 4188999"/>
              <a:gd name="connsiteY232" fmla="*/ 697081 h 1602377"/>
              <a:gd name="connsiteX233" fmla="*/ 208026 w 4188999"/>
              <a:gd name="connsiteY233" fmla="*/ 444837 h 1602377"/>
              <a:gd name="connsiteX234" fmla="*/ 252889 w 4188999"/>
              <a:gd name="connsiteY234" fmla="*/ 314927 h 1602377"/>
              <a:gd name="connsiteX235" fmla="*/ 312039 w 4188999"/>
              <a:gd name="connsiteY235" fmla="*/ 143261 h 1602377"/>
              <a:gd name="connsiteX236" fmla="*/ 312992 w 4188999"/>
              <a:gd name="connsiteY236" fmla="*/ 143261 h 1602377"/>
              <a:gd name="connsiteX237" fmla="*/ 372142 w 4188999"/>
              <a:gd name="connsiteY237" fmla="*/ 313980 h 1602377"/>
              <a:gd name="connsiteX238" fmla="*/ 417005 w 4188999"/>
              <a:gd name="connsiteY238" fmla="*/ 444837 h 1602377"/>
              <a:gd name="connsiteX239" fmla="*/ 208026 w 4188999"/>
              <a:gd name="connsiteY239" fmla="*/ 444837 h 1602377"/>
              <a:gd name="connsiteX240" fmla="*/ 0 w 4188999"/>
              <a:gd name="connsiteY240" fmla="*/ 682878 h 1602377"/>
              <a:gd name="connsiteX241" fmla="*/ 124968 w 4188999"/>
              <a:gd name="connsiteY241" fmla="*/ 682878 h 1602377"/>
              <a:gd name="connsiteX242" fmla="*/ 172688 w 4188999"/>
              <a:gd name="connsiteY242" fmla="*/ 544447 h 1602377"/>
              <a:gd name="connsiteX243" fmla="*/ 451295 w 4188999"/>
              <a:gd name="connsiteY243" fmla="*/ 544447 h 1602377"/>
              <a:gd name="connsiteX244" fmla="*/ 499015 w 4188999"/>
              <a:gd name="connsiteY244" fmla="*/ 682878 h 1602377"/>
              <a:gd name="connsiteX245" fmla="*/ 626840 w 4188999"/>
              <a:gd name="connsiteY245" fmla="*/ 682878 h 1602377"/>
              <a:gd name="connsiteX246" fmla="*/ 380714 w 4188999"/>
              <a:gd name="connsiteY246" fmla="*/ 18937 h 1602377"/>
              <a:gd name="connsiteX247" fmla="*/ 248984 w 4188999"/>
              <a:gd name="connsiteY247" fmla="*/ 18937 h 1602377"/>
              <a:gd name="connsiteX248" fmla="*/ 0 w 4188999"/>
              <a:gd name="connsiteY248" fmla="*/ 682878 h 16023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Lst>
            <a:rect l="l" t="t" r="r" b="b"/>
            <a:pathLst>
              <a:path w="4188999" h="1602377">
                <a:moveTo>
                  <a:pt x="4115562" y="1595750"/>
                </a:moveTo>
                <a:cubicBezTo>
                  <a:pt x="4155662" y="1595750"/>
                  <a:pt x="4189000" y="1563462"/>
                  <a:pt x="4189000" y="1522747"/>
                </a:cubicBezTo>
                <a:cubicBezTo>
                  <a:pt x="4189000" y="1482884"/>
                  <a:pt x="4155567" y="1450690"/>
                  <a:pt x="4115562" y="1450690"/>
                </a:cubicBezTo>
                <a:cubicBezTo>
                  <a:pt x="4075462" y="1450690"/>
                  <a:pt x="4042124" y="1482978"/>
                  <a:pt x="4042124" y="1522747"/>
                </a:cubicBezTo>
                <a:cubicBezTo>
                  <a:pt x="4042124" y="1563556"/>
                  <a:pt x="4075462" y="1595750"/>
                  <a:pt x="4115562" y="1595750"/>
                </a:cubicBezTo>
                <a:moveTo>
                  <a:pt x="3601307" y="1296067"/>
                </a:moveTo>
                <a:cubicBezTo>
                  <a:pt x="3611785" y="1227798"/>
                  <a:pt x="3664268" y="1179414"/>
                  <a:pt x="3731038" y="1179414"/>
                </a:cubicBezTo>
                <a:cubicBezTo>
                  <a:pt x="3803523" y="1179414"/>
                  <a:pt x="3849338" y="1225905"/>
                  <a:pt x="3859816" y="1296067"/>
                </a:cubicBezTo>
                <a:lnTo>
                  <a:pt x="3601307" y="1296067"/>
                </a:lnTo>
                <a:close/>
                <a:moveTo>
                  <a:pt x="3735800" y="1602378"/>
                </a:moveTo>
                <a:cubicBezTo>
                  <a:pt x="3856006" y="1602378"/>
                  <a:pt x="3934206" y="1544524"/>
                  <a:pt x="3960019" y="1462053"/>
                </a:cubicBezTo>
                <a:lnTo>
                  <a:pt x="3839813" y="1462053"/>
                </a:lnTo>
                <a:cubicBezTo>
                  <a:pt x="3824573" y="1490459"/>
                  <a:pt x="3793046" y="1513278"/>
                  <a:pt x="3737705" y="1513278"/>
                </a:cubicBezTo>
                <a:cubicBezTo>
                  <a:pt x="3661410" y="1513278"/>
                  <a:pt x="3605117" y="1459212"/>
                  <a:pt x="3599403" y="1378634"/>
                </a:cubicBezTo>
                <a:lnTo>
                  <a:pt x="3973354" y="1378634"/>
                </a:lnTo>
                <a:cubicBezTo>
                  <a:pt x="3971449" y="1194658"/>
                  <a:pt x="3874103" y="1089367"/>
                  <a:pt x="3728180" y="1089367"/>
                </a:cubicBezTo>
                <a:cubicBezTo>
                  <a:pt x="3595592" y="1089367"/>
                  <a:pt x="3483959" y="1195605"/>
                  <a:pt x="3483959" y="1347387"/>
                </a:cubicBezTo>
                <a:cubicBezTo>
                  <a:pt x="3483959" y="1500022"/>
                  <a:pt x="3580353" y="1602378"/>
                  <a:pt x="3735800" y="1602378"/>
                </a:cubicBezTo>
                <a:moveTo>
                  <a:pt x="3363754" y="1592909"/>
                </a:moveTo>
                <a:cubicBezTo>
                  <a:pt x="3390424" y="1592909"/>
                  <a:pt x="3420047" y="1589122"/>
                  <a:pt x="3436239" y="1583441"/>
                </a:cubicBezTo>
                <a:lnTo>
                  <a:pt x="3436239" y="1500969"/>
                </a:lnTo>
                <a:cubicBezTo>
                  <a:pt x="3420047" y="1503809"/>
                  <a:pt x="3405664" y="1505703"/>
                  <a:pt x="3394234" y="1505703"/>
                </a:cubicBezTo>
                <a:cubicBezTo>
                  <a:pt x="3346514" y="1505703"/>
                  <a:pt x="3329369" y="1479191"/>
                  <a:pt x="3329369" y="1428912"/>
                </a:cubicBezTo>
                <a:lnTo>
                  <a:pt x="3329369" y="1191818"/>
                </a:lnTo>
                <a:lnTo>
                  <a:pt x="3426714" y="1191818"/>
                </a:lnTo>
                <a:lnTo>
                  <a:pt x="3426714" y="1103570"/>
                </a:lnTo>
                <a:lnTo>
                  <a:pt x="3329369" y="1103570"/>
                </a:lnTo>
                <a:lnTo>
                  <a:pt x="3329369" y="961256"/>
                </a:lnTo>
                <a:lnTo>
                  <a:pt x="3218688" y="961256"/>
                </a:lnTo>
                <a:lnTo>
                  <a:pt x="3218688" y="1103570"/>
                </a:lnTo>
                <a:lnTo>
                  <a:pt x="3135725" y="1103570"/>
                </a:lnTo>
                <a:lnTo>
                  <a:pt x="3135725" y="1191818"/>
                </a:lnTo>
                <a:lnTo>
                  <a:pt x="3218688" y="1191818"/>
                </a:lnTo>
                <a:lnTo>
                  <a:pt x="3218688" y="1449743"/>
                </a:lnTo>
                <a:cubicBezTo>
                  <a:pt x="3218688" y="1556928"/>
                  <a:pt x="3284601" y="1592909"/>
                  <a:pt x="3363754" y="1592909"/>
                </a:cubicBezTo>
                <a:moveTo>
                  <a:pt x="2815209" y="1602378"/>
                </a:moveTo>
                <a:cubicBezTo>
                  <a:pt x="2879122" y="1602378"/>
                  <a:pt x="2925890" y="1576813"/>
                  <a:pt x="2952560" y="1528428"/>
                </a:cubicBezTo>
                <a:lnTo>
                  <a:pt x="2952560" y="1588175"/>
                </a:lnTo>
                <a:lnTo>
                  <a:pt x="3064193" y="1588175"/>
                </a:lnTo>
                <a:lnTo>
                  <a:pt x="3064193" y="1103570"/>
                </a:lnTo>
                <a:lnTo>
                  <a:pt x="2950655" y="1103570"/>
                </a:lnTo>
                <a:lnTo>
                  <a:pt x="2950655" y="1372006"/>
                </a:lnTo>
                <a:cubicBezTo>
                  <a:pt x="2950655" y="1469722"/>
                  <a:pt x="2899124" y="1509490"/>
                  <a:pt x="2848547" y="1509490"/>
                </a:cubicBezTo>
                <a:cubicBezTo>
                  <a:pt x="2791301" y="1509490"/>
                  <a:pt x="2766536" y="1471521"/>
                  <a:pt x="2766536" y="1407040"/>
                </a:cubicBezTo>
                <a:lnTo>
                  <a:pt x="2766536" y="1103570"/>
                </a:lnTo>
                <a:lnTo>
                  <a:pt x="2652998" y="1103570"/>
                </a:lnTo>
                <a:lnTo>
                  <a:pt x="2652998" y="1424178"/>
                </a:lnTo>
                <a:cubicBezTo>
                  <a:pt x="2652998" y="1541684"/>
                  <a:pt x="2719769" y="1602378"/>
                  <a:pt x="2815209" y="1602378"/>
                </a:cubicBezTo>
                <a:moveTo>
                  <a:pt x="2499360" y="1592909"/>
                </a:moveTo>
                <a:cubicBezTo>
                  <a:pt x="2526030" y="1592909"/>
                  <a:pt x="2555653" y="1589122"/>
                  <a:pt x="2571845" y="1583441"/>
                </a:cubicBezTo>
                <a:lnTo>
                  <a:pt x="2571845" y="1500969"/>
                </a:lnTo>
                <a:cubicBezTo>
                  <a:pt x="2555653" y="1503809"/>
                  <a:pt x="2541270" y="1505703"/>
                  <a:pt x="2529840" y="1505703"/>
                </a:cubicBezTo>
                <a:cubicBezTo>
                  <a:pt x="2482120" y="1505703"/>
                  <a:pt x="2464975" y="1479191"/>
                  <a:pt x="2464975" y="1428912"/>
                </a:cubicBezTo>
                <a:lnTo>
                  <a:pt x="2464975" y="1191818"/>
                </a:lnTo>
                <a:lnTo>
                  <a:pt x="2562320" y="1191818"/>
                </a:lnTo>
                <a:lnTo>
                  <a:pt x="2562320" y="1103570"/>
                </a:lnTo>
                <a:lnTo>
                  <a:pt x="2465070" y="1103570"/>
                </a:lnTo>
                <a:lnTo>
                  <a:pt x="2465070" y="961256"/>
                </a:lnTo>
                <a:lnTo>
                  <a:pt x="2354390" y="961256"/>
                </a:lnTo>
                <a:lnTo>
                  <a:pt x="2354390" y="1103570"/>
                </a:lnTo>
                <a:lnTo>
                  <a:pt x="2271427" y="1103570"/>
                </a:lnTo>
                <a:lnTo>
                  <a:pt x="2271427" y="1191818"/>
                </a:lnTo>
                <a:lnTo>
                  <a:pt x="2354390" y="1191818"/>
                </a:lnTo>
                <a:lnTo>
                  <a:pt x="2354390" y="1449743"/>
                </a:lnTo>
                <a:cubicBezTo>
                  <a:pt x="2354390" y="1556928"/>
                  <a:pt x="2420207" y="1592909"/>
                  <a:pt x="2499360" y="1592909"/>
                </a:cubicBezTo>
                <a:moveTo>
                  <a:pt x="2069116" y="980194"/>
                </a:moveTo>
                <a:cubicBezTo>
                  <a:pt x="2069116" y="1021003"/>
                  <a:pt x="2102549" y="1054144"/>
                  <a:pt x="2143506" y="1054144"/>
                </a:cubicBezTo>
                <a:cubicBezTo>
                  <a:pt x="2184559" y="1054144"/>
                  <a:pt x="2217896" y="1020909"/>
                  <a:pt x="2217896" y="980194"/>
                </a:cubicBezTo>
                <a:cubicBezTo>
                  <a:pt x="2217896" y="938437"/>
                  <a:pt x="2184464" y="905297"/>
                  <a:pt x="2143506" y="905297"/>
                </a:cubicBezTo>
                <a:cubicBezTo>
                  <a:pt x="2102549" y="905297"/>
                  <a:pt x="2069116" y="938532"/>
                  <a:pt x="2069116" y="980194"/>
                </a:cubicBezTo>
                <a:moveTo>
                  <a:pt x="2087213" y="1588175"/>
                </a:moveTo>
                <a:lnTo>
                  <a:pt x="2199799" y="1588175"/>
                </a:lnTo>
                <a:lnTo>
                  <a:pt x="2199799" y="1103570"/>
                </a:lnTo>
                <a:lnTo>
                  <a:pt x="2087213" y="1103570"/>
                </a:lnTo>
                <a:lnTo>
                  <a:pt x="2087213" y="1588175"/>
                </a:lnTo>
                <a:close/>
                <a:moveTo>
                  <a:pt x="1928908" y="1592909"/>
                </a:moveTo>
                <a:cubicBezTo>
                  <a:pt x="1955578" y="1592909"/>
                  <a:pt x="1985201" y="1589122"/>
                  <a:pt x="2001393" y="1583441"/>
                </a:cubicBezTo>
                <a:lnTo>
                  <a:pt x="2001393" y="1500969"/>
                </a:lnTo>
                <a:cubicBezTo>
                  <a:pt x="1985201" y="1503809"/>
                  <a:pt x="1970818" y="1505703"/>
                  <a:pt x="1959388" y="1505703"/>
                </a:cubicBezTo>
                <a:cubicBezTo>
                  <a:pt x="1911668" y="1505703"/>
                  <a:pt x="1894523" y="1479191"/>
                  <a:pt x="1894523" y="1428912"/>
                </a:cubicBezTo>
                <a:lnTo>
                  <a:pt x="1894523" y="1191818"/>
                </a:lnTo>
                <a:lnTo>
                  <a:pt x="1991868" y="1191818"/>
                </a:lnTo>
                <a:lnTo>
                  <a:pt x="1991868" y="1103570"/>
                </a:lnTo>
                <a:lnTo>
                  <a:pt x="1894523" y="1103570"/>
                </a:lnTo>
                <a:lnTo>
                  <a:pt x="1894523" y="961256"/>
                </a:lnTo>
                <a:lnTo>
                  <a:pt x="1783842" y="961256"/>
                </a:lnTo>
                <a:lnTo>
                  <a:pt x="1783842" y="1103570"/>
                </a:lnTo>
                <a:lnTo>
                  <a:pt x="1700879" y="1103570"/>
                </a:lnTo>
                <a:lnTo>
                  <a:pt x="1700879" y="1191818"/>
                </a:lnTo>
                <a:lnTo>
                  <a:pt x="1783842" y="1191818"/>
                </a:lnTo>
                <a:lnTo>
                  <a:pt x="1783842" y="1449743"/>
                </a:lnTo>
                <a:cubicBezTo>
                  <a:pt x="1783842" y="1556928"/>
                  <a:pt x="1849660" y="1592909"/>
                  <a:pt x="1928908" y="1592909"/>
                </a:cubicBezTo>
                <a:moveTo>
                  <a:pt x="1450848" y="1602378"/>
                </a:moveTo>
                <a:cubicBezTo>
                  <a:pt x="1573911" y="1602378"/>
                  <a:pt x="1666494" y="1541684"/>
                  <a:pt x="1666494" y="1444914"/>
                </a:cubicBezTo>
                <a:cubicBezTo>
                  <a:pt x="1666494" y="1360549"/>
                  <a:pt x="1595914" y="1322579"/>
                  <a:pt x="1488091" y="1298813"/>
                </a:cubicBezTo>
                <a:lnTo>
                  <a:pt x="1428941" y="1285557"/>
                </a:lnTo>
                <a:cubicBezTo>
                  <a:pt x="1374553" y="1274195"/>
                  <a:pt x="1351693" y="1260939"/>
                  <a:pt x="1351693" y="1229598"/>
                </a:cubicBezTo>
                <a:cubicBezTo>
                  <a:pt x="1351693" y="1194469"/>
                  <a:pt x="1387031" y="1172691"/>
                  <a:pt x="1435608" y="1172691"/>
                </a:cubicBezTo>
                <a:cubicBezTo>
                  <a:pt x="1489996" y="1172691"/>
                  <a:pt x="1524381" y="1195416"/>
                  <a:pt x="1535811" y="1234332"/>
                </a:cubicBezTo>
                <a:lnTo>
                  <a:pt x="1649349" y="1234332"/>
                </a:lnTo>
                <a:cubicBezTo>
                  <a:pt x="1637919" y="1155647"/>
                  <a:pt x="1566386" y="1090219"/>
                  <a:pt x="1436561" y="1090219"/>
                </a:cubicBezTo>
                <a:cubicBezTo>
                  <a:pt x="1318260" y="1090219"/>
                  <a:pt x="1236155" y="1150913"/>
                  <a:pt x="1236155" y="1236320"/>
                </a:cubicBezTo>
                <a:cubicBezTo>
                  <a:pt x="1236155" y="1316898"/>
                  <a:pt x="1294352" y="1357708"/>
                  <a:pt x="1400270" y="1380433"/>
                </a:cubicBezTo>
                <a:lnTo>
                  <a:pt x="1457516" y="1392742"/>
                </a:lnTo>
                <a:cubicBezTo>
                  <a:pt x="1526191" y="1406945"/>
                  <a:pt x="1551051" y="1423137"/>
                  <a:pt x="1551051" y="1456277"/>
                </a:cubicBezTo>
                <a:cubicBezTo>
                  <a:pt x="1551051" y="1496140"/>
                  <a:pt x="1511903" y="1518864"/>
                  <a:pt x="1456563" y="1518864"/>
                </a:cubicBezTo>
                <a:cubicBezTo>
                  <a:pt x="1386935" y="1518864"/>
                  <a:pt x="1349693" y="1485629"/>
                  <a:pt x="1341120" y="1437339"/>
                </a:cubicBezTo>
                <a:lnTo>
                  <a:pt x="1219010" y="1437339"/>
                </a:lnTo>
                <a:cubicBezTo>
                  <a:pt x="1226630" y="1534109"/>
                  <a:pt x="1309688" y="1602378"/>
                  <a:pt x="1450848" y="1602378"/>
                </a:cubicBezTo>
                <a:moveTo>
                  <a:pt x="720090" y="1588175"/>
                </a:moveTo>
                <a:lnTo>
                  <a:pt x="833628" y="1588175"/>
                </a:lnTo>
                <a:lnTo>
                  <a:pt x="833628" y="1317845"/>
                </a:lnTo>
                <a:cubicBezTo>
                  <a:pt x="833628" y="1222023"/>
                  <a:pt x="887063" y="1182254"/>
                  <a:pt x="943356" y="1182254"/>
                </a:cubicBezTo>
                <a:cubicBezTo>
                  <a:pt x="1002506" y="1182254"/>
                  <a:pt x="1023461" y="1222117"/>
                  <a:pt x="1023461" y="1275236"/>
                </a:cubicBezTo>
                <a:lnTo>
                  <a:pt x="1023461" y="1588175"/>
                </a:lnTo>
                <a:lnTo>
                  <a:pt x="1137952" y="1588175"/>
                </a:lnTo>
                <a:lnTo>
                  <a:pt x="1137952" y="1265673"/>
                </a:lnTo>
                <a:cubicBezTo>
                  <a:pt x="1137952" y="1151860"/>
                  <a:pt x="1074039" y="1089272"/>
                  <a:pt x="975741" y="1089272"/>
                </a:cubicBezTo>
                <a:cubicBezTo>
                  <a:pt x="905161" y="1089272"/>
                  <a:pt x="856488" y="1125348"/>
                  <a:pt x="830675" y="1166063"/>
                </a:cubicBezTo>
                <a:lnTo>
                  <a:pt x="830675" y="1103475"/>
                </a:lnTo>
                <a:lnTo>
                  <a:pt x="720090" y="1103475"/>
                </a:lnTo>
                <a:lnTo>
                  <a:pt x="720090" y="1588175"/>
                </a:lnTo>
                <a:close/>
                <a:moveTo>
                  <a:pt x="471964" y="1588175"/>
                </a:moveTo>
                <a:lnTo>
                  <a:pt x="591217" y="1588175"/>
                </a:lnTo>
                <a:lnTo>
                  <a:pt x="591217" y="924329"/>
                </a:lnTo>
                <a:lnTo>
                  <a:pt x="471964" y="924329"/>
                </a:lnTo>
                <a:lnTo>
                  <a:pt x="471964" y="1588175"/>
                </a:lnTo>
                <a:close/>
                <a:moveTo>
                  <a:pt x="3960971" y="697081"/>
                </a:moveTo>
                <a:cubicBezTo>
                  <a:pt x="4084034" y="697081"/>
                  <a:pt x="4176617" y="636387"/>
                  <a:pt x="4176617" y="539618"/>
                </a:cubicBezTo>
                <a:cubicBezTo>
                  <a:pt x="4176617" y="455157"/>
                  <a:pt x="4106037" y="417283"/>
                  <a:pt x="3998214" y="393517"/>
                </a:cubicBezTo>
                <a:lnTo>
                  <a:pt x="3939064" y="380261"/>
                </a:lnTo>
                <a:cubicBezTo>
                  <a:pt x="3884676" y="368898"/>
                  <a:pt x="3861816" y="355642"/>
                  <a:pt x="3861816" y="324301"/>
                </a:cubicBezTo>
                <a:cubicBezTo>
                  <a:pt x="3861816" y="289172"/>
                  <a:pt x="3897154" y="267394"/>
                  <a:pt x="3945731" y="267394"/>
                </a:cubicBezTo>
                <a:cubicBezTo>
                  <a:pt x="4000119" y="267394"/>
                  <a:pt x="4034504" y="290119"/>
                  <a:pt x="4045934" y="329035"/>
                </a:cubicBezTo>
                <a:lnTo>
                  <a:pt x="4159472" y="329035"/>
                </a:lnTo>
                <a:cubicBezTo>
                  <a:pt x="4148042" y="250351"/>
                  <a:pt x="4076510" y="184923"/>
                  <a:pt x="3946684" y="184923"/>
                </a:cubicBezTo>
                <a:cubicBezTo>
                  <a:pt x="3828383" y="184923"/>
                  <a:pt x="3746278" y="245617"/>
                  <a:pt x="3746278" y="331024"/>
                </a:cubicBezTo>
                <a:cubicBezTo>
                  <a:pt x="3746278" y="411602"/>
                  <a:pt x="3804476" y="452412"/>
                  <a:pt x="3910394" y="475136"/>
                </a:cubicBezTo>
                <a:lnTo>
                  <a:pt x="3967639" y="487446"/>
                </a:lnTo>
                <a:cubicBezTo>
                  <a:pt x="4036314" y="501649"/>
                  <a:pt x="4061174" y="517840"/>
                  <a:pt x="4061174" y="550980"/>
                </a:cubicBezTo>
                <a:cubicBezTo>
                  <a:pt x="4061174" y="590843"/>
                  <a:pt x="4022027" y="613568"/>
                  <a:pt x="3966686" y="613568"/>
                </a:cubicBezTo>
                <a:cubicBezTo>
                  <a:pt x="3897059" y="613568"/>
                  <a:pt x="3859816" y="580333"/>
                  <a:pt x="3851243" y="532043"/>
                </a:cubicBezTo>
                <a:lnTo>
                  <a:pt x="3729133" y="532043"/>
                </a:lnTo>
                <a:cubicBezTo>
                  <a:pt x="3736848" y="628812"/>
                  <a:pt x="3819811" y="697081"/>
                  <a:pt x="3960971" y="697081"/>
                </a:cubicBezTo>
                <a:moveTo>
                  <a:pt x="3307747" y="390771"/>
                </a:moveTo>
                <a:cubicBezTo>
                  <a:pt x="3318224" y="322502"/>
                  <a:pt x="3370707" y="274117"/>
                  <a:pt x="3437478" y="274117"/>
                </a:cubicBezTo>
                <a:cubicBezTo>
                  <a:pt x="3509963" y="274117"/>
                  <a:pt x="3555778" y="320608"/>
                  <a:pt x="3566255" y="390771"/>
                </a:cubicBezTo>
                <a:lnTo>
                  <a:pt x="3307747" y="390771"/>
                </a:lnTo>
                <a:close/>
                <a:moveTo>
                  <a:pt x="3442240" y="697081"/>
                </a:moveTo>
                <a:cubicBezTo>
                  <a:pt x="3562445" y="697081"/>
                  <a:pt x="3640646" y="639228"/>
                  <a:pt x="3666458" y="556756"/>
                </a:cubicBezTo>
                <a:lnTo>
                  <a:pt x="3546253" y="556756"/>
                </a:lnTo>
                <a:cubicBezTo>
                  <a:pt x="3531013" y="585257"/>
                  <a:pt x="3499485" y="607981"/>
                  <a:pt x="3444145" y="607981"/>
                </a:cubicBezTo>
                <a:cubicBezTo>
                  <a:pt x="3367849" y="607981"/>
                  <a:pt x="3311557" y="553915"/>
                  <a:pt x="3305842" y="473337"/>
                </a:cubicBezTo>
                <a:lnTo>
                  <a:pt x="3679889" y="473337"/>
                </a:lnTo>
                <a:cubicBezTo>
                  <a:pt x="3677984" y="289362"/>
                  <a:pt x="3580638" y="184070"/>
                  <a:pt x="3434715" y="184070"/>
                </a:cubicBezTo>
                <a:cubicBezTo>
                  <a:pt x="3302127" y="184070"/>
                  <a:pt x="3190494" y="290308"/>
                  <a:pt x="3190494" y="441996"/>
                </a:cubicBezTo>
                <a:cubicBezTo>
                  <a:pt x="3190399" y="594631"/>
                  <a:pt x="3286792" y="697081"/>
                  <a:pt x="3442240" y="697081"/>
                </a:cubicBezTo>
                <a:moveTo>
                  <a:pt x="2968371" y="74897"/>
                </a:moveTo>
                <a:cubicBezTo>
                  <a:pt x="2968371" y="115707"/>
                  <a:pt x="3001804" y="148847"/>
                  <a:pt x="3042761" y="148847"/>
                </a:cubicBezTo>
                <a:cubicBezTo>
                  <a:pt x="3083814" y="148847"/>
                  <a:pt x="3117152" y="115612"/>
                  <a:pt x="3117152" y="74897"/>
                </a:cubicBezTo>
                <a:cubicBezTo>
                  <a:pt x="3117152" y="33140"/>
                  <a:pt x="3083719" y="0"/>
                  <a:pt x="3042761" y="0"/>
                </a:cubicBezTo>
                <a:cubicBezTo>
                  <a:pt x="3001804" y="0"/>
                  <a:pt x="2968371" y="33235"/>
                  <a:pt x="2968371" y="74897"/>
                </a:cubicBezTo>
                <a:moveTo>
                  <a:pt x="2986469" y="682878"/>
                </a:moveTo>
                <a:lnTo>
                  <a:pt x="3099054" y="682878"/>
                </a:lnTo>
                <a:lnTo>
                  <a:pt x="3099054" y="198179"/>
                </a:lnTo>
                <a:lnTo>
                  <a:pt x="2986469" y="198179"/>
                </a:lnTo>
                <a:lnTo>
                  <a:pt x="2986469" y="682878"/>
                </a:lnTo>
                <a:close/>
                <a:moveTo>
                  <a:pt x="2628995" y="682878"/>
                </a:moveTo>
                <a:lnTo>
                  <a:pt x="2742533" y="682878"/>
                </a:lnTo>
                <a:lnTo>
                  <a:pt x="2742533" y="463774"/>
                </a:lnTo>
                <a:cubicBezTo>
                  <a:pt x="2742533" y="377420"/>
                  <a:pt x="2767298" y="320513"/>
                  <a:pt x="2826449" y="299682"/>
                </a:cubicBezTo>
                <a:cubicBezTo>
                  <a:pt x="2850261" y="291161"/>
                  <a:pt x="2878931" y="289267"/>
                  <a:pt x="2913316" y="292108"/>
                </a:cubicBezTo>
                <a:lnTo>
                  <a:pt x="2913316" y="183976"/>
                </a:lnTo>
                <a:cubicBezTo>
                  <a:pt x="2828354" y="179241"/>
                  <a:pt x="2771204" y="211435"/>
                  <a:pt x="2739676" y="297789"/>
                </a:cubicBezTo>
                <a:lnTo>
                  <a:pt x="2739676" y="198179"/>
                </a:lnTo>
                <a:lnTo>
                  <a:pt x="2628995" y="198179"/>
                </a:lnTo>
                <a:lnTo>
                  <a:pt x="2628995" y="682878"/>
                </a:lnTo>
                <a:close/>
                <a:moveTo>
                  <a:pt x="2140744" y="440102"/>
                </a:moveTo>
                <a:cubicBezTo>
                  <a:pt x="2140744" y="339545"/>
                  <a:pt x="2184654" y="275064"/>
                  <a:pt x="2264759" y="275064"/>
                </a:cubicBezTo>
                <a:cubicBezTo>
                  <a:pt x="2340102" y="275064"/>
                  <a:pt x="2392585" y="344280"/>
                  <a:pt x="2392585" y="440102"/>
                </a:cubicBezTo>
                <a:cubicBezTo>
                  <a:pt x="2392585" y="536872"/>
                  <a:pt x="2340102" y="607034"/>
                  <a:pt x="2264759" y="607034"/>
                </a:cubicBezTo>
                <a:cubicBezTo>
                  <a:pt x="2184654" y="607034"/>
                  <a:pt x="2140744" y="541511"/>
                  <a:pt x="2140744" y="440102"/>
                </a:cubicBezTo>
                <a:moveTo>
                  <a:pt x="2242852" y="697081"/>
                </a:moveTo>
                <a:cubicBezTo>
                  <a:pt x="2313432" y="697081"/>
                  <a:pt x="2364962" y="665740"/>
                  <a:pt x="2390775" y="622184"/>
                </a:cubicBezTo>
                <a:lnTo>
                  <a:pt x="2390775" y="682878"/>
                </a:lnTo>
                <a:lnTo>
                  <a:pt x="2505266" y="682878"/>
                </a:lnTo>
                <a:lnTo>
                  <a:pt x="2505266" y="198179"/>
                </a:lnTo>
                <a:lnTo>
                  <a:pt x="2390775" y="198179"/>
                </a:lnTo>
                <a:lnTo>
                  <a:pt x="2390775" y="260766"/>
                </a:lnTo>
                <a:cubicBezTo>
                  <a:pt x="2365058" y="217116"/>
                  <a:pt x="2313527" y="183976"/>
                  <a:pt x="2242852" y="183976"/>
                </a:cubicBezTo>
                <a:cubicBezTo>
                  <a:pt x="2118836" y="183976"/>
                  <a:pt x="2024348" y="280745"/>
                  <a:pt x="2024348" y="440008"/>
                </a:cubicBezTo>
                <a:cubicBezTo>
                  <a:pt x="2024348" y="599270"/>
                  <a:pt x="2118836" y="697081"/>
                  <a:pt x="2242852" y="697081"/>
                </a:cubicBezTo>
                <a:moveTo>
                  <a:pt x="1683068" y="697081"/>
                </a:moveTo>
                <a:cubicBezTo>
                  <a:pt x="1746980" y="697081"/>
                  <a:pt x="1793748" y="671516"/>
                  <a:pt x="1820418" y="623131"/>
                </a:cubicBezTo>
                <a:lnTo>
                  <a:pt x="1820418" y="682878"/>
                </a:lnTo>
                <a:lnTo>
                  <a:pt x="1932051" y="682878"/>
                </a:lnTo>
                <a:lnTo>
                  <a:pt x="1932051" y="198179"/>
                </a:lnTo>
                <a:lnTo>
                  <a:pt x="1818513" y="198179"/>
                </a:lnTo>
                <a:lnTo>
                  <a:pt x="1818513" y="466615"/>
                </a:lnTo>
                <a:cubicBezTo>
                  <a:pt x="1818513" y="564331"/>
                  <a:pt x="1766983" y="604099"/>
                  <a:pt x="1716405" y="604099"/>
                </a:cubicBezTo>
                <a:cubicBezTo>
                  <a:pt x="1659160" y="604099"/>
                  <a:pt x="1634395" y="566130"/>
                  <a:pt x="1634395" y="501649"/>
                </a:cubicBezTo>
                <a:lnTo>
                  <a:pt x="1634395" y="198179"/>
                </a:lnTo>
                <a:lnTo>
                  <a:pt x="1520857" y="198179"/>
                </a:lnTo>
                <a:lnTo>
                  <a:pt x="1520857" y="518787"/>
                </a:lnTo>
                <a:cubicBezTo>
                  <a:pt x="1520952" y="636387"/>
                  <a:pt x="1587722" y="697081"/>
                  <a:pt x="1683068" y="697081"/>
                </a:cubicBezTo>
                <a:moveTo>
                  <a:pt x="1368552" y="687613"/>
                </a:moveTo>
                <a:cubicBezTo>
                  <a:pt x="1395222" y="687613"/>
                  <a:pt x="1424845" y="683825"/>
                  <a:pt x="1441037" y="678144"/>
                </a:cubicBezTo>
                <a:lnTo>
                  <a:pt x="1441037" y="595577"/>
                </a:lnTo>
                <a:cubicBezTo>
                  <a:pt x="1424845" y="598418"/>
                  <a:pt x="1410462" y="600312"/>
                  <a:pt x="1399032" y="600312"/>
                </a:cubicBezTo>
                <a:cubicBezTo>
                  <a:pt x="1351312" y="600312"/>
                  <a:pt x="1334167" y="573800"/>
                  <a:pt x="1334167" y="523521"/>
                </a:cubicBezTo>
                <a:lnTo>
                  <a:pt x="1334167" y="286426"/>
                </a:lnTo>
                <a:lnTo>
                  <a:pt x="1431512" y="286426"/>
                </a:lnTo>
                <a:lnTo>
                  <a:pt x="1431512" y="198179"/>
                </a:lnTo>
                <a:lnTo>
                  <a:pt x="1334167" y="198179"/>
                </a:lnTo>
                <a:lnTo>
                  <a:pt x="1334167" y="55960"/>
                </a:lnTo>
                <a:lnTo>
                  <a:pt x="1223486" y="55960"/>
                </a:lnTo>
                <a:lnTo>
                  <a:pt x="1223486" y="198179"/>
                </a:lnTo>
                <a:lnTo>
                  <a:pt x="1140524" y="198179"/>
                </a:lnTo>
                <a:lnTo>
                  <a:pt x="1140524" y="286426"/>
                </a:lnTo>
                <a:lnTo>
                  <a:pt x="1223486" y="286426"/>
                </a:lnTo>
                <a:lnTo>
                  <a:pt x="1223486" y="544352"/>
                </a:lnTo>
                <a:cubicBezTo>
                  <a:pt x="1223486" y="651537"/>
                  <a:pt x="1289399" y="687613"/>
                  <a:pt x="1368552" y="687613"/>
                </a:cubicBezTo>
                <a:moveTo>
                  <a:pt x="884111" y="697081"/>
                </a:moveTo>
                <a:cubicBezTo>
                  <a:pt x="1011936" y="697081"/>
                  <a:pt x="1093089" y="620291"/>
                  <a:pt x="1106424" y="530149"/>
                </a:cubicBezTo>
                <a:lnTo>
                  <a:pt x="993838" y="530149"/>
                </a:lnTo>
                <a:cubicBezTo>
                  <a:pt x="978599" y="572853"/>
                  <a:pt x="946118" y="604099"/>
                  <a:pt x="886015" y="604099"/>
                </a:cubicBezTo>
                <a:cubicBezTo>
                  <a:pt x="816388" y="604099"/>
                  <a:pt x="761048" y="548140"/>
                  <a:pt x="761048" y="441901"/>
                </a:cubicBezTo>
                <a:cubicBezTo>
                  <a:pt x="761048" y="334716"/>
                  <a:pt x="815435" y="277810"/>
                  <a:pt x="888873" y="277810"/>
                </a:cubicBezTo>
                <a:cubicBezTo>
                  <a:pt x="944213" y="277810"/>
                  <a:pt x="978599" y="308204"/>
                  <a:pt x="993838" y="351760"/>
                </a:cubicBezTo>
                <a:lnTo>
                  <a:pt x="1105472" y="351760"/>
                </a:lnTo>
                <a:cubicBezTo>
                  <a:pt x="1092137" y="260672"/>
                  <a:pt x="1013841" y="184828"/>
                  <a:pt x="886968" y="184828"/>
                </a:cubicBezTo>
                <a:cubicBezTo>
                  <a:pt x="746760" y="184828"/>
                  <a:pt x="641795" y="285385"/>
                  <a:pt x="641795" y="441807"/>
                </a:cubicBezTo>
                <a:cubicBezTo>
                  <a:pt x="641795" y="600312"/>
                  <a:pt x="744855" y="697081"/>
                  <a:pt x="884111" y="697081"/>
                </a:cubicBezTo>
                <a:moveTo>
                  <a:pt x="208026" y="444837"/>
                </a:moveTo>
                <a:lnTo>
                  <a:pt x="252889" y="314927"/>
                </a:lnTo>
                <a:cubicBezTo>
                  <a:pt x="271939" y="265595"/>
                  <a:pt x="290132" y="209636"/>
                  <a:pt x="312039" y="143261"/>
                </a:cubicBezTo>
                <a:lnTo>
                  <a:pt x="312992" y="143261"/>
                </a:lnTo>
                <a:cubicBezTo>
                  <a:pt x="335851" y="209636"/>
                  <a:pt x="354997" y="266542"/>
                  <a:pt x="372142" y="313980"/>
                </a:cubicBezTo>
                <a:lnTo>
                  <a:pt x="417005" y="444837"/>
                </a:lnTo>
                <a:lnTo>
                  <a:pt x="208026" y="444837"/>
                </a:lnTo>
                <a:close/>
                <a:moveTo>
                  <a:pt x="0" y="682878"/>
                </a:moveTo>
                <a:lnTo>
                  <a:pt x="124968" y="682878"/>
                </a:lnTo>
                <a:lnTo>
                  <a:pt x="172688" y="544447"/>
                </a:lnTo>
                <a:lnTo>
                  <a:pt x="451295" y="544447"/>
                </a:lnTo>
                <a:lnTo>
                  <a:pt x="499015" y="682878"/>
                </a:lnTo>
                <a:lnTo>
                  <a:pt x="626840" y="682878"/>
                </a:lnTo>
                <a:lnTo>
                  <a:pt x="380714" y="18937"/>
                </a:lnTo>
                <a:lnTo>
                  <a:pt x="248984" y="18937"/>
                </a:lnTo>
                <a:lnTo>
                  <a:pt x="0" y="682878"/>
                </a:lnTo>
                <a:close/>
              </a:path>
            </a:pathLst>
          </a:custGeom>
          <a:solidFill>
            <a:schemeClr val="accent1"/>
          </a:solidFill>
          <a:ln w="9525" cap="flat">
            <a:noFill/>
            <a:prstDash val="solid"/>
            <a:miter/>
          </a:ln>
        </p:spPr>
        <p:txBody>
          <a:bodyPr rtlCol="0" anchor="ctr"/>
          <a:lstStyle/>
          <a:p>
            <a:endParaRPr lang="en-US" dirty="0"/>
          </a:p>
        </p:txBody>
      </p:sp>
      <p:sp>
        <p:nvSpPr>
          <p:cNvPr id="8" name="Freeform 7">
            <a:extLst>
              <a:ext uri="{FF2B5EF4-FFF2-40B4-BE49-F238E27FC236}">
                <a16:creationId xmlns:a16="http://schemas.microsoft.com/office/drawing/2014/main" id="{94FD21CF-524B-AB1F-E0AC-5C7A5BCD6430}"/>
              </a:ext>
            </a:extLst>
          </p:cNvPr>
          <p:cNvSpPr/>
          <p:nvPr userDrawn="1"/>
        </p:nvSpPr>
        <p:spPr>
          <a:xfrm>
            <a:off x="8188346" y="2855934"/>
            <a:ext cx="3692504" cy="3692504"/>
          </a:xfrm>
          <a:custGeom>
            <a:avLst/>
            <a:gdLst>
              <a:gd name="connsiteX0" fmla="*/ 1027937 w 2055876"/>
              <a:gd name="connsiteY0" fmla="*/ 436911 h 2055876"/>
              <a:gd name="connsiteX1" fmla="*/ 436911 w 2055876"/>
              <a:gd name="connsiteY1" fmla="*/ 1027937 h 2055876"/>
              <a:gd name="connsiteX2" fmla="*/ 1027937 w 2055876"/>
              <a:gd name="connsiteY2" fmla="*/ 1619059 h 2055876"/>
              <a:gd name="connsiteX3" fmla="*/ 1618964 w 2055876"/>
              <a:gd name="connsiteY3" fmla="*/ 1027937 h 2055876"/>
              <a:gd name="connsiteX4" fmla="*/ 1027937 w 2055876"/>
              <a:gd name="connsiteY4" fmla="*/ 436911 h 2055876"/>
              <a:gd name="connsiteX5" fmla="*/ 1027938 w 2055876"/>
              <a:gd name="connsiteY5" fmla="*/ 0 h 2055876"/>
              <a:gd name="connsiteX6" fmla="*/ 2055876 w 2055876"/>
              <a:gd name="connsiteY6" fmla="*/ 1027938 h 2055876"/>
              <a:gd name="connsiteX7" fmla="*/ 2055876 w 2055876"/>
              <a:gd name="connsiteY7" fmla="*/ 2055876 h 2055876"/>
              <a:gd name="connsiteX8" fmla="*/ 1027938 w 2055876"/>
              <a:gd name="connsiteY8" fmla="*/ 2055876 h 2055876"/>
              <a:gd name="connsiteX9" fmla="*/ 0 w 2055876"/>
              <a:gd name="connsiteY9" fmla="*/ 1027938 h 2055876"/>
              <a:gd name="connsiteX10" fmla="*/ 1027938 w 2055876"/>
              <a:gd name="connsiteY10" fmla="*/ 0 h 20558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055876" h="2055876">
                <a:moveTo>
                  <a:pt x="1027937" y="436911"/>
                </a:moveTo>
                <a:cubicBezTo>
                  <a:pt x="701516" y="436911"/>
                  <a:pt x="436911" y="701516"/>
                  <a:pt x="436911" y="1027937"/>
                </a:cubicBezTo>
                <a:cubicBezTo>
                  <a:pt x="436911" y="1354454"/>
                  <a:pt x="701516" y="1619059"/>
                  <a:pt x="1027937" y="1619059"/>
                </a:cubicBezTo>
                <a:cubicBezTo>
                  <a:pt x="1354359" y="1619059"/>
                  <a:pt x="1618964" y="1354454"/>
                  <a:pt x="1618964" y="1027937"/>
                </a:cubicBezTo>
                <a:cubicBezTo>
                  <a:pt x="1618964" y="701516"/>
                  <a:pt x="1354359" y="436911"/>
                  <a:pt x="1027937" y="436911"/>
                </a:cubicBezTo>
                <a:close/>
                <a:moveTo>
                  <a:pt x="1027938" y="0"/>
                </a:moveTo>
                <a:cubicBezTo>
                  <a:pt x="1595628" y="0"/>
                  <a:pt x="2055876" y="460248"/>
                  <a:pt x="2055876" y="1027938"/>
                </a:cubicBezTo>
                <a:lnTo>
                  <a:pt x="2055876" y="2055876"/>
                </a:lnTo>
                <a:lnTo>
                  <a:pt x="1027938" y="2055876"/>
                </a:lnTo>
                <a:cubicBezTo>
                  <a:pt x="460248" y="2055876"/>
                  <a:pt x="0" y="1595723"/>
                  <a:pt x="0" y="1027938"/>
                </a:cubicBezTo>
                <a:cubicBezTo>
                  <a:pt x="0" y="460248"/>
                  <a:pt x="460248" y="0"/>
                  <a:pt x="1027938" y="0"/>
                </a:cubicBezTo>
                <a:close/>
              </a:path>
            </a:pathLst>
          </a:custGeom>
          <a:solidFill>
            <a:schemeClr val="accent1"/>
          </a:solidFill>
          <a:ln w="9525" cap="flat">
            <a:noFill/>
            <a:prstDash val="solid"/>
            <a:miter/>
          </a:ln>
        </p:spPr>
        <p:txBody>
          <a:bodyPr rtlCol="0" anchor="ctr"/>
          <a:lstStyle/>
          <a:p>
            <a:endParaRPr lang="en-US" dirty="0"/>
          </a:p>
        </p:txBody>
      </p:sp>
      <p:sp>
        <p:nvSpPr>
          <p:cNvPr id="9" name="Subtitle 2">
            <a:extLst>
              <a:ext uri="{FF2B5EF4-FFF2-40B4-BE49-F238E27FC236}">
                <a16:creationId xmlns:a16="http://schemas.microsoft.com/office/drawing/2014/main" id="{ED8945BC-5907-F1EB-F3C3-F9E148C0C16F}"/>
              </a:ext>
            </a:extLst>
          </p:cNvPr>
          <p:cNvSpPr>
            <a:spLocks noGrp="1"/>
          </p:cNvSpPr>
          <p:nvPr>
            <p:ph type="subTitle" idx="1"/>
          </p:nvPr>
        </p:nvSpPr>
        <p:spPr>
          <a:xfrm>
            <a:off x="338464" y="1122801"/>
            <a:ext cx="5802764" cy="1598604"/>
          </a:xfrm>
        </p:spPr>
        <p:txBody>
          <a:bodyPr anchor="t" anchorCtr="0"/>
          <a:lstStyle>
            <a:lvl1pPr marL="0" indent="0" algn="l">
              <a:spcBef>
                <a:spcPts val="0"/>
              </a:spcBef>
              <a:spcAft>
                <a:spcPts val="0"/>
              </a:spcAft>
              <a:buNone/>
              <a:defRPr sz="2400">
                <a:solidFill>
                  <a:schemeClr val="accent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endParaRPr lang="en-GB" dirty="0"/>
          </a:p>
        </p:txBody>
      </p:sp>
      <p:sp>
        <p:nvSpPr>
          <p:cNvPr id="3" name="Footer Placeholder 4">
            <a:extLst>
              <a:ext uri="{FF2B5EF4-FFF2-40B4-BE49-F238E27FC236}">
                <a16:creationId xmlns:a16="http://schemas.microsoft.com/office/drawing/2014/main" id="{6DECE934-2A88-71C2-DF08-0CBBE37E633D}"/>
              </a:ext>
            </a:extLst>
          </p:cNvPr>
          <p:cNvSpPr>
            <a:spLocks noGrp="1"/>
          </p:cNvSpPr>
          <p:nvPr>
            <p:ph type="ftr" sz="quarter" idx="3"/>
          </p:nvPr>
        </p:nvSpPr>
        <p:spPr>
          <a:xfrm>
            <a:off x="4038600" y="6400800"/>
            <a:ext cx="4114800" cy="186484"/>
          </a:xfrm>
          <a:prstGeom prst="rect">
            <a:avLst/>
          </a:prstGeom>
        </p:spPr>
        <p:txBody>
          <a:bodyPr vert="horz" lIns="0" tIns="0" rIns="0" bIns="0" rtlCol="0" anchor="b" anchorCtr="0">
            <a:noAutofit/>
          </a:bodyPr>
          <a:lstStyle>
            <a:lvl1pPr algn="ctr">
              <a:defRPr sz="1000" b="0" i="0">
                <a:solidFill>
                  <a:schemeClr val="accent1"/>
                </a:solidFill>
                <a:latin typeface="ABC Oracle Medium" panose="020B0504040202060203" pitchFamily="34" charset="77"/>
              </a:defRPr>
            </a:lvl1pPr>
          </a:lstStyle>
          <a:p>
            <a:endParaRPr lang="en-GB" dirty="0"/>
          </a:p>
        </p:txBody>
      </p:sp>
    </p:spTree>
    <p:extLst>
      <p:ext uri="{BB962C8B-B14F-4D97-AF65-F5344CB8AC3E}">
        <p14:creationId xmlns:p14="http://schemas.microsoft.com/office/powerpoint/2010/main" val="165246970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2_Section Title">
    <p:bg>
      <p:bgPr>
        <a:solidFill>
          <a:schemeClr val="accent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BC0A35-605B-540D-A6C1-A30375E8AD1E}"/>
              </a:ext>
            </a:extLst>
          </p:cNvPr>
          <p:cNvSpPr>
            <a:spLocks noGrp="1"/>
          </p:cNvSpPr>
          <p:nvPr>
            <p:ph type="title"/>
          </p:nvPr>
        </p:nvSpPr>
        <p:spPr>
          <a:xfrm>
            <a:off x="314323" y="269603"/>
            <a:ext cx="5781679" cy="886673"/>
          </a:xfrm>
        </p:spPr>
        <p:txBody>
          <a:bodyPr/>
          <a:lstStyle>
            <a:lvl1pPr>
              <a:defRPr sz="3150" b="0" i="0">
                <a:solidFill>
                  <a:schemeClr val="bg1"/>
                </a:solidFill>
                <a:latin typeface="+mj-lt"/>
              </a:defRPr>
            </a:lvl1pPr>
          </a:lstStyle>
          <a:p>
            <a:r>
              <a:rPr lang="en-US"/>
              <a:t>Click to edit Master title style</a:t>
            </a:r>
            <a:endParaRPr lang="en-GB" dirty="0"/>
          </a:p>
        </p:txBody>
      </p:sp>
      <p:sp>
        <p:nvSpPr>
          <p:cNvPr id="5" name="Graphic 11">
            <a:extLst>
              <a:ext uri="{FF2B5EF4-FFF2-40B4-BE49-F238E27FC236}">
                <a16:creationId xmlns:a16="http://schemas.microsoft.com/office/drawing/2014/main" id="{306EF912-77FF-EC72-7590-3D1604547AA0}"/>
              </a:ext>
            </a:extLst>
          </p:cNvPr>
          <p:cNvSpPr/>
          <p:nvPr/>
        </p:nvSpPr>
        <p:spPr>
          <a:xfrm>
            <a:off x="9244208" y="317502"/>
            <a:ext cx="2636643" cy="1008569"/>
          </a:xfrm>
          <a:custGeom>
            <a:avLst/>
            <a:gdLst>
              <a:gd name="connsiteX0" fmla="*/ 4115562 w 4188999"/>
              <a:gd name="connsiteY0" fmla="*/ 1595750 h 1602377"/>
              <a:gd name="connsiteX1" fmla="*/ 4189000 w 4188999"/>
              <a:gd name="connsiteY1" fmla="*/ 1522747 h 1602377"/>
              <a:gd name="connsiteX2" fmla="*/ 4115562 w 4188999"/>
              <a:gd name="connsiteY2" fmla="*/ 1450690 h 1602377"/>
              <a:gd name="connsiteX3" fmla="*/ 4042124 w 4188999"/>
              <a:gd name="connsiteY3" fmla="*/ 1522747 h 1602377"/>
              <a:gd name="connsiteX4" fmla="*/ 4115562 w 4188999"/>
              <a:gd name="connsiteY4" fmla="*/ 1595750 h 1602377"/>
              <a:gd name="connsiteX5" fmla="*/ 3601307 w 4188999"/>
              <a:gd name="connsiteY5" fmla="*/ 1296067 h 1602377"/>
              <a:gd name="connsiteX6" fmla="*/ 3731038 w 4188999"/>
              <a:gd name="connsiteY6" fmla="*/ 1179414 h 1602377"/>
              <a:gd name="connsiteX7" fmla="*/ 3859816 w 4188999"/>
              <a:gd name="connsiteY7" fmla="*/ 1296067 h 1602377"/>
              <a:gd name="connsiteX8" fmla="*/ 3601307 w 4188999"/>
              <a:gd name="connsiteY8" fmla="*/ 1296067 h 1602377"/>
              <a:gd name="connsiteX9" fmla="*/ 3735800 w 4188999"/>
              <a:gd name="connsiteY9" fmla="*/ 1602378 h 1602377"/>
              <a:gd name="connsiteX10" fmla="*/ 3960019 w 4188999"/>
              <a:gd name="connsiteY10" fmla="*/ 1462053 h 1602377"/>
              <a:gd name="connsiteX11" fmla="*/ 3839813 w 4188999"/>
              <a:gd name="connsiteY11" fmla="*/ 1462053 h 1602377"/>
              <a:gd name="connsiteX12" fmla="*/ 3737705 w 4188999"/>
              <a:gd name="connsiteY12" fmla="*/ 1513278 h 1602377"/>
              <a:gd name="connsiteX13" fmla="*/ 3599403 w 4188999"/>
              <a:gd name="connsiteY13" fmla="*/ 1378634 h 1602377"/>
              <a:gd name="connsiteX14" fmla="*/ 3973354 w 4188999"/>
              <a:gd name="connsiteY14" fmla="*/ 1378634 h 1602377"/>
              <a:gd name="connsiteX15" fmla="*/ 3728180 w 4188999"/>
              <a:gd name="connsiteY15" fmla="*/ 1089367 h 1602377"/>
              <a:gd name="connsiteX16" fmla="*/ 3483959 w 4188999"/>
              <a:gd name="connsiteY16" fmla="*/ 1347387 h 1602377"/>
              <a:gd name="connsiteX17" fmla="*/ 3735800 w 4188999"/>
              <a:gd name="connsiteY17" fmla="*/ 1602378 h 1602377"/>
              <a:gd name="connsiteX18" fmla="*/ 3363754 w 4188999"/>
              <a:gd name="connsiteY18" fmla="*/ 1592909 h 1602377"/>
              <a:gd name="connsiteX19" fmla="*/ 3436239 w 4188999"/>
              <a:gd name="connsiteY19" fmla="*/ 1583441 h 1602377"/>
              <a:gd name="connsiteX20" fmla="*/ 3436239 w 4188999"/>
              <a:gd name="connsiteY20" fmla="*/ 1500969 h 1602377"/>
              <a:gd name="connsiteX21" fmla="*/ 3394234 w 4188999"/>
              <a:gd name="connsiteY21" fmla="*/ 1505703 h 1602377"/>
              <a:gd name="connsiteX22" fmla="*/ 3329369 w 4188999"/>
              <a:gd name="connsiteY22" fmla="*/ 1428912 h 1602377"/>
              <a:gd name="connsiteX23" fmla="*/ 3329369 w 4188999"/>
              <a:gd name="connsiteY23" fmla="*/ 1191818 h 1602377"/>
              <a:gd name="connsiteX24" fmla="*/ 3426714 w 4188999"/>
              <a:gd name="connsiteY24" fmla="*/ 1191818 h 1602377"/>
              <a:gd name="connsiteX25" fmla="*/ 3426714 w 4188999"/>
              <a:gd name="connsiteY25" fmla="*/ 1103570 h 1602377"/>
              <a:gd name="connsiteX26" fmla="*/ 3329369 w 4188999"/>
              <a:gd name="connsiteY26" fmla="*/ 1103570 h 1602377"/>
              <a:gd name="connsiteX27" fmla="*/ 3329369 w 4188999"/>
              <a:gd name="connsiteY27" fmla="*/ 961256 h 1602377"/>
              <a:gd name="connsiteX28" fmla="*/ 3218688 w 4188999"/>
              <a:gd name="connsiteY28" fmla="*/ 961256 h 1602377"/>
              <a:gd name="connsiteX29" fmla="*/ 3218688 w 4188999"/>
              <a:gd name="connsiteY29" fmla="*/ 1103570 h 1602377"/>
              <a:gd name="connsiteX30" fmla="*/ 3135725 w 4188999"/>
              <a:gd name="connsiteY30" fmla="*/ 1103570 h 1602377"/>
              <a:gd name="connsiteX31" fmla="*/ 3135725 w 4188999"/>
              <a:gd name="connsiteY31" fmla="*/ 1191818 h 1602377"/>
              <a:gd name="connsiteX32" fmla="*/ 3218688 w 4188999"/>
              <a:gd name="connsiteY32" fmla="*/ 1191818 h 1602377"/>
              <a:gd name="connsiteX33" fmla="*/ 3218688 w 4188999"/>
              <a:gd name="connsiteY33" fmla="*/ 1449743 h 1602377"/>
              <a:gd name="connsiteX34" fmla="*/ 3363754 w 4188999"/>
              <a:gd name="connsiteY34" fmla="*/ 1592909 h 1602377"/>
              <a:gd name="connsiteX35" fmla="*/ 2815209 w 4188999"/>
              <a:gd name="connsiteY35" fmla="*/ 1602378 h 1602377"/>
              <a:gd name="connsiteX36" fmla="*/ 2952560 w 4188999"/>
              <a:gd name="connsiteY36" fmla="*/ 1528428 h 1602377"/>
              <a:gd name="connsiteX37" fmla="*/ 2952560 w 4188999"/>
              <a:gd name="connsiteY37" fmla="*/ 1588175 h 1602377"/>
              <a:gd name="connsiteX38" fmla="*/ 3064193 w 4188999"/>
              <a:gd name="connsiteY38" fmla="*/ 1588175 h 1602377"/>
              <a:gd name="connsiteX39" fmla="*/ 3064193 w 4188999"/>
              <a:gd name="connsiteY39" fmla="*/ 1103570 h 1602377"/>
              <a:gd name="connsiteX40" fmla="*/ 2950655 w 4188999"/>
              <a:gd name="connsiteY40" fmla="*/ 1103570 h 1602377"/>
              <a:gd name="connsiteX41" fmla="*/ 2950655 w 4188999"/>
              <a:gd name="connsiteY41" fmla="*/ 1372006 h 1602377"/>
              <a:gd name="connsiteX42" fmla="*/ 2848547 w 4188999"/>
              <a:gd name="connsiteY42" fmla="*/ 1509490 h 1602377"/>
              <a:gd name="connsiteX43" fmla="*/ 2766536 w 4188999"/>
              <a:gd name="connsiteY43" fmla="*/ 1407040 h 1602377"/>
              <a:gd name="connsiteX44" fmla="*/ 2766536 w 4188999"/>
              <a:gd name="connsiteY44" fmla="*/ 1103570 h 1602377"/>
              <a:gd name="connsiteX45" fmla="*/ 2652998 w 4188999"/>
              <a:gd name="connsiteY45" fmla="*/ 1103570 h 1602377"/>
              <a:gd name="connsiteX46" fmla="*/ 2652998 w 4188999"/>
              <a:gd name="connsiteY46" fmla="*/ 1424178 h 1602377"/>
              <a:gd name="connsiteX47" fmla="*/ 2815209 w 4188999"/>
              <a:gd name="connsiteY47" fmla="*/ 1602378 h 1602377"/>
              <a:gd name="connsiteX48" fmla="*/ 2499360 w 4188999"/>
              <a:gd name="connsiteY48" fmla="*/ 1592909 h 1602377"/>
              <a:gd name="connsiteX49" fmla="*/ 2571845 w 4188999"/>
              <a:gd name="connsiteY49" fmla="*/ 1583441 h 1602377"/>
              <a:gd name="connsiteX50" fmla="*/ 2571845 w 4188999"/>
              <a:gd name="connsiteY50" fmla="*/ 1500969 h 1602377"/>
              <a:gd name="connsiteX51" fmla="*/ 2529840 w 4188999"/>
              <a:gd name="connsiteY51" fmla="*/ 1505703 h 1602377"/>
              <a:gd name="connsiteX52" fmla="*/ 2464975 w 4188999"/>
              <a:gd name="connsiteY52" fmla="*/ 1428912 h 1602377"/>
              <a:gd name="connsiteX53" fmla="*/ 2464975 w 4188999"/>
              <a:gd name="connsiteY53" fmla="*/ 1191818 h 1602377"/>
              <a:gd name="connsiteX54" fmla="*/ 2562320 w 4188999"/>
              <a:gd name="connsiteY54" fmla="*/ 1191818 h 1602377"/>
              <a:gd name="connsiteX55" fmla="*/ 2562320 w 4188999"/>
              <a:gd name="connsiteY55" fmla="*/ 1103570 h 1602377"/>
              <a:gd name="connsiteX56" fmla="*/ 2465070 w 4188999"/>
              <a:gd name="connsiteY56" fmla="*/ 1103570 h 1602377"/>
              <a:gd name="connsiteX57" fmla="*/ 2465070 w 4188999"/>
              <a:gd name="connsiteY57" fmla="*/ 961256 h 1602377"/>
              <a:gd name="connsiteX58" fmla="*/ 2354390 w 4188999"/>
              <a:gd name="connsiteY58" fmla="*/ 961256 h 1602377"/>
              <a:gd name="connsiteX59" fmla="*/ 2354390 w 4188999"/>
              <a:gd name="connsiteY59" fmla="*/ 1103570 h 1602377"/>
              <a:gd name="connsiteX60" fmla="*/ 2271427 w 4188999"/>
              <a:gd name="connsiteY60" fmla="*/ 1103570 h 1602377"/>
              <a:gd name="connsiteX61" fmla="*/ 2271427 w 4188999"/>
              <a:gd name="connsiteY61" fmla="*/ 1191818 h 1602377"/>
              <a:gd name="connsiteX62" fmla="*/ 2354390 w 4188999"/>
              <a:gd name="connsiteY62" fmla="*/ 1191818 h 1602377"/>
              <a:gd name="connsiteX63" fmla="*/ 2354390 w 4188999"/>
              <a:gd name="connsiteY63" fmla="*/ 1449743 h 1602377"/>
              <a:gd name="connsiteX64" fmla="*/ 2499360 w 4188999"/>
              <a:gd name="connsiteY64" fmla="*/ 1592909 h 1602377"/>
              <a:gd name="connsiteX65" fmla="*/ 2069116 w 4188999"/>
              <a:gd name="connsiteY65" fmla="*/ 980194 h 1602377"/>
              <a:gd name="connsiteX66" fmla="*/ 2143506 w 4188999"/>
              <a:gd name="connsiteY66" fmla="*/ 1054144 h 1602377"/>
              <a:gd name="connsiteX67" fmla="*/ 2217896 w 4188999"/>
              <a:gd name="connsiteY67" fmla="*/ 980194 h 1602377"/>
              <a:gd name="connsiteX68" fmla="*/ 2143506 w 4188999"/>
              <a:gd name="connsiteY68" fmla="*/ 905297 h 1602377"/>
              <a:gd name="connsiteX69" fmla="*/ 2069116 w 4188999"/>
              <a:gd name="connsiteY69" fmla="*/ 980194 h 1602377"/>
              <a:gd name="connsiteX70" fmla="*/ 2087213 w 4188999"/>
              <a:gd name="connsiteY70" fmla="*/ 1588175 h 1602377"/>
              <a:gd name="connsiteX71" fmla="*/ 2199799 w 4188999"/>
              <a:gd name="connsiteY71" fmla="*/ 1588175 h 1602377"/>
              <a:gd name="connsiteX72" fmla="*/ 2199799 w 4188999"/>
              <a:gd name="connsiteY72" fmla="*/ 1103570 h 1602377"/>
              <a:gd name="connsiteX73" fmla="*/ 2087213 w 4188999"/>
              <a:gd name="connsiteY73" fmla="*/ 1103570 h 1602377"/>
              <a:gd name="connsiteX74" fmla="*/ 2087213 w 4188999"/>
              <a:gd name="connsiteY74" fmla="*/ 1588175 h 1602377"/>
              <a:gd name="connsiteX75" fmla="*/ 1928908 w 4188999"/>
              <a:gd name="connsiteY75" fmla="*/ 1592909 h 1602377"/>
              <a:gd name="connsiteX76" fmla="*/ 2001393 w 4188999"/>
              <a:gd name="connsiteY76" fmla="*/ 1583441 h 1602377"/>
              <a:gd name="connsiteX77" fmla="*/ 2001393 w 4188999"/>
              <a:gd name="connsiteY77" fmla="*/ 1500969 h 1602377"/>
              <a:gd name="connsiteX78" fmla="*/ 1959388 w 4188999"/>
              <a:gd name="connsiteY78" fmla="*/ 1505703 h 1602377"/>
              <a:gd name="connsiteX79" fmla="*/ 1894523 w 4188999"/>
              <a:gd name="connsiteY79" fmla="*/ 1428912 h 1602377"/>
              <a:gd name="connsiteX80" fmla="*/ 1894523 w 4188999"/>
              <a:gd name="connsiteY80" fmla="*/ 1191818 h 1602377"/>
              <a:gd name="connsiteX81" fmla="*/ 1991868 w 4188999"/>
              <a:gd name="connsiteY81" fmla="*/ 1191818 h 1602377"/>
              <a:gd name="connsiteX82" fmla="*/ 1991868 w 4188999"/>
              <a:gd name="connsiteY82" fmla="*/ 1103570 h 1602377"/>
              <a:gd name="connsiteX83" fmla="*/ 1894523 w 4188999"/>
              <a:gd name="connsiteY83" fmla="*/ 1103570 h 1602377"/>
              <a:gd name="connsiteX84" fmla="*/ 1894523 w 4188999"/>
              <a:gd name="connsiteY84" fmla="*/ 961256 h 1602377"/>
              <a:gd name="connsiteX85" fmla="*/ 1783842 w 4188999"/>
              <a:gd name="connsiteY85" fmla="*/ 961256 h 1602377"/>
              <a:gd name="connsiteX86" fmla="*/ 1783842 w 4188999"/>
              <a:gd name="connsiteY86" fmla="*/ 1103570 h 1602377"/>
              <a:gd name="connsiteX87" fmla="*/ 1700879 w 4188999"/>
              <a:gd name="connsiteY87" fmla="*/ 1103570 h 1602377"/>
              <a:gd name="connsiteX88" fmla="*/ 1700879 w 4188999"/>
              <a:gd name="connsiteY88" fmla="*/ 1191818 h 1602377"/>
              <a:gd name="connsiteX89" fmla="*/ 1783842 w 4188999"/>
              <a:gd name="connsiteY89" fmla="*/ 1191818 h 1602377"/>
              <a:gd name="connsiteX90" fmla="*/ 1783842 w 4188999"/>
              <a:gd name="connsiteY90" fmla="*/ 1449743 h 1602377"/>
              <a:gd name="connsiteX91" fmla="*/ 1928908 w 4188999"/>
              <a:gd name="connsiteY91" fmla="*/ 1592909 h 1602377"/>
              <a:gd name="connsiteX92" fmla="*/ 1450848 w 4188999"/>
              <a:gd name="connsiteY92" fmla="*/ 1602378 h 1602377"/>
              <a:gd name="connsiteX93" fmla="*/ 1666494 w 4188999"/>
              <a:gd name="connsiteY93" fmla="*/ 1444914 h 1602377"/>
              <a:gd name="connsiteX94" fmla="*/ 1488091 w 4188999"/>
              <a:gd name="connsiteY94" fmla="*/ 1298813 h 1602377"/>
              <a:gd name="connsiteX95" fmla="*/ 1428941 w 4188999"/>
              <a:gd name="connsiteY95" fmla="*/ 1285557 h 1602377"/>
              <a:gd name="connsiteX96" fmla="*/ 1351693 w 4188999"/>
              <a:gd name="connsiteY96" fmla="*/ 1229598 h 1602377"/>
              <a:gd name="connsiteX97" fmla="*/ 1435608 w 4188999"/>
              <a:gd name="connsiteY97" fmla="*/ 1172691 h 1602377"/>
              <a:gd name="connsiteX98" fmla="*/ 1535811 w 4188999"/>
              <a:gd name="connsiteY98" fmla="*/ 1234332 h 1602377"/>
              <a:gd name="connsiteX99" fmla="*/ 1649349 w 4188999"/>
              <a:gd name="connsiteY99" fmla="*/ 1234332 h 1602377"/>
              <a:gd name="connsiteX100" fmla="*/ 1436561 w 4188999"/>
              <a:gd name="connsiteY100" fmla="*/ 1090219 h 1602377"/>
              <a:gd name="connsiteX101" fmla="*/ 1236155 w 4188999"/>
              <a:gd name="connsiteY101" fmla="*/ 1236320 h 1602377"/>
              <a:gd name="connsiteX102" fmla="*/ 1400270 w 4188999"/>
              <a:gd name="connsiteY102" fmla="*/ 1380433 h 1602377"/>
              <a:gd name="connsiteX103" fmla="*/ 1457516 w 4188999"/>
              <a:gd name="connsiteY103" fmla="*/ 1392742 h 1602377"/>
              <a:gd name="connsiteX104" fmla="*/ 1551051 w 4188999"/>
              <a:gd name="connsiteY104" fmla="*/ 1456277 h 1602377"/>
              <a:gd name="connsiteX105" fmla="*/ 1456563 w 4188999"/>
              <a:gd name="connsiteY105" fmla="*/ 1518864 h 1602377"/>
              <a:gd name="connsiteX106" fmla="*/ 1341120 w 4188999"/>
              <a:gd name="connsiteY106" fmla="*/ 1437339 h 1602377"/>
              <a:gd name="connsiteX107" fmla="*/ 1219010 w 4188999"/>
              <a:gd name="connsiteY107" fmla="*/ 1437339 h 1602377"/>
              <a:gd name="connsiteX108" fmla="*/ 1450848 w 4188999"/>
              <a:gd name="connsiteY108" fmla="*/ 1602378 h 1602377"/>
              <a:gd name="connsiteX109" fmla="*/ 720090 w 4188999"/>
              <a:gd name="connsiteY109" fmla="*/ 1588175 h 1602377"/>
              <a:gd name="connsiteX110" fmla="*/ 833628 w 4188999"/>
              <a:gd name="connsiteY110" fmla="*/ 1588175 h 1602377"/>
              <a:gd name="connsiteX111" fmla="*/ 833628 w 4188999"/>
              <a:gd name="connsiteY111" fmla="*/ 1317845 h 1602377"/>
              <a:gd name="connsiteX112" fmla="*/ 943356 w 4188999"/>
              <a:gd name="connsiteY112" fmla="*/ 1182254 h 1602377"/>
              <a:gd name="connsiteX113" fmla="*/ 1023461 w 4188999"/>
              <a:gd name="connsiteY113" fmla="*/ 1275236 h 1602377"/>
              <a:gd name="connsiteX114" fmla="*/ 1023461 w 4188999"/>
              <a:gd name="connsiteY114" fmla="*/ 1588175 h 1602377"/>
              <a:gd name="connsiteX115" fmla="*/ 1137952 w 4188999"/>
              <a:gd name="connsiteY115" fmla="*/ 1588175 h 1602377"/>
              <a:gd name="connsiteX116" fmla="*/ 1137952 w 4188999"/>
              <a:gd name="connsiteY116" fmla="*/ 1265673 h 1602377"/>
              <a:gd name="connsiteX117" fmla="*/ 975741 w 4188999"/>
              <a:gd name="connsiteY117" fmla="*/ 1089272 h 1602377"/>
              <a:gd name="connsiteX118" fmla="*/ 830675 w 4188999"/>
              <a:gd name="connsiteY118" fmla="*/ 1166063 h 1602377"/>
              <a:gd name="connsiteX119" fmla="*/ 830675 w 4188999"/>
              <a:gd name="connsiteY119" fmla="*/ 1103475 h 1602377"/>
              <a:gd name="connsiteX120" fmla="*/ 720090 w 4188999"/>
              <a:gd name="connsiteY120" fmla="*/ 1103475 h 1602377"/>
              <a:gd name="connsiteX121" fmla="*/ 720090 w 4188999"/>
              <a:gd name="connsiteY121" fmla="*/ 1588175 h 1602377"/>
              <a:gd name="connsiteX122" fmla="*/ 471964 w 4188999"/>
              <a:gd name="connsiteY122" fmla="*/ 1588175 h 1602377"/>
              <a:gd name="connsiteX123" fmla="*/ 591217 w 4188999"/>
              <a:gd name="connsiteY123" fmla="*/ 1588175 h 1602377"/>
              <a:gd name="connsiteX124" fmla="*/ 591217 w 4188999"/>
              <a:gd name="connsiteY124" fmla="*/ 924329 h 1602377"/>
              <a:gd name="connsiteX125" fmla="*/ 471964 w 4188999"/>
              <a:gd name="connsiteY125" fmla="*/ 924329 h 1602377"/>
              <a:gd name="connsiteX126" fmla="*/ 471964 w 4188999"/>
              <a:gd name="connsiteY126" fmla="*/ 1588175 h 1602377"/>
              <a:gd name="connsiteX127" fmla="*/ 3960971 w 4188999"/>
              <a:gd name="connsiteY127" fmla="*/ 697081 h 1602377"/>
              <a:gd name="connsiteX128" fmla="*/ 4176617 w 4188999"/>
              <a:gd name="connsiteY128" fmla="*/ 539618 h 1602377"/>
              <a:gd name="connsiteX129" fmla="*/ 3998214 w 4188999"/>
              <a:gd name="connsiteY129" fmla="*/ 393517 h 1602377"/>
              <a:gd name="connsiteX130" fmla="*/ 3939064 w 4188999"/>
              <a:gd name="connsiteY130" fmla="*/ 380261 h 1602377"/>
              <a:gd name="connsiteX131" fmla="*/ 3861816 w 4188999"/>
              <a:gd name="connsiteY131" fmla="*/ 324301 h 1602377"/>
              <a:gd name="connsiteX132" fmla="*/ 3945731 w 4188999"/>
              <a:gd name="connsiteY132" fmla="*/ 267394 h 1602377"/>
              <a:gd name="connsiteX133" fmla="*/ 4045934 w 4188999"/>
              <a:gd name="connsiteY133" fmla="*/ 329035 h 1602377"/>
              <a:gd name="connsiteX134" fmla="*/ 4159472 w 4188999"/>
              <a:gd name="connsiteY134" fmla="*/ 329035 h 1602377"/>
              <a:gd name="connsiteX135" fmla="*/ 3946684 w 4188999"/>
              <a:gd name="connsiteY135" fmla="*/ 184923 h 1602377"/>
              <a:gd name="connsiteX136" fmla="*/ 3746278 w 4188999"/>
              <a:gd name="connsiteY136" fmla="*/ 331024 h 1602377"/>
              <a:gd name="connsiteX137" fmla="*/ 3910394 w 4188999"/>
              <a:gd name="connsiteY137" fmla="*/ 475136 h 1602377"/>
              <a:gd name="connsiteX138" fmla="*/ 3967639 w 4188999"/>
              <a:gd name="connsiteY138" fmla="*/ 487446 h 1602377"/>
              <a:gd name="connsiteX139" fmla="*/ 4061174 w 4188999"/>
              <a:gd name="connsiteY139" fmla="*/ 550980 h 1602377"/>
              <a:gd name="connsiteX140" fmla="*/ 3966686 w 4188999"/>
              <a:gd name="connsiteY140" fmla="*/ 613568 h 1602377"/>
              <a:gd name="connsiteX141" fmla="*/ 3851243 w 4188999"/>
              <a:gd name="connsiteY141" fmla="*/ 532043 h 1602377"/>
              <a:gd name="connsiteX142" fmla="*/ 3729133 w 4188999"/>
              <a:gd name="connsiteY142" fmla="*/ 532043 h 1602377"/>
              <a:gd name="connsiteX143" fmla="*/ 3960971 w 4188999"/>
              <a:gd name="connsiteY143" fmla="*/ 697081 h 1602377"/>
              <a:gd name="connsiteX144" fmla="*/ 3307747 w 4188999"/>
              <a:gd name="connsiteY144" fmla="*/ 390771 h 1602377"/>
              <a:gd name="connsiteX145" fmla="*/ 3437478 w 4188999"/>
              <a:gd name="connsiteY145" fmla="*/ 274117 h 1602377"/>
              <a:gd name="connsiteX146" fmla="*/ 3566255 w 4188999"/>
              <a:gd name="connsiteY146" fmla="*/ 390771 h 1602377"/>
              <a:gd name="connsiteX147" fmla="*/ 3307747 w 4188999"/>
              <a:gd name="connsiteY147" fmla="*/ 390771 h 1602377"/>
              <a:gd name="connsiteX148" fmla="*/ 3442240 w 4188999"/>
              <a:gd name="connsiteY148" fmla="*/ 697081 h 1602377"/>
              <a:gd name="connsiteX149" fmla="*/ 3666458 w 4188999"/>
              <a:gd name="connsiteY149" fmla="*/ 556756 h 1602377"/>
              <a:gd name="connsiteX150" fmla="*/ 3546253 w 4188999"/>
              <a:gd name="connsiteY150" fmla="*/ 556756 h 1602377"/>
              <a:gd name="connsiteX151" fmla="*/ 3444145 w 4188999"/>
              <a:gd name="connsiteY151" fmla="*/ 607981 h 1602377"/>
              <a:gd name="connsiteX152" fmla="*/ 3305842 w 4188999"/>
              <a:gd name="connsiteY152" fmla="*/ 473337 h 1602377"/>
              <a:gd name="connsiteX153" fmla="*/ 3679889 w 4188999"/>
              <a:gd name="connsiteY153" fmla="*/ 473337 h 1602377"/>
              <a:gd name="connsiteX154" fmla="*/ 3434715 w 4188999"/>
              <a:gd name="connsiteY154" fmla="*/ 184070 h 1602377"/>
              <a:gd name="connsiteX155" fmla="*/ 3190494 w 4188999"/>
              <a:gd name="connsiteY155" fmla="*/ 441996 h 1602377"/>
              <a:gd name="connsiteX156" fmla="*/ 3442240 w 4188999"/>
              <a:gd name="connsiteY156" fmla="*/ 697081 h 1602377"/>
              <a:gd name="connsiteX157" fmla="*/ 2968371 w 4188999"/>
              <a:gd name="connsiteY157" fmla="*/ 74897 h 1602377"/>
              <a:gd name="connsiteX158" fmla="*/ 3042761 w 4188999"/>
              <a:gd name="connsiteY158" fmla="*/ 148847 h 1602377"/>
              <a:gd name="connsiteX159" fmla="*/ 3117152 w 4188999"/>
              <a:gd name="connsiteY159" fmla="*/ 74897 h 1602377"/>
              <a:gd name="connsiteX160" fmla="*/ 3042761 w 4188999"/>
              <a:gd name="connsiteY160" fmla="*/ 0 h 1602377"/>
              <a:gd name="connsiteX161" fmla="*/ 2968371 w 4188999"/>
              <a:gd name="connsiteY161" fmla="*/ 74897 h 1602377"/>
              <a:gd name="connsiteX162" fmla="*/ 2986469 w 4188999"/>
              <a:gd name="connsiteY162" fmla="*/ 682878 h 1602377"/>
              <a:gd name="connsiteX163" fmla="*/ 3099054 w 4188999"/>
              <a:gd name="connsiteY163" fmla="*/ 682878 h 1602377"/>
              <a:gd name="connsiteX164" fmla="*/ 3099054 w 4188999"/>
              <a:gd name="connsiteY164" fmla="*/ 198179 h 1602377"/>
              <a:gd name="connsiteX165" fmla="*/ 2986469 w 4188999"/>
              <a:gd name="connsiteY165" fmla="*/ 198179 h 1602377"/>
              <a:gd name="connsiteX166" fmla="*/ 2986469 w 4188999"/>
              <a:gd name="connsiteY166" fmla="*/ 682878 h 1602377"/>
              <a:gd name="connsiteX167" fmla="*/ 2628995 w 4188999"/>
              <a:gd name="connsiteY167" fmla="*/ 682878 h 1602377"/>
              <a:gd name="connsiteX168" fmla="*/ 2742533 w 4188999"/>
              <a:gd name="connsiteY168" fmla="*/ 682878 h 1602377"/>
              <a:gd name="connsiteX169" fmla="*/ 2742533 w 4188999"/>
              <a:gd name="connsiteY169" fmla="*/ 463774 h 1602377"/>
              <a:gd name="connsiteX170" fmla="*/ 2826449 w 4188999"/>
              <a:gd name="connsiteY170" fmla="*/ 299682 h 1602377"/>
              <a:gd name="connsiteX171" fmla="*/ 2913316 w 4188999"/>
              <a:gd name="connsiteY171" fmla="*/ 292108 h 1602377"/>
              <a:gd name="connsiteX172" fmla="*/ 2913316 w 4188999"/>
              <a:gd name="connsiteY172" fmla="*/ 183976 h 1602377"/>
              <a:gd name="connsiteX173" fmla="*/ 2739676 w 4188999"/>
              <a:gd name="connsiteY173" fmla="*/ 297789 h 1602377"/>
              <a:gd name="connsiteX174" fmla="*/ 2739676 w 4188999"/>
              <a:gd name="connsiteY174" fmla="*/ 198179 h 1602377"/>
              <a:gd name="connsiteX175" fmla="*/ 2628995 w 4188999"/>
              <a:gd name="connsiteY175" fmla="*/ 198179 h 1602377"/>
              <a:gd name="connsiteX176" fmla="*/ 2628995 w 4188999"/>
              <a:gd name="connsiteY176" fmla="*/ 682878 h 1602377"/>
              <a:gd name="connsiteX177" fmla="*/ 2140744 w 4188999"/>
              <a:gd name="connsiteY177" fmla="*/ 440102 h 1602377"/>
              <a:gd name="connsiteX178" fmla="*/ 2264759 w 4188999"/>
              <a:gd name="connsiteY178" fmla="*/ 275064 h 1602377"/>
              <a:gd name="connsiteX179" fmla="*/ 2392585 w 4188999"/>
              <a:gd name="connsiteY179" fmla="*/ 440102 h 1602377"/>
              <a:gd name="connsiteX180" fmla="*/ 2264759 w 4188999"/>
              <a:gd name="connsiteY180" fmla="*/ 607034 h 1602377"/>
              <a:gd name="connsiteX181" fmla="*/ 2140744 w 4188999"/>
              <a:gd name="connsiteY181" fmla="*/ 440102 h 1602377"/>
              <a:gd name="connsiteX182" fmla="*/ 2242852 w 4188999"/>
              <a:gd name="connsiteY182" fmla="*/ 697081 h 1602377"/>
              <a:gd name="connsiteX183" fmla="*/ 2390775 w 4188999"/>
              <a:gd name="connsiteY183" fmla="*/ 622184 h 1602377"/>
              <a:gd name="connsiteX184" fmla="*/ 2390775 w 4188999"/>
              <a:gd name="connsiteY184" fmla="*/ 682878 h 1602377"/>
              <a:gd name="connsiteX185" fmla="*/ 2505266 w 4188999"/>
              <a:gd name="connsiteY185" fmla="*/ 682878 h 1602377"/>
              <a:gd name="connsiteX186" fmla="*/ 2505266 w 4188999"/>
              <a:gd name="connsiteY186" fmla="*/ 198179 h 1602377"/>
              <a:gd name="connsiteX187" fmla="*/ 2390775 w 4188999"/>
              <a:gd name="connsiteY187" fmla="*/ 198179 h 1602377"/>
              <a:gd name="connsiteX188" fmla="*/ 2390775 w 4188999"/>
              <a:gd name="connsiteY188" fmla="*/ 260766 h 1602377"/>
              <a:gd name="connsiteX189" fmla="*/ 2242852 w 4188999"/>
              <a:gd name="connsiteY189" fmla="*/ 183976 h 1602377"/>
              <a:gd name="connsiteX190" fmla="*/ 2024348 w 4188999"/>
              <a:gd name="connsiteY190" fmla="*/ 440008 h 1602377"/>
              <a:gd name="connsiteX191" fmla="*/ 2242852 w 4188999"/>
              <a:gd name="connsiteY191" fmla="*/ 697081 h 1602377"/>
              <a:gd name="connsiteX192" fmla="*/ 1683068 w 4188999"/>
              <a:gd name="connsiteY192" fmla="*/ 697081 h 1602377"/>
              <a:gd name="connsiteX193" fmla="*/ 1820418 w 4188999"/>
              <a:gd name="connsiteY193" fmla="*/ 623131 h 1602377"/>
              <a:gd name="connsiteX194" fmla="*/ 1820418 w 4188999"/>
              <a:gd name="connsiteY194" fmla="*/ 682878 h 1602377"/>
              <a:gd name="connsiteX195" fmla="*/ 1932051 w 4188999"/>
              <a:gd name="connsiteY195" fmla="*/ 682878 h 1602377"/>
              <a:gd name="connsiteX196" fmla="*/ 1932051 w 4188999"/>
              <a:gd name="connsiteY196" fmla="*/ 198179 h 1602377"/>
              <a:gd name="connsiteX197" fmla="*/ 1818513 w 4188999"/>
              <a:gd name="connsiteY197" fmla="*/ 198179 h 1602377"/>
              <a:gd name="connsiteX198" fmla="*/ 1818513 w 4188999"/>
              <a:gd name="connsiteY198" fmla="*/ 466615 h 1602377"/>
              <a:gd name="connsiteX199" fmla="*/ 1716405 w 4188999"/>
              <a:gd name="connsiteY199" fmla="*/ 604099 h 1602377"/>
              <a:gd name="connsiteX200" fmla="*/ 1634395 w 4188999"/>
              <a:gd name="connsiteY200" fmla="*/ 501649 h 1602377"/>
              <a:gd name="connsiteX201" fmla="*/ 1634395 w 4188999"/>
              <a:gd name="connsiteY201" fmla="*/ 198179 h 1602377"/>
              <a:gd name="connsiteX202" fmla="*/ 1520857 w 4188999"/>
              <a:gd name="connsiteY202" fmla="*/ 198179 h 1602377"/>
              <a:gd name="connsiteX203" fmla="*/ 1520857 w 4188999"/>
              <a:gd name="connsiteY203" fmla="*/ 518787 h 1602377"/>
              <a:gd name="connsiteX204" fmla="*/ 1683068 w 4188999"/>
              <a:gd name="connsiteY204" fmla="*/ 697081 h 1602377"/>
              <a:gd name="connsiteX205" fmla="*/ 1368552 w 4188999"/>
              <a:gd name="connsiteY205" fmla="*/ 687613 h 1602377"/>
              <a:gd name="connsiteX206" fmla="*/ 1441037 w 4188999"/>
              <a:gd name="connsiteY206" fmla="*/ 678144 h 1602377"/>
              <a:gd name="connsiteX207" fmla="*/ 1441037 w 4188999"/>
              <a:gd name="connsiteY207" fmla="*/ 595577 h 1602377"/>
              <a:gd name="connsiteX208" fmla="*/ 1399032 w 4188999"/>
              <a:gd name="connsiteY208" fmla="*/ 600312 h 1602377"/>
              <a:gd name="connsiteX209" fmla="*/ 1334167 w 4188999"/>
              <a:gd name="connsiteY209" fmla="*/ 523521 h 1602377"/>
              <a:gd name="connsiteX210" fmla="*/ 1334167 w 4188999"/>
              <a:gd name="connsiteY210" fmla="*/ 286426 h 1602377"/>
              <a:gd name="connsiteX211" fmla="*/ 1431512 w 4188999"/>
              <a:gd name="connsiteY211" fmla="*/ 286426 h 1602377"/>
              <a:gd name="connsiteX212" fmla="*/ 1431512 w 4188999"/>
              <a:gd name="connsiteY212" fmla="*/ 198179 h 1602377"/>
              <a:gd name="connsiteX213" fmla="*/ 1334167 w 4188999"/>
              <a:gd name="connsiteY213" fmla="*/ 198179 h 1602377"/>
              <a:gd name="connsiteX214" fmla="*/ 1334167 w 4188999"/>
              <a:gd name="connsiteY214" fmla="*/ 55960 h 1602377"/>
              <a:gd name="connsiteX215" fmla="*/ 1223486 w 4188999"/>
              <a:gd name="connsiteY215" fmla="*/ 55960 h 1602377"/>
              <a:gd name="connsiteX216" fmla="*/ 1223486 w 4188999"/>
              <a:gd name="connsiteY216" fmla="*/ 198179 h 1602377"/>
              <a:gd name="connsiteX217" fmla="*/ 1140524 w 4188999"/>
              <a:gd name="connsiteY217" fmla="*/ 198179 h 1602377"/>
              <a:gd name="connsiteX218" fmla="*/ 1140524 w 4188999"/>
              <a:gd name="connsiteY218" fmla="*/ 286426 h 1602377"/>
              <a:gd name="connsiteX219" fmla="*/ 1223486 w 4188999"/>
              <a:gd name="connsiteY219" fmla="*/ 286426 h 1602377"/>
              <a:gd name="connsiteX220" fmla="*/ 1223486 w 4188999"/>
              <a:gd name="connsiteY220" fmla="*/ 544352 h 1602377"/>
              <a:gd name="connsiteX221" fmla="*/ 1368552 w 4188999"/>
              <a:gd name="connsiteY221" fmla="*/ 687613 h 1602377"/>
              <a:gd name="connsiteX222" fmla="*/ 884111 w 4188999"/>
              <a:gd name="connsiteY222" fmla="*/ 697081 h 1602377"/>
              <a:gd name="connsiteX223" fmla="*/ 1106424 w 4188999"/>
              <a:gd name="connsiteY223" fmla="*/ 530149 h 1602377"/>
              <a:gd name="connsiteX224" fmla="*/ 993838 w 4188999"/>
              <a:gd name="connsiteY224" fmla="*/ 530149 h 1602377"/>
              <a:gd name="connsiteX225" fmla="*/ 886015 w 4188999"/>
              <a:gd name="connsiteY225" fmla="*/ 604099 h 1602377"/>
              <a:gd name="connsiteX226" fmla="*/ 761048 w 4188999"/>
              <a:gd name="connsiteY226" fmla="*/ 441901 h 1602377"/>
              <a:gd name="connsiteX227" fmla="*/ 888873 w 4188999"/>
              <a:gd name="connsiteY227" fmla="*/ 277810 h 1602377"/>
              <a:gd name="connsiteX228" fmla="*/ 993838 w 4188999"/>
              <a:gd name="connsiteY228" fmla="*/ 351760 h 1602377"/>
              <a:gd name="connsiteX229" fmla="*/ 1105472 w 4188999"/>
              <a:gd name="connsiteY229" fmla="*/ 351760 h 1602377"/>
              <a:gd name="connsiteX230" fmla="*/ 886968 w 4188999"/>
              <a:gd name="connsiteY230" fmla="*/ 184828 h 1602377"/>
              <a:gd name="connsiteX231" fmla="*/ 641795 w 4188999"/>
              <a:gd name="connsiteY231" fmla="*/ 441807 h 1602377"/>
              <a:gd name="connsiteX232" fmla="*/ 884111 w 4188999"/>
              <a:gd name="connsiteY232" fmla="*/ 697081 h 1602377"/>
              <a:gd name="connsiteX233" fmla="*/ 208026 w 4188999"/>
              <a:gd name="connsiteY233" fmla="*/ 444837 h 1602377"/>
              <a:gd name="connsiteX234" fmla="*/ 252889 w 4188999"/>
              <a:gd name="connsiteY234" fmla="*/ 314927 h 1602377"/>
              <a:gd name="connsiteX235" fmla="*/ 312039 w 4188999"/>
              <a:gd name="connsiteY235" fmla="*/ 143261 h 1602377"/>
              <a:gd name="connsiteX236" fmla="*/ 312992 w 4188999"/>
              <a:gd name="connsiteY236" fmla="*/ 143261 h 1602377"/>
              <a:gd name="connsiteX237" fmla="*/ 372142 w 4188999"/>
              <a:gd name="connsiteY237" fmla="*/ 313980 h 1602377"/>
              <a:gd name="connsiteX238" fmla="*/ 417005 w 4188999"/>
              <a:gd name="connsiteY238" fmla="*/ 444837 h 1602377"/>
              <a:gd name="connsiteX239" fmla="*/ 208026 w 4188999"/>
              <a:gd name="connsiteY239" fmla="*/ 444837 h 1602377"/>
              <a:gd name="connsiteX240" fmla="*/ 0 w 4188999"/>
              <a:gd name="connsiteY240" fmla="*/ 682878 h 1602377"/>
              <a:gd name="connsiteX241" fmla="*/ 124968 w 4188999"/>
              <a:gd name="connsiteY241" fmla="*/ 682878 h 1602377"/>
              <a:gd name="connsiteX242" fmla="*/ 172688 w 4188999"/>
              <a:gd name="connsiteY242" fmla="*/ 544447 h 1602377"/>
              <a:gd name="connsiteX243" fmla="*/ 451295 w 4188999"/>
              <a:gd name="connsiteY243" fmla="*/ 544447 h 1602377"/>
              <a:gd name="connsiteX244" fmla="*/ 499015 w 4188999"/>
              <a:gd name="connsiteY244" fmla="*/ 682878 h 1602377"/>
              <a:gd name="connsiteX245" fmla="*/ 626840 w 4188999"/>
              <a:gd name="connsiteY245" fmla="*/ 682878 h 1602377"/>
              <a:gd name="connsiteX246" fmla="*/ 380714 w 4188999"/>
              <a:gd name="connsiteY246" fmla="*/ 18937 h 1602377"/>
              <a:gd name="connsiteX247" fmla="*/ 248984 w 4188999"/>
              <a:gd name="connsiteY247" fmla="*/ 18937 h 1602377"/>
              <a:gd name="connsiteX248" fmla="*/ 0 w 4188999"/>
              <a:gd name="connsiteY248" fmla="*/ 682878 h 16023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Lst>
            <a:rect l="l" t="t" r="r" b="b"/>
            <a:pathLst>
              <a:path w="4188999" h="1602377">
                <a:moveTo>
                  <a:pt x="4115562" y="1595750"/>
                </a:moveTo>
                <a:cubicBezTo>
                  <a:pt x="4155662" y="1595750"/>
                  <a:pt x="4189000" y="1563462"/>
                  <a:pt x="4189000" y="1522747"/>
                </a:cubicBezTo>
                <a:cubicBezTo>
                  <a:pt x="4189000" y="1482884"/>
                  <a:pt x="4155567" y="1450690"/>
                  <a:pt x="4115562" y="1450690"/>
                </a:cubicBezTo>
                <a:cubicBezTo>
                  <a:pt x="4075462" y="1450690"/>
                  <a:pt x="4042124" y="1482978"/>
                  <a:pt x="4042124" y="1522747"/>
                </a:cubicBezTo>
                <a:cubicBezTo>
                  <a:pt x="4042124" y="1563556"/>
                  <a:pt x="4075462" y="1595750"/>
                  <a:pt x="4115562" y="1595750"/>
                </a:cubicBezTo>
                <a:moveTo>
                  <a:pt x="3601307" y="1296067"/>
                </a:moveTo>
                <a:cubicBezTo>
                  <a:pt x="3611785" y="1227798"/>
                  <a:pt x="3664268" y="1179414"/>
                  <a:pt x="3731038" y="1179414"/>
                </a:cubicBezTo>
                <a:cubicBezTo>
                  <a:pt x="3803523" y="1179414"/>
                  <a:pt x="3849338" y="1225905"/>
                  <a:pt x="3859816" y="1296067"/>
                </a:cubicBezTo>
                <a:lnTo>
                  <a:pt x="3601307" y="1296067"/>
                </a:lnTo>
                <a:close/>
                <a:moveTo>
                  <a:pt x="3735800" y="1602378"/>
                </a:moveTo>
                <a:cubicBezTo>
                  <a:pt x="3856006" y="1602378"/>
                  <a:pt x="3934206" y="1544524"/>
                  <a:pt x="3960019" y="1462053"/>
                </a:cubicBezTo>
                <a:lnTo>
                  <a:pt x="3839813" y="1462053"/>
                </a:lnTo>
                <a:cubicBezTo>
                  <a:pt x="3824573" y="1490459"/>
                  <a:pt x="3793046" y="1513278"/>
                  <a:pt x="3737705" y="1513278"/>
                </a:cubicBezTo>
                <a:cubicBezTo>
                  <a:pt x="3661410" y="1513278"/>
                  <a:pt x="3605117" y="1459212"/>
                  <a:pt x="3599403" y="1378634"/>
                </a:cubicBezTo>
                <a:lnTo>
                  <a:pt x="3973354" y="1378634"/>
                </a:lnTo>
                <a:cubicBezTo>
                  <a:pt x="3971449" y="1194658"/>
                  <a:pt x="3874103" y="1089367"/>
                  <a:pt x="3728180" y="1089367"/>
                </a:cubicBezTo>
                <a:cubicBezTo>
                  <a:pt x="3595592" y="1089367"/>
                  <a:pt x="3483959" y="1195605"/>
                  <a:pt x="3483959" y="1347387"/>
                </a:cubicBezTo>
                <a:cubicBezTo>
                  <a:pt x="3483959" y="1500022"/>
                  <a:pt x="3580353" y="1602378"/>
                  <a:pt x="3735800" y="1602378"/>
                </a:cubicBezTo>
                <a:moveTo>
                  <a:pt x="3363754" y="1592909"/>
                </a:moveTo>
                <a:cubicBezTo>
                  <a:pt x="3390424" y="1592909"/>
                  <a:pt x="3420047" y="1589122"/>
                  <a:pt x="3436239" y="1583441"/>
                </a:cubicBezTo>
                <a:lnTo>
                  <a:pt x="3436239" y="1500969"/>
                </a:lnTo>
                <a:cubicBezTo>
                  <a:pt x="3420047" y="1503809"/>
                  <a:pt x="3405664" y="1505703"/>
                  <a:pt x="3394234" y="1505703"/>
                </a:cubicBezTo>
                <a:cubicBezTo>
                  <a:pt x="3346514" y="1505703"/>
                  <a:pt x="3329369" y="1479191"/>
                  <a:pt x="3329369" y="1428912"/>
                </a:cubicBezTo>
                <a:lnTo>
                  <a:pt x="3329369" y="1191818"/>
                </a:lnTo>
                <a:lnTo>
                  <a:pt x="3426714" y="1191818"/>
                </a:lnTo>
                <a:lnTo>
                  <a:pt x="3426714" y="1103570"/>
                </a:lnTo>
                <a:lnTo>
                  <a:pt x="3329369" y="1103570"/>
                </a:lnTo>
                <a:lnTo>
                  <a:pt x="3329369" y="961256"/>
                </a:lnTo>
                <a:lnTo>
                  <a:pt x="3218688" y="961256"/>
                </a:lnTo>
                <a:lnTo>
                  <a:pt x="3218688" y="1103570"/>
                </a:lnTo>
                <a:lnTo>
                  <a:pt x="3135725" y="1103570"/>
                </a:lnTo>
                <a:lnTo>
                  <a:pt x="3135725" y="1191818"/>
                </a:lnTo>
                <a:lnTo>
                  <a:pt x="3218688" y="1191818"/>
                </a:lnTo>
                <a:lnTo>
                  <a:pt x="3218688" y="1449743"/>
                </a:lnTo>
                <a:cubicBezTo>
                  <a:pt x="3218688" y="1556928"/>
                  <a:pt x="3284601" y="1592909"/>
                  <a:pt x="3363754" y="1592909"/>
                </a:cubicBezTo>
                <a:moveTo>
                  <a:pt x="2815209" y="1602378"/>
                </a:moveTo>
                <a:cubicBezTo>
                  <a:pt x="2879122" y="1602378"/>
                  <a:pt x="2925890" y="1576813"/>
                  <a:pt x="2952560" y="1528428"/>
                </a:cubicBezTo>
                <a:lnTo>
                  <a:pt x="2952560" y="1588175"/>
                </a:lnTo>
                <a:lnTo>
                  <a:pt x="3064193" y="1588175"/>
                </a:lnTo>
                <a:lnTo>
                  <a:pt x="3064193" y="1103570"/>
                </a:lnTo>
                <a:lnTo>
                  <a:pt x="2950655" y="1103570"/>
                </a:lnTo>
                <a:lnTo>
                  <a:pt x="2950655" y="1372006"/>
                </a:lnTo>
                <a:cubicBezTo>
                  <a:pt x="2950655" y="1469722"/>
                  <a:pt x="2899124" y="1509490"/>
                  <a:pt x="2848547" y="1509490"/>
                </a:cubicBezTo>
                <a:cubicBezTo>
                  <a:pt x="2791301" y="1509490"/>
                  <a:pt x="2766536" y="1471521"/>
                  <a:pt x="2766536" y="1407040"/>
                </a:cubicBezTo>
                <a:lnTo>
                  <a:pt x="2766536" y="1103570"/>
                </a:lnTo>
                <a:lnTo>
                  <a:pt x="2652998" y="1103570"/>
                </a:lnTo>
                <a:lnTo>
                  <a:pt x="2652998" y="1424178"/>
                </a:lnTo>
                <a:cubicBezTo>
                  <a:pt x="2652998" y="1541684"/>
                  <a:pt x="2719769" y="1602378"/>
                  <a:pt x="2815209" y="1602378"/>
                </a:cubicBezTo>
                <a:moveTo>
                  <a:pt x="2499360" y="1592909"/>
                </a:moveTo>
                <a:cubicBezTo>
                  <a:pt x="2526030" y="1592909"/>
                  <a:pt x="2555653" y="1589122"/>
                  <a:pt x="2571845" y="1583441"/>
                </a:cubicBezTo>
                <a:lnTo>
                  <a:pt x="2571845" y="1500969"/>
                </a:lnTo>
                <a:cubicBezTo>
                  <a:pt x="2555653" y="1503809"/>
                  <a:pt x="2541270" y="1505703"/>
                  <a:pt x="2529840" y="1505703"/>
                </a:cubicBezTo>
                <a:cubicBezTo>
                  <a:pt x="2482120" y="1505703"/>
                  <a:pt x="2464975" y="1479191"/>
                  <a:pt x="2464975" y="1428912"/>
                </a:cubicBezTo>
                <a:lnTo>
                  <a:pt x="2464975" y="1191818"/>
                </a:lnTo>
                <a:lnTo>
                  <a:pt x="2562320" y="1191818"/>
                </a:lnTo>
                <a:lnTo>
                  <a:pt x="2562320" y="1103570"/>
                </a:lnTo>
                <a:lnTo>
                  <a:pt x="2465070" y="1103570"/>
                </a:lnTo>
                <a:lnTo>
                  <a:pt x="2465070" y="961256"/>
                </a:lnTo>
                <a:lnTo>
                  <a:pt x="2354390" y="961256"/>
                </a:lnTo>
                <a:lnTo>
                  <a:pt x="2354390" y="1103570"/>
                </a:lnTo>
                <a:lnTo>
                  <a:pt x="2271427" y="1103570"/>
                </a:lnTo>
                <a:lnTo>
                  <a:pt x="2271427" y="1191818"/>
                </a:lnTo>
                <a:lnTo>
                  <a:pt x="2354390" y="1191818"/>
                </a:lnTo>
                <a:lnTo>
                  <a:pt x="2354390" y="1449743"/>
                </a:lnTo>
                <a:cubicBezTo>
                  <a:pt x="2354390" y="1556928"/>
                  <a:pt x="2420207" y="1592909"/>
                  <a:pt x="2499360" y="1592909"/>
                </a:cubicBezTo>
                <a:moveTo>
                  <a:pt x="2069116" y="980194"/>
                </a:moveTo>
                <a:cubicBezTo>
                  <a:pt x="2069116" y="1021003"/>
                  <a:pt x="2102549" y="1054144"/>
                  <a:pt x="2143506" y="1054144"/>
                </a:cubicBezTo>
                <a:cubicBezTo>
                  <a:pt x="2184559" y="1054144"/>
                  <a:pt x="2217896" y="1020909"/>
                  <a:pt x="2217896" y="980194"/>
                </a:cubicBezTo>
                <a:cubicBezTo>
                  <a:pt x="2217896" y="938437"/>
                  <a:pt x="2184464" y="905297"/>
                  <a:pt x="2143506" y="905297"/>
                </a:cubicBezTo>
                <a:cubicBezTo>
                  <a:pt x="2102549" y="905297"/>
                  <a:pt x="2069116" y="938532"/>
                  <a:pt x="2069116" y="980194"/>
                </a:cubicBezTo>
                <a:moveTo>
                  <a:pt x="2087213" y="1588175"/>
                </a:moveTo>
                <a:lnTo>
                  <a:pt x="2199799" y="1588175"/>
                </a:lnTo>
                <a:lnTo>
                  <a:pt x="2199799" y="1103570"/>
                </a:lnTo>
                <a:lnTo>
                  <a:pt x="2087213" y="1103570"/>
                </a:lnTo>
                <a:lnTo>
                  <a:pt x="2087213" y="1588175"/>
                </a:lnTo>
                <a:close/>
                <a:moveTo>
                  <a:pt x="1928908" y="1592909"/>
                </a:moveTo>
                <a:cubicBezTo>
                  <a:pt x="1955578" y="1592909"/>
                  <a:pt x="1985201" y="1589122"/>
                  <a:pt x="2001393" y="1583441"/>
                </a:cubicBezTo>
                <a:lnTo>
                  <a:pt x="2001393" y="1500969"/>
                </a:lnTo>
                <a:cubicBezTo>
                  <a:pt x="1985201" y="1503809"/>
                  <a:pt x="1970818" y="1505703"/>
                  <a:pt x="1959388" y="1505703"/>
                </a:cubicBezTo>
                <a:cubicBezTo>
                  <a:pt x="1911668" y="1505703"/>
                  <a:pt x="1894523" y="1479191"/>
                  <a:pt x="1894523" y="1428912"/>
                </a:cubicBezTo>
                <a:lnTo>
                  <a:pt x="1894523" y="1191818"/>
                </a:lnTo>
                <a:lnTo>
                  <a:pt x="1991868" y="1191818"/>
                </a:lnTo>
                <a:lnTo>
                  <a:pt x="1991868" y="1103570"/>
                </a:lnTo>
                <a:lnTo>
                  <a:pt x="1894523" y="1103570"/>
                </a:lnTo>
                <a:lnTo>
                  <a:pt x="1894523" y="961256"/>
                </a:lnTo>
                <a:lnTo>
                  <a:pt x="1783842" y="961256"/>
                </a:lnTo>
                <a:lnTo>
                  <a:pt x="1783842" y="1103570"/>
                </a:lnTo>
                <a:lnTo>
                  <a:pt x="1700879" y="1103570"/>
                </a:lnTo>
                <a:lnTo>
                  <a:pt x="1700879" y="1191818"/>
                </a:lnTo>
                <a:lnTo>
                  <a:pt x="1783842" y="1191818"/>
                </a:lnTo>
                <a:lnTo>
                  <a:pt x="1783842" y="1449743"/>
                </a:lnTo>
                <a:cubicBezTo>
                  <a:pt x="1783842" y="1556928"/>
                  <a:pt x="1849660" y="1592909"/>
                  <a:pt x="1928908" y="1592909"/>
                </a:cubicBezTo>
                <a:moveTo>
                  <a:pt x="1450848" y="1602378"/>
                </a:moveTo>
                <a:cubicBezTo>
                  <a:pt x="1573911" y="1602378"/>
                  <a:pt x="1666494" y="1541684"/>
                  <a:pt x="1666494" y="1444914"/>
                </a:cubicBezTo>
                <a:cubicBezTo>
                  <a:pt x="1666494" y="1360549"/>
                  <a:pt x="1595914" y="1322579"/>
                  <a:pt x="1488091" y="1298813"/>
                </a:cubicBezTo>
                <a:lnTo>
                  <a:pt x="1428941" y="1285557"/>
                </a:lnTo>
                <a:cubicBezTo>
                  <a:pt x="1374553" y="1274195"/>
                  <a:pt x="1351693" y="1260939"/>
                  <a:pt x="1351693" y="1229598"/>
                </a:cubicBezTo>
                <a:cubicBezTo>
                  <a:pt x="1351693" y="1194469"/>
                  <a:pt x="1387031" y="1172691"/>
                  <a:pt x="1435608" y="1172691"/>
                </a:cubicBezTo>
                <a:cubicBezTo>
                  <a:pt x="1489996" y="1172691"/>
                  <a:pt x="1524381" y="1195416"/>
                  <a:pt x="1535811" y="1234332"/>
                </a:cubicBezTo>
                <a:lnTo>
                  <a:pt x="1649349" y="1234332"/>
                </a:lnTo>
                <a:cubicBezTo>
                  <a:pt x="1637919" y="1155647"/>
                  <a:pt x="1566386" y="1090219"/>
                  <a:pt x="1436561" y="1090219"/>
                </a:cubicBezTo>
                <a:cubicBezTo>
                  <a:pt x="1318260" y="1090219"/>
                  <a:pt x="1236155" y="1150913"/>
                  <a:pt x="1236155" y="1236320"/>
                </a:cubicBezTo>
                <a:cubicBezTo>
                  <a:pt x="1236155" y="1316898"/>
                  <a:pt x="1294352" y="1357708"/>
                  <a:pt x="1400270" y="1380433"/>
                </a:cubicBezTo>
                <a:lnTo>
                  <a:pt x="1457516" y="1392742"/>
                </a:lnTo>
                <a:cubicBezTo>
                  <a:pt x="1526191" y="1406945"/>
                  <a:pt x="1551051" y="1423137"/>
                  <a:pt x="1551051" y="1456277"/>
                </a:cubicBezTo>
                <a:cubicBezTo>
                  <a:pt x="1551051" y="1496140"/>
                  <a:pt x="1511903" y="1518864"/>
                  <a:pt x="1456563" y="1518864"/>
                </a:cubicBezTo>
                <a:cubicBezTo>
                  <a:pt x="1386935" y="1518864"/>
                  <a:pt x="1349693" y="1485629"/>
                  <a:pt x="1341120" y="1437339"/>
                </a:cubicBezTo>
                <a:lnTo>
                  <a:pt x="1219010" y="1437339"/>
                </a:lnTo>
                <a:cubicBezTo>
                  <a:pt x="1226630" y="1534109"/>
                  <a:pt x="1309688" y="1602378"/>
                  <a:pt x="1450848" y="1602378"/>
                </a:cubicBezTo>
                <a:moveTo>
                  <a:pt x="720090" y="1588175"/>
                </a:moveTo>
                <a:lnTo>
                  <a:pt x="833628" y="1588175"/>
                </a:lnTo>
                <a:lnTo>
                  <a:pt x="833628" y="1317845"/>
                </a:lnTo>
                <a:cubicBezTo>
                  <a:pt x="833628" y="1222023"/>
                  <a:pt x="887063" y="1182254"/>
                  <a:pt x="943356" y="1182254"/>
                </a:cubicBezTo>
                <a:cubicBezTo>
                  <a:pt x="1002506" y="1182254"/>
                  <a:pt x="1023461" y="1222117"/>
                  <a:pt x="1023461" y="1275236"/>
                </a:cubicBezTo>
                <a:lnTo>
                  <a:pt x="1023461" y="1588175"/>
                </a:lnTo>
                <a:lnTo>
                  <a:pt x="1137952" y="1588175"/>
                </a:lnTo>
                <a:lnTo>
                  <a:pt x="1137952" y="1265673"/>
                </a:lnTo>
                <a:cubicBezTo>
                  <a:pt x="1137952" y="1151860"/>
                  <a:pt x="1074039" y="1089272"/>
                  <a:pt x="975741" y="1089272"/>
                </a:cubicBezTo>
                <a:cubicBezTo>
                  <a:pt x="905161" y="1089272"/>
                  <a:pt x="856488" y="1125348"/>
                  <a:pt x="830675" y="1166063"/>
                </a:cubicBezTo>
                <a:lnTo>
                  <a:pt x="830675" y="1103475"/>
                </a:lnTo>
                <a:lnTo>
                  <a:pt x="720090" y="1103475"/>
                </a:lnTo>
                <a:lnTo>
                  <a:pt x="720090" y="1588175"/>
                </a:lnTo>
                <a:close/>
                <a:moveTo>
                  <a:pt x="471964" y="1588175"/>
                </a:moveTo>
                <a:lnTo>
                  <a:pt x="591217" y="1588175"/>
                </a:lnTo>
                <a:lnTo>
                  <a:pt x="591217" y="924329"/>
                </a:lnTo>
                <a:lnTo>
                  <a:pt x="471964" y="924329"/>
                </a:lnTo>
                <a:lnTo>
                  <a:pt x="471964" y="1588175"/>
                </a:lnTo>
                <a:close/>
                <a:moveTo>
                  <a:pt x="3960971" y="697081"/>
                </a:moveTo>
                <a:cubicBezTo>
                  <a:pt x="4084034" y="697081"/>
                  <a:pt x="4176617" y="636387"/>
                  <a:pt x="4176617" y="539618"/>
                </a:cubicBezTo>
                <a:cubicBezTo>
                  <a:pt x="4176617" y="455157"/>
                  <a:pt x="4106037" y="417283"/>
                  <a:pt x="3998214" y="393517"/>
                </a:cubicBezTo>
                <a:lnTo>
                  <a:pt x="3939064" y="380261"/>
                </a:lnTo>
                <a:cubicBezTo>
                  <a:pt x="3884676" y="368898"/>
                  <a:pt x="3861816" y="355642"/>
                  <a:pt x="3861816" y="324301"/>
                </a:cubicBezTo>
                <a:cubicBezTo>
                  <a:pt x="3861816" y="289172"/>
                  <a:pt x="3897154" y="267394"/>
                  <a:pt x="3945731" y="267394"/>
                </a:cubicBezTo>
                <a:cubicBezTo>
                  <a:pt x="4000119" y="267394"/>
                  <a:pt x="4034504" y="290119"/>
                  <a:pt x="4045934" y="329035"/>
                </a:cubicBezTo>
                <a:lnTo>
                  <a:pt x="4159472" y="329035"/>
                </a:lnTo>
                <a:cubicBezTo>
                  <a:pt x="4148042" y="250351"/>
                  <a:pt x="4076510" y="184923"/>
                  <a:pt x="3946684" y="184923"/>
                </a:cubicBezTo>
                <a:cubicBezTo>
                  <a:pt x="3828383" y="184923"/>
                  <a:pt x="3746278" y="245617"/>
                  <a:pt x="3746278" y="331024"/>
                </a:cubicBezTo>
                <a:cubicBezTo>
                  <a:pt x="3746278" y="411602"/>
                  <a:pt x="3804476" y="452412"/>
                  <a:pt x="3910394" y="475136"/>
                </a:cubicBezTo>
                <a:lnTo>
                  <a:pt x="3967639" y="487446"/>
                </a:lnTo>
                <a:cubicBezTo>
                  <a:pt x="4036314" y="501649"/>
                  <a:pt x="4061174" y="517840"/>
                  <a:pt x="4061174" y="550980"/>
                </a:cubicBezTo>
                <a:cubicBezTo>
                  <a:pt x="4061174" y="590843"/>
                  <a:pt x="4022027" y="613568"/>
                  <a:pt x="3966686" y="613568"/>
                </a:cubicBezTo>
                <a:cubicBezTo>
                  <a:pt x="3897059" y="613568"/>
                  <a:pt x="3859816" y="580333"/>
                  <a:pt x="3851243" y="532043"/>
                </a:cubicBezTo>
                <a:lnTo>
                  <a:pt x="3729133" y="532043"/>
                </a:lnTo>
                <a:cubicBezTo>
                  <a:pt x="3736848" y="628812"/>
                  <a:pt x="3819811" y="697081"/>
                  <a:pt x="3960971" y="697081"/>
                </a:cubicBezTo>
                <a:moveTo>
                  <a:pt x="3307747" y="390771"/>
                </a:moveTo>
                <a:cubicBezTo>
                  <a:pt x="3318224" y="322502"/>
                  <a:pt x="3370707" y="274117"/>
                  <a:pt x="3437478" y="274117"/>
                </a:cubicBezTo>
                <a:cubicBezTo>
                  <a:pt x="3509963" y="274117"/>
                  <a:pt x="3555778" y="320608"/>
                  <a:pt x="3566255" y="390771"/>
                </a:cubicBezTo>
                <a:lnTo>
                  <a:pt x="3307747" y="390771"/>
                </a:lnTo>
                <a:close/>
                <a:moveTo>
                  <a:pt x="3442240" y="697081"/>
                </a:moveTo>
                <a:cubicBezTo>
                  <a:pt x="3562445" y="697081"/>
                  <a:pt x="3640646" y="639228"/>
                  <a:pt x="3666458" y="556756"/>
                </a:cubicBezTo>
                <a:lnTo>
                  <a:pt x="3546253" y="556756"/>
                </a:lnTo>
                <a:cubicBezTo>
                  <a:pt x="3531013" y="585257"/>
                  <a:pt x="3499485" y="607981"/>
                  <a:pt x="3444145" y="607981"/>
                </a:cubicBezTo>
                <a:cubicBezTo>
                  <a:pt x="3367849" y="607981"/>
                  <a:pt x="3311557" y="553915"/>
                  <a:pt x="3305842" y="473337"/>
                </a:cubicBezTo>
                <a:lnTo>
                  <a:pt x="3679889" y="473337"/>
                </a:lnTo>
                <a:cubicBezTo>
                  <a:pt x="3677984" y="289362"/>
                  <a:pt x="3580638" y="184070"/>
                  <a:pt x="3434715" y="184070"/>
                </a:cubicBezTo>
                <a:cubicBezTo>
                  <a:pt x="3302127" y="184070"/>
                  <a:pt x="3190494" y="290308"/>
                  <a:pt x="3190494" y="441996"/>
                </a:cubicBezTo>
                <a:cubicBezTo>
                  <a:pt x="3190399" y="594631"/>
                  <a:pt x="3286792" y="697081"/>
                  <a:pt x="3442240" y="697081"/>
                </a:cubicBezTo>
                <a:moveTo>
                  <a:pt x="2968371" y="74897"/>
                </a:moveTo>
                <a:cubicBezTo>
                  <a:pt x="2968371" y="115707"/>
                  <a:pt x="3001804" y="148847"/>
                  <a:pt x="3042761" y="148847"/>
                </a:cubicBezTo>
                <a:cubicBezTo>
                  <a:pt x="3083814" y="148847"/>
                  <a:pt x="3117152" y="115612"/>
                  <a:pt x="3117152" y="74897"/>
                </a:cubicBezTo>
                <a:cubicBezTo>
                  <a:pt x="3117152" y="33140"/>
                  <a:pt x="3083719" y="0"/>
                  <a:pt x="3042761" y="0"/>
                </a:cubicBezTo>
                <a:cubicBezTo>
                  <a:pt x="3001804" y="0"/>
                  <a:pt x="2968371" y="33235"/>
                  <a:pt x="2968371" y="74897"/>
                </a:cubicBezTo>
                <a:moveTo>
                  <a:pt x="2986469" y="682878"/>
                </a:moveTo>
                <a:lnTo>
                  <a:pt x="3099054" y="682878"/>
                </a:lnTo>
                <a:lnTo>
                  <a:pt x="3099054" y="198179"/>
                </a:lnTo>
                <a:lnTo>
                  <a:pt x="2986469" y="198179"/>
                </a:lnTo>
                <a:lnTo>
                  <a:pt x="2986469" y="682878"/>
                </a:lnTo>
                <a:close/>
                <a:moveTo>
                  <a:pt x="2628995" y="682878"/>
                </a:moveTo>
                <a:lnTo>
                  <a:pt x="2742533" y="682878"/>
                </a:lnTo>
                <a:lnTo>
                  <a:pt x="2742533" y="463774"/>
                </a:lnTo>
                <a:cubicBezTo>
                  <a:pt x="2742533" y="377420"/>
                  <a:pt x="2767298" y="320513"/>
                  <a:pt x="2826449" y="299682"/>
                </a:cubicBezTo>
                <a:cubicBezTo>
                  <a:pt x="2850261" y="291161"/>
                  <a:pt x="2878931" y="289267"/>
                  <a:pt x="2913316" y="292108"/>
                </a:cubicBezTo>
                <a:lnTo>
                  <a:pt x="2913316" y="183976"/>
                </a:lnTo>
                <a:cubicBezTo>
                  <a:pt x="2828354" y="179241"/>
                  <a:pt x="2771204" y="211435"/>
                  <a:pt x="2739676" y="297789"/>
                </a:cubicBezTo>
                <a:lnTo>
                  <a:pt x="2739676" y="198179"/>
                </a:lnTo>
                <a:lnTo>
                  <a:pt x="2628995" y="198179"/>
                </a:lnTo>
                <a:lnTo>
                  <a:pt x="2628995" y="682878"/>
                </a:lnTo>
                <a:close/>
                <a:moveTo>
                  <a:pt x="2140744" y="440102"/>
                </a:moveTo>
                <a:cubicBezTo>
                  <a:pt x="2140744" y="339545"/>
                  <a:pt x="2184654" y="275064"/>
                  <a:pt x="2264759" y="275064"/>
                </a:cubicBezTo>
                <a:cubicBezTo>
                  <a:pt x="2340102" y="275064"/>
                  <a:pt x="2392585" y="344280"/>
                  <a:pt x="2392585" y="440102"/>
                </a:cubicBezTo>
                <a:cubicBezTo>
                  <a:pt x="2392585" y="536872"/>
                  <a:pt x="2340102" y="607034"/>
                  <a:pt x="2264759" y="607034"/>
                </a:cubicBezTo>
                <a:cubicBezTo>
                  <a:pt x="2184654" y="607034"/>
                  <a:pt x="2140744" y="541511"/>
                  <a:pt x="2140744" y="440102"/>
                </a:cubicBezTo>
                <a:moveTo>
                  <a:pt x="2242852" y="697081"/>
                </a:moveTo>
                <a:cubicBezTo>
                  <a:pt x="2313432" y="697081"/>
                  <a:pt x="2364962" y="665740"/>
                  <a:pt x="2390775" y="622184"/>
                </a:cubicBezTo>
                <a:lnTo>
                  <a:pt x="2390775" y="682878"/>
                </a:lnTo>
                <a:lnTo>
                  <a:pt x="2505266" y="682878"/>
                </a:lnTo>
                <a:lnTo>
                  <a:pt x="2505266" y="198179"/>
                </a:lnTo>
                <a:lnTo>
                  <a:pt x="2390775" y="198179"/>
                </a:lnTo>
                <a:lnTo>
                  <a:pt x="2390775" y="260766"/>
                </a:lnTo>
                <a:cubicBezTo>
                  <a:pt x="2365058" y="217116"/>
                  <a:pt x="2313527" y="183976"/>
                  <a:pt x="2242852" y="183976"/>
                </a:cubicBezTo>
                <a:cubicBezTo>
                  <a:pt x="2118836" y="183976"/>
                  <a:pt x="2024348" y="280745"/>
                  <a:pt x="2024348" y="440008"/>
                </a:cubicBezTo>
                <a:cubicBezTo>
                  <a:pt x="2024348" y="599270"/>
                  <a:pt x="2118836" y="697081"/>
                  <a:pt x="2242852" y="697081"/>
                </a:cubicBezTo>
                <a:moveTo>
                  <a:pt x="1683068" y="697081"/>
                </a:moveTo>
                <a:cubicBezTo>
                  <a:pt x="1746980" y="697081"/>
                  <a:pt x="1793748" y="671516"/>
                  <a:pt x="1820418" y="623131"/>
                </a:cubicBezTo>
                <a:lnTo>
                  <a:pt x="1820418" y="682878"/>
                </a:lnTo>
                <a:lnTo>
                  <a:pt x="1932051" y="682878"/>
                </a:lnTo>
                <a:lnTo>
                  <a:pt x="1932051" y="198179"/>
                </a:lnTo>
                <a:lnTo>
                  <a:pt x="1818513" y="198179"/>
                </a:lnTo>
                <a:lnTo>
                  <a:pt x="1818513" y="466615"/>
                </a:lnTo>
                <a:cubicBezTo>
                  <a:pt x="1818513" y="564331"/>
                  <a:pt x="1766983" y="604099"/>
                  <a:pt x="1716405" y="604099"/>
                </a:cubicBezTo>
                <a:cubicBezTo>
                  <a:pt x="1659160" y="604099"/>
                  <a:pt x="1634395" y="566130"/>
                  <a:pt x="1634395" y="501649"/>
                </a:cubicBezTo>
                <a:lnTo>
                  <a:pt x="1634395" y="198179"/>
                </a:lnTo>
                <a:lnTo>
                  <a:pt x="1520857" y="198179"/>
                </a:lnTo>
                <a:lnTo>
                  <a:pt x="1520857" y="518787"/>
                </a:lnTo>
                <a:cubicBezTo>
                  <a:pt x="1520952" y="636387"/>
                  <a:pt x="1587722" y="697081"/>
                  <a:pt x="1683068" y="697081"/>
                </a:cubicBezTo>
                <a:moveTo>
                  <a:pt x="1368552" y="687613"/>
                </a:moveTo>
                <a:cubicBezTo>
                  <a:pt x="1395222" y="687613"/>
                  <a:pt x="1424845" y="683825"/>
                  <a:pt x="1441037" y="678144"/>
                </a:cubicBezTo>
                <a:lnTo>
                  <a:pt x="1441037" y="595577"/>
                </a:lnTo>
                <a:cubicBezTo>
                  <a:pt x="1424845" y="598418"/>
                  <a:pt x="1410462" y="600312"/>
                  <a:pt x="1399032" y="600312"/>
                </a:cubicBezTo>
                <a:cubicBezTo>
                  <a:pt x="1351312" y="600312"/>
                  <a:pt x="1334167" y="573800"/>
                  <a:pt x="1334167" y="523521"/>
                </a:cubicBezTo>
                <a:lnTo>
                  <a:pt x="1334167" y="286426"/>
                </a:lnTo>
                <a:lnTo>
                  <a:pt x="1431512" y="286426"/>
                </a:lnTo>
                <a:lnTo>
                  <a:pt x="1431512" y="198179"/>
                </a:lnTo>
                <a:lnTo>
                  <a:pt x="1334167" y="198179"/>
                </a:lnTo>
                <a:lnTo>
                  <a:pt x="1334167" y="55960"/>
                </a:lnTo>
                <a:lnTo>
                  <a:pt x="1223486" y="55960"/>
                </a:lnTo>
                <a:lnTo>
                  <a:pt x="1223486" y="198179"/>
                </a:lnTo>
                <a:lnTo>
                  <a:pt x="1140524" y="198179"/>
                </a:lnTo>
                <a:lnTo>
                  <a:pt x="1140524" y="286426"/>
                </a:lnTo>
                <a:lnTo>
                  <a:pt x="1223486" y="286426"/>
                </a:lnTo>
                <a:lnTo>
                  <a:pt x="1223486" y="544352"/>
                </a:lnTo>
                <a:cubicBezTo>
                  <a:pt x="1223486" y="651537"/>
                  <a:pt x="1289399" y="687613"/>
                  <a:pt x="1368552" y="687613"/>
                </a:cubicBezTo>
                <a:moveTo>
                  <a:pt x="884111" y="697081"/>
                </a:moveTo>
                <a:cubicBezTo>
                  <a:pt x="1011936" y="697081"/>
                  <a:pt x="1093089" y="620291"/>
                  <a:pt x="1106424" y="530149"/>
                </a:cubicBezTo>
                <a:lnTo>
                  <a:pt x="993838" y="530149"/>
                </a:lnTo>
                <a:cubicBezTo>
                  <a:pt x="978599" y="572853"/>
                  <a:pt x="946118" y="604099"/>
                  <a:pt x="886015" y="604099"/>
                </a:cubicBezTo>
                <a:cubicBezTo>
                  <a:pt x="816388" y="604099"/>
                  <a:pt x="761048" y="548140"/>
                  <a:pt x="761048" y="441901"/>
                </a:cubicBezTo>
                <a:cubicBezTo>
                  <a:pt x="761048" y="334716"/>
                  <a:pt x="815435" y="277810"/>
                  <a:pt x="888873" y="277810"/>
                </a:cubicBezTo>
                <a:cubicBezTo>
                  <a:pt x="944213" y="277810"/>
                  <a:pt x="978599" y="308204"/>
                  <a:pt x="993838" y="351760"/>
                </a:cubicBezTo>
                <a:lnTo>
                  <a:pt x="1105472" y="351760"/>
                </a:lnTo>
                <a:cubicBezTo>
                  <a:pt x="1092137" y="260672"/>
                  <a:pt x="1013841" y="184828"/>
                  <a:pt x="886968" y="184828"/>
                </a:cubicBezTo>
                <a:cubicBezTo>
                  <a:pt x="746760" y="184828"/>
                  <a:pt x="641795" y="285385"/>
                  <a:pt x="641795" y="441807"/>
                </a:cubicBezTo>
                <a:cubicBezTo>
                  <a:pt x="641795" y="600312"/>
                  <a:pt x="744855" y="697081"/>
                  <a:pt x="884111" y="697081"/>
                </a:cubicBezTo>
                <a:moveTo>
                  <a:pt x="208026" y="444837"/>
                </a:moveTo>
                <a:lnTo>
                  <a:pt x="252889" y="314927"/>
                </a:lnTo>
                <a:cubicBezTo>
                  <a:pt x="271939" y="265595"/>
                  <a:pt x="290132" y="209636"/>
                  <a:pt x="312039" y="143261"/>
                </a:cubicBezTo>
                <a:lnTo>
                  <a:pt x="312992" y="143261"/>
                </a:lnTo>
                <a:cubicBezTo>
                  <a:pt x="335851" y="209636"/>
                  <a:pt x="354997" y="266542"/>
                  <a:pt x="372142" y="313980"/>
                </a:cubicBezTo>
                <a:lnTo>
                  <a:pt x="417005" y="444837"/>
                </a:lnTo>
                <a:lnTo>
                  <a:pt x="208026" y="444837"/>
                </a:lnTo>
                <a:close/>
                <a:moveTo>
                  <a:pt x="0" y="682878"/>
                </a:moveTo>
                <a:lnTo>
                  <a:pt x="124968" y="682878"/>
                </a:lnTo>
                <a:lnTo>
                  <a:pt x="172688" y="544447"/>
                </a:lnTo>
                <a:lnTo>
                  <a:pt x="451295" y="544447"/>
                </a:lnTo>
                <a:lnTo>
                  <a:pt x="499015" y="682878"/>
                </a:lnTo>
                <a:lnTo>
                  <a:pt x="626840" y="682878"/>
                </a:lnTo>
                <a:lnTo>
                  <a:pt x="380714" y="18937"/>
                </a:lnTo>
                <a:lnTo>
                  <a:pt x="248984" y="18937"/>
                </a:lnTo>
                <a:lnTo>
                  <a:pt x="0" y="682878"/>
                </a:lnTo>
                <a:close/>
              </a:path>
            </a:pathLst>
          </a:custGeom>
          <a:solidFill>
            <a:schemeClr val="bg1"/>
          </a:solidFill>
          <a:ln w="9525" cap="flat">
            <a:noFill/>
            <a:prstDash val="solid"/>
            <a:miter/>
          </a:ln>
        </p:spPr>
        <p:txBody>
          <a:bodyPr rtlCol="0" anchor="ctr"/>
          <a:lstStyle/>
          <a:p>
            <a:endParaRPr lang="en-US" sz="1350" dirty="0"/>
          </a:p>
        </p:txBody>
      </p:sp>
      <p:sp>
        <p:nvSpPr>
          <p:cNvPr id="8" name="Freeform 7">
            <a:extLst>
              <a:ext uri="{FF2B5EF4-FFF2-40B4-BE49-F238E27FC236}">
                <a16:creationId xmlns:a16="http://schemas.microsoft.com/office/drawing/2014/main" id="{94FD21CF-524B-AB1F-E0AC-5C7A5BCD6430}"/>
              </a:ext>
            </a:extLst>
          </p:cNvPr>
          <p:cNvSpPr/>
          <p:nvPr/>
        </p:nvSpPr>
        <p:spPr>
          <a:xfrm>
            <a:off x="8188347" y="2855934"/>
            <a:ext cx="3692504" cy="3692504"/>
          </a:xfrm>
          <a:custGeom>
            <a:avLst/>
            <a:gdLst>
              <a:gd name="connsiteX0" fmla="*/ 1027937 w 2055876"/>
              <a:gd name="connsiteY0" fmla="*/ 436911 h 2055876"/>
              <a:gd name="connsiteX1" fmla="*/ 436911 w 2055876"/>
              <a:gd name="connsiteY1" fmla="*/ 1027937 h 2055876"/>
              <a:gd name="connsiteX2" fmla="*/ 1027937 w 2055876"/>
              <a:gd name="connsiteY2" fmla="*/ 1619059 h 2055876"/>
              <a:gd name="connsiteX3" fmla="*/ 1618964 w 2055876"/>
              <a:gd name="connsiteY3" fmla="*/ 1027937 h 2055876"/>
              <a:gd name="connsiteX4" fmla="*/ 1027937 w 2055876"/>
              <a:gd name="connsiteY4" fmla="*/ 436911 h 2055876"/>
              <a:gd name="connsiteX5" fmla="*/ 1027938 w 2055876"/>
              <a:gd name="connsiteY5" fmla="*/ 0 h 2055876"/>
              <a:gd name="connsiteX6" fmla="*/ 2055876 w 2055876"/>
              <a:gd name="connsiteY6" fmla="*/ 1027938 h 2055876"/>
              <a:gd name="connsiteX7" fmla="*/ 2055876 w 2055876"/>
              <a:gd name="connsiteY7" fmla="*/ 2055876 h 2055876"/>
              <a:gd name="connsiteX8" fmla="*/ 1027938 w 2055876"/>
              <a:gd name="connsiteY8" fmla="*/ 2055876 h 2055876"/>
              <a:gd name="connsiteX9" fmla="*/ 0 w 2055876"/>
              <a:gd name="connsiteY9" fmla="*/ 1027938 h 2055876"/>
              <a:gd name="connsiteX10" fmla="*/ 1027938 w 2055876"/>
              <a:gd name="connsiteY10" fmla="*/ 0 h 20558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055876" h="2055876">
                <a:moveTo>
                  <a:pt x="1027937" y="436911"/>
                </a:moveTo>
                <a:cubicBezTo>
                  <a:pt x="701516" y="436911"/>
                  <a:pt x="436911" y="701516"/>
                  <a:pt x="436911" y="1027937"/>
                </a:cubicBezTo>
                <a:cubicBezTo>
                  <a:pt x="436911" y="1354454"/>
                  <a:pt x="701516" y="1619059"/>
                  <a:pt x="1027937" y="1619059"/>
                </a:cubicBezTo>
                <a:cubicBezTo>
                  <a:pt x="1354359" y="1619059"/>
                  <a:pt x="1618964" y="1354454"/>
                  <a:pt x="1618964" y="1027937"/>
                </a:cubicBezTo>
                <a:cubicBezTo>
                  <a:pt x="1618964" y="701516"/>
                  <a:pt x="1354359" y="436911"/>
                  <a:pt x="1027937" y="436911"/>
                </a:cubicBezTo>
                <a:close/>
                <a:moveTo>
                  <a:pt x="1027938" y="0"/>
                </a:moveTo>
                <a:cubicBezTo>
                  <a:pt x="1595628" y="0"/>
                  <a:pt x="2055876" y="460248"/>
                  <a:pt x="2055876" y="1027938"/>
                </a:cubicBezTo>
                <a:lnTo>
                  <a:pt x="2055876" y="2055876"/>
                </a:lnTo>
                <a:lnTo>
                  <a:pt x="1027938" y="2055876"/>
                </a:lnTo>
                <a:cubicBezTo>
                  <a:pt x="460248" y="2055876"/>
                  <a:pt x="0" y="1595723"/>
                  <a:pt x="0" y="1027938"/>
                </a:cubicBezTo>
                <a:cubicBezTo>
                  <a:pt x="0" y="460248"/>
                  <a:pt x="460248" y="0"/>
                  <a:pt x="1027938" y="0"/>
                </a:cubicBezTo>
                <a:close/>
              </a:path>
            </a:pathLst>
          </a:custGeom>
          <a:solidFill>
            <a:schemeClr val="bg1"/>
          </a:solidFill>
          <a:ln w="9525" cap="flat">
            <a:noFill/>
            <a:prstDash val="solid"/>
            <a:miter/>
          </a:ln>
        </p:spPr>
        <p:txBody>
          <a:bodyPr rtlCol="0" anchor="ctr"/>
          <a:lstStyle/>
          <a:p>
            <a:endParaRPr lang="en-US" sz="1350" dirty="0"/>
          </a:p>
        </p:txBody>
      </p:sp>
      <p:sp>
        <p:nvSpPr>
          <p:cNvPr id="9" name="Subtitle 2">
            <a:extLst>
              <a:ext uri="{FF2B5EF4-FFF2-40B4-BE49-F238E27FC236}">
                <a16:creationId xmlns:a16="http://schemas.microsoft.com/office/drawing/2014/main" id="{ED8945BC-5907-F1EB-F3C3-F9E148C0C16F}"/>
              </a:ext>
            </a:extLst>
          </p:cNvPr>
          <p:cNvSpPr>
            <a:spLocks noGrp="1"/>
          </p:cNvSpPr>
          <p:nvPr>
            <p:ph type="subTitle" idx="1"/>
          </p:nvPr>
        </p:nvSpPr>
        <p:spPr>
          <a:xfrm>
            <a:off x="338465" y="1122801"/>
            <a:ext cx="5802764" cy="1598604"/>
          </a:xfrm>
        </p:spPr>
        <p:txBody>
          <a:bodyPr anchor="t" anchorCtr="0"/>
          <a:lstStyle>
            <a:lvl1pPr marL="0" indent="0" algn="l">
              <a:spcBef>
                <a:spcPts val="0"/>
              </a:spcBef>
              <a:spcAft>
                <a:spcPts val="0"/>
              </a:spcAft>
              <a:buNone/>
              <a:defRPr sz="1800">
                <a:solidFill>
                  <a:schemeClr val="bg1"/>
                </a:solidFill>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en-GB" dirty="0"/>
          </a:p>
        </p:txBody>
      </p:sp>
      <p:sp>
        <p:nvSpPr>
          <p:cNvPr id="3" name="Footer Placeholder 4">
            <a:extLst>
              <a:ext uri="{FF2B5EF4-FFF2-40B4-BE49-F238E27FC236}">
                <a16:creationId xmlns:a16="http://schemas.microsoft.com/office/drawing/2014/main" id="{B9690DE6-400F-C9FE-AC94-D5789487857A}"/>
              </a:ext>
            </a:extLst>
          </p:cNvPr>
          <p:cNvSpPr>
            <a:spLocks noGrp="1"/>
          </p:cNvSpPr>
          <p:nvPr>
            <p:ph type="ftr" sz="quarter" idx="3"/>
          </p:nvPr>
        </p:nvSpPr>
        <p:spPr>
          <a:xfrm>
            <a:off x="4038600" y="6400800"/>
            <a:ext cx="4114800" cy="186484"/>
          </a:xfrm>
          <a:prstGeom prst="rect">
            <a:avLst/>
          </a:prstGeom>
        </p:spPr>
        <p:txBody>
          <a:bodyPr vert="horz" lIns="0" tIns="0" rIns="0" bIns="0" rtlCol="0" anchor="b" anchorCtr="0">
            <a:noAutofit/>
          </a:bodyPr>
          <a:lstStyle>
            <a:lvl1pPr algn="ctr">
              <a:defRPr sz="750" b="0" i="0">
                <a:solidFill>
                  <a:schemeClr val="bg1"/>
                </a:solidFill>
                <a:latin typeface="ABC Oracle Medium" panose="020B0504040202060203" pitchFamily="34" charset="77"/>
              </a:defRPr>
            </a:lvl1pPr>
          </a:lstStyle>
          <a:p>
            <a:endParaRPr lang="en-US" dirty="0"/>
          </a:p>
        </p:txBody>
      </p:sp>
    </p:spTree>
    <p:extLst>
      <p:ext uri="{BB962C8B-B14F-4D97-AF65-F5344CB8AC3E}">
        <p14:creationId xmlns:p14="http://schemas.microsoft.com/office/powerpoint/2010/main" val="4121328716"/>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BC0A35-605B-540D-A6C1-A30375E8AD1E}"/>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998F55B4-FD90-CD9B-E925-574003DE1A20}"/>
              </a:ext>
            </a:extLst>
          </p:cNvPr>
          <p:cNvSpPr>
            <a:spLocks noGrp="1"/>
          </p:cNvSpPr>
          <p:nvPr>
            <p:ph idx="1"/>
          </p:nvPr>
        </p:nvSpPr>
        <p:spPr>
          <a:xfrm>
            <a:off x="6181595" y="273659"/>
            <a:ext cx="5699254" cy="5526951"/>
          </a:xfrm>
        </p:spPr>
        <p:txBody>
          <a:bodyPr/>
          <a:lstStyle>
            <a:lvl1pPr marL="0" indent="0">
              <a:spcBef>
                <a:spcPts val="0"/>
              </a:spcBef>
              <a:spcAft>
                <a:spcPts val="0"/>
              </a:spcAft>
              <a:tabLst>
                <a:tab pos="5059363" algn="l"/>
              </a:tabLst>
              <a:defRPr sz="2300">
                <a:solidFill>
                  <a:schemeClr val="tx1"/>
                </a:solidFill>
              </a:defRPr>
            </a:lvl1pPr>
            <a:lvl2pPr>
              <a:defRPr sz="2300">
                <a:solidFill>
                  <a:schemeClr val="tx1"/>
                </a:solidFill>
              </a:defRPr>
            </a:lvl2pPr>
            <a:lvl3pPr>
              <a:defRPr sz="2300">
                <a:solidFill>
                  <a:schemeClr val="tx1"/>
                </a:solidFill>
              </a:defRPr>
            </a:lvl3pPr>
            <a:lvl4pPr>
              <a:defRPr sz="2300">
                <a:solidFill>
                  <a:schemeClr val="tx1"/>
                </a:solidFill>
              </a:defRPr>
            </a:lvl4pPr>
            <a:lvl5pPr>
              <a:defRPr sz="2300">
                <a:solidFill>
                  <a:schemeClr val="tx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6" name="Slide Number Placeholder 5">
            <a:extLst>
              <a:ext uri="{FF2B5EF4-FFF2-40B4-BE49-F238E27FC236}">
                <a16:creationId xmlns:a16="http://schemas.microsoft.com/office/drawing/2014/main" id="{FC6E464A-9C61-0511-FA70-5AA1019B3D6D}"/>
              </a:ext>
            </a:extLst>
          </p:cNvPr>
          <p:cNvSpPr>
            <a:spLocks noGrp="1"/>
          </p:cNvSpPr>
          <p:nvPr>
            <p:ph type="sldNum" sz="quarter" idx="12"/>
          </p:nvPr>
        </p:nvSpPr>
        <p:spPr>
          <a:xfrm>
            <a:off x="10826554" y="6361954"/>
            <a:ext cx="416447" cy="186484"/>
          </a:xfrm>
        </p:spPr>
        <p:txBody>
          <a:bodyPr/>
          <a:lstStyle/>
          <a:p>
            <a:fld id="{386A2DD0-8729-4AC1-BAE9-D0713A47672B}" type="slidenum">
              <a:rPr lang="en-GB" smtClean="0"/>
              <a:pPr/>
              <a:t>‹#›</a:t>
            </a:fld>
            <a:endParaRPr lang="en-GB" dirty="0"/>
          </a:p>
        </p:txBody>
      </p:sp>
      <p:sp>
        <p:nvSpPr>
          <p:cNvPr id="12" name="Graphic 9">
            <a:extLst>
              <a:ext uri="{FF2B5EF4-FFF2-40B4-BE49-F238E27FC236}">
                <a16:creationId xmlns:a16="http://schemas.microsoft.com/office/drawing/2014/main" id="{DC6B46B2-5670-951A-34DC-520A5FFF8E92}"/>
              </a:ext>
            </a:extLst>
          </p:cNvPr>
          <p:cNvSpPr/>
          <p:nvPr userDrawn="1"/>
        </p:nvSpPr>
        <p:spPr>
          <a:xfrm>
            <a:off x="352425" y="5770222"/>
            <a:ext cx="1250905" cy="778216"/>
          </a:xfrm>
          <a:custGeom>
            <a:avLst/>
            <a:gdLst>
              <a:gd name="connsiteX0" fmla="*/ 1616252 w 5680133"/>
              <a:gd name="connsiteY0" fmla="*/ 1027014 h 3533740"/>
              <a:gd name="connsiteX1" fmla="*/ 1026216 w 5680133"/>
              <a:gd name="connsiteY1" fmla="*/ 1617605 h 3533740"/>
              <a:gd name="connsiteX2" fmla="*/ 436180 w 5680133"/>
              <a:gd name="connsiteY2" fmla="*/ 1027014 h 3533740"/>
              <a:gd name="connsiteX3" fmla="*/ 1026216 w 5680133"/>
              <a:gd name="connsiteY3" fmla="*/ 436519 h 3533740"/>
              <a:gd name="connsiteX4" fmla="*/ 1616252 w 5680133"/>
              <a:gd name="connsiteY4" fmla="*/ 1027014 h 3533740"/>
              <a:gd name="connsiteX5" fmla="*/ 2052432 w 5680133"/>
              <a:gd name="connsiteY5" fmla="*/ 2054029 h 3533740"/>
              <a:gd name="connsiteX6" fmla="*/ 2052432 w 5680133"/>
              <a:gd name="connsiteY6" fmla="*/ 1027014 h 3533740"/>
              <a:gd name="connsiteX7" fmla="*/ 1026216 w 5680133"/>
              <a:gd name="connsiteY7" fmla="*/ 0 h 3533740"/>
              <a:gd name="connsiteX8" fmla="*/ 0 w 5680133"/>
              <a:gd name="connsiteY8" fmla="*/ 1027014 h 3533740"/>
              <a:gd name="connsiteX9" fmla="*/ 1026216 w 5680133"/>
              <a:gd name="connsiteY9" fmla="*/ 2054029 h 3533740"/>
              <a:gd name="connsiteX10" fmla="*/ 2052432 w 5680133"/>
              <a:gd name="connsiteY10" fmla="*/ 2054029 h 3533740"/>
              <a:gd name="connsiteX11" fmla="*/ 5302720 w 5680133"/>
              <a:gd name="connsiteY11" fmla="*/ 3528126 h 3533740"/>
              <a:gd name="connsiteX12" fmla="*/ 5363767 w 5680133"/>
              <a:gd name="connsiteY12" fmla="*/ 3466935 h 3533740"/>
              <a:gd name="connsiteX13" fmla="*/ 5302720 w 5680133"/>
              <a:gd name="connsiteY13" fmla="*/ 3406601 h 3533740"/>
              <a:gd name="connsiteX14" fmla="*/ 5241576 w 5680133"/>
              <a:gd name="connsiteY14" fmla="*/ 3466935 h 3533740"/>
              <a:gd name="connsiteX15" fmla="*/ 5302720 w 5680133"/>
              <a:gd name="connsiteY15" fmla="*/ 3528126 h 3533740"/>
              <a:gd name="connsiteX16" fmla="*/ 4875097 w 5680133"/>
              <a:gd name="connsiteY16" fmla="*/ 3277272 h 3533740"/>
              <a:gd name="connsiteX17" fmla="*/ 4983025 w 5680133"/>
              <a:gd name="connsiteY17" fmla="*/ 3179634 h 3533740"/>
              <a:gd name="connsiteX18" fmla="*/ 5090097 w 5680133"/>
              <a:gd name="connsiteY18" fmla="*/ 3277272 h 3533740"/>
              <a:gd name="connsiteX19" fmla="*/ 4875097 w 5680133"/>
              <a:gd name="connsiteY19" fmla="*/ 3277272 h 3533740"/>
              <a:gd name="connsiteX20" fmla="*/ 4986924 w 5680133"/>
              <a:gd name="connsiteY20" fmla="*/ 3533740 h 3533740"/>
              <a:gd name="connsiteX21" fmla="*/ 5173396 w 5680133"/>
              <a:gd name="connsiteY21" fmla="*/ 3416213 h 3533740"/>
              <a:gd name="connsiteX22" fmla="*/ 5073456 w 5680133"/>
              <a:gd name="connsiteY22" fmla="*/ 3416213 h 3533740"/>
              <a:gd name="connsiteX23" fmla="*/ 4988540 w 5680133"/>
              <a:gd name="connsiteY23" fmla="*/ 3459037 h 3533740"/>
              <a:gd name="connsiteX24" fmla="*/ 4873481 w 5680133"/>
              <a:gd name="connsiteY24" fmla="*/ 3346267 h 3533740"/>
              <a:gd name="connsiteX25" fmla="*/ 5184427 w 5680133"/>
              <a:gd name="connsiteY25" fmla="*/ 3346267 h 3533740"/>
              <a:gd name="connsiteX26" fmla="*/ 4980553 w 5680133"/>
              <a:gd name="connsiteY26" fmla="*/ 3104168 h 3533740"/>
              <a:gd name="connsiteX27" fmla="*/ 4777440 w 5680133"/>
              <a:gd name="connsiteY27" fmla="*/ 3320096 h 3533740"/>
              <a:gd name="connsiteX28" fmla="*/ 4986924 w 5680133"/>
              <a:gd name="connsiteY28" fmla="*/ 3533740 h 3533740"/>
              <a:gd name="connsiteX29" fmla="*/ 4677595 w 5680133"/>
              <a:gd name="connsiteY29" fmla="*/ 3525747 h 3533740"/>
              <a:gd name="connsiteX30" fmla="*/ 4737882 w 5680133"/>
              <a:gd name="connsiteY30" fmla="*/ 3517753 h 3533740"/>
              <a:gd name="connsiteX31" fmla="*/ 4737882 w 5680133"/>
              <a:gd name="connsiteY31" fmla="*/ 3448664 h 3533740"/>
              <a:gd name="connsiteX32" fmla="*/ 4702984 w 5680133"/>
              <a:gd name="connsiteY32" fmla="*/ 3452660 h 3533740"/>
              <a:gd name="connsiteX33" fmla="*/ 4649068 w 5680133"/>
              <a:gd name="connsiteY33" fmla="*/ 3388329 h 3533740"/>
              <a:gd name="connsiteX34" fmla="*/ 4649068 w 5680133"/>
              <a:gd name="connsiteY34" fmla="*/ 3189912 h 3533740"/>
              <a:gd name="connsiteX35" fmla="*/ 4729990 w 5680133"/>
              <a:gd name="connsiteY35" fmla="*/ 3189912 h 3533740"/>
              <a:gd name="connsiteX36" fmla="*/ 4729990 w 5680133"/>
              <a:gd name="connsiteY36" fmla="*/ 3116064 h 3533740"/>
              <a:gd name="connsiteX37" fmla="*/ 4649068 w 5680133"/>
              <a:gd name="connsiteY37" fmla="*/ 3116064 h 3533740"/>
              <a:gd name="connsiteX38" fmla="*/ 4649068 w 5680133"/>
              <a:gd name="connsiteY38" fmla="*/ 2997013 h 3533740"/>
              <a:gd name="connsiteX39" fmla="*/ 4557020 w 5680133"/>
              <a:gd name="connsiteY39" fmla="*/ 2997013 h 3533740"/>
              <a:gd name="connsiteX40" fmla="*/ 4557020 w 5680133"/>
              <a:gd name="connsiteY40" fmla="*/ 3116064 h 3533740"/>
              <a:gd name="connsiteX41" fmla="*/ 4487984 w 5680133"/>
              <a:gd name="connsiteY41" fmla="*/ 3116064 h 3533740"/>
              <a:gd name="connsiteX42" fmla="*/ 4487984 w 5680133"/>
              <a:gd name="connsiteY42" fmla="*/ 3189912 h 3533740"/>
              <a:gd name="connsiteX43" fmla="*/ 4557020 w 5680133"/>
              <a:gd name="connsiteY43" fmla="*/ 3189912 h 3533740"/>
              <a:gd name="connsiteX44" fmla="*/ 4557020 w 5680133"/>
              <a:gd name="connsiteY44" fmla="*/ 3405840 h 3533740"/>
              <a:gd name="connsiteX45" fmla="*/ 4677595 w 5680133"/>
              <a:gd name="connsiteY45" fmla="*/ 3525747 h 3533740"/>
              <a:gd name="connsiteX46" fmla="*/ 4221446 w 5680133"/>
              <a:gd name="connsiteY46" fmla="*/ 3533740 h 3533740"/>
              <a:gd name="connsiteX47" fmla="*/ 4335650 w 5680133"/>
              <a:gd name="connsiteY47" fmla="*/ 3471789 h 3533740"/>
              <a:gd name="connsiteX48" fmla="*/ 4335650 w 5680133"/>
              <a:gd name="connsiteY48" fmla="*/ 3521845 h 3533740"/>
              <a:gd name="connsiteX49" fmla="*/ 4428458 w 5680133"/>
              <a:gd name="connsiteY49" fmla="*/ 3521845 h 3533740"/>
              <a:gd name="connsiteX50" fmla="*/ 4428458 w 5680133"/>
              <a:gd name="connsiteY50" fmla="*/ 3116159 h 3533740"/>
              <a:gd name="connsiteX51" fmla="*/ 4334033 w 5680133"/>
              <a:gd name="connsiteY51" fmla="*/ 3116159 h 3533740"/>
              <a:gd name="connsiteX52" fmla="*/ 4334033 w 5680133"/>
              <a:gd name="connsiteY52" fmla="*/ 3340842 h 3533740"/>
              <a:gd name="connsiteX53" fmla="*/ 4249117 w 5680133"/>
              <a:gd name="connsiteY53" fmla="*/ 3455991 h 3533740"/>
              <a:gd name="connsiteX54" fmla="*/ 4180937 w 5680133"/>
              <a:gd name="connsiteY54" fmla="*/ 3370248 h 3533740"/>
              <a:gd name="connsiteX55" fmla="*/ 4180937 w 5680133"/>
              <a:gd name="connsiteY55" fmla="*/ 3116159 h 3533740"/>
              <a:gd name="connsiteX56" fmla="*/ 4086512 w 5680133"/>
              <a:gd name="connsiteY56" fmla="*/ 3116159 h 3533740"/>
              <a:gd name="connsiteX57" fmla="*/ 4086512 w 5680133"/>
              <a:gd name="connsiteY57" fmla="*/ 3384523 h 3533740"/>
              <a:gd name="connsiteX58" fmla="*/ 4221446 w 5680133"/>
              <a:gd name="connsiteY58" fmla="*/ 3533740 h 3533740"/>
              <a:gd name="connsiteX59" fmla="*/ 3958806 w 5680133"/>
              <a:gd name="connsiteY59" fmla="*/ 3525747 h 3533740"/>
              <a:gd name="connsiteX60" fmla="*/ 4019093 w 5680133"/>
              <a:gd name="connsiteY60" fmla="*/ 3517753 h 3533740"/>
              <a:gd name="connsiteX61" fmla="*/ 4019093 w 5680133"/>
              <a:gd name="connsiteY61" fmla="*/ 3448664 h 3533740"/>
              <a:gd name="connsiteX62" fmla="*/ 3984195 w 5680133"/>
              <a:gd name="connsiteY62" fmla="*/ 3452660 h 3533740"/>
              <a:gd name="connsiteX63" fmla="*/ 3930279 w 5680133"/>
              <a:gd name="connsiteY63" fmla="*/ 3388329 h 3533740"/>
              <a:gd name="connsiteX64" fmla="*/ 3930279 w 5680133"/>
              <a:gd name="connsiteY64" fmla="*/ 3189912 h 3533740"/>
              <a:gd name="connsiteX65" fmla="*/ 4011201 w 5680133"/>
              <a:gd name="connsiteY65" fmla="*/ 3189912 h 3533740"/>
              <a:gd name="connsiteX66" fmla="*/ 4011201 w 5680133"/>
              <a:gd name="connsiteY66" fmla="*/ 3116064 h 3533740"/>
              <a:gd name="connsiteX67" fmla="*/ 3930279 w 5680133"/>
              <a:gd name="connsiteY67" fmla="*/ 3116064 h 3533740"/>
              <a:gd name="connsiteX68" fmla="*/ 3930279 w 5680133"/>
              <a:gd name="connsiteY68" fmla="*/ 2997013 h 3533740"/>
              <a:gd name="connsiteX69" fmla="*/ 3838231 w 5680133"/>
              <a:gd name="connsiteY69" fmla="*/ 2997013 h 3533740"/>
              <a:gd name="connsiteX70" fmla="*/ 3838231 w 5680133"/>
              <a:gd name="connsiteY70" fmla="*/ 3116064 h 3533740"/>
              <a:gd name="connsiteX71" fmla="*/ 3769196 w 5680133"/>
              <a:gd name="connsiteY71" fmla="*/ 3116064 h 3533740"/>
              <a:gd name="connsiteX72" fmla="*/ 3769196 w 5680133"/>
              <a:gd name="connsiteY72" fmla="*/ 3189912 h 3533740"/>
              <a:gd name="connsiteX73" fmla="*/ 3838231 w 5680133"/>
              <a:gd name="connsiteY73" fmla="*/ 3189912 h 3533740"/>
              <a:gd name="connsiteX74" fmla="*/ 3838231 w 5680133"/>
              <a:gd name="connsiteY74" fmla="*/ 3405840 h 3533740"/>
              <a:gd name="connsiteX75" fmla="*/ 3958806 w 5680133"/>
              <a:gd name="connsiteY75" fmla="*/ 3525747 h 3533740"/>
              <a:gd name="connsiteX76" fmla="*/ 3601076 w 5680133"/>
              <a:gd name="connsiteY76" fmla="*/ 3012906 h 3533740"/>
              <a:gd name="connsiteX77" fmla="*/ 3662979 w 5680133"/>
              <a:gd name="connsiteY77" fmla="*/ 3074858 h 3533740"/>
              <a:gd name="connsiteX78" fmla="*/ 3724883 w 5680133"/>
              <a:gd name="connsiteY78" fmla="*/ 3012906 h 3533740"/>
              <a:gd name="connsiteX79" fmla="*/ 3662979 w 5680133"/>
              <a:gd name="connsiteY79" fmla="*/ 2950192 h 3533740"/>
              <a:gd name="connsiteX80" fmla="*/ 3601076 w 5680133"/>
              <a:gd name="connsiteY80" fmla="*/ 3012906 h 3533740"/>
              <a:gd name="connsiteX81" fmla="*/ 3616100 w 5680133"/>
              <a:gd name="connsiteY81" fmla="*/ 3521750 h 3533740"/>
              <a:gd name="connsiteX82" fmla="*/ 3709669 w 5680133"/>
              <a:gd name="connsiteY82" fmla="*/ 3521750 h 3533740"/>
              <a:gd name="connsiteX83" fmla="*/ 3709669 w 5680133"/>
              <a:gd name="connsiteY83" fmla="*/ 3116064 h 3533740"/>
              <a:gd name="connsiteX84" fmla="*/ 3616100 w 5680133"/>
              <a:gd name="connsiteY84" fmla="*/ 3116064 h 3533740"/>
              <a:gd name="connsiteX85" fmla="*/ 3616100 w 5680133"/>
              <a:gd name="connsiteY85" fmla="*/ 3521750 h 3533740"/>
              <a:gd name="connsiteX86" fmla="*/ 3484399 w 5680133"/>
              <a:gd name="connsiteY86" fmla="*/ 3525747 h 3533740"/>
              <a:gd name="connsiteX87" fmla="*/ 3544687 w 5680133"/>
              <a:gd name="connsiteY87" fmla="*/ 3517753 h 3533740"/>
              <a:gd name="connsiteX88" fmla="*/ 3544687 w 5680133"/>
              <a:gd name="connsiteY88" fmla="*/ 3448664 h 3533740"/>
              <a:gd name="connsiteX89" fmla="*/ 3509789 w 5680133"/>
              <a:gd name="connsiteY89" fmla="*/ 3452660 h 3533740"/>
              <a:gd name="connsiteX90" fmla="*/ 3455872 w 5680133"/>
              <a:gd name="connsiteY90" fmla="*/ 3388329 h 3533740"/>
              <a:gd name="connsiteX91" fmla="*/ 3455872 w 5680133"/>
              <a:gd name="connsiteY91" fmla="*/ 3189912 h 3533740"/>
              <a:gd name="connsiteX92" fmla="*/ 3536794 w 5680133"/>
              <a:gd name="connsiteY92" fmla="*/ 3189912 h 3533740"/>
              <a:gd name="connsiteX93" fmla="*/ 3536794 w 5680133"/>
              <a:gd name="connsiteY93" fmla="*/ 3116064 h 3533740"/>
              <a:gd name="connsiteX94" fmla="*/ 3455872 w 5680133"/>
              <a:gd name="connsiteY94" fmla="*/ 3116064 h 3533740"/>
              <a:gd name="connsiteX95" fmla="*/ 3455872 w 5680133"/>
              <a:gd name="connsiteY95" fmla="*/ 2997013 h 3533740"/>
              <a:gd name="connsiteX96" fmla="*/ 3363825 w 5680133"/>
              <a:gd name="connsiteY96" fmla="*/ 2997013 h 3533740"/>
              <a:gd name="connsiteX97" fmla="*/ 3363825 w 5680133"/>
              <a:gd name="connsiteY97" fmla="*/ 3116064 h 3533740"/>
              <a:gd name="connsiteX98" fmla="*/ 3294789 w 5680133"/>
              <a:gd name="connsiteY98" fmla="*/ 3116064 h 3533740"/>
              <a:gd name="connsiteX99" fmla="*/ 3294789 w 5680133"/>
              <a:gd name="connsiteY99" fmla="*/ 3189912 h 3533740"/>
              <a:gd name="connsiteX100" fmla="*/ 3363825 w 5680133"/>
              <a:gd name="connsiteY100" fmla="*/ 3189912 h 3533740"/>
              <a:gd name="connsiteX101" fmla="*/ 3363825 w 5680133"/>
              <a:gd name="connsiteY101" fmla="*/ 3405840 h 3533740"/>
              <a:gd name="connsiteX102" fmla="*/ 3484399 w 5680133"/>
              <a:gd name="connsiteY102" fmla="*/ 3525747 h 3533740"/>
              <a:gd name="connsiteX103" fmla="*/ 3087017 w 5680133"/>
              <a:gd name="connsiteY103" fmla="*/ 3533740 h 3533740"/>
              <a:gd name="connsiteX104" fmla="*/ 3266357 w 5680133"/>
              <a:gd name="connsiteY104" fmla="*/ 3401938 h 3533740"/>
              <a:gd name="connsiteX105" fmla="*/ 3118016 w 5680133"/>
              <a:gd name="connsiteY105" fmla="*/ 3279652 h 3533740"/>
              <a:gd name="connsiteX106" fmla="*/ 3068854 w 5680133"/>
              <a:gd name="connsiteY106" fmla="*/ 3268517 h 3533740"/>
              <a:gd name="connsiteX107" fmla="*/ 3004573 w 5680133"/>
              <a:gd name="connsiteY107" fmla="*/ 3221696 h 3533740"/>
              <a:gd name="connsiteX108" fmla="*/ 3074370 w 5680133"/>
              <a:gd name="connsiteY108" fmla="*/ 3174019 h 3533740"/>
              <a:gd name="connsiteX109" fmla="*/ 3157669 w 5680133"/>
              <a:gd name="connsiteY109" fmla="*/ 3225598 h 3533740"/>
              <a:gd name="connsiteX110" fmla="*/ 3252094 w 5680133"/>
              <a:gd name="connsiteY110" fmla="*/ 3225598 h 3533740"/>
              <a:gd name="connsiteX111" fmla="*/ 3075225 w 5680133"/>
              <a:gd name="connsiteY111" fmla="*/ 3104930 h 3533740"/>
              <a:gd name="connsiteX112" fmla="*/ 2908627 w 5680133"/>
              <a:gd name="connsiteY112" fmla="*/ 3227216 h 3533740"/>
              <a:gd name="connsiteX113" fmla="*/ 3045082 w 5680133"/>
              <a:gd name="connsiteY113" fmla="*/ 3347884 h 3533740"/>
              <a:gd name="connsiteX114" fmla="*/ 3092722 w 5680133"/>
              <a:gd name="connsiteY114" fmla="*/ 3358162 h 3533740"/>
              <a:gd name="connsiteX115" fmla="*/ 3170506 w 5680133"/>
              <a:gd name="connsiteY115" fmla="*/ 3411359 h 3533740"/>
              <a:gd name="connsiteX116" fmla="*/ 3091961 w 5680133"/>
              <a:gd name="connsiteY116" fmla="*/ 3463795 h 3533740"/>
              <a:gd name="connsiteX117" fmla="*/ 2996015 w 5680133"/>
              <a:gd name="connsiteY117" fmla="*/ 3395562 h 3533740"/>
              <a:gd name="connsiteX118" fmla="*/ 2894459 w 5680133"/>
              <a:gd name="connsiteY118" fmla="*/ 3395562 h 3533740"/>
              <a:gd name="connsiteX119" fmla="*/ 3087017 w 5680133"/>
              <a:gd name="connsiteY119" fmla="*/ 3533740 h 3533740"/>
              <a:gd name="connsiteX120" fmla="*/ 2479294 w 5680133"/>
              <a:gd name="connsiteY120" fmla="*/ 3521750 h 3533740"/>
              <a:gd name="connsiteX121" fmla="*/ 2573718 w 5680133"/>
              <a:gd name="connsiteY121" fmla="*/ 3521750 h 3533740"/>
              <a:gd name="connsiteX122" fmla="*/ 2573718 w 5680133"/>
              <a:gd name="connsiteY122" fmla="*/ 3295544 h 3533740"/>
              <a:gd name="connsiteX123" fmla="*/ 2664910 w 5680133"/>
              <a:gd name="connsiteY123" fmla="*/ 3182013 h 3533740"/>
              <a:gd name="connsiteX124" fmla="*/ 2731569 w 5680133"/>
              <a:gd name="connsiteY124" fmla="*/ 3259857 h 3533740"/>
              <a:gd name="connsiteX125" fmla="*/ 2731569 w 5680133"/>
              <a:gd name="connsiteY125" fmla="*/ 3521845 h 3533740"/>
              <a:gd name="connsiteX126" fmla="*/ 2826754 w 5680133"/>
              <a:gd name="connsiteY126" fmla="*/ 3521845 h 3533740"/>
              <a:gd name="connsiteX127" fmla="*/ 2826754 w 5680133"/>
              <a:gd name="connsiteY127" fmla="*/ 3251959 h 3533740"/>
              <a:gd name="connsiteX128" fmla="*/ 2691916 w 5680133"/>
              <a:gd name="connsiteY128" fmla="*/ 3104264 h 3533740"/>
              <a:gd name="connsiteX129" fmla="*/ 2571341 w 5680133"/>
              <a:gd name="connsiteY129" fmla="*/ 3168595 h 3533740"/>
              <a:gd name="connsiteX130" fmla="*/ 2571341 w 5680133"/>
              <a:gd name="connsiteY130" fmla="*/ 3116159 h 3533740"/>
              <a:gd name="connsiteX131" fmla="*/ 2479294 w 5680133"/>
              <a:gd name="connsiteY131" fmla="*/ 3116159 h 3533740"/>
              <a:gd name="connsiteX132" fmla="*/ 2479294 w 5680133"/>
              <a:gd name="connsiteY132" fmla="*/ 3521750 h 3533740"/>
              <a:gd name="connsiteX133" fmla="*/ 2273042 w 5680133"/>
              <a:gd name="connsiteY133" fmla="*/ 3521750 h 3533740"/>
              <a:gd name="connsiteX134" fmla="*/ 2372222 w 5680133"/>
              <a:gd name="connsiteY134" fmla="*/ 3521750 h 3533740"/>
              <a:gd name="connsiteX135" fmla="*/ 2372222 w 5680133"/>
              <a:gd name="connsiteY135" fmla="*/ 2965990 h 3533740"/>
              <a:gd name="connsiteX136" fmla="*/ 2273042 w 5680133"/>
              <a:gd name="connsiteY136" fmla="*/ 2965990 h 3533740"/>
              <a:gd name="connsiteX137" fmla="*/ 2273042 w 5680133"/>
              <a:gd name="connsiteY137" fmla="*/ 3521750 h 3533740"/>
              <a:gd name="connsiteX138" fmla="*/ 5500793 w 5680133"/>
              <a:gd name="connsiteY138" fmla="*/ 2775851 h 3533740"/>
              <a:gd name="connsiteX139" fmla="*/ 5680134 w 5680133"/>
              <a:gd name="connsiteY139" fmla="*/ 2644048 h 3533740"/>
              <a:gd name="connsiteX140" fmla="*/ 5531792 w 5680133"/>
              <a:gd name="connsiteY140" fmla="*/ 2521762 h 3533740"/>
              <a:gd name="connsiteX141" fmla="*/ 5482631 w 5680133"/>
              <a:gd name="connsiteY141" fmla="*/ 2510628 h 3533740"/>
              <a:gd name="connsiteX142" fmla="*/ 5418349 w 5680133"/>
              <a:gd name="connsiteY142" fmla="*/ 2463807 h 3533740"/>
              <a:gd name="connsiteX143" fmla="*/ 5488146 w 5680133"/>
              <a:gd name="connsiteY143" fmla="*/ 2416225 h 3533740"/>
              <a:gd name="connsiteX144" fmla="*/ 5571445 w 5680133"/>
              <a:gd name="connsiteY144" fmla="*/ 2467804 h 3533740"/>
              <a:gd name="connsiteX145" fmla="*/ 5665870 w 5680133"/>
              <a:gd name="connsiteY145" fmla="*/ 2467804 h 3533740"/>
              <a:gd name="connsiteX146" fmla="*/ 5489001 w 5680133"/>
              <a:gd name="connsiteY146" fmla="*/ 2347135 h 3533740"/>
              <a:gd name="connsiteX147" fmla="*/ 5322403 w 5680133"/>
              <a:gd name="connsiteY147" fmla="*/ 2469422 h 3533740"/>
              <a:gd name="connsiteX148" fmla="*/ 5458858 w 5680133"/>
              <a:gd name="connsiteY148" fmla="*/ 2590090 h 3533740"/>
              <a:gd name="connsiteX149" fmla="*/ 5506498 w 5680133"/>
              <a:gd name="connsiteY149" fmla="*/ 2600368 h 3533740"/>
              <a:gd name="connsiteX150" fmla="*/ 5584282 w 5680133"/>
              <a:gd name="connsiteY150" fmla="*/ 2653565 h 3533740"/>
              <a:gd name="connsiteX151" fmla="*/ 5505737 w 5680133"/>
              <a:gd name="connsiteY151" fmla="*/ 2706000 h 3533740"/>
              <a:gd name="connsiteX152" fmla="*/ 5409791 w 5680133"/>
              <a:gd name="connsiteY152" fmla="*/ 2637767 h 3533740"/>
              <a:gd name="connsiteX153" fmla="*/ 5308234 w 5680133"/>
              <a:gd name="connsiteY153" fmla="*/ 2637767 h 3533740"/>
              <a:gd name="connsiteX154" fmla="*/ 5500793 w 5680133"/>
              <a:gd name="connsiteY154" fmla="*/ 2775851 h 3533740"/>
              <a:gd name="connsiteX155" fmla="*/ 4957636 w 5680133"/>
              <a:gd name="connsiteY155" fmla="*/ 2519383 h 3533740"/>
              <a:gd name="connsiteX156" fmla="*/ 5065564 w 5680133"/>
              <a:gd name="connsiteY156" fmla="*/ 2421744 h 3533740"/>
              <a:gd name="connsiteX157" fmla="*/ 5172635 w 5680133"/>
              <a:gd name="connsiteY157" fmla="*/ 2519383 h 3533740"/>
              <a:gd name="connsiteX158" fmla="*/ 4957636 w 5680133"/>
              <a:gd name="connsiteY158" fmla="*/ 2519383 h 3533740"/>
              <a:gd name="connsiteX159" fmla="*/ 5069462 w 5680133"/>
              <a:gd name="connsiteY159" fmla="*/ 2775851 h 3533740"/>
              <a:gd name="connsiteX160" fmla="*/ 5255935 w 5680133"/>
              <a:gd name="connsiteY160" fmla="*/ 2658323 h 3533740"/>
              <a:gd name="connsiteX161" fmla="*/ 5155994 w 5680133"/>
              <a:gd name="connsiteY161" fmla="*/ 2658323 h 3533740"/>
              <a:gd name="connsiteX162" fmla="*/ 5071079 w 5680133"/>
              <a:gd name="connsiteY162" fmla="*/ 2701147 h 3533740"/>
              <a:gd name="connsiteX163" fmla="*/ 4956020 w 5680133"/>
              <a:gd name="connsiteY163" fmla="*/ 2588377 h 3533740"/>
              <a:gd name="connsiteX164" fmla="*/ 5266965 w 5680133"/>
              <a:gd name="connsiteY164" fmla="*/ 2588377 h 3533740"/>
              <a:gd name="connsiteX165" fmla="*/ 5063091 w 5680133"/>
              <a:gd name="connsiteY165" fmla="*/ 2346279 h 3533740"/>
              <a:gd name="connsiteX166" fmla="*/ 4859978 w 5680133"/>
              <a:gd name="connsiteY166" fmla="*/ 2562207 h 3533740"/>
              <a:gd name="connsiteX167" fmla="*/ 5069462 w 5680133"/>
              <a:gd name="connsiteY167" fmla="*/ 2775851 h 3533740"/>
              <a:gd name="connsiteX168" fmla="*/ 4675408 w 5680133"/>
              <a:gd name="connsiteY168" fmla="*/ 2255016 h 3533740"/>
              <a:gd name="connsiteX169" fmla="*/ 4737312 w 5680133"/>
              <a:gd name="connsiteY169" fmla="*/ 2316968 h 3533740"/>
              <a:gd name="connsiteX170" fmla="*/ 4799215 w 5680133"/>
              <a:gd name="connsiteY170" fmla="*/ 2255016 h 3533740"/>
              <a:gd name="connsiteX171" fmla="*/ 4737312 w 5680133"/>
              <a:gd name="connsiteY171" fmla="*/ 2192303 h 3533740"/>
              <a:gd name="connsiteX172" fmla="*/ 4675408 w 5680133"/>
              <a:gd name="connsiteY172" fmla="*/ 2255016 h 3533740"/>
              <a:gd name="connsiteX173" fmla="*/ 4690527 w 5680133"/>
              <a:gd name="connsiteY173" fmla="*/ 2763956 h 3533740"/>
              <a:gd name="connsiteX174" fmla="*/ 4784096 w 5680133"/>
              <a:gd name="connsiteY174" fmla="*/ 2763956 h 3533740"/>
              <a:gd name="connsiteX175" fmla="*/ 4784096 w 5680133"/>
              <a:gd name="connsiteY175" fmla="*/ 2358270 h 3533740"/>
              <a:gd name="connsiteX176" fmla="*/ 4690527 w 5680133"/>
              <a:gd name="connsiteY176" fmla="*/ 2358270 h 3533740"/>
              <a:gd name="connsiteX177" fmla="*/ 4690527 w 5680133"/>
              <a:gd name="connsiteY177" fmla="*/ 2763956 h 3533740"/>
              <a:gd name="connsiteX178" fmla="*/ 4393274 w 5680133"/>
              <a:gd name="connsiteY178" fmla="*/ 2763956 h 3533740"/>
              <a:gd name="connsiteX179" fmla="*/ 4487699 w 5680133"/>
              <a:gd name="connsiteY179" fmla="*/ 2763956 h 3533740"/>
              <a:gd name="connsiteX180" fmla="*/ 4487699 w 5680133"/>
              <a:gd name="connsiteY180" fmla="*/ 2580574 h 3533740"/>
              <a:gd name="connsiteX181" fmla="*/ 4557495 w 5680133"/>
              <a:gd name="connsiteY181" fmla="*/ 2443251 h 3533740"/>
              <a:gd name="connsiteX182" fmla="*/ 4629669 w 5680133"/>
              <a:gd name="connsiteY182" fmla="*/ 2436876 h 3533740"/>
              <a:gd name="connsiteX183" fmla="*/ 4629669 w 5680133"/>
              <a:gd name="connsiteY183" fmla="*/ 2346374 h 3533740"/>
              <a:gd name="connsiteX184" fmla="*/ 4485322 w 5680133"/>
              <a:gd name="connsiteY184" fmla="*/ 2441634 h 3533740"/>
              <a:gd name="connsiteX185" fmla="*/ 4485322 w 5680133"/>
              <a:gd name="connsiteY185" fmla="*/ 2358270 h 3533740"/>
              <a:gd name="connsiteX186" fmla="*/ 4393274 w 5680133"/>
              <a:gd name="connsiteY186" fmla="*/ 2358270 h 3533740"/>
              <a:gd name="connsiteX187" fmla="*/ 4393274 w 5680133"/>
              <a:gd name="connsiteY187" fmla="*/ 2763956 h 3533740"/>
              <a:gd name="connsiteX188" fmla="*/ 3987333 w 5680133"/>
              <a:gd name="connsiteY188" fmla="*/ 2560684 h 3533740"/>
              <a:gd name="connsiteX189" fmla="*/ 4090506 w 5680133"/>
              <a:gd name="connsiteY189" fmla="*/ 2422506 h 3533740"/>
              <a:gd name="connsiteX190" fmla="*/ 4196817 w 5680133"/>
              <a:gd name="connsiteY190" fmla="*/ 2560684 h 3533740"/>
              <a:gd name="connsiteX191" fmla="*/ 4090506 w 5680133"/>
              <a:gd name="connsiteY191" fmla="*/ 2700386 h 3533740"/>
              <a:gd name="connsiteX192" fmla="*/ 3987333 w 5680133"/>
              <a:gd name="connsiteY192" fmla="*/ 2560684 h 3533740"/>
              <a:gd name="connsiteX193" fmla="*/ 4072154 w 5680133"/>
              <a:gd name="connsiteY193" fmla="*/ 2775851 h 3533740"/>
              <a:gd name="connsiteX194" fmla="*/ 4195106 w 5680133"/>
              <a:gd name="connsiteY194" fmla="*/ 2713138 h 3533740"/>
              <a:gd name="connsiteX195" fmla="*/ 4195106 w 5680133"/>
              <a:gd name="connsiteY195" fmla="*/ 2763956 h 3533740"/>
              <a:gd name="connsiteX196" fmla="*/ 4290291 w 5680133"/>
              <a:gd name="connsiteY196" fmla="*/ 2763956 h 3533740"/>
              <a:gd name="connsiteX197" fmla="*/ 4290291 w 5680133"/>
              <a:gd name="connsiteY197" fmla="*/ 2358270 h 3533740"/>
              <a:gd name="connsiteX198" fmla="*/ 4195106 w 5680133"/>
              <a:gd name="connsiteY198" fmla="*/ 2358270 h 3533740"/>
              <a:gd name="connsiteX199" fmla="*/ 4195106 w 5680133"/>
              <a:gd name="connsiteY199" fmla="*/ 2410705 h 3533740"/>
              <a:gd name="connsiteX200" fmla="*/ 4072154 w 5680133"/>
              <a:gd name="connsiteY200" fmla="*/ 2346374 h 3533740"/>
              <a:gd name="connsiteX201" fmla="*/ 3890531 w 5680133"/>
              <a:gd name="connsiteY201" fmla="*/ 2560684 h 3533740"/>
              <a:gd name="connsiteX202" fmla="*/ 4072154 w 5680133"/>
              <a:gd name="connsiteY202" fmla="*/ 2775851 h 3533740"/>
              <a:gd name="connsiteX203" fmla="*/ 3606781 w 5680133"/>
              <a:gd name="connsiteY203" fmla="*/ 2775851 h 3533740"/>
              <a:gd name="connsiteX204" fmla="*/ 3720985 w 5680133"/>
              <a:gd name="connsiteY204" fmla="*/ 2713899 h 3533740"/>
              <a:gd name="connsiteX205" fmla="*/ 3720985 w 5680133"/>
              <a:gd name="connsiteY205" fmla="*/ 2763956 h 3533740"/>
              <a:gd name="connsiteX206" fmla="*/ 3813793 w 5680133"/>
              <a:gd name="connsiteY206" fmla="*/ 2763956 h 3533740"/>
              <a:gd name="connsiteX207" fmla="*/ 3813793 w 5680133"/>
              <a:gd name="connsiteY207" fmla="*/ 2358270 h 3533740"/>
              <a:gd name="connsiteX208" fmla="*/ 3719368 w 5680133"/>
              <a:gd name="connsiteY208" fmla="*/ 2358270 h 3533740"/>
              <a:gd name="connsiteX209" fmla="*/ 3719368 w 5680133"/>
              <a:gd name="connsiteY209" fmla="*/ 2582953 h 3533740"/>
              <a:gd name="connsiteX210" fmla="*/ 3634452 w 5680133"/>
              <a:gd name="connsiteY210" fmla="*/ 2698102 h 3533740"/>
              <a:gd name="connsiteX211" fmla="*/ 3566177 w 5680133"/>
              <a:gd name="connsiteY211" fmla="*/ 2612359 h 3533740"/>
              <a:gd name="connsiteX212" fmla="*/ 3566177 w 5680133"/>
              <a:gd name="connsiteY212" fmla="*/ 2358270 h 3533740"/>
              <a:gd name="connsiteX213" fmla="*/ 3471753 w 5680133"/>
              <a:gd name="connsiteY213" fmla="*/ 2358270 h 3533740"/>
              <a:gd name="connsiteX214" fmla="*/ 3471753 w 5680133"/>
              <a:gd name="connsiteY214" fmla="*/ 2626538 h 3533740"/>
              <a:gd name="connsiteX215" fmla="*/ 3606781 w 5680133"/>
              <a:gd name="connsiteY215" fmla="*/ 2775851 h 3533740"/>
              <a:gd name="connsiteX216" fmla="*/ 3345187 w 5680133"/>
              <a:gd name="connsiteY216" fmla="*/ 2767952 h 3533740"/>
              <a:gd name="connsiteX217" fmla="*/ 3405475 w 5680133"/>
              <a:gd name="connsiteY217" fmla="*/ 2759959 h 3533740"/>
              <a:gd name="connsiteX218" fmla="*/ 3405475 w 5680133"/>
              <a:gd name="connsiteY218" fmla="*/ 2690869 h 3533740"/>
              <a:gd name="connsiteX219" fmla="*/ 3370576 w 5680133"/>
              <a:gd name="connsiteY219" fmla="*/ 2694866 h 3533740"/>
              <a:gd name="connsiteX220" fmla="*/ 3316660 w 5680133"/>
              <a:gd name="connsiteY220" fmla="*/ 2630535 h 3533740"/>
              <a:gd name="connsiteX221" fmla="*/ 3316660 w 5680133"/>
              <a:gd name="connsiteY221" fmla="*/ 2432022 h 3533740"/>
              <a:gd name="connsiteX222" fmla="*/ 3397582 w 5680133"/>
              <a:gd name="connsiteY222" fmla="*/ 2432022 h 3533740"/>
              <a:gd name="connsiteX223" fmla="*/ 3397582 w 5680133"/>
              <a:gd name="connsiteY223" fmla="*/ 2358174 h 3533740"/>
              <a:gd name="connsiteX224" fmla="*/ 3316660 w 5680133"/>
              <a:gd name="connsiteY224" fmla="*/ 2358174 h 3533740"/>
              <a:gd name="connsiteX225" fmla="*/ 3316660 w 5680133"/>
              <a:gd name="connsiteY225" fmla="*/ 2239124 h 3533740"/>
              <a:gd name="connsiteX226" fmla="*/ 3224612 w 5680133"/>
              <a:gd name="connsiteY226" fmla="*/ 2239124 h 3533740"/>
              <a:gd name="connsiteX227" fmla="*/ 3224612 w 5680133"/>
              <a:gd name="connsiteY227" fmla="*/ 2358174 h 3533740"/>
              <a:gd name="connsiteX228" fmla="*/ 3155577 w 5680133"/>
              <a:gd name="connsiteY228" fmla="*/ 2358174 h 3533740"/>
              <a:gd name="connsiteX229" fmla="*/ 3155577 w 5680133"/>
              <a:gd name="connsiteY229" fmla="*/ 2432022 h 3533740"/>
              <a:gd name="connsiteX230" fmla="*/ 3224612 w 5680133"/>
              <a:gd name="connsiteY230" fmla="*/ 2432022 h 3533740"/>
              <a:gd name="connsiteX231" fmla="*/ 3224612 w 5680133"/>
              <a:gd name="connsiteY231" fmla="*/ 2647950 h 3533740"/>
              <a:gd name="connsiteX232" fmla="*/ 3345187 w 5680133"/>
              <a:gd name="connsiteY232" fmla="*/ 2767952 h 3533740"/>
              <a:gd name="connsiteX233" fmla="*/ 2942384 w 5680133"/>
              <a:gd name="connsiteY233" fmla="*/ 2775851 h 3533740"/>
              <a:gd name="connsiteX234" fmla="*/ 3127240 w 5680133"/>
              <a:gd name="connsiteY234" fmla="*/ 2636150 h 3533740"/>
              <a:gd name="connsiteX235" fmla="*/ 3033671 w 5680133"/>
              <a:gd name="connsiteY235" fmla="*/ 2636150 h 3533740"/>
              <a:gd name="connsiteX236" fmla="*/ 2944001 w 5680133"/>
              <a:gd name="connsiteY236" fmla="*/ 2698102 h 3533740"/>
              <a:gd name="connsiteX237" fmla="*/ 2840067 w 5680133"/>
              <a:gd name="connsiteY237" fmla="*/ 2562302 h 3533740"/>
              <a:gd name="connsiteX238" fmla="*/ 2946378 w 5680133"/>
              <a:gd name="connsiteY238" fmla="*/ 2424980 h 3533740"/>
              <a:gd name="connsiteX239" fmla="*/ 3033671 w 5680133"/>
              <a:gd name="connsiteY239" fmla="*/ 2486932 h 3533740"/>
              <a:gd name="connsiteX240" fmla="*/ 3126479 w 5680133"/>
              <a:gd name="connsiteY240" fmla="*/ 2486932 h 3533740"/>
              <a:gd name="connsiteX241" fmla="*/ 2944761 w 5680133"/>
              <a:gd name="connsiteY241" fmla="*/ 2347230 h 3533740"/>
              <a:gd name="connsiteX242" fmla="*/ 2740887 w 5680133"/>
              <a:gd name="connsiteY242" fmla="*/ 2562397 h 3533740"/>
              <a:gd name="connsiteX243" fmla="*/ 2942384 w 5680133"/>
              <a:gd name="connsiteY243" fmla="*/ 2775851 h 3533740"/>
              <a:gd name="connsiteX244" fmla="*/ 2380114 w 5680133"/>
              <a:gd name="connsiteY244" fmla="*/ 2564681 h 3533740"/>
              <a:gd name="connsiteX245" fmla="*/ 2417390 w 5680133"/>
              <a:gd name="connsiteY245" fmla="*/ 2455908 h 3533740"/>
              <a:gd name="connsiteX246" fmla="*/ 2466552 w 5680133"/>
              <a:gd name="connsiteY246" fmla="*/ 2312210 h 3533740"/>
              <a:gd name="connsiteX247" fmla="*/ 2467312 w 5680133"/>
              <a:gd name="connsiteY247" fmla="*/ 2312210 h 3533740"/>
              <a:gd name="connsiteX248" fmla="*/ 2516474 w 5680133"/>
              <a:gd name="connsiteY248" fmla="*/ 2455147 h 3533740"/>
              <a:gd name="connsiteX249" fmla="*/ 2553749 w 5680133"/>
              <a:gd name="connsiteY249" fmla="*/ 2564681 h 3533740"/>
              <a:gd name="connsiteX250" fmla="*/ 2380114 w 5680133"/>
              <a:gd name="connsiteY250" fmla="*/ 2564681 h 3533740"/>
              <a:gd name="connsiteX251" fmla="*/ 2207240 w 5680133"/>
              <a:gd name="connsiteY251" fmla="*/ 2763956 h 3533740"/>
              <a:gd name="connsiteX252" fmla="*/ 2311174 w 5680133"/>
              <a:gd name="connsiteY252" fmla="*/ 2763956 h 3533740"/>
              <a:gd name="connsiteX253" fmla="*/ 2350826 w 5680133"/>
              <a:gd name="connsiteY253" fmla="*/ 2648045 h 3533740"/>
              <a:gd name="connsiteX254" fmla="*/ 2582466 w 5680133"/>
              <a:gd name="connsiteY254" fmla="*/ 2648045 h 3533740"/>
              <a:gd name="connsiteX255" fmla="*/ 2622119 w 5680133"/>
              <a:gd name="connsiteY255" fmla="*/ 2763956 h 3533740"/>
              <a:gd name="connsiteX256" fmla="*/ 2728430 w 5680133"/>
              <a:gd name="connsiteY256" fmla="*/ 2763956 h 3533740"/>
              <a:gd name="connsiteX257" fmla="*/ 2523701 w 5680133"/>
              <a:gd name="connsiteY257" fmla="*/ 2208195 h 3533740"/>
              <a:gd name="connsiteX258" fmla="*/ 2414252 w 5680133"/>
              <a:gd name="connsiteY258" fmla="*/ 2208195 h 3533740"/>
              <a:gd name="connsiteX259" fmla="*/ 2207240 w 5680133"/>
              <a:gd name="connsiteY259" fmla="*/ 2763956 h 35337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Lst>
            <a:rect l="l" t="t" r="r" b="b"/>
            <a:pathLst>
              <a:path w="5680133" h="3533740">
                <a:moveTo>
                  <a:pt x="1616252" y="1027014"/>
                </a:moveTo>
                <a:cubicBezTo>
                  <a:pt x="1616252" y="1353238"/>
                  <a:pt x="1352091" y="1617605"/>
                  <a:pt x="1026216" y="1617605"/>
                </a:cubicBezTo>
                <a:cubicBezTo>
                  <a:pt x="700341" y="1617605"/>
                  <a:pt x="436180" y="1353238"/>
                  <a:pt x="436180" y="1027014"/>
                </a:cubicBezTo>
                <a:cubicBezTo>
                  <a:pt x="436180" y="700886"/>
                  <a:pt x="700341" y="436519"/>
                  <a:pt x="1026216" y="436519"/>
                </a:cubicBezTo>
                <a:cubicBezTo>
                  <a:pt x="1352091" y="436519"/>
                  <a:pt x="1616252" y="700886"/>
                  <a:pt x="1616252" y="1027014"/>
                </a:cubicBezTo>
                <a:moveTo>
                  <a:pt x="2052432" y="2054029"/>
                </a:moveTo>
                <a:lnTo>
                  <a:pt x="2052432" y="1027014"/>
                </a:lnTo>
                <a:cubicBezTo>
                  <a:pt x="2052432" y="459834"/>
                  <a:pt x="1592955" y="0"/>
                  <a:pt x="1026216" y="0"/>
                </a:cubicBezTo>
                <a:cubicBezTo>
                  <a:pt x="459477" y="0"/>
                  <a:pt x="0" y="459834"/>
                  <a:pt x="0" y="1027014"/>
                </a:cubicBezTo>
                <a:cubicBezTo>
                  <a:pt x="0" y="1594290"/>
                  <a:pt x="459477" y="2054029"/>
                  <a:pt x="1026216" y="2054029"/>
                </a:cubicBezTo>
                <a:lnTo>
                  <a:pt x="2052432" y="2054029"/>
                </a:lnTo>
                <a:close/>
                <a:moveTo>
                  <a:pt x="5302720" y="3528126"/>
                </a:moveTo>
                <a:cubicBezTo>
                  <a:pt x="5336001" y="3528126"/>
                  <a:pt x="5363767" y="3501099"/>
                  <a:pt x="5363767" y="3466935"/>
                </a:cubicBezTo>
                <a:cubicBezTo>
                  <a:pt x="5363767" y="3433628"/>
                  <a:pt x="5336001" y="3406601"/>
                  <a:pt x="5302720" y="3406601"/>
                </a:cubicBezTo>
                <a:cubicBezTo>
                  <a:pt x="5269343" y="3406601"/>
                  <a:pt x="5241576" y="3433628"/>
                  <a:pt x="5241576" y="3466935"/>
                </a:cubicBezTo>
                <a:cubicBezTo>
                  <a:pt x="5241576" y="3501194"/>
                  <a:pt x="5269343" y="3528126"/>
                  <a:pt x="5302720" y="3528126"/>
                </a:cubicBezTo>
                <a:moveTo>
                  <a:pt x="4875097" y="3277272"/>
                </a:moveTo>
                <a:cubicBezTo>
                  <a:pt x="4883846" y="3220079"/>
                  <a:pt x="4927492" y="3179634"/>
                  <a:pt x="4983025" y="3179634"/>
                </a:cubicBezTo>
                <a:cubicBezTo>
                  <a:pt x="5043313" y="3179634"/>
                  <a:pt x="5081349" y="3218556"/>
                  <a:pt x="5090097" y="3277272"/>
                </a:cubicBezTo>
                <a:lnTo>
                  <a:pt x="4875097" y="3277272"/>
                </a:lnTo>
                <a:close/>
                <a:moveTo>
                  <a:pt x="4986924" y="3533740"/>
                </a:moveTo>
                <a:cubicBezTo>
                  <a:pt x="5086864" y="3533740"/>
                  <a:pt x="5151906" y="3485302"/>
                  <a:pt x="5173396" y="3416213"/>
                </a:cubicBezTo>
                <a:lnTo>
                  <a:pt x="5073456" y="3416213"/>
                </a:lnTo>
                <a:cubicBezTo>
                  <a:pt x="5060809" y="3440004"/>
                  <a:pt x="5034564" y="3459037"/>
                  <a:pt x="4988540" y="3459037"/>
                </a:cubicBezTo>
                <a:cubicBezTo>
                  <a:pt x="4925115" y="3459037"/>
                  <a:pt x="4878236" y="3413738"/>
                  <a:pt x="4873481" y="3346267"/>
                </a:cubicBezTo>
                <a:lnTo>
                  <a:pt x="5184427" y="3346267"/>
                </a:lnTo>
                <a:cubicBezTo>
                  <a:pt x="5182810" y="3192291"/>
                  <a:pt x="5101983" y="3104168"/>
                  <a:pt x="4980553" y="3104168"/>
                </a:cubicBezTo>
                <a:cubicBezTo>
                  <a:pt x="4870248" y="3104168"/>
                  <a:pt x="4777440" y="3193052"/>
                  <a:pt x="4777440" y="3320096"/>
                </a:cubicBezTo>
                <a:cubicBezTo>
                  <a:pt x="4777535" y="3447997"/>
                  <a:pt x="4857601" y="3533740"/>
                  <a:pt x="4986924" y="3533740"/>
                </a:cubicBezTo>
                <a:moveTo>
                  <a:pt x="4677595" y="3525747"/>
                </a:moveTo>
                <a:cubicBezTo>
                  <a:pt x="4699846" y="3525747"/>
                  <a:pt x="4724379" y="3522606"/>
                  <a:pt x="4737882" y="3517753"/>
                </a:cubicBezTo>
                <a:lnTo>
                  <a:pt x="4737882" y="3448664"/>
                </a:lnTo>
                <a:cubicBezTo>
                  <a:pt x="4724379" y="3451043"/>
                  <a:pt x="4712493" y="3452660"/>
                  <a:pt x="4702984" y="3452660"/>
                </a:cubicBezTo>
                <a:cubicBezTo>
                  <a:pt x="4663331" y="3452660"/>
                  <a:pt x="4649068" y="3430392"/>
                  <a:pt x="4649068" y="3388329"/>
                </a:cubicBezTo>
                <a:lnTo>
                  <a:pt x="4649068" y="3189912"/>
                </a:lnTo>
                <a:lnTo>
                  <a:pt x="4729990" y="3189912"/>
                </a:lnTo>
                <a:lnTo>
                  <a:pt x="4729990" y="3116064"/>
                </a:lnTo>
                <a:lnTo>
                  <a:pt x="4649068" y="3116064"/>
                </a:lnTo>
                <a:lnTo>
                  <a:pt x="4649068" y="2997013"/>
                </a:lnTo>
                <a:lnTo>
                  <a:pt x="4557020" y="2997013"/>
                </a:lnTo>
                <a:lnTo>
                  <a:pt x="4557020" y="3116064"/>
                </a:lnTo>
                <a:lnTo>
                  <a:pt x="4487984" y="3116064"/>
                </a:lnTo>
                <a:lnTo>
                  <a:pt x="4487984" y="3189912"/>
                </a:lnTo>
                <a:lnTo>
                  <a:pt x="4557020" y="3189912"/>
                </a:lnTo>
                <a:lnTo>
                  <a:pt x="4557020" y="3405840"/>
                </a:lnTo>
                <a:cubicBezTo>
                  <a:pt x="4557020" y="3495580"/>
                  <a:pt x="4611697" y="3525747"/>
                  <a:pt x="4677595" y="3525747"/>
                </a:cubicBezTo>
                <a:moveTo>
                  <a:pt x="4221446" y="3533740"/>
                </a:moveTo>
                <a:cubicBezTo>
                  <a:pt x="4274601" y="3533740"/>
                  <a:pt x="4313493" y="3512328"/>
                  <a:pt x="4335650" y="3471789"/>
                </a:cubicBezTo>
                <a:lnTo>
                  <a:pt x="4335650" y="3521845"/>
                </a:lnTo>
                <a:lnTo>
                  <a:pt x="4428458" y="3521845"/>
                </a:lnTo>
                <a:lnTo>
                  <a:pt x="4428458" y="3116159"/>
                </a:lnTo>
                <a:lnTo>
                  <a:pt x="4334033" y="3116159"/>
                </a:lnTo>
                <a:lnTo>
                  <a:pt x="4334033" y="3340842"/>
                </a:lnTo>
                <a:cubicBezTo>
                  <a:pt x="4334033" y="3422588"/>
                  <a:pt x="4291147" y="3455991"/>
                  <a:pt x="4249117" y="3455991"/>
                </a:cubicBezTo>
                <a:cubicBezTo>
                  <a:pt x="4201477" y="3455991"/>
                  <a:pt x="4180937" y="3424206"/>
                  <a:pt x="4180937" y="3370248"/>
                </a:cubicBezTo>
                <a:lnTo>
                  <a:pt x="4180937" y="3116159"/>
                </a:lnTo>
                <a:lnTo>
                  <a:pt x="4086512" y="3116159"/>
                </a:lnTo>
                <a:lnTo>
                  <a:pt x="4086512" y="3384523"/>
                </a:lnTo>
                <a:cubicBezTo>
                  <a:pt x="4086512" y="3482923"/>
                  <a:pt x="4142045" y="3533740"/>
                  <a:pt x="4221446" y="3533740"/>
                </a:cubicBezTo>
                <a:moveTo>
                  <a:pt x="3958806" y="3525747"/>
                </a:moveTo>
                <a:cubicBezTo>
                  <a:pt x="3981057" y="3525747"/>
                  <a:pt x="4005590" y="3522606"/>
                  <a:pt x="4019093" y="3517753"/>
                </a:cubicBezTo>
                <a:lnTo>
                  <a:pt x="4019093" y="3448664"/>
                </a:lnTo>
                <a:cubicBezTo>
                  <a:pt x="4005590" y="3451043"/>
                  <a:pt x="3993704" y="3452660"/>
                  <a:pt x="3984195" y="3452660"/>
                </a:cubicBezTo>
                <a:cubicBezTo>
                  <a:pt x="3944542" y="3452660"/>
                  <a:pt x="3930279" y="3430392"/>
                  <a:pt x="3930279" y="3388329"/>
                </a:cubicBezTo>
                <a:lnTo>
                  <a:pt x="3930279" y="3189912"/>
                </a:lnTo>
                <a:lnTo>
                  <a:pt x="4011201" y="3189912"/>
                </a:lnTo>
                <a:lnTo>
                  <a:pt x="4011201" y="3116064"/>
                </a:lnTo>
                <a:lnTo>
                  <a:pt x="3930279" y="3116064"/>
                </a:lnTo>
                <a:lnTo>
                  <a:pt x="3930279" y="2997013"/>
                </a:lnTo>
                <a:lnTo>
                  <a:pt x="3838231" y="2997013"/>
                </a:lnTo>
                <a:lnTo>
                  <a:pt x="3838231" y="3116064"/>
                </a:lnTo>
                <a:lnTo>
                  <a:pt x="3769196" y="3116064"/>
                </a:lnTo>
                <a:lnTo>
                  <a:pt x="3769196" y="3189912"/>
                </a:lnTo>
                <a:lnTo>
                  <a:pt x="3838231" y="3189912"/>
                </a:lnTo>
                <a:lnTo>
                  <a:pt x="3838231" y="3405840"/>
                </a:lnTo>
                <a:cubicBezTo>
                  <a:pt x="3838231" y="3495580"/>
                  <a:pt x="3893003" y="3525747"/>
                  <a:pt x="3958806" y="3525747"/>
                </a:cubicBezTo>
                <a:moveTo>
                  <a:pt x="3601076" y="3012906"/>
                </a:moveTo>
                <a:cubicBezTo>
                  <a:pt x="3601076" y="3047070"/>
                  <a:pt x="3628842" y="3074858"/>
                  <a:pt x="3662979" y="3074858"/>
                </a:cubicBezTo>
                <a:cubicBezTo>
                  <a:pt x="3697117" y="3074858"/>
                  <a:pt x="3724883" y="3047070"/>
                  <a:pt x="3724883" y="3012906"/>
                </a:cubicBezTo>
                <a:cubicBezTo>
                  <a:pt x="3724883" y="2977980"/>
                  <a:pt x="3697117" y="2950192"/>
                  <a:pt x="3662979" y="2950192"/>
                </a:cubicBezTo>
                <a:cubicBezTo>
                  <a:pt x="3628842" y="2950192"/>
                  <a:pt x="3601076" y="2977885"/>
                  <a:pt x="3601076" y="3012906"/>
                </a:cubicBezTo>
                <a:moveTo>
                  <a:pt x="3616100" y="3521750"/>
                </a:moveTo>
                <a:lnTo>
                  <a:pt x="3709669" y="3521750"/>
                </a:lnTo>
                <a:lnTo>
                  <a:pt x="3709669" y="3116064"/>
                </a:lnTo>
                <a:lnTo>
                  <a:pt x="3616100" y="3116064"/>
                </a:lnTo>
                <a:lnTo>
                  <a:pt x="3616100" y="3521750"/>
                </a:lnTo>
                <a:close/>
                <a:moveTo>
                  <a:pt x="3484399" y="3525747"/>
                </a:moveTo>
                <a:cubicBezTo>
                  <a:pt x="3506651" y="3525747"/>
                  <a:pt x="3531184" y="3522606"/>
                  <a:pt x="3544687" y="3517753"/>
                </a:cubicBezTo>
                <a:lnTo>
                  <a:pt x="3544687" y="3448664"/>
                </a:lnTo>
                <a:cubicBezTo>
                  <a:pt x="3531184" y="3451043"/>
                  <a:pt x="3519298" y="3452660"/>
                  <a:pt x="3509789" y="3452660"/>
                </a:cubicBezTo>
                <a:cubicBezTo>
                  <a:pt x="3470136" y="3452660"/>
                  <a:pt x="3455872" y="3430392"/>
                  <a:pt x="3455872" y="3388329"/>
                </a:cubicBezTo>
                <a:lnTo>
                  <a:pt x="3455872" y="3189912"/>
                </a:lnTo>
                <a:lnTo>
                  <a:pt x="3536794" y="3189912"/>
                </a:lnTo>
                <a:lnTo>
                  <a:pt x="3536794" y="3116064"/>
                </a:lnTo>
                <a:lnTo>
                  <a:pt x="3455872" y="3116064"/>
                </a:lnTo>
                <a:lnTo>
                  <a:pt x="3455872" y="2997013"/>
                </a:lnTo>
                <a:lnTo>
                  <a:pt x="3363825" y="2997013"/>
                </a:lnTo>
                <a:lnTo>
                  <a:pt x="3363825" y="3116064"/>
                </a:lnTo>
                <a:lnTo>
                  <a:pt x="3294789" y="3116064"/>
                </a:lnTo>
                <a:lnTo>
                  <a:pt x="3294789" y="3189912"/>
                </a:lnTo>
                <a:lnTo>
                  <a:pt x="3363825" y="3189912"/>
                </a:lnTo>
                <a:lnTo>
                  <a:pt x="3363825" y="3405840"/>
                </a:lnTo>
                <a:cubicBezTo>
                  <a:pt x="3363825" y="3495580"/>
                  <a:pt x="3418597" y="3525747"/>
                  <a:pt x="3484399" y="3525747"/>
                </a:cubicBezTo>
                <a:moveTo>
                  <a:pt x="3087017" y="3533740"/>
                </a:moveTo>
                <a:cubicBezTo>
                  <a:pt x="3189334" y="3533740"/>
                  <a:pt x="3266357" y="3482923"/>
                  <a:pt x="3266357" y="3401938"/>
                </a:cubicBezTo>
                <a:cubicBezTo>
                  <a:pt x="3266357" y="3331326"/>
                  <a:pt x="3207686" y="3299541"/>
                  <a:pt x="3118016" y="3279652"/>
                </a:cubicBezTo>
                <a:lnTo>
                  <a:pt x="3068854" y="3268517"/>
                </a:lnTo>
                <a:cubicBezTo>
                  <a:pt x="3023591" y="3259001"/>
                  <a:pt x="3004573" y="3247867"/>
                  <a:pt x="3004573" y="3221696"/>
                </a:cubicBezTo>
                <a:cubicBezTo>
                  <a:pt x="3004573" y="3192291"/>
                  <a:pt x="3033956" y="3174019"/>
                  <a:pt x="3074370" y="3174019"/>
                </a:cubicBezTo>
                <a:cubicBezTo>
                  <a:pt x="3119633" y="3174019"/>
                  <a:pt x="3148160" y="3193052"/>
                  <a:pt x="3157669" y="3225598"/>
                </a:cubicBezTo>
                <a:lnTo>
                  <a:pt x="3252094" y="3225598"/>
                </a:lnTo>
                <a:cubicBezTo>
                  <a:pt x="3242585" y="3159744"/>
                  <a:pt x="3183058" y="3104930"/>
                  <a:pt x="3075225" y="3104930"/>
                </a:cubicBezTo>
                <a:cubicBezTo>
                  <a:pt x="2976902" y="3104930"/>
                  <a:pt x="2908627" y="3155747"/>
                  <a:pt x="2908627" y="3227216"/>
                </a:cubicBezTo>
                <a:cubicBezTo>
                  <a:pt x="2908627" y="3294687"/>
                  <a:pt x="2957028" y="3328851"/>
                  <a:pt x="3045082" y="3347884"/>
                </a:cubicBezTo>
                <a:lnTo>
                  <a:pt x="3092722" y="3358162"/>
                </a:lnTo>
                <a:cubicBezTo>
                  <a:pt x="3149871" y="3370058"/>
                  <a:pt x="3170506" y="3383571"/>
                  <a:pt x="3170506" y="3411359"/>
                </a:cubicBezTo>
                <a:cubicBezTo>
                  <a:pt x="3170506" y="3444667"/>
                  <a:pt x="3137985" y="3463795"/>
                  <a:pt x="3091961" y="3463795"/>
                </a:cubicBezTo>
                <a:cubicBezTo>
                  <a:pt x="3034051" y="3463795"/>
                  <a:pt x="3003147" y="3436007"/>
                  <a:pt x="2996015" y="3395562"/>
                </a:cubicBezTo>
                <a:lnTo>
                  <a:pt x="2894459" y="3395562"/>
                </a:lnTo>
                <a:cubicBezTo>
                  <a:pt x="2900544" y="3476547"/>
                  <a:pt x="2969580" y="3533740"/>
                  <a:pt x="3087017" y="3533740"/>
                </a:cubicBezTo>
                <a:moveTo>
                  <a:pt x="2479294" y="3521750"/>
                </a:moveTo>
                <a:lnTo>
                  <a:pt x="2573718" y="3521750"/>
                </a:lnTo>
                <a:lnTo>
                  <a:pt x="2573718" y="3295544"/>
                </a:lnTo>
                <a:cubicBezTo>
                  <a:pt x="2573718" y="3215320"/>
                  <a:pt x="2618125" y="3182013"/>
                  <a:pt x="2664910" y="3182013"/>
                </a:cubicBezTo>
                <a:cubicBezTo>
                  <a:pt x="2714072" y="3182013"/>
                  <a:pt x="2731569" y="3215320"/>
                  <a:pt x="2731569" y="3259857"/>
                </a:cubicBezTo>
                <a:lnTo>
                  <a:pt x="2731569" y="3521845"/>
                </a:lnTo>
                <a:lnTo>
                  <a:pt x="2826754" y="3521845"/>
                </a:lnTo>
                <a:lnTo>
                  <a:pt x="2826754" y="3251959"/>
                </a:lnTo>
                <a:cubicBezTo>
                  <a:pt x="2826754" y="3156699"/>
                  <a:pt x="2773598" y="3104264"/>
                  <a:pt x="2691916" y="3104264"/>
                </a:cubicBezTo>
                <a:cubicBezTo>
                  <a:pt x="2633245" y="3104264"/>
                  <a:pt x="2592736" y="3134431"/>
                  <a:pt x="2571341" y="3168595"/>
                </a:cubicBezTo>
                <a:lnTo>
                  <a:pt x="2571341" y="3116159"/>
                </a:lnTo>
                <a:lnTo>
                  <a:pt x="2479294" y="3116159"/>
                </a:lnTo>
                <a:lnTo>
                  <a:pt x="2479294" y="3521750"/>
                </a:lnTo>
                <a:close/>
                <a:moveTo>
                  <a:pt x="2273042" y="3521750"/>
                </a:moveTo>
                <a:lnTo>
                  <a:pt x="2372222" y="3521750"/>
                </a:lnTo>
                <a:lnTo>
                  <a:pt x="2372222" y="2965990"/>
                </a:lnTo>
                <a:lnTo>
                  <a:pt x="2273042" y="2965990"/>
                </a:lnTo>
                <a:lnTo>
                  <a:pt x="2273042" y="3521750"/>
                </a:lnTo>
                <a:close/>
                <a:moveTo>
                  <a:pt x="5500793" y="2775851"/>
                </a:moveTo>
                <a:cubicBezTo>
                  <a:pt x="5603110" y="2775851"/>
                  <a:pt x="5680134" y="2725033"/>
                  <a:pt x="5680134" y="2644048"/>
                </a:cubicBezTo>
                <a:cubicBezTo>
                  <a:pt x="5680134" y="2573437"/>
                  <a:pt x="5621462" y="2541651"/>
                  <a:pt x="5531792" y="2521762"/>
                </a:cubicBezTo>
                <a:lnTo>
                  <a:pt x="5482631" y="2510628"/>
                </a:lnTo>
                <a:cubicBezTo>
                  <a:pt x="5437367" y="2501111"/>
                  <a:pt x="5418349" y="2489977"/>
                  <a:pt x="5418349" y="2463807"/>
                </a:cubicBezTo>
                <a:cubicBezTo>
                  <a:pt x="5418349" y="2434401"/>
                  <a:pt x="5447732" y="2416225"/>
                  <a:pt x="5488146" y="2416225"/>
                </a:cubicBezTo>
                <a:cubicBezTo>
                  <a:pt x="5533409" y="2416225"/>
                  <a:pt x="5561936" y="2435258"/>
                  <a:pt x="5571445" y="2467804"/>
                </a:cubicBezTo>
                <a:lnTo>
                  <a:pt x="5665870" y="2467804"/>
                </a:lnTo>
                <a:cubicBezTo>
                  <a:pt x="5656361" y="2401950"/>
                  <a:pt x="5596834" y="2347135"/>
                  <a:pt x="5489001" y="2347135"/>
                </a:cubicBezTo>
                <a:cubicBezTo>
                  <a:pt x="5390583" y="2347135"/>
                  <a:pt x="5322403" y="2397953"/>
                  <a:pt x="5322403" y="2469422"/>
                </a:cubicBezTo>
                <a:cubicBezTo>
                  <a:pt x="5322403" y="2536893"/>
                  <a:pt x="5370804" y="2571057"/>
                  <a:pt x="5458858" y="2590090"/>
                </a:cubicBezTo>
                <a:lnTo>
                  <a:pt x="5506498" y="2600368"/>
                </a:lnTo>
                <a:cubicBezTo>
                  <a:pt x="5563648" y="2612263"/>
                  <a:pt x="5584282" y="2625777"/>
                  <a:pt x="5584282" y="2653565"/>
                </a:cubicBezTo>
                <a:cubicBezTo>
                  <a:pt x="5584282" y="2686872"/>
                  <a:pt x="5551761" y="2706000"/>
                  <a:pt x="5505737" y="2706000"/>
                </a:cubicBezTo>
                <a:cubicBezTo>
                  <a:pt x="5447827" y="2706000"/>
                  <a:pt x="5416923" y="2678212"/>
                  <a:pt x="5409791" y="2637767"/>
                </a:cubicBezTo>
                <a:lnTo>
                  <a:pt x="5308234" y="2637767"/>
                </a:lnTo>
                <a:cubicBezTo>
                  <a:pt x="5314415" y="2718657"/>
                  <a:pt x="5383356" y="2775851"/>
                  <a:pt x="5500793" y="2775851"/>
                </a:cubicBezTo>
                <a:moveTo>
                  <a:pt x="4957636" y="2519383"/>
                </a:moveTo>
                <a:cubicBezTo>
                  <a:pt x="4966385" y="2462189"/>
                  <a:pt x="5010031" y="2421744"/>
                  <a:pt x="5065564" y="2421744"/>
                </a:cubicBezTo>
                <a:cubicBezTo>
                  <a:pt x="5125851" y="2421744"/>
                  <a:pt x="5163887" y="2460667"/>
                  <a:pt x="5172635" y="2519383"/>
                </a:cubicBezTo>
                <a:lnTo>
                  <a:pt x="4957636" y="2519383"/>
                </a:lnTo>
                <a:close/>
                <a:moveTo>
                  <a:pt x="5069462" y="2775851"/>
                </a:moveTo>
                <a:cubicBezTo>
                  <a:pt x="5169403" y="2775851"/>
                  <a:pt x="5234444" y="2727412"/>
                  <a:pt x="5255935" y="2658323"/>
                </a:cubicBezTo>
                <a:lnTo>
                  <a:pt x="5155994" y="2658323"/>
                </a:lnTo>
                <a:cubicBezTo>
                  <a:pt x="5143348" y="2682114"/>
                  <a:pt x="5117103" y="2701147"/>
                  <a:pt x="5071079" y="2701147"/>
                </a:cubicBezTo>
                <a:cubicBezTo>
                  <a:pt x="5007654" y="2701147"/>
                  <a:pt x="4960774" y="2655849"/>
                  <a:pt x="4956020" y="2588377"/>
                </a:cubicBezTo>
                <a:lnTo>
                  <a:pt x="5266965" y="2588377"/>
                </a:lnTo>
                <a:cubicBezTo>
                  <a:pt x="5265348" y="2434401"/>
                  <a:pt x="5184427" y="2346279"/>
                  <a:pt x="5063091" y="2346279"/>
                </a:cubicBezTo>
                <a:cubicBezTo>
                  <a:pt x="4952786" y="2346279"/>
                  <a:pt x="4859978" y="2435162"/>
                  <a:pt x="4859978" y="2562207"/>
                </a:cubicBezTo>
                <a:cubicBezTo>
                  <a:pt x="4860073" y="2690108"/>
                  <a:pt x="4940140" y="2775851"/>
                  <a:pt x="5069462" y="2775851"/>
                </a:cubicBezTo>
                <a:moveTo>
                  <a:pt x="4675408" y="2255016"/>
                </a:moveTo>
                <a:cubicBezTo>
                  <a:pt x="4675408" y="2289180"/>
                  <a:pt x="4703174" y="2316968"/>
                  <a:pt x="4737312" y="2316968"/>
                </a:cubicBezTo>
                <a:cubicBezTo>
                  <a:pt x="4771449" y="2316968"/>
                  <a:pt x="4799215" y="2289180"/>
                  <a:pt x="4799215" y="2255016"/>
                </a:cubicBezTo>
                <a:cubicBezTo>
                  <a:pt x="4799215" y="2220091"/>
                  <a:pt x="4771449" y="2192303"/>
                  <a:pt x="4737312" y="2192303"/>
                </a:cubicBezTo>
                <a:cubicBezTo>
                  <a:pt x="4703174" y="2192303"/>
                  <a:pt x="4675408" y="2220091"/>
                  <a:pt x="4675408" y="2255016"/>
                </a:cubicBezTo>
                <a:moveTo>
                  <a:pt x="4690527" y="2763956"/>
                </a:moveTo>
                <a:lnTo>
                  <a:pt x="4784096" y="2763956"/>
                </a:lnTo>
                <a:lnTo>
                  <a:pt x="4784096" y="2358270"/>
                </a:lnTo>
                <a:lnTo>
                  <a:pt x="4690527" y="2358270"/>
                </a:lnTo>
                <a:lnTo>
                  <a:pt x="4690527" y="2763956"/>
                </a:lnTo>
                <a:close/>
                <a:moveTo>
                  <a:pt x="4393274" y="2763956"/>
                </a:moveTo>
                <a:lnTo>
                  <a:pt x="4487699" y="2763956"/>
                </a:lnTo>
                <a:lnTo>
                  <a:pt x="4487699" y="2580574"/>
                </a:lnTo>
                <a:cubicBezTo>
                  <a:pt x="4487699" y="2508344"/>
                  <a:pt x="4508334" y="2460667"/>
                  <a:pt x="4557495" y="2443251"/>
                </a:cubicBezTo>
                <a:cubicBezTo>
                  <a:pt x="4577369" y="2436114"/>
                  <a:pt x="4601142" y="2434496"/>
                  <a:pt x="4629669" y="2436876"/>
                </a:cubicBezTo>
                <a:lnTo>
                  <a:pt x="4629669" y="2346374"/>
                </a:lnTo>
                <a:cubicBezTo>
                  <a:pt x="4559017" y="2342377"/>
                  <a:pt x="4511472" y="2369404"/>
                  <a:pt x="4485322" y="2441634"/>
                </a:cubicBezTo>
                <a:lnTo>
                  <a:pt x="4485322" y="2358270"/>
                </a:lnTo>
                <a:lnTo>
                  <a:pt x="4393274" y="2358270"/>
                </a:lnTo>
                <a:lnTo>
                  <a:pt x="4393274" y="2763956"/>
                </a:lnTo>
                <a:close/>
                <a:moveTo>
                  <a:pt x="3987333" y="2560684"/>
                </a:moveTo>
                <a:cubicBezTo>
                  <a:pt x="3987333" y="2476559"/>
                  <a:pt x="4023848" y="2422506"/>
                  <a:pt x="4090506" y="2422506"/>
                </a:cubicBezTo>
                <a:cubicBezTo>
                  <a:pt x="4153171" y="2422506"/>
                  <a:pt x="4196817" y="2480461"/>
                  <a:pt x="4196817" y="2560684"/>
                </a:cubicBezTo>
                <a:cubicBezTo>
                  <a:pt x="4196817" y="2641669"/>
                  <a:pt x="4153171" y="2700386"/>
                  <a:pt x="4090506" y="2700386"/>
                </a:cubicBezTo>
                <a:cubicBezTo>
                  <a:pt x="4023753" y="2700386"/>
                  <a:pt x="3987333" y="2645666"/>
                  <a:pt x="3987333" y="2560684"/>
                </a:cubicBezTo>
                <a:moveTo>
                  <a:pt x="4072154" y="2775851"/>
                </a:moveTo>
                <a:cubicBezTo>
                  <a:pt x="4130824" y="2775851"/>
                  <a:pt x="4173710" y="2749681"/>
                  <a:pt x="4195106" y="2713138"/>
                </a:cubicBezTo>
                <a:lnTo>
                  <a:pt x="4195106" y="2763956"/>
                </a:lnTo>
                <a:lnTo>
                  <a:pt x="4290291" y="2763956"/>
                </a:lnTo>
                <a:lnTo>
                  <a:pt x="4290291" y="2358270"/>
                </a:lnTo>
                <a:lnTo>
                  <a:pt x="4195106" y="2358270"/>
                </a:lnTo>
                <a:lnTo>
                  <a:pt x="4195106" y="2410705"/>
                </a:lnTo>
                <a:cubicBezTo>
                  <a:pt x="4173710" y="2374162"/>
                  <a:pt x="4130824" y="2346374"/>
                  <a:pt x="4072154" y="2346374"/>
                </a:cubicBezTo>
                <a:cubicBezTo>
                  <a:pt x="3968981" y="2346374"/>
                  <a:pt x="3890531" y="2427359"/>
                  <a:pt x="3890531" y="2560684"/>
                </a:cubicBezTo>
                <a:cubicBezTo>
                  <a:pt x="3890531" y="2694010"/>
                  <a:pt x="3969076" y="2775851"/>
                  <a:pt x="4072154" y="2775851"/>
                </a:cubicBezTo>
                <a:moveTo>
                  <a:pt x="3606781" y="2775851"/>
                </a:moveTo>
                <a:cubicBezTo>
                  <a:pt x="3659937" y="2775851"/>
                  <a:pt x="3698829" y="2754439"/>
                  <a:pt x="3720985" y="2713899"/>
                </a:cubicBezTo>
                <a:lnTo>
                  <a:pt x="3720985" y="2763956"/>
                </a:lnTo>
                <a:lnTo>
                  <a:pt x="3813793" y="2763956"/>
                </a:lnTo>
                <a:lnTo>
                  <a:pt x="3813793" y="2358270"/>
                </a:lnTo>
                <a:lnTo>
                  <a:pt x="3719368" y="2358270"/>
                </a:lnTo>
                <a:lnTo>
                  <a:pt x="3719368" y="2582953"/>
                </a:lnTo>
                <a:cubicBezTo>
                  <a:pt x="3719368" y="2664699"/>
                  <a:pt x="3676578" y="2698102"/>
                  <a:pt x="3634452" y="2698102"/>
                </a:cubicBezTo>
                <a:cubicBezTo>
                  <a:pt x="3586812" y="2698102"/>
                  <a:pt x="3566177" y="2666317"/>
                  <a:pt x="3566177" y="2612359"/>
                </a:cubicBezTo>
                <a:lnTo>
                  <a:pt x="3566177" y="2358270"/>
                </a:lnTo>
                <a:lnTo>
                  <a:pt x="3471753" y="2358270"/>
                </a:lnTo>
                <a:lnTo>
                  <a:pt x="3471753" y="2626538"/>
                </a:lnTo>
                <a:cubicBezTo>
                  <a:pt x="3471847" y="2725033"/>
                  <a:pt x="3527381" y="2775851"/>
                  <a:pt x="3606781" y="2775851"/>
                </a:cubicBezTo>
                <a:moveTo>
                  <a:pt x="3345187" y="2767952"/>
                </a:moveTo>
                <a:cubicBezTo>
                  <a:pt x="3367438" y="2767952"/>
                  <a:pt x="3391972" y="2764812"/>
                  <a:pt x="3405475" y="2759959"/>
                </a:cubicBezTo>
                <a:lnTo>
                  <a:pt x="3405475" y="2690869"/>
                </a:lnTo>
                <a:cubicBezTo>
                  <a:pt x="3391972" y="2693248"/>
                  <a:pt x="3380085" y="2694866"/>
                  <a:pt x="3370576" y="2694866"/>
                </a:cubicBezTo>
                <a:cubicBezTo>
                  <a:pt x="3330924" y="2694866"/>
                  <a:pt x="3316660" y="2672693"/>
                  <a:pt x="3316660" y="2630535"/>
                </a:cubicBezTo>
                <a:lnTo>
                  <a:pt x="3316660" y="2432022"/>
                </a:lnTo>
                <a:lnTo>
                  <a:pt x="3397582" y="2432022"/>
                </a:lnTo>
                <a:lnTo>
                  <a:pt x="3397582" y="2358174"/>
                </a:lnTo>
                <a:lnTo>
                  <a:pt x="3316660" y="2358174"/>
                </a:lnTo>
                <a:lnTo>
                  <a:pt x="3316660" y="2239124"/>
                </a:lnTo>
                <a:lnTo>
                  <a:pt x="3224612" y="2239124"/>
                </a:lnTo>
                <a:lnTo>
                  <a:pt x="3224612" y="2358174"/>
                </a:lnTo>
                <a:lnTo>
                  <a:pt x="3155577" y="2358174"/>
                </a:lnTo>
                <a:lnTo>
                  <a:pt x="3155577" y="2432022"/>
                </a:lnTo>
                <a:lnTo>
                  <a:pt x="3224612" y="2432022"/>
                </a:lnTo>
                <a:lnTo>
                  <a:pt x="3224612" y="2647950"/>
                </a:lnTo>
                <a:cubicBezTo>
                  <a:pt x="3224612" y="2737785"/>
                  <a:pt x="3279289" y="2767952"/>
                  <a:pt x="3345187" y="2767952"/>
                </a:cubicBezTo>
                <a:moveTo>
                  <a:pt x="2942384" y="2775851"/>
                </a:moveTo>
                <a:cubicBezTo>
                  <a:pt x="3048695" y="2775851"/>
                  <a:pt x="3116114" y="2711520"/>
                  <a:pt x="3127240" y="2636150"/>
                </a:cubicBezTo>
                <a:lnTo>
                  <a:pt x="3033671" y="2636150"/>
                </a:lnTo>
                <a:cubicBezTo>
                  <a:pt x="3020929" y="2671836"/>
                  <a:pt x="2994018" y="2698102"/>
                  <a:pt x="2944001" y="2698102"/>
                </a:cubicBezTo>
                <a:cubicBezTo>
                  <a:pt x="2886091" y="2698102"/>
                  <a:pt x="2840067" y="2651281"/>
                  <a:pt x="2840067" y="2562302"/>
                </a:cubicBezTo>
                <a:cubicBezTo>
                  <a:pt x="2840067" y="2472562"/>
                  <a:pt x="2885330" y="2424980"/>
                  <a:pt x="2946378" y="2424980"/>
                </a:cubicBezTo>
                <a:cubicBezTo>
                  <a:pt x="2992402" y="2424980"/>
                  <a:pt x="3020929" y="2450389"/>
                  <a:pt x="3033671" y="2486932"/>
                </a:cubicBezTo>
                <a:lnTo>
                  <a:pt x="3126479" y="2486932"/>
                </a:lnTo>
                <a:cubicBezTo>
                  <a:pt x="3115353" y="2410705"/>
                  <a:pt x="3050312" y="2347230"/>
                  <a:pt x="2944761" y="2347230"/>
                </a:cubicBezTo>
                <a:cubicBezTo>
                  <a:pt x="2828180" y="2347230"/>
                  <a:pt x="2740887" y="2431356"/>
                  <a:pt x="2740887" y="2562397"/>
                </a:cubicBezTo>
                <a:cubicBezTo>
                  <a:pt x="2740887" y="2694866"/>
                  <a:pt x="2826564" y="2775851"/>
                  <a:pt x="2942384" y="2775851"/>
                </a:cubicBezTo>
                <a:moveTo>
                  <a:pt x="2380114" y="2564681"/>
                </a:moveTo>
                <a:lnTo>
                  <a:pt x="2417390" y="2455908"/>
                </a:lnTo>
                <a:cubicBezTo>
                  <a:pt x="2433270" y="2414607"/>
                  <a:pt x="2448294" y="2367786"/>
                  <a:pt x="2466552" y="2312210"/>
                </a:cubicBezTo>
                <a:lnTo>
                  <a:pt x="2467312" y="2312210"/>
                </a:lnTo>
                <a:cubicBezTo>
                  <a:pt x="2486330" y="2367786"/>
                  <a:pt x="2502210" y="2415464"/>
                  <a:pt x="2516474" y="2455147"/>
                </a:cubicBezTo>
                <a:lnTo>
                  <a:pt x="2553749" y="2564681"/>
                </a:lnTo>
                <a:lnTo>
                  <a:pt x="2380114" y="2564681"/>
                </a:lnTo>
                <a:close/>
                <a:moveTo>
                  <a:pt x="2207240" y="2763956"/>
                </a:moveTo>
                <a:lnTo>
                  <a:pt x="2311174" y="2763956"/>
                </a:lnTo>
                <a:lnTo>
                  <a:pt x="2350826" y="2648045"/>
                </a:lnTo>
                <a:lnTo>
                  <a:pt x="2582466" y="2648045"/>
                </a:lnTo>
                <a:lnTo>
                  <a:pt x="2622119" y="2763956"/>
                </a:lnTo>
                <a:lnTo>
                  <a:pt x="2728430" y="2763956"/>
                </a:lnTo>
                <a:lnTo>
                  <a:pt x="2523701" y="2208195"/>
                </a:lnTo>
                <a:lnTo>
                  <a:pt x="2414252" y="2208195"/>
                </a:lnTo>
                <a:lnTo>
                  <a:pt x="2207240" y="2763956"/>
                </a:lnTo>
                <a:close/>
              </a:path>
            </a:pathLst>
          </a:custGeom>
          <a:solidFill>
            <a:schemeClr val="accent1"/>
          </a:solidFill>
          <a:ln w="9509" cap="flat">
            <a:noFill/>
            <a:prstDash val="solid"/>
            <a:miter/>
          </a:ln>
        </p:spPr>
        <p:txBody>
          <a:bodyPr rtlCol="0" anchor="ctr"/>
          <a:lstStyle/>
          <a:p>
            <a:endParaRPr lang="en-US" dirty="0"/>
          </a:p>
        </p:txBody>
      </p:sp>
      <p:sp>
        <p:nvSpPr>
          <p:cNvPr id="4" name="Footer Placeholder 4">
            <a:extLst>
              <a:ext uri="{FF2B5EF4-FFF2-40B4-BE49-F238E27FC236}">
                <a16:creationId xmlns:a16="http://schemas.microsoft.com/office/drawing/2014/main" id="{5620758D-F7DA-9AC4-5413-311A1B9B4919}"/>
              </a:ext>
            </a:extLst>
          </p:cNvPr>
          <p:cNvSpPr>
            <a:spLocks noGrp="1"/>
          </p:cNvSpPr>
          <p:nvPr>
            <p:ph type="ftr" sz="quarter" idx="3"/>
          </p:nvPr>
        </p:nvSpPr>
        <p:spPr>
          <a:xfrm>
            <a:off x="4038600" y="6400800"/>
            <a:ext cx="4114800" cy="186484"/>
          </a:xfrm>
          <a:prstGeom prst="rect">
            <a:avLst/>
          </a:prstGeom>
        </p:spPr>
        <p:txBody>
          <a:bodyPr vert="horz" lIns="0" tIns="0" rIns="0" bIns="0" rtlCol="0" anchor="b" anchorCtr="0">
            <a:noAutofit/>
          </a:bodyPr>
          <a:lstStyle>
            <a:lvl1pPr algn="ctr">
              <a:defRPr sz="1000" b="0" i="0">
                <a:solidFill>
                  <a:schemeClr val="tx1"/>
                </a:solidFill>
                <a:latin typeface="ABC Oracle Medium" panose="020B0504040202060203" pitchFamily="34" charset="77"/>
              </a:defRPr>
            </a:lvl1pPr>
          </a:lstStyle>
          <a:p>
            <a:endParaRPr lang="en-GB" dirty="0"/>
          </a:p>
        </p:txBody>
      </p:sp>
    </p:spTree>
    <p:extLst>
      <p:ext uri="{BB962C8B-B14F-4D97-AF65-F5344CB8AC3E}">
        <p14:creationId xmlns:p14="http://schemas.microsoft.com/office/powerpoint/2010/main" val="4143210967"/>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1_Section Title">
    <p:bg>
      <p:bgPr>
        <a:solidFill>
          <a:schemeClr val="accent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BC0A35-605B-540D-A6C1-A30375E8AD1E}"/>
              </a:ext>
            </a:extLst>
          </p:cNvPr>
          <p:cNvSpPr>
            <a:spLocks noGrp="1"/>
          </p:cNvSpPr>
          <p:nvPr>
            <p:ph type="title"/>
          </p:nvPr>
        </p:nvSpPr>
        <p:spPr>
          <a:xfrm>
            <a:off x="314322" y="269601"/>
            <a:ext cx="11554001" cy="1220996"/>
          </a:xfrm>
        </p:spPr>
        <p:txBody>
          <a:bodyPr/>
          <a:lstStyle>
            <a:lvl1pPr>
              <a:defRPr sz="4200" b="0" i="0">
                <a:solidFill>
                  <a:schemeClr val="bg1"/>
                </a:solidFill>
                <a:latin typeface="+mj-lt"/>
              </a:defRPr>
            </a:lvl1pPr>
          </a:lstStyle>
          <a:p>
            <a:r>
              <a:rPr lang="en-US" dirty="0"/>
              <a:t>Click to edit Master title style</a:t>
            </a:r>
            <a:endParaRPr lang="en-GB" dirty="0"/>
          </a:p>
        </p:txBody>
      </p:sp>
      <p:sp>
        <p:nvSpPr>
          <p:cNvPr id="12" name="Graphic 9">
            <a:extLst>
              <a:ext uri="{FF2B5EF4-FFF2-40B4-BE49-F238E27FC236}">
                <a16:creationId xmlns:a16="http://schemas.microsoft.com/office/drawing/2014/main" id="{DC6B46B2-5670-951A-34DC-520A5FFF8E92}"/>
              </a:ext>
            </a:extLst>
          </p:cNvPr>
          <p:cNvSpPr/>
          <p:nvPr userDrawn="1"/>
        </p:nvSpPr>
        <p:spPr>
          <a:xfrm>
            <a:off x="352425" y="5770222"/>
            <a:ext cx="1250905" cy="778216"/>
          </a:xfrm>
          <a:custGeom>
            <a:avLst/>
            <a:gdLst>
              <a:gd name="connsiteX0" fmla="*/ 1616252 w 5680133"/>
              <a:gd name="connsiteY0" fmla="*/ 1027014 h 3533740"/>
              <a:gd name="connsiteX1" fmla="*/ 1026216 w 5680133"/>
              <a:gd name="connsiteY1" fmla="*/ 1617605 h 3533740"/>
              <a:gd name="connsiteX2" fmla="*/ 436180 w 5680133"/>
              <a:gd name="connsiteY2" fmla="*/ 1027014 h 3533740"/>
              <a:gd name="connsiteX3" fmla="*/ 1026216 w 5680133"/>
              <a:gd name="connsiteY3" fmla="*/ 436519 h 3533740"/>
              <a:gd name="connsiteX4" fmla="*/ 1616252 w 5680133"/>
              <a:gd name="connsiteY4" fmla="*/ 1027014 h 3533740"/>
              <a:gd name="connsiteX5" fmla="*/ 2052432 w 5680133"/>
              <a:gd name="connsiteY5" fmla="*/ 2054029 h 3533740"/>
              <a:gd name="connsiteX6" fmla="*/ 2052432 w 5680133"/>
              <a:gd name="connsiteY6" fmla="*/ 1027014 h 3533740"/>
              <a:gd name="connsiteX7" fmla="*/ 1026216 w 5680133"/>
              <a:gd name="connsiteY7" fmla="*/ 0 h 3533740"/>
              <a:gd name="connsiteX8" fmla="*/ 0 w 5680133"/>
              <a:gd name="connsiteY8" fmla="*/ 1027014 h 3533740"/>
              <a:gd name="connsiteX9" fmla="*/ 1026216 w 5680133"/>
              <a:gd name="connsiteY9" fmla="*/ 2054029 h 3533740"/>
              <a:gd name="connsiteX10" fmla="*/ 2052432 w 5680133"/>
              <a:gd name="connsiteY10" fmla="*/ 2054029 h 3533740"/>
              <a:gd name="connsiteX11" fmla="*/ 5302720 w 5680133"/>
              <a:gd name="connsiteY11" fmla="*/ 3528126 h 3533740"/>
              <a:gd name="connsiteX12" fmla="*/ 5363767 w 5680133"/>
              <a:gd name="connsiteY12" fmla="*/ 3466935 h 3533740"/>
              <a:gd name="connsiteX13" fmla="*/ 5302720 w 5680133"/>
              <a:gd name="connsiteY13" fmla="*/ 3406601 h 3533740"/>
              <a:gd name="connsiteX14" fmla="*/ 5241576 w 5680133"/>
              <a:gd name="connsiteY14" fmla="*/ 3466935 h 3533740"/>
              <a:gd name="connsiteX15" fmla="*/ 5302720 w 5680133"/>
              <a:gd name="connsiteY15" fmla="*/ 3528126 h 3533740"/>
              <a:gd name="connsiteX16" fmla="*/ 4875097 w 5680133"/>
              <a:gd name="connsiteY16" fmla="*/ 3277272 h 3533740"/>
              <a:gd name="connsiteX17" fmla="*/ 4983025 w 5680133"/>
              <a:gd name="connsiteY17" fmla="*/ 3179634 h 3533740"/>
              <a:gd name="connsiteX18" fmla="*/ 5090097 w 5680133"/>
              <a:gd name="connsiteY18" fmla="*/ 3277272 h 3533740"/>
              <a:gd name="connsiteX19" fmla="*/ 4875097 w 5680133"/>
              <a:gd name="connsiteY19" fmla="*/ 3277272 h 3533740"/>
              <a:gd name="connsiteX20" fmla="*/ 4986924 w 5680133"/>
              <a:gd name="connsiteY20" fmla="*/ 3533740 h 3533740"/>
              <a:gd name="connsiteX21" fmla="*/ 5173396 w 5680133"/>
              <a:gd name="connsiteY21" fmla="*/ 3416213 h 3533740"/>
              <a:gd name="connsiteX22" fmla="*/ 5073456 w 5680133"/>
              <a:gd name="connsiteY22" fmla="*/ 3416213 h 3533740"/>
              <a:gd name="connsiteX23" fmla="*/ 4988540 w 5680133"/>
              <a:gd name="connsiteY23" fmla="*/ 3459037 h 3533740"/>
              <a:gd name="connsiteX24" fmla="*/ 4873481 w 5680133"/>
              <a:gd name="connsiteY24" fmla="*/ 3346267 h 3533740"/>
              <a:gd name="connsiteX25" fmla="*/ 5184427 w 5680133"/>
              <a:gd name="connsiteY25" fmla="*/ 3346267 h 3533740"/>
              <a:gd name="connsiteX26" fmla="*/ 4980553 w 5680133"/>
              <a:gd name="connsiteY26" fmla="*/ 3104168 h 3533740"/>
              <a:gd name="connsiteX27" fmla="*/ 4777440 w 5680133"/>
              <a:gd name="connsiteY27" fmla="*/ 3320096 h 3533740"/>
              <a:gd name="connsiteX28" fmla="*/ 4986924 w 5680133"/>
              <a:gd name="connsiteY28" fmla="*/ 3533740 h 3533740"/>
              <a:gd name="connsiteX29" fmla="*/ 4677595 w 5680133"/>
              <a:gd name="connsiteY29" fmla="*/ 3525747 h 3533740"/>
              <a:gd name="connsiteX30" fmla="*/ 4737882 w 5680133"/>
              <a:gd name="connsiteY30" fmla="*/ 3517753 h 3533740"/>
              <a:gd name="connsiteX31" fmla="*/ 4737882 w 5680133"/>
              <a:gd name="connsiteY31" fmla="*/ 3448664 h 3533740"/>
              <a:gd name="connsiteX32" fmla="*/ 4702984 w 5680133"/>
              <a:gd name="connsiteY32" fmla="*/ 3452660 h 3533740"/>
              <a:gd name="connsiteX33" fmla="*/ 4649068 w 5680133"/>
              <a:gd name="connsiteY33" fmla="*/ 3388329 h 3533740"/>
              <a:gd name="connsiteX34" fmla="*/ 4649068 w 5680133"/>
              <a:gd name="connsiteY34" fmla="*/ 3189912 h 3533740"/>
              <a:gd name="connsiteX35" fmla="*/ 4729990 w 5680133"/>
              <a:gd name="connsiteY35" fmla="*/ 3189912 h 3533740"/>
              <a:gd name="connsiteX36" fmla="*/ 4729990 w 5680133"/>
              <a:gd name="connsiteY36" fmla="*/ 3116064 h 3533740"/>
              <a:gd name="connsiteX37" fmla="*/ 4649068 w 5680133"/>
              <a:gd name="connsiteY37" fmla="*/ 3116064 h 3533740"/>
              <a:gd name="connsiteX38" fmla="*/ 4649068 w 5680133"/>
              <a:gd name="connsiteY38" fmla="*/ 2997013 h 3533740"/>
              <a:gd name="connsiteX39" fmla="*/ 4557020 w 5680133"/>
              <a:gd name="connsiteY39" fmla="*/ 2997013 h 3533740"/>
              <a:gd name="connsiteX40" fmla="*/ 4557020 w 5680133"/>
              <a:gd name="connsiteY40" fmla="*/ 3116064 h 3533740"/>
              <a:gd name="connsiteX41" fmla="*/ 4487984 w 5680133"/>
              <a:gd name="connsiteY41" fmla="*/ 3116064 h 3533740"/>
              <a:gd name="connsiteX42" fmla="*/ 4487984 w 5680133"/>
              <a:gd name="connsiteY42" fmla="*/ 3189912 h 3533740"/>
              <a:gd name="connsiteX43" fmla="*/ 4557020 w 5680133"/>
              <a:gd name="connsiteY43" fmla="*/ 3189912 h 3533740"/>
              <a:gd name="connsiteX44" fmla="*/ 4557020 w 5680133"/>
              <a:gd name="connsiteY44" fmla="*/ 3405840 h 3533740"/>
              <a:gd name="connsiteX45" fmla="*/ 4677595 w 5680133"/>
              <a:gd name="connsiteY45" fmla="*/ 3525747 h 3533740"/>
              <a:gd name="connsiteX46" fmla="*/ 4221446 w 5680133"/>
              <a:gd name="connsiteY46" fmla="*/ 3533740 h 3533740"/>
              <a:gd name="connsiteX47" fmla="*/ 4335650 w 5680133"/>
              <a:gd name="connsiteY47" fmla="*/ 3471789 h 3533740"/>
              <a:gd name="connsiteX48" fmla="*/ 4335650 w 5680133"/>
              <a:gd name="connsiteY48" fmla="*/ 3521845 h 3533740"/>
              <a:gd name="connsiteX49" fmla="*/ 4428458 w 5680133"/>
              <a:gd name="connsiteY49" fmla="*/ 3521845 h 3533740"/>
              <a:gd name="connsiteX50" fmla="*/ 4428458 w 5680133"/>
              <a:gd name="connsiteY50" fmla="*/ 3116159 h 3533740"/>
              <a:gd name="connsiteX51" fmla="*/ 4334033 w 5680133"/>
              <a:gd name="connsiteY51" fmla="*/ 3116159 h 3533740"/>
              <a:gd name="connsiteX52" fmla="*/ 4334033 w 5680133"/>
              <a:gd name="connsiteY52" fmla="*/ 3340842 h 3533740"/>
              <a:gd name="connsiteX53" fmla="*/ 4249117 w 5680133"/>
              <a:gd name="connsiteY53" fmla="*/ 3455991 h 3533740"/>
              <a:gd name="connsiteX54" fmla="*/ 4180937 w 5680133"/>
              <a:gd name="connsiteY54" fmla="*/ 3370248 h 3533740"/>
              <a:gd name="connsiteX55" fmla="*/ 4180937 w 5680133"/>
              <a:gd name="connsiteY55" fmla="*/ 3116159 h 3533740"/>
              <a:gd name="connsiteX56" fmla="*/ 4086512 w 5680133"/>
              <a:gd name="connsiteY56" fmla="*/ 3116159 h 3533740"/>
              <a:gd name="connsiteX57" fmla="*/ 4086512 w 5680133"/>
              <a:gd name="connsiteY57" fmla="*/ 3384523 h 3533740"/>
              <a:gd name="connsiteX58" fmla="*/ 4221446 w 5680133"/>
              <a:gd name="connsiteY58" fmla="*/ 3533740 h 3533740"/>
              <a:gd name="connsiteX59" fmla="*/ 3958806 w 5680133"/>
              <a:gd name="connsiteY59" fmla="*/ 3525747 h 3533740"/>
              <a:gd name="connsiteX60" fmla="*/ 4019093 w 5680133"/>
              <a:gd name="connsiteY60" fmla="*/ 3517753 h 3533740"/>
              <a:gd name="connsiteX61" fmla="*/ 4019093 w 5680133"/>
              <a:gd name="connsiteY61" fmla="*/ 3448664 h 3533740"/>
              <a:gd name="connsiteX62" fmla="*/ 3984195 w 5680133"/>
              <a:gd name="connsiteY62" fmla="*/ 3452660 h 3533740"/>
              <a:gd name="connsiteX63" fmla="*/ 3930279 w 5680133"/>
              <a:gd name="connsiteY63" fmla="*/ 3388329 h 3533740"/>
              <a:gd name="connsiteX64" fmla="*/ 3930279 w 5680133"/>
              <a:gd name="connsiteY64" fmla="*/ 3189912 h 3533740"/>
              <a:gd name="connsiteX65" fmla="*/ 4011201 w 5680133"/>
              <a:gd name="connsiteY65" fmla="*/ 3189912 h 3533740"/>
              <a:gd name="connsiteX66" fmla="*/ 4011201 w 5680133"/>
              <a:gd name="connsiteY66" fmla="*/ 3116064 h 3533740"/>
              <a:gd name="connsiteX67" fmla="*/ 3930279 w 5680133"/>
              <a:gd name="connsiteY67" fmla="*/ 3116064 h 3533740"/>
              <a:gd name="connsiteX68" fmla="*/ 3930279 w 5680133"/>
              <a:gd name="connsiteY68" fmla="*/ 2997013 h 3533740"/>
              <a:gd name="connsiteX69" fmla="*/ 3838231 w 5680133"/>
              <a:gd name="connsiteY69" fmla="*/ 2997013 h 3533740"/>
              <a:gd name="connsiteX70" fmla="*/ 3838231 w 5680133"/>
              <a:gd name="connsiteY70" fmla="*/ 3116064 h 3533740"/>
              <a:gd name="connsiteX71" fmla="*/ 3769196 w 5680133"/>
              <a:gd name="connsiteY71" fmla="*/ 3116064 h 3533740"/>
              <a:gd name="connsiteX72" fmla="*/ 3769196 w 5680133"/>
              <a:gd name="connsiteY72" fmla="*/ 3189912 h 3533740"/>
              <a:gd name="connsiteX73" fmla="*/ 3838231 w 5680133"/>
              <a:gd name="connsiteY73" fmla="*/ 3189912 h 3533740"/>
              <a:gd name="connsiteX74" fmla="*/ 3838231 w 5680133"/>
              <a:gd name="connsiteY74" fmla="*/ 3405840 h 3533740"/>
              <a:gd name="connsiteX75" fmla="*/ 3958806 w 5680133"/>
              <a:gd name="connsiteY75" fmla="*/ 3525747 h 3533740"/>
              <a:gd name="connsiteX76" fmla="*/ 3601076 w 5680133"/>
              <a:gd name="connsiteY76" fmla="*/ 3012906 h 3533740"/>
              <a:gd name="connsiteX77" fmla="*/ 3662979 w 5680133"/>
              <a:gd name="connsiteY77" fmla="*/ 3074858 h 3533740"/>
              <a:gd name="connsiteX78" fmla="*/ 3724883 w 5680133"/>
              <a:gd name="connsiteY78" fmla="*/ 3012906 h 3533740"/>
              <a:gd name="connsiteX79" fmla="*/ 3662979 w 5680133"/>
              <a:gd name="connsiteY79" fmla="*/ 2950192 h 3533740"/>
              <a:gd name="connsiteX80" fmla="*/ 3601076 w 5680133"/>
              <a:gd name="connsiteY80" fmla="*/ 3012906 h 3533740"/>
              <a:gd name="connsiteX81" fmla="*/ 3616100 w 5680133"/>
              <a:gd name="connsiteY81" fmla="*/ 3521750 h 3533740"/>
              <a:gd name="connsiteX82" fmla="*/ 3709669 w 5680133"/>
              <a:gd name="connsiteY82" fmla="*/ 3521750 h 3533740"/>
              <a:gd name="connsiteX83" fmla="*/ 3709669 w 5680133"/>
              <a:gd name="connsiteY83" fmla="*/ 3116064 h 3533740"/>
              <a:gd name="connsiteX84" fmla="*/ 3616100 w 5680133"/>
              <a:gd name="connsiteY84" fmla="*/ 3116064 h 3533740"/>
              <a:gd name="connsiteX85" fmla="*/ 3616100 w 5680133"/>
              <a:gd name="connsiteY85" fmla="*/ 3521750 h 3533740"/>
              <a:gd name="connsiteX86" fmla="*/ 3484399 w 5680133"/>
              <a:gd name="connsiteY86" fmla="*/ 3525747 h 3533740"/>
              <a:gd name="connsiteX87" fmla="*/ 3544687 w 5680133"/>
              <a:gd name="connsiteY87" fmla="*/ 3517753 h 3533740"/>
              <a:gd name="connsiteX88" fmla="*/ 3544687 w 5680133"/>
              <a:gd name="connsiteY88" fmla="*/ 3448664 h 3533740"/>
              <a:gd name="connsiteX89" fmla="*/ 3509789 w 5680133"/>
              <a:gd name="connsiteY89" fmla="*/ 3452660 h 3533740"/>
              <a:gd name="connsiteX90" fmla="*/ 3455872 w 5680133"/>
              <a:gd name="connsiteY90" fmla="*/ 3388329 h 3533740"/>
              <a:gd name="connsiteX91" fmla="*/ 3455872 w 5680133"/>
              <a:gd name="connsiteY91" fmla="*/ 3189912 h 3533740"/>
              <a:gd name="connsiteX92" fmla="*/ 3536794 w 5680133"/>
              <a:gd name="connsiteY92" fmla="*/ 3189912 h 3533740"/>
              <a:gd name="connsiteX93" fmla="*/ 3536794 w 5680133"/>
              <a:gd name="connsiteY93" fmla="*/ 3116064 h 3533740"/>
              <a:gd name="connsiteX94" fmla="*/ 3455872 w 5680133"/>
              <a:gd name="connsiteY94" fmla="*/ 3116064 h 3533740"/>
              <a:gd name="connsiteX95" fmla="*/ 3455872 w 5680133"/>
              <a:gd name="connsiteY95" fmla="*/ 2997013 h 3533740"/>
              <a:gd name="connsiteX96" fmla="*/ 3363825 w 5680133"/>
              <a:gd name="connsiteY96" fmla="*/ 2997013 h 3533740"/>
              <a:gd name="connsiteX97" fmla="*/ 3363825 w 5680133"/>
              <a:gd name="connsiteY97" fmla="*/ 3116064 h 3533740"/>
              <a:gd name="connsiteX98" fmla="*/ 3294789 w 5680133"/>
              <a:gd name="connsiteY98" fmla="*/ 3116064 h 3533740"/>
              <a:gd name="connsiteX99" fmla="*/ 3294789 w 5680133"/>
              <a:gd name="connsiteY99" fmla="*/ 3189912 h 3533740"/>
              <a:gd name="connsiteX100" fmla="*/ 3363825 w 5680133"/>
              <a:gd name="connsiteY100" fmla="*/ 3189912 h 3533740"/>
              <a:gd name="connsiteX101" fmla="*/ 3363825 w 5680133"/>
              <a:gd name="connsiteY101" fmla="*/ 3405840 h 3533740"/>
              <a:gd name="connsiteX102" fmla="*/ 3484399 w 5680133"/>
              <a:gd name="connsiteY102" fmla="*/ 3525747 h 3533740"/>
              <a:gd name="connsiteX103" fmla="*/ 3087017 w 5680133"/>
              <a:gd name="connsiteY103" fmla="*/ 3533740 h 3533740"/>
              <a:gd name="connsiteX104" fmla="*/ 3266357 w 5680133"/>
              <a:gd name="connsiteY104" fmla="*/ 3401938 h 3533740"/>
              <a:gd name="connsiteX105" fmla="*/ 3118016 w 5680133"/>
              <a:gd name="connsiteY105" fmla="*/ 3279652 h 3533740"/>
              <a:gd name="connsiteX106" fmla="*/ 3068854 w 5680133"/>
              <a:gd name="connsiteY106" fmla="*/ 3268517 h 3533740"/>
              <a:gd name="connsiteX107" fmla="*/ 3004573 w 5680133"/>
              <a:gd name="connsiteY107" fmla="*/ 3221696 h 3533740"/>
              <a:gd name="connsiteX108" fmla="*/ 3074370 w 5680133"/>
              <a:gd name="connsiteY108" fmla="*/ 3174019 h 3533740"/>
              <a:gd name="connsiteX109" fmla="*/ 3157669 w 5680133"/>
              <a:gd name="connsiteY109" fmla="*/ 3225598 h 3533740"/>
              <a:gd name="connsiteX110" fmla="*/ 3252094 w 5680133"/>
              <a:gd name="connsiteY110" fmla="*/ 3225598 h 3533740"/>
              <a:gd name="connsiteX111" fmla="*/ 3075225 w 5680133"/>
              <a:gd name="connsiteY111" fmla="*/ 3104930 h 3533740"/>
              <a:gd name="connsiteX112" fmla="*/ 2908627 w 5680133"/>
              <a:gd name="connsiteY112" fmla="*/ 3227216 h 3533740"/>
              <a:gd name="connsiteX113" fmla="*/ 3045082 w 5680133"/>
              <a:gd name="connsiteY113" fmla="*/ 3347884 h 3533740"/>
              <a:gd name="connsiteX114" fmla="*/ 3092722 w 5680133"/>
              <a:gd name="connsiteY114" fmla="*/ 3358162 h 3533740"/>
              <a:gd name="connsiteX115" fmla="*/ 3170506 w 5680133"/>
              <a:gd name="connsiteY115" fmla="*/ 3411359 h 3533740"/>
              <a:gd name="connsiteX116" fmla="*/ 3091961 w 5680133"/>
              <a:gd name="connsiteY116" fmla="*/ 3463795 h 3533740"/>
              <a:gd name="connsiteX117" fmla="*/ 2996015 w 5680133"/>
              <a:gd name="connsiteY117" fmla="*/ 3395562 h 3533740"/>
              <a:gd name="connsiteX118" fmla="*/ 2894459 w 5680133"/>
              <a:gd name="connsiteY118" fmla="*/ 3395562 h 3533740"/>
              <a:gd name="connsiteX119" fmla="*/ 3087017 w 5680133"/>
              <a:gd name="connsiteY119" fmla="*/ 3533740 h 3533740"/>
              <a:gd name="connsiteX120" fmla="*/ 2479294 w 5680133"/>
              <a:gd name="connsiteY120" fmla="*/ 3521750 h 3533740"/>
              <a:gd name="connsiteX121" fmla="*/ 2573718 w 5680133"/>
              <a:gd name="connsiteY121" fmla="*/ 3521750 h 3533740"/>
              <a:gd name="connsiteX122" fmla="*/ 2573718 w 5680133"/>
              <a:gd name="connsiteY122" fmla="*/ 3295544 h 3533740"/>
              <a:gd name="connsiteX123" fmla="*/ 2664910 w 5680133"/>
              <a:gd name="connsiteY123" fmla="*/ 3182013 h 3533740"/>
              <a:gd name="connsiteX124" fmla="*/ 2731569 w 5680133"/>
              <a:gd name="connsiteY124" fmla="*/ 3259857 h 3533740"/>
              <a:gd name="connsiteX125" fmla="*/ 2731569 w 5680133"/>
              <a:gd name="connsiteY125" fmla="*/ 3521845 h 3533740"/>
              <a:gd name="connsiteX126" fmla="*/ 2826754 w 5680133"/>
              <a:gd name="connsiteY126" fmla="*/ 3521845 h 3533740"/>
              <a:gd name="connsiteX127" fmla="*/ 2826754 w 5680133"/>
              <a:gd name="connsiteY127" fmla="*/ 3251959 h 3533740"/>
              <a:gd name="connsiteX128" fmla="*/ 2691916 w 5680133"/>
              <a:gd name="connsiteY128" fmla="*/ 3104264 h 3533740"/>
              <a:gd name="connsiteX129" fmla="*/ 2571341 w 5680133"/>
              <a:gd name="connsiteY129" fmla="*/ 3168595 h 3533740"/>
              <a:gd name="connsiteX130" fmla="*/ 2571341 w 5680133"/>
              <a:gd name="connsiteY130" fmla="*/ 3116159 h 3533740"/>
              <a:gd name="connsiteX131" fmla="*/ 2479294 w 5680133"/>
              <a:gd name="connsiteY131" fmla="*/ 3116159 h 3533740"/>
              <a:gd name="connsiteX132" fmla="*/ 2479294 w 5680133"/>
              <a:gd name="connsiteY132" fmla="*/ 3521750 h 3533740"/>
              <a:gd name="connsiteX133" fmla="*/ 2273042 w 5680133"/>
              <a:gd name="connsiteY133" fmla="*/ 3521750 h 3533740"/>
              <a:gd name="connsiteX134" fmla="*/ 2372222 w 5680133"/>
              <a:gd name="connsiteY134" fmla="*/ 3521750 h 3533740"/>
              <a:gd name="connsiteX135" fmla="*/ 2372222 w 5680133"/>
              <a:gd name="connsiteY135" fmla="*/ 2965990 h 3533740"/>
              <a:gd name="connsiteX136" fmla="*/ 2273042 w 5680133"/>
              <a:gd name="connsiteY136" fmla="*/ 2965990 h 3533740"/>
              <a:gd name="connsiteX137" fmla="*/ 2273042 w 5680133"/>
              <a:gd name="connsiteY137" fmla="*/ 3521750 h 3533740"/>
              <a:gd name="connsiteX138" fmla="*/ 5500793 w 5680133"/>
              <a:gd name="connsiteY138" fmla="*/ 2775851 h 3533740"/>
              <a:gd name="connsiteX139" fmla="*/ 5680134 w 5680133"/>
              <a:gd name="connsiteY139" fmla="*/ 2644048 h 3533740"/>
              <a:gd name="connsiteX140" fmla="*/ 5531792 w 5680133"/>
              <a:gd name="connsiteY140" fmla="*/ 2521762 h 3533740"/>
              <a:gd name="connsiteX141" fmla="*/ 5482631 w 5680133"/>
              <a:gd name="connsiteY141" fmla="*/ 2510628 h 3533740"/>
              <a:gd name="connsiteX142" fmla="*/ 5418349 w 5680133"/>
              <a:gd name="connsiteY142" fmla="*/ 2463807 h 3533740"/>
              <a:gd name="connsiteX143" fmla="*/ 5488146 w 5680133"/>
              <a:gd name="connsiteY143" fmla="*/ 2416225 h 3533740"/>
              <a:gd name="connsiteX144" fmla="*/ 5571445 w 5680133"/>
              <a:gd name="connsiteY144" fmla="*/ 2467804 h 3533740"/>
              <a:gd name="connsiteX145" fmla="*/ 5665870 w 5680133"/>
              <a:gd name="connsiteY145" fmla="*/ 2467804 h 3533740"/>
              <a:gd name="connsiteX146" fmla="*/ 5489001 w 5680133"/>
              <a:gd name="connsiteY146" fmla="*/ 2347135 h 3533740"/>
              <a:gd name="connsiteX147" fmla="*/ 5322403 w 5680133"/>
              <a:gd name="connsiteY147" fmla="*/ 2469422 h 3533740"/>
              <a:gd name="connsiteX148" fmla="*/ 5458858 w 5680133"/>
              <a:gd name="connsiteY148" fmla="*/ 2590090 h 3533740"/>
              <a:gd name="connsiteX149" fmla="*/ 5506498 w 5680133"/>
              <a:gd name="connsiteY149" fmla="*/ 2600368 h 3533740"/>
              <a:gd name="connsiteX150" fmla="*/ 5584282 w 5680133"/>
              <a:gd name="connsiteY150" fmla="*/ 2653565 h 3533740"/>
              <a:gd name="connsiteX151" fmla="*/ 5505737 w 5680133"/>
              <a:gd name="connsiteY151" fmla="*/ 2706000 h 3533740"/>
              <a:gd name="connsiteX152" fmla="*/ 5409791 w 5680133"/>
              <a:gd name="connsiteY152" fmla="*/ 2637767 h 3533740"/>
              <a:gd name="connsiteX153" fmla="*/ 5308234 w 5680133"/>
              <a:gd name="connsiteY153" fmla="*/ 2637767 h 3533740"/>
              <a:gd name="connsiteX154" fmla="*/ 5500793 w 5680133"/>
              <a:gd name="connsiteY154" fmla="*/ 2775851 h 3533740"/>
              <a:gd name="connsiteX155" fmla="*/ 4957636 w 5680133"/>
              <a:gd name="connsiteY155" fmla="*/ 2519383 h 3533740"/>
              <a:gd name="connsiteX156" fmla="*/ 5065564 w 5680133"/>
              <a:gd name="connsiteY156" fmla="*/ 2421744 h 3533740"/>
              <a:gd name="connsiteX157" fmla="*/ 5172635 w 5680133"/>
              <a:gd name="connsiteY157" fmla="*/ 2519383 h 3533740"/>
              <a:gd name="connsiteX158" fmla="*/ 4957636 w 5680133"/>
              <a:gd name="connsiteY158" fmla="*/ 2519383 h 3533740"/>
              <a:gd name="connsiteX159" fmla="*/ 5069462 w 5680133"/>
              <a:gd name="connsiteY159" fmla="*/ 2775851 h 3533740"/>
              <a:gd name="connsiteX160" fmla="*/ 5255935 w 5680133"/>
              <a:gd name="connsiteY160" fmla="*/ 2658323 h 3533740"/>
              <a:gd name="connsiteX161" fmla="*/ 5155994 w 5680133"/>
              <a:gd name="connsiteY161" fmla="*/ 2658323 h 3533740"/>
              <a:gd name="connsiteX162" fmla="*/ 5071079 w 5680133"/>
              <a:gd name="connsiteY162" fmla="*/ 2701147 h 3533740"/>
              <a:gd name="connsiteX163" fmla="*/ 4956020 w 5680133"/>
              <a:gd name="connsiteY163" fmla="*/ 2588377 h 3533740"/>
              <a:gd name="connsiteX164" fmla="*/ 5266965 w 5680133"/>
              <a:gd name="connsiteY164" fmla="*/ 2588377 h 3533740"/>
              <a:gd name="connsiteX165" fmla="*/ 5063091 w 5680133"/>
              <a:gd name="connsiteY165" fmla="*/ 2346279 h 3533740"/>
              <a:gd name="connsiteX166" fmla="*/ 4859978 w 5680133"/>
              <a:gd name="connsiteY166" fmla="*/ 2562207 h 3533740"/>
              <a:gd name="connsiteX167" fmla="*/ 5069462 w 5680133"/>
              <a:gd name="connsiteY167" fmla="*/ 2775851 h 3533740"/>
              <a:gd name="connsiteX168" fmla="*/ 4675408 w 5680133"/>
              <a:gd name="connsiteY168" fmla="*/ 2255016 h 3533740"/>
              <a:gd name="connsiteX169" fmla="*/ 4737312 w 5680133"/>
              <a:gd name="connsiteY169" fmla="*/ 2316968 h 3533740"/>
              <a:gd name="connsiteX170" fmla="*/ 4799215 w 5680133"/>
              <a:gd name="connsiteY170" fmla="*/ 2255016 h 3533740"/>
              <a:gd name="connsiteX171" fmla="*/ 4737312 w 5680133"/>
              <a:gd name="connsiteY171" fmla="*/ 2192303 h 3533740"/>
              <a:gd name="connsiteX172" fmla="*/ 4675408 w 5680133"/>
              <a:gd name="connsiteY172" fmla="*/ 2255016 h 3533740"/>
              <a:gd name="connsiteX173" fmla="*/ 4690527 w 5680133"/>
              <a:gd name="connsiteY173" fmla="*/ 2763956 h 3533740"/>
              <a:gd name="connsiteX174" fmla="*/ 4784096 w 5680133"/>
              <a:gd name="connsiteY174" fmla="*/ 2763956 h 3533740"/>
              <a:gd name="connsiteX175" fmla="*/ 4784096 w 5680133"/>
              <a:gd name="connsiteY175" fmla="*/ 2358270 h 3533740"/>
              <a:gd name="connsiteX176" fmla="*/ 4690527 w 5680133"/>
              <a:gd name="connsiteY176" fmla="*/ 2358270 h 3533740"/>
              <a:gd name="connsiteX177" fmla="*/ 4690527 w 5680133"/>
              <a:gd name="connsiteY177" fmla="*/ 2763956 h 3533740"/>
              <a:gd name="connsiteX178" fmla="*/ 4393274 w 5680133"/>
              <a:gd name="connsiteY178" fmla="*/ 2763956 h 3533740"/>
              <a:gd name="connsiteX179" fmla="*/ 4487699 w 5680133"/>
              <a:gd name="connsiteY179" fmla="*/ 2763956 h 3533740"/>
              <a:gd name="connsiteX180" fmla="*/ 4487699 w 5680133"/>
              <a:gd name="connsiteY180" fmla="*/ 2580574 h 3533740"/>
              <a:gd name="connsiteX181" fmla="*/ 4557495 w 5680133"/>
              <a:gd name="connsiteY181" fmla="*/ 2443251 h 3533740"/>
              <a:gd name="connsiteX182" fmla="*/ 4629669 w 5680133"/>
              <a:gd name="connsiteY182" fmla="*/ 2436876 h 3533740"/>
              <a:gd name="connsiteX183" fmla="*/ 4629669 w 5680133"/>
              <a:gd name="connsiteY183" fmla="*/ 2346374 h 3533740"/>
              <a:gd name="connsiteX184" fmla="*/ 4485322 w 5680133"/>
              <a:gd name="connsiteY184" fmla="*/ 2441634 h 3533740"/>
              <a:gd name="connsiteX185" fmla="*/ 4485322 w 5680133"/>
              <a:gd name="connsiteY185" fmla="*/ 2358270 h 3533740"/>
              <a:gd name="connsiteX186" fmla="*/ 4393274 w 5680133"/>
              <a:gd name="connsiteY186" fmla="*/ 2358270 h 3533740"/>
              <a:gd name="connsiteX187" fmla="*/ 4393274 w 5680133"/>
              <a:gd name="connsiteY187" fmla="*/ 2763956 h 3533740"/>
              <a:gd name="connsiteX188" fmla="*/ 3987333 w 5680133"/>
              <a:gd name="connsiteY188" fmla="*/ 2560684 h 3533740"/>
              <a:gd name="connsiteX189" fmla="*/ 4090506 w 5680133"/>
              <a:gd name="connsiteY189" fmla="*/ 2422506 h 3533740"/>
              <a:gd name="connsiteX190" fmla="*/ 4196817 w 5680133"/>
              <a:gd name="connsiteY190" fmla="*/ 2560684 h 3533740"/>
              <a:gd name="connsiteX191" fmla="*/ 4090506 w 5680133"/>
              <a:gd name="connsiteY191" fmla="*/ 2700386 h 3533740"/>
              <a:gd name="connsiteX192" fmla="*/ 3987333 w 5680133"/>
              <a:gd name="connsiteY192" fmla="*/ 2560684 h 3533740"/>
              <a:gd name="connsiteX193" fmla="*/ 4072154 w 5680133"/>
              <a:gd name="connsiteY193" fmla="*/ 2775851 h 3533740"/>
              <a:gd name="connsiteX194" fmla="*/ 4195106 w 5680133"/>
              <a:gd name="connsiteY194" fmla="*/ 2713138 h 3533740"/>
              <a:gd name="connsiteX195" fmla="*/ 4195106 w 5680133"/>
              <a:gd name="connsiteY195" fmla="*/ 2763956 h 3533740"/>
              <a:gd name="connsiteX196" fmla="*/ 4290291 w 5680133"/>
              <a:gd name="connsiteY196" fmla="*/ 2763956 h 3533740"/>
              <a:gd name="connsiteX197" fmla="*/ 4290291 w 5680133"/>
              <a:gd name="connsiteY197" fmla="*/ 2358270 h 3533740"/>
              <a:gd name="connsiteX198" fmla="*/ 4195106 w 5680133"/>
              <a:gd name="connsiteY198" fmla="*/ 2358270 h 3533740"/>
              <a:gd name="connsiteX199" fmla="*/ 4195106 w 5680133"/>
              <a:gd name="connsiteY199" fmla="*/ 2410705 h 3533740"/>
              <a:gd name="connsiteX200" fmla="*/ 4072154 w 5680133"/>
              <a:gd name="connsiteY200" fmla="*/ 2346374 h 3533740"/>
              <a:gd name="connsiteX201" fmla="*/ 3890531 w 5680133"/>
              <a:gd name="connsiteY201" fmla="*/ 2560684 h 3533740"/>
              <a:gd name="connsiteX202" fmla="*/ 4072154 w 5680133"/>
              <a:gd name="connsiteY202" fmla="*/ 2775851 h 3533740"/>
              <a:gd name="connsiteX203" fmla="*/ 3606781 w 5680133"/>
              <a:gd name="connsiteY203" fmla="*/ 2775851 h 3533740"/>
              <a:gd name="connsiteX204" fmla="*/ 3720985 w 5680133"/>
              <a:gd name="connsiteY204" fmla="*/ 2713899 h 3533740"/>
              <a:gd name="connsiteX205" fmla="*/ 3720985 w 5680133"/>
              <a:gd name="connsiteY205" fmla="*/ 2763956 h 3533740"/>
              <a:gd name="connsiteX206" fmla="*/ 3813793 w 5680133"/>
              <a:gd name="connsiteY206" fmla="*/ 2763956 h 3533740"/>
              <a:gd name="connsiteX207" fmla="*/ 3813793 w 5680133"/>
              <a:gd name="connsiteY207" fmla="*/ 2358270 h 3533740"/>
              <a:gd name="connsiteX208" fmla="*/ 3719368 w 5680133"/>
              <a:gd name="connsiteY208" fmla="*/ 2358270 h 3533740"/>
              <a:gd name="connsiteX209" fmla="*/ 3719368 w 5680133"/>
              <a:gd name="connsiteY209" fmla="*/ 2582953 h 3533740"/>
              <a:gd name="connsiteX210" fmla="*/ 3634452 w 5680133"/>
              <a:gd name="connsiteY210" fmla="*/ 2698102 h 3533740"/>
              <a:gd name="connsiteX211" fmla="*/ 3566177 w 5680133"/>
              <a:gd name="connsiteY211" fmla="*/ 2612359 h 3533740"/>
              <a:gd name="connsiteX212" fmla="*/ 3566177 w 5680133"/>
              <a:gd name="connsiteY212" fmla="*/ 2358270 h 3533740"/>
              <a:gd name="connsiteX213" fmla="*/ 3471753 w 5680133"/>
              <a:gd name="connsiteY213" fmla="*/ 2358270 h 3533740"/>
              <a:gd name="connsiteX214" fmla="*/ 3471753 w 5680133"/>
              <a:gd name="connsiteY214" fmla="*/ 2626538 h 3533740"/>
              <a:gd name="connsiteX215" fmla="*/ 3606781 w 5680133"/>
              <a:gd name="connsiteY215" fmla="*/ 2775851 h 3533740"/>
              <a:gd name="connsiteX216" fmla="*/ 3345187 w 5680133"/>
              <a:gd name="connsiteY216" fmla="*/ 2767952 h 3533740"/>
              <a:gd name="connsiteX217" fmla="*/ 3405475 w 5680133"/>
              <a:gd name="connsiteY217" fmla="*/ 2759959 h 3533740"/>
              <a:gd name="connsiteX218" fmla="*/ 3405475 w 5680133"/>
              <a:gd name="connsiteY218" fmla="*/ 2690869 h 3533740"/>
              <a:gd name="connsiteX219" fmla="*/ 3370576 w 5680133"/>
              <a:gd name="connsiteY219" fmla="*/ 2694866 h 3533740"/>
              <a:gd name="connsiteX220" fmla="*/ 3316660 w 5680133"/>
              <a:gd name="connsiteY220" fmla="*/ 2630535 h 3533740"/>
              <a:gd name="connsiteX221" fmla="*/ 3316660 w 5680133"/>
              <a:gd name="connsiteY221" fmla="*/ 2432022 h 3533740"/>
              <a:gd name="connsiteX222" fmla="*/ 3397582 w 5680133"/>
              <a:gd name="connsiteY222" fmla="*/ 2432022 h 3533740"/>
              <a:gd name="connsiteX223" fmla="*/ 3397582 w 5680133"/>
              <a:gd name="connsiteY223" fmla="*/ 2358174 h 3533740"/>
              <a:gd name="connsiteX224" fmla="*/ 3316660 w 5680133"/>
              <a:gd name="connsiteY224" fmla="*/ 2358174 h 3533740"/>
              <a:gd name="connsiteX225" fmla="*/ 3316660 w 5680133"/>
              <a:gd name="connsiteY225" fmla="*/ 2239124 h 3533740"/>
              <a:gd name="connsiteX226" fmla="*/ 3224612 w 5680133"/>
              <a:gd name="connsiteY226" fmla="*/ 2239124 h 3533740"/>
              <a:gd name="connsiteX227" fmla="*/ 3224612 w 5680133"/>
              <a:gd name="connsiteY227" fmla="*/ 2358174 h 3533740"/>
              <a:gd name="connsiteX228" fmla="*/ 3155577 w 5680133"/>
              <a:gd name="connsiteY228" fmla="*/ 2358174 h 3533740"/>
              <a:gd name="connsiteX229" fmla="*/ 3155577 w 5680133"/>
              <a:gd name="connsiteY229" fmla="*/ 2432022 h 3533740"/>
              <a:gd name="connsiteX230" fmla="*/ 3224612 w 5680133"/>
              <a:gd name="connsiteY230" fmla="*/ 2432022 h 3533740"/>
              <a:gd name="connsiteX231" fmla="*/ 3224612 w 5680133"/>
              <a:gd name="connsiteY231" fmla="*/ 2647950 h 3533740"/>
              <a:gd name="connsiteX232" fmla="*/ 3345187 w 5680133"/>
              <a:gd name="connsiteY232" fmla="*/ 2767952 h 3533740"/>
              <a:gd name="connsiteX233" fmla="*/ 2942384 w 5680133"/>
              <a:gd name="connsiteY233" fmla="*/ 2775851 h 3533740"/>
              <a:gd name="connsiteX234" fmla="*/ 3127240 w 5680133"/>
              <a:gd name="connsiteY234" fmla="*/ 2636150 h 3533740"/>
              <a:gd name="connsiteX235" fmla="*/ 3033671 w 5680133"/>
              <a:gd name="connsiteY235" fmla="*/ 2636150 h 3533740"/>
              <a:gd name="connsiteX236" fmla="*/ 2944001 w 5680133"/>
              <a:gd name="connsiteY236" fmla="*/ 2698102 h 3533740"/>
              <a:gd name="connsiteX237" fmla="*/ 2840067 w 5680133"/>
              <a:gd name="connsiteY237" fmla="*/ 2562302 h 3533740"/>
              <a:gd name="connsiteX238" fmla="*/ 2946378 w 5680133"/>
              <a:gd name="connsiteY238" fmla="*/ 2424980 h 3533740"/>
              <a:gd name="connsiteX239" fmla="*/ 3033671 w 5680133"/>
              <a:gd name="connsiteY239" fmla="*/ 2486932 h 3533740"/>
              <a:gd name="connsiteX240" fmla="*/ 3126479 w 5680133"/>
              <a:gd name="connsiteY240" fmla="*/ 2486932 h 3533740"/>
              <a:gd name="connsiteX241" fmla="*/ 2944761 w 5680133"/>
              <a:gd name="connsiteY241" fmla="*/ 2347230 h 3533740"/>
              <a:gd name="connsiteX242" fmla="*/ 2740887 w 5680133"/>
              <a:gd name="connsiteY242" fmla="*/ 2562397 h 3533740"/>
              <a:gd name="connsiteX243" fmla="*/ 2942384 w 5680133"/>
              <a:gd name="connsiteY243" fmla="*/ 2775851 h 3533740"/>
              <a:gd name="connsiteX244" fmla="*/ 2380114 w 5680133"/>
              <a:gd name="connsiteY244" fmla="*/ 2564681 h 3533740"/>
              <a:gd name="connsiteX245" fmla="*/ 2417390 w 5680133"/>
              <a:gd name="connsiteY245" fmla="*/ 2455908 h 3533740"/>
              <a:gd name="connsiteX246" fmla="*/ 2466552 w 5680133"/>
              <a:gd name="connsiteY246" fmla="*/ 2312210 h 3533740"/>
              <a:gd name="connsiteX247" fmla="*/ 2467312 w 5680133"/>
              <a:gd name="connsiteY247" fmla="*/ 2312210 h 3533740"/>
              <a:gd name="connsiteX248" fmla="*/ 2516474 w 5680133"/>
              <a:gd name="connsiteY248" fmla="*/ 2455147 h 3533740"/>
              <a:gd name="connsiteX249" fmla="*/ 2553749 w 5680133"/>
              <a:gd name="connsiteY249" fmla="*/ 2564681 h 3533740"/>
              <a:gd name="connsiteX250" fmla="*/ 2380114 w 5680133"/>
              <a:gd name="connsiteY250" fmla="*/ 2564681 h 3533740"/>
              <a:gd name="connsiteX251" fmla="*/ 2207240 w 5680133"/>
              <a:gd name="connsiteY251" fmla="*/ 2763956 h 3533740"/>
              <a:gd name="connsiteX252" fmla="*/ 2311174 w 5680133"/>
              <a:gd name="connsiteY252" fmla="*/ 2763956 h 3533740"/>
              <a:gd name="connsiteX253" fmla="*/ 2350826 w 5680133"/>
              <a:gd name="connsiteY253" fmla="*/ 2648045 h 3533740"/>
              <a:gd name="connsiteX254" fmla="*/ 2582466 w 5680133"/>
              <a:gd name="connsiteY254" fmla="*/ 2648045 h 3533740"/>
              <a:gd name="connsiteX255" fmla="*/ 2622119 w 5680133"/>
              <a:gd name="connsiteY255" fmla="*/ 2763956 h 3533740"/>
              <a:gd name="connsiteX256" fmla="*/ 2728430 w 5680133"/>
              <a:gd name="connsiteY256" fmla="*/ 2763956 h 3533740"/>
              <a:gd name="connsiteX257" fmla="*/ 2523701 w 5680133"/>
              <a:gd name="connsiteY257" fmla="*/ 2208195 h 3533740"/>
              <a:gd name="connsiteX258" fmla="*/ 2414252 w 5680133"/>
              <a:gd name="connsiteY258" fmla="*/ 2208195 h 3533740"/>
              <a:gd name="connsiteX259" fmla="*/ 2207240 w 5680133"/>
              <a:gd name="connsiteY259" fmla="*/ 2763956 h 35337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Lst>
            <a:rect l="l" t="t" r="r" b="b"/>
            <a:pathLst>
              <a:path w="5680133" h="3533740">
                <a:moveTo>
                  <a:pt x="1616252" y="1027014"/>
                </a:moveTo>
                <a:cubicBezTo>
                  <a:pt x="1616252" y="1353238"/>
                  <a:pt x="1352091" y="1617605"/>
                  <a:pt x="1026216" y="1617605"/>
                </a:cubicBezTo>
                <a:cubicBezTo>
                  <a:pt x="700341" y="1617605"/>
                  <a:pt x="436180" y="1353238"/>
                  <a:pt x="436180" y="1027014"/>
                </a:cubicBezTo>
                <a:cubicBezTo>
                  <a:pt x="436180" y="700886"/>
                  <a:pt x="700341" y="436519"/>
                  <a:pt x="1026216" y="436519"/>
                </a:cubicBezTo>
                <a:cubicBezTo>
                  <a:pt x="1352091" y="436519"/>
                  <a:pt x="1616252" y="700886"/>
                  <a:pt x="1616252" y="1027014"/>
                </a:cubicBezTo>
                <a:moveTo>
                  <a:pt x="2052432" y="2054029"/>
                </a:moveTo>
                <a:lnTo>
                  <a:pt x="2052432" y="1027014"/>
                </a:lnTo>
                <a:cubicBezTo>
                  <a:pt x="2052432" y="459834"/>
                  <a:pt x="1592955" y="0"/>
                  <a:pt x="1026216" y="0"/>
                </a:cubicBezTo>
                <a:cubicBezTo>
                  <a:pt x="459477" y="0"/>
                  <a:pt x="0" y="459834"/>
                  <a:pt x="0" y="1027014"/>
                </a:cubicBezTo>
                <a:cubicBezTo>
                  <a:pt x="0" y="1594290"/>
                  <a:pt x="459477" y="2054029"/>
                  <a:pt x="1026216" y="2054029"/>
                </a:cubicBezTo>
                <a:lnTo>
                  <a:pt x="2052432" y="2054029"/>
                </a:lnTo>
                <a:close/>
                <a:moveTo>
                  <a:pt x="5302720" y="3528126"/>
                </a:moveTo>
                <a:cubicBezTo>
                  <a:pt x="5336001" y="3528126"/>
                  <a:pt x="5363767" y="3501099"/>
                  <a:pt x="5363767" y="3466935"/>
                </a:cubicBezTo>
                <a:cubicBezTo>
                  <a:pt x="5363767" y="3433628"/>
                  <a:pt x="5336001" y="3406601"/>
                  <a:pt x="5302720" y="3406601"/>
                </a:cubicBezTo>
                <a:cubicBezTo>
                  <a:pt x="5269343" y="3406601"/>
                  <a:pt x="5241576" y="3433628"/>
                  <a:pt x="5241576" y="3466935"/>
                </a:cubicBezTo>
                <a:cubicBezTo>
                  <a:pt x="5241576" y="3501194"/>
                  <a:pt x="5269343" y="3528126"/>
                  <a:pt x="5302720" y="3528126"/>
                </a:cubicBezTo>
                <a:moveTo>
                  <a:pt x="4875097" y="3277272"/>
                </a:moveTo>
                <a:cubicBezTo>
                  <a:pt x="4883846" y="3220079"/>
                  <a:pt x="4927492" y="3179634"/>
                  <a:pt x="4983025" y="3179634"/>
                </a:cubicBezTo>
                <a:cubicBezTo>
                  <a:pt x="5043313" y="3179634"/>
                  <a:pt x="5081349" y="3218556"/>
                  <a:pt x="5090097" y="3277272"/>
                </a:cubicBezTo>
                <a:lnTo>
                  <a:pt x="4875097" y="3277272"/>
                </a:lnTo>
                <a:close/>
                <a:moveTo>
                  <a:pt x="4986924" y="3533740"/>
                </a:moveTo>
                <a:cubicBezTo>
                  <a:pt x="5086864" y="3533740"/>
                  <a:pt x="5151906" y="3485302"/>
                  <a:pt x="5173396" y="3416213"/>
                </a:cubicBezTo>
                <a:lnTo>
                  <a:pt x="5073456" y="3416213"/>
                </a:lnTo>
                <a:cubicBezTo>
                  <a:pt x="5060809" y="3440004"/>
                  <a:pt x="5034564" y="3459037"/>
                  <a:pt x="4988540" y="3459037"/>
                </a:cubicBezTo>
                <a:cubicBezTo>
                  <a:pt x="4925115" y="3459037"/>
                  <a:pt x="4878236" y="3413738"/>
                  <a:pt x="4873481" y="3346267"/>
                </a:cubicBezTo>
                <a:lnTo>
                  <a:pt x="5184427" y="3346267"/>
                </a:lnTo>
                <a:cubicBezTo>
                  <a:pt x="5182810" y="3192291"/>
                  <a:pt x="5101983" y="3104168"/>
                  <a:pt x="4980553" y="3104168"/>
                </a:cubicBezTo>
                <a:cubicBezTo>
                  <a:pt x="4870248" y="3104168"/>
                  <a:pt x="4777440" y="3193052"/>
                  <a:pt x="4777440" y="3320096"/>
                </a:cubicBezTo>
                <a:cubicBezTo>
                  <a:pt x="4777535" y="3447997"/>
                  <a:pt x="4857601" y="3533740"/>
                  <a:pt x="4986924" y="3533740"/>
                </a:cubicBezTo>
                <a:moveTo>
                  <a:pt x="4677595" y="3525747"/>
                </a:moveTo>
                <a:cubicBezTo>
                  <a:pt x="4699846" y="3525747"/>
                  <a:pt x="4724379" y="3522606"/>
                  <a:pt x="4737882" y="3517753"/>
                </a:cubicBezTo>
                <a:lnTo>
                  <a:pt x="4737882" y="3448664"/>
                </a:lnTo>
                <a:cubicBezTo>
                  <a:pt x="4724379" y="3451043"/>
                  <a:pt x="4712493" y="3452660"/>
                  <a:pt x="4702984" y="3452660"/>
                </a:cubicBezTo>
                <a:cubicBezTo>
                  <a:pt x="4663331" y="3452660"/>
                  <a:pt x="4649068" y="3430392"/>
                  <a:pt x="4649068" y="3388329"/>
                </a:cubicBezTo>
                <a:lnTo>
                  <a:pt x="4649068" y="3189912"/>
                </a:lnTo>
                <a:lnTo>
                  <a:pt x="4729990" y="3189912"/>
                </a:lnTo>
                <a:lnTo>
                  <a:pt x="4729990" y="3116064"/>
                </a:lnTo>
                <a:lnTo>
                  <a:pt x="4649068" y="3116064"/>
                </a:lnTo>
                <a:lnTo>
                  <a:pt x="4649068" y="2997013"/>
                </a:lnTo>
                <a:lnTo>
                  <a:pt x="4557020" y="2997013"/>
                </a:lnTo>
                <a:lnTo>
                  <a:pt x="4557020" y="3116064"/>
                </a:lnTo>
                <a:lnTo>
                  <a:pt x="4487984" y="3116064"/>
                </a:lnTo>
                <a:lnTo>
                  <a:pt x="4487984" y="3189912"/>
                </a:lnTo>
                <a:lnTo>
                  <a:pt x="4557020" y="3189912"/>
                </a:lnTo>
                <a:lnTo>
                  <a:pt x="4557020" y="3405840"/>
                </a:lnTo>
                <a:cubicBezTo>
                  <a:pt x="4557020" y="3495580"/>
                  <a:pt x="4611697" y="3525747"/>
                  <a:pt x="4677595" y="3525747"/>
                </a:cubicBezTo>
                <a:moveTo>
                  <a:pt x="4221446" y="3533740"/>
                </a:moveTo>
                <a:cubicBezTo>
                  <a:pt x="4274601" y="3533740"/>
                  <a:pt x="4313493" y="3512328"/>
                  <a:pt x="4335650" y="3471789"/>
                </a:cubicBezTo>
                <a:lnTo>
                  <a:pt x="4335650" y="3521845"/>
                </a:lnTo>
                <a:lnTo>
                  <a:pt x="4428458" y="3521845"/>
                </a:lnTo>
                <a:lnTo>
                  <a:pt x="4428458" y="3116159"/>
                </a:lnTo>
                <a:lnTo>
                  <a:pt x="4334033" y="3116159"/>
                </a:lnTo>
                <a:lnTo>
                  <a:pt x="4334033" y="3340842"/>
                </a:lnTo>
                <a:cubicBezTo>
                  <a:pt x="4334033" y="3422588"/>
                  <a:pt x="4291147" y="3455991"/>
                  <a:pt x="4249117" y="3455991"/>
                </a:cubicBezTo>
                <a:cubicBezTo>
                  <a:pt x="4201477" y="3455991"/>
                  <a:pt x="4180937" y="3424206"/>
                  <a:pt x="4180937" y="3370248"/>
                </a:cubicBezTo>
                <a:lnTo>
                  <a:pt x="4180937" y="3116159"/>
                </a:lnTo>
                <a:lnTo>
                  <a:pt x="4086512" y="3116159"/>
                </a:lnTo>
                <a:lnTo>
                  <a:pt x="4086512" y="3384523"/>
                </a:lnTo>
                <a:cubicBezTo>
                  <a:pt x="4086512" y="3482923"/>
                  <a:pt x="4142045" y="3533740"/>
                  <a:pt x="4221446" y="3533740"/>
                </a:cubicBezTo>
                <a:moveTo>
                  <a:pt x="3958806" y="3525747"/>
                </a:moveTo>
                <a:cubicBezTo>
                  <a:pt x="3981057" y="3525747"/>
                  <a:pt x="4005590" y="3522606"/>
                  <a:pt x="4019093" y="3517753"/>
                </a:cubicBezTo>
                <a:lnTo>
                  <a:pt x="4019093" y="3448664"/>
                </a:lnTo>
                <a:cubicBezTo>
                  <a:pt x="4005590" y="3451043"/>
                  <a:pt x="3993704" y="3452660"/>
                  <a:pt x="3984195" y="3452660"/>
                </a:cubicBezTo>
                <a:cubicBezTo>
                  <a:pt x="3944542" y="3452660"/>
                  <a:pt x="3930279" y="3430392"/>
                  <a:pt x="3930279" y="3388329"/>
                </a:cubicBezTo>
                <a:lnTo>
                  <a:pt x="3930279" y="3189912"/>
                </a:lnTo>
                <a:lnTo>
                  <a:pt x="4011201" y="3189912"/>
                </a:lnTo>
                <a:lnTo>
                  <a:pt x="4011201" y="3116064"/>
                </a:lnTo>
                <a:lnTo>
                  <a:pt x="3930279" y="3116064"/>
                </a:lnTo>
                <a:lnTo>
                  <a:pt x="3930279" y="2997013"/>
                </a:lnTo>
                <a:lnTo>
                  <a:pt x="3838231" y="2997013"/>
                </a:lnTo>
                <a:lnTo>
                  <a:pt x="3838231" y="3116064"/>
                </a:lnTo>
                <a:lnTo>
                  <a:pt x="3769196" y="3116064"/>
                </a:lnTo>
                <a:lnTo>
                  <a:pt x="3769196" y="3189912"/>
                </a:lnTo>
                <a:lnTo>
                  <a:pt x="3838231" y="3189912"/>
                </a:lnTo>
                <a:lnTo>
                  <a:pt x="3838231" y="3405840"/>
                </a:lnTo>
                <a:cubicBezTo>
                  <a:pt x="3838231" y="3495580"/>
                  <a:pt x="3893003" y="3525747"/>
                  <a:pt x="3958806" y="3525747"/>
                </a:cubicBezTo>
                <a:moveTo>
                  <a:pt x="3601076" y="3012906"/>
                </a:moveTo>
                <a:cubicBezTo>
                  <a:pt x="3601076" y="3047070"/>
                  <a:pt x="3628842" y="3074858"/>
                  <a:pt x="3662979" y="3074858"/>
                </a:cubicBezTo>
                <a:cubicBezTo>
                  <a:pt x="3697117" y="3074858"/>
                  <a:pt x="3724883" y="3047070"/>
                  <a:pt x="3724883" y="3012906"/>
                </a:cubicBezTo>
                <a:cubicBezTo>
                  <a:pt x="3724883" y="2977980"/>
                  <a:pt x="3697117" y="2950192"/>
                  <a:pt x="3662979" y="2950192"/>
                </a:cubicBezTo>
                <a:cubicBezTo>
                  <a:pt x="3628842" y="2950192"/>
                  <a:pt x="3601076" y="2977885"/>
                  <a:pt x="3601076" y="3012906"/>
                </a:cubicBezTo>
                <a:moveTo>
                  <a:pt x="3616100" y="3521750"/>
                </a:moveTo>
                <a:lnTo>
                  <a:pt x="3709669" y="3521750"/>
                </a:lnTo>
                <a:lnTo>
                  <a:pt x="3709669" y="3116064"/>
                </a:lnTo>
                <a:lnTo>
                  <a:pt x="3616100" y="3116064"/>
                </a:lnTo>
                <a:lnTo>
                  <a:pt x="3616100" y="3521750"/>
                </a:lnTo>
                <a:close/>
                <a:moveTo>
                  <a:pt x="3484399" y="3525747"/>
                </a:moveTo>
                <a:cubicBezTo>
                  <a:pt x="3506651" y="3525747"/>
                  <a:pt x="3531184" y="3522606"/>
                  <a:pt x="3544687" y="3517753"/>
                </a:cubicBezTo>
                <a:lnTo>
                  <a:pt x="3544687" y="3448664"/>
                </a:lnTo>
                <a:cubicBezTo>
                  <a:pt x="3531184" y="3451043"/>
                  <a:pt x="3519298" y="3452660"/>
                  <a:pt x="3509789" y="3452660"/>
                </a:cubicBezTo>
                <a:cubicBezTo>
                  <a:pt x="3470136" y="3452660"/>
                  <a:pt x="3455872" y="3430392"/>
                  <a:pt x="3455872" y="3388329"/>
                </a:cubicBezTo>
                <a:lnTo>
                  <a:pt x="3455872" y="3189912"/>
                </a:lnTo>
                <a:lnTo>
                  <a:pt x="3536794" y="3189912"/>
                </a:lnTo>
                <a:lnTo>
                  <a:pt x="3536794" y="3116064"/>
                </a:lnTo>
                <a:lnTo>
                  <a:pt x="3455872" y="3116064"/>
                </a:lnTo>
                <a:lnTo>
                  <a:pt x="3455872" y="2997013"/>
                </a:lnTo>
                <a:lnTo>
                  <a:pt x="3363825" y="2997013"/>
                </a:lnTo>
                <a:lnTo>
                  <a:pt x="3363825" y="3116064"/>
                </a:lnTo>
                <a:lnTo>
                  <a:pt x="3294789" y="3116064"/>
                </a:lnTo>
                <a:lnTo>
                  <a:pt x="3294789" y="3189912"/>
                </a:lnTo>
                <a:lnTo>
                  <a:pt x="3363825" y="3189912"/>
                </a:lnTo>
                <a:lnTo>
                  <a:pt x="3363825" y="3405840"/>
                </a:lnTo>
                <a:cubicBezTo>
                  <a:pt x="3363825" y="3495580"/>
                  <a:pt x="3418597" y="3525747"/>
                  <a:pt x="3484399" y="3525747"/>
                </a:cubicBezTo>
                <a:moveTo>
                  <a:pt x="3087017" y="3533740"/>
                </a:moveTo>
                <a:cubicBezTo>
                  <a:pt x="3189334" y="3533740"/>
                  <a:pt x="3266357" y="3482923"/>
                  <a:pt x="3266357" y="3401938"/>
                </a:cubicBezTo>
                <a:cubicBezTo>
                  <a:pt x="3266357" y="3331326"/>
                  <a:pt x="3207686" y="3299541"/>
                  <a:pt x="3118016" y="3279652"/>
                </a:cubicBezTo>
                <a:lnTo>
                  <a:pt x="3068854" y="3268517"/>
                </a:lnTo>
                <a:cubicBezTo>
                  <a:pt x="3023591" y="3259001"/>
                  <a:pt x="3004573" y="3247867"/>
                  <a:pt x="3004573" y="3221696"/>
                </a:cubicBezTo>
                <a:cubicBezTo>
                  <a:pt x="3004573" y="3192291"/>
                  <a:pt x="3033956" y="3174019"/>
                  <a:pt x="3074370" y="3174019"/>
                </a:cubicBezTo>
                <a:cubicBezTo>
                  <a:pt x="3119633" y="3174019"/>
                  <a:pt x="3148160" y="3193052"/>
                  <a:pt x="3157669" y="3225598"/>
                </a:cubicBezTo>
                <a:lnTo>
                  <a:pt x="3252094" y="3225598"/>
                </a:lnTo>
                <a:cubicBezTo>
                  <a:pt x="3242585" y="3159744"/>
                  <a:pt x="3183058" y="3104930"/>
                  <a:pt x="3075225" y="3104930"/>
                </a:cubicBezTo>
                <a:cubicBezTo>
                  <a:pt x="2976902" y="3104930"/>
                  <a:pt x="2908627" y="3155747"/>
                  <a:pt x="2908627" y="3227216"/>
                </a:cubicBezTo>
                <a:cubicBezTo>
                  <a:pt x="2908627" y="3294687"/>
                  <a:pt x="2957028" y="3328851"/>
                  <a:pt x="3045082" y="3347884"/>
                </a:cubicBezTo>
                <a:lnTo>
                  <a:pt x="3092722" y="3358162"/>
                </a:lnTo>
                <a:cubicBezTo>
                  <a:pt x="3149871" y="3370058"/>
                  <a:pt x="3170506" y="3383571"/>
                  <a:pt x="3170506" y="3411359"/>
                </a:cubicBezTo>
                <a:cubicBezTo>
                  <a:pt x="3170506" y="3444667"/>
                  <a:pt x="3137985" y="3463795"/>
                  <a:pt x="3091961" y="3463795"/>
                </a:cubicBezTo>
                <a:cubicBezTo>
                  <a:pt x="3034051" y="3463795"/>
                  <a:pt x="3003147" y="3436007"/>
                  <a:pt x="2996015" y="3395562"/>
                </a:cubicBezTo>
                <a:lnTo>
                  <a:pt x="2894459" y="3395562"/>
                </a:lnTo>
                <a:cubicBezTo>
                  <a:pt x="2900544" y="3476547"/>
                  <a:pt x="2969580" y="3533740"/>
                  <a:pt x="3087017" y="3533740"/>
                </a:cubicBezTo>
                <a:moveTo>
                  <a:pt x="2479294" y="3521750"/>
                </a:moveTo>
                <a:lnTo>
                  <a:pt x="2573718" y="3521750"/>
                </a:lnTo>
                <a:lnTo>
                  <a:pt x="2573718" y="3295544"/>
                </a:lnTo>
                <a:cubicBezTo>
                  <a:pt x="2573718" y="3215320"/>
                  <a:pt x="2618125" y="3182013"/>
                  <a:pt x="2664910" y="3182013"/>
                </a:cubicBezTo>
                <a:cubicBezTo>
                  <a:pt x="2714072" y="3182013"/>
                  <a:pt x="2731569" y="3215320"/>
                  <a:pt x="2731569" y="3259857"/>
                </a:cubicBezTo>
                <a:lnTo>
                  <a:pt x="2731569" y="3521845"/>
                </a:lnTo>
                <a:lnTo>
                  <a:pt x="2826754" y="3521845"/>
                </a:lnTo>
                <a:lnTo>
                  <a:pt x="2826754" y="3251959"/>
                </a:lnTo>
                <a:cubicBezTo>
                  <a:pt x="2826754" y="3156699"/>
                  <a:pt x="2773598" y="3104264"/>
                  <a:pt x="2691916" y="3104264"/>
                </a:cubicBezTo>
                <a:cubicBezTo>
                  <a:pt x="2633245" y="3104264"/>
                  <a:pt x="2592736" y="3134431"/>
                  <a:pt x="2571341" y="3168595"/>
                </a:cubicBezTo>
                <a:lnTo>
                  <a:pt x="2571341" y="3116159"/>
                </a:lnTo>
                <a:lnTo>
                  <a:pt x="2479294" y="3116159"/>
                </a:lnTo>
                <a:lnTo>
                  <a:pt x="2479294" y="3521750"/>
                </a:lnTo>
                <a:close/>
                <a:moveTo>
                  <a:pt x="2273042" y="3521750"/>
                </a:moveTo>
                <a:lnTo>
                  <a:pt x="2372222" y="3521750"/>
                </a:lnTo>
                <a:lnTo>
                  <a:pt x="2372222" y="2965990"/>
                </a:lnTo>
                <a:lnTo>
                  <a:pt x="2273042" y="2965990"/>
                </a:lnTo>
                <a:lnTo>
                  <a:pt x="2273042" y="3521750"/>
                </a:lnTo>
                <a:close/>
                <a:moveTo>
                  <a:pt x="5500793" y="2775851"/>
                </a:moveTo>
                <a:cubicBezTo>
                  <a:pt x="5603110" y="2775851"/>
                  <a:pt x="5680134" y="2725033"/>
                  <a:pt x="5680134" y="2644048"/>
                </a:cubicBezTo>
                <a:cubicBezTo>
                  <a:pt x="5680134" y="2573437"/>
                  <a:pt x="5621462" y="2541651"/>
                  <a:pt x="5531792" y="2521762"/>
                </a:cubicBezTo>
                <a:lnTo>
                  <a:pt x="5482631" y="2510628"/>
                </a:lnTo>
                <a:cubicBezTo>
                  <a:pt x="5437367" y="2501111"/>
                  <a:pt x="5418349" y="2489977"/>
                  <a:pt x="5418349" y="2463807"/>
                </a:cubicBezTo>
                <a:cubicBezTo>
                  <a:pt x="5418349" y="2434401"/>
                  <a:pt x="5447732" y="2416225"/>
                  <a:pt x="5488146" y="2416225"/>
                </a:cubicBezTo>
                <a:cubicBezTo>
                  <a:pt x="5533409" y="2416225"/>
                  <a:pt x="5561936" y="2435258"/>
                  <a:pt x="5571445" y="2467804"/>
                </a:cubicBezTo>
                <a:lnTo>
                  <a:pt x="5665870" y="2467804"/>
                </a:lnTo>
                <a:cubicBezTo>
                  <a:pt x="5656361" y="2401950"/>
                  <a:pt x="5596834" y="2347135"/>
                  <a:pt x="5489001" y="2347135"/>
                </a:cubicBezTo>
                <a:cubicBezTo>
                  <a:pt x="5390583" y="2347135"/>
                  <a:pt x="5322403" y="2397953"/>
                  <a:pt x="5322403" y="2469422"/>
                </a:cubicBezTo>
                <a:cubicBezTo>
                  <a:pt x="5322403" y="2536893"/>
                  <a:pt x="5370804" y="2571057"/>
                  <a:pt x="5458858" y="2590090"/>
                </a:cubicBezTo>
                <a:lnTo>
                  <a:pt x="5506498" y="2600368"/>
                </a:lnTo>
                <a:cubicBezTo>
                  <a:pt x="5563648" y="2612263"/>
                  <a:pt x="5584282" y="2625777"/>
                  <a:pt x="5584282" y="2653565"/>
                </a:cubicBezTo>
                <a:cubicBezTo>
                  <a:pt x="5584282" y="2686872"/>
                  <a:pt x="5551761" y="2706000"/>
                  <a:pt x="5505737" y="2706000"/>
                </a:cubicBezTo>
                <a:cubicBezTo>
                  <a:pt x="5447827" y="2706000"/>
                  <a:pt x="5416923" y="2678212"/>
                  <a:pt x="5409791" y="2637767"/>
                </a:cubicBezTo>
                <a:lnTo>
                  <a:pt x="5308234" y="2637767"/>
                </a:lnTo>
                <a:cubicBezTo>
                  <a:pt x="5314415" y="2718657"/>
                  <a:pt x="5383356" y="2775851"/>
                  <a:pt x="5500793" y="2775851"/>
                </a:cubicBezTo>
                <a:moveTo>
                  <a:pt x="4957636" y="2519383"/>
                </a:moveTo>
                <a:cubicBezTo>
                  <a:pt x="4966385" y="2462189"/>
                  <a:pt x="5010031" y="2421744"/>
                  <a:pt x="5065564" y="2421744"/>
                </a:cubicBezTo>
                <a:cubicBezTo>
                  <a:pt x="5125851" y="2421744"/>
                  <a:pt x="5163887" y="2460667"/>
                  <a:pt x="5172635" y="2519383"/>
                </a:cubicBezTo>
                <a:lnTo>
                  <a:pt x="4957636" y="2519383"/>
                </a:lnTo>
                <a:close/>
                <a:moveTo>
                  <a:pt x="5069462" y="2775851"/>
                </a:moveTo>
                <a:cubicBezTo>
                  <a:pt x="5169403" y="2775851"/>
                  <a:pt x="5234444" y="2727412"/>
                  <a:pt x="5255935" y="2658323"/>
                </a:cubicBezTo>
                <a:lnTo>
                  <a:pt x="5155994" y="2658323"/>
                </a:lnTo>
                <a:cubicBezTo>
                  <a:pt x="5143348" y="2682114"/>
                  <a:pt x="5117103" y="2701147"/>
                  <a:pt x="5071079" y="2701147"/>
                </a:cubicBezTo>
                <a:cubicBezTo>
                  <a:pt x="5007654" y="2701147"/>
                  <a:pt x="4960774" y="2655849"/>
                  <a:pt x="4956020" y="2588377"/>
                </a:cubicBezTo>
                <a:lnTo>
                  <a:pt x="5266965" y="2588377"/>
                </a:lnTo>
                <a:cubicBezTo>
                  <a:pt x="5265348" y="2434401"/>
                  <a:pt x="5184427" y="2346279"/>
                  <a:pt x="5063091" y="2346279"/>
                </a:cubicBezTo>
                <a:cubicBezTo>
                  <a:pt x="4952786" y="2346279"/>
                  <a:pt x="4859978" y="2435162"/>
                  <a:pt x="4859978" y="2562207"/>
                </a:cubicBezTo>
                <a:cubicBezTo>
                  <a:pt x="4860073" y="2690108"/>
                  <a:pt x="4940140" y="2775851"/>
                  <a:pt x="5069462" y="2775851"/>
                </a:cubicBezTo>
                <a:moveTo>
                  <a:pt x="4675408" y="2255016"/>
                </a:moveTo>
                <a:cubicBezTo>
                  <a:pt x="4675408" y="2289180"/>
                  <a:pt x="4703174" y="2316968"/>
                  <a:pt x="4737312" y="2316968"/>
                </a:cubicBezTo>
                <a:cubicBezTo>
                  <a:pt x="4771449" y="2316968"/>
                  <a:pt x="4799215" y="2289180"/>
                  <a:pt x="4799215" y="2255016"/>
                </a:cubicBezTo>
                <a:cubicBezTo>
                  <a:pt x="4799215" y="2220091"/>
                  <a:pt x="4771449" y="2192303"/>
                  <a:pt x="4737312" y="2192303"/>
                </a:cubicBezTo>
                <a:cubicBezTo>
                  <a:pt x="4703174" y="2192303"/>
                  <a:pt x="4675408" y="2220091"/>
                  <a:pt x="4675408" y="2255016"/>
                </a:cubicBezTo>
                <a:moveTo>
                  <a:pt x="4690527" y="2763956"/>
                </a:moveTo>
                <a:lnTo>
                  <a:pt x="4784096" y="2763956"/>
                </a:lnTo>
                <a:lnTo>
                  <a:pt x="4784096" y="2358270"/>
                </a:lnTo>
                <a:lnTo>
                  <a:pt x="4690527" y="2358270"/>
                </a:lnTo>
                <a:lnTo>
                  <a:pt x="4690527" y="2763956"/>
                </a:lnTo>
                <a:close/>
                <a:moveTo>
                  <a:pt x="4393274" y="2763956"/>
                </a:moveTo>
                <a:lnTo>
                  <a:pt x="4487699" y="2763956"/>
                </a:lnTo>
                <a:lnTo>
                  <a:pt x="4487699" y="2580574"/>
                </a:lnTo>
                <a:cubicBezTo>
                  <a:pt x="4487699" y="2508344"/>
                  <a:pt x="4508334" y="2460667"/>
                  <a:pt x="4557495" y="2443251"/>
                </a:cubicBezTo>
                <a:cubicBezTo>
                  <a:pt x="4577369" y="2436114"/>
                  <a:pt x="4601142" y="2434496"/>
                  <a:pt x="4629669" y="2436876"/>
                </a:cubicBezTo>
                <a:lnTo>
                  <a:pt x="4629669" y="2346374"/>
                </a:lnTo>
                <a:cubicBezTo>
                  <a:pt x="4559017" y="2342377"/>
                  <a:pt x="4511472" y="2369404"/>
                  <a:pt x="4485322" y="2441634"/>
                </a:cubicBezTo>
                <a:lnTo>
                  <a:pt x="4485322" y="2358270"/>
                </a:lnTo>
                <a:lnTo>
                  <a:pt x="4393274" y="2358270"/>
                </a:lnTo>
                <a:lnTo>
                  <a:pt x="4393274" y="2763956"/>
                </a:lnTo>
                <a:close/>
                <a:moveTo>
                  <a:pt x="3987333" y="2560684"/>
                </a:moveTo>
                <a:cubicBezTo>
                  <a:pt x="3987333" y="2476559"/>
                  <a:pt x="4023848" y="2422506"/>
                  <a:pt x="4090506" y="2422506"/>
                </a:cubicBezTo>
                <a:cubicBezTo>
                  <a:pt x="4153171" y="2422506"/>
                  <a:pt x="4196817" y="2480461"/>
                  <a:pt x="4196817" y="2560684"/>
                </a:cubicBezTo>
                <a:cubicBezTo>
                  <a:pt x="4196817" y="2641669"/>
                  <a:pt x="4153171" y="2700386"/>
                  <a:pt x="4090506" y="2700386"/>
                </a:cubicBezTo>
                <a:cubicBezTo>
                  <a:pt x="4023753" y="2700386"/>
                  <a:pt x="3987333" y="2645666"/>
                  <a:pt x="3987333" y="2560684"/>
                </a:cubicBezTo>
                <a:moveTo>
                  <a:pt x="4072154" y="2775851"/>
                </a:moveTo>
                <a:cubicBezTo>
                  <a:pt x="4130824" y="2775851"/>
                  <a:pt x="4173710" y="2749681"/>
                  <a:pt x="4195106" y="2713138"/>
                </a:cubicBezTo>
                <a:lnTo>
                  <a:pt x="4195106" y="2763956"/>
                </a:lnTo>
                <a:lnTo>
                  <a:pt x="4290291" y="2763956"/>
                </a:lnTo>
                <a:lnTo>
                  <a:pt x="4290291" y="2358270"/>
                </a:lnTo>
                <a:lnTo>
                  <a:pt x="4195106" y="2358270"/>
                </a:lnTo>
                <a:lnTo>
                  <a:pt x="4195106" y="2410705"/>
                </a:lnTo>
                <a:cubicBezTo>
                  <a:pt x="4173710" y="2374162"/>
                  <a:pt x="4130824" y="2346374"/>
                  <a:pt x="4072154" y="2346374"/>
                </a:cubicBezTo>
                <a:cubicBezTo>
                  <a:pt x="3968981" y="2346374"/>
                  <a:pt x="3890531" y="2427359"/>
                  <a:pt x="3890531" y="2560684"/>
                </a:cubicBezTo>
                <a:cubicBezTo>
                  <a:pt x="3890531" y="2694010"/>
                  <a:pt x="3969076" y="2775851"/>
                  <a:pt x="4072154" y="2775851"/>
                </a:cubicBezTo>
                <a:moveTo>
                  <a:pt x="3606781" y="2775851"/>
                </a:moveTo>
                <a:cubicBezTo>
                  <a:pt x="3659937" y="2775851"/>
                  <a:pt x="3698829" y="2754439"/>
                  <a:pt x="3720985" y="2713899"/>
                </a:cubicBezTo>
                <a:lnTo>
                  <a:pt x="3720985" y="2763956"/>
                </a:lnTo>
                <a:lnTo>
                  <a:pt x="3813793" y="2763956"/>
                </a:lnTo>
                <a:lnTo>
                  <a:pt x="3813793" y="2358270"/>
                </a:lnTo>
                <a:lnTo>
                  <a:pt x="3719368" y="2358270"/>
                </a:lnTo>
                <a:lnTo>
                  <a:pt x="3719368" y="2582953"/>
                </a:lnTo>
                <a:cubicBezTo>
                  <a:pt x="3719368" y="2664699"/>
                  <a:pt x="3676578" y="2698102"/>
                  <a:pt x="3634452" y="2698102"/>
                </a:cubicBezTo>
                <a:cubicBezTo>
                  <a:pt x="3586812" y="2698102"/>
                  <a:pt x="3566177" y="2666317"/>
                  <a:pt x="3566177" y="2612359"/>
                </a:cubicBezTo>
                <a:lnTo>
                  <a:pt x="3566177" y="2358270"/>
                </a:lnTo>
                <a:lnTo>
                  <a:pt x="3471753" y="2358270"/>
                </a:lnTo>
                <a:lnTo>
                  <a:pt x="3471753" y="2626538"/>
                </a:lnTo>
                <a:cubicBezTo>
                  <a:pt x="3471847" y="2725033"/>
                  <a:pt x="3527381" y="2775851"/>
                  <a:pt x="3606781" y="2775851"/>
                </a:cubicBezTo>
                <a:moveTo>
                  <a:pt x="3345187" y="2767952"/>
                </a:moveTo>
                <a:cubicBezTo>
                  <a:pt x="3367438" y="2767952"/>
                  <a:pt x="3391972" y="2764812"/>
                  <a:pt x="3405475" y="2759959"/>
                </a:cubicBezTo>
                <a:lnTo>
                  <a:pt x="3405475" y="2690869"/>
                </a:lnTo>
                <a:cubicBezTo>
                  <a:pt x="3391972" y="2693248"/>
                  <a:pt x="3380085" y="2694866"/>
                  <a:pt x="3370576" y="2694866"/>
                </a:cubicBezTo>
                <a:cubicBezTo>
                  <a:pt x="3330924" y="2694866"/>
                  <a:pt x="3316660" y="2672693"/>
                  <a:pt x="3316660" y="2630535"/>
                </a:cubicBezTo>
                <a:lnTo>
                  <a:pt x="3316660" y="2432022"/>
                </a:lnTo>
                <a:lnTo>
                  <a:pt x="3397582" y="2432022"/>
                </a:lnTo>
                <a:lnTo>
                  <a:pt x="3397582" y="2358174"/>
                </a:lnTo>
                <a:lnTo>
                  <a:pt x="3316660" y="2358174"/>
                </a:lnTo>
                <a:lnTo>
                  <a:pt x="3316660" y="2239124"/>
                </a:lnTo>
                <a:lnTo>
                  <a:pt x="3224612" y="2239124"/>
                </a:lnTo>
                <a:lnTo>
                  <a:pt x="3224612" y="2358174"/>
                </a:lnTo>
                <a:lnTo>
                  <a:pt x="3155577" y="2358174"/>
                </a:lnTo>
                <a:lnTo>
                  <a:pt x="3155577" y="2432022"/>
                </a:lnTo>
                <a:lnTo>
                  <a:pt x="3224612" y="2432022"/>
                </a:lnTo>
                <a:lnTo>
                  <a:pt x="3224612" y="2647950"/>
                </a:lnTo>
                <a:cubicBezTo>
                  <a:pt x="3224612" y="2737785"/>
                  <a:pt x="3279289" y="2767952"/>
                  <a:pt x="3345187" y="2767952"/>
                </a:cubicBezTo>
                <a:moveTo>
                  <a:pt x="2942384" y="2775851"/>
                </a:moveTo>
                <a:cubicBezTo>
                  <a:pt x="3048695" y="2775851"/>
                  <a:pt x="3116114" y="2711520"/>
                  <a:pt x="3127240" y="2636150"/>
                </a:cubicBezTo>
                <a:lnTo>
                  <a:pt x="3033671" y="2636150"/>
                </a:lnTo>
                <a:cubicBezTo>
                  <a:pt x="3020929" y="2671836"/>
                  <a:pt x="2994018" y="2698102"/>
                  <a:pt x="2944001" y="2698102"/>
                </a:cubicBezTo>
                <a:cubicBezTo>
                  <a:pt x="2886091" y="2698102"/>
                  <a:pt x="2840067" y="2651281"/>
                  <a:pt x="2840067" y="2562302"/>
                </a:cubicBezTo>
                <a:cubicBezTo>
                  <a:pt x="2840067" y="2472562"/>
                  <a:pt x="2885330" y="2424980"/>
                  <a:pt x="2946378" y="2424980"/>
                </a:cubicBezTo>
                <a:cubicBezTo>
                  <a:pt x="2992402" y="2424980"/>
                  <a:pt x="3020929" y="2450389"/>
                  <a:pt x="3033671" y="2486932"/>
                </a:cubicBezTo>
                <a:lnTo>
                  <a:pt x="3126479" y="2486932"/>
                </a:lnTo>
                <a:cubicBezTo>
                  <a:pt x="3115353" y="2410705"/>
                  <a:pt x="3050312" y="2347230"/>
                  <a:pt x="2944761" y="2347230"/>
                </a:cubicBezTo>
                <a:cubicBezTo>
                  <a:pt x="2828180" y="2347230"/>
                  <a:pt x="2740887" y="2431356"/>
                  <a:pt x="2740887" y="2562397"/>
                </a:cubicBezTo>
                <a:cubicBezTo>
                  <a:pt x="2740887" y="2694866"/>
                  <a:pt x="2826564" y="2775851"/>
                  <a:pt x="2942384" y="2775851"/>
                </a:cubicBezTo>
                <a:moveTo>
                  <a:pt x="2380114" y="2564681"/>
                </a:moveTo>
                <a:lnTo>
                  <a:pt x="2417390" y="2455908"/>
                </a:lnTo>
                <a:cubicBezTo>
                  <a:pt x="2433270" y="2414607"/>
                  <a:pt x="2448294" y="2367786"/>
                  <a:pt x="2466552" y="2312210"/>
                </a:cubicBezTo>
                <a:lnTo>
                  <a:pt x="2467312" y="2312210"/>
                </a:lnTo>
                <a:cubicBezTo>
                  <a:pt x="2486330" y="2367786"/>
                  <a:pt x="2502210" y="2415464"/>
                  <a:pt x="2516474" y="2455147"/>
                </a:cubicBezTo>
                <a:lnTo>
                  <a:pt x="2553749" y="2564681"/>
                </a:lnTo>
                <a:lnTo>
                  <a:pt x="2380114" y="2564681"/>
                </a:lnTo>
                <a:close/>
                <a:moveTo>
                  <a:pt x="2207240" y="2763956"/>
                </a:moveTo>
                <a:lnTo>
                  <a:pt x="2311174" y="2763956"/>
                </a:lnTo>
                <a:lnTo>
                  <a:pt x="2350826" y="2648045"/>
                </a:lnTo>
                <a:lnTo>
                  <a:pt x="2582466" y="2648045"/>
                </a:lnTo>
                <a:lnTo>
                  <a:pt x="2622119" y="2763956"/>
                </a:lnTo>
                <a:lnTo>
                  <a:pt x="2728430" y="2763956"/>
                </a:lnTo>
                <a:lnTo>
                  <a:pt x="2523701" y="2208195"/>
                </a:lnTo>
                <a:lnTo>
                  <a:pt x="2414252" y="2208195"/>
                </a:lnTo>
                <a:lnTo>
                  <a:pt x="2207240" y="2763956"/>
                </a:lnTo>
                <a:close/>
              </a:path>
            </a:pathLst>
          </a:custGeom>
          <a:solidFill>
            <a:schemeClr val="bg1"/>
          </a:solidFill>
          <a:ln w="9509" cap="flat">
            <a:noFill/>
            <a:prstDash val="solid"/>
            <a:miter/>
          </a:ln>
        </p:spPr>
        <p:txBody>
          <a:bodyPr rtlCol="0" anchor="ctr"/>
          <a:lstStyle/>
          <a:p>
            <a:endParaRPr lang="en-US" dirty="0"/>
          </a:p>
        </p:txBody>
      </p:sp>
      <p:sp>
        <p:nvSpPr>
          <p:cNvPr id="8" name="Text Placeholder 7">
            <a:extLst>
              <a:ext uri="{FF2B5EF4-FFF2-40B4-BE49-F238E27FC236}">
                <a16:creationId xmlns:a16="http://schemas.microsoft.com/office/drawing/2014/main" id="{6D15CAF0-DBAD-68DB-B4B8-EF505A445D04}"/>
              </a:ext>
            </a:extLst>
          </p:cNvPr>
          <p:cNvSpPr>
            <a:spLocks noGrp="1"/>
          </p:cNvSpPr>
          <p:nvPr>
            <p:ph type="body" sz="quarter" idx="10" hasCustomPrompt="1"/>
          </p:nvPr>
        </p:nvSpPr>
        <p:spPr>
          <a:xfrm>
            <a:off x="6096000" y="3429000"/>
            <a:ext cx="6048267" cy="4010982"/>
          </a:xfrm>
        </p:spPr>
        <p:txBody>
          <a:bodyPr anchor="b" anchorCtr="0"/>
          <a:lstStyle>
            <a:lvl1pPr algn="r">
              <a:defRPr sz="23000">
                <a:solidFill>
                  <a:schemeClr val="bg1"/>
                </a:solidFill>
              </a:defRPr>
            </a:lvl1pPr>
          </a:lstStyle>
          <a:p>
            <a:pPr lvl="0"/>
            <a:r>
              <a:rPr lang="en-GB" dirty="0"/>
              <a:t>#</a:t>
            </a:r>
            <a:endParaRPr lang="en-US" dirty="0"/>
          </a:p>
        </p:txBody>
      </p:sp>
      <p:sp>
        <p:nvSpPr>
          <p:cNvPr id="3" name="Footer Placeholder 4">
            <a:extLst>
              <a:ext uri="{FF2B5EF4-FFF2-40B4-BE49-F238E27FC236}">
                <a16:creationId xmlns:a16="http://schemas.microsoft.com/office/drawing/2014/main" id="{1B43FFE6-B47D-7A61-376C-A8D0D0E06BF7}"/>
              </a:ext>
            </a:extLst>
          </p:cNvPr>
          <p:cNvSpPr>
            <a:spLocks noGrp="1"/>
          </p:cNvSpPr>
          <p:nvPr>
            <p:ph type="ftr" sz="quarter" idx="3"/>
          </p:nvPr>
        </p:nvSpPr>
        <p:spPr>
          <a:xfrm>
            <a:off x="4038600" y="6400800"/>
            <a:ext cx="4114800" cy="186484"/>
          </a:xfrm>
          <a:prstGeom prst="rect">
            <a:avLst/>
          </a:prstGeom>
        </p:spPr>
        <p:txBody>
          <a:bodyPr vert="horz" lIns="0" tIns="0" rIns="0" bIns="0" rtlCol="0" anchor="b" anchorCtr="0">
            <a:noAutofit/>
          </a:bodyPr>
          <a:lstStyle>
            <a:lvl1pPr algn="ctr">
              <a:defRPr sz="1000" b="0" i="0">
                <a:solidFill>
                  <a:schemeClr val="bg1"/>
                </a:solidFill>
                <a:latin typeface="ABC Oracle Medium" panose="020B0504040202060203" pitchFamily="34" charset="77"/>
              </a:defRPr>
            </a:lvl1pPr>
          </a:lstStyle>
          <a:p>
            <a:endParaRPr lang="en-GB" dirty="0"/>
          </a:p>
        </p:txBody>
      </p:sp>
    </p:spTree>
    <p:extLst>
      <p:ext uri="{BB962C8B-B14F-4D97-AF65-F5344CB8AC3E}">
        <p14:creationId xmlns:p14="http://schemas.microsoft.com/office/powerpoint/2010/main" val="3303241085"/>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1_Feature Copy">
    <p:bg>
      <p:bgPr>
        <a:solidFill>
          <a:schemeClr val="accent5"/>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BC0A35-605B-540D-A6C1-A30375E8AD1E}"/>
              </a:ext>
            </a:extLst>
          </p:cNvPr>
          <p:cNvSpPr>
            <a:spLocks noGrp="1"/>
          </p:cNvSpPr>
          <p:nvPr>
            <p:ph type="title"/>
          </p:nvPr>
        </p:nvSpPr>
        <p:spPr>
          <a:xfrm>
            <a:off x="314322" y="235980"/>
            <a:ext cx="9804590" cy="4443594"/>
          </a:xfrm>
        </p:spPr>
        <p:txBody>
          <a:bodyPr/>
          <a:lstStyle>
            <a:lvl1pPr>
              <a:lnSpc>
                <a:spcPct val="100000"/>
              </a:lnSpc>
              <a:defRPr sz="3500" b="0" i="0">
                <a:solidFill>
                  <a:schemeClr val="tx1"/>
                </a:solidFill>
                <a:latin typeface="+mj-lt"/>
              </a:defRPr>
            </a:lvl1pPr>
          </a:lstStyle>
          <a:p>
            <a:r>
              <a:rPr lang="en-US" dirty="0"/>
              <a:t>Click to edit Master title style</a:t>
            </a:r>
            <a:endParaRPr lang="en-GB" dirty="0"/>
          </a:p>
        </p:txBody>
      </p:sp>
      <p:sp>
        <p:nvSpPr>
          <p:cNvPr id="3" name="Graphic 9">
            <a:extLst>
              <a:ext uri="{FF2B5EF4-FFF2-40B4-BE49-F238E27FC236}">
                <a16:creationId xmlns:a16="http://schemas.microsoft.com/office/drawing/2014/main" id="{9B1AB03E-57D3-D012-D1A8-49BD6BF75415}"/>
              </a:ext>
            </a:extLst>
          </p:cNvPr>
          <p:cNvSpPr/>
          <p:nvPr userDrawn="1"/>
        </p:nvSpPr>
        <p:spPr>
          <a:xfrm>
            <a:off x="352425" y="5770222"/>
            <a:ext cx="1250905" cy="778216"/>
          </a:xfrm>
          <a:custGeom>
            <a:avLst/>
            <a:gdLst>
              <a:gd name="connsiteX0" fmla="*/ 1616252 w 5680133"/>
              <a:gd name="connsiteY0" fmla="*/ 1027014 h 3533740"/>
              <a:gd name="connsiteX1" fmla="*/ 1026216 w 5680133"/>
              <a:gd name="connsiteY1" fmla="*/ 1617605 h 3533740"/>
              <a:gd name="connsiteX2" fmla="*/ 436180 w 5680133"/>
              <a:gd name="connsiteY2" fmla="*/ 1027014 h 3533740"/>
              <a:gd name="connsiteX3" fmla="*/ 1026216 w 5680133"/>
              <a:gd name="connsiteY3" fmla="*/ 436519 h 3533740"/>
              <a:gd name="connsiteX4" fmla="*/ 1616252 w 5680133"/>
              <a:gd name="connsiteY4" fmla="*/ 1027014 h 3533740"/>
              <a:gd name="connsiteX5" fmla="*/ 2052432 w 5680133"/>
              <a:gd name="connsiteY5" fmla="*/ 2054029 h 3533740"/>
              <a:gd name="connsiteX6" fmla="*/ 2052432 w 5680133"/>
              <a:gd name="connsiteY6" fmla="*/ 1027014 h 3533740"/>
              <a:gd name="connsiteX7" fmla="*/ 1026216 w 5680133"/>
              <a:gd name="connsiteY7" fmla="*/ 0 h 3533740"/>
              <a:gd name="connsiteX8" fmla="*/ 0 w 5680133"/>
              <a:gd name="connsiteY8" fmla="*/ 1027014 h 3533740"/>
              <a:gd name="connsiteX9" fmla="*/ 1026216 w 5680133"/>
              <a:gd name="connsiteY9" fmla="*/ 2054029 h 3533740"/>
              <a:gd name="connsiteX10" fmla="*/ 2052432 w 5680133"/>
              <a:gd name="connsiteY10" fmla="*/ 2054029 h 3533740"/>
              <a:gd name="connsiteX11" fmla="*/ 5302720 w 5680133"/>
              <a:gd name="connsiteY11" fmla="*/ 3528126 h 3533740"/>
              <a:gd name="connsiteX12" fmla="*/ 5363767 w 5680133"/>
              <a:gd name="connsiteY12" fmla="*/ 3466935 h 3533740"/>
              <a:gd name="connsiteX13" fmla="*/ 5302720 w 5680133"/>
              <a:gd name="connsiteY13" fmla="*/ 3406601 h 3533740"/>
              <a:gd name="connsiteX14" fmla="*/ 5241576 w 5680133"/>
              <a:gd name="connsiteY14" fmla="*/ 3466935 h 3533740"/>
              <a:gd name="connsiteX15" fmla="*/ 5302720 w 5680133"/>
              <a:gd name="connsiteY15" fmla="*/ 3528126 h 3533740"/>
              <a:gd name="connsiteX16" fmla="*/ 4875097 w 5680133"/>
              <a:gd name="connsiteY16" fmla="*/ 3277272 h 3533740"/>
              <a:gd name="connsiteX17" fmla="*/ 4983025 w 5680133"/>
              <a:gd name="connsiteY17" fmla="*/ 3179634 h 3533740"/>
              <a:gd name="connsiteX18" fmla="*/ 5090097 w 5680133"/>
              <a:gd name="connsiteY18" fmla="*/ 3277272 h 3533740"/>
              <a:gd name="connsiteX19" fmla="*/ 4875097 w 5680133"/>
              <a:gd name="connsiteY19" fmla="*/ 3277272 h 3533740"/>
              <a:gd name="connsiteX20" fmla="*/ 4986924 w 5680133"/>
              <a:gd name="connsiteY20" fmla="*/ 3533740 h 3533740"/>
              <a:gd name="connsiteX21" fmla="*/ 5173396 w 5680133"/>
              <a:gd name="connsiteY21" fmla="*/ 3416213 h 3533740"/>
              <a:gd name="connsiteX22" fmla="*/ 5073456 w 5680133"/>
              <a:gd name="connsiteY22" fmla="*/ 3416213 h 3533740"/>
              <a:gd name="connsiteX23" fmla="*/ 4988540 w 5680133"/>
              <a:gd name="connsiteY23" fmla="*/ 3459037 h 3533740"/>
              <a:gd name="connsiteX24" fmla="*/ 4873481 w 5680133"/>
              <a:gd name="connsiteY24" fmla="*/ 3346267 h 3533740"/>
              <a:gd name="connsiteX25" fmla="*/ 5184427 w 5680133"/>
              <a:gd name="connsiteY25" fmla="*/ 3346267 h 3533740"/>
              <a:gd name="connsiteX26" fmla="*/ 4980553 w 5680133"/>
              <a:gd name="connsiteY26" fmla="*/ 3104168 h 3533740"/>
              <a:gd name="connsiteX27" fmla="*/ 4777440 w 5680133"/>
              <a:gd name="connsiteY27" fmla="*/ 3320096 h 3533740"/>
              <a:gd name="connsiteX28" fmla="*/ 4986924 w 5680133"/>
              <a:gd name="connsiteY28" fmla="*/ 3533740 h 3533740"/>
              <a:gd name="connsiteX29" fmla="*/ 4677595 w 5680133"/>
              <a:gd name="connsiteY29" fmla="*/ 3525747 h 3533740"/>
              <a:gd name="connsiteX30" fmla="*/ 4737882 w 5680133"/>
              <a:gd name="connsiteY30" fmla="*/ 3517753 h 3533740"/>
              <a:gd name="connsiteX31" fmla="*/ 4737882 w 5680133"/>
              <a:gd name="connsiteY31" fmla="*/ 3448664 h 3533740"/>
              <a:gd name="connsiteX32" fmla="*/ 4702984 w 5680133"/>
              <a:gd name="connsiteY32" fmla="*/ 3452660 h 3533740"/>
              <a:gd name="connsiteX33" fmla="*/ 4649068 w 5680133"/>
              <a:gd name="connsiteY33" fmla="*/ 3388329 h 3533740"/>
              <a:gd name="connsiteX34" fmla="*/ 4649068 w 5680133"/>
              <a:gd name="connsiteY34" fmla="*/ 3189912 h 3533740"/>
              <a:gd name="connsiteX35" fmla="*/ 4729990 w 5680133"/>
              <a:gd name="connsiteY35" fmla="*/ 3189912 h 3533740"/>
              <a:gd name="connsiteX36" fmla="*/ 4729990 w 5680133"/>
              <a:gd name="connsiteY36" fmla="*/ 3116064 h 3533740"/>
              <a:gd name="connsiteX37" fmla="*/ 4649068 w 5680133"/>
              <a:gd name="connsiteY37" fmla="*/ 3116064 h 3533740"/>
              <a:gd name="connsiteX38" fmla="*/ 4649068 w 5680133"/>
              <a:gd name="connsiteY38" fmla="*/ 2997013 h 3533740"/>
              <a:gd name="connsiteX39" fmla="*/ 4557020 w 5680133"/>
              <a:gd name="connsiteY39" fmla="*/ 2997013 h 3533740"/>
              <a:gd name="connsiteX40" fmla="*/ 4557020 w 5680133"/>
              <a:gd name="connsiteY40" fmla="*/ 3116064 h 3533740"/>
              <a:gd name="connsiteX41" fmla="*/ 4487984 w 5680133"/>
              <a:gd name="connsiteY41" fmla="*/ 3116064 h 3533740"/>
              <a:gd name="connsiteX42" fmla="*/ 4487984 w 5680133"/>
              <a:gd name="connsiteY42" fmla="*/ 3189912 h 3533740"/>
              <a:gd name="connsiteX43" fmla="*/ 4557020 w 5680133"/>
              <a:gd name="connsiteY43" fmla="*/ 3189912 h 3533740"/>
              <a:gd name="connsiteX44" fmla="*/ 4557020 w 5680133"/>
              <a:gd name="connsiteY44" fmla="*/ 3405840 h 3533740"/>
              <a:gd name="connsiteX45" fmla="*/ 4677595 w 5680133"/>
              <a:gd name="connsiteY45" fmla="*/ 3525747 h 3533740"/>
              <a:gd name="connsiteX46" fmla="*/ 4221446 w 5680133"/>
              <a:gd name="connsiteY46" fmla="*/ 3533740 h 3533740"/>
              <a:gd name="connsiteX47" fmla="*/ 4335650 w 5680133"/>
              <a:gd name="connsiteY47" fmla="*/ 3471789 h 3533740"/>
              <a:gd name="connsiteX48" fmla="*/ 4335650 w 5680133"/>
              <a:gd name="connsiteY48" fmla="*/ 3521845 h 3533740"/>
              <a:gd name="connsiteX49" fmla="*/ 4428458 w 5680133"/>
              <a:gd name="connsiteY49" fmla="*/ 3521845 h 3533740"/>
              <a:gd name="connsiteX50" fmla="*/ 4428458 w 5680133"/>
              <a:gd name="connsiteY50" fmla="*/ 3116159 h 3533740"/>
              <a:gd name="connsiteX51" fmla="*/ 4334033 w 5680133"/>
              <a:gd name="connsiteY51" fmla="*/ 3116159 h 3533740"/>
              <a:gd name="connsiteX52" fmla="*/ 4334033 w 5680133"/>
              <a:gd name="connsiteY52" fmla="*/ 3340842 h 3533740"/>
              <a:gd name="connsiteX53" fmla="*/ 4249117 w 5680133"/>
              <a:gd name="connsiteY53" fmla="*/ 3455991 h 3533740"/>
              <a:gd name="connsiteX54" fmla="*/ 4180937 w 5680133"/>
              <a:gd name="connsiteY54" fmla="*/ 3370248 h 3533740"/>
              <a:gd name="connsiteX55" fmla="*/ 4180937 w 5680133"/>
              <a:gd name="connsiteY55" fmla="*/ 3116159 h 3533740"/>
              <a:gd name="connsiteX56" fmla="*/ 4086512 w 5680133"/>
              <a:gd name="connsiteY56" fmla="*/ 3116159 h 3533740"/>
              <a:gd name="connsiteX57" fmla="*/ 4086512 w 5680133"/>
              <a:gd name="connsiteY57" fmla="*/ 3384523 h 3533740"/>
              <a:gd name="connsiteX58" fmla="*/ 4221446 w 5680133"/>
              <a:gd name="connsiteY58" fmla="*/ 3533740 h 3533740"/>
              <a:gd name="connsiteX59" fmla="*/ 3958806 w 5680133"/>
              <a:gd name="connsiteY59" fmla="*/ 3525747 h 3533740"/>
              <a:gd name="connsiteX60" fmla="*/ 4019093 w 5680133"/>
              <a:gd name="connsiteY60" fmla="*/ 3517753 h 3533740"/>
              <a:gd name="connsiteX61" fmla="*/ 4019093 w 5680133"/>
              <a:gd name="connsiteY61" fmla="*/ 3448664 h 3533740"/>
              <a:gd name="connsiteX62" fmla="*/ 3984195 w 5680133"/>
              <a:gd name="connsiteY62" fmla="*/ 3452660 h 3533740"/>
              <a:gd name="connsiteX63" fmla="*/ 3930279 w 5680133"/>
              <a:gd name="connsiteY63" fmla="*/ 3388329 h 3533740"/>
              <a:gd name="connsiteX64" fmla="*/ 3930279 w 5680133"/>
              <a:gd name="connsiteY64" fmla="*/ 3189912 h 3533740"/>
              <a:gd name="connsiteX65" fmla="*/ 4011201 w 5680133"/>
              <a:gd name="connsiteY65" fmla="*/ 3189912 h 3533740"/>
              <a:gd name="connsiteX66" fmla="*/ 4011201 w 5680133"/>
              <a:gd name="connsiteY66" fmla="*/ 3116064 h 3533740"/>
              <a:gd name="connsiteX67" fmla="*/ 3930279 w 5680133"/>
              <a:gd name="connsiteY67" fmla="*/ 3116064 h 3533740"/>
              <a:gd name="connsiteX68" fmla="*/ 3930279 w 5680133"/>
              <a:gd name="connsiteY68" fmla="*/ 2997013 h 3533740"/>
              <a:gd name="connsiteX69" fmla="*/ 3838231 w 5680133"/>
              <a:gd name="connsiteY69" fmla="*/ 2997013 h 3533740"/>
              <a:gd name="connsiteX70" fmla="*/ 3838231 w 5680133"/>
              <a:gd name="connsiteY70" fmla="*/ 3116064 h 3533740"/>
              <a:gd name="connsiteX71" fmla="*/ 3769196 w 5680133"/>
              <a:gd name="connsiteY71" fmla="*/ 3116064 h 3533740"/>
              <a:gd name="connsiteX72" fmla="*/ 3769196 w 5680133"/>
              <a:gd name="connsiteY72" fmla="*/ 3189912 h 3533740"/>
              <a:gd name="connsiteX73" fmla="*/ 3838231 w 5680133"/>
              <a:gd name="connsiteY73" fmla="*/ 3189912 h 3533740"/>
              <a:gd name="connsiteX74" fmla="*/ 3838231 w 5680133"/>
              <a:gd name="connsiteY74" fmla="*/ 3405840 h 3533740"/>
              <a:gd name="connsiteX75" fmla="*/ 3958806 w 5680133"/>
              <a:gd name="connsiteY75" fmla="*/ 3525747 h 3533740"/>
              <a:gd name="connsiteX76" fmla="*/ 3601076 w 5680133"/>
              <a:gd name="connsiteY76" fmla="*/ 3012906 h 3533740"/>
              <a:gd name="connsiteX77" fmla="*/ 3662979 w 5680133"/>
              <a:gd name="connsiteY77" fmla="*/ 3074858 h 3533740"/>
              <a:gd name="connsiteX78" fmla="*/ 3724883 w 5680133"/>
              <a:gd name="connsiteY78" fmla="*/ 3012906 h 3533740"/>
              <a:gd name="connsiteX79" fmla="*/ 3662979 w 5680133"/>
              <a:gd name="connsiteY79" fmla="*/ 2950192 h 3533740"/>
              <a:gd name="connsiteX80" fmla="*/ 3601076 w 5680133"/>
              <a:gd name="connsiteY80" fmla="*/ 3012906 h 3533740"/>
              <a:gd name="connsiteX81" fmla="*/ 3616100 w 5680133"/>
              <a:gd name="connsiteY81" fmla="*/ 3521750 h 3533740"/>
              <a:gd name="connsiteX82" fmla="*/ 3709669 w 5680133"/>
              <a:gd name="connsiteY82" fmla="*/ 3521750 h 3533740"/>
              <a:gd name="connsiteX83" fmla="*/ 3709669 w 5680133"/>
              <a:gd name="connsiteY83" fmla="*/ 3116064 h 3533740"/>
              <a:gd name="connsiteX84" fmla="*/ 3616100 w 5680133"/>
              <a:gd name="connsiteY84" fmla="*/ 3116064 h 3533740"/>
              <a:gd name="connsiteX85" fmla="*/ 3616100 w 5680133"/>
              <a:gd name="connsiteY85" fmla="*/ 3521750 h 3533740"/>
              <a:gd name="connsiteX86" fmla="*/ 3484399 w 5680133"/>
              <a:gd name="connsiteY86" fmla="*/ 3525747 h 3533740"/>
              <a:gd name="connsiteX87" fmla="*/ 3544687 w 5680133"/>
              <a:gd name="connsiteY87" fmla="*/ 3517753 h 3533740"/>
              <a:gd name="connsiteX88" fmla="*/ 3544687 w 5680133"/>
              <a:gd name="connsiteY88" fmla="*/ 3448664 h 3533740"/>
              <a:gd name="connsiteX89" fmla="*/ 3509789 w 5680133"/>
              <a:gd name="connsiteY89" fmla="*/ 3452660 h 3533740"/>
              <a:gd name="connsiteX90" fmla="*/ 3455872 w 5680133"/>
              <a:gd name="connsiteY90" fmla="*/ 3388329 h 3533740"/>
              <a:gd name="connsiteX91" fmla="*/ 3455872 w 5680133"/>
              <a:gd name="connsiteY91" fmla="*/ 3189912 h 3533740"/>
              <a:gd name="connsiteX92" fmla="*/ 3536794 w 5680133"/>
              <a:gd name="connsiteY92" fmla="*/ 3189912 h 3533740"/>
              <a:gd name="connsiteX93" fmla="*/ 3536794 w 5680133"/>
              <a:gd name="connsiteY93" fmla="*/ 3116064 h 3533740"/>
              <a:gd name="connsiteX94" fmla="*/ 3455872 w 5680133"/>
              <a:gd name="connsiteY94" fmla="*/ 3116064 h 3533740"/>
              <a:gd name="connsiteX95" fmla="*/ 3455872 w 5680133"/>
              <a:gd name="connsiteY95" fmla="*/ 2997013 h 3533740"/>
              <a:gd name="connsiteX96" fmla="*/ 3363825 w 5680133"/>
              <a:gd name="connsiteY96" fmla="*/ 2997013 h 3533740"/>
              <a:gd name="connsiteX97" fmla="*/ 3363825 w 5680133"/>
              <a:gd name="connsiteY97" fmla="*/ 3116064 h 3533740"/>
              <a:gd name="connsiteX98" fmla="*/ 3294789 w 5680133"/>
              <a:gd name="connsiteY98" fmla="*/ 3116064 h 3533740"/>
              <a:gd name="connsiteX99" fmla="*/ 3294789 w 5680133"/>
              <a:gd name="connsiteY99" fmla="*/ 3189912 h 3533740"/>
              <a:gd name="connsiteX100" fmla="*/ 3363825 w 5680133"/>
              <a:gd name="connsiteY100" fmla="*/ 3189912 h 3533740"/>
              <a:gd name="connsiteX101" fmla="*/ 3363825 w 5680133"/>
              <a:gd name="connsiteY101" fmla="*/ 3405840 h 3533740"/>
              <a:gd name="connsiteX102" fmla="*/ 3484399 w 5680133"/>
              <a:gd name="connsiteY102" fmla="*/ 3525747 h 3533740"/>
              <a:gd name="connsiteX103" fmla="*/ 3087017 w 5680133"/>
              <a:gd name="connsiteY103" fmla="*/ 3533740 h 3533740"/>
              <a:gd name="connsiteX104" fmla="*/ 3266357 w 5680133"/>
              <a:gd name="connsiteY104" fmla="*/ 3401938 h 3533740"/>
              <a:gd name="connsiteX105" fmla="*/ 3118016 w 5680133"/>
              <a:gd name="connsiteY105" fmla="*/ 3279652 h 3533740"/>
              <a:gd name="connsiteX106" fmla="*/ 3068854 w 5680133"/>
              <a:gd name="connsiteY106" fmla="*/ 3268517 h 3533740"/>
              <a:gd name="connsiteX107" fmla="*/ 3004573 w 5680133"/>
              <a:gd name="connsiteY107" fmla="*/ 3221696 h 3533740"/>
              <a:gd name="connsiteX108" fmla="*/ 3074370 w 5680133"/>
              <a:gd name="connsiteY108" fmla="*/ 3174019 h 3533740"/>
              <a:gd name="connsiteX109" fmla="*/ 3157669 w 5680133"/>
              <a:gd name="connsiteY109" fmla="*/ 3225598 h 3533740"/>
              <a:gd name="connsiteX110" fmla="*/ 3252094 w 5680133"/>
              <a:gd name="connsiteY110" fmla="*/ 3225598 h 3533740"/>
              <a:gd name="connsiteX111" fmla="*/ 3075225 w 5680133"/>
              <a:gd name="connsiteY111" fmla="*/ 3104930 h 3533740"/>
              <a:gd name="connsiteX112" fmla="*/ 2908627 w 5680133"/>
              <a:gd name="connsiteY112" fmla="*/ 3227216 h 3533740"/>
              <a:gd name="connsiteX113" fmla="*/ 3045082 w 5680133"/>
              <a:gd name="connsiteY113" fmla="*/ 3347884 h 3533740"/>
              <a:gd name="connsiteX114" fmla="*/ 3092722 w 5680133"/>
              <a:gd name="connsiteY114" fmla="*/ 3358162 h 3533740"/>
              <a:gd name="connsiteX115" fmla="*/ 3170506 w 5680133"/>
              <a:gd name="connsiteY115" fmla="*/ 3411359 h 3533740"/>
              <a:gd name="connsiteX116" fmla="*/ 3091961 w 5680133"/>
              <a:gd name="connsiteY116" fmla="*/ 3463795 h 3533740"/>
              <a:gd name="connsiteX117" fmla="*/ 2996015 w 5680133"/>
              <a:gd name="connsiteY117" fmla="*/ 3395562 h 3533740"/>
              <a:gd name="connsiteX118" fmla="*/ 2894459 w 5680133"/>
              <a:gd name="connsiteY118" fmla="*/ 3395562 h 3533740"/>
              <a:gd name="connsiteX119" fmla="*/ 3087017 w 5680133"/>
              <a:gd name="connsiteY119" fmla="*/ 3533740 h 3533740"/>
              <a:gd name="connsiteX120" fmla="*/ 2479294 w 5680133"/>
              <a:gd name="connsiteY120" fmla="*/ 3521750 h 3533740"/>
              <a:gd name="connsiteX121" fmla="*/ 2573718 w 5680133"/>
              <a:gd name="connsiteY121" fmla="*/ 3521750 h 3533740"/>
              <a:gd name="connsiteX122" fmla="*/ 2573718 w 5680133"/>
              <a:gd name="connsiteY122" fmla="*/ 3295544 h 3533740"/>
              <a:gd name="connsiteX123" fmla="*/ 2664910 w 5680133"/>
              <a:gd name="connsiteY123" fmla="*/ 3182013 h 3533740"/>
              <a:gd name="connsiteX124" fmla="*/ 2731569 w 5680133"/>
              <a:gd name="connsiteY124" fmla="*/ 3259857 h 3533740"/>
              <a:gd name="connsiteX125" fmla="*/ 2731569 w 5680133"/>
              <a:gd name="connsiteY125" fmla="*/ 3521845 h 3533740"/>
              <a:gd name="connsiteX126" fmla="*/ 2826754 w 5680133"/>
              <a:gd name="connsiteY126" fmla="*/ 3521845 h 3533740"/>
              <a:gd name="connsiteX127" fmla="*/ 2826754 w 5680133"/>
              <a:gd name="connsiteY127" fmla="*/ 3251959 h 3533740"/>
              <a:gd name="connsiteX128" fmla="*/ 2691916 w 5680133"/>
              <a:gd name="connsiteY128" fmla="*/ 3104264 h 3533740"/>
              <a:gd name="connsiteX129" fmla="*/ 2571341 w 5680133"/>
              <a:gd name="connsiteY129" fmla="*/ 3168595 h 3533740"/>
              <a:gd name="connsiteX130" fmla="*/ 2571341 w 5680133"/>
              <a:gd name="connsiteY130" fmla="*/ 3116159 h 3533740"/>
              <a:gd name="connsiteX131" fmla="*/ 2479294 w 5680133"/>
              <a:gd name="connsiteY131" fmla="*/ 3116159 h 3533740"/>
              <a:gd name="connsiteX132" fmla="*/ 2479294 w 5680133"/>
              <a:gd name="connsiteY132" fmla="*/ 3521750 h 3533740"/>
              <a:gd name="connsiteX133" fmla="*/ 2273042 w 5680133"/>
              <a:gd name="connsiteY133" fmla="*/ 3521750 h 3533740"/>
              <a:gd name="connsiteX134" fmla="*/ 2372222 w 5680133"/>
              <a:gd name="connsiteY134" fmla="*/ 3521750 h 3533740"/>
              <a:gd name="connsiteX135" fmla="*/ 2372222 w 5680133"/>
              <a:gd name="connsiteY135" fmla="*/ 2965990 h 3533740"/>
              <a:gd name="connsiteX136" fmla="*/ 2273042 w 5680133"/>
              <a:gd name="connsiteY136" fmla="*/ 2965990 h 3533740"/>
              <a:gd name="connsiteX137" fmla="*/ 2273042 w 5680133"/>
              <a:gd name="connsiteY137" fmla="*/ 3521750 h 3533740"/>
              <a:gd name="connsiteX138" fmla="*/ 5500793 w 5680133"/>
              <a:gd name="connsiteY138" fmla="*/ 2775851 h 3533740"/>
              <a:gd name="connsiteX139" fmla="*/ 5680134 w 5680133"/>
              <a:gd name="connsiteY139" fmla="*/ 2644048 h 3533740"/>
              <a:gd name="connsiteX140" fmla="*/ 5531792 w 5680133"/>
              <a:gd name="connsiteY140" fmla="*/ 2521762 h 3533740"/>
              <a:gd name="connsiteX141" fmla="*/ 5482631 w 5680133"/>
              <a:gd name="connsiteY141" fmla="*/ 2510628 h 3533740"/>
              <a:gd name="connsiteX142" fmla="*/ 5418349 w 5680133"/>
              <a:gd name="connsiteY142" fmla="*/ 2463807 h 3533740"/>
              <a:gd name="connsiteX143" fmla="*/ 5488146 w 5680133"/>
              <a:gd name="connsiteY143" fmla="*/ 2416225 h 3533740"/>
              <a:gd name="connsiteX144" fmla="*/ 5571445 w 5680133"/>
              <a:gd name="connsiteY144" fmla="*/ 2467804 h 3533740"/>
              <a:gd name="connsiteX145" fmla="*/ 5665870 w 5680133"/>
              <a:gd name="connsiteY145" fmla="*/ 2467804 h 3533740"/>
              <a:gd name="connsiteX146" fmla="*/ 5489001 w 5680133"/>
              <a:gd name="connsiteY146" fmla="*/ 2347135 h 3533740"/>
              <a:gd name="connsiteX147" fmla="*/ 5322403 w 5680133"/>
              <a:gd name="connsiteY147" fmla="*/ 2469422 h 3533740"/>
              <a:gd name="connsiteX148" fmla="*/ 5458858 w 5680133"/>
              <a:gd name="connsiteY148" fmla="*/ 2590090 h 3533740"/>
              <a:gd name="connsiteX149" fmla="*/ 5506498 w 5680133"/>
              <a:gd name="connsiteY149" fmla="*/ 2600368 h 3533740"/>
              <a:gd name="connsiteX150" fmla="*/ 5584282 w 5680133"/>
              <a:gd name="connsiteY150" fmla="*/ 2653565 h 3533740"/>
              <a:gd name="connsiteX151" fmla="*/ 5505737 w 5680133"/>
              <a:gd name="connsiteY151" fmla="*/ 2706000 h 3533740"/>
              <a:gd name="connsiteX152" fmla="*/ 5409791 w 5680133"/>
              <a:gd name="connsiteY152" fmla="*/ 2637767 h 3533740"/>
              <a:gd name="connsiteX153" fmla="*/ 5308234 w 5680133"/>
              <a:gd name="connsiteY153" fmla="*/ 2637767 h 3533740"/>
              <a:gd name="connsiteX154" fmla="*/ 5500793 w 5680133"/>
              <a:gd name="connsiteY154" fmla="*/ 2775851 h 3533740"/>
              <a:gd name="connsiteX155" fmla="*/ 4957636 w 5680133"/>
              <a:gd name="connsiteY155" fmla="*/ 2519383 h 3533740"/>
              <a:gd name="connsiteX156" fmla="*/ 5065564 w 5680133"/>
              <a:gd name="connsiteY156" fmla="*/ 2421744 h 3533740"/>
              <a:gd name="connsiteX157" fmla="*/ 5172635 w 5680133"/>
              <a:gd name="connsiteY157" fmla="*/ 2519383 h 3533740"/>
              <a:gd name="connsiteX158" fmla="*/ 4957636 w 5680133"/>
              <a:gd name="connsiteY158" fmla="*/ 2519383 h 3533740"/>
              <a:gd name="connsiteX159" fmla="*/ 5069462 w 5680133"/>
              <a:gd name="connsiteY159" fmla="*/ 2775851 h 3533740"/>
              <a:gd name="connsiteX160" fmla="*/ 5255935 w 5680133"/>
              <a:gd name="connsiteY160" fmla="*/ 2658323 h 3533740"/>
              <a:gd name="connsiteX161" fmla="*/ 5155994 w 5680133"/>
              <a:gd name="connsiteY161" fmla="*/ 2658323 h 3533740"/>
              <a:gd name="connsiteX162" fmla="*/ 5071079 w 5680133"/>
              <a:gd name="connsiteY162" fmla="*/ 2701147 h 3533740"/>
              <a:gd name="connsiteX163" fmla="*/ 4956020 w 5680133"/>
              <a:gd name="connsiteY163" fmla="*/ 2588377 h 3533740"/>
              <a:gd name="connsiteX164" fmla="*/ 5266965 w 5680133"/>
              <a:gd name="connsiteY164" fmla="*/ 2588377 h 3533740"/>
              <a:gd name="connsiteX165" fmla="*/ 5063091 w 5680133"/>
              <a:gd name="connsiteY165" fmla="*/ 2346279 h 3533740"/>
              <a:gd name="connsiteX166" fmla="*/ 4859978 w 5680133"/>
              <a:gd name="connsiteY166" fmla="*/ 2562207 h 3533740"/>
              <a:gd name="connsiteX167" fmla="*/ 5069462 w 5680133"/>
              <a:gd name="connsiteY167" fmla="*/ 2775851 h 3533740"/>
              <a:gd name="connsiteX168" fmla="*/ 4675408 w 5680133"/>
              <a:gd name="connsiteY168" fmla="*/ 2255016 h 3533740"/>
              <a:gd name="connsiteX169" fmla="*/ 4737312 w 5680133"/>
              <a:gd name="connsiteY169" fmla="*/ 2316968 h 3533740"/>
              <a:gd name="connsiteX170" fmla="*/ 4799215 w 5680133"/>
              <a:gd name="connsiteY170" fmla="*/ 2255016 h 3533740"/>
              <a:gd name="connsiteX171" fmla="*/ 4737312 w 5680133"/>
              <a:gd name="connsiteY171" fmla="*/ 2192303 h 3533740"/>
              <a:gd name="connsiteX172" fmla="*/ 4675408 w 5680133"/>
              <a:gd name="connsiteY172" fmla="*/ 2255016 h 3533740"/>
              <a:gd name="connsiteX173" fmla="*/ 4690527 w 5680133"/>
              <a:gd name="connsiteY173" fmla="*/ 2763956 h 3533740"/>
              <a:gd name="connsiteX174" fmla="*/ 4784096 w 5680133"/>
              <a:gd name="connsiteY174" fmla="*/ 2763956 h 3533740"/>
              <a:gd name="connsiteX175" fmla="*/ 4784096 w 5680133"/>
              <a:gd name="connsiteY175" fmla="*/ 2358270 h 3533740"/>
              <a:gd name="connsiteX176" fmla="*/ 4690527 w 5680133"/>
              <a:gd name="connsiteY176" fmla="*/ 2358270 h 3533740"/>
              <a:gd name="connsiteX177" fmla="*/ 4690527 w 5680133"/>
              <a:gd name="connsiteY177" fmla="*/ 2763956 h 3533740"/>
              <a:gd name="connsiteX178" fmla="*/ 4393274 w 5680133"/>
              <a:gd name="connsiteY178" fmla="*/ 2763956 h 3533740"/>
              <a:gd name="connsiteX179" fmla="*/ 4487699 w 5680133"/>
              <a:gd name="connsiteY179" fmla="*/ 2763956 h 3533740"/>
              <a:gd name="connsiteX180" fmla="*/ 4487699 w 5680133"/>
              <a:gd name="connsiteY180" fmla="*/ 2580574 h 3533740"/>
              <a:gd name="connsiteX181" fmla="*/ 4557495 w 5680133"/>
              <a:gd name="connsiteY181" fmla="*/ 2443251 h 3533740"/>
              <a:gd name="connsiteX182" fmla="*/ 4629669 w 5680133"/>
              <a:gd name="connsiteY182" fmla="*/ 2436876 h 3533740"/>
              <a:gd name="connsiteX183" fmla="*/ 4629669 w 5680133"/>
              <a:gd name="connsiteY183" fmla="*/ 2346374 h 3533740"/>
              <a:gd name="connsiteX184" fmla="*/ 4485322 w 5680133"/>
              <a:gd name="connsiteY184" fmla="*/ 2441634 h 3533740"/>
              <a:gd name="connsiteX185" fmla="*/ 4485322 w 5680133"/>
              <a:gd name="connsiteY185" fmla="*/ 2358270 h 3533740"/>
              <a:gd name="connsiteX186" fmla="*/ 4393274 w 5680133"/>
              <a:gd name="connsiteY186" fmla="*/ 2358270 h 3533740"/>
              <a:gd name="connsiteX187" fmla="*/ 4393274 w 5680133"/>
              <a:gd name="connsiteY187" fmla="*/ 2763956 h 3533740"/>
              <a:gd name="connsiteX188" fmla="*/ 3987333 w 5680133"/>
              <a:gd name="connsiteY188" fmla="*/ 2560684 h 3533740"/>
              <a:gd name="connsiteX189" fmla="*/ 4090506 w 5680133"/>
              <a:gd name="connsiteY189" fmla="*/ 2422506 h 3533740"/>
              <a:gd name="connsiteX190" fmla="*/ 4196817 w 5680133"/>
              <a:gd name="connsiteY190" fmla="*/ 2560684 h 3533740"/>
              <a:gd name="connsiteX191" fmla="*/ 4090506 w 5680133"/>
              <a:gd name="connsiteY191" fmla="*/ 2700386 h 3533740"/>
              <a:gd name="connsiteX192" fmla="*/ 3987333 w 5680133"/>
              <a:gd name="connsiteY192" fmla="*/ 2560684 h 3533740"/>
              <a:gd name="connsiteX193" fmla="*/ 4072154 w 5680133"/>
              <a:gd name="connsiteY193" fmla="*/ 2775851 h 3533740"/>
              <a:gd name="connsiteX194" fmla="*/ 4195106 w 5680133"/>
              <a:gd name="connsiteY194" fmla="*/ 2713138 h 3533740"/>
              <a:gd name="connsiteX195" fmla="*/ 4195106 w 5680133"/>
              <a:gd name="connsiteY195" fmla="*/ 2763956 h 3533740"/>
              <a:gd name="connsiteX196" fmla="*/ 4290291 w 5680133"/>
              <a:gd name="connsiteY196" fmla="*/ 2763956 h 3533740"/>
              <a:gd name="connsiteX197" fmla="*/ 4290291 w 5680133"/>
              <a:gd name="connsiteY197" fmla="*/ 2358270 h 3533740"/>
              <a:gd name="connsiteX198" fmla="*/ 4195106 w 5680133"/>
              <a:gd name="connsiteY198" fmla="*/ 2358270 h 3533740"/>
              <a:gd name="connsiteX199" fmla="*/ 4195106 w 5680133"/>
              <a:gd name="connsiteY199" fmla="*/ 2410705 h 3533740"/>
              <a:gd name="connsiteX200" fmla="*/ 4072154 w 5680133"/>
              <a:gd name="connsiteY200" fmla="*/ 2346374 h 3533740"/>
              <a:gd name="connsiteX201" fmla="*/ 3890531 w 5680133"/>
              <a:gd name="connsiteY201" fmla="*/ 2560684 h 3533740"/>
              <a:gd name="connsiteX202" fmla="*/ 4072154 w 5680133"/>
              <a:gd name="connsiteY202" fmla="*/ 2775851 h 3533740"/>
              <a:gd name="connsiteX203" fmla="*/ 3606781 w 5680133"/>
              <a:gd name="connsiteY203" fmla="*/ 2775851 h 3533740"/>
              <a:gd name="connsiteX204" fmla="*/ 3720985 w 5680133"/>
              <a:gd name="connsiteY204" fmla="*/ 2713899 h 3533740"/>
              <a:gd name="connsiteX205" fmla="*/ 3720985 w 5680133"/>
              <a:gd name="connsiteY205" fmla="*/ 2763956 h 3533740"/>
              <a:gd name="connsiteX206" fmla="*/ 3813793 w 5680133"/>
              <a:gd name="connsiteY206" fmla="*/ 2763956 h 3533740"/>
              <a:gd name="connsiteX207" fmla="*/ 3813793 w 5680133"/>
              <a:gd name="connsiteY207" fmla="*/ 2358270 h 3533740"/>
              <a:gd name="connsiteX208" fmla="*/ 3719368 w 5680133"/>
              <a:gd name="connsiteY208" fmla="*/ 2358270 h 3533740"/>
              <a:gd name="connsiteX209" fmla="*/ 3719368 w 5680133"/>
              <a:gd name="connsiteY209" fmla="*/ 2582953 h 3533740"/>
              <a:gd name="connsiteX210" fmla="*/ 3634452 w 5680133"/>
              <a:gd name="connsiteY210" fmla="*/ 2698102 h 3533740"/>
              <a:gd name="connsiteX211" fmla="*/ 3566177 w 5680133"/>
              <a:gd name="connsiteY211" fmla="*/ 2612359 h 3533740"/>
              <a:gd name="connsiteX212" fmla="*/ 3566177 w 5680133"/>
              <a:gd name="connsiteY212" fmla="*/ 2358270 h 3533740"/>
              <a:gd name="connsiteX213" fmla="*/ 3471753 w 5680133"/>
              <a:gd name="connsiteY213" fmla="*/ 2358270 h 3533740"/>
              <a:gd name="connsiteX214" fmla="*/ 3471753 w 5680133"/>
              <a:gd name="connsiteY214" fmla="*/ 2626538 h 3533740"/>
              <a:gd name="connsiteX215" fmla="*/ 3606781 w 5680133"/>
              <a:gd name="connsiteY215" fmla="*/ 2775851 h 3533740"/>
              <a:gd name="connsiteX216" fmla="*/ 3345187 w 5680133"/>
              <a:gd name="connsiteY216" fmla="*/ 2767952 h 3533740"/>
              <a:gd name="connsiteX217" fmla="*/ 3405475 w 5680133"/>
              <a:gd name="connsiteY217" fmla="*/ 2759959 h 3533740"/>
              <a:gd name="connsiteX218" fmla="*/ 3405475 w 5680133"/>
              <a:gd name="connsiteY218" fmla="*/ 2690869 h 3533740"/>
              <a:gd name="connsiteX219" fmla="*/ 3370576 w 5680133"/>
              <a:gd name="connsiteY219" fmla="*/ 2694866 h 3533740"/>
              <a:gd name="connsiteX220" fmla="*/ 3316660 w 5680133"/>
              <a:gd name="connsiteY220" fmla="*/ 2630535 h 3533740"/>
              <a:gd name="connsiteX221" fmla="*/ 3316660 w 5680133"/>
              <a:gd name="connsiteY221" fmla="*/ 2432022 h 3533740"/>
              <a:gd name="connsiteX222" fmla="*/ 3397582 w 5680133"/>
              <a:gd name="connsiteY222" fmla="*/ 2432022 h 3533740"/>
              <a:gd name="connsiteX223" fmla="*/ 3397582 w 5680133"/>
              <a:gd name="connsiteY223" fmla="*/ 2358174 h 3533740"/>
              <a:gd name="connsiteX224" fmla="*/ 3316660 w 5680133"/>
              <a:gd name="connsiteY224" fmla="*/ 2358174 h 3533740"/>
              <a:gd name="connsiteX225" fmla="*/ 3316660 w 5680133"/>
              <a:gd name="connsiteY225" fmla="*/ 2239124 h 3533740"/>
              <a:gd name="connsiteX226" fmla="*/ 3224612 w 5680133"/>
              <a:gd name="connsiteY226" fmla="*/ 2239124 h 3533740"/>
              <a:gd name="connsiteX227" fmla="*/ 3224612 w 5680133"/>
              <a:gd name="connsiteY227" fmla="*/ 2358174 h 3533740"/>
              <a:gd name="connsiteX228" fmla="*/ 3155577 w 5680133"/>
              <a:gd name="connsiteY228" fmla="*/ 2358174 h 3533740"/>
              <a:gd name="connsiteX229" fmla="*/ 3155577 w 5680133"/>
              <a:gd name="connsiteY229" fmla="*/ 2432022 h 3533740"/>
              <a:gd name="connsiteX230" fmla="*/ 3224612 w 5680133"/>
              <a:gd name="connsiteY230" fmla="*/ 2432022 h 3533740"/>
              <a:gd name="connsiteX231" fmla="*/ 3224612 w 5680133"/>
              <a:gd name="connsiteY231" fmla="*/ 2647950 h 3533740"/>
              <a:gd name="connsiteX232" fmla="*/ 3345187 w 5680133"/>
              <a:gd name="connsiteY232" fmla="*/ 2767952 h 3533740"/>
              <a:gd name="connsiteX233" fmla="*/ 2942384 w 5680133"/>
              <a:gd name="connsiteY233" fmla="*/ 2775851 h 3533740"/>
              <a:gd name="connsiteX234" fmla="*/ 3127240 w 5680133"/>
              <a:gd name="connsiteY234" fmla="*/ 2636150 h 3533740"/>
              <a:gd name="connsiteX235" fmla="*/ 3033671 w 5680133"/>
              <a:gd name="connsiteY235" fmla="*/ 2636150 h 3533740"/>
              <a:gd name="connsiteX236" fmla="*/ 2944001 w 5680133"/>
              <a:gd name="connsiteY236" fmla="*/ 2698102 h 3533740"/>
              <a:gd name="connsiteX237" fmla="*/ 2840067 w 5680133"/>
              <a:gd name="connsiteY237" fmla="*/ 2562302 h 3533740"/>
              <a:gd name="connsiteX238" fmla="*/ 2946378 w 5680133"/>
              <a:gd name="connsiteY238" fmla="*/ 2424980 h 3533740"/>
              <a:gd name="connsiteX239" fmla="*/ 3033671 w 5680133"/>
              <a:gd name="connsiteY239" fmla="*/ 2486932 h 3533740"/>
              <a:gd name="connsiteX240" fmla="*/ 3126479 w 5680133"/>
              <a:gd name="connsiteY240" fmla="*/ 2486932 h 3533740"/>
              <a:gd name="connsiteX241" fmla="*/ 2944761 w 5680133"/>
              <a:gd name="connsiteY241" fmla="*/ 2347230 h 3533740"/>
              <a:gd name="connsiteX242" fmla="*/ 2740887 w 5680133"/>
              <a:gd name="connsiteY242" fmla="*/ 2562397 h 3533740"/>
              <a:gd name="connsiteX243" fmla="*/ 2942384 w 5680133"/>
              <a:gd name="connsiteY243" fmla="*/ 2775851 h 3533740"/>
              <a:gd name="connsiteX244" fmla="*/ 2380114 w 5680133"/>
              <a:gd name="connsiteY244" fmla="*/ 2564681 h 3533740"/>
              <a:gd name="connsiteX245" fmla="*/ 2417390 w 5680133"/>
              <a:gd name="connsiteY245" fmla="*/ 2455908 h 3533740"/>
              <a:gd name="connsiteX246" fmla="*/ 2466552 w 5680133"/>
              <a:gd name="connsiteY246" fmla="*/ 2312210 h 3533740"/>
              <a:gd name="connsiteX247" fmla="*/ 2467312 w 5680133"/>
              <a:gd name="connsiteY247" fmla="*/ 2312210 h 3533740"/>
              <a:gd name="connsiteX248" fmla="*/ 2516474 w 5680133"/>
              <a:gd name="connsiteY248" fmla="*/ 2455147 h 3533740"/>
              <a:gd name="connsiteX249" fmla="*/ 2553749 w 5680133"/>
              <a:gd name="connsiteY249" fmla="*/ 2564681 h 3533740"/>
              <a:gd name="connsiteX250" fmla="*/ 2380114 w 5680133"/>
              <a:gd name="connsiteY250" fmla="*/ 2564681 h 3533740"/>
              <a:gd name="connsiteX251" fmla="*/ 2207240 w 5680133"/>
              <a:gd name="connsiteY251" fmla="*/ 2763956 h 3533740"/>
              <a:gd name="connsiteX252" fmla="*/ 2311174 w 5680133"/>
              <a:gd name="connsiteY252" fmla="*/ 2763956 h 3533740"/>
              <a:gd name="connsiteX253" fmla="*/ 2350826 w 5680133"/>
              <a:gd name="connsiteY253" fmla="*/ 2648045 h 3533740"/>
              <a:gd name="connsiteX254" fmla="*/ 2582466 w 5680133"/>
              <a:gd name="connsiteY254" fmla="*/ 2648045 h 3533740"/>
              <a:gd name="connsiteX255" fmla="*/ 2622119 w 5680133"/>
              <a:gd name="connsiteY255" fmla="*/ 2763956 h 3533740"/>
              <a:gd name="connsiteX256" fmla="*/ 2728430 w 5680133"/>
              <a:gd name="connsiteY256" fmla="*/ 2763956 h 3533740"/>
              <a:gd name="connsiteX257" fmla="*/ 2523701 w 5680133"/>
              <a:gd name="connsiteY257" fmla="*/ 2208195 h 3533740"/>
              <a:gd name="connsiteX258" fmla="*/ 2414252 w 5680133"/>
              <a:gd name="connsiteY258" fmla="*/ 2208195 h 3533740"/>
              <a:gd name="connsiteX259" fmla="*/ 2207240 w 5680133"/>
              <a:gd name="connsiteY259" fmla="*/ 2763956 h 35337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Lst>
            <a:rect l="l" t="t" r="r" b="b"/>
            <a:pathLst>
              <a:path w="5680133" h="3533740">
                <a:moveTo>
                  <a:pt x="1616252" y="1027014"/>
                </a:moveTo>
                <a:cubicBezTo>
                  <a:pt x="1616252" y="1353238"/>
                  <a:pt x="1352091" y="1617605"/>
                  <a:pt x="1026216" y="1617605"/>
                </a:cubicBezTo>
                <a:cubicBezTo>
                  <a:pt x="700341" y="1617605"/>
                  <a:pt x="436180" y="1353238"/>
                  <a:pt x="436180" y="1027014"/>
                </a:cubicBezTo>
                <a:cubicBezTo>
                  <a:pt x="436180" y="700886"/>
                  <a:pt x="700341" y="436519"/>
                  <a:pt x="1026216" y="436519"/>
                </a:cubicBezTo>
                <a:cubicBezTo>
                  <a:pt x="1352091" y="436519"/>
                  <a:pt x="1616252" y="700886"/>
                  <a:pt x="1616252" y="1027014"/>
                </a:cubicBezTo>
                <a:moveTo>
                  <a:pt x="2052432" y="2054029"/>
                </a:moveTo>
                <a:lnTo>
                  <a:pt x="2052432" y="1027014"/>
                </a:lnTo>
                <a:cubicBezTo>
                  <a:pt x="2052432" y="459834"/>
                  <a:pt x="1592955" y="0"/>
                  <a:pt x="1026216" y="0"/>
                </a:cubicBezTo>
                <a:cubicBezTo>
                  <a:pt x="459477" y="0"/>
                  <a:pt x="0" y="459834"/>
                  <a:pt x="0" y="1027014"/>
                </a:cubicBezTo>
                <a:cubicBezTo>
                  <a:pt x="0" y="1594290"/>
                  <a:pt x="459477" y="2054029"/>
                  <a:pt x="1026216" y="2054029"/>
                </a:cubicBezTo>
                <a:lnTo>
                  <a:pt x="2052432" y="2054029"/>
                </a:lnTo>
                <a:close/>
                <a:moveTo>
                  <a:pt x="5302720" y="3528126"/>
                </a:moveTo>
                <a:cubicBezTo>
                  <a:pt x="5336001" y="3528126"/>
                  <a:pt x="5363767" y="3501099"/>
                  <a:pt x="5363767" y="3466935"/>
                </a:cubicBezTo>
                <a:cubicBezTo>
                  <a:pt x="5363767" y="3433628"/>
                  <a:pt x="5336001" y="3406601"/>
                  <a:pt x="5302720" y="3406601"/>
                </a:cubicBezTo>
                <a:cubicBezTo>
                  <a:pt x="5269343" y="3406601"/>
                  <a:pt x="5241576" y="3433628"/>
                  <a:pt x="5241576" y="3466935"/>
                </a:cubicBezTo>
                <a:cubicBezTo>
                  <a:pt x="5241576" y="3501194"/>
                  <a:pt x="5269343" y="3528126"/>
                  <a:pt x="5302720" y="3528126"/>
                </a:cubicBezTo>
                <a:moveTo>
                  <a:pt x="4875097" y="3277272"/>
                </a:moveTo>
                <a:cubicBezTo>
                  <a:pt x="4883846" y="3220079"/>
                  <a:pt x="4927492" y="3179634"/>
                  <a:pt x="4983025" y="3179634"/>
                </a:cubicBezTo>
                <a:cubicBezTo>
                  <a:pt x="5043313" y="3179634"/>
                  <a:pt x="5081349" y="3218556"/>
                  <a:pt x="5090097" y="3277272"/>
                </a:cubicBezTo>
                <a:lnTo>
                  <a:pt x="4875097" y="3277272"/>
                </a:lnTo>
                <a:close/>
                <a:moveTo>
                  <a:pt x="4986924" y="3533740"/>
                </a:moveTo>
                <a:cubicBezTo>
                  <a:pt x="5086864" y="3533740"/>
                  <a:pt x="5151906" y="3485302"/>
                  <a:pt x="5173396" y="3416213"/>
                </a:cubicBezTo>
                <a:lnTo>
                  <a:pt x="5073456" y="3416213"/>
                </a:lnTo>
                <a:cubicBezTo>
                  <a:pt x="5060809" y="3440004"/>
                  <a:pt x="5034564" y="3459037"/>
                  <a:pt x="4988540" y="3459037"/>
                </a:cubicBezTo>
                <a:cubicBezTo>
                  <a:pt x="4925115" y="3459037"/>
                  <a:pt x="4878236" y="3413738"/>
                  <a:pt x="4873481" y="3346267"/>
                </a:cubicBezTo>
                <a:lnTo>
                  <a:pt x="5184427" y="3346267"/>
                </a:lnTo>
                <a:cubicBezTo>
                  <a:pt x="5182810" y="3192291"/>
                  <a:pt x="5101983" y="3104168"/>
                  <a:pt x="4980553" y="3104168"/>
                </a:cubicBezTo>
                <a:cubicBezTo>
                  <a:pt x="4870248" y="3104168"/>
                  <a:pt x="4777440" y="3193052"/>
                  <a:pt x="4777440" y="3320096"/>
                </a:cubicBezTo>
                <a:cubicBezTo>
                  <a:pt x="4777535" y="3447997"/>
                  <a:pt x="4857601" y="3533740"/>
                  <a:pt x="4986924" y="3533740"/>
                </a:cubicBezTo>
                <a:moveTo>
                  <a:pt x="4677595" y="3525747"/>
                </a:moveTo>
                <a:cubicBezTo>
                  <a:pt x="4699846" y="3525747"/>
                  <a:pt x="4724379" y="3522606"/>
                  <a:pt x="4737882" y="3517753"/>
                </a:cubicBezTo>
                <a:lnTo>
                  <a:pt x="4737882" y="3448664"/>
                </a:lnTo>
                <a:cubicBezTo>
                  <a:pt x="4724379" y="3451043"/>
                  <a:pt x="4712493" y="3452660"/>
                  <a:pt x="4702984" y="3452660"/>
                </a:cubicBezTo>
                <a:cubicBezTo>
                  <a:pt x="4663331" y="3452660"/>
                  <a:pt x="4649068" y="3430392"/>
                  <a:pt x="4649068" y="3388329"/>
                </a:cubicBezTo>
                <a:lnTo>
                  <a:pt x="4649068" y="3189912"/>
                </a:lnTo>
                <a:lnTo>
                  <a:pt x="4729990" y="3189912"/>
                </a:lnTo>
                <a:lnTo>
                  <a:pt x="4729990" y="3116064"/>
                </a:lnTo>
                <a:lnTo>
                  <a:pt x="4649068" y="3116064"/>
                </a:lnTo>
                <a:lnTo>
                  <a:pt x="4649068" y="2997013"/>
                </a:lnTo>
                <a:lnTo>
                  <a:pt x="4557020" y="2997013"/>
                </a:lnTo>
                <a:lnTo>
                  <a:pt x="4557020" y="3116064"/>
                </a:lnTo>
                <a:lnTo>
                  <a:pt x="4487984" y="3116064"/>
                </a:lnTo>
                <a:lnTo>
                  <a:pt x="4487984" y="3189912"/>
                </a:lnTo>
                <a:lnTo>
                  <a:pt x="4557020" y="3189912"/>
                </a:lnTo>
                <a:lnTo>
                  <a:pt x="4557020" y="3405840"/>
                </a:lnTo>
                <a:cubicBezTo>
                  <a:pt x="4557020" y="3495580"/>
                  <a:pt x="4611697" y="3525747"/>
                  <a:pt x="4677595" y="3525747"/>
                </a:cubicBezTo>
                <a:moveTo>
                  <a:pt x="4221446" y="3533740"/>
                </a:moveTo>
                <a:cubicBezTo>
                  <a:pt x="4274601" y="3533740"/>
                  <a:pt x="4313493" y="3512328"/>
                  <a:pt x="4335650" y="3471789"/>
                </a:cubicBezTo>
                <a:lnTo>
                  <a:pt x="4335650" y="3521845"/>
                </a:lnTo>
                <a:lnTo>
                  <a:pt x="4428458" y="3521845"/>
                </a:lnTo>
                <a:lnTo>
                  <a:pt x="4428458" y="3116159"/>
                </a:lnTo>
                <a:lnTo>
                  <a:pt x="4334033" y="3116159"/>
                </a:lnTo>
                <a:lnTo>
                  <a:pt x="4334033" y="3340842"/>
                </a:lnTo>
                <a:cubicBezTo>
                  <a:pt x="4334033" y="3422588"/>
                  <a:pt x="4291147" y="3455991"/>
                  <a:pt x="4249117" y="3455991"/>
                </a:cubicBezTo>
                <a:cubicBezTo>
                  <a:pt x="4201477" y="3455991"/>
                  <a:pt x="4180937" y="3424206"/>
                  <a:pt x="4180937" y="3370248"/>
                </a:cubicBezTo>
                <a:lnTo>
                  <a:pt x="4180937" y="3116159"/>
                </a:lnTo>
                <a:lnTo>
                  <a:pt x="4086512" y="3116159"/>
                </a:lnTo>
                <a:lnTo>
                  <a:pt x="4086512" y="3384523"/>
                </a:lnTo>
                <a:cubicBezTo>
                  <a:pt x="4086512" y="3482923"/>
                  <a:pt x="4142045" y="3533740"/>
                  <a:pt x="4221446" y="3533740"/>
                </a:cubicBezTo>
                <a:moveTo>
                  <a:pt x="3958806" y="3525747"/>
                </a:moveTo>
                <a:cubicBezTo>
                  <a:pt x="3981057" y="3525747"/>
                  <a:pt x="4005590" y="3522606"/>
                  <a:pt x="4019093" y="3517753"/>
                </a:cubicBezTo>
                <a:lnTo>
                  <a:pt x="4019093" y="3448664"/>
                </a:lnTo>
                <a:cubicBezTo>
                  <a:pt x="4005590" y="3451043"/>
                  <a:pt x="3993704" y="3452660"/>
                  <a:pt x="3984195" y="3452660"/>
                </a:cubicBezTo>
                <a:cubicBezTo>
                  <a:pt x="3944542" y="3452660"/>
                  <a:pt x="3930279" y="3430392"/>
                  <a:pt x="3930279" y="3388329"/>
                </a:cubicBezTo>
                <a:lnTo>
                  <a:pt x="3930279" y="3189912"/>
                </a:lnTo>
                <a:lnTo>
                  <a:pt x="4011201" y="3189912"/>
                </a:lnTo>
                <a:lnTo>
                  <a:pt x="4011201" y="3116064"/>
                </a:lnTo>
                <a:lnTo>
                  <a:pt x="3930279" y="3116064"/>
                </a:lnTo>
                <a:lnTo>
                  <a:pt x="3930279" y="2997013"/>
                </a:lnTo>
                <a:lnTo>
                  <a:pt x="3838231" y="2997013"/>
                </a:lnTo>
                <a:lnTo>
                  <a:pt x="3838231" y="3116064"/>
                </a:lnTo>
                <a:lnTo>
                  <a:pt x="3769196" y="3116064"/>
                </a:lnTo>
                <a:lnTo>
                  <a:pt x="3769196" y="3189912"/>
                </a:lnTo>
                <a:lnTo>
                  <a:pt x="3838231" y="3189912"/>
                </a:lnTo>
                <a:lnTo>
                  <a:pt x="3838231" y="3405840"/>
                </a:lnTo>
                <a:cubicBezTo>
                  <a:pt x="3838231" y="3495580"/>
                  <a:pt x="3893003" y="3525747"/>
                  <a:pt x="3958806" y="3525747"/>
                </a:cubicBezTo>
                <a:moveTo>
                  <a:pt x="3601076" y="3012906"/>
                </a:moveTo>
                <a:cubicBezTo>
                  <a:pt x="3601076" y="3047070"/>
                  <a:pt x="3628842" y="3074858"/>
                  <a:pt x="3662979" y="3074858"/>
                </a:cubicBezTo>
                <a:cubicBezTo>
                  <a:pt x="3697117" y="3074858"/>
                  <a:pt x="3724883" y="3047070"/>
                  <a:pt x="3724883" y="3012906"/>
                </a:cubicBezTo>
                <a:cubicBezTo>
                  <a:pt x="3724883" y="2977980"/>
                  <a:pt x="3697117" y="2950192"/>
                  <a:pt x="3662979" y="2950192"/>
                </a:cubicBezTo>
                <a:cubicBezTo>
                  <a:pt x="3628842" y="2950192"/>
                  <a:pt x="3601076" y="2977885"/>
                  <a:pt x="3601076" y="3012906"/>
                </a:cubicBezTo>
                <a:moveTo>
                  <a:pt x="3616100" y="3521750"/>
                </a:moveTo>
                <a:lnTo>
                  <a:pt x="3709669" y="3521750"/>
                </a:lnTo>
                <a:lnTo>
                  <a:pt x="3709669" y="3116064"/>
                </a:lnTo>
                <a:lnTo>
                  <a:pt x="3616100" y="3116064"/>
                </a:lnTo>
                <a:lnTo>
                  <a:pt x="3616100" y="3521750"/>
                </a:lnTo>
                <a:close/>
                <a:moveTo>
                  <a:pt x="3484399" y="3525747"/>
                </a:moveTo>
                <a:cubicBezTo>
                  <a:pt x="3506651" y="3525747"/>
                  <a:pt x="3531184" y="3522606"/>
                  <a:pt x="3544687" y="3517753"/>
                </a:cubicBezTo>
                <a:lnTo>
                  <a:pt x="3544687" y="3448664"/>
                </a:lnTo>
                <a:cubicBezTo>
                  <a:pt x="3531184" y="3451043"/>
                  <a:pt x="3519298" y="3452660"/>
                  <a:pt x="3509789" y="3452660"/>
                </a:cubicBezTo>
                <a:cubicBezTo>
                  <a:pt x="3470136" y="3452660"/>
                  <a:pt x="3455872" y="3430392"/>
                  <a:pt x="3455872" y="3388329"/>
                </a:cubicBezTo>
                <a:lnTo>
                  <a:pt x="3455872" y="3189912"/>
                </a:lnTo>
                <a:lnTo>
                  <a:pt x="3536794" y="3189912"/>
                </a:lnTo>
                <a:lnTo>
                  <a:pt x="3536794" y="3116064"/>
                </a:lnTo>
                <a:lnTo>
                  <a:pt x="3455872" y="3116064"/>
                </a:lnTo>
                <a:lnTo>
                  <a:pt x="3455872" y="2997013"/>
                </a:lnTo>
                <a:lnTo>
                  <a:pt x="3363825" y="2997013"/>
                </a:lnTo>
                <a:lnTo>
                  <a:pt x="3363825" y="3116064"/>
                </a:lnTo>
                <a:lnTo>
                  <a:pt x="3294789" y="3116064"/>
                </a:lnTo>
                <a:lnTo>
                  <a:pt x="3294789" y="3189912"/>
                </a:lnTo>
                <a:lnTo>
                  <a:pt x="3363825" y="3189912"/>
                </a:lnTo>
                <a:lnTo>
                  <a:pt x="3363825" y="3405840"/>
                </a:lnTo>
                <a:cubicBezTo>
                  <a:pt x="3363825" y="3495580"/>
                  <a:pt x="3418597" y="3525747"/>
                  <a:pt x="3484399" y="3525747"/>
                </a:cubicBezTo>
                <a:moveTo>
                  <a:pt x="3087017" y="3533740"/>
                </a:moveTo>
                <a:cubicBezTo>
                  <a:pt x="3189334" y="3533740"/>
                  <a:pt x="3266357" y="3482923"/>
                  <a:pt x="3266357" y="3401938"/>
                </a:cubicBezTo>
                <a:cubicBezTo>
                  <a:pt x="3266357" y="3331326"/>
                  <a:pt x="3207686" y="3299541"/>
                  <a:pt x="3118016" y="3279652"/>
                </a:cubicBezTo>
                <a:lnTo>
                  <a:pt x="3068854" y="3268517"/>
                </a:lnTo>
                <a:cubicBezTo>
                  <a:pt x="3023591" y="3259001"/>
                  <a:pt x="3004573" y="3247867"/>
                  <a:pt x="3004573" y="3221696"/>
                </a:cubicBezTo>
                <a:cubicBezTo>
                  <a:pt x="3004573" y="3192291"/>
                  <a:pt x="3033956" y="3174019"/>
                  <a:pt x="3074370" y="3174019"/>
                </a:cubicBezTo>
                <a:cubicBezTo>
                  <a:pt x="3119633" y="3174019"/>
                  <a:pt x="3148160" y="3193052"/>
                  <a:pt x="3157669" y="3225598"/>
                </a:cubicBezTo>
                <a:lnTo>
                  <a:pt x="3252094" y="3225598"/>
                </a:lnTo>
                <a:cubicBezTo>
                  <a:pt x="3242585" y="3159744"/>
                  <a:pt x="3183058" y="3104930"/>
                  <a:pt x="3075225" y="3104930"/>
                </a:cubicBezTo>
                <a:cubicBezTo>
                  <a:pt x="2976902" y="3104930"/>
                  <a:pt x="2908627" y="3155747"/>
                  <a:pt x="2908627" y="3227216"/>
                </a:cubicBezTo>
                <a:cubicBezTo>
                  <a:pt x="2908627" y="3294687"/>
                  <a:pt x="2957028" y="3328851"/>
                  <a:pt x="3045082" y="3347884"/>
                </a:cubicBezTo>
                <a:lnTo>
                  <a:pt x="3092722" y="3358162"/>
                </a:lnTo>
                <a:cubicBezTo>
                  <a:pt x="3149871" y="3370058"/>
                  <a:pt x="3170506" y="3383571"/>
                  <a:pt x="3170506" y="3411359"/>
                </a:cubicBezTo>
                <a:cubicBezTo>
                  <a:pt x="3170506" y="3444667"/>
                  <a:pt x="3137985" y="3463795"/>
                  <a:pt x="3091961" y="3463795"/>
                </a:cubicBezTo>
                <a:cubicBezTo>
                  <a:pt x="3034051" y="3463795"/>
                  <a:pt x="3003147" y="3436007"/>
                  <a:pt x="2996015" y="3395562"/>
                </a:cubicBezTo>
                <a:lnTo>
                  <a:pt x="2894459" y="3395562"/>
                </a:lnTo>
                <a:cubicBezTo>
                  <a:pt x="2900544" y="3476547"/>
                  <a:pt x="2969580" y="3533740"/>
                  <a:pt x="3087017" y="3533740"/>
                </a:cubicBezTo>
                <a:moveTo>
                  <a:pt x="2479294" y="3521750"/>
                </a:moveTo>
                <a:lnTo>
                  <a:pt x="2573718" y="3521750"/>
                </a:lnTo>
                <a:lnTo>
                  <a:pt x="2573718" y="3295544"/>
                </a:lnTo>
                <a:cubicBezTo>
                  <a:pt x="2573718" y="3215320"/>
                  <a:pt x="2618125" y="3182013"/>
                  <a:pt x="2664910" y="3182013"/>
                </a:cubicBezTo>
                <a:cubicBezTo>
                  <a:pt x="2714072" y="3182013"/>
                  <a:pt x="2731569" y="3215320"/>
                  <a:pt x="2731569" y="3259857"/>
                </a:cubicBezTo>
                <a:lnTo>
                  <a:pt x="2731569" y="3521845"/>
                </a:lnTo>
                <a:lnTo>
                  <a:pt x="2826754" y="3521845"/>
                </a:lnTo>
                <a:lnTo>
                  <a:pt x="2826754" y="3251959"/>
                </a:lnTo>
                <a:cubicBezTo>
                  <a:pt x="2826754" y="3156699"/>
                  <a:pt x="2773598" y="3104264"/>
                  <a:pt x="2691916" y="3104264"/>
                </a:cubicBezTo>
                <a:cubicBezTo>
                  <a:pt x="2633245" y="3104264"/>
                  <a:pt x="2592736" y="3134431"/>
                  <a:pt x="2571341" y="3168595"/>
                </a:cubicBezTo>
                <a:lnTo>
                  <a:pt x="2571341" y="3116159"/>
                </a:lnTo>
                <a:lnTo>
                  <a:pt x="2479294" y="3116159"/>
                </a:lnTo>
                <a:lnTo>
                  <a:pt x="2479294" y="3521750"/>
                </a:lnTo>
                <a:close/>
                <a:moveTo>
                  <a:pt x="2273042" y="3521750"/>
                </a:moveTo>
                <a:lnTo>
                  <a:pt x="2372222" y="3521750"/>
                </a:lnTo>
                <a:lnTo>
                  <a:pt x="2372222" y="2965990"/>
                </a:lnTo>
                <a:lnTo>
                  <a:pt x="2273042" y="2965990"/>
                </a:lnTo>
                <a:lnTo>
                  <a:pt x="2273042" y="3521750"/>
                </a:lnTo>
                <a:close/>
                <a:moveTo>
                  <a:pt x="5500793" y="2775851"/>
                </a:moveTo>
                <a:cubicBezTo>
                  <a:pt x="5603110" y="2775851"/>
                  <a:pt x="5680134" y="2725033"/>
                  <a:pt x="5680134" y="2644048"/>
                </a:cubicBezTo>
                <a:cubicBezTo>
                  <a:pt x="5680134" y="2573437"/>
                  <a:pt x="5621462" y="2541651"/>
                  <a:pt x="5531792" y="2521762"/>
                </a:cubicBezTo>
                <a:lnTo>
                  <a:pt x="5482631" y="2510628"/>
                </a:lnTo>
                <a:cubicBezTo>
                  <a:pt x="5437367" y="2501111"/>
                  <a:pt x="5418349" y="2489977"/>
                  <a:pt x="5418349" y="2463807"/>
                </a:cubicBezTo>
                <a:cubicBezTo>
                  <a:pt x="5418349" y="2434401"/>
                  <a:pt x="5447732" y="2416225"/>
                  <a:pt x="5488146" y="2416225"/>
                </a:cubicBezTo>
                <a:cubicBezTo>
                  <a:pt x="5533409" y="2416225"/>
                  <a:pt x="5561936" y="2435258"/>
                  <a:pt x="5571445" y="2467804"/>
                </a:cubicBezTo>
                <a:lnTo>
                  <a:pt x="5665870" y="2467804"/>
                </a:lnTo>
                <a:cubicBezTo>
                  <a:pt x="5656361" y="2401950"/>
                  <a:pt x="5596834" y="2347135"/>
                  <a:pt x="5489001" y="2347135"/>
                </a:cubicBezTo>
                <a:cubicBezTo>
                  <a:pt x="5390583" y="2347135"/>
                  <a:pt x="5322403" y="2397953"/>
                  <a:pt x="5322403" y="2469422"/>
                </a:cubicBezTo>
                <a:cubicBezTo>
                  <a:pt x="5322403" y="2536893"/>
                  <a:pt x="5370804" y="2571057"/>
                  <a:pt x="5458858" y="2590090"/>
                </a:cubicBezTo>
                <a:lnTo>
                  <a:pt x="5506498" y="2600368"/>
                </a:lnTo>
                <a:cubicBezTo>
                  <a:pt x="5563648" y="2612263"/>
                  <a:pt x="5584282" y="2625777"/>
                  <a:pt x="5584282" y="2653565"/>
                </a:cubicBezTo>
                <a:cubicBezTo>
                  <a:pt x="5584282" y="2686872"/>
                  <a:pt x="5551761" y="2706000"/>
                  <a:pt x="5505737" y="2706000"/>
                </a:cubicBezTo>
                <a:cubicBezTo>
                  <a:pt x="5447827" y="2706000"/>
                  <a:pt x="5416923" y="2678212"/>
                  <a:pt x="5409791" y="2637767"/>
                </a:cubicBezTo>
                <a:lnTo>
                  <a:pt x="5308234" y="2637767"/>
                </a:lnTo>
                <a:cubicBezTo>
                  <a:pt x="5314415" y="2718657"/>
                  <a:pt x="5383356" y="2775851"/>
                  <a:pt x="5500793" y="2775851"/>
                </a:cubicBezTo>
                <a:moveTo>
                  <a:pt x="4957636" y="2519383"/>
                </a:moveTo>
                <a:cubicBezTo>
                  <a:pt x="4966385" y="2462189"/>
                  <a:pt x="5010031" y="2421744"/>
                  <a:pt x="5065564" y="2421744"/>
                </a:cubicBezTo>
                <a:cubicBezTo>
                  <a:pt x="5125851" y="2421744"/>
                  <a:pt x="5163887" y="2460667"/>
                  <a:pt x="5172635" y="2519383"/>
                </a:cubicBezTo>
                <a:lnTo>
                  <a:pt x="4957636" y="2519383"/>
                </a:lnTo>
                <a:close/>
                <a:moveTo>
                  <a:pt x="5069462" y="2775851"/>
                </a:moveTo>
                <a:cubicBezTo>
                  <a:pt x="5169403" y="2775851"/>
                  <a:pt x="5234444" y="2727412"/>
                  <a:pt x="5255935" y="2658323"/>
                </a:cubicBezTo>
                <a:lnTo>
                  <a:pt x="5155994" y="2658323"/>
                </a:lnTo>
                <a:cubicBezTo>
                  <a:pt x="5143348" y="2682114"/>
                  <a:pt x="5117103" y="2701147"/>
                  <a:pt x="5071079" y="2701147"/>
                </a:cubicBezTo>
                <a:cubicBezTo>
                  <a:pt x="5007654" y="2701147"/>
                  <a:pt x="4960774" y="2655849"/>
                  <a:pt x="4956020" y="2588377"/>
                </a:cubicBezTo>
                <a:lnTo>
                  <a:pt x="5266965" y="2588377"/>
                </a:lnTo>
                <a:cubicBezTo>
                  <a:pt x="5265348" y="2434401"/>
                  <a:pt x="5184427" y="2346279"/>
                  <a:pt x="5063091" y="2346279"/>
                </a:cubicBezTo>
                <a:cubicBezTo>
                  <a:pt x="4952786" y="2346279"/>
                  <a:pt x="4859978" y="2435162"/>
                  <a:pt x="4859978" y="2562207"/>
                </a:cubicBezTo>
                <a:cubicBezTo>
                  <a:pt x="4860073" y="2690108"/>
                  <a:pt x="4940140" y="2775851"/>
                  <a:pt x="5069462" y="2775851"/>
                </a:cubicBezTo>
                <a:moveTo>
                  <a:pt x="4675408" y="2255016"/>
                </a:moveTo>
                <a:cubicBezTo>
                  <a:pt x="4675408" y="2289180"/>
                  <a:pt x="4703174" y="2316968"/>
                  <a:pt x="4737312" y="2316968"/>
                </a:cubicBezTo>
                <a:cubicBezTo>
                  <a:pt x="4771449" y="2316968"/>
                  <a:pt x="4799215" y="2289180"/>
                  <a:pt x="4799215" y="2255016"/>
                </a:cubicBezTo>
                <a:cubicBezTo>
                  <a:pt x="4799215" y="2220091"/>
                  <a:pt x="4771449" y="2192303"/>
                  <a:pt x="4737312" y="2192303"/>
                </a:cubicBezTo>
                <a:cubicBezTo>
                  <a:pt x="4703174" y="2192303"/>
                  <a:pt x="4675408" y="2220091"/>
                  <a:pt x="4675408" y="2255016"/>
                </a:cubicBezTo>
                <a:moveTo>
                  <a:pt x="4690527" y="2763956"/>
                </a:moveTo>
                <a:lnTo>
                  <a:pt x="4784096" y="2763956"/>
                </a:lnTo>
                <a:lnTo>
                  <a:pt x="4784096" y="2358270"/>
                </a:lnTo>
                <a:lnTo>
                  <a:pt x="4690527" y="2358270"/>
                </a:lnTo>
                <a:lnTo>
                  <a:pt x="4690527" y="2763956"/>
                </a:lnTo>
                <a:close/>
                <a:moveTo>
                  <a:pt x="4393274" y="2763956"/>
                </a:moveTo>
                <a:lnTo>
                  <a:pt x="4487699" y="2763956"/>
                </a:lnTo>
                <a:lnTo>
                  <a:pt x="4487699" y="2580574"/>
                </a:lnTo>
                <a:cubicBezTo>
                  <a:pt x="4487699" y="2508344"/>
                  <a:pt x="4508334" y="2460667"/>
                  <a:pt x="4557495" y="2443251"/>
                </a:cubicBezTo>
                <a:cubicBezTo>
                  <a:pt x="4577369" y="2436114"/>
                  <a:pt x="4601142" y="2434496"/>
                  <a:pt x="4629669" y="2436876"/>
                </a:cubicBezTo>
                <a:lnTo>
                  <a:pt x="4629669" y="2346374"/>
                </a:lnTo>
                <a:cubicBezTo>
                  <a:pt x="4559017" y="2342377"/>
                  <a:pt x="4511472" y="2369404"/>
                  <a:pt x="4485322" y="2441634"/>
                </a:cubicBezTo>
                <a:lnTo>
                  <a:pt x="4485322" y="2358270"/>
                </a:lnTo>
                <a:lnTo>
                  <a:pt x="4393274" y="2358270"/>
                </a:lnTo>
                <a:lnTo>
                  <a:pt x="4393274" y="2763956"/>
                </a:lnTo>
                <a:close/>
                <a:moveTo>
                  <a:pt x="3987333" y="2560684"/>
                </a:moveTo>
                <a:cubicBezTo>
                  <a:pt x="3987333" y="2476559"/>
                  <a:pt x="4023848" y="2422506"/>
                  <a:pt x="4090506" y="2422506"/>
                </a:cubicBezTo>
                <a:cubicBezTo>
                  <a:pt x="4153171" y="2422506"/>
                  <a:pt x="4196817" y="2480461"/>
                  <a:pt x="4196817" y="2560684"/>
                </a:cubicBezTo>
                <a:cubicBezTo>
                  <a:pt x="4196817" y="2641669"/>
                  <a:pt x="4153171" y="2700386"/>
                  <a:pt x="4090506" y="2700386"/>
                </a:cubicBezTo>
                <a:cubicBezTo>
                  <a:pt x="4023753" y="2700386"/>
                  <a:pt x="3987333" y="2645666"/>
                  <a:pt x="3987333" y="2560684"/>
                </a:cubicBezTo>
                <a:moveTo>
                  <a:pt x="4072154" y="2775851"/>
                </a:moveTo>
                <a:cubicBezTo>
                  <a:pt x="4130824" y="2775851"/>
                  <a:pt x="4173710" y="2749681"/>
                  <a:pt x="4195106" y="2713138"/>
                </a:cubicBezTo>
                <a:lnTo>
                  <a:pt x="4195106" y="2763956"/>
                </a:lnTo>
                <a:lnTo>
                  <a:pt x="4290291" y="2763956"/>
                </a:lnTo>
                <a:lnTo>
                  <a:pt x="4290291" y="2358270"/>
                </a:lnTo>
                <a:lnTo>
                  <a:pt x="4195106" y="2358270"/>
                </a:lnTo>
                <a:lnTo>
                  <a:pt x="4195106" y="2410705"/>
                </a:lnTo>
                <a:cubicBezTo>
                  <a:pt x="4173710" y="2374162"/>
                  <a:pt x="4130824" y="2346374"/>
                  <a:pt x="4072154" y="2346374"/>
                </a:cubicBezTo>
                <a:cubicBezTo>
                  <a:pt x="3968981" y="2346374"/>
                  <a:pt x="3890531" y="2427359"/>
                  <a:pt x="3890531" y="2560684"/>
                </a:cubicBezTo>
                <a:cubicBezTo>
                  <a:pt x="3890531" y="2694010"/>
                  <a:pt x="3969076" y="2775851"/>
                  <a:pt x="4072154" y="2775851"/>
                </a:cubicBezTo>
                <a:moveTo>
                  <a:pt x="3606781" y="2775851"/>
                </a:moveTo>
                <a:cubicBezTo>
                  <a:pt x="3659937" y="2775851"/>
                  <a:pt x="3698829" y="2754439"/>
                  <a:pt x="3720985" y="2713899"/>
                </a:cubicBezTo>
                <a:lnTo>
                  <a:pt x="3720985" y="2763956"/>
                </a:lnTo>
                <a:lnTo>
                  <a:pt x="3813793" y="2763956"/>
                </a:lnTo>
                <a:lnTo>
                  <a:pt x="3813793" y="2358270"/>
                </a:lnTo>
                <a:lnTo>
                  <a:pt x="3719368" y="2358270"/>
                </a:lnTo>
                <a:lnTo>
                  <a:pt x="3719368" y="2582953"/>
                </a:lnTo>
                <a:cubicBezTo>
                  <a:pt x="3719368" y="2664699"/>
                  <a:pt x="3676578" y="2698102"/>
                  <a:pt x="3634452" y="2698102"/>
                </a:cubicBezTo>
                <a:cubicBezTo>
                  <a:pt x="3586812" y="2698102"/>
                  <a:pt x="3566177" y="2666317"/>
                  <a:pt x="3566177" y="2612359"/>
                </a:cubicBezTo>
                <a:lnTo>
                  <a:pt x="3566177" y="2358270"/>
                </a:lnTo>
                <a:lnTo>
                  <a:pt x="3471753" y="2358270"/>
                </a:lnTo>
                <a:lnTo>
                  <a:pt x="3471753" y="2626538"/>
                </a:lnTo>
                <a:cubicBezTo>
                  <a:pt x="3471847" y="2725033"/>
                  <a:pt x="3527381" y="2775851"/>
                  <a:pt x="3606781" y="2775851"/>
                </a:cubicBezTo>
                <a:moveTo>
                  <a:pt x="3345187" y="2767952"/>
                </a:moveTo>
                <a:cubicBezTo>
                  <a:pt x="3367438" y="2767952"/>
                  <a:pt x="3391972" y="2764812"/>
                  <a:pt x="3405475" y="2759959"/>
                </a:cubicBezTo>
                <a:lnTo>
                  <a:pt x="3405475" y="2690869"/>
                </a:lnTo>
                <a:cubicBezTo>
                  <a:pt x="3391972" y="2693248"/>
                  <a:pt x="3380085" y="2694866"/>
                  <a:pt x="3370576" y="2694866"/>
                </a:cubicBezTo>
                <a:cubicBezTo>
                  <a:pt x="3330924" y="2694866"/>
                  <a:pt x="3316660" y="2672693"/>
                  <a:pt x="3316660" y="2630535"/>
                </a:cubicBezTo>
                <a:lnTo>
                  <a:pt x="3316660" y="2432022"/>
                </a:lnTo>
                <a:lnTo>
                  <a:pt x="3397582" y="2432022"/>
                </a:lnTo>
                <a:lnTo>
                  <a:pt x="3397582" y="2358174"/>
                </a:lnTo>
                <a:lnTo>
                  <a:pt x="3316660" y="2358174"/>
                </a:lnTo>
                <a:lnTo>
                  <a:pt x="3316660" y="2239124"/>
                </a:lnTo>
                <a:lnTo>
                  <a:pt x="3224612" y="2239124"/>
                </a:lnTo>
                <a:lnTo>
                  <a:pt x="3224612" y="2358174"/>
                </a:lnTo>
                <a:lnTo>
                  <a:pt x="3155577" y="2358174"/>
                </a:lnTo>
                <a:lnTo>
                  <a:pt x="3155577" y="2432022"/>
                </a:lnTo>
                <a:lnTo>
                  <a:pt x="3224612" y="2432022"/>
                </a:lnTo>
                <a:lnTo>
                  <a:pt x="3224612" y="2647950"/>
                </a:lnTo>
                <a:cubicBezTo>
                  <a:pt x="3224612" y="2737785"/>
                  <a:pt x="3279289" y="2767952"/>
                  <a:pt x="3345187" y="2767952"/>
                </a:cubicBezTo>
                <a:moveTo>
                  <a:pt x="2942384" y="2775851"/>
                </a:moveTo>
                <a:cubicBezTo>
                  <a:pt x="3048695" y="2775851"/>
                  <a:pt x="3116114" y="2711520"/>
                  <a:pt x="3127240" y="2636150"/>
                </a:cubicBezTo>
                <a:lnTo>
                  <a:pt x="3033671" y="2636150"/>
                </a:lnTo>
                <a:cubicBezTo>
                  <a:pt x="3020929" y="2671836"/>
                  <a:pt x="2994018" y="2698102"/>
                  <a:pt x="2944001" y="2698102"/>
                </a:cubicBezTo>
                <a:cubicBezTo>
                  <a:pt x="2886091" y="2698102"/>
                  <a:pt x="2840067" y="2651281"/>
                  <a:pt x="2840067" y="2562302"/>
                </a:cubicBezTo>
                <a:cubicBezTo>
                  <a:pt x="2840067" y="2472562"/>
                  <a:pt x="2885330" y="2424980"/>
                  <a:pt x="2946378" y="2424980"/>
                </a:cubicBezTo>
                <a:cubicBezTo>
                  <a:pt x="2992402" y="2424980"/>
                  <a:pt x="3020929" y="2450389"/>
                  <a:pt x="3033671" y="2486932"/>
                </a:cubicBezTo>
                <a:lnTo>
                  <a:pt x="3126479" y="2486932"/>
                </a:lnTo>
                <a:cubicBezTo>
                  <a:pt x="3115353" y="2410705"/>
                  <a:pt x="3050312" y="2347230"/>
                  <a:pt x="2944761" y="2347230"/>
                </a:cubicBezTo>
                <a:cubicBezTo>
                  <a:pt x="2828180" y="2347230"/>
                  <a:pt x="2740887" y="2431356"/>
                  <a:pt x="2740887" y="2562397"/>
                </a:cubicBezTo>
                <a:cubicBezTo>
                  <a:pt x="2740887" y="2694866"/>
                  <a:pt x="2826564" y="2775851"/>
                  <a:pt x="2942384" y="2775851"/>
                </a:cubicBezTo>
                <a:moveTo>
                  <a:pt x="2380114" y="2564681"/>
                </a:moveTo>
                <a:lnTo>
                  <a:pt x="2417390" y="2455908"/>
                </a:lnTo>
                <a:cubicBezTo>
                  <a:pt x="2433270" y="2414607"/>
                  <a:pt x="2448294" y="2367786"/>
                  <a:pt x="2466552" y="2312210"/>
                </a:cubicBezTo>
                <a:lnTo>
                  <a:pt x="2467312" y="2312210"/>
                </a:lnTo>
                <a:cubicBezTo>
                  <a:pt x="2486330" y="2367786"/>
                  <a:pt x="2502210" y="2415464"/>
                  <a:pt x="2516474" y="2455147"/>
                </a:cubicBezTo>
                <a:lnTo>
                  <a:pt x="2553749" y="2564681"/>
                </a:lnTo>
                <a:lnTo>
                  <a:pt x="2380114" y="2564681"/>
                </a:lnTo>
                <a:close/>
                <a:moveTo>
                  <a:pt x="2207240" y="2763956"/>
                </a:moveTo>
                <a:lnTo>
                  <a:pt x="2311174" y="2763956"/>
                </a:lnTo>
                <a:lnTo>
                  <a:pt x="2350826" y="2648045"/>
                </a:lnTo>
                <a:lnTo>
                  <a:pt x="2582466" y="2648045"/>
                </a:lnTo>
                <a:lnTo>
                  <a:pt x="2622119" y="2763956"/>
                </a:lnTo>
                <a:lnTo>
                  <a:pt x="2728430" y="2763956"/>
                </a:lnTo>
                <a:lnTo>
                  <a:pt x="2523701" y="2208195"/>
                </a:lnTo>
                <a:lnTo>
                  <a:pt x="2414252" y="2208195"/>
                </a:lnTo>
                <a:lnTo>
                  <a:pt x="2207240" y="2763956"/>
                </a:lnTo>
                <a:close/>
              </a:path>
            </a:pathLst>
          </a:custGeom>
          <a:solidFill>
            <a:schemeClr val="tx1"/>
          </a:solidFill>
          <a:ln w="9509" cap="flat">
            <a:noFill/>
            <a:prstDash val="solid"/>
            <a:miter/>
          </a:ln>
        </p:spPr>
        <p:txBody>
          <a:bodyPr rtlCol="0" anchor="ctr"/>
          <a:lstStyle/>
          <a:p>
            <a:endParaRPr lang="en-US" dirty="0"/>
          </a:p>
        </p:txBody>
      </p:sp>
      <p:sp>
        <p:nvSpPr>
          <p:cNvPr id="8" name="Slide Number Placeholder 7">
            <a:extLst>
              <a:ext uri="{FF2B5EF4-FFF2-40B4-BE49-F238E27FC236}">
                <a16:creationId xmlns:a16="http://schemas.microsoft.com/office/drawing/2014/main" id="{231C67D6-C5B6-BEE1-88C5-321259FD8646}"/>
              </a:ext>
            </a:extLst>
          </p:cNvPr>
          <p:cNvSpPr>
            <a:spLocks noGrp="1"/>
          </p:cNvSpPr>
          <p:nvPr>
            <p:ph type="sldNum" sz="quarter" idx="12"/>
          </p:nvPr>
        </p:nvSpPr>
        <p:spPr/>
        <p:txBody>
          <a:bodyPr/>
          <a:lstStyle>
            <a:lvl1pPr>
              <a:defRPr>
                <a:solidFill>
                  <a:schemeClr val="tx1"/>
                </a:solidFill>
              </a:defRPr>
            </a:lvl1pPr>
          </a:lstStyle>
          <a:p>
            <a:fld id="{741AFF56-1126-4107-9C02-BC0EFBF16431}" type="slidenum">
              <a:rPr lang="en-GB" smtClean="0"/>
              <a:pPr/>
              <a:t>‹#›</a:t>
            </a:fld>
            <a:endParaRPr lang="en-GB" dirty="0"/>
          </a:p>
        </p:txBody>
      </p:sp>
      <p:sp>
        <p:nvSpPr>
          <p:cNvPr id="4" name="Footer Placeholder 4">
            <a:extLst>
              <a:ext uri="{FF2B5EF4-FFF2-40B4-BE49-F238E27FC236}">
                <a16:creationId xmlns:a16="http://schemas.microsoft.com/office/drawing/2014/main" id="{1B4E5E3E-E595-2D73-908E-8B9477FF7518}"/>
              </a:ext>
            </a:extLst>
          </p:cNvPr>
          <p:cNvSpPr>
            <a:spLocks noGrp="1"/>
          </p:cNvSpPr>
          <p:nvPr>
            <p:ph type="ftr" sz="quarter" idx="3"/>
          </p:nvPr>
        </p:nvSpPr>
        <p:spPr>
          <a:xfrm>
            <a:off x="4038600" y="6400800"/>
            <a:ext cx="4114800" cy="186484"/>
          </a:xfrm>
          <a:prstGeom prst="rect">
            <a:avLst/>
          </a:prstGeom>
        </p:spPr>
        <p:txBody>
          <a:bodyPr vert="horz" lIns="0" tIns="0" rIns="0" bIns="0" rtlCol="0" anchor="b" anchorCtr="0">
            <a:noAutofit/>
          </a:bodyPr>
          <a:lstStyle>
            <a:lvl1pPr algn="ctr">
              <a:defRPr sz="1000" b="0" i="0">
                <a:solidFill>
                  <a:schemeClr val="tx1"/>
                </a:solidFill>
                <a:latin typeface="ABC Oracle Medium" panose="020B0504040202060203" pitchFamily="34" charset="77"/>
              </a:defRPr>
            </a:lvl1pPr>
          </a:lstStyle>
          <a:p>
            <a:endParaRPr lang="en-GB" dirty="0"/>
          </a:p>
        </p:txBody>
      </p:sp>
    </p:spTree>
    <p:extLst>
      <p:ext uri="{BB962C8B-B14F-4D97-AF65-F5344CB8AC3E}">
        <p14:creationId xmlns:p14="http://schemas.microsoft.com/office/powerpoint/2010/main" val="4248340584"/>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Section Title">
    <p:bg>
      <p:bgPr>
        <a:solidFill>
          <a:schemeClr val="accent1"/>
        </a:solidFill>
        <a:effectLst/>
      </p:bgPr>
    </p:bg>
    <p:spTree>
      <p:nvGrpSpPr>
        <p:cNvPr id="1" name=""/>
        <p:cNvGrpSpPr/>
        <p:nvPr/>
      </p:nvGrpSpPr>
      <p:grpSpPr>
        <a:xfrm>
          <a:off x="0" y="0"/>
          <a:ext cx="0" cy="0"/>
          <a:chOff x="0" y="0"/>
          <a:chExt cx="0" cy="0"/>
        </a:xfrm>
      </p:grpSpPr>
      <p:sp>
        <p:nvSpPr>
          <p:cNvPr id="11" name="Freeform 10">
            <a:extLst>
              <a:ext uri="{FF2B5EF4-FFF2-40B4-BE49-F238E27FC236}">
                <a16:creationId xmlns:a16="http://schemas.microsoft.com/office/drawing/2014/main" id="{378F8866-9DAD-2F19-71C0-40E571A05C88}"/>
              </a:ext>
            </a:extLst>
          </p:cNvPr>
          <p:cNvSpPr/>
          <p:nvPr userDrawn="1"/>
        </p:nvSpPr>
        <p:spPr>
          <a:xfrm>
            <a:off x="6603805" y="1271393"/>
            <a:ext cx="5277046" cy="5277046"/>
          </a:xfrm>
          <a:custGeom>
            <a:avLst/>
            <a:gdLst>
              <a:gd name="connsiteX0" fmla="*/ 2055876 w 2055875"/>
              <a:gd name="connsiteY0" fmla="*/ 2055876 h 2055875"/>
              <a:gd name="connsiteX1" fmla="*/ 2055876 w 2055875"/>
              <a:gd name="connsiteY1" fmla="*/ 1027938 h 2055875"/>
              <a:gd name="connsiteX2" fmla="*/ 1027938 w 2055875"/>
              <a:gd name="connsiteY2" fmla="*/ 0 h 2055875"/>
              <a:gd name="connsiteX3" fmla="*/ 0 w 2055875"/>
              <a:gd name="connsiteY3" fmla="*/ 1027938 h 2055875"/>
              <a:gd name="connsiteX4" fmla="*/ 1027938 w 2055875"/>
              <a:gd name="connsiteY4" fmla="*/ 2055876 h 2055875"/>
              <a:gd name="connsiteX5" fmla="*/ 2055876 w 2055875"/>
              <a:gd name="connsiteY5" fmla="*/ 2055876 h 20558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055875" h="2055875">
                <a:moveTo>
                  <a:pt x="2055876" y="2055876"/>
                </a:moveTo>
                <a:lnTo>
                  <a:pt x="2055876" y="1027938"/>
                </a:lnTo>
                <a:cubicBezTo>
                  <a:pt x="2055876" y="460248"/>
                  <a:pt x="1595628" y="0"/>
                  <a:pt x="1027938" y="0"/>
                </a:cubicBezTo>
                <a:cubicBezTo>
                  <a:pt x="460248" y="0"/>
                  <a:pt x="0" y="460248"/>
                  <a:pt x="0" y="1027938"/>
                </a:cubicBezTo>
                <a:cubicBezTo>
                  <a:pt x="0" y="1595723"/>
                  <a:pt x="460248" y="2055876"/>
                  <a:pt x="1027938" y="2055876"/>
                </a:cubicBezTo>
                <a:lnTo>
                  <a:pt x="2055876" y="2055876"/>
                </a:lnTo>
                <a:close/>
              </a:path>
            </a:pathLst>
          </a:custGeom>
          <a:solidFill>
            <a:schemeClr val="bg1"/>
          </a:solidFill>
          <a:ln w="9525" cap="flat">
            <a:noFill/>
            <a:prstDash val="solid"/>
            <a:miter/>
          </a:ln>
        </p:spPr>
        <p:txBody>
          <a:bodyPr rtlCol="0" anchor="ctr"/>
          <a:lstStyle/>
          <a:p>
            <a:endParaRPr lang="en-US" dirty="0"/>
          </a:p>
        </p:txBody>
      </p:sp>
      <p:sp>
        <p:nvSpPr>
          <p:cNvPr id="2" name="Title 1">
            <a:extLst>
              <a:ext uri="{FF2B5EF4-FFF2-40B4-BE49-F238E27FC236}">
                <a16:creationId xmlns:a16="http://schemas.microsoft.com/office/drawing/2014/main" id="{02BC0A35-605B-540D-A6C1-A30375E8AD1E}"/>
              </a:ext>
            </a:extLst>
          </p:cNvPr>
          <p:cNvSpPr>
            <a:spLocks noGrp="1"/>
          </p:cNvSpPr>
          <p:nvPr>
            <p:ph type="title"/>
          </p:nvPr>
        </p:nvSpPr>
        <p:spPr>
          <a:xfrm>
            <a:off x="314322" y="269601"/>
            <a:ext cx="11554001" cy="1220996"/>
          </a:xfrm>
        </p:spPr>
        <p:txBody>
          <a:bodyPr/>
          <a:lstStyle>
            <a:lvl1pPr>
              <a:defRPr sz="4200" b="0" i="0">
                <a:solidFill>
                  <a:schemeClr val="bg1"/>
                </a:solidFill>
                <a:latin typeface="+mj-lt"/>
              </a:defRPr>
            </a:lvl1pPr>
          </a:lstStyle>
          <a:p>
            <a:r>
              <a:rPr lang="en-US" dirty="0"/>
              <a:t>Click to edit Master title style</a:t>
            </a:r>
            <a:endParaRPr lang="en-GB" dirty="0"/>
          </a:p>
        </p:txBody>
      </p:sp>
      <p:sp>
        <p:nvSpPr>
          <p:cNvPr id="18" name="Graphic 16">
            <a:extLst>
              <a:ext uri="{FF2B5EF4-FFF2-40B4-BE49-F238E27FC236}">
                <a16:creationId xmlns:a16="http://schemas.microsoft.com/office/drawing/2014/main" id="{05D16763-91CF-A8AE-40FD-F33DB51DCF46}"/>
              </a:ext>
            </a:extLst>
          </p:cNvPr>
          <p:cNvSpPr/>
          <p:nvPr userDrawn="1"/>
        </p:nvSpPr>
        <p:spPr>
          <a:xfrm>
            <a:off x="352426" y="6216963"/>
            <a:ext cx="862600" cy="331475"/>
          </a:xfrm>
          <a:custGeom>
            <a:avLst/>
            <a:gdLst>
              <a:gd name="connsiteX0" fmla="*/ 3092178 w 3469189"/>
              <a:gd name="connsiteY0" fmla="*/ 1327542 h 1333121"/>
              <a:gd name="connsiteX1" fmla="*/ 3153161 w 3469189"/>
              <a:gd name="connsiteY1" fmla="*/ 1266731 h 1333121"/>
              <a:gd name="connsiteX2" fmla="*/ 3092178 w 3469189"/>
              <a:gd name="connsiteY2" fmla="*/ 1206770 h 1333121"/>
              <a:gd name="connsiteX3" fmla="*/ 3031100 w 3469189"/>
              <a:gd name="connsiteY3" fmla="*/ 1266731 h 1333121"/>
              <a:gd name="connsiteX4" fmla="*/ 3092178 w 3469189"/>
              <a:gd name="connsiteY4" fmla="*/ 1327542 h 1333121"/>
              <a:gd name="connsiteX5" fmla="*/ 2665013 w 3469189"/>
              <a:gd name="connsiteY5" fmla="*/ 1078244 h 1333121"/>
              <a:gd name="connsiteX6" fmla="*/ 2772825 w 3469189"/>
              <a:gd name="connsiteY6" fmla="*/ 981210 h 1333121"/>
              <a:gd name="connsiteX7" fmla="*/ 2879783 w 3469189"/>
              <a:gd name="connsiteY7" fmla="*/ 1078244 h 1333121"/>
              <a:gd name="connsiteX8" fmla="*/ 2665013 w 3469189"/>
              <a:gd name="connsiteY8" fmla="*/ 1078244 h 1333121"/>
              <a:gd name="connsiteX9" fmla="*/ 2776720 w 3469189"/>
              <a:gd name="connsiteY9" fmla="*/ 1333122 h 1333121"/>
              <a:gd name="connsiteX10" fmla="*/ 2962993 w 3469189"/>
              <a:gd name="connsiteY10" fmla="*/ 1216322 h 1333121"/>
              <a:gd name="connsiteX11" fmla="*/ 2863160 w 3469189"/>
              <a:gd name="connsiteY11" fmla="*/ 1216322 h 1333121"/>
              <a:gd name="connsiteX12" fmla="*/ 2778334 w 3469189"/>
              <a:gd name="connsiteY12" fmla="*/ 1258881 h 1333121"/>
              <a:gd name="connsiteX13" fmla="*/ 2663398 w 3469189"/>
              <a:gd name="connsiteY13" fmla="*/ 1146810 h 1333121"/>
              <a:gd name="connsiteX14" fmla="*/ 2974012 w 3469189"/>
              <a:gd name="connsiteY14" fmla="*/ 1146810 h 1333121"/>
              <a:gd name="connsiteX15" fmla="*/ 2770355 w 3469189"/>
              <a:gd name="connsiteY15" fmla="*/ 906213 h 1333121"/>
              <a:gd name="connsiteX16" fmla="*/ 2567459 w 3469189"/>
              <a:gd name="connsiteY16" fmla="*/ 1120802 h 1333121"/>
              <a:gd name="connsiteX17" fmla="*/ 2776720 w 3469189"/>
              <a:gd name="connsiteY17" fmla="*/ 1333122 h 1333121"/>
              <a:gd name="connsiteX18" fmla="*/ 2467721 w 3469189"/>
              <a:gd name="connsiteY18" fmla="*/ 1325177 h 1333121"/>
              <a:gd name="connsiteX19" fmla="*/ 2527944 w 3469189"/>
              <a:gd name="connsiteY19" fmla="*/ 1317233 h 1333121"/>
              <a:gd name="connsiteX20" fmla="*/ 2527944 w 3469189"/>
              <a:gd name="connsiteY20" fmla="*/ 1248572 h 1333121"/>
              <a:gd name="connsiteX21" fmla="*/ 2493082 w 3469189"/>
              <a:gd name="connsiteY21" fmla="*/ 1252544 h 1333121"/>
              <a:gd name="connsiteX22" fmla="*/ 2439224 w 3469189"/>
              <a:gd name="connsiteY22" fmla="*/ 1188612 h 1333121"/>
              <a:gd name="connsiteX23" fmla="*/ 2439224 w 3469189"/>
              <a:gd name="connsiteY23" fmla="*/ 991424 h 1333121"/>
              <a:gd name="connsiteX24" fmla="*/ 2520059 w 3469189"/>
              <a:gd name="connsiteY24" fmla="*/ 991424 h 1333121"/>
              <a:gd name="connsiteX25" fmla="*/ 2520059 w 3469189"/>
              <a:gd name="connsiteY25" fmla="*/ 918034 h 1333121"/>
              <a:gd name="connsiteX26" fmla="*/ 2439224 w 3469189"/>
              <a:gd name="connsiteY26" fmla="*/ 918034 h 1333121"/>
              <a:gd name="connsiteX27" fmla="*/ 2439224 w 3469189"/>
              <a:gd name="connsiteY27" fmla="*/ 799722 h 1333121"/>
              <a:gd name="connsiteX28" fmla="*/ 2347274 w 3469189"/>
              <a:gd name="connsiteY28" fmla="*/ 799722 h 1333121"/>
              <a:gd name="connsiteX29" fmla="*/ 2347274 w 3469189"/>
              <a:gd name="connsiteY29" fmla="*/ 918034 h 1333121"/>
              <a:gd name="connsiteX30" fmla="*/ 2278312 w 3469189"/>
              <a:gd name="connsiteY30" fmla="*/ 918034 h 1333121"/>
              <a:gd name="connsiteX31" fmla="*/ 2278312 w 3469189"/>
              <a:gd name="connsiteY31" fmla="*/ 991424 h 1333121"/>
              <a:gd name="connsiteX32" fmla="*/ 2347274 w 3469189"/>
              <a:gd name="connsiteY32" fmla="*/ 991424 h 1333121"/>
              <a:gd name="connsiteX33" fmla="*/ 2347274 w 3469189"/>
              <a:gd name="connsiteY33" fmla="*/ 1206014 h 1333121"/>
              <a:gd name="connsiteX34" fmla="*/ 2467721 w 3469189"/>
              <a:gd name="connsiteY34" fmla="*/ 1325177 h 1333121"/>
              <a:gd name="connsiteX35" fmla="*/ 2012058 w 3469189"/>
              <a:gd name="connsiteY35" fmla="*/ 1333122 h 1333121"/>
              <a:gd name="connsiteX36" fmla="*/ 2126140 w 3469189"/>
              <a:gd name="connsiteY36" fmla="*/ 1271554 h 1333121"/>
              <a:gd name="connsiteX37" fmla="*/ 2126140 w 3469189"/>
              <a:gd name="connsiteY37" fmla="*/ 1321300 h 1333121"/>
              <a:gd name="connsiteX38" fmla="*/ 2218849 w 3469189"/>
              <a:gd name="connsiteY38" fmla="*/ 1321300 h 1333121"/>
              <a:gd name="connsiteX39" fmla="*/ 2218849 w 3469189"/>
              <a:gd name="connsiteY39" fmla="*/ 918129 h 1333121"/>
              <a:gd name="connsiteX40" fmla="*/ 2124525 w 3469189"/>
              <a:gd name="connsiteY40" fmla="*/ 918129 h 1333121"/>
              <a:gd name="connsiteX41" fmla="*/ 2124525 w 3469189"/>
              <a:gd name="connsiteY41" fmla="*/ 1141419 h 1333121"/>
              <a:gd name="connsiteX42" fmla="*/ 2039700 w 3469189"/>
              <a:gd name="connsiteY42" fmla="*/ 1255854 h 1333121"/>
              <a:gd name="connsiteX43" fmla="*/ 1971593 w 3469189"/>
              <a:gd name="connsiteY43" fmla="*/ 1170643 h 1333121"/>
              <a:gd name="connsiteX44" fmla="*/ 1971593 w 3469189"/>
              <a:gd name="connsiteY44" fmla="*/ 918129 h 1333121"/>
              <a:gd name="connsiteX45" fmla="*/ 1877269 w 3469189"/>
              <a:gd name="connsiteY45" fmla="*/ 918129 h 1333121"/>
              <a:gd name="connsiteX46" fmla="*/ 1877269 w 3469189"/>
              <a:gd name="connsiteY46" fmla="*/ 1184829 h 1333121"/>
              <a:gd name="connsiteX47" fmla="*/ 2012058 w 3469189"/>
              <a:gd name="connsiteY47" fmla="*/ 1333122 h 1333121"/>
              <a:gd name="connsiteX48" fmla="*/ 1749698 w 3469189"/>
              <a:gd name="connsiteY48" fmla="*/ 1325177 h 1333121"/>
              <a:gd name="connsiteX49" fmla="*/ 1809921 w 3469189"/>
              <a:gd name="connsiteY49" fmla="*/ 1317233 h 1333121"/>
              <a:gd name="connsiteX50" fmla="*/ 1809921 w 3469189"/>
              <a:gd name="connsiteY50" fmla="*/ 1248572 h 1333121"/>
              <a:gd name="connsiteX51" fmla="*/ 1775060 w 3469189"/>
              <a:gd name="connsiteY51" fmla="*/ 1252544 h 1333121"/>
              <a:gd name="connsiteX52" fmla="*/ 1721201 w 3469189"/>
              <a:gd name="connsiteY52" fmla="*/ 1188612 h 1333121"/>
              <a:gd name="connsiteX53" fmla="*/ 1721201 w 3469189"/>
              <a:gd name="connsiteY53" fmla="*/ 991424 h 1333121"/>
              <a:gd name="connsiteX54" fmla="*/ 1802037 w 3469189"/>
              <a:gd name="connsiteY54" fmla="*/ 991424 h 1333121"/>
              <a:gd name="connsiteX55" fmla="*/ 1802037 w 3469189"/>
              <a:gd name="connsiteY55" fmla="*/ 918034 h 1333121"/>
              <a:gd name="connsiteX56" fmla="*/ 1721201 w 3469189"/>
              <a:gd name="connsiteY56" fmla="*/ 918034 h 1333121"/>
              <a:gd name="connsiteX57" fmla="*/ 1721201 w 3469189"/>
              <a:gd name="connsiteY57" fmla="*/ 799722 h 1333121"/>
              <a:gd name="connsiteX58" fmla="*/ 1629252 w 3469189"/>
              <a:gd name="connsiteY58" fmla="*/ 799722 h 1333121"/>
              <a:gd name="connsiteX59" fmla="*/ 1629252 w 3469189"/>
              <a:gd name="connsiteY59" fmla="*/ 918034 h 1333121"/>
              <a:gd name="connsiteX60" fmla="*/ 1560290 w 3469189"/>
              <a:gd name="connsiteY60" fmla="*/ 918034 h 1333121"/>
              <a:gd name="connsiteX61" fmla="*/ 1560290 w 3469189"/>
              <a:gd name="connsiteY61" fmla="*/ 991424 h 1333121"/>
              <a:gd name="connsiteX62" fmla="*/ 1629252 w 3469189"/>
              <a:gd name="connsiteY62" fmla="*/ 991424 h 1333121"/>
              <a:gd name="connsiteX63" fmla="*/ 1629252 w 3469189"/>
              <a:gd name="connsiteY63" fmla="*/ 1206014 h 1333121"/>
              <a:gd name="connsiteX64" fmla="*/ 1749698 w 3469189"/>
              <a:gd name="connsiteY64" fmla="*/ 1325177 h 1333121"/>
              <a:gd name="connsiteX65" fmla="*/ 1392349 w 3469189"/>
              <a:gd name="connsiteY65" fmla="*/ 815516 h 1333121"/>
              <a:gd name="connsiteX66" fmla="*/ 1454187 w 3469189"/>
              <a:gd name="connsiteY66" fmla="*/ 877084 h 1333121"/>
              <a:gd name="connsiteX67" fmla="*/ 1516025 w 3469189"/>
              <a:gd name="connsiteY67" fmla="*/ 815516 h 1333121"/>
              <a:gd name="connsiteX68" fmla="*/ 1454187 w 3469189"/>
              <a:gd name="connsiteY68" fmla="*/ 753191 h 1333121"/>
              <a:gd name="connsiteX69" fmla="*/ 1392349 w 3469189"/>
              <a:gd name="connsiteY69" fmla="*/ 815516 h 1333121"/>
              <a:gd name="connsiteX70" fmla="*/ 1407358 w 3469189"/>
              <a:gd name="connsiteY70" fmla="*/ 1321205 h 1333121"/>
              <a:gd name="connsiteX71" fmla="*/ 1500827 w 3469189"/>
              <a:gd name="connsiteY71" fmla="*/ 1321205 h 1333121"/>
              <a:gd name="connsiteX72" fmla="*/ 1500827 w 3469189"/>
              <a:gd name="connsiteY72" fmla="*/ 918034 h 1333121"/>
              <a:gd name="connsiteX73" fmla="*/ 1407358 w 3469189"/>
              <a:gd name="connsiteY73" fmla="*/ 918034 h 1333121"/>
              <a:gd name="connsiteX74" fmla="*/ 1407358 w 3469189"/>
              <a:gd name="connsiteY74" fmla="*/ 1321205 h 1333121"/>
              <a:gd name="connsiteX75" fmla="*/ 1275798 w 3469189"/>
              <a:gd name="connsiteY75" fmla="*/ 1325177 h 1333121"/>
              <a:gd name="connsiteX76" fmla="*/ 1336021 w 3469189"/>
              <a:gd name="connsiteY76" fmla="*/ 1317233 h 1333121"/>
              <a:gd name="connsiteX77" fmla="*/ 1336021 w 3469189"/>
              <a:gd name="connsiteY77" fmla="*/ 1248572 h 1333121"/>
              <a:gd name="connsiteX78" fmla="*/ 1301160 w 3469189"/>
              <a:gd name="connsiteY78" fmla="*/ 1252544 h 1333121"/>
              <a:gd name="connsiteX79" fmla="*/ 1247301 w 3469189"/>
              <a:gd name="connsiteY79" fmla="*/ 1188612 h 1333121"/>
              <a:gd name="connsiteX80" fmla="*/ 1247301 w 3469189"/>
              <a:gd name="connsiteY80" fmla="*/ 991424 h 1333121"/>
              <a:gd name="connsiteX81" fmla="*/ 1328137 w 3469189"/>
              <a:gd name="connsiteY81" fmla="*/ 991424 h 1333121"/>
              <a:gd name="connsiteX82" fmla="*/ 1328137 w 3469189"/>
              <a:gd name="connsiteY82" fmla="*/ 918034 h 1333121"/>
              <a:gd name="connsiteX83" fmla="*/ 1247301 w 3469189"/>
              <a:gd name="connsiteY83" fmla="*/ 918034 h 1333121"/>
              <a:gd name="connsiteX84" fmla="*/ 1247301 w 3469189"/>
              <a:gd name="connsiteY84" fmla="*/ 799722 h 1333121"/>
              <a:gd name="connsiteX85" fmla="*/ 1155352 w 3469189"/>
              <a:gd name="connsiteY85" fmla="*/ 799722 h 1333121"/>
              <a:gd name="connsiteX86" fmla="*/ 1155352 w 3469189"/>
              <a:gd name="connsiteY86" fmla="*/ 918034 h 1333121"/>
              <a:gd name="connsiteX87" fmla="*/ 1086390 w 3469189"/>
              <a:gd name="connsiteY87" fmla="*/ 918034 h 1333121"/>
              <a:gd name="connsiteX88" fmla="*/ 1086390 w 3469189"/>
              <a:gd name="connsiteY88" fmla="*/ 991424 h 1333121"/>
              <a:gd name="connsiteX89" fmla="*/ 1155352 w 3469189"/>
              <a:gd name="connsiteY89" fmla="*/ 991424 h 1333121"/>
              <a:gd name="connsiteX90" fmla="*/ 1155352 w 3469189"/>
              <a:gd name="connsiteY90" fmla="*/ 1206014 h 1333121"/>
              <a:gd name="connsiteX91" fmla="*/ 1275798 w 3469189"/>
              <a:gd name="connsiteY91" fmla="*/ 1325177 h 1333121"/>
              <a:gd name="connsiteX92" fmla="*/ 878839 w 3469189"/>
              <a:gd name="connsiteY92" fmla="*/ 1333122 h 1333121"/>
              <a:gd name="connsiteX93" fmla="*/ 1057988 w 3469189"/>
              <a:gd name="connsiteY93" fmla="*/ 1202136 h 1333121"/>
              <a:gd name="connsiteX94" fmla="*/ 909805 w 3469189"/>
              <a:gd name="connsiteY94" fmla="*/ 1080608 h 1333121"/>
              <a:gd name="connsiteX95" fmla="*/ 860696 w 3469189"/>
              <a:gd name="connsiteY95" fmla="*/ 1069543 h 1333121"/>
              <a:gd name="connsiteX96" fmla="*/ 796483 w 3469189"/>
              <a:gd name="connsiteY96" fmla="*/ 1023012 h 1333121"/>
              <a:gd name="connsiteX97" fmla="*/ 866205 w 3469189"/>
              <a:gd name="connsiteY97" fmla="*/ 975630 h 1333121"/>
              <a:gd name="connsiteX98" fmla="*/ 949415 w 3469189"/>
              <a:gd name="connsiteY98" fmla="*/ 1026890 h 1333121"/>
              <a:gd name="connsiteX99" fmla="*/ 1043740 w 3469189"/>
              <a:gd name="connsiteY99" fmla="*/ 1026890 h 1333121"/>
              <a:gd name="connsiteX100" fmla="*/ 867060 w 3469189"/>
              <a:gd name="connsiteY100" fmla="*/ 906969 h 1333121"/>
              <a:gd name="connsiteX101" fmla="*/ 700639 w 3469189"/>
              <a:gd name="connsiteY101" fmla="*/ 1028497 h 1333121"/>
              <a:gd name="connsiteX102" fmla="*/ 836948 w 3469189"/>
              <a:gd name="connsiteY102" fmla="*/ 1148418 h 1333121"/>
              <a:gd name="connsiteX103" fmla="*/ 884538 w 3469189"/>
              <a:gd name="connsiteY103" fmla="*/ 1158632 h 1333121"/>
              <a:gd name="connsiteX104" fmla="*/ 962239 w 3469189"/>
              <a:gd name="connsiteY104" fmla="*/ 1211499 h 1333121"/>
              <a:gd name="connsiteX105" fmla="*/ 883778 w 3469189"/>
              <a:gd name="connsiteY105" fmla="*/ 1263610 h 1333121"/>
              <a:gd name="connsiteX106" fmla="*/ 787934 w 3469189"/>
              <a:gd name="connsiteY106" fmla="*/ 1195800 h 1333121"/>
              <a:gd name="connsiteX107" fmla="*/ 686486 w 3469189"/>
              <a:gd name="connsiteY107" fmla="*/ 1195800 h 1333121"/>
              <a:gd name="connsiteX108" fmla="*/ 878839 w 3469189"/>
              <a:gd name="connsiteY108" fmla="*/ 1333122 h 1333121"/>
              <a:gd name="connsiteX109" fmla="*/ 271764 w 3469189"/>
              <a:gd name="connsiteY109" fmla="*/ 1321205 h 1333121"/>
              <a:gd name="connsiteX110" fmla="*/ 366088 w 3469189"/>
              <a:gd name="connsiteY110" fmla="*/ 1321205 h 1333121"/>
              <a:gd name="connsiteX111" fmla="*/ 366088 w 3469189"/>
              <a:gd name="connsiteY111" fmla="*/ 1096402 h 1333121"/>
              <a:gd name="connsiteX112" fmla="*/ 457182 w 3469189"/>
              <a:gd name="connsiteY112" fmla="*/ 983574 h 1333121"/>
              <a:gd name="connsiteX113" fmla="*/ 523770 w 3469189"/>
              <a:gd name="connsiteY113" fmla="*/ 1060936 h 1333121"/>
              <a:gd name="connsiteX114" fmla="*/ 523770 w 3469189"/>
              <a:gd name="connsiteY114" fmla="*/ 1321300 h 1333121"/>
              <a:gd name="connsiteX115" fmla="*/ 618854 w 3469189"/>
              <a:gd name="connsiteY115" fmla="*/ 1321300 h 1333121"/>
              <a:gd name="connsiteX116" fmla="*/ 618854 w 3469189"/>
              <a:gd name="connsiteY116" fmla="*/ 1053087 h 1333121"/>
              <a:gd name="connsiteX117" fmla="*/ 484159 w 3469189"/>
              <a:gd name="connsiteY117" fmla="*/ 906307 h 1333121"/>
              <a:gd name="connsiteX118" fmla="*/ 363713 w 3469189"/>
              <a:gd name="connsiteY118" fmla="*/ 970239 h 1333121"/>
              <a:gd name="connsiteX119" fmla="*/ 363713 w 3469189"/>
              <a:gd name="connsiteY119" fmla="*/ 918129 h 1333121"/>
              <a:gd name="connsiteX120" fmla="*/ 271764 w 3469189"/>
              <a:gd name="connsiteY120" fmla="*/ 918129 h 1333121"/>
              <a:gd name="connsiteX121" fmla="*/ 271764 w 3469189"/>
              <a:gd name="connsiteY121" fmla="*/ 1321205 h 1333121"/>
              <a:gd name="connsiteX122" fmla="*/ 271764 w 3469189"/>
              <a:gd name="connsiteY122" fmla="*/ 1321205 h 1333121"/>
              <a:gd name="connsiteX123" fmla="*/ 65732 w 3469189"/>
              <a:gd name="connsiteY123" fmla="*/ 1321205 h 1333121"/>
              <a:gd name="connsiteX124" fmla="*/ 164806 w 3469189"/>
              <a:gd name="connsiteY124" fmla="*/ 1321205 h 1333121"/>
              <a:gd name="connsiteX125" fmla="*/ 164806 w 3469189"/>
              <a:gd name="connsiteY125" fmla="*/ 768890 h 1333121"/>
              <a:gd name="connsiteX126" fmla="*/ 65732 w 3469189"/>
              <a:gd name="connsiteY126" fmla="*/ 768890 h 1333121"/>
              <a:gd name="connsiteX127" fmla="*/ 65732 w 3469189"/>
              <a:gd name="connsiteY127" fmla="*/ 1321205 h 1333121"/>
              <a:gd name="connsiteX128" fmla="*/ 65732 w 3469189"/>
              <a:gd name="connsiteY128" fmla="*/ 1321205 h 1333121"/>
              <a:gd name="connsiteX129" fmla="*/ 3290040 w 3469189"/>
              <a:gd name="connsiteY129" fmla="*/ 579931 h 1333121"/>
              <a:gd name="connsiteX130" fmla="*/ 3469190 w 3469189"/>
              <a:gd name="connsiteY130" fmla="*/ 448945 h 1333121"/>
              <a:gd name="connsiteX131" fmla="*/ 3321007 w 3469189"/>
              <a:gd name="connsiteY131" fmla="*/ 327417 h 1333121"/>
              <a:gd name="connsiteX132" fmla="*/ 3271898 w 3469189"/>
              <a:gd name="connsiteY132" fmla="*/ 316352 h 1333121"/>
              <a:gd name="connsiteX133" fmla="*/ 3207685 w 3469189"/>
              <a:gd name="connsiteY133" fmla="*/ 269821 h 1333121"/>
              <a:gd name="connsiteX134" fmla="*/ 3277407 w 3469189"/>
              <a:gd name="connsiteY134" fmla="*/ 222534 h 1333121"/>
              <a:gd name="connsiteX135" fmla="*/ 3360617 w 3469189"/>
              <a:gd name="connsiteY135" fmla="*/ 273793 h 1333121"/>
              <a:gd name="connsiteX136" fmla="*/ 3454942 w 3469189"/>
              <a:gd name="connsiteY136" fmla="*/ 273793 h 1333121"/>
              <a:gd name="connsiteX137" fmla="*/ 3278262 w 3469189"/>
              <a:gd name="connsiteY137" fmla="*/ 153873 h 1333121"/>
              <a:gd name="connsiteX138" fmla="*/ 3111841 w 3469189"/>
              <a:gd name="connsiteY138" fmla="*/ 275401 h 1333121"/>
              <a:gd name="connsiteX139" fmla="*/ 3248151 w 3469189"/>
              <a:gd name="connsiteY139" fmla="*/ 395321 h 1333121"/>
              <a:gd name="connsiteX140" fmla="*/ 3295740 w 3469189"/>
              <a:gd name="connsiteY140" fmla="*/ 405535 h 1333121"/>
              <a:gd name="connsiteX141" fmla="*/ 3373441 w 3469189"/>
              <a:gd name="connsiteY141" fmla="*/ 458402 h 1333121"/>
              <a:gd name="connsiteX142" fmla="*/ 3294980 w 3469189"/>
              <a:gd name="connsiteY142" fmla="*/ 510513 h 1333121"/>
              <a:gd name="connsiteX143" fmla="*/ 3199136 w 3469189"/>
              <a:gd name="connsiteY143" fmla="*/ 442703 h 1333121"/>
              <a:gd name="connsiteX144" fmla="*/ 3097688 w 3469189"/>
              <a:gd name="connsiteY144" fmla="*/ 442703 h 1333121"/>
              <a:gd name="connsiteX145" fmla="*/ 3290040 w 3469189"/>
              <a:gd name="connsiteY145" fmla="*/ 579931 h 1333121"/>
              <a:gd name="connsiteX146" fmla="*/ 2747463 w 3469189"/>
              <a:gd name="connsiteY146" fmla="*/ 325052 h 1333121"/>
              <a:gd name="connsiteX147" fmla="*/ 2855276 w 3469189"/>
              <a:gd name="connsiteY147" fmla="*/ 228019 h 1333121"/>
              <a:gd name="connsiteX148" fmla="*/ 2962233 w 3469189"/>
              <a:gd name="connsiteY148" fmla="*/ 325052 h 1333121"/>
              <a:gd name="connsiteX149" fmla="*/ 2747463 w 3469189"/>
              <a:gd name="connsiteY149" fmla="*/ 325052 h 1333121"/>
              <a:gd name="connsiteX150" fmla="*/ 2859170 w 3469189"/>
              <a:gd name="connsiteY150" fmla="*/ 579931 h 1333121"/>
              <a:gd name="connsiteX151" fmla="*/ 3045444 w 3469189"/>
              <a:gd name="connsiteY151" fmla="*/ 463131 h 1333121"/>
              <a:gd name="connsiteX152" fmla="*/ 2945610 w 3469189"/>
              <a:gd name="connsiteY152" fmla="*/ 463131 h 1333121"/>
              <a:gd name="connsiteX153" fmla="*/ 2860785 w 3469189"/>
              <a:gd name="connsiteY153" fmla="*/ 505690 h 1333121"/>
              <a:gd name="connsiteX154" fmla="*/ 2745848 w 3469189"/>
              <a:gd name="connsiteY154" fmla="*/ 393619 h 1333121"/>
              <a:gd name="connsiteX155" fmla="*/ 3056462 w 3469189"/>
              <a:gd name="connsiteY155" fmla="*/ 393619 h 1333121"/>
              <a:gd name="connsiteX156" fmla="*/ 2852806 w 3469189"/>
              <a:gd name="connsiteY156" fmla="*/ 153022 h 1333121"/>
              <a:gd name="connsiteX157" fmla="*/ 2649909 w 3469189"/>
              <a:gd name="connsiteY157" fmla="*/ 367611 h 1333121"/>
              <a:gd name="connsiteX158" fmla="*/ 2859170 w 3469189"/>
              <a:gd name="connsiteY158" fmla="*/ 579931 h 1333121"/>
              <a:gd name="connsiteX159" fmla="*/ 2465536 w 3469189"/>
              <a:gd name="connsiteY159" fmla="*/ 62325 h 1333121"/>
              <a:gd name="connsiteX160" fmla="*/ 2527374 w 3469189"/>
              <a:gd name="connsiteY160" fmla="*/ 123893 h 1333121"/>
              <a:gd name="connsiteX161" fmla="*/ 2589211 w 3469189"/>
              <a:gd name="connsiteY161" fmla="*/ 62325 h 1333121"/>
              <a:gd name="connsiteX162" fmla="*/ 2527374 w 3469189"/>
              <a:gd name="connsiteY162" fmla="*/ 0 h 1333121"/>
              <a:gd name="connsiteX163" fmla="*/ 2465536 w 3469189"/>
              <a:gd name="connsiteY163" fmla="*/ 62325 h 1333121"/>
              <a:gd name="connsiteX164" fmla="*/ 2480639 w 3469189"/>
              <a:gd name="connsiteY164" fmla="*/ 568109 h 1333121"/>
              <a:gd name="connsiteX165" fmla="*/ 2574108 w 3469189"/>
              <a:gd name="connsiteY165" fmla="*/ 568109 h 1333121"/>
              <a:gd name="connsiteX166" fmla="*/ 2574108 w 3469189"/>
              <a:gd name="connsiteY166" fmla="*/ 164938 h 1333121"/>
              <a:gd name="connsiteX167" fmla="*/ 2480639 w 3469189"/>
              <a:gd name="connsiteY167" fmla="*/ 164938 h 1333121"/>
              <a:gd name="connsiteX168" fmla="*/ 2480639 w 3469189"/>
              <a:gd name="connsiteY168" fmla="*/ 568109 h 1333121"/>
              <a:gd name="connsiteX169" fmla="*/ 2183703 w 3469189"/>
              <a:gd name="connsiteY169" fmla="*/ 568109 h 1333121"/>
              <a:gd name="connsiteX170" fmla="*/ 2278027 w 3469189"/>
              <a:gd name="connsiteY170" fmla="*/ 568109 h 1333121"/>
              <a:gd name="connsiteX171" fmla="*/ 2278027 w 3469189"/>
              <a:gd name="connsiteY171" fmla="*/ 385864 h 1333121"/>
              <a:gd name="connsiteX172" fmla="*/ 2347749 w 3469189"/>
              <a:gd name="connsiteY172" fmla="*/ 249393 h 1333121"/>
              <a:gd name="connsiteX173" fmla="*/ 2419846 w 3469189"/>
              <a:gd name="connsiteY173" fmla="*/ 243056 h 1333121"/>
              <a:gd name="connsiteX174" fmla="*/ 2419846 w 3469189"/>
              <a:gd name="connsiteY174" fmla="*/ 153116 h 1333121"/>
              <a:gd name="connsiteX175" fmla="*/ 2275653 w 3469189"/>
              <a:gd name="connsiteY175" fmla="*/ 247785 h 1333121"/>
              <a:gd name="connsiteX176" fmla="*/ 2275653 w 3469189"/>
              <a:gd name="connsiteY176" fmla="*/ 164938 h 1333121"/>
              <a:gd name="connsiteX177" fmla="*/ 2183703 w 3469189"/>
              <a:gd name="connsiteY177" fmla="*/ 164938 h 1333121"/>
              <a:gd name="connsiteX178" fmla="*/ 2183703 w 3469189"/>
              <a:gd name="connsiteY178" fmla="*/ 568109 h 1333121"/>
              <a:gd name="connsiteX179" fmla="*/ 1778195 w 3469189"/>
              <a:gd name="connsiteY179" fmla="*/ 366098 h 1333121"/>
              <a:gd name="connsiteX180" fmla="*/ 1881258 w 3469189"/>
              <a:gd name="connsiteY180" fmla="*/ 228776 h 1333121"/>
              <a:gd name="connsiteX181" fmla="*/ 1987456 w 3469189"/>
              <a:gd name="connsiteY181" fmla="*/ 366098 h 1333121"/>
              <a:gd name="connsiteX182" fmla="*/ 1881258 w 3469189"/>
              <a:gd name="connsiteY182" fmla="*/ 504933 h 1333121"/>
              <a:gd name="connsiteX183" fmla="*/ 1778195 w 3469189"/>
              <a:gd name="connsiteY183" fmla="*/ 366098 h 1333121"/>
              <a:gd name="connsiteX184" fmla="*/ 1862925 w 3469189"/>
              <a:gd name="connsiteY184" fmla="*/ 579931 h 1333121"/>
              <a:gd name="connsiteX185" fmla="*/ 1985746 w 3469189"/>
              <a:gd name="connsiteY185" fmla="*/ 517606 h 1333121"/>
              <a:gd name="connsiteX186" fmla="*/ 1985746 w 3469189"/>
              <a:gd name="connsiteY186" fmla="*/ 568109 h 1333121"/>
              <a:gd name="connsiteX187" fmla="*/ 2080830 w 3469189"/>
              <a:gd name="connsiteY187" fmla="*/ 568109 h 1333121"/>
              <a:gd name="connsiteX188" fmla="*/ 2080830 w 3469189"/>
              <a:gd name="connsiteY188" fmla="*/ 164938 h 1333121"/>
              <a:gd name="connsiteX189" fmla="*/ 1985746 w 3469189"/>
              <a:gd name="connsiteY189" fmla="*/ 164938 h 1333121"/>
              <a:gd name="connsiteX190" fmla="*/ 1985746 w 3469189"/>
              <a:gd name="connsiteY190" fmla="*/ 217048 h 1333121"/>
              <a:gd name="connsiteX191" fmla="*/ 1862925 w 3469189"/>
              <a:gd name="connsiteY191" fmla="*/ 153116 h 1333121"/>
              <a:gd name="connsiteX192" fmla="*/ 1681496 w 3469189"/>
              <a:gd name="connsiteY192" fmla="*/ 366098 h 1333121"/>
              <a:gd name="connsiteX193" fmla="*/ 1862925 w 3469189"/>
              <a:gd name="connsiteY193" fmla="*/ 579931 h 1333121"/>
              <a:gd name="connsiteX194" fmla="*/ 1398049 w 3469189"/>
              <a:gd name="connsiteY194" fmla="*/ 579931 h 1333121"/>
              <a:gd name="connsiteX195" fmla="*/ 1512131 w 3469189"/>
              <a:gd name="connsiteY195" fmla="*/ 518363 h 1333121"/>
              <a:gd name="connsiteX196" fmla="*/ 1512131 w 3469189"/>
              <a:gd name="connsiteY196" fmla="*/ 568109 h 1333121"/>
              <a:gd name="connsiteX197" fmla="*/ 1604840 w 3469189"/>
              <a:gd name="connsiteY197" fmla="*/ 568109 h 1333121"/>
              <a:gd name="connsiteX198" fmla="*/ 1604840 w 3469189"/>
              <a:gd name="connsiteY198" fmla="*/ 164938 h 1333121"/>
              <a:gd name="connsiteX199" fmla="*/ 1510516 w 3469189"/>
              <a:gd name="connsiteY199" fmla="*/ 164938 h 1333121"/>
              <a:gd name="connsiteX200" fmla="*/ 1510516 w 3469189"/>
              <a:gd name="connsiteY200" fmla="*/ 388228 h 1333121"/>
              <a:gd name="connsiteX201" fmla="*/ 1425691 w 3469189"/>
              <a:gd name="connsiteY201" fmla="*/ 502663 h 1333121"/>
              <a:gd name="connsiteX202" fmla="*/ 1357488 w 3469189"/>
              <a:gd name="connsiteY202" fmla="*/ 417452 h 1333121"/>
              <a:gd name="connsiteX203" fmla="*/ 1357488 w 3469189"/>
              <a:gd name="connsiteY203" fmla="*/ 164938 h 1333121"/>
              <a:gd name="connsiteX204" fmla="*/ 1263164 w 3469189"/>
              <a:gd name="connsiteY204" fmla="*/ 164938 h 1333121"/>
              <a:gd name="connsiteX205" fmla="*/ 1263164 w 3469189"/>
              <a:gd name="connsiteY205" fmla="*/ 431543 h 1333121"/>
              <a:gd name="connsiteX206" fmla="*/ 1398049 w 3469189"/>
              <a:gd name="connsiteY206" fmla="*/ 579931 h 1333121"/>
              <a:gd name="connsiteX207" fmla="*/ 1136734 w 3469189"/>
              <a:gd name="connsiteY207" fmla="*/ 572081 h 1333121"/>
              <a:gd name="connsiteX208" fmla="*/ 1196957 w 3469189"/>
              <a:gd name="connsiteY208" fmla="*/ 564137 h 1333121"/>
              <a:gd name="connsiteX209" fmla="*/ 1196957 w 3469189"/>
              <a:gd name="connsiteY209" fmla="*/ 495476 h 1333121"/>
              <a:gd name="connsiteX210" fmla="*/ 1162096 w 3469189"/>
              <a:gd name="connsiteY210" fmla="*/ 499448 h 1333121"/>
              <a:gd name="connsiteX211" fmla="*/ 1108237 w 3469189"/>
              <a:gd name="connsiteY211" fmla="*/ 435515 h 1333121"/>
              <a:gd name="connsiteX212" fmla="*/ 1108237 w 3469189"/>
              <a:gd name="connsiteY212" fmla="*/ 238233 h 1333121"/>
              <a:gd name="connsiteX213" fmla="*/ 1189073 w 3469189"/>
              <a:gd name="connsiteY213" fmla="*/ 238233 h 1333121"/>
              <a:gd name="connsiteX214" fmla="*/ 1189073 w 3469189"/>
              <a:gd name="connsiteY214" fmla="*/ 164843 h 1333121"/>
              <a:gd name="connsiteX215" fmla="*/ 1108237 w 3469189"/>
              <a:gd name="connsiteY215" fmla="*/ 164843 h 1333121"/>
              <a:gd name="connsiteX216" fmla="*/ 1108237 w 3469189"/>
              <a:gd name="connsiteY216" fmla="*/ 46531 h 1333121"/>
              <a:gd name="connsiteX217" fmla="*/ 1016288 w 3469189"/>
              <a:gd name="connsiteY217" fmla="*/ 46531 h 1333121"/>
              <a:gd name="connsiteX218" fmla="*/ 1016288 w 3469189"/>
              <a:gd name="connsiteY218" fmla="*/ 164843 h 1333121"/>
              <a:gd name="connsiteX219" fmla="*/ 947326 w 3469189"/>
              <a:gd name="connsiteY219" fmla="*/ 164843 h 1333121"/>
              <a:gd name="connsiteX220" fmla="*/ 947326 w 3469189"/>
              <a:gd name="connsiteY220" fmla="*/ 238233 h 1333121"/>
              <a:gd name="connsiteX221" fmla="*/ 1016288 w 3469189"/>
              <a:gd name="connsiteY221" fmla="*/ 238233 h 1333121"/>
              <a:gd name="connsiteX222" fmla="*/ 1016288 w 3469189"/>
              <a:gd name="connsiteY222" fmla="*/ 452823 h 1333121"/>
              <a:gd name="connsiteX223" fmla="*/ 1136734 w 3469189"/>
              <a:gd name="connsiteY223" fmla="*/ 572081 h 1333121"/>
              <a:gd name="connsiteX224" fmla="*/ 734360 w 3469189"/>
              <a:gd name="connsiteY224" fmla="*/ 579931 h 1333121"/>
              <a:gd name="connsiteX225" fmla="*/ 919019 w 3469189"/>
              <a:gd name="connsiteY225" fmla="*/ 441095 h 1333121"/>
              <a:gd name="connsiteX226" fmla="*/ 825550 w 3469189"/>
              <a:gd name="connsiteY226" fmla="*/ 441095 h 1333121"/>
              <a:gd name="connsiteX227" fmla="*/ 735975 w 3469189"/>
              <a:gd name="connsiteY227" fmla="*/ 502663 h 1333121"/>
              <a:gd name="connsiteX228" fmla="*/ 632152 w 3469189"/>
              <a:gd name="connsiteY228" fmla="*/ 367706 h 1333121"/>
              <a:gd name="connsiteX229" fmla="*/ 738350 w 3469189"/>
              <a:gd name="connsiteY229" fmla="*/ 231235 h 1333121"/>
              <a:gd name="connsiteX230" fmla="*/ 825550 w 3469189"/>
              <a:gd name="connsiteY230" fmla="*/ 292803 h 1333121"/>
              <a:gd name="connsiteX231" fmla="*/ 918259 w 3469189"/>
              <a:gd name="connsiteY231" fmla="*/ 292803 h 1333121"/>
              <a:gd name="connsiteX232" fmla="*/ 736735 w 3469189"/>
              <a:gd name="connsiteY232" fmla="*/ 153967 h 1333121"/>
              <a:gd name="connsiteX233" fmla="*/ 533079 w 3469189"/>
              <a:gd name="connsiteY233" fmla="*/ 367800 h 1333121"/>
              <a:gd name="connsiteX234" fmla="*/ 734360 w 3469189"/>
              <a:gd name="connsiteY234" fmla="*/ 579931 h 1333121"/>
              <a:gd name="connsiteX235" fmla="*/ 172690 w 3469189"/>
              <a:gd name="connsiteY235" fmla="*/ 370070 h 1333121"/>
              <a:gd name="connsiteX236" fmla="*/ 209926 w 3469189"/>
              <a:gd name="connsiteY236" fmla="*/ 261971 h 1333121"/>
              <a:gd name="connsiteX237" fmla="*/ 259035 w 3469189"/>
              <a:gd name="connsiteY237" fmla="*/ 119164 h 1333121"/>
              <a:gd name="connsiteX238" fmla="*/ 259795 w 3469189"/>
              <a:gd name="connsiteY238" fmla="*/ 119164 h 1333121"/>
              <a:gd name="connsiteX239" fmla="*/ 308904 w 3469189"/>
              <a:gd name="connsiteY239" fmla="*/ 261215 h 1333121"/>
              <a:gd name="connsiteX240" fmla="*/ 346140 w 3469189"/>
              <a:gd name="connsiteY240" fmla="*/ 370070 h 1333121"/>
              <a:gd name="connsiteX241" fmla="*/ 172690 w 3469189"/>
              <a:gd name="connsiteY241" fmla="*/ 370070 h 1333121"/>
              <a:gd name="connsiteX242" fmla="*/ 0 w 3469189"/>
              <a:gd name="connsiteY242" fmla="*/ 568109 h 1333121"/>
              <a:gd name="connsiteX243" fmla="*/ 103823 w 3469189"/>
              <a:gd name="connsiteY243" fmla="*/ 568109 h 1333121"/>
              <a:gd name="connsiteX244" fmla="*/ 143433 w 3469189"/>
              <a:gd name="connsiteY244" fmla="*/ 452917 h 1333121"/>
              <a:gd name="connsiteX245" fmla="*/ 374827 w 3469189"/>
              <a:gd name="connsiteY245" fmla="*/ 452917 h 1333121"/>
              <a:gd name="connsiteX246" fmla="*/ 414437 w 3469189"/>
              <a:gd name="connsiteY246" fmla="*/ 568109 h 1333121"/>
              <a:gd name="connsiteX247" fmla="*/ 520635 w 3469189"/>
              <a:gd name="connsiteY247" fmla="*/ 568109 h 1333121"/>
              <a:gd name="connsiteX248" fmla="*/ 316124 w 3469189"/>
              <a:gd name="connsiteY248" fmla="*/ 15794 h 1333121"/>
              <a:gd name="connsiteX249" fmla="*/ 206791 w 3469189"/>
              <a:gd name="connsiteY249" fmla="*/ 15794 h 1333121"/>
              <a:gd name="connsiteX250" fmla="*/ 0 w 3469189"/>
              <a:gd name="connsiteY250" fmla="*/ 568109 h 13331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Lst>
            <a:rect l="l" t="t" r="r" b="b"/>
            <a:pathLst>
              <a:path w="3469189" h="1333121">
                <a:moveTo>
                  <a:pt x="3092178" y="1327542"/>
                </a:moveTo>
                <a:cubicBezTo>
                  <a:pt x="3125425" y="1327542"/>
                  <a:pt x="3153161" y="1300683"/>
                  <a:pt x="3153161" y="1266731"/>
                </a:cubicBezTo>
                <a:cubicBezTo>
                  <a:pt x="3153161" y="1233629"/>
                  <a:pt x="3125425" y="1206770"/>
                  <a:pt x="3092178" y="1206770"/>
                </a:cubicBezTo>
                <a:cubicBezTo>
                  <a:pt x="3058837" y="1206770"/>
                  <a:pt x="3031100" y="1233629"/>
                  <a:pt x="3031100" y="1266731"/>
                </a:cubicBezTo>
                <a:cubicBezTo>
                  <a:pt x="3031100" y="1300777"/>
                  <a:pt x="3058837" y="1327542"/>
                  <a:pt x="3092178" y="1327542"/>
                </a:cubicBezTo>
                <a:moveTo>
                  <a:pt x="2665013" y="1078244"/>
                </a:moveTo>
                <a:cubicBezTo>
                  <a:pt x="2673752" y="1021404"/>
                  <a:pt x="2717352" y="981210"/>
                  <a:pt x="2772825" y="981210"/>
                </a:cubicBezTo>
                <a:cubicBezTo>
                  <a:pt x="2833048" y="981210"/>
                  <a:pt x="2871044" y="1019891"/>
                  <a:pt x="2879783" y="1078244"/>
                </a:cubicBezTo>
                <a:lnTo>
                  <a:pt x="2665013" y="1078244"/>
                </a:lnTo>
                <a:close/>
                <a:moveTo>
                  <a:pt x="2776720" y="1333122"/>
                </a:moveTo>
                <a:cubicBezTo>
                  <a:pt x="2876553" y="1333122"/>
                  <a:pt x="2941526" y="1284983"/>
                  <a:pt x="2962993" y="1216322"/>
                </a:cubicBezTo>
                <a:lnTo>
                  <a:pt x="2863160" y="1216322"/>
                </a:lnTo>
                <a:cubicBezTo>
                  <a:pt x="2850526" y="1239966"/>
                  <a:pt x="2824309" y="1258881"/>
                  <a:pt x="2778334" y="1258881"/>
                </a:cubicBezTo>
                <a:cubicBezTo>
                  <a:pt x="2714977" y="1258881"/>
                  <a:pt x="2668147" y="1213863"/>
                  <a:pt x="2663398" y="1146810"/>
                </a:cubicBezTo>
                <a:lnTo>
                  <a:pt x="2974012" y="1146810"/>
                </a:lnTo>
                <a:cubicBezTo>
                  <a:pt x="2972397" y="993789"/>
                  <a:pt x="2891657" y="906213"/>
                  <a:pt x="2770355" y="906213"/>
                </a:cubicBezTo>
                <a:cubicBezTo>
                  <a:pt x="2660168" y="906213"/>
                  <a:pt x="2567459" y="994545"/>
                  <a:pt x="2567459" y="1120802"/>
                </a:cubicBezTo>
                <a:cubicBezTo>
                  <a:pt x="2567554" y="1247910"/>
                  <a:pt x="2647535" y="1333122"/>
                  <a:pt x="2776720" y="1333122"/>
                </a:cubicBezTo>
                <a:moveTo>
                  <a:pt x="2467721" y="1325177"/>
                </a:moveTo>
                <a:cubicBezTo>
                  <a:pt x="2489948" y="1325177"/>
                  <a:pt x="2514455" y="1322056"/>
                  <a:pt x="2527944" y="1317233"/>
                </a:cubicBezTo>
                <a:lnTo>
                  <a:pt x="2527944" y="1248572"/>
                </a:lnTo>
                <a:cubicBezTo>
                  <a:pt x="2514455" y="1250937"/>
                  <a:pt x="2502581" y="1252544"/>
                  <a:pt x="2493082" y="1252544"/>
                </a:cubicBezTo>
                <a:cubicBezTo>
                  <a:pt x="2453472" y="1252544"/>
                  <a:pt x="2439224" y="1230414"/>
                  <a:pt x="2439224" y="1188612"/>
                </a:cubicBezTo>
                <a:lnTo>
                  <a:pt x="2439224" y="991424"/>
                </a:lnTo>
                <a:lnTo>
                  <a:pt x="2520059" y="991424"/>
                </a:lnTo>
                <a:lnTo>
                  <a:pt x="2520059" y="918034"/>
                </a:lnTo>
                <a:lnTo>
                  <a:pt x="2439224" y="918034"/>
                </a:lnTo>
                <a:lnTo>
                  <a:pt x="2439224" y="799722"/>
                </a:lnTo>
                <a:lnTo>
                  <a:pt x="2347274" y="799722"/>
                </a:lnTo>
                <a:lnTo>
                  <a:pt x="2347274" y="918034"/>
                </a:lnTo>
                <a:lnTo>
                  <a:pt x="2278312" y="918034"/>
                </a:lnTo>
                <a:lnTo>
                  <a:pt x="2278312" y="991424"/>
                </a:lnTo>
                <a:lnTo>
                  <a:pt x="2347274" y="991424"/>
                </a:lnTo>
                <a:lnTo>
                  <a:pt x="2347274" y="1206014"/>
                </a:lnTo>
                <a:cubicBezTo>
                  <a:pt x="2347274" y="1295197"/>
                  <a:pt x="2401893" y="1325177"/>
                  <a:pt x="2467721" y="1325177"/>
                </a:cubicBezTo>
                <a:moveTo>
                  <a:pt x="2012058" y="1333122"/>
                </a:moveTo>
                <a:cubicBezTo>
                  <a:pt x="2065157" y="1333122"/>
                  <a:pt x="2104007" y="1311843"/>
                  <a:pt x="2126140" y="1271554"/>
                </a:cubicBezTo>
                <a:lnTo>
                  <a:pt x="2126140" y="1321300"/>
                </a:lnTo>
                <a:lnTo>
                  <a:pt x="2218849" y="1321300"/>
                </a:lnTo>
                <a:lnTo>
                  <a:pt x="2218849" y="918129"/>
                </a:lnTo>
                <a:lnTo>
                  <a:pt x="2124525" y="918129"/>
                </a:lnTo>
                <a:lnTo>
                  <a:pt x="2124525" y="1141419"/>
                </a:lnTo>
                <a:cubicBezTo>
                  <a:pt x="2124525" y="1222659"/>
                  <a:pt x="2081685" y="1255854"/>
                  <a:pt x="2039700" y="1255854"/>
                </a:cubicBezTo>
                <a:cubicBezTo>
                  <a:pt x="1992110" y="1255854"/>
                  <a:pt x="1971593" y="1224267"/>
                  <a:pt x="1971593" y="1170643"/>
                </a:cubicBezTo>
                <a:lnTo>
                  <a:pt x="1971593" y="918129"/>
                </a:lnTo>
                <a:lnTo>
                  <a:pt x="1877269" y="918129"/>
                </a:lnTo>
                <a:lnTo>
                  <a:pt x="1877269" y="1184829"/>
                </a:lnTo>
                <a:cubicBezTo>
                  <a:pt x="1877269" y="1282619"/>
                  <a:pt x="1932742" y="1333122"/>
                  <a:pt x="2012058" y="1333122"/>
                </a:cubicBezTo>
                <a:moveTo>
                  <a:pt x="1749698" y="1325177"/>
                </a:moveTo>
                <a:cubicBezTo>
                  <a:pt x="1771926" y="1325177"/>
                  <a:pt x="1796433" y="1322056"/>
                  <a:pt x="1809921" y="1317233"/>
                </a:cubicBezTo>
                <a:lnTo>
                  <a:pt x="1809921" y="1248572"/>
                </a:lnTo>
                <a:cubicBezTo>
                  <a:pt x="1796433" y="1250937"/>
                  <a:pt x="1784559" y="1252544"/>
                  <a:pt x="1775060" y="1252544"/>
                </a:cubicBezTo>
                <a:cubicBezTo>
                  <a:pt x="1735450" y="1252544"/>
                  <a:pt x="1721201" y="1230414"/>
                  <a:pt x="1721201" y="1188612"/>
                </a:cubicBezTo>
                <a:lnTo>
                  <a:pt x="1721201" y="991424"/>
                </a:lnTo>
                <a:lnTo>
                  <a:pt x="1802037" y="991424"/>
                </a:lnTo>
                <a:lnTo>
                  <a:pt x="1802037" y="918034"/>
                </a:lnTo>
                <a:lnTo>
                  <a:pt x="1721201" y="918034"/>
                </a:lnTo>
                <a:lnTo>
                  <a:pt x="1721201" y="799722"/>
                </a:lnTo>
                <a:lnTo>
                  <a:pt x="1629252" y="799722"/>
                </a:lnTo>
                <a:lnTo>
                  <a:pt x="1629252" y="918034"/>
                </a:lnTo>
                <a:lnTo>
                  <a:pt x="1560290" y="918034"/>
                </a:lnTo>
                <a:lnTo>
                  <a:pt x="1560290" y="991424"/>
                </a:lnTo>
                <a:lnTo>
                  <a:pt x="1629252" y="991424"/>
                </a:lnTo>
                <a:lnTo>
                  <a:pt x="1629252" y="1206014"/>
                </a:lnTo>
                <a:cubicBezTo>
                  <a:pt x="1629252" y="1295197"/>
                  <a:pt x="1683966" y="1325177"/>
                  <a:pt x="1749698" y="1325177"/>
                </a:cubicBezTo>
                <a:moveTo>
                  <a:pt x="1392349" y="815516"/>
                </a:moveTo>
                <a:cubicBezTo>
                  <a:pt x="1392349" y="849468"/>
                  <a:pt x="1420086" y="877084"/>
                  <a:pt x="1454187" y="877084"/>
                </a:cubicBezTo>
                <a:cubicBezTo>
                  <a:pt x="1488288" y="877084"/>
                  <a:pt x="1516025" y="849468"/>
                  <a:pt x="1516025" y="815516"/>
                </a:cubicBezTo>
                <a:cubicBezTo>
                  <a:pt x="1516025" y="780807"/>
                  <a:pt x="1488288" y="753191"/>
                  <a:pt x="1454187" y="753191"/>
                </a:cubicBezTo>
                <a:cubicBezTo>
                  <a:pt x="1420086" y="753191"/>
                  <a:pt x="1392349" y="780712"/>
                  <a:pt x="1392349" y="815516"/>
                </a:cubicBezTo>
                <a:moveTo>
                  <a:pt x="1407358" y="1321205"/>
                </a:moveTo>
                <a:lnTo>
                  <a:pt x="1500827" y="1321205"/>
                </a:lnTo>
                <a:lnTo>
                  <a:pt x="1500827" y="918034"/>
                </a:lnTo>
                <a:lnTo>
                  <a:pt x="1407358" y="918034"/>
                </a:lnTo>
                <a:lnTo>
                  <a:pt x="1407358" y="1321205"/>
                </a:lnTo>
                <a:close/>
                <a:moveTo>
                  <a:pt x="1275798" y="1325177"/>
                </a:moveTo>
                <a:cubicBezTo>
                  <a:pt x="1298025" y="1325177"/>
                  <a:pt x="1322532" y="1322056"/>
                  <a:pt x="1336021" y="1317233"/>
                </a:cubicBezTo>
                <a:lnTo>
                  <a:pt x="1336021" y="1248572"/>
                </a:lnTo>
                <a:cubicBezTo>
                  <a:pt x="1322532" y="1250937"/>
                  <a:pt x="1310659" y="1252544"/>
                  <a:pt x="1301160" y="1252544"/>
                </a:cubicBezTo>
                <a:cubicBezTo>
                  <a:pt x="1261549" y="1252544"/>
                  <a:pt x="1247301" y="1230414"/>
                  <a:pt x="1247301" y="1188612"/>
                </a:cubicBezTo>
                <a:lnTo>
                  <a:pt x="1247301" y="991424"/>
                </a:lnTo>
                <a:lnTo>
                  <a:pt x="1328137" y="991424"/>
                </a:lnTo>
                <a:lnTo>
                  <a:pt x="1328137" y="918034"/>
                </a:lnTo>
                <a:lnTo>
                  <a:pt x="1247301" y="918034"/>
                </a:lnTo>
                <a:lnTo>
                  <a:pt x="1247301" y="799722"/>
                </a:lnTo>
                <a:lnTo>
                  <a:pt x="1155352" y="799722"/>
                </a:lnTo>
                <a:lnTo>
                  <a:pt x="1155352" y="918034"/>
                </a:lnTo>
                <a:lnTo>
                  <a:pt x="1086390" y="918034"/>
                </a:lnTo>
                <a:lnTo>
                  <a:pt x="1086390" y="991424"/>
                </a:lnTo>
                <a:lnTo>
                  <a:pt x="1155352" y="991424"/>
                </a:lnTo>
                <a:lnTo>
                  <a:pt x="1155352" y="1206014"/>
                </a:lnTo>
                <a:cubicBezTo>
                  <a:pt x="1155352" y="1295197"/>
                  <a:pt x="1210065" y="1325177"/>
                  <a:pt x="1275798" y="1325177"/>
                </a:cubicBezTo>
                <a:moveTo>
                  <a:pt x="878839" y="1333122"/>
                </a:moveTo>
                <a:cubicBezTo>
                  <a:pt x="981047" y="1333122"/>
                  <a:pt x="1057988" y="1282619"/>
                  <a:pt x="1057988" y="1202136"/>
                </a:cubicBezTo>
                <a:cubicBezTo>
                  <a:pt x="1057988" y="1131962"/>
                  <a:pt x="999380" y="1100374"/>
                  <a:pt x="909805" y="1080608"/>
                </a:cubicBezTo>
                <a:lnTo>
                  <a:pt x="860696" y="1069543"/>
                </a:lnTo>
                <a:cubicBezTo>
                  <a:pt x="815481" y="1060085"/>
                  <a:pt x="796483" y="1049020"/>
                  <a:pt x="796483" y="1023012"/>
                </a:cubicBezTo>
                <a:cubicBezTo>
                  <a:pt x="796483" y="993789"/>
                  <a:pt x="825835" y="975630"/>
                  <a:pt x="866205" y="975630"/>
                </a:cubicBezTo>
                <a:cubicBezTo>
                  <a:pt x="911420" y="975630"/>
                  <a:pt x="939917" y="994545"/>
                  <a:pt x="949415" y="1026890"/>
                </a:cubicBezTo>
                <a:lnTo>
                  <a:pt x="1043740" y="1026890"/>
                </a:lnTo>
                <a:cubicBezTo>
                  <a:pt x="1034241" y="961444"/>
                  <a:pt x="974778" y="906969"/>
                  <a:pt x="867060" y="906969"/>
                </a:cubicBezTo>
                <a:cubicBezTo>
                  <a:pt x="768841" y="906969"/>
                  <a:pt x="700639" y="957472"/>
                  <a:pt x="700639" y="1028497"/>
                </a:cubicBezTo>
                <a:cubicBezTo>
                  <a:pt x="700639" y="1095551"/>
                  <a:pt x="748989" y="1129503"/>
                  <a:pt x="836948" y="1148418"/>
                </a:cubicBezTo>
                <a:lnTo>
                  <a:pt x="884538" y="1158632"/>
                </a:lnTo>
                <a:cubicBezTo>
                  <a:pt x="941626" y="1170454"/>
                  <a:pt x="962239" y="1183883"/>
                  <a:pt x="962239" y="1211499"/>
                </a:cubicBezTo>
                <a:cubicBezTo>
                  <a:pt x="962239" y="1244600"/>
                  <a:pt x="929753" y="1263610"/>
                  <a:pt x="883778" y="1263610"/>
                </a:cubicBezTo>
                <a:cubicBezTo>
                  <a:pt x="825930" y="1263610"/>
                  <a:pt x="795058" y="1235994"/>
                  <a:pt x="787934" y="1195800"/>
                </a:cubicBezTo>
                <a:lnTo>
                  <a:pt x="686486" y="1195800"/>
                </a:lnTo>
                <a:cubicBezTo>
                  <a:pt x="692565" y="1276282"/>
                  <a:pt x="761527" y="1333122"/>
                  <a:pt x="878839" y="1333122"/>
                </a:cubicBezTo>
                <a:moveTo>
                  <a:pt x="271764" y="1321205"/>
                </a:moveTo>
                <a:lnTo>
                  <a:pt x="366088" y="1321205"/>
                </a:lnTo>
                <a:lnTo>
                  <a:pt x="366088" y="1096402"/>
                </a:lnTo>
                <a:cubicBezTo>
                  <a:pt x="366088" y="1016676"/>
                  <a:pt x="410448" y="983574"/>
                  <a:pt x="457182" y="983574"/>
                </a:cubicBezTo>
                <a:cubicBezTo>
                  <a:pt x="506292" y="983574"/>
                  <a:pt x="523770" y="1016676"/>
                  <a:pt x="523770" y="1060936"/>
                </a:cubicBezTo>
                <a:lnTo>
                  <a:pt x="523770" y="1321300"/>
                </a:lnTo>
                <a:lnTo>
                  <a:pt x="618854" y="1321300"/>
                </a:lnTo>
                <a:lnTo>
                  <a:pt x="618854" y="1053087"/>
                </a:lnTo>
                <a:cubicBezTo>
                  <a:pt x="618854" y="958418"/>
                  <a:pt x="565755" y="906307"/>
                  <a:pt x="484159" y="906307"/>
                </a:cubicBezTo>
                <a:cubicBezTo>
                  <a:pt x="425551" y="906307"/>
                  <a:pt x="385086" y="936287"/>
                  <a:pt x="363713" y="970239"/>
                </a:cubicBezTo>
                <a:lnTo>
                  <a:pt x="363713" y="918129"/>
                </a:lnTo>
                <a:lnTo>
                  <a:pt x="271764" y="918129"/>
                </a:lnTo>
                <a:lnTo>
                  <a:pt x="271764" y="1321205"/>
                </a:lnTo>
                <a:lnTo>
                  <a:pt x="271764" y="1321205"/>
                </a:lnTo>
                <a:close/>
                <a:moveTo>
                  <a:pt x="65732" y="1321205"/>
                </a:moveTo>
                <a:lnTo>
                  <a:pt x="164806" y="1321205"/>
                </a:lnTo>
                <a:lnTo>
                  <a:pt x="164806" y="768890"/>
                </a:lnTo>
                <a:lnTo>
                  <a:pt x="65732" y="768890"/>
                </a:lnTo>
                <a:lnTo>
                  <a:pt x="65732" y="1321205"/>
                </a:lnTo>
                <a:lnTo>
                  <a:pt x="65732" y="1321205"/>
                </a:lnTo>
                <a:close/>
                <a:moveTo>
                  <a:pt x="3290040" y="579931"/>
                </a:moveTo>
                <a:cubicBezTo>
                  <a:pt x="3392249" y="579931"/>
                  <a:pt x="3469190" y="529428"/>
                  <a:pt x="3469190" y="448945"/>
                </a:cubicBezTo>
                <a:cubicBezTo>
                  <a:pt x="3469190" y="378771"/>
                  <a:pt x="3410582" y="347183"/>
                  <a:pt x="3321007" y="327417"/>
                </a:cubicBezTo>
                <a:lnTo>
                  <a:pt x="3271898" y="316352"/>
                </a:lnTo>
                <a:cubicBezTo>
                  <a:pt x="3226683" y="306894"/>
                  <a:pt x="3207685" y="295829"/>
                  <a:pt x="3207685" y="269821"/>
                </a:cubicBezTo>
                <a:cubicBezTo>
                  <a:pt x="3207685" y="240597"/>
                  <a:pt x="3237037" y="222534"/>
                  <a:pt x="3277407" y="222534"/>
                </a:cubicBezTo>
                <a:cubicBezTo>
                  <a:pt x="3322622" y="222534"/>
                  <a:pt x="3351119" y="241449"/>
                  <a:pt x="3360617" y="273793"/>
                </a:cubicBezTo>
                <a:lnTo>
                  <a:pt x="3454942" y="273793"/>
                </a:lnTo>
                <a:cubicBezTo>
                  <a:pt x="3445443" y="208348"/>
                  <a:pt x="3385979" y="153873"/>
                  <a:pt x="3278262" y="153873"/>
                </a:cubicBezTo>
                <a:cubicBezTo>
                  <a:pt x="3179948" y="153873"/>
                  <a:pt x="3111841" y="204375"/>
                  <a:pt x="3111841" y="275401"/>
                </a:cubicBezTo>
                <a:cubicBezTo>
                  <a:pt x="3111841" y="342454"/>
                  <a:pt x="3160191" y="376406"/>
                  <a:pt x="3248151" y="395321"/>
                </a:cubicBezTo>
                <a:lnTo>
                  <a:pt x="3295740" y="405535"/>
                </a:lnTo>
                <a:cubicBezTo>
                  <a:pt x="3352828" y="417357"/>
                  <a:pt x="3373441" y="430787"/>
                  <a:pt x="3373441" y="458402"/>
                </a:cubicBezTo>
                <a:cubicBezTo>
                  <a:pt x="3373441" y="491504"/>
                  <a:pt x="3340955" y="510513"/>
                  <a:pt x="3294980" y="510513"/>
                </a:cubicBezTo>
                <a:cubicBezTo>
                  <a:pt x="3237132" y="510513"/>
                  <a:pt x="3206260" y="482897"/>
                  <a:pt x="3199136" y="442703"/>
                </a:cubicBezTo>
                <a:lnTo>
                  <a:pt x="3097688" y="442703"/>
                </a:lnTo>
                <a:cubicBezTo>
                  <a:pt x="3103862" y="523091"/>
                  <a:pt x="3172729" y="579931"/>
                  <a:pt x="3290040" y="579931"/>
                </a:cubicBezTo>
                <a:moveTo>
                  <a:pt x="2747463" y="325052"/>
                </a:moveTo>
                <a:cubicBezTo>
                  <a:pt x="2756202" y="268213"/>
                  <a:pt x="2799802" y="228019"/>
                  <a:pt x="2855276" y="228019"/>
                </a:cubicBezTo>
                <a:cubicBezTo>
                  <a:pt x="2915499" y="228019"/>
                  <a:pt x="2953494" y="266700"/>
                  <a:pt x="2962233" y="325052"/>
                </a:cubicBezTo>
                <a:lnTo>
                  <a:pt x="2747463" y="325052"/>
                </a:lnTo>
                <a:close/>
                <a:moveTo>
                  <a:pt x="2859170" y="579931"/>
                </a:moveTo>
                <a:cubicBezTo>
                  <a:pt x="2959004" y="579931"/>
                  <a:pt x="3023976" y="531792"/>
                  <a:pt x="3045444" y="463131"/>
                </a:cubicBezTo>
                <a:lnTo>
                  <a:pt x="2945610" y="463131"/>
                </a:lnTo>
                <a:cubicBezTo>
                  <a:pt x="2932977" y="486775"/>
                  <a:pt x="2906760" y="505690"/>
                  <a:pt x="2860785" y="505690"/>
                </a:cubicBezTo>
                <a:cubicBezTo>
                  <a:pt x="2797427" y="505690"/>
                  <a:pt x="2750598" y="460672"/>
                  <a:pt x="2745848" y="393619"/>
                </a:cubicBezTo>
                <a:lnTo>
                  <a:pt x="3056462" y="393619"/>
                </a:lnTo>
                <a:cubicBezTo>
                  <a:pt x="3054848" y="240597"/>
                  <a:pt x="2974012" y="153022"/>
                  <a:pt x="2852806" y="153022"/>
                </a:cubicBezTo>
                <a:cubicBezTo>
                  <a:pt x="2742619" y="153022"/>
                  <a:pt x="2649909" y="241354"/>
                  <a:pt x="2649909" y="367611"/>
                </a:cubicBezTo>
                <a:cubicBezTo>
                  <a:pt x="2650004" y="494719"/>
                  <a:pt x="2729985" y="579931"/>
                  <a:pt x="2859170" y="579931"/>
                </a:cubicBezTo>
                <a:moveTo>
                  <a:pt x="2465536" y="62325"/>
                </a:moveTo>
                <a:cubicBezTo>
                  <a:pt x="2465536" y="96277"/>
                  <a:pt x="2493273" y="123893"/>
                  <a:pt x="2527374" y="123893"/>
                </a:cubicBezTo>
                <a:cubicBezTo>
                  <a:pt x="2561475" y="123893"/>
                  <a:pt x="2589211" y="96277"/>
                  <a:pt x="2589211" y="62325"/>
                </a:cubicBezTo>
                <a:cubicBezTo>
                  <a:pt x="2589211" y="27616"/>
                  <a:pt x="2561475" y="0"/>
                  <a:pt x="2527374" y="0"/>
                </a:cubicBezTo>
                <a:cubicBezTo>
                  <a:pt x="2493273" y="0"/>
                  <a:pt x="2465536" y="27616"/>
                  <a:pt x="2465536" y="62325"/>
                </a:cubicBezTo>
                <a:moveTo>
                  <a:pt x="2480639" y="568109"/>
                </a:moveTo>
                <a:lnTo>
                  <a:pt x="2574108" y="568109"/>
                </a:lnTo>
                <a:lnTo>
                  <a:pt x="2574108" y="164938"/>
                </a:lnTo>
                <a:lnTo>
                  <a:pt x="2480639" y="164938"/>
                </a:lnTo>
                <a:lnTo>
                  <a:pt x="2480639" y="568109"/>
                </a:lnTo>
                <a:close/>
                <a:moveTo>
                  <a:pt x="2183703" y="568109"/>
                </a:moveTo>
                <a:lnTo>
                  <a:pt x="2278027" y="568109"/>
                </a:lnTo>
                <a:lnTo>
                  <a:pt x="2278027" y="385864"/>
                </a:lnTo>
                <a:cubicBezTo>
                  <a:pt x="2278027" y="314082"/>
                  <a:pt x="2298640" y="266700"/>
                  <a:pt x="2347749" y="249393"/>
                </a:cubicBezTo>
                <a:cubicBezTo>
                  <a:pt x="2367602" y="242300"/>
                  <a:pt x="2391349" y="240692"/>
                  <a:pt x="2419846" y="243056"/>
                </a:cubicBezTo>
                <a:lnTo>
                  <a:pt x="2419846" y="153116"/>
                </a:lnTo>
                <a:cubicBezTo>
                  <a:pt x="2349269" y="149144"/>
                  <a:pt x="2301775" y="176003"/>
                  <a:pt x="2275653" y="247785"/>
                </a:cubicBezTo>
                <a:lnTo>
                  <a:pt x="2275653" y="164938"/>
                </a:lnTo>
                <a:lnTo>
                  <a:pt x="2183703" y="164938"/>
                </a:lnTo>
                <a:lnTo>
                  <a:pt x="2183703" y="568109"/>
                </a:lnTo>
                <a:close/>
                <a:moveTo>
                  <a:pt x="1778195" y="366098"/>
                </a:moveTo>
                <a:cubicBezTo>
                  <a:pt x="1778195" y="282494"/>
                  <a:pt x="1814671" y="228776"/>
                  <a:pt x="1881258" y="228776"/>
                </a:cubicBezTo>
                <a:cubicBezTo>
                  <a:pt x="1943856" y="228776"/>
                  <a:pt x="1987456" y="286372"/>
                  <a:pt x="1987456" y="366098"/>
                </a:cubicBezTo>
                <a:cubicBezTo>
                  <a:pt x="1987456" y="446581"/>
                  <a:pt x="1943856" y="504933"/>
                  <a:pt x="1881258" y="504933"/>
                </a:cubicBezTo>
                <a:cubicBezTo>
                  <a:pt x="1814576" y="504933"/>
                  <a:pt x="1778195" y="450553"/>
                  <a:pt x="1778195" y="366098"/>
                </a:cubicBezTo>
                <a:moveTo>
                  <a:pt x="1862925" y="579931"/>
                </a:moveTo>
                <a:cubicBezTo>
                  <a:pt x="1921533" y="579931"/>
                  <a:pt x="1964373" y="553923"/>
                  <a:pt x="1985746" y="517606"/>
                </a:cubicBezTo>
                <a:lnTo>
                  <a:pt x="1985746" y="568109"/>
                </a:lnTo>
                <a:lnTo>
                  <a:pt x="2080830" y="568109"/>
                </a:lnTo>
                <a:lnTo>
                  <a:pt x="2080830" y="164938"/>
                </a:lnTo>
                <a:lnTo>
                  <a:pt x="1985746" y="164938"/>
                </a:lnTo>
                <a:lnTo>
                  <a:pt x="1985746" y="217048"/>
                </a:lnTo>
                <a:cubicBezTo>
                  <a:pt x="1964373" y="180732"/>
                  <a:pt x="1921533" y="153116"/>
                  <a:pt x="1862925" y="153116"/>
                </a:cubicBezTo>
                <a:cubicBezTo>
                  <a:pt x="1759862" y="153116"/>
                  <a:pt x="1681496" y="233599"/>
                  <a:pt x="1681496" y="366098"/>
                </a:cubicBezTo>
                <a:cubicBezTo>
                  <a:pt x="1681496" y="498597"/>
                  <a:pt x="1759957" y="579931"/>
                  <a:pt x="1862925" y="579931"/>
                </a:cubicBezTo>
                <a:moveTo>
                  <a:pt x="1398049" y="579931"/>
                </a:moveTo>
                <a:cubicBezTo>
                  <a:pt x="1451148" y="579931"/>
                  <a:pt x="1489998" y="558651"/>
                  <a:pt x="1512131" y="518363"/>
                </a:cubicBezTo>
                <a:lnTo>
                  <a:pt x="1512131" y="568109"/>
                </a:lnTo>
                <a:lnTo>
                  <a:pt x="1604840" y="568109"/>
                </a:lnTo>
                <a:lnTo>
                  <a:pt x="1604840" y="164938"/>
                </a:lnTo>
                <a:lnTo>
                  <a:pt x="1510516" y="164938"/>
                </a:lnTo>
                <a:lnTo>
                  <a:pt x="1510516" y="388228"/>
                </a:lnTo>
                <a:cubicBezTo>
                  <a:pt x="1510516" y="469468"/>
                  <a:pt x="1467771" y="502663"/>
                  <a:pt x="1425691" y="502663"/>
                </a:cubicBezTo>
                <a:cubicBezTo>
                  <a:pt x="1378101" y="502663"/>
                  <a:pt x="1357488" y="471075"/>
                  <a:pt x="1357488" y="417452"/>
                </a:cubicBezTo>
                <a:lnTo>
                  <a:pt x="1357488" y="164938"/>
                </a:lnTo>
                <a:lnTo>
                  <a:pt x="1263164" y="164938"/>
                </a:lnTo>
                <a:lnTo>
                  <a:pt x="1263164" y="431543"/>
                </a:lnTo>
                <a:cubicBezTo>
                  <a:pt x="1263259" y="529428"/>
                  <a:pt x="1318733" y="579931"/>
                  <a:pt x="1398049" y="579931"/>
                </a:cubicBezTo>
                <a:moveTo>
                  <a:pt x="1136734" y="572081"/>
                </a:moveTo>
                <a:cubicBezTo>
                  <a:pt x="1158961" y="572081"/>
                  <a:pt x="1183468" y="568960"/>
                  <a:pt x="1196957" y="564137"/>
                </a:cubicBezTo>
                <a:lnTo>
                  <a:pt x="1196957" y="495476"/>
                </a:lnTo>
                <a:cubicBezTo>
                  <a:pt x="1183468" y="497840"/>
                  <a:pt x="1171595" y="499448"/>
                  <a:pt x="1162096" y="499448"/>
                </a:cubicBezTo>
                <a:cubicBezTo>
                  <a:pt x="1122486" y="499448"/>
                  <a:pt x="1108237" y="477412"/>
                  <a:pt x="1108237" y="435515"/>
                </a:cubicBezTo>
                <a:lnTo>
                  <a:pt x="1108237" y="238233"/>
                </a:lnTo>
                <a:lnTo>
                  <a:pt x="1189073" y="238233"/>
                </a:lnTo>
                <a:lnTo>
                  <a:pt x="1189073" y="164843"/>
                </a:lnTo>
                <a:lnTo>
                  <a:pt x="1108237" y="164843"/>
                </a:lnTo>
                <a:lnTo>
                  <a:pt x="1108237" y="46531"/>
                </a:lnTo>
                <a:lnTo>
                  <a:pt x="1016288" y="46531"/>
                </a:lnTo>
                <a:lnTo>
                  <a:pt x="1016288" y="164843"/>
                </a:lnTo>
                <a:lnTo>
                  <a:pt x="947326" y="164843"/>
                </a:lnTo>
                <a:lnTo>
                  <a:pt x="947326" y="238233"/>
                </a:lnTo>
                <a:lnTo>
                  <a:pt x="1016288" y="238233"/>
                </a:lnTo>
                <a:lnTo>
                  <a:pt x="1016288" y="452823"/>
                </a:lnTo>
                <a:cubicBezTo>
                  <a:pt x="1016288" y="542101"/>
                  <a:pt x="1070906" y="572081"/>
                  <a:pt x="1136734" y="572081"/>
                </a:cubicBezTo>
                <a:moveTo>
                  <a:pt x="734360" y="579931"/>
                </a:moveTo>
                <a:cubicBezTo>
                  <a:pt x="840558" y="579931"/>
                  <a:pt x="907905" y="515998"/>
                  <a:pt x="919019" y="441095"/>
                </a:cubicBezTo>
                <a:lnTo>
                  <a:pt x="825550" y="441095"/>
                </a:lnTo>
                <a:cubicBezTo>
                  <a:pt x="812821" y="476561"/>
                  <a:pt x="785939" y="502663"/>
                  <a:pt x="735975" y="502663"/>
                </a:cubicBezTo>
                <a:cubicBezTo>
                  <a:pt x="678127" y="502663"/>
                  <a:pt x="632152" y="456133"/>
                  <a:pt x="632152" y="367706"/>
                </a:cubicBezTo>
                <a:cubicBezTo>
                  <a:pt x="632152" y="278522"/>
                  <a:pt x="677367" y="231235"/>
                  <a:pt x="738350" y="231235"/>
                </a:cubicBezTo>
                <a:cubicBezTo>
                  <a:pt x="784325" y="231235"/>
                  <a:pt x="812821" y="256486"/>
                  <a:pt x="825550" y="292803"/>
                </a:cubicBezTo>
                <a:lnTo>
                  <a:pt x="918259" y="292803"/>
                </a:lnTo>
                <a:cubicBezTo>
                  <a:pt x="907145" y="217048"/>
                  <a:pt x="842173" y="153967"/>
                  <a:pt x="736735" y="153967"/>
                </a:cubicBezTo>
                <a:cubicBezTo>
                  <a:pt x="620278" y="153967"/>
                  <a:pt x="533079" y="237571"/>
                  <a:pt x="533079" y="367800"/>
                </a:cubicBezTo>
                <a:cubicBezTo>
                  <a:pt x="533079" y="499448"/>
                  <a:pt x="618664" y="579931"/>
                  <a:pt x="734360" y="579931"/>
                </a:cubicBezTo>
                <a:moveTo>
                  <a:pt x="172690" y="370070"/>
                </a:moveTo>
                <a:lnTo>
                  <a:pt x="209926" y="261971"/>
                </a:lnTo>
                <a:cubicBezTo>
                  <a:pt x="225789" y="220926"/>
                  <a:pt x="240797" y="174395"/>
                  <a:pt x="259035" y="119164"/>
                </a:cubicBezTo>
                <a:lnTo>
                  <a:pt x="259795" y="119164"/>
                </a:lnTo>
                <a:cubicBezTo>
                  <a:pt x="278793" y="174395"/>
                  <a:pt x="294656" y="221777"/>
                  <a:pt x="308904" y="261215"/>
                </a:cubicBezTo>
                <a:lnTo>
                  <a:pt x="346140" y="370070"/>
                </a:lnTo>
                <a:lnTo>
                  <a:pt x="172690" y="370070"/>
                </a:lnTo>
                <a:close/>
                <a:moveTo>
                  <a:pt x="0" y="568109"/>
                </a:moveTo>
                <a:lnTo>
                  <a:pt x="103823" y="568109"/>
                </a:lnTo>
                <a:lnTo>
                  <a:pt x="143433" y="452917"/>
                </a:lnTo>
                <a:lnTo>
                  <a:pt x="374827" y="452917"/>
                </a:lnTo>
                <a:lnTo>
                  <a:pt x="414437" y="568109"/>
                </a:lnTo>
                <a:lnTo>
                  <a:pt x="520635" y="568109"/>
                </a:lnTo>
                <a:lnTo>
                  <a:pt x="316124" y="15794"/>
                </a:lnTo>
                <a:lnTo>
                  <a:pt x="206791" y="15794"/>
                </a:lnTo>
                <a:lnTo>
                  <a:pt x="0" y="568109"/>
                </a:lnTo>
                <a:close/>
              </a:path>
            </a:pathLst>
          </a:custGeom>
          <a:solidFill>
            <a:schemeClr val="bg1"/>
          </a:solidFill>
          <a:ln w="9499" cap="flat">
            <a:noFill/>
            <a:prstDash val="solid"/>
            <a:miter/>
          </a:ln>
        </p:spPr>
        <p:txBody>
          <a:bodyPr rtlCol="0" anchor="ctr"/>
          <a:lstStyle/>
          <a:p>
            <a:endParaRPr lang="en-US" dirty="0"/>
          </a:p>
        </p:txBody>
      </p:sp>
      <p:sp>
        <p:nvSpPr>
          <p:cNvPr id="21" name="Picture Placeholder 20">
            <a:extLst>
              <a:ext uri="{FF2B5EF4-FFF2-40B4-BE49-F238E27FC236}">
                <a16:creationId xmlns:a16="http://schemas.microsoft.com/office/drawing/2014/main" id="{EB1CCA5B-9CF3-3D9F-2FAF-8ADCA0DD54D0}"/>
              </a:ext>
            </a:extLst>
          </p:cNvPr>
          <p:cNvSpPr>
            <a:spLocks noGrp="1"/>
          </p:cNvSpPr>
          <p:nvPr>
            <p:ph type="pic" sz="quarter" idx="10"/>
          </p:nvPr>
        </p:nvSpPr>
        <p:spPr>
          <a:xfrm>
            <a:off x="7389936" y="2057498"/>
            <a:ext cx="3704784" cy="3705082"/>
          </a:xfrm>
          <a:custGeom>
            <a:avLst/>
            <a:gdLst>
              <a:gd name="connsiteX0" fmla="*/ 1517053 w 3034108"/>
              <a:gd name="connsiteY0" fmla="*/ 0 h 3034353"/>
              <a:gd name="connsiteX1" fmla="*/ 3034108 w 3034108"/>
              <a:gd name="connsiteY1" fmla="*/ 1517053 h 3034353"/>
              <a:gd name="connsiteX2" fmla="*/ 1517053 w 3034108"/>
              <a:gd name="connsiteY2" fmla="*/ 3034353 h 3034353"/>
              <a:gd name="connsiteX3" fmla="*/ 0 w 3034108"/>
              <a:gd name="connsiteY3" fmla="*/ 1517053 h 3034353"/>
              <a:gd name="connsiteX4" fmla="*/ 1517053 w 3034108"/>
              <a:gd name="connsiteY4" fmla="*/ 0 h 30343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034108" h="3034353">
                <a:moveTo>
                  <a:pt x="1517053" y="0"/>
                </a:moveTo>
                <a:cubicBezTo>
                  <a:pt x="2354917" y="0"/>
                  <a:pt x="3034108" y="679191"/>
                  <a:pt x="3034108" y="1517053"/>
                </a:cubicBezTo>
                <a:cubicBezTo>
                  <a:pt x="3034108" y="2355161"/>
                  <a:pt x="2354917" y="3034353"/>
                  <a:pt x="1517053" y="3034353"/>
                </a:cubicBezTo>
                <a:cubicBezTo>
                  <a:pt x="679191" y="3034353"/>
                  <a:pt x="0" y="2355161"/>
                  <a:pt x="0" y="1517053"/>
                </a:cubicBezTo>
                <a:cubicBezTo>
                  <a:pt x="0" y="679191"/>
                  <a:pt x="679191" y="0"/>
                  <a:pt x="1517053" y="0"/>
                </a:cubicBezTo>
                <a:close/>
              </a:path>
            </a:pathLst>
          </a:custGeom>
          <a:solidFill>
            <a:schemeClr val="accent1"/>
          </a:solidFill>
        </p:spPr>
        <p:txBody>
          <a:bodyPr wrap="square" anchor="ctr" anchorCtr="0">
            <a:noAutofit/>
          </a:bodyPr>
          <a:lstStyle>
            <a:lvl1pPr algn="ctr">
              <a:defRPr sz="1000">
                <a:solidFill>
                  <a:schemeClr val="bg1"/>
                </a:solidFill>
              </a:defRPr>
            </a:lvl1pPr>
          </a:lstStyle>
          <a:p>
            <a:endParaRPr lang="en-US" dirty="0"/>
          </a:p>
        </p:txBody>
      </p:sp>
      <p:sp>
        <p:nvSpPr>
          <p:cNvPr id="3" name="Footer Placeholder 4">
            <a:extLst>
              <a:ext uri="{FF2B5EF4-FFF2-40B4-BE49-F238E27FC236}">
                <a16:creationId xmlns:a16="http://schemas.microsoft.com/office/drawing/2014/main" id="{F4C3B3E4-F5E6-D500-4ECE-A675832895B9}"/>
              </a:ext>
            </a:extLst>
          </p:cNvPr>
          <p:cNvSpPr>
            <a:spLocks noGrp="1"/>
          </p:cNvSpPr>
          <p:nvPr>
            <p:ph type="ftr" sz="quarter" idx="3"/>
          </p:nvPr>
        </p:nvSpPr>
        <p:spPr>
          <a:xfrm>
            <a:off x="4038600" y="6400800"/>
            <a:ext cx="4114800" cy="186484"/>
          </a:xfrm>
          <a:prstGeom prst="rect">
            <a:avLst/>
          </a:prstGeom>
        </p:spPr>
        <p:txBody>
          <a:bodyPr vert="horz" lIns="0" tIns="0" rIns="0" bIns="0" rtlCol="0" anchor="b" anchorCtr="0">
            <a:noAutofit/>
          </a:bodyPr>
          <a:lstStyle>
            <a:lvl1pPr algn="ctr">
              <a:defRPr sz="1000" b="0" i="0">
                <a:solidFill>
                  <a:schemeClr val="bg1"/>
                </a:solidFill>
                <a:latin typeface="ABC Oracle Medium" panose="020B0504040202060203" pitchFamily="34" charset="77"/>
              </a:defRPr>
            </a:lvl1pPr>
          </a:lstStyle>
          <a:p>
            <a:endParaRPr lang="en-GB" dirty="0"/>
          </a:p>
        </p:txBody>
      </p:sp>
    </p:spTree>
    <p:extLst>
      <p:ext uri="{BB962C8B-B14F-4D97-AF65-F5344CB8AC3E}">
        <p14:creationId xmlns:p14="http://schemas.microsoft.com/office/powerpoint/2010/main" val="1874776325"/>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Feature Copy">
    <p:bg>
      <p:bgPr>
        <a:solidFill>
          <a:schemeClr val="bg1">
            <a:lumMod val="85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BC0A35-605B-540D-A6C1-A30375E8AD1E}"/>
              </a:ext>
            </a:extLst>
          </p:cNvPr>
          <p:cNvSpPr>
            <a:spLocks noGrp="1"/>
          </p:cNvSpPr>
          <p:nvPr>
            <p:ph type="title"/>
          </p:nvPr>
        </p:nvSpPr>
        <p:spPr>
          <a:xfrm>
            <a:off x="314322" y="269600"/>
            <a:ext cx="7132401" cy="3159399"/>
          </a:xfrm>
        </p:spPr>
        <p:txBody>
          <a:bodyPr/>
          <a:lstStyle>
            <a:lvl1pPr>
              <a:defRPr sz="4200" b="0" i="0">
                <a:solidFill>
                  <a:schemeClr val="bg1"/>
                </a:solidFill>
                <a:latin typeface="+mj-lt"/>
              </a:defRPr>
            </a:lvl1pPr>
          </a:lstStyle>
          <a:p>
            <a:r>
              <a:rPr lang="en-US" dirty="0"/>
              <a:t>Click to edit Master title style</a:t>
            </a:r>
            <a:endParaRPr lang="en-GB" dirty="0"/>
          </a:p>
        </p:txBody>
      </p:sp>
      <p:sp>
        <p:nvSpPr>
          <p:cNvPr id="3" name="Graphic 9">
            <a:extLst>
              <a:ext uri="{FF2B5EF4-FFF2-40B4-BE49-F238E27FC236}">
                <a16:creationId xmlns:a16="http://schemas.microsoft.com/office/drawing/2014/main" id="{9B1AB03E-57D3-D012-D1A8-49BD6BF75415}"/>
              </a:ext>
            </a:extLst>
          </p:cNvPr>
          <p:cNvSpPr/>
          <p:nvPr userDrawn="1"/>
        </p:nvSpPr>
        <p:spPr>
          <a:xfrm>
            <a:off x="352425" y="5770222"/>
            <a:ext cx="1250905" cy="778216"/>
          </a:xfrm>
          <a:custGeom>
            <a:avLst/>
            <a:gdLst>
              <a:gd name="connsiteX0" fmla="*/ 1616252 w 5680133"/>
              <a:gd name="connsiteY0" fmla="*/ 1027014 h 3533740"/>
              <a:gd name="connsiteX1" fmla="*/ 1026216 w 5680133"/>
              <a:gd name="connsiteY1" fmla="*/ 1617605 h 3533740"/>
              <a:gd name="connsiteX2" fmla="*/ 436180 w 5680133"/>
              <a:gd name="connsiteY2" fmla="*/ 1027014 h 3533740"/>
              <a:gd name="connsiteX3" fmla="*/ 1026216 w 5680133"/>
              <a:gd name="connsiteY3" fmla="*/ 436519 h 3533740"/>
              <a:gd name="connsiteX4" fmla="*/ 1616252 w 5680133"/>
              <a:gd name="connsiteY4" fmla="*/ 1027014 h 3533740"/>
              <a:gd name="connsiteX5" fmla="*/ 2052432 w 5680133"/>
              <a:gd name="connsiteY5" fmla="*/ 2054029 h 3533740"/>
              <a:gd name="connsiteX6" fmla="*/ 2052432 w 5680133"/>
              <a:gd name="connsiteY6" fmla="*/ 1027014 h 3533740"/>
              <a:gd name="connsiteX7" fmla="*/ 1026216 w 5680133"/>
              <a:gd name="connsiteY7" fmla="*/ 0 h 3533740"/>
              <a:gd name="connsiteX8" fmla="*/ 0 w 5680133"/>
              <a:gd name="connsiteY8" fmla="*/ 1027014 h 3533740"/>
              <a:gd name="connsiteX9" fmla="*/ 1026216 w 5680133"/>
              <a:gd name="connsiteY9" fmla="*/ 2054029 h 3533740"/>
              <a:gd name="connsiteX10" fmla="*/ 2052432 w 5680133"/>
              <a:gd name="connsiteY10" fmla="*/ 2054029 h 3533740"/>
              <a:gd name="connsiteX11" fmla="*/ 5302720 w 5680133"/>
              <a:gd name="connsiteY11" fmla="*/ 3528126 h 3533740"/>
              <a:gd name="connsiteX12" fmla="*/ 5363767 w 5680133"/>
              <a:gd name="connsiteY12" fmla="*/ 3466935 h 3533740"/>
              <a:gd name="connsiteX13" fmla="*/ 5302720 w 5680133"/>
              <a:gd name="connsiteY13" fmla="*/ 3406601 h 3533740"/>
              <a:gd name="connsiteX14" fmla="*/ 5241576 w 5680133"/>
              <a:gd name="connsiteY14" fmla="*/ 3466935 h 3533740"/>
              <a:gd name="connsiteX15" fmla="*/ 5302720 w 5680133"/>
              <a:gd name="connsiteY15" fmla="*/ 3528126 h 3533740"/>
              <a:gd name="connsiteX16" fmla="*/ 4875097 w 5680133"/>
              <a:gd name="connsiteY16" fmla="*/ 3277272 h 3533740"/>
              <a:gd name="connsiteX17" fmla="*/ 4983025 w 5680133"/>
              <a:gd name="connsiteY17" fmla="*/ 3179634 h 3533740"/>
              <a:gd name="connsiteX18" fmla="*/ 5090097 w 5680133"/>
              <a:gd name="connsiteY18" fmla="*/ 3277272 h 3533740"/>
              <a:gd name="connsiteX19" fmla="*/ 4875097 w 5680133"/>
              <a:gd name="connsiteY19" fmla="*/ 3277272 h 3533740"/>
              <a:gd name="connsiteX20" fmla="*/ 4986924 w 5680133"/>
              <a:gd name="connsiteY20" fmla="*/ 3533740 h 3533740"/>
              <a:gd name="connsiteX21" fmla="*/ 5173396 w 5680133"/>
              <a:gd name="connsiteY21" fmla="*/ 3416213 h 3533740"/>
              <a:gd name="connsiteX22" fmla="*/ 5073456 w 5680133"/>
              <a:gd name="connsiteY22" fmla="*/ 3416213 h 3533740"/>
              <a:gd name="connsiteX23" fmla="*/ 4988540 w 5680133"/>
              <a:gd name="connsiteY23" fmla="*/ 3459037 h 3533740"/>
              <a:gd name="connsiteX24" fmla="*/ 4873481 w 5680133"/>
              <a:gd name="connsiteY24" fmla="*/ 3346267 h 3533740"/>
              <a:gd name="connsiteX25" fmla="*/ 5184427 w 5680133"/>
              <a:gd name="connsiteY25" fmla="*/ 3346267 h 3533740"/>
              <a:gd name="connsiteX26" fmla="*/ 4980553 w 5680133"/>
              <a:gd name="connsiteY26" fmla="*/ 3104168 h 3533740"/>
              <a:gd name="connsiteX27" fmla="*/ 4777440 w 5680133"/>
              <a:gd name="connsiteY27" fmla="*/ 3320096 h 3533740"/>
              <a:gd name="connsiteX28" fmla="*/ 4986924 w 5680133"/>
              <a:gd name="connsiteY28" fmla="*/ 3533740 h 3533740"/>
              <a:gd name="connsiteX29" fmla="*/ 4677595 w 5680133"/>
              <a:gd name="connsiteY29" fmla="*/ 3525747 h 3533740"/>
              <a:gd name="connsiteX30" fmla="*/ 4737882 w 5680133"/>
              <a:gd name="connsiteY30" fmla="*/ 3517753 h 3533740"/>
              <a:gd name="connsiteX31" fmla="*/ 4737882 w 5680133"/>
              <a:gd name="connsiteY31" fmla="*/ 3448664 h 3533740"/>
              <a:gd name="connsiteX32" fmla="*/ 4702984 w 5680133"/>
              <a:gd name="connsiteY32" fmla="*/ 3452660 h 3533740"/>
              <a:gd name="connsiteX33" fmla="*/ 4649068 w 5680133"/>
              <a:gd name="connsiteY33" fmla="*/ 3388329 h 3533740"/>
              <a:gd name="connsiteX34" fmla="*/ 4649068 w 5680133"/>
              <a:gd name="connsiteY34" fmla="*/ 3189912 h 3533740"/>
              <a:gd name="connsiteX35" fmla="*/ 4729990 w 5680133"/>
              <a:gd name="connsiteY35" fmla="*/ 3189912 h 3533740"/>
              <a:gd name="connsiteX36" fmla="*/ 4729990 w 5680133"/>
              <a:gd name="connsiteY36" fmla="*/ 3116064 h 3533740"/>
              <a:gd name="connsiteX37" fmla="*/ 4649068 w 5680133"/>
              <a:gd name="connsiteY37" fmla="*/ 3116064 h 3533740"/>
              <a:gd name="connsiteX38" fmla="*/ 4649068 w 5680133"/>
              <a:gd name="connsiteY38" fmla="*/ 2997013 h 3533740"/>
              <a:gd name="connsiteX39" fmla="*/ 4557020 w 5680133"/>
              <a:gd name="connsiteY39" fmla="*/ 2997013 h 3533740"/>
              <a:gd name="connsiteX40" fmla="*/ 4557020 w 5680133"/>
              <a:gd name="connsiteY40" fmla="*/ 3116064 h 3533740"/>
              <a:gd name="connsiteX41" fmla="*/ 4487984 w 5680133"/>
              <a:gd name="connsiteY41" fmla="*/ 3116064 h 3533740"/>
              <a:gd name="connsiteX42" fmla="*/ 4487984 w 5680133"/>
              <a:gd name="connsiteY42" fmla="*/ 3189912 h 3533740"/>
              <a:gd name="connsiteX43" fmla="*/ 4557020 w 5680133"/>
              <a:gd name="connsiteY43" fmla="*/ 3189912 h 3533740"/>
              <a:gd name="connsiteX44" fmla="*/ 4557020 w 5680133"/>
              <a:gd name="connsiteY44" fmla="*/ 3405840 h 3533740"/>
              <a:gd name="connsiteX45" fmla="*/ 4677595 w 5680133"/>
              <a:gd name="connsiteY45" fmla="*/ 3525747 h 3533740"/>
              <a:gd name="connsiteX46" fmla="*/ 4221446 w 5680133"/>
              <a:gd name="connsiteY46" fmla="*/ 3533740 h 3533740"/>
              <a:gd name="connsiteX47" fmla="*/ 4335650 w 5680133"/>
              <a:gd name="connsiteY47" fmla="*/ 3471789 h 3533740"/>
              <a:gd name="connsiteX48" fmla="*/ 4335650 w 5680133"/>
              <a:gd name="connsiteY48" fmla="*/ 3521845 h 3533740"/>
              <a:gd name="connsiteX49" fmla="*/ 4428458 w 5680133"/>
              <a:gd name="connsiteY49" fmla="*/ 3521845 h 3533740"/>
              <a:gd name="connsiteX50" fmla="*/ 4428458 w 5680133"/>
              <a:gd name="connsiteY50" fmla="*/ 3116159 h 3533740"/>
              <a:gd name="connsiteX51" fmla="*/ 4334033 w 5680133"/>
              <a:gd name="connsiteY51" fmla="*/ 3116159 h 3533740"/>
              <a:gd name="connsiteX52" fmla="*/ 4334033 w 5680133"/>
              <a:gd name="connsiteY52" fmla="*/ 3340842 h 3533740"/>
              <a:gd name="connsiteX53" fmla="*/ 4249117 w 5680133"/>
              <a:gd name="connsiteY53" fmla="*/ 3455991 h 3533740"/>
              <a:gd name="connsiteX54" fmla="*/ 4180937 w 5680133"/>
              <a:gd name="connsiteY54" fmla="*/ 3370248 h 3533740"/>
              <a:gd name="connsiteX55" fmla="*/ 4180937 w 5680133"/>
              <a:gd name="connsiteY55" fmla="*/ 3116159 h 3533740"/>
              <a:gd name="connsiteX56" fmla="*/ 4086512 w 5680133"/>
              <a:gd name="connsiteY56" fmla="*/ 3116159 h 3533740"/>
              <a:gd name="connsiteX57" fmla="*/ 4086512 w 5680133"/>
              <a:gd name="connsiteY57" fmla="*/ 3384523 h 3533740"/>
              <a:gd name="connsiteX58" fmla="*/ 4221446 w 5680133"/>
              <a:gd name="connsiteY58" fmla="*/ 3533740 h 3533740"/>
              <a:gd name="connsiteX59" fmla="*/ 3958806 w 5680133"/>
              <a:gd name="connsiteY59" fmla="*/ 3525747 h 3533740"/>
              <a:gd name="connsiteX60" fmla="*/ 4019093 w 5680133"/>
              <a:gd name="connsiteY60" fmla="*/ 3517753 h 3533740"/>
              <a:gd name="connsiteX61" fmla="*/ 4019093 w 5680133"/>
              <a:gd name="connsiteY61" fmla="*/ 3448664 h 3533740"/>
              <a:gd name="connsiteX62" fmla="*/ 3984195 w 5680133"/>
              <a:gd name="connsiteY62" fmla="*/ 3452660 h 3533740"/>
              <a:gd name="connsiteX63" fmla="*/ 3930279 w 5680133"/>
              <a:gd name="connsiteY63" fmla="*/ 3388329 h 3533740"/>
              <a:gd name="connsiteX64" fmla="*/ 3930279 w 5680133"/>
              <a:gd name="connsiteY64" fmla="*/ 3189912 h 3533740"/>
              <a:gd name="connsiteX65" fmla="*/ 4011201 w 5680133"/>
              <a:gd name="connsiteY65" fmla="*/ 3189912 h 3533740"/>
              <a:gd name="connsiteX66" fmla="*/ 4011201 w 5680133"/>
              <a:gd name="connsiteY66" fmla="*/ 3116064 h 3533740"/>
              <a:gd name="connsiteX67" fmla="*/ 3930279 w 5680133"/>
              <a:gd name="connsiteY67" fmla="*/ 3116064 h 3533740"/>
              <a:gd name="connsiteX68" fmla="*/ 3930279 w 5680133"/>
              <a:gd name="connsiteY68" fmla="*/ 2997013 h 3533740"/>
              <a:gd name="connsiteX69" fmla="*/ 3838231 w 5680133"/>
              <a:gd name="connsiteY69" fmla="*/ 2997013 h 3533740"/>
              <a:gd name="connsiteX70" fmla="*/ 3838231 w 5680133"/>
              <a:gd name="connsiteY70" fmla="*/ 3116064 h 3533740"/>
              <a:gd name="connsiteX71" fmla="*/ 3769196 w 5680133"/>
              <a:gd name="connsiteY71" fmla="*/ 3116064 h 3533740"/>
              <a:gd name="connsiteX72" fmla="*/ 3769196 w 5680133"/>
              <a:gd name="connsiteY72" fmla="*/ 3189912 h 3533740"/>
              <a:gd name="connsiteX73" fmla="*/ 3838231 w 5680133"/>
              <a:gd name="connsiteY73" fmla="*/ 3189912 h 3533740"/>
              <a:gd name="connsiteX74" fmla="*/ 3838231 w 5680133"/>
              <a:gd name="connsiteY74" fmla="*/ 3405840 h 3533740"/>
              <a:gd name="connsiteX75" fmla="*/ 3958806 w 5680133"/>
              <a:gd name="connsiteY75" fmla="*/ 3525747 h 3533740"/>
              <a:gd name="connsiteX76" fmla="*/ 3601076 w 5680133"/>
              <a:gd name="connsiteY76" fmla="*/ 3012906 h 3533740"/>
              <a:gd name="connsiteX77" fmla="*/ 3662979 w 5680133"/>
              <a:gd name="connsiteY77" fmla="*/ 3074858 h 3533740"/>
              <a:gd name="connsiteX78" fmla="*/ 3724883 w 5680133"/>
              <a:gd name="connsiteY78" fmla="*/ 3012906 h 3533740"/>
              <a:gd name="connsiteX79" fmla="*/ 3662979 w 5680133"/>
              <a:gd name="connsiteY79" fmla="*/ 2950192 h 3533740"/>
              <a:gd name="connsiteX80" fmla="*/ 3601076 w 5680133"/>
              <a:gd name="connsiteY80" fmla="*/ 3012906 h 3533740"/>
              <a:gd name="connsiteX81" fmla="*/ 3616100 w 5680133"/>
              <a:gd name="connsiteY81" fmla="*/ 3521750 h 3533740"/>
              <a:gd name="connsiteX82" fmla="*/ 3709669 w 5680133"/>
              <a:gd name="connsiteY82" fmla="*/ 3521750 h 3533740"/>
              <a:gd name="connsiteX83" fmla="*/ 3709669 w 5680133"/>
              <a:gd name="connsiteY83" fmla="*/ 3116064 h 3533740"/>
              <a:gd name="connsiteX84" fmla="*/ 3616100 w 5680133"/>
              <a:gd name="connsiteY84" fmla="*/ 3116064 h 3533740"/>
              <a:gd name="connsiteX85" fmla="*/ 3616100 w 5680133"/>
              <a:gd name="connsiteY85" fmla="*/ 3521750 h 3533740"/>
              <a:gd name="connsiteX86" fmla="*/ 3484399 w 5680133"/>
              <a:gd name="connsiteY86" fmla="*/ 3525747 h 3533740"/>
              <a:gd name="connsiteX87" fmla="*/ 3544687 w 5680133"/>
              <a:gd name="connsiteY87" fmla="*/ 3517753 h 3533740"/>
              <a:gd name="connsiteX88" fmla="*/ 3544687 w 5680133"/>
              <a:gd name="connsiteY88" fmla="*/ 3448664 h 3533740"/>
              <a:gd name="connsiteX89" fmla="*/ 3509789 w 5680133"/>
              <a:gd name="connsiteY89" fmla="*/ 3452660 h 3533740"/>
              <a:gd name="connsiteX90" fmla="*/ 3455872 w 5680133"/>
              <a:gd name="connsiteY90" fmla="*/ 3388329 h 3533740"/>
              <a:gd name="connsiteX91" fmla="*/ 3455872 w 5680133"/>
              <a:gd name="connsiteY91" fmla="*/ 3189912 h 3533740"/>
              <a:gd name="connsiteX92" fmla="*/ 3536794 w 5680133"/>
              <a:gd name="connsiteY92" fmla="*/ 3189912 h 3533740"/>
              <a:gd name="connsiteX93" fmla="*/ 3536794 w 5680133"/>
              <a:gd name="connsiteY93" fmla="*/ 3116064 h 3533740"/>
              <a:gd name="connsiteX94" fmla="*/ 3455872 w 5680133"/>
              <a:gd name="connsiteY94" fmla="*/ 3116064 h 3533740"/>
              <a:gd name="connsiteX95" fmla="*/ 3455872 w 5680133"/>
              <a:gd name="connsiteY95" fmla="*/ 2997013 h 3533740"/>
              <a:gd name="connsiteX96" fmla="*/ 3363825 w 5680133"/>
              <a:gd name="connsiteY96" fmla="*/ 2997013 h 3533740"/>
              <a:gd name="connsiteX97" fmla="*/ 3363825 w 5680133"/>
              <a:gd name="connsiteY97" fmla="*/ 3116064 h 3533740"/>
              <a:gd name="connsiteX98" fmla="*/ 3294789 w 5680133"/>
              <a:gd name="connsiteY98" fmla="*/ 3116064 h 3533740"/>
              <a:gd name="connsiteX99" fmla="*/ 3294789 w 5680133"/>
              <a:gd name="connsiteY99" fmla="*/ 3189912 h 3533740"/>
              <a:gd name="connsiteX100" fmla="*/ 3363825 w 5680133"/>
              <a:gd name="connsiteY100" fmla="*/ 3189912 h 3533740"/>
              <a:gd name="connsiteX101" fmla="*/ 3363825 w 5680133"/>
              <a:gd name="connsiteY101" fmla="*/ 3405840 h 3533740"/>
              <a:gd name="connsiteX102" fmla="*/ 3484399 w 5680133"/>
              <a:gd name="connsiteY102" fmla="*/ 3525747 h 3533740"/>
              <a:gd name="connsiteX103" fmla="*/ 3087017 w 5680133"/>
              <a:gd name="connsiteY103" fmla="*/ 3533740 h 3533740"/>
              <a:gd name="connsiteX104" fmla="*/ 3266357 w 5680133"/>
              <a:gd name="connsiteY104" fmla="*/ 3401938 h 3533740"/>
              <a:gd name="connsiteX105" fmla="*/ 3118016 w 5680133"/>
              <a:gd name="connsiteY105" fmla="*/ 3279652 h 3533740"/>
              <a:gd name="connsiteX106" fmla="*/ 3068854 w 5680133"/>
              <a:gd name="connsiteY106" fmla="*/ 3268517 h 3533740"/>
              <a:gd name="connsiteX107" fmla="*/ 3004573 w 5680133"/>
              <a:gd name="connsiteY107" fmla="*/ 3221696 h 3533740"/>
              <a:gd name="connsiteX108" fmla="*/ 3074370 w 5680133"/>
              <a:gd name="connsiteY108" fmla="*/ 3174019 h 3533740"/>
              <a:gd name="connsiteX109" fmla="*/ 3157669 w 5680133"/>
              <a:gd name="connsiteY109" fmla="*/ 3225598 h 3533740"/>
              <a:gd name="connsiteX110" fmla="*/ 3252094 w 5680133"/>
              <a:gd name="connsiteY110" fmla="*/ 3225598 h 3533740"/>
              <a:gd name="connsiteX111" fmla="*/ 3075225 w 5680133"/>
              <a:gd name="connsiteY111" fmla="*/ 3104930 h 3533740"/>
              <a:gd name="connsiteX112" fmla="*/ 2908627 w 5680133"/>
              <a:gd name="connsiteY112" fmla="*/ 3227216 h 3533740"/>
              <a:gd name="connsiteX113" fmla="*/ 3045082 w 5680133"/>
              <a:gd name="connsiteY113" fmla="*/ 3347884 h 3533740"/>
              <a:gd name="connsiteX114" fmla="*/ 3092722 w 5680133"/>
              <a:gd name="connsiteY114" fmla="*/ 3358162 h 3533740"/>
              <a:gd name="connsiteX115" fmla="*/ 3170506 w 5680133"/>
              <a:gd name="connsiteY115" fmla="*/ 3411359 h 3533740"/>
              <a:gd name="connsiteX116" fmla="*/ 3091961 w 5680133"/>
              <a:gd name="connsiteY116" fmla="*/ 3463795 h 3533740"/>
              <a:gd name="connsiteX117" fmla="*/ 2996015 w 5680133"/>
              <a:gd name="connsiteY117" fmla="*/ 3395562 h 3533740"/>
              <a:gd name="connsiteX118" fmla="*/ 2894459 w 5680133"/>
              <a:gd name="connsiteY118" fmla="*/ 3395562 h 3533740"/>
              <a:gd name="connsiteX119" fmla="*/ 3087017 w 5680133"/>
              <a:gd name="connsiteY119" fmla="*/ 3533740 h 3533740"/>
              <a:gd name="connsiteX120" fmla="*/ 2479294 w 5680133"/>
              <a:gd name="connsiteY120" fmla="*/ 3521750 h 3533740"/>
              <a:gd name="connsiteX121" fmla="*/ 2573718 w 5680133"/>
              <a:gd name="connsiteY121" fmla="*/ 3521750 h 3533740"/>
              <a:gd name="connsiteX122" fmla="*/ 2573718 w 5680133"/>
              <a:gd name="connsiteY122" fmla="*/ 3295544 h 3533740"/>
              <a:gd name="connsiteX123" fmla="*/ 2664910 w 5680133"/>
              <a:gd name="connsiteY123" fmla="*/ 3182013 h 3533740"/>
              <a:gd name="connsiteX124" fmla="*/ 2731569 w 5680133"/>
              <a:gd name="connsiteY124" fmla="*/ 3259857 h 3533740"/>
              <a:gd name="connsiteX125" fmla="*/ 2731569 w 5680133"/>
              <a:gd name="connsiteY125" fmla="*/ 3521845 h 3533740"/>
              <a:gd name="connsiteX126" fmla="*/ 2826754 w 5680133"/>
              <a:gd name="connsiteY126" fmla="*/ 3521845 h 3533740"/>
              <a:gd name="connsiteX127" fmla="*/ 2826754 w 5680133"/>
              <a:gd name="connsiteY127" fmla="*/ 3251959 h 3533740"/>
              <a:gd name="connsiteX128" fmla="*/ 2691916 w 5680133"/>
              <a:gd name="connsiteY128" fmla="*/ 3104264 h 3533740"/>
              <a:gd name="connsiteX129" fmla="*/ 2571341 w 5680133"/>
              <a:gd name="connsiteY129" fmla="*/ 3168595 h 3533740"/>
              <a:gd name="connsiteX130" fmla="*/ 2571341 w 5680133"/>
              <a:gd name="connsiteY130" fmla="*/ 3116159 h 3533740"/>
              <a:gd name="connsiteX131" fmla="*/ 2479294 w 5680133"/>
              <a:gd name="connsiteY131" fmla="*/ 3116159 h 3533740"/>
              <a:gd name="connsiteX132" fmla="*/ 2479294 w 5680133"/>
              <a:gd name="connsiteY132" fmla="*/ 3521750 h 3533740"/>
              <a:gd name="connsiteX133" fmla="*/ 2273042 w 5680133"/>
              <a:gd name="connsiteY133" fmla="*/ 3521750 h 3533740"/>
              <a:gd name="connsiteX134" fmla="*/ 2372222 w 5680133"/>
              <a:gd name="connsiteY134" fmla="*/ 3521750 h 3533740"/>
              <a:gd name="connsiteX135" fmla="*/ 2372222 w 5680133"/>
              <a:gd name="connsiteY135" fmla="*/ 2965990 h 3533740"/>
              <a:gd name="connsiteX136" fmla="*/ 2273042 w 5680133"/>
              <a:gd name="connsiteY136" fmla="*/ 2965990 h 3533740"/>
              <a:gd name="connsiteX137" fmla="*/ 2273042 w 5680133"/>
              <a:gd name="connsiteY137" fmla="*/ 3521750 h 3533740"/>
              <a:gd name="connsiteX138" fmla="*/ 5500793 w 5680133"/>
              <a:gd name="connsiteY138" fmla="*/ 2775851 h 3533740"/>
              <a:gd name="connsiteX139" fmla="*/ 5680134 w 5680133"/>
              <a:gd name="connsiteY139" fmla="*/ 2644048 h 3533740"/>
              <a:gd name="connsiteX140" fmla="*/ 5531792 w 5680133"/>
              <a:gd name="connsiteY140" fmla="*/ 2521762 h 3533740"/>
              <a:gd name="connsiteX141" fmla="*/ 5482631 w 5680133"/>
              <a:gd name="connsiteY141" fmla="*/ 2510628 h 3533740"/>
              <a:gd name="connsiteX142" fmla="*/ 5418349 w 5680133"/>
              <a:gd name="connsiteY142" fmla="*/ 2463807 h 3533740"/>
              <a:gd name="connsiteX143" fmla="*/ 5488146 w 5680133"/>
              <a:gd name="connsiteY143" fmla="*/ 2416225 h 3533740"/>
              <a:gd name="connsiteX144" fmla="*/ 5571445 w 5680133"/>
              <a:gd name="connsiteY144" fmla="*/ 2467804 h 3533740"/>
              <a:gd name="connsiteX145" fmla="*/ 5665870 w 5680133"/>
              <a:gd name="connsiteY145" fmla="*/ 2467804 h 3533740"/>
              <a:gd name="connsiteX146" fmla="*/ 5489001 w 5680133"/>
              <a:gd name="connsiteY146" fmla="*/ 2347135 h 3533740"/>
              <a:gd name="connsiteX147" fmla="*/ 5322403 w 5680133"/>
              <a:gd name="connsiteY147" fmla="*/ 2469422 h 3533740"/>
              <a:gd name="connsiteX148" fmla="*/ 5458858 w 5680133"/>
              <a:gd name="connsiteY148" fmla="*/ 2590090 h 3533740"/>
              <a:gd name="connsiteX149" fmla="*/ 5506498 w 5680133"/>
              <a:gd name="connsiteY149" fmla="*/ 2600368 h 3533740"/>
              <a:gd name="connsiteX150" fmla="*/ 5584282 w 5680133"/>
              <a:gd name="connsiteY150" fmla="*/ 2653565 h 3533740"/>
              <a:gd name="connsiteX151" fmla="*/ 5505737 w 5680133"/>
              <a:gd name="connsiteY151" fmla="*/ 2706000 h 3533740"/>
              <a:gd name="connsiteX152" fmla="*/ 5409791 w 5680133"/>
              <a:gd name="connsiteY152" fmla="*/ 2637767 h 3533740"/>
              <a:gd name="connsiteX153" fmla="*/ 5308234 w 5680133"/>
              <a:gd name="connsiteY153" fmla="*/ 2637767 h 3533740"/>
              <a:gd name="connsiteX154" fmla="*/ 5500793 w 5680133"/>
              <a:gd name="connsiteY154" fmla="*/ 2775851 h 3533740"/>
              <a:gd name="connsiteX155" fmla="*/ 4957636 w 5680133"/>
              <a:gd name="connsiteY155" fmla="*/ 2519383 h 3533740"/>
              <a:gd name="connsiteX156" fmla="*/ 5065564 w 5680133"/>
              <a:gd name="connsiteY156" fmla="*/ 2421744 h 3533740"/>
              <a:gd name="connsiteX157" fmla="*/ 5172635 w 5680133"/>
              <a:gd name="connsiteY157" fmla="*/ 2519383 h 3533740"/>
              <a:gd name="connsiteX158" fmla="*/ 4957636 w 5680133"/>
              <a:gd name="connsiteY158" fmla="*/ 2519383 h 3533740"/>
              <a:gd name="connsiteX159" fmla="*/ 5069462 w 5680133"/>
              <a:gd name="connsiteY159" fmla="*/ 2775851 h 3533740"/>
              <a:gd name="connsiteX160" fmla="*/ 5255935 w 5680133"/>
              <a:gd name="connsiteY160" fmla="*/ 2658323 h 3533740"/>
              <a:gd name="connsiteX161" fmla="*/ 5155994 w 5680133"/>
              <a:gd name="connsiteY161" fmla="*/ 2658323 h 3533740"/>
              <a:gd name="connsiteX162" fmla="*/ 5071079 w 5680133"/>
              <a:gd name="connsiteY162" fmla="*/ 2701147 h 3533740"/>
              <a:gd name="connsiteX163" fmla="*/ 4956020 w 5680133"/>
              <a:gd name="connsiteY163" fmla="*/ 2588377 h 3533740"/>
              <a:gd name="connsiteX164" fmla="*/ 5266965 w 5680133"/>
              <a:gd name="connsiteY164" fmla="*/ 2588377 h 3533740"/>
              <a:gd name="connsiteX165" fmla="*/ 5063091 w 5680133"/>
              <a:gd name="connsiteY165" fmla="*/ 2346279 h 3533740"/>
              <a:gd name="connsiteX166" fmla="*/ 4859978 w 5680133"/>
              <a:gd name="connsiteY166" fmla="*/ 2562207 h 3533740"/>
              <a:gd name="connsiteX167" fmla="*/ 5069462 w 5680133"/>
              <a:gd name="connsiteY167" fmla="*/ 2775851 h 3533740"/>
              <a:gd name="connsiteX168" fmla="*/ 4675408 w 5680133"/>
              <a:gd name="connsiteY168" fmla="*/ 2255016 h 3533740"/>
              <a:gd name="connsiteX169" fmla="*/ 4737312 w 5680133"/>
              <a:gd name="connsiteY169" fmla="*/ 2316968 h 3533740"/>
              <a:gd name="connsiteX170" fmla="*/ 4799215 w 5680133"/>
              <a:gd name="connsiteY170" fmla="*/ 2255016 h 3533740"/>
              <a:gd name="connsiteX171" fmla="*/ 4737312 w 5680133"/>
              <a:gd name="connsiteY171" fmla="*/ 2192303 h 3533740"/>
              <a:gd name="connsiteX172" fmla="*/ 4675408 w 5680133"/>
              <a:gd name="connsiteY172" fmla="*/ 2255016 h 3533740"/>
              <a:gd name="connsiteX173" fmla="*/ 4690527 w 5680133"/>
              <a:gd name="connsiteY173" fmla="*/ 2763956 h 3533740"/>
              <a:gd name="connsiteX174" fmla="*/ 4784096 w 5680133"/>
              <a:gd name="connsiteY174" fmla="*/ 2763956 h 3533740"/>
              <a:gd name="connsiteX175" fmla="*/ 4784096 w 5680133"/>
              <a:gd name="connsiteY175" fmla="*/ 2358270 h 3533740"/>
              <a:gd name="connsiteX176" fmla="*/ 4690527 w 5680133"/>
              <a:gd name="connsiteY176" fmla="*/ 2358270 h 3533740"/>
              <a:gd name="connsiteX177" fmla="*/ 4690527 w 5680133"/>
              <a:gd name="connsiteY177" fmla="*/ 2763956 h 3533740"/>
              <a:gd name="connsiteX178" fmla="*/ 4393274 w 5680133"/>
              <a:gd name="connsiteY178" fmla="*/ 2763956 h 3533740"/>
              <a:gd name="connsiteX179" fmla="*/ 4487699 w 5680133"/>
              <a:gd name="connsiteY179" fmla="*/ 2763956 h 3533740"/>
              <a:gd name="connsiteX180" fmla="*/ 4487699 w 5680133"/>
              <a:gd name="connsiteY180" fmla="*/ 2580574 h 3533740"/>
              <a:gd name="connsiteX181" fmla="*/ 4557495 w 5680133"/>
              <a:gd name="connsiteY181" fmla="*/ 2443251 h 3533740"/>
              <a:gd name="connsiteX182" fmla="*/ 4629669 w 5680133"/>
              <a:gd name="connsiteY182" fmla="*/ 2436876 h 3533740"/>
              <a:gd name="connsiteX183" fmla="*/ 4629669 w 5680133"/>
              <a:gd name="connsiteY183" fmla="*/ 2346374 h 3533740"/>
              <a:gd name="connsiteX184" fmla="*/ 4485322 w 5680133"/>
              <a:gd name="connsiteY184" fmla="*/ 2441634 h 3533740"/>
              <a:gd name="connsiteX185" fmla="*/ 4485322 w 5680133"/>
              <a:gd name="connsiteY185" fmla="*/ 2358270 h 3533740"/>
              <a:gd name="connsiteX186" fmla="*/ 4393274 w 5680133"/>
              <a:gd name="connsiteY186" fmla="*/ 2358270 h 3533740"/>
              <a:gd name="connsiteX187" fmla="*/ 4393274 w 5680133"/>
              <a:gd name="connsiteY187" fmla="*/ 2763956 h 3533740"/>
              <a:gd name="connsiteX188" fmla="*/ 3987333 w 5680133"/>
              <a:gd name="connsiteY188" fmla="*/ 2560684 h 3533740"/>
              <a:gd name="connsiteX189" fmla="*/ 4090506 w 5680133"/>
              <a:gd name="connsiteY189" fmla="*/ 2422506 h 3533740"/>
              <a:gd name="connsiteX190" fmla="*/ 4196817 w 5680133"/>
              <a:gd name="connsiteY190" fmla="*/ 2560684 h 3533740"/>
              <a:gd name="connsiteX191" fmla="*/ 4090506 w 5680133"/>
              <a:gd name="connsiteY191" fmla="*/ 2700386 h 3533740"/>
              <a:gd name="connsiteX192" fmla="*/ 3987333 w 5680133"/>
              <a:gd name="connsiteY192" fmla="*/ 2560684 h 3533740"/>
              <a:gd name="connsiteX193" fmla="*/ 4072154 w 5680133"/>
              <a:gd name="connsiteY193" fmla="*/ 2775851 h 3533740"/>
              <a:gd name="connsiteX194" fmla="*/ 4195106 w 5680133"/>
              <a:gd name="connsiteY194" fmla="*/ 2713138 h 3533740"/>
              <a:gd name="connsiteX195" fmla="*/ 4195106 w 5680133"/>
              <a:gd name="connsiteY195" fmla="*/ 2763956 h 3533740"/>
              <a:gd name="connsiteX196" fmla="*/ 4290291 w 5680133"/>
              <a:gd name="connsiteY196" fmla="*/ 2763956 h 3533740"/>
              <a:gd name="connsiteX197" fmla="*/ 4290291 w 5680133"/>
              <a:gd name="connsiteY197" fmla="*/ 2358270 h 3533740"/>
              <a:gd name="connsiteX198" fmla="*/ 4195106 w 5680133"/>
              <a:gd name="connsiteY198" fmla="*/ 2358270 h 3533740"/>
              <a:gd name="connsiteX199" fmla="*/ 4195106 w 5680133"/>
              <a:gd name="connsiteY199" fmla="*/ 2410705 h 3533740"/>
              <a:gd name="connsiteX200" fmla="*/ 4072154 w 5680133"/>
              <a:gd name="connsiteY200" fmla="*/ 2346374 h 3533740"/>
              <a:gd name="connsiteX201" fmla="*/ 3890531 w 5680133"/>
              <a:gd name="connsiteY201" fmla="*/ 2560684 h 3533740"/>
              <a:gd name="connsiteX202" fmla="*/ 4072154 w 5680133"/>
              <a:gd name="connsiteY202" fmla="*/ 2775851 h 3533740"/>
              <a:gd name="connsiteX203" fmla="*/ 3606781 w 5680133"/>
              <a:gd name="connsiteY203" fmla="*/ 2775851 h 3533740"/>
              <a:gd name="connsiteX204" fmla="*/ 3720985 w 5680133"/>
              <a:gd name="connsiteY204" fmla="*/ 2713899 h 3533740"/>
              <a:gd name="connsiteX205" fmla="*/ 3720985 w 5680133"/>
              <a:gd name="connsiteY205" fmla="*/ 2763956 h 3533740"/>
              <a:gd name="connsiteX206" fmla="*/ 3813793 w 5680133"/>
              <a:gd name="connsiteY206" fmla="*/ 2763956 h 3533740"/>
              <a:gd name="connsiteX207" fmla="*/ 3813793 w 5680133"/>
              <a:gd name="connsiteY207" fmla="*/ 2358270 h 3533740"/>
              <a:gd name="connsiteX208" fmla="*/ 3719368 w 5680133"/>
              <a:gd name="connsiteY208" fmla="*/ 2358270 h 3533740"/>
              <a:gd name="connsiteX209" fmla="*/ 3719368 w 5680133"/>
              <a:gd name="connsiteY209" fmla="*/ 2582953 h 3533740"/>
              <a:gd name="connsiteX210" fmla="*/ 3634452 w 5680133"/>
              <a:gd name="connsiteY210" fmla="*/ 2698102 h 3533740"/>
              <a:gd name="connsiteX211" fmla="*/ 3566177 w 5680133"/>
              <a:gd name="connsiteY211" fmla="*/ 2612359 h 3533740"/>
              <a:gd name="connsiteX212" fmla="*/ 3566177 w 5680133"/>
              <a:gd name="connsiteY212" fmla="*/ 2358270 h 3533740"/>
              <a:gd name="connsiteX213" fmla="*/ 3471753 w 5680133"/>
              <a:gd name="connsiteY213" fmla="*/ 2358270 h 3533740"/>
              <a:gd name="connsiteX214" fmla="*/ 3471753 w 5680133"/>
              <a:gd name="connsiteY214" fmla="*/ 2626538 h 3533740"/>
              <a:gd name="connsiteX215" fmla="*/ 3606781 w 5680133"/>
              <a:gd name="connsiteY215" fmla="*/ 2775851 h 3533740"/>
              <a:gd name="connsiteX216" fmla="*/ 3345187 w 5680133"/>
              <a:gd name="connsiteY216" fmla="*/ 2767952 h 3533740"/>
              <a:gd name="connsiteX217" fmla="*/ 3405475 w 5680133"/>
              <a:gd name="connsiteY217" fmla="*/ 2759959 h 3533740"/>
              <a:gd name="connsiteX218" fmla="*/ 3405475 w 5680133"/>
              <a:gd name="connsiteY218" fmla="*/ 2690869 h 3533740"/>
              <a:gd name="connsiteX219" fmla="*/ 3370576 w 5680133"/>
              <a:gd name="connsiteY219" fmla="*/ 2694866 h 3533740"/>
              <a:gd name="connsiteX220" fmla="*/ 3316660 w 5680133"/>
              <a:gd name="connsiteY220" fmla="*/ 2630535 h 3533740"/>
              <a:gd name="connsiteX221" fmla="*/ 3316660 w 5680133"/>
              <a:gd name="connsiteY221" fmla="*/ 2432022 h 3533740"/>
              <a:gd name="connsiteX222" fmla="*/ 3397582 w 5680133"/>
              <a:gd name="connsiteY222" fmla="*/ 2432022 h 3533740"/>
              <a:gd name="connsiteX223" fmla="*/ 3397582 w 5680133"/>
              <a:gd name="connsiteY223" fmla="*/ 2358174 h 3533740"/>
              <a:gd name="connsiteX224" fmla="*/ 3316660 w 5680133"/>
              <a:gd name="connsiteY224" fmla="*/ 2358174 h 3533740"/>
              <a:gd name="connsiteX225" fmla="*/ 3316660 w 5680133"/>
              <a:gd name="connsiteY225" fmla="*/ 2239124 h 3533740"/>
              <a:gd name="connsiteX226" fmla="*/ 3224612 w 5680133"/>
              <a:gd name="connsiteY226" fmla="*/ 2239124 h 3533740"/>
              <a:gd name="connsiteX227" fmla="*/ 3224612 w 5680133"/>
              <a:gd name="connsiteY227" fmla="*/ 2358174 h 3533740"/>
              <a:gd name="connsiteX228" fmla="*/ 3155577 w 5680133"/>
              <a:gd name="connsiteY228" fmla="*/ 2358174 h 3533740"/>
              <a:gd name="connsiteX229" fmla="*/ 3155577 w 5680133"/>
              <a:gd name="connsiteY229" fmla="*/ 2432022 h 3533740"/>
              <a:gd name="connsiteX230" fmla="*/ 3224612 w 5680133"/>
              <a:gd name="connsiteY230" fmla="*/ 2432022 h 3533740"/>
              <a:gd name="connsiteX231" fmla="*/ 3224612 w 5680133"/>
              <a:gd name="connsiteY231" fmla="*/ 2647950 h 3533740"/>
              <a:gd name="connsiteX232" fmla="*/ 3345187 w 5680133"/>
              <a:gd name="connsiteY232" fmla="*/ 2767952 h 3533740"/>
              <a:gd name="connsiteX233" fmla="*/ 2942384 w 5680133"/>
              <a:gd name="connsiteY233" fmla="*/ 2775851 h 3533740"/>
              <a:gd name="connsiteX234" fmla="*/ 3127240 w 5680133"/>
              <a:gd name="connsiteY234" fmla="*/ 2636150 h 3533740"/>
              <a:gd name="connsiteX235" fmla="*/ 3033671 w 5680133"/>
              <a:gd name="connsiteY235" fmla="*/ 2636150 h 3533740"/>
              <a:gd name="connsiteX236" fmla="*/ 2944001 w 5680133"/>
              <a:gd name="connsiteY236" fmla="*/ 2698102 h 3533740"/>
              <a:gd name="connsiteX237" fmla="*/ 2840067 w 5680133"/>
              <a:gd name="connsiteY237" fmla="*/ 2562302 h 3533740"/>
              <a:gd name="connsiteX238" fmla="*/ 2946378 w 5680133"/>
              <a:gd name="connsiteY238" fmla="*/ 2424980 h 3533740"/>
              <a:gd name="connsiteX239" fmla="*/ 3033671 w 5680133"/>
              <a:gd name="connsiteY239" fmla="*/ 2486932 h 3533740"/>
              <a:gd name="connsiteX240" fmla="*/ 3126479 w 5680133"/>
              <a:gd name="connsiteY240" fmla="*/ 2486932 h 3533740"/>
              <a:gd name="connsiteX241" fmla="*/ 2944761 w 5680133"/>
              <a:gd name="connsiteY241" fmla="*/ 2347230 h 3533740"/>
              <a:gd name="connsiteX242" fmla="*/ 2740887 w 5680133"/>
              <a:gd name="connsiteY242" fmla="*/ 2562397 h 3533740"/>
              <a:gd name="connsiteX243" fmla="*/ 2942384 w 5680133"/>
              <a:gd name="connsiteY243" fmla="*/ 2775851 h 3533740"/>
              <a:gd name="connsiteX244" fmla="*/ 2380114 w 5680133"/>
              <a:gd name="connsiteY244" fmla="*/ 2564681 h 3533740"/>
              <a:gd name="connsiteX245" fmla="*/ 2417390 w 5680133"/>
              <a:gd name="connsiteY245" fmla="*/ 2455908 h 3533740"/>
              <a:gd name="connsiteX246" fmla="*/ 2466552 w 5680133"/>
              <a:gd name="connsiteY246" fmla="*/ 2312210 h 3533740"/>
              <a:gd name="connsiteX247" fmla="*/ 2467312 w 5680133"/>
              <a:gd name="connsiteY247" fmla="*/ 2312210 h 3533740"/>
              <a:gd name="connsiteX248" fmla="*/ 2516474 w 5680133"/>
              <a:gd name="connsiteY248" fmla="*/ 2455147 h 3533740"/>
              <a:gd name="connsiteX249" fmla="*/ 2553749 w 5680133"/>
              <a:gd name="connsiteY249" fmla="*/ 2564681 h 3533740"/>
              <a:gd name="connsiteX250" fmla="*/ 2380114 w 5680133"/>
              <a:gd name="connsiteY250" fmla="*/ 2564681 h 3533740"/>
              <a:gd name="connsiteX251" fmla="*/ 2207240 w 5680133"/>
              <a:gd name="connsiteY251" fmla="*/ 2763956 h 3533740"/>
              <a:gd name="connsiteX252" fmla="*/ 2311174 w 5680133"/>
              <a:gd name="connsiteY252" fmla="*/ 2763956 h 3533740"/>
              <a:gd name="connsiteX253" fmla="*/ 2350826 w 5680133"/>
              <a:gd name="connsiteY253" fmla="*/ 2648045 h 3533740"/>
              <a:gd name="connsiteX254" fmla="*/ 2582466 w 5680133"/>
              <a:gd name="connsiteY254" fmla="*/ 2648045 h 3533740"/>
              <a:gd name="connsiteX255" fmla="*/ 2622119 w 5680133"/>
              <a:gd name="connsiteY255" fmla="*/ 2763956 h 3533740"/>
              <a:gd name="connsiteX256" fmla="*/ 2728430 w 5680133"/>
              <a:gd name="connsiteY256" fmla="*/ 2763956 h 3533740"/>
              <a:gd name="connsiteX257" fmla="*/ 2523701 w 5680133"/>
              <a:gd name="connsiteY257" fmla="*/ 2208195 h 3533740"/>
              <a:gd name="connsiteX258" fmla="*/ 2414252 w 5680133"/>
              <a:gd name="connsiteY258" fmla="*/ 2208195 h 3533740"/>
              <a:gd name="connsiteX259" fmla="*/ 2207240 w 5680133"/>
              <a:gd name="connsiteY259" fmla="*/ 2763956 h 35337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Lst>
            <a:rect l="l" t="t" r="r" b="b"/>
            <a:pathLst>
              <a:path w="5680133" h="3533740">
                <a:moveTo>
                  <a:pt x="1616252" y="1027014"/>
                </a:moveTo>
                <a:cubicBezTo>
                  <a:pt x="1616252" y="1353238"/>
                  <a:pt x="1352091" y="1617605"/>
                  <a:pt x="1026216" y="1617605"/>
                </a:cubicBezTo>
                <a:cubicBezTo>
                  <a:pt x="700341" y="1617605"/>
                  <a:pt x="436180" y="1353238"/>
                  <a:pt x="436180" y="1027014"/>
                </a:cubicBezTo>
                <a:cubicBezTo>
                  <a:pt x="436180" y="700886"/>
                  <a:pt x="700341" y="436519"/>
                  <a:pt x="1026216" y="436519"/>
                </a:cubicBezTo>
                <a:cubicBezTo>
                  <a:pt x="1352091" y="436519"/>
                  <a:pt x="1616252" y="700886"/>
                  <a:pt x="1616252" y="1027014"/>
                </a:cubicBezTo>
                <a:moveTo>
                  <a:pt x="2052432" y="2054029"/>
                </a:moveTo>
                <a:lnTo>
                  <a:pt x="2052432" y="1027014"/>
                </a:lnTo>
                <a:cubicBezTo>
                  <a:pt x="2052432" y="459834"/>
                  <a:pt x="1592955" y="0"/>
                  <a:pt x="1026216" y="0"/>
                </a:cubicBezTo>
                <a:cubicBezTo>
                  <a:pt x="459477" y="0"/>
                  <a:pt x="0" y="459834"/>
                  <a:pt x="0" y="1027014"/>
                </a:cubicBezTo>
                <a:cubicBezTo>
                  <a:pt x="0" y="1594290"/>
                  <a:pt x="459477" y="2054029"/>
                  <a:pt x="1026216" y="2054029"/>
                </a:cubicBezTo>
                <a:lnTo>
                  <a:pt x="2052432" y="2054029"/>
                </a:lnTo>
                <a:close/>
                <a:moveTo>
                  <a:pt x="5302720" y="3528126"/>
                </a:moveTo>
                <a:cubicBezTo>
                  <a:pt x="5336001" y="3528126"/>
                  <a:pt x="5363767" y="3501099"/>
                  <a:pt x="5363767" y="3466935"/>
                </a:cubicBezTo>
                <a:cubicBezTo>
                  <a:pt x="5363767" y="3433628"/>
                  <a:pt x="5336001" y="3406601"/>
                  <a:pt x="5302720" y="3406601"/>
                </a:cubicBezTo>
                <a:cubicBezTo>
                  <a:pt x="5269343" y="3406601"/>
                  <a:pt x="5241576" y="3433628"/>
                  <a:pt x="5241576" y="3466935"/>
                </a:cubicBezTo>
                <a:cubicBezTo>
                  <a:pt x="5241576" y="3501194"/>
                  <a:pt x="5269343" y="3528126"/>
                  <a:pt x="5302720" y="3528126"/>
                </a:cubicBezTo>
                <a:moveTo>
                  <a:pt x="4875097" y="3277272"/>
                </a:moveTo>
                <a:cubicBezTo>
                  <a:pt x="4883846" y="3220079"/>
                  <a:pt x="4927492" y="3179634"/>
                  <a:pt x="4983025" y="3179634"/>
                </a:cubicBezTo>
                <a:cubicBezTo>
                  <a:pt x="5043313" y="3179634"/>
                  <a:pt x="5081349" y="3218556"/>
                  <a:pt x="5090097" y="3277272"/>
                </a:cubicBezTo>
                <a:lnTo>
                  <a:pt x="4875097" y="3277272"/>
                </a:lnTo>
                <a:close/>
                <a:moveTo>
                  <a:pt x="4986924" y="3533740"/>
                </a:moveTo>
                <a:cubicBezTo>
                  <a:pt x="5086864" y="3533740"/>
                  <a:pt x="5151906" y="3485302"/>
                  <a:pt x="5173396" y="3416213"/>
                </a:cubicBezTo>
                <a:lnTo>
                  <a:pt x="5073456" y="3416213"/>
                </a:lnTo>
                <a:cubicBezTo>
                  <a:pt x="5060809" y="3440004"/>
                  <a:pt x="5034564" y="3459037"/>
                  <a:pt x="4988540" y="3459037"/>
                </a:cubicBezTo>
                <a:cubicBezTo>
                  <a:pt x="4925115" y="3459037"/>
                  <a:pt x="4878236" y="3413738"/>
                  <a:pt x="4873481" y="3346267"/>
                </a:cubicBezTo>
                <a:lnTo>
                  <a:pt x="5184427" y="3346267"/>
                </a:lnTo>
                <a:cubicBezTo>
                  <a:pt x="5182810" y="3192291"/>
                  <a:pt x="5101983" y="3104168"/>
                  <a:pt x="4980553" y="3104168"/>
                </a:cubicBezTo>
                <a:cubicBezTo>
                  <a:pt x="4870248" y="3104168"/>
                  <a:pt x="4777440" y="3193052"/>
                  <a:pt x="4777440" y="3320096"/>
                </a:cubicBezTo>
                <a:cubicBezTo>
                  <a:pt x="4777535" y="3447997"/>
                  <a:pt x="4857601" y="3533740"/>
                  <a:pt x="4986924" y="3533740"/>
                </a:cubicBezTo>
                <a:moveTo>
                  <a:pt x="4677595" y="3525747"/>
                </a:moveTo>
                <a:cubicBezTo>
                  <a:pt x="4699846" y="3525747"/>
                  <a:pt x="4724379" y="3522606"/>
                  <a:pt x="4737882" y="3517753"/>
                </a:cubicBezTo>
                <a:lnTo>
                  <a:pt x="4737882" y="3448664"/>
                </a:lnTo>
                <a:cubicBezTo>
                  <a:pt x="4724379" y="3451043"/>
                  <a:pt x="4712493" y="3452660"/>
                  <a:pt x="4702984" y="3452660"/>
                </a:cubicBezTo>
                <a:cubicBezTo>
                  <a:pt x="4663331" y="3452660"/>
                  <a:pt x="4649068" y="3430392"/>
                  <a:pt x="4649068" y="3388329"/>
                </a:cubicBezTo>
                <a:lnTo>
                  <a:pt x="4649068" y="3189912"/>
                </a:lnTo>
                <a:lnTo>
                  <a:pt x="4729990" y="3189912"/>
                </a:lnTo>
                <a:lnTo>
                  <a:pt x="4729990" y="3116064"/>
                </a:lnTo>
                <a:lnTo>
                  <a:pt x="4649068" y="3116064"/>
                </a:lnTo>
                <a:lnTo>
                  <a:pt x="4649068" y="2997013"/>
                </a:lnTo>
                <a:lnTo>
                  <a:pt x="4557020" y="2997013"/>
                </a:lnTo>
                <a:lnTo>
                  <a:pt x="4557020" y="3116064"/>
                </a:lnTo>
                <a:lnTo>
                  <a:pt x="4487984" y="3116064"/>
                </a:lnTo>
                <a:lnTo>
                  <a:pt x="4487984" y="3189912"/>
                </a:lnTo>
                <a:lnTo>
                  <a:pt x="4557020" y="3189912"/>
                </a:lnTo>
                <a:lnTo>
                  <a:pt x="4557020" y="3405840"/>
                </a:lnTo>
                <a:cubicBezTo>
                  <a:pt x="4557020" y="3495580"/>
                  <a:pt x="4611697" y="3525747"/>
                  <a:pt x="4677595" y="3525747"/>
                </a:cubicBezTo>
                <a:moveTo>
                  <a:pt x="4221446" y="3533740"/>
                </a:moveTo>
                <a:cubicBezTo>
                  <a:pt x="4274601" y="3533740"/>
                  <a:pt x="4313493" y="3512328"/>
                  <a:pt x="4335650" y="3471789"/>
                </a:cubicBezTo>
                <a:lnTo>
                  <a:pt x="4335650" y="3521845"/>
                </a:lnTo>
                <a:lnTo>
                  <a:pt x="4428458" y="3521845"/>
                </a:lnTo>
                <a:lnTo>
                  <a:pt x="4428458" y="3116159"/>
                </a:lnTo>
                <a:lnTo>
                  <a:pt x="4334033" y="3116159"/>
                </a:lnTo>
                <a:lnTo>
                  <a:pt x="4334033" y="3340842"/>
                </a:lnTo>
                <a:cubicBezTo>
                  <a:pt x="4334033" y="3422588"/>
                  <a:pt x="4291147" y="3455991"/>
                  <a:pt x="4249117" y="3455991"/>
                </a:cubicBezTo>
                <a:cubicBezTo>
                  <a:pt x="4201477" y="3455991"/>
                  <a:pt x="4180937" y="3424206"/>
                  <a:pt x="4180937" y="3370248"/>
                </a:cubicBezTo>
                <a:lnTo>
                  <a:pt x="4180937" y="3116159"/>
                </a:lnTo>
                <a:lnTo>
                  <a:pt x="4086512" y="3116159"/>
                </a:lnTo>
                <a:lnTo>
                  <a:pt x="4086512" y="3384523"/>
                </a:lnTo>
                <a:cubicBezTo>
                  <a:pt x="4086512" y="3482923"/>
                  <a:pt x="4142045" y="3533740"/>
                  <a:pt x="4221446" y="3533740"/>
                </a:cubicBezTo>
                <a:moveTo>
                  <a:pt x="3958806" y="3525747"/>
                </a:moveTo>
                <a:cubicBezTo>
                  <a:pt x="3981057" y="3525747"/>
                  <a:pt x="4005590" y="3522606"/>
                  <a:pt x="4019093" y="3517753"/>
                </a:cubicBezTo>
                <a:lnTo>
                  <a:pt x="4019093" y="3448664"/>
                </a:lnTo>
                <a:cubicBezTo>
                  <a:pt x="4005590" y="3451043"/>
                  <a:pt x="3993704" y="3452660"/>
                  <a:pt x="3984195" y="3452660"/>
                </a:cubicBezTo>
                <a:cubicBezTo>
                  <a:pt x="3944542" y="3452660"/>
                  <a:pt x="3930279" y="3430392"/>
                  <a:pt x="3930279" y="3388329"/>
                </a:cubicBezTo>
                <a:lnTo>
                  <a:pt x="3930279" y="3189912"/>
                </a:lnTo>
                <a:lnTo>
                  <a:pt x="4011201" y="3189912"/>
                </a:lnTo>
                <a:lnTo>
                  <a:pt x="4011201" y="3116064"/>
                </a:lnTo>
                <a:lnTo>
                  <a:pt x="3930279" y="3116064"/>
                </a:lnTo>
                <a:lnTo>
                  <a:pt x="3930279" y="2997013"/>
                </a:lnTo>
                <a:lnTo>
                  <a:pt x="3838231" y="2997013"/>
                </a:lnTo>
                <a:lnTo>
                  <a:pt x="3838231" y="3116064"/>
                </a:lnTo>
                <a:lnTo>
                  <a:pt x="3769196" y="3116064"/>
                </a:lnTo>
                <a:lnTo>
                  <a:pt x="3769196" y="3189912"/>
                </a:lnTo>
                <a:lnTo>
                  <a:pt x="3838231" y="3189912"/>
                </a:lnTo>
                <a:lnTo>
                  <a:pt x="3838231" y="3405840"/>
                </a:lnTo>
                <a:cubicBezTo>
                  <a:pt x="3838231" y="3495580"/>
                  <a:pt x="3893003" y="3525747"/>
                  <a:pt x="3958806" y="3525747"/>
                </a:cubicBezTo>
                <a:moveTo>
                  <a:pt x="3601076" y="3012906"/>
                </a:moveTo>
                <a:cubicBezTo>
                  <a:pt x="3601076" y="3047070"/>
                  <a:pt x="3628842" y="3074858"/>
                  <a:pt x="3662979" y="3074858"/>
                </a:cubicBezTo>
                <a:cubicBezTo>
                  <a:pt x="3697117" y="3074858"/>
                  <a:pt x="3724883" y="3047070"/>
                  <a:pt x="3724883" y="3012906"/>
                </a:cubicBezTo>
                <a:cubicBezTo>
                  <a:pt x="3724883" y="2977980"/>
                  <a:pt x="3697117" y="2950192"/>
                  <a:pt x="3662979" y="2950192"/>
                </a:cubicBezTo>
                <a:cubicBezTo>
                  <a:pt x="3628842" y="2950192"/>
                  <a:pt x="3601076" y="2977885"/>
                  <a:pt x="3601076" y="3012906"/>
                </a:cubicBezTo>
                <a:moveTo>
                  <a:pt x="3616100" y="3521750"/>
                </a:moveTo>
                <a:lnTo>
                  <a:pt x="3709669" y="3521750"/>
                </a:lnTo>
                <a:lnTo>
                  <a:pt x="3709669" y="3116064"/>
                </a:lnTo>
                <a:lnTo>
                  <a:pt x="3616100" y="3116064"/>
                </a:lnTo>
                <a:lnTo>
                  <a:pt x="3616100" y="3521750"/>
                </a:lnTo>
                <a:close/>
                <a:moveTo>
                  <a:pt x="3484399" y="3525747"/>
                </a:moveTo>
                <a:cubicBezTo>
                  <a:pt x="3506651" y="3525747"/>
                  <a:pt x="3531184" y="3522606"/>
                  <a:pt x="3544687" y="3517753"/>
                </a:cubicBezTo>
                <a:lnTo>
                  <a:pt x="3544687" y="3448664"/>
                </a:lnTo>
                <a:cubicBezTo>
                  <a:pt x="3531184" y="3451043"/>
                  <a:pt x="3519298" y="3452660"/>
                  <a:pt x="3509789" y="3452660"/>
                </a:cubicBezTo>
                <a:cubicBezTo>
                  <a:pt x="3470136" y="3452660"/>
                  <a:pt x="3455872" y="3430392"/>
                  <a:pt x="3455872" y="3388329"/>
                </a:cubicBezTo>
                <a:lnTo>
                  <a:pt x="3455872" y="3189912"/>
                </a:lnTo>
                <a:lnTo>
                  <a:pt x="3536794" y="3189912"/>
                </a:lnTo>
                <a:lnTo>
                  <a:pt x="3536794" y="3116064"/>
                </a:lnTo>
                <a:lnTo>
                  <a:pt x="3455872" y="3116064"/>
                </a:lnTo>
                <a:lnTo>
                  <a:pt x="3455872" y="2997013"/>
                </a:lnTo>
                <a:lnTo>
                  <a:pt x="3363825" y="2997013"/>
                </a:lnTo>
                <a:lnTo>
                  <a:pt x="3363825" y="3116064"/>
                </a:lnTo>
                <a:lnTo>
                  <a:pt x="3294789" y="3116064"/>
                </a:lnTo>
                <a:lnTo>
                  <a:pt x="3294789" y="3189912"/>
                </a:lnTo>
                <a:lnTo>
                  <a:pt x="3363825" y="3189912"/>
                </a:lnTo>
                <a:lnTo>
                  <a:pt x="3363825" y="3405840"/>
                </a:lnTo>
                <a:cubicBezTo>
                  <a:pt x="3363825" y="3495580"/>
                  <a:pt x="3418597" y="3525747"/>
                  <a:pt x="3484399" y="3525747"/>
                </a:cubicBezTo>
                <a:moveTo>
                  <a:pt x="3087017" y="3533740"/>
                </a:moveTo>
                <a:cubicBezTo>
                  <a:pt x="3189334" y="3533740"/>
                  <a:pt x="3266357" y="3482923"/>
                  <a:pt x="3266357" y="3401938"/>
                </a:cubicBezTo>
                <a:cubicBezTo>
                  <a:pt x="3266357" y="3331326"/>
                  <a:pt x="3207686" y="3299541"/>
                  <a:pt x="3118016" y="3279652"/>
                </a:cubicBezTo>
                <a:lnTo>
                  <a:pt x="3068854" y="3268517"/>
                </a:lnTo>
                <a:cubicBezTo>
                  <a:pt x="3023591" y="3259001"/>
                  <a:pt x="3004573" y="3247867"/>
                  <a:pt x="3004573" y="3221696"/>
                </a:cubicBezTo>
                <a:cubicBezTo>
                  <a:pt x="3004573" y="3192291"/>
                  <a:pt x="3033956" y="3174019"/>
                  <a:pt x="3074370" y="3174019"/>
                </a:cubicBezTo>
                <a:cubicBezTo>
                  <a:pt x="3119633" y="3174019"/>
                  <a:pt x="3148160" y="3193052"/>
                  <a:pt x="3157669" y="3225598"/>
                </a:cubicBezTo>
                <a:lnTo>
                  <a:pt x="3252094" y="3225598"/>
                </a:lnTo>
                <a:cubicBezTo>
                  <a:pt x="3242585" y="3159744"/>
                  <a:pt x="3183058" y="3104930"/>
                  <a:pt x="3075225" y="3104930"/>
                </a:cubicBezTo>
                <a:cubicBezTo>
                  <a:pt x="2976902" y="3104930"/>
                  <a:pt x="2908627" y="3155747"/>
                  <a:pt x="2908627" y="3227216"/>
                </a:cubicBezTo>
                <a:cubicBezTo>
                  <a:pt x="2908627" y="3294687"/>
                  <a:pt x="2957028" y="3328851"/>
                  <a:pt x="3045082" y="3347884"/>
                </a:cubicBezTo>
                <a:lnTo>
                  <a:pt x="3092722" y="3358162"/>
                </a:lnTo>
                <a:cubicBezTo>
                  <a:pt x="3149871" y="3370058"/>
                  <a:pt x="3170506" y="3383571"/>
                  <a:pt x="3170506" y="3411359"/>
                </a:cubicBezTo>
                <a:cubicBezTo>
                  <a:pt x="3170506" y="3444667"/>
                  <a:pt x="3137985" y="3463795"/>
                  <a:pt x="3091961" y="3463795"/>
                </a:cubicBezTo>
                <a:cubicBezTo>
                  <a:pt x="3034051" y="3463795"/>
                  <a:pt x="3003147" y="3436007"/>
                  <a:pt x="2996015" y="3395562"/>
                </a:cubicBezTo>
                <a:lnTo>
                  <a:pt x="2894459" y="3395562"/>
                </a:lnTo>
                <a:cubicBezTo>
                  <a:pt x="2900544" y="3476547"/>
                  <a:pt x="2969580" y="3533740"/>
                  <a:pt x="3087017" y="3533740"/>
                </a:cubicBezTo>
                <a:moveTo>
                  <a:pt x="2479294" y="3521750"/>
                </a:moveTo>
                <a:lnTo>
                  <a:pt x="2573718" y="3521750"/>
                </a:lnTo>
                <a:lnTo>
                  <a:pt x="2573718" y="3295544"/>
                </a:lnTo>
                <a:cubicBezTo>
                  <a:pt x="2573718" y="3215320"/>
                  <a:pt x="2618125" y="3182013"/>
                  <a:pt x="2664910" y="3182013"/>
                </a:cubicBezTo>
                <a:cubicBezTo>
                  <a:pt x="2714072" y="3182013"/>
                  <a:pt x="2731569" y="3215320"/>
                  <a:pt x="2731569" y="3259857"/>
                </a:cubicBezTo>
                <a:lnTo>
                  <a:pt x="2731569" y="3521845"/>
                </a:lnTo>
                <a:lnTo>
                  <a:pt x="2826754" y="3521845"/>
                </a:lnTo>
                <a:lnTo>
                  <a:pt x="2826754" y="3251959"/>
                </a:lnTo>
                <a:cubicBezTo>
                  <a:pt x="2826754" y="3156699"/>
                  <a:pt x="2773598" y="3104264"/>
                  <a:pt x="2691916" y="3104264"/>
                </a:cubicBezTo>
                <a:cubicBezTo>
                  <a:pt x="2633245" y="3104264"/>
                  <a:pt x="2592736" y="3134431"/>
                  <a:pt x="2571341" y="3168595"/>
                </a:cubicBezTo>
                <a:lnTo>
                  <a:pt x="2571341" y="3116159"/>
                </a:lnTo>
                <a:lnTo>
                  <a:pt x="2479294" y="3116159"/>
                </a:lnTo>
                <a:lnTo>
                  <a:pt x="2479294" y="3521750"/>
                </a:lnTo>
                <a:close/>
                <a:moveTo>
                  <a:pt x="2273042" y="3521750"/>
                </a:moveTo>
                <a:lnTo>
                  <a:pt x="2372222" y="3521750"/>
                </a:lnTo>
                <a:lnTo>
                  <a:pt x="2372222" y="2965990"/>
                </a:lnTo>
                <a:lnTo>
                  <a:pt x="2273042" y="2965990"/>
                </a:lnTo>
                <a:lnTo>
                  <a:pt x="2273042" y="3521750"/>
                </a:lnTo>
                <a:close/>
                <a:moveTo>
                  <a:pt x="5500793" y="2775851"/>
                </a:moveTo>
                <a:cubicBezTo>
                  <a:pt x="5603110" y="2775851"/>
                  <a:pt x="5680134" y="2725033"/>
                  <a:pt x="5680134" y="2644048"/>
                </a:cubicBezTo>
                <a:cubicBezTo>
                  <a:pt x="5680134" y="2573437"/>
                  <a:pt x="5621462" y="2541651"/>
                  <a:pt x="5531792" y="2521762"/>
                </a:cubicBezTo>
                <a:lnTo>
                  <a:pt x="5482631" y="2510628"/>
                </a:lnTo>
                <a:cubicBezTo>
                  <a:pt x="5437367" y="2501111"/>
                  <a:pt x="5418349" y="2489977"/>
                  <a:pt x="5418349" y="2463807"/>
                </a:cubicBezTo>
                <a:cubicBezTo>
                  <a:pt x="5418349" y="2434401"/>
                  <a:pt x="5447732" y="2416225"/>
                  <a:pt x="5488146" y="2416225"/>
                </a:cubicBezTo>
                <a:cubicBezTo>
                  <a:pt x="5533409" y="2416225"/>
                  <a:pt x="5561936" y="2435258"/>
                  <a:pt x="5571445" y="2467804"/>
                </a:cubicBezTo>
                <a:lnTo>
                  <a:pt x="5665870" y="2467804"/>
                </a:lnTo>
                <a:cubicBezTo>
                  <a:pt x="5656361" y="2401950"/>
                  <a:pt x="5596834" y="2347135"/>
                  <a:pt x="5489001" y="2347135"/>
                </a:cubicBezTo>
                <a:cubicBezTo>
                  <a:pt x="5390583" y="2347135"/>
                  <a:pt x="5322403" y="2397953"/>
                  <a:pt x="5322403" y="2469422"/>
                </a:cubicBezTo>
                <a:cubicBezTo>
                  <a:pt x="5322403" y="2536893"/>
                  <a:pt x="5370804" y="2571057"/>
                  <a:pt x="5458858" y="2590090"/>
                </a:cubicBezTo>
                <a:lnTo>
                  <a:pt x="5506498" y="2600368"/>
                </a:lnTo>
                <a:cubicBezTo>
                  <a:pt x="5563648" y="2612263"/>
                  <a:pt x="5584282" y="2625777"/>
                  <a:pt x="5584282" y="2653565"/>
                </a:cubicBezTo>
                <a:cubicBezTo>
                  <a:pt x="5584282" y="2686872"/>
                  <a:pt x="5551761" y="2706000"/>
                  <a:pt x="5505737" y="2706000"/>
                </a:cubicBezTo>
                <a:cubicBezTo>
                  <a:pt x="5447827" y="2706000"/>
                  <a:pt x="5416923" y="2678212"/>
                  <a:pt x="5409791" y="2637767"/>
                </a:cubicBezTo>
                <a:lnTo>
                  <a:pt x="5308234" y="2637767"/>
                </a:lnTo>
                <a:cubicBezTo>
                  <a:pt x="5314415" y="2718657"/>
                  <a:pt x="5383356" y="2775851"/>
                  <a:pt x="5500793" y="2775851"/>
                </a:cubicBezTo>
                <a:moveTo>
                  <a:pt x="4957636" y="2519383"/>
                </a:moveTo>
                <a:cubicBezTo>
                  <a:pt x="4966385" y="2462189"/>
                  <a:pt x="5010031" y="2421744"/>
                  <a:pt x="5065564" y="2421744"/>
                </a:cubicBezTo>
                <a:cubicBezTo>
                  <a:pt x="5125851" y="2421744"/>
                  <a:pt x="5163887" y="2460667"/>
                  <a:pt x="5172635" y="2519383"/>
                </a:cubicBezTo>
                <a:lnTo>
                  <a:pt x="4957636" y="2519383"/>
                </a:lnTo>
                <a:close/>
                <a:moveTo>
                  <a:pt x="5069462" y="2775851"/>
                </a:moveTo>
                <a:cubicBezTo>
                  <a:pt x="5169403" y="2775851"/>
                  <a:pt x="5234444" y="2727412"/>
                  <a:pt x="5255935" y="2658323"/>
                </a:cubicBezTo>
                <a:lnTo>
                  <a:pt x="5155994" y="2658323"/>
                </a:lnTo>
                <a:cubicBezTo>
                  <a:pt x="5143348" y="2682114"/>
                  <a:pt x="5117103" y="2701147"/>
                  <a:pt x="5071079" y="2701147"/>
                </a:cubicBezTo>
                <a:cubicBezTo>
                  <a:pt x="5007654" y="2701147"/>
                  <a:pt x="4960774" y="2655849"/>
                  <a:pt x="4956020" y="2588377"/>
                </a:cubicBezTo>
                <a:lnTo>
                  <a:pt x="5266965" y="2588377"/>
                </a:lnTo>
                <a:cubicBezTo>
                  <a:pt x="5265348" y="2434401"/>
                  <a:pt x="5184427" y="2346279"/>
                  <a:pt x="5063091" y="2346279"/>
                </a:cubicBezTo>
                <a:cubicBezTo>
                  <a:pt x="4952786" y="2346279"/>
                  <a:pt x="4859978" y="2435162"/>
                  <a:pt x="4859978" y="2562207"/>
                </a:cubicBezTo>
                <a:cubicBezTo>
                  <a:pt x="4860073" y="2690108"/>
                  <a:pt x="4940140" y="2775851"/>
                  <a:pt x="5069462" y="2775851"/>
                </a:cubicBezTo>
                <a:moveTo>
                  <a:pt x="4675408" y="2255016"/>
                </a:moveTo>
                <a:cubicBezTo>
                  <a:pt x="4675408" y="2289180"/>
                  <a:pt x="4703174" y="2316968"/>
                  <a:pt x="4737312" y="2316968"/>
                </a:cubicBezTo>
                <a:cubicBezTo>
                  <a:pt x="4771449" y="2316968"/>
                  <a:pt x="4799215" y="2289180"/>
                  <a:pt x="4799215" y="2255016"/>
                </a:cubicBezTo>
                <a:cubicBezTo>
                  <a:pt x="4799215" y="2220091"/>
                  <a:pt x="4771449" y="2192303"/>
                  <a:pt x="4737312" y="2192303"/>
                </a:cubicBezTo>
                <a:cubicBezTo>
                  <a:pt x="4703174" y="2192303"/>
                  <a:pt x="4675408" y="2220091"/>
                  <a:pt x="4675408" y="2255016"/>
                </a:cubicBezTo>
                <a:moveTo>
                  <a:pt x="4690527" y="2763956"/>
                </a:moveTo>
                <a:lnTo>
                  <a:pt x="4784096" y="2763956"/>
                </a:lnTo>
                <a:lnTo>
                  <a:pt x="4784096" y="2358270"/>
                </a:lnTo>
                <a:lnTo>
                  <a:pt x="4690527" y="2358270"/>
                </a:lnTo>
                <a:lnTo>
                  <a:pt x="4690527" y="2763956"/>
                </a:lnTo>
                <a:close/>
                <a:moveTo>
                  <a:pt x="4393274" y="2763956"/>
                </a:moveTo>
                <a:lnTo>
                  <a:pt x="4487699" y="2763956"/>
                </a:lnTo>
                <a:lnTo>
                  <a:pt x="4487699" y="2580574"/>
                </a:lnTo>
                <a:cubicBezTo>
                  <a:pt x="4487699" y="2508344"/>
                  <a:pt x="4508334" y="2460667"/>
                  <a:pt x="4557495" y="2443251"/>
                </a:cubicBezTo>
                <a:cubicBezTo>
                  <a:pt x="4577369" y="2436114"/>
                  <a:pt x="4601142" y="2434496"/>
                  <a:pt x="4629669" y="2436876"/>
                </a:cubicBezTo>
                <a:lnTo>
                  <a:pt x="4629669" y="2346374"/>
                </a:lnTo>
                <a:cubicBezTo>
                  <a:pt x="4559017" y="2342377"/>
                  <a:pt x="4511472" y="2369404"/>
                  <a:pt x="4485322" y="2441634"/>
                </a:cubicBezTo>
                <a:lnTo>
                  <a:pt x="4485322" y="2358270"/>
                </a:lnTo>
                <a:lnTo>
                  <a:pt x="4393274" y="2358270"/>
                </a:lnTo>
                <a:lnTo>
                  <a:pt x="4393274" y="2763956"/>
                </a:lnTo>
                <a:close/>
                <a:moveTo>
                  <a:pt x="3987333" y="2560684"/>
                </a:moveTo>
                <a:cubicBezTo>
                  <a:pt x="3987333" y="2476559"/>
                  <a:pt x="4023848" y="2422506"/>
                  <a:pt x="4090506" y="2422506"/>
                </a:cubicBezTo>
                <a:cubicBezTo>
                  <a:pt x="4153171" y="2422506"/>
                  <a:pt x="4196817" y="2480461"/>
                  <a:pt x="4196817" y="2560684"/>
                </a:cubicBezTo>
                <a:cubicBezTo>
                  <a:pt x="4196817" y="2641669"/>
                  <a:pt x="4153171" y="2700386"/>
                  <a:pt x="4090506" y="2700386"/>
                </a:cubicBezTo>
                <a:cubicBezTo>
                  <a:pt x="4023753" y="2700386"/>
                  <a:pt x="3987333" y="2645666"/>
                  <a:pt x="3987333" y="2560684"/>
                </a:cubicBezTo>
                <a:moveTo>
                  <a:pt x="4072154" y="2775851"/>
                </a:moveTo>
                <a:cubicBezTo>
                  <a:pt x="4130824" y="2775851"/>
                  <a:pt x="4173710" y="2749681"/>
                  <a:pt x="4195106" y="2713138"/>
                </a:cubicBezTo>
                <a:lnTo>
                  <a:pt x="4195106" y="2763956"/>
                </a:lnTo>
                <a:lnTo>
                  <a:pt x="4290291" y="2763956"/>
                </a:lnTo>
                <a:lnTo>
                  <a:pt x="4290291" y="2358270"/>
                </a:lnTo>
                <a:lnTo>
                  <a:pt x="4195106" y="2358270"/>
                </a:lnTo>
                <a:lnTo>
                  <a:pt x="4195106" y="2410705"/>
                </a:lnTo>
                <a:cubicBezTo>
                  <a:pt x="4173710" y="2374162"/>
                  <a:pt x="4130824" y="2346374"/>
                  <a:pt x="4072154" y="2346374"/>
                </a:cubicBezTo>
                <a:cubicBezTo>
                  <a:pt x="3968981" y="2346374"/>
                  <a:pt x="3890531" y="2427359"/>
                  <a:pt x="3890531" y="2560684"/>
                </a:cubicBezTo>
                <a:cubicBezTo>
                  <a:pt x="3890531" y="2694010"/>
                  <a:pt x="3969076" y="2775851"/>
                  <a:pt x="4072154" y="2775851"/>
                </a:cubicBezTo>
                <a:moveTo>
                  <a:pt x="3606781" y="2775851"/>
                </a:moveTo>
                <a:cubicBezTo>
                  <a:pt x="3659937" y="2775851"/>
                  <a:pt x="3698829" y="2754439"/>
                  <a:pt x="3720985" y="2713899"/>
                </a:cubicBezTo>
                <a:lnTo>
                  <a:pt x="3720985" y="2763956"/>
                </a:lnTo>
                <a:lnTo>
                  <a:pt x="3813793" y="2763956"/>
                </a:lnTo>
                <a:lnTo>
                  <a:pt x="3813793" y="2358270"/>
                </a:lnTo>
                <a:lnTo>
                  <a:pt x="3719368" y="2358270"/>
                </a:lnTo>
                <a:lnTo>
                  <a:pt x="3719368" y="2582953"/>
                </a:lnTo>
                <a:cubicBezTo>
                  <a:pt x="3719368" y="2664699"/>
                  <a:pt x="3676578" y="2698102"/>
                  <a:pt x="3634452" y="2698102"/>
                </a:cubicBezTo>
                <a:cubicBezTo>
                  <a:pt x="3586812" y="2698102"/>
                  <a:pt x="3566177" y="2666317"/>
                  <a:pt x="3566177" y="2612359"/>
                </a:cubicBezTo>
                <a:lnTo>
                  <a:pt x="3566177" y="2358270"/>
                </a:lnTo>
                <a:lnTo>
                  <a:pt x="3471753" y="2358270"/>
                </a:lnTo>
                <a:lnTo>
                  <a:pt x="3471753" y="2626538"/>
                </a:lnTo>
                <a:cubicBezTo>
                  <a:pt x="3471847" y="2725033"/>
                  <a:pt x="3527381" y="2775851"/>
                  <a:pt x="3606781" y="2775851"/>
                </a:cubicBezTo>
                <a:moveTo>
                  <a:pt x="3345187" y="2767952"/>
                </a:moveTo>
                <a:cubicBezTo>
                  <a:pt x="3367438" y="2767952"/>
                  <a:pt x="3391972" y="2764812"/>
                  <a:pt x="3405475" y="2759959"/>
                </a:cubicBezTo>
                <a:lnTo>
                  <a:pt x="3405475" y="2690869"/>
                </a:lnTo>
                <a:cubicBezTo>
                  <a:pt x="3391972" y="2693248"/>
                  <a:pt x="3380085" y="2694866"/>
                  <a:pt x="3370576" y="2694866"/>
                </a:cubicBezTo>
                <a:cubicBezTo>
                  <a:pt x="3330924" y="2694866"/>
                  <a:pt x="3316660" y="2672693"/>
                  <a:pt x="3316660" y="2630535"/>
                </a:cubicBezTo>
                <a:lnTo>
                  <a:pt x="3316660" y="2432022"/>
                </a:lnTo>
                <a:lnTo>
                  <a:pt x="3397582" y="2432022"/>
                </a:lnTo>
                <a:lnTo>
                  <a:pt x="3397582" y="2358174"/>
                </a:lnTo>
                <a:lnTo>
                  <a:pt x="3316660" y="2358174"/>
                </a:lnTo>
                <a:lnTo>
                  <a:pt x="3316660" y="2239124"/>
                </a:lnTo>
                <a:lnTo>
                  <a:pt x="3224612" y="2239124"/>
                </a:lnTo>
                <a:lnTo>
                  <a:pt x="3224612" y="2358174"/>
                </a:lnTo>
                <a:lnTo>
                  <a:pt x="3155577" y="2358174"/>
                </a:lnTo>
                <a:lnTo>
                  <a:pt x="3155577" y="2432022"/>
                </a:lnTo>
                <a:lnTo>
                  <a:pt x="3224612" y="2432022"/>
                </a:lnTo>
                <a:lnTo>
                  <a:pt x="3224612" y="2647950"/>
                </a:lnTo>
                <a:cubicBezTo>
                  <a:pt x="3224612" y="2737785"/>
                  <a:pt x="3279289" y="2767952"/>
                  <a:pt x="3345187" y="2767952"/>
                </a:cubicBezTo>
                <a:moveTo>
                  <a:pt x="2942384" y="2775851"/>
                </a:moveTo>
                <a:cubicBezTo>
                  <a:pt x="3048695" y="2775851"/>
                  <a:pt x="3116114" y="2711520"/>
                  <a:pt x="3127240" y="2636150"/>
                </a:cubicBezTo>
                <a:lnTo>
                  <a:pt x="3033671" y="2636150"/>
                </a:lnTo>
                <a:cubicBezTo>
                  <a:pt x="3020929" y="2671836"/>
                  <a:pt x="2994018" y="2698102"/>
                  <a:pt x="2944001" y="2698102"/>
                </a:cubicBezTo>
                <a:cubicBezTo>
                  <a:pt x="2886091" y="2698102"/>
                  <a:pt x="2840067" y="2651281"/>
                  <a:pt x="2840067" y="2562302"/>
                </a:cubicBezTo>
                <a:cubicBezTo>
                  <a:pt x="2840067" y="2472562"/>
                  <a:pt x="2885330" y="2424980"/>
                  <a:pt x="2946378" y="2424980"/>
                </a:cubicBezTo>
                <a:cubicBezTo>
                  <a:pt x="2992402" y="2424980"/>
                  <a:pt x="3020929" y="2450389"/>
                  <a:pt x="3033671" y="2486932"/>
                </a:cubicBezTo>
                <a:lnTo>
                  <a:pt x="3126479" y="2486932"/>
                </a:lnTo>
                <a:cubicBezTo>
                  <a:pt x="3115353" y="2410705"/>
                  <a:pt x="3050312" y="2347230"/>
                  <a:pt x="2944761" y="2347230"/>
                </a:cubicBezTo>
                <a:cubicBezTo>
                  <a:pt x="2828180" y="2347230"/>
                  <a:pt x="2740887" y="2431356"/>
                  <a:pt x="2740887" y="2562397"/>
                </a:cubicBezTo>
                <a:cubicBezTo>
                  <a:pt x="2740887" y="2694866"/>
                  <a:pt x="2826564" y="2775851"/>
                  <a:pt x="2942384" y="2775851"/>
                </a:cubicBezTo>
                <a:moveTo>
                  <a:pt x="2380114" y="2564681"/>
                </a:moveTo>
                <a:lnTo>
                  <a:pt x="2417390" y="2455908"/>
                </a:lnTo>
                <a:cubicBezTo>
                  <a:pt x="2433270" y="2414607"/>
                  <a:pt x="2448294" y="2367786"/>
                  <a:pt x="2466552" y="2312210"/>
                </a:cubicBezTo>
                <a:lnTo>
                  <a:pt x="2467312" y="2312210"/>
                </a:lnTo>
                <a:cubicBezTo>
                  <a:pt x="2486330" y="2367786"/>
                  <a:pt x="2502210" y="2415464"/>
                  <a:pt x="2516474" y="2455147"/>
                </a:cubicBezTo>
                <a:lnTo>
                  <a:pt x="2553749" y="2564681"/>
                </a:lnTo>
                <a:lnTo>
                  <a:pt x="2380114" y="2564681"/>
                </a:lnTo>
                <a:close/>
                <a:moveTo>
                  <a:pt x="2207240" y="2763956"/>
                </a:moveTo>
                <a:lnTo>
                  <a:pt x="2311174" y="2763956"/>
                </a:lnTo>
                <a:lnTo>
                  <a:pt x="2350826" y="2648045"/>
                </a:lnTo>
                <a:lnTo>
                  <a:pt x="2582466" y="2648045"/>
                </a:lnTo>
                <a:lnTo>
                  <a:pt x="2622119" y="2763956"/>
                </a:lnTo>
                <a:lnTo>
                  <a:pt x="2728430" y="2763956"/>
                </a:lnTo>
                <a:lnTo>
                  <a:pt x="2523701" y="2208195"/>
                </a:lnTo>
                <a:lnTo>
                  <a:pt x="2414252" y="2208195"/>
                </a:lnTo>
                <a:lnTo>
                  <a:pt x="2207240" y="2763956"/>
                </a:lnTo>
                <a:close/>
              </a:path>
            </a:pathLst>
          </a:custGeom>
          <a:solidFill>
            <a:schemeClr val="bg1"/>
          </a:solidFill>
          <a:ln w="9509" cap="flat">
            <a:noFill/>
            <a:prstDash val="solid"/>
            <a:miter/>
          </a:ln>
        </p:spPr>
        <p:txBody>
          <a:bodyPr rtlCol="0" anchor="ctr"/>
          <a:lstStyle/>
          <a:p>
            <a:endParaRPr lang="en-US" dirty="0"/>
          </a:p>
        </p:txBody>
      </p:sp>
      <p:sp>
        <p:nvSpPr>
          <p:cNvPr id="8" name="Slide Number Placeholder 7">
            <a:extLst>
              <a:ext uri="{FF2B5EF4-FFF2-40B4-BE49-F238E27FC236}">
                <a16:creationId xmlns:a16="http://schemas.microsoft.com/office/drawing/2014/main" id="{231C67D6-C5B6-BEE1-88C5-321259FD8646}"/>
              </a:ext>
            </a:extLst>
          </p:cNvPr>
          <p:cNvSpPr>
            <a:spLocks noGrp="1"/>
          </p:cNvSpPr>
          <p:nvPr>
            <p:ph type="sldNum" sz="quarter" idx="12"/>
          </p:nvPr>
        </p:nvSpPr>
        <p:spPr/>
        <p:txBody>
          <a:bodyPr/>
          <a:lstStyle>
            <a:lvl1pPr>
              <a:defRPr>
                <a:solidFill>
                  <a:schemeClr val="bg1"/>
                </a:solidFill>
              </a:defRPr>
            </a:lvl1pPr>
          </a:lstStyle>
          <a:p>
            <a:fld id="{741AFF56-1126-4107-9C02-BC0EFBF16431}" type="slidenum">
              <a:rPr lang="en-GB" smtClean="0"/>
              <a:pPr/>
              <a:t>‹#›</a:t>
            </a:fld>
            <a:endParaRPr lang="en-GB" dirty="0"/>
          </a:p>
        </p:txBody>
      </p:sp>
      <p:sp>
        <p:nvSpPr>
          <p:cNvPr id="4" name="Footer Placeholder 4">
            <a:extLst>
              <a:ext uri="{FF2B5EF4-FFF2-40B4-BE49-F238E27FC236}">
                <a16:creationId xmlns:a16="http://schemas.microsoft.com/office/drawing/2014/main" id="{B43BF3A9-891A-B059-29FB-D64323A90CFE}"/>
              </a:ext>
            </a:extLst>
          </p:cNvPr>
          <p:cNvSpPr>
            <a:spLocks noGrp="1"/>
          </p:cNvSpPr>
          <p:nvPr>
            <p:ph type="ftr" sz="quarter" idx="3"/>
          </p:nvPr>
        </p:nvSpPr>
        <p:spPr>
          <a:xfrm>
            <a:off x="4038600" y="6400800"/>
            <a:ext cx="4114800" cy="186484"/>
          </a:xfrm>
          <a:prstGeom prst="rect">
            <a:avLst/>
          </a:prstGeom>
        </p:spPr>
        <p:txBody>
          <a:bodyPr vert="horz" lIns="0" tIns="0" rIns="0" bIns="0" rtlCol="0" anchor="b" anchorCtr="0">
            <a:noAutofit/>
          </a:bodyPr>
          <a:lstStyle>
            <a:lvl1pPr algn="ctr">
              <a:defRPr sz="1000" b="0" i="0">
                <a:solidFill>
                  <a:schemeClr val="bg1"/>
                </a:solidFill>
                <a:latin typeface="ABC Oracle Medium" panose="020B0504040202060203" pitchFamily="34" charset="77"/>
              </a:defRPr>
            </a:lvl1pPr>
          </a:lstStyle>
          <a:p>
            <a:endParaRPr lang="en-GB" dirty="0"/>
          </a:p>
        </p:txBody>
      </p:sp>
    </p:spTree>
    <p:extLst>
      <p:ext uri="{BB962C8B-B14F-4D97-AF65-F5344CB8AC3E}">
        <p14:creationId xmlns:p14="http://schemas.microsoft.com/office/powerpoint/2010/main" val="1871695617"/>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14" name="Picture Placeholder 13">
            <a:extLst>
              <a:ext uri="{FF2B5EF4-FFF2-40B4-BE49-F238E27FC236}">
                <a16:creationId xmlns:a16="http://schemas.microsoft.com/office/drawing/2014/main" id="{ED43568E-B69F-31A9-5D84-5E0B7D27CE56}"/>
              </a:ext>
            </a:extLst>
          </p:cNvPr>
          <p:cNvSpPr>
            <a:spLocks noGrp="1"/>
          </p:cNvSpPr>
          <p:nvPr>
            <p:ph type="pic" sz="quarter" idx="13"/>
          </p:nvPr>
        </p:nvSpPr>
        <p:spPr>
          <a:xfrm>
            <a:off x="6096000" y="0"/>
            <a:ext cx="6096000" cy="6858000"/>
          </a:xfrm>
          <a:solidFill>
            <a:schemeClr val="bg1">
              <a:lumMod val="85000"/>
            </a:schemeClr>
          </a:solidFill>
        </p:spPr>
        <p:txBody>
          <a:bodyPr anchor="ctr" anchorCtr="0"/>
          <a:lstStyle>
            <a:lvl1pPr algn="ctr">
              <a:defRPr sz="1000"/>
            </a:lvl1pPr>
          </a:lstStyle>
          <a:p>
            <a:endParaRPr lang="en-US" dirty="0"/>
          </a:p>
        </p:txBody>
      </p:sp>
      <p:sp>
        <p:nvSpPr>
          <p:cNvPr id="2" name="Title 1">
            <a:extLst>
              <a:ext uri="{FF2B5EF4-FFF2-40B4-BE49-F238E27FC236}">
                <a16:creationId xmlns:a16="http://schemas.microsoft.com/office/drawing/2014/main" id="{02BC0A35-605B-540D-A6C1-A30375E8AD1E}"/>
              </a:ext>
            </a:extLst>
          </p:cNvPr>
          <p:cNvSpPr>
            <a:spLocks noGrp="1"/>
          </p:cNvSpPr>
          <p:nvPr>
            <p:ph type="title"/>
          </p:nvPr>
        </p:nvSpPr>
        <p:spPr>
          <a:xfrm>
            <a:off x="326849" y="288389"/>
            <a:ext cx="5403810" cy="1232435"/>
          </a:xfrm>
        </p:spPr>
        <p:txBody>
          <a:bodyPr/>
          <a:lstStyle/>
          <a:p>
            <a:r>
              <a:rPr lang="en-US" dirty="0"/>
              <a:t>Click to edit Master title style</a:t>
            </a:r>
            <a:endParaRPr lang="en-GB" dirty="0"/>
          </a:p>
        </p:txBody>
      </p:sp>
      <p:sp>
        <p:nvSpPr>
          <p:cNvPr id="3" name="Content Placeholder 2">
            <a:extLst>
              <a:ext uri="{FF2B5EF4-FFF2-40B4-BE49-F238E27FC236}">
                <a16:creationId xmlns:a16="http://schemas.microsoft.com/office/drawing/2014/main" id="{998F55B4-FD90-CD9B-E925-574003DE1A20}"/>
              </a:ext>
            </a:extLst>
          </p:cNvPr>
          <p:cNvSpPr>
            <a:spLocks noGrp="1"/>
          </p:cNvSpPr>
          <p:nvPr>
            <p:ph idx="1"/>
          </p:nvPr>
        </p:nvSpPr>
        <p:spPr>
          <a:xfrm>
            <a:off x="352424" y="1493113"/>
            <a:ext cx="4300995" cy="4351338"/>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6" name="Slide Number Placeholder 5">
            <a:extLst>
              <a:ext uri="{FF2B5EF4-FFF2-40B4-BE49-F238E27FC236}">
                <a16:creationId xmlns:a16="http://schemas.microsoft.com/office/drawing/2014/main" id="{FC6E464A-9C61-0511-FA70-5AA1019B3D6D}"/>
              </a:ext>
            </a:extLst>
          </p:cNvPr>
          <p:cNvSpPr>
            <a:spLocks noGrp="1"/>
          </p:cNvSpPr>
          <p:nvPr>
            <p:ph type="sldNum" sz="quarter" idx="12"/>
          </p:nvPr>
        </p:nvSpPr>
        <p:spPr/>
        <p:txBody>
          <a:bodyPr/>
          <a:lstStyle>
            <a:lvl1pPr>
              <a:defRPr>
                <a:solidFill>
                  <a:schemeClr val="bg1"/>
                </a:solidFill>
              </a:defRPr>
            </a:lvl1pPr>
          </a:lstStyle>
          <a:p>
            <a:fld id="{741AFF56-1126-4107-9C02-BC0EFBF16431}" type="slidenum">
              <a:rPr lang="en-GB" smtClean="0"/>
              <a:pPr/>
              <a:t>‹#›</a:t>
            </a:fld>
            <a:endParaRPr lang="en-GB" dirty="0"/>
          </a:p>
        </p:txBody>
      </p:sp>
      <p:sp>
        <p:nvSpPr>
          <p:cNvPr id="12" name="Graphic 9">
            <a:extLst>
              <a:ext uri="{FF2B5EF4-FFF2-40B4-BE49-F238E27FC236}">
                <a16:creationId xmlns:a16="http://schemas.microsoft.com/office/drawing/2014/main" id="{07DE4BE4-C52D-8163-E612-5CD7219CE49C}"/>
              </a:ext>
            </a:extLst>
          </p:cNvPr>
          <p:cNvSpPr/>
          <p:nvPr userDrawn="1"/>
        </p:nvSpPr>
        <p:spPr>
          <a:xfrm>
            <a:off x="352425" y="5770222"/>
            <a:ext cx="1250905" cy="778216"/>
          </a:xfrm>
          <a:custGeom>
            <a:avLst/>
            <a:gdLst>
              <a:gd name="connsiteX0" fmla="*/ 1616252 w 5680133"/>
              <a:gd name="connsiteY0" fmla="*/ 1027014 h 3533740"/>
              <a:gd name="connsiteX1" fmla="*/ 1026216 w 5680133"/>
              <a:gd name="connsiteY1" fmla="*/ 1617605 h 3533740"/>
              <a:gd name="connsiteX2" fmla="*/ 436180 w 5680133"/>
              <a:gd name="connsiteY2" fmla="*/ 1027014 h 3533740"/>
              <a:gd name="connsiteX3" fmla="*/ 1026216 w 5680133"/>
              <a:gd name="connsiteY3" fmla="*/ 436519 h 3533740"/>
              <a:gd name="connsiteX4" fmla="*/ 1616252 w 5680133"/>
              <a:gd name="connsiteY4" fmla="*/ 1027014 h 3533740"/>
              <a:gd name="connsiteX5" fmla="*/ 2052432 w 5680133"/>
              <a:gd name="connsiteY5" fmla="*/ 2054029 h 3533740"/>
              <a:gd name="connsiteX6" fmla="*/ 2052432 w 5680133"/>
              <a:gd name="connsiteY6" fmla="*/ 1027014 h 3533740"/>
              <a:gd name="connsiteX7" fmla="*/ 1026216 w 5680133"/>
              <a:gd name="connsiteY7" fmla="*/ 0 h 3533740"/>
              <a:gd name="connsiteX8" fmla="*/ 0 w 5680133"/>
              <a:gd name="connsiteY8" fmla="*/ 1027014 h 3533740"/>
              <a:gd name="connsiteX9" fmla="*/ 1026216 w 5680133"/>
              <a:gd name="connsiteY9" fmla="*/ 2054029 h 3533740"/>
              <a:gd name="connsiteX10" fmla="*/ 2052432 w 5680133"/>
              <a:gd name="connsiteY10" fmla="*/ 2054029 h 3533740"/>
              <a:gd name="connsiteX11" fmla="*/ 5302720 w 5680133"/>
              <a:gd name="connsiteY11" fmla="*/ 3528126 h 3533740"/>
              <a:gd name="connsiteX12" fmla="*/ 5363767 w 5680133"/>
              <a:gd name="connsiteY12" fmla="*/ 3466935 h 3533740"/>
              <a:gd name="connsiteX13" fmla="*/ 5302720 w 5680133"/>
              <a:gd name="connsiteY13" fmla="*/ 3406601 h 3533740"/>
              <a:gd name="connsiteX14" fmla="*/ 5241576 w 5680133"/>
              <a:gd name="connsiteY14" fmla="*/ 3466935 h 3533740"/>
              <a:gd name="connsiteX15" fmla="*/ 5302720 w 5680133"/>
              <a:gd name="connsiteY15" fmla="*/ 3528126 h 3533740"/>
              <a:gd name="connsiteX16" fmla="*/ 4875097 w 5680133"/>
              <a:gd name="connsiteY16" fmla="*/ 3277272 h 3533740"/>
              <a:gd name="connsiteX17" fmla="*/ 4983025 w 5680133"/>
              <a:gd name="connsiteY17" fmla="*/ 3179634 h 3533740"/>
              <a:gd name="connsiteX18" fmla="*/ 5090097 w 5680133"/>
              <a:gd name="connsiteY18" fmla="*/ 3277272 h 3533740"/>
              <a:gd name="connsiteX19" fmla="*/ 4875097 w 5680133"/>
              <a:gd name="connsiteY19" fmla="*/ 3277272 h 3533740"/>
              <a:gd name="connsiteX20" fmla="*/ 4986924 w 5680133"/>
              <a:gd name="connsiteY20" fmla="*/ 3533740 h 3533740"/>
              <a:gd name="connsiteX21" fmla="*/ 5173396 w 5680133"/>
              <a:gd name="connsiteY21" fmla="*/ 3416213 h 3533740"/>
              <a:gd name="connsiteX22" fmla="*/ 5073456 w 5680133"/>
              <a:gd name="connsiteY22" fmla="*/ 3416213 h 3533740"/>
              <a:gd name="connsiteX23" fmla="*/ 4988540 w 5680133"/>
              <a:gd name="connsiteY23" fmla="*/ 3459037 h 3533740"/>
              <a:gd name="connsiteX24" fmla="*/ 4873481 w 5680133"/>
              <a:gd name="connsiteY24" fmla="*/ 3346267 h 3533740"/>
              <a:gd name="connsiteX25" fmla="*/ 5184427 w 5680133"/>
              <a:gd name="connsiteY25" fmla="*/ 3346267 h 3533740"/>
              <a:gd name="connsiteX26" fmla="*/ 4980553 w 5680133"/>
              <a:gd name="connsiteY26" fmla="*/ 3104168 h 3533740"/>
              <a:gd name="connsiteX27" fmla="*/ 4777440 w 5680133"/>
              <a:gd name="connsiteY27" fmla="*/ 3320096 h 3533740"/>
              <a:gd name="connsiteX28" fmla="*/ 4986924 w 5680133"/>
              <a:gd name="connsiteY28" fmla="*/ 3533740 h 3533740"/>
              <a:gd name="connsiteX29" fmla="*/ 4677595 w 5680133"/>
              <a:gd name="connsiteY29" fmla="*/ 3525747 h 3533740"/>
              <a:gd name="connsiteX30" fmla="*/ 4737882 w 5680133"/>
              <a:gd name="connsiteY30" fmla="*/ 3517753 h 3533740"/>
              <a:gd name="connsiteX31" fmla="*/ 4737882 w 5680133"/>
              <a:gd name="connsiteY31" fmla="*/ 3448664 h 3533740"/>
              <a:gd name="connsiteX32" fmla="*/ 4702984 w 5680133"/>
              <a:gd name="connsiteY32" fmla="*/ 3452660 h 3533740"/>
              <a:gd name="connsiteX33" fmla="*/ 4649068 w 5680133"/>
              <a:gd name="connsiteY33" fmla="*/ 3388329 h 3533740"/>
              <a:gd name="connsiteX34" fmla="*/ 4649068 w 5680133"/>
              <a:gd name="connsiteY34" fmla="*/ 3189912 h 3533740"/>
              <a:gd name="connsiteX35" fmla="*/ 4729990 w 5680133"/>
              <a:gd name="connsiteY35" fmla="*/ 3189912 h 3533740"/>
              <a:gd name="connsiteX36" fmla="*/ 4729990 w 5680133"/>
              <a:gd name="connsiteY36" fmla="*/ 3116064 h 3533740"/>
              <a:gd name="connsiteX37" fmla="*/ 4649068 w 5680133"/>
              <a:gd name="connsiteY37" fmla="*/ 3116064 h 3533740"/>
              <a:gd name="connsiteX38" fmla="*/ 4649068 w 5680133"/>
              <a:gd name="connsiteY38" fmla="*/ 2997013 h 3533740"/>
              <a:gd name="connsiteX39" fmla="*/ 4557020 w 5680133"/>
              <a:gd name="connsiteY39" fmla="*/ 2997013 h 3533740"/>
              <a:gd name="connsiteX40" fmla="*/ 4557020 w 5680133"/>
              <a:gd name="connsiteY40" fmla="*/ 3116064 h 3533740"/>
              <a:gd name="connsiteX41" fmla="*/ 4487984 w 5680133"/>
              <a:gd name="connsiteY41" fmla="*/ 3116064 h 3533740"/>
              <a:gd name="connsiteX42" fmla="*/ 4487984 w 5680133"/>
              <a:gd name="connsiteY42" fmla="*/ 3189912 h 3533740"/>
              <a:gd name="connsiteX43" fmla="*/ 4557020 w 5680133"/>
              <a:gd name="connsiteY43" fmla="*/ 3189912 h 3533740"/>
              <a:gd name="connsiteX44" fmla="*/ 4557020 w 5680133"/>
              <a:gd name="connsiteY44" fmla="*/ 3405840 h 3533740"/>
              <a:gd name="connsiteX45" fmla="*/ 4677595 w 5680133"/>
              <a:gd name="connsiteY45" fmla="*/ 3525747 h 3533740"/>
              <a:gd name="connsiteX46" fmla="*/ 4221446 w 5680133"/>
              <a:gd name="connsiteY46" fmla="*/ 3533740 h 3533740"/>
              <a:gd name="connsiteX47" fmla="*/ 4335650 w 5680133"/>
              <a:gd name="connsiteY47" fmla="*/ 3471789 h 3533740"/>
              <a:gd name="connsiteX48" fmla="*/ 4335650 w 5680133"/>
              <a:gd name="connsiteY48" fmla="*/ 3521845 h 3533740"/>
              <a:gd name="connsiteX49" fmla="*/ 4428458 w 5680133"/>
              <a:gd name="connsiteY49" fmla="*/ 3521845 h 3533740"/>
              <a:gd name="connsiteX50" fmla="*/ 4428458 w 5680133"/>
              <a:gd name="connsiteY50" fmla="*/ 3116159 h 3533740"/>
              <a:gd name="connsiteX51" fmla="*/ 4334033 w 5680133"/>
              <a:gd name="connsiteY51" fmla="*/ 3116159 h 3533740"/>
              <a:gd name="connsiteX52" fmla="*/ 4334033 w 5680133"/>
              <a:gd name="connsiteY52" fmla="*/ 3340842 h 3533740"/>
              <a:gd name="connsiteX53" fmla="*/ 4249117 w 5680133"/>
              <a:gd name="connsiteY53" fmla="*/ 3455991 h 3533740"/>
              <a:gd name="connsiteX54" fmla="*/ 4180937 w 5680133"/>
              <a:gd name="connsiteY54" fmla="*/ 3370248 h 3533740"/>
              <a:gd name="connsiteX55" fmla="*/ 4180937 w 5680133"/>
              <a:gd name="connsiteY55" fmla="*/ 3116159 h 3533740"/>
              <a:gd name="connsiteX56" fmla="*/ 4086512 w 5680133"/>
              <a:gd name="connsiteY56" fmla="*/ 3116159 h 3533740"/>
              <a:gd name="connsiteX57" fmla="*/ 4086512 w 5680133"/>
              <a:gd name="connsiteY57" fmla="*/ 3384523 h 3533740"/>
              <a:gd name="connsiteX58" fmla="*/ 4221446 w 5680133"/>
              <a:gd name="connsiteY58" fmla="*/ 3533740 h 3533740"/>
              <a:gd name="connsiteX59" fmla="*/ 3958806 w 5680133"/>
              <a:gd name="connsiteY59" fmla="*/ 3525747 h 3533740"/>
              <a:gd name="connsiteX60" fmla="*/ 4019093 w 5680133"/>
              <a:gd name="connsiteY60" fmla="*/ 3517753 h 3533740"/>
              <a:gd name="connsiteX61" fmla="*/ 4019093 w 5680133"/>
              <a:gd name="connsiteY61" fmla="*/ 3448664 h 3533740"/>
              <a:gd name="connsiteX62" fmla="*/ 3984195 w 5680133"/>
              <a:gd name="connsiteY62" fmla="*/ 3452660 h 3533740"/>
              <a:gd name="connsiteX63" fmla="*/ 3930279 w 5680133"/>
              <a:gd name="connsiteY63" fmla="*/ 3388329 h 3533740"/>
              <a:gd name="connsiteX64" fmla="*/ 3930279 w 5680133"/>
              <a:gd name="connsiteY64" fmla="*/ 3189912 h 3533740"/>
              <a:gd name="connsiteX65" fmla="*/ 4011201 w 5680133"/>
              <a:gd name="connsiteY65" fmla="*/ 3189912 h 3533740"/>
              <a:gd name="connsiteX66" fmla="*/ 4011201 w 5680133"/>
              <a:gd name="connsiteY66" fmla="*/ 3116064 h 3533740"/>
              <a:gd name="connsiteX67" fmla="*/ 3930279 w 5680133"/>
              <a:gd name="connsiteY67" fmla="*/ 3116064 h 3533740"/>
              <a:gd name="connsiteX68" fmla="*/ 3930279 w 5680133"/>
              <a:gd name="connsiteY68" fmla="*/ 2997013 h 3533740"/>
              <a:gd name="connsiteX69" fmla="*/ 3838231 w 5680133"/>
              <a:gd name="connsiteY69" fmla="*/ 2997013 h 3533740"/>
              <a:gd name="connsiteX70" fmla="*/ 3838231 w 5680133"/>
              <a:gd name="connsiteY70" fmla="*/ 3116064 h 3533740"/>
              <a:gd name="connsiteX71" fmla="*/ 3769196 w 5680133"/>
              <a:gd name="connsiteY71" fmla="*/ 3116064 h 3533740"/>
              <a:gd name="connsiteX72" fmla="*/ 3769196 w 5680133"/>
              <a:gd name="connsiteY72" fmla="*/ 3189912 h 3533740"/>
              <a:gd name="connsiteX73" fmla="*/ 3838231 w 5680133"/>
              <a:gd name="connsiteY73" fmla="*/ 3189912 h 3533740"/>
              <a:gd name="connsiteX74" fmla="*/ 3838231 w 5680133"/>
              <a:gd name="connsiteY74" fmla="*/ 3405840 h 3533740"/>
              <a:gd name="connsiteX75" fmla="*/ 3958806 w 5680133"/>
              <a:gd name="connsiteY75" fmla="*/ 3525747 h 3533740"/>
              <a:gd name="connsiteX76" fmla="*/ 3601076 w 5680133"/>
              <a:gd name="connsiteY76" fmla="*/ 3012906 h 3533740"/>
              <a:gd name="connsiteX77" fmla="*/ 3662979 w 5680133"/>
              <a:gd name="connsiteY77" fmla="*/ 3074858 h 3533740"/>
              <a:gd name="connsiteX78" fmla="*/ 3724883 w 5680133"/>
              <a:gd name="connsiteY78" fmla="*/ 3012906 h 3533740"/>
              <a:gd name="connsiteX79" fmla="*/ 3662979 w 5680133"/>
              <a:gd name="connsiteY79" fmla="*/ 2950192 h 3533740"/>
              <a:gd name="connsiteX80" fmla="*/ 3601076 w 5680133"/>
              <a:gd name="connsiteY80" fmla="*/ 3012906 h 3533740"/>
              <a:gd name="connsiteX81" fmla="*/ 3616100 w 5680133"/>
              <a:gd name="connsiteY81" fmla="*/ 3521750 h 3533740"/>
              <a:gd name="connsiteX82" fmla="*/ 3709669 w 5680133"/>
              <a:gd name="connsiteY82" fmla="*/ 3521750 h 3533740"/>
              <a:gd name="connsiteX83" fmla="*/ 3709669 w 5680133"/>
              <a:gd name="connsiteY83" fmla="*/ 3116064 h 3533740"/>
              <a:gd name="connsiteX84" fmla="*/ 3616100 w 5680133"/>
              <a:gd name="connsiteY84" fmla="*/ 3116064 h 3533740"/>
              <a:gd name="connsiteX85" fmla="*/ 3616100 w 5680133"/>
              <a:gd name="connsiteY85" fmla="*/ 3521750 h 3533740"/>
              <a:gd name="connsiteX86" fmla="*/ 3484399 w 5680133"/>
              <a:gd name="connsiteY86" fmla="*/ 3525747 h 3533740"/>
              <a:gd name="connsiteX87" fmla="*/ 3544687 w 5680133"/>
              <a:gd name="connsiteY87" fmla="*/ 3517753 h 3533740"/>
              <a:gd name="connsiteX88" fmla="*/ 3544687 w 5680133"/>
              <a:gd name="connsiteY88" fmla="*/ 3448664 h 3533740"/>
              <a:gd name="connsiteX89" fmla="*/ 3509789 w 5680133"/>
              <a:gd name="connsiteY89" fmla="*/ 3452660 h 3533740"/>
              <a:gd name="connsiteX90" fmla="*/ 3455872 w 5680133"/>
              <a:gd name="connsiteY90" fmla="*/ 3388329 h 3533740"/>
              <a:gd name="connsiteX91" fmla="*/ 3455872 w 5680133"/>
              <a:gd name="connsiteY91" fmla="*/ 3189912 h 3533740"/>
              <a:gd name="connsiteX92" fmla="*/ 3536794 w 5680133"/>
              <a:gd name="connsiteY92" fmla="*/ 3189912 h 3533740"/>
              <a:gd name="connsiteX93" fmla="*/ 3536794 w 5680133"/>
              <a:gd name="connsiteY93" fmla="*/ 3116064 h 3533740"/>
              <a:gd name="connsiteX94" fmla="*/ 3455872 w 5680133"/>
              <a:gd name="connsiteY94" fmla="*/ 3116064 h 3533740"/>
              <a:gd name="connsiteX95" fmla="*/ 3455872 w 5680133"/>
              <a:gd name="connsiteY95" fmla="*/ 2997013 h 3533740"/>
              <a:gd name="connsiteX96" fmla="*/ 3363825 w 5680133"/>
              <a:gd name="connsiteY96" fmla="*/ 2997013 h 3533740"/>
              <a:gd name="connsiteX97" fmla="*/ 3363825 w 5680133"/>
              <a:gd name="connsiteY97" fmla="*/ 3116064 h 3533740"/>
              <a:gd name="connsiteX98" fmla="*/ 3294789 w 5680133"/>
              <a:gd name="connsiteY98" fmla="*/ 3116064 h 3533740"/>
              <a:gd name="connsiteX99" fmla="*/ 3294789 w 5680133"/>
              <a:gd name="connsiteY99" fmla="*/ 3189912 h 3533740"/>
              <a:gd name="connsiteX100" fmla="*/ 3363825 w 5680133"/>
              <a:gd name="connsiteY100" fmla="*/ 3189912 h 3533740"/>
              <a:gd name="connsiteX101" fmla="*/ 3363825 w 5680133"/>
              <a:gd name="connsiteY101" fmla="*/ 3405840 h 3533740"/>
              <a:gd name="connsiteX102" fmla="*/ 3484399 w 5680133"/>
              <a:gd name="connsiteY102" fmla="*/ 3525747 h 3533740"/>
              <a:gd name="connsiteX103" fmla="*/ 3087017 w 5680133"/>
              <a:gd name="connsiteY103" fmla="*/ 3533740 h 3533740"/>
              <a:gd name="connsiteX104" fmla="*/ 3266357 w 5680133"/>
              <a:gd name="connsiteY104" fmla="*/ 3401938 h 3533740"/>
              <a:gd name="connsiteX105" fmla="*/ 3118016 w 5680133"/>
              <a:gd name="connsiteY105" fmla="*/ 3279652 h 3533740"/>
              <a:gd name="connsiteX106" fmla="*/ 3068854 w 5680133"/>
              <a:gd name="connsiteY106" fmla="*/ 3268517 h 3533740"/>
              <a:gd name="connsiteX107" fmla="*/ 3004573 w 5680133"/>
              <a:gd name="connsiteY107" fmla="*/ 3221696 h 3533740"/>
              <a:gd name="connsiteX108" fmla="*/ 3074370 w 5680133"/>
              <a:gd name="connsiteY108" fmla="*/ 3174019 h 3533740"/>
              <a:gd name="connsiteX109" fmla="*/ 3157669 w 5680133"/>
              <a:gd name="connsiteY109" fmla="*/ 3225598 h 3533740"/>
              <a:gd name="connsiteX110" fmla="*/ 3252094 w 5680133"/>
              <a:gd name="connsiteY110" fmla="*/ 3225598 h 3533740"/>
              <a:gd name="connsiteX111" fmla="*/ 3075225 w 5680133"/>
              <a:gd name="connsiteY111" fmla="*/ 3104930 h 3533740"/>
              <a:gd name="connsiteX112" fmla="*/ 2908627 w 5680133"/>
              <a:gd name="connsiteY112" fmla="*/ 3227216 h 3533740"/>
              <a:gd name="connsiteX113" fmla="*/ 3045082 w 5680133"/>
              <a:gd name="connsiteY113" fmla="*/ 3347884 h 3533740"/>
              <a:gd name="connsiteX114" fmla="*/ 3092722 w 5680133"/>
              <a:gd name="connsiteY114" fmla="*/ 3358162 h 3533740"/>
              <a:gd name="connsiteX115" fmla="*/ 3170506 w 5680133"/>
              <a:gd name="connsiteY115" fmla="*/ 3411359 h 3533740"/>
              <a:gd name="connsiteX116" fmla="*/ 3091961 w 5680133"/>
              <a:gd name="connsiteY116" fmla="*/ 3463795 h 3533740"/>
              <a:gd name="connsiteX117" fmla="*/ 2996015 w 5680133"/>
              <a:gd name="connsiteY117" fmla="*/ 3395562 h 3533740"/>
              <a:gd name="connsiteX118" fmla="*/ 2894459 w 5680133"/>
              <a:gd name="connsiteY118" fmla="*/ 3395562 h 3533740"/>
              <a:gd name="connsiteX119" fmla="*/ 3087017 w 5680133"/>
              <a:gd name="connsiteY119" fmla="*/ 3533740 h 3533740"/>
              <a:gd name="connsiteX120" fmla="*/ 2479294 w 5680133"/>
              <a:gd name="connsiteY120" fmla="*/ 3521750 h 3533740"/>
              <a:gd name="connsiteX121" fmla="*/ 2573718 w 5680133"/>
              <a:gd name="connsiteY121" fmla="*/ 3521750 h 3533740"/>
              <a:gd name="connsiteX122" fmla="*/ 2573718 w 5680133"/>
              <a:gd name="connsiteY122" fmla="*/ 3295544 h 3533740"/>
              <a:gd name="connsiteX123" fmla="*/ 2664910 w 5680133"/>
              <a:gd name="connsiteY123" fmla="*/ 3182013 h 3533740"/>
              <a:gd name="connsiteX124" fmla="*/ 2731569 w 5680133"/>
              <a:gd name="connsiteY124" fmla="*/ 3259857 h 3533740"/>
              <a:gd name="connsiteX125" fmla="*/ 2731569 w 5680133"/>
              <a:gd name="connsiteY125" fmla="*/ 3521845 h 3533740"/>
              <a:gd name="connsiteX126" fmla="*/ 2826754 w 5680133"/>
              <a:gd name="connsiteY126" fmla="*/ 3521845 h 3533740"/>
              <a:gd name="connsiteX127" fmla="*/ 2826754 w 5680133"/>
              <a:gd name="connsiteY127" fmla="*/ 3251959 h 3533740"/>
              <a:gd name="connsiteX128" fmla="*/ 2691916 w 5680133"/>
              <a:gd name="connsiteY128" fmla="*/ 3104264 h 3533740"/>
              <a:gd name="connsiteX129" fmla="*/ 2571341 w 5680133"/>
              <a:gd name="connsiteY129" fmla="*/ 3168595 h 3533740"/>
              <a:gd name="connsiteX130" fmla="*/ 2571341 w 5680133"/>
              <a:gd name="connsiteY130" fmla="*/ 3116159 h 3533740"/>
              <a:gd name="connsiteX131" fmla="*/ 2479294 w 5680133"/>
              <a:gd name="connsiteY131" fmla="*/ 3116159 h 3533740"/>
              <a:gd name="connsiteX132" fmla="*/ 2479294 w 5680133"/>
              <a:gd name="connsiteY132" fmla="*/ 3521750 h 3533740"/>
              <a:gd name="connsiteX133" fmla="*/ 2273042 w 5680133"/>
              <a:gd name="connsiteY133" fmla="*/ 3521750 h 3533740"/>
              <a:gd name="connsiteX134" fmla="*/ 2372222 w 5680133"/>
              <a:gd name="connsiteY134" fmla="*/ 3521750 h 3533740"/>
              <a:gd name="connsiteX135" fmla="*/ 2372222 w 5680133"/>
              <a:gd name="connsiteY135" fmla="*/ 2965990 h 3533740"/>
              <a:gd name="connsiteX136" fmla="*/ 2273042 w 5680133"/>
              <a:gd name="connsiteY136" fmla="*/ 2965990 h 3533740"/>
              <a:gd name="connsiteX137" fmla="*/ 2273042 w 5680133"/>
              <a:gd name="connsiteY137" fmla="*/ 3521750 h 3533740"/>
              <a:gd name="connsiteX138" fmla="*/ 5500793 w 5680133"/>
              <a:gd name="connsiteY138" fmla="*/ 2775851 h 3533740"/>
              <a:gd name="connsiteX139" fmla="*/ 5680134 w 5680133"/>
              <a:gd name="connsiteY139" fmla="*/ 2644048 h 3533740"/>
              <a:gd name="connsiteX140" fmla="*/ 5531792 w 5680133"/>
              <a:gd name="connsiteY140" fmla="*/ 2521762 h 3533740"/>
              <a:gd name="connsiteX141" fmla="*/ 5482631 w 5680133"/>
              <a:gd name="connsiteY141" fmla="*/ 2510628 h 3533740"/>
              <a:gd name="connsiteX142" fmla="*/ 5418349 w 5680133"/>
              <a:gd name="connsiteY142" fmla="*/ 2463807 h 3533740"/>
              <a:gd name="connsiteX143" fmla="*/ 5488146 w 5680133"/>
              <a:gd name="connsiteY143" fmla="*/ 2416225 h 3533740"/>
              <a:gd name="connsiteX144" fmla="*/ 5571445 w 5680133"/>
              <a:gd name="connsiteY144" fmla="*/ 2467804 h 3533740"/>
              <a:gd name="connsiteX145" fmla="*/ 5665870 w 5680133"/>
              <a:gd name="connsiteY145" fmla="*/ 2467804 h 3533740"/>
              <a:gd name="connsiteX146" fmla="*/ 5489001 w 5680133"/>
              <a:gd name="connsiteY146" fmla="*/ 2347135 h 3533740"/>
              <a:gd name="connsiteX147" fmla="*/ 5322403 w 5680133"/>
              <a:gd name="connsiteY147" fmla="*/ 2469422 h 3533740"/>
              <a:gd name="connsiteX148" fmla="*/ 5458858 w 5680133"/>
              <a:gd name="connsiteY148" fmla="*/ 2590090 h 3533740"/>
              <a:gd name="connsiteX149" fmla="*/ 5506498 w 5680133"/>
              <a:gd name="connsiteY149" fmla="*/ 2600368 h 3533740"/>
              <a:gd name="connsiteX150" fmla="*/ 5584282 w 5680133"/>
              <a:gd name="connsiteY150" fmla="*/ 2653565 h 3533740"/>
              <a:gd name="connsiteX151" fmla="*/ 5505737 w 5680133"/>
              <a:gd name="connsiteY151" fmla="*/ 2706000 h 3533740"/>
              <a:gd name="connsiteX152" fmla="*/ 5409791 w 5680133"/>
              <a:gd name="connsiteY152" fmla="*/ 2637767 h 3533740"/>
              <a:gd name="connsiteX153" fmla="*/ 5308234 w 5680133"/>
              <a:gd name="connsiteY153" fmla="*/ 2637767 h 3533740"/>
              <a:gd name="connsiteX154" fmla="*/ 5500793 w 5680133"/>
              <a:gd name="connsiteY154" fmla="*/ 2775851 h 3533740"/>
              <a:gd name="connsiteX155" fmla="*/ 4957636 w 5680133"/>
              <a:gd name="connsiteY155" fmla="*/ 2519383 h 3533740"/>
              <a:gd name="connsiteX156" fmla="*/ 5065564 w 5680133"/>
              <a:gd name="connsiteY156" fmla="*/ 2421744 h 3533740"/>
              <a:gd name="connsiteX157" fmla="*/ 5172635 w 5680133"/>
              <a:gd name="connsiteY157" fmla="*/ 2519383 h 3533740"/>
              <a:gd name="connsiteX158" fmla="*/ 4957636 w 5680133"/>
              <a:gd name="connsiteY158" fmla="*/ 2519383 h 3533740"/>
              <a:gd name="connsiteX159" fmla="*/ 5069462 w 5680133"/>
              <a:gd name="connsiteY159" fmla="*/ 2775851 h 3533740"/>
              <a:gd name="connsiteX160" fmla="*/ 5255935 w 5680133"/>
              <a:gd name="connsiteY160" fmla="*/ 2658323 h 3533740"/>
              <a:gd name="connsiteX161" fmla="*/ 5155994 w 5680133"/>
              <a:gd name="connsiteY161" fmla="*/ 2658323 h 3533740"/>
              <a:gd name="connsiteX162" fmla="*/ 5071079 w 5680133"/>
              <a:gd name="connsiteY162" fmla="*/ 2701147 h 3533740"/>
              <a:gd name="connsiteX163" fmla="*/ 4956020 w 5680133"/>
              <a:gd name="connsiteY163" fmla="*/ 2588377 h 3533740"/>
              <a:gd name="connsiteX164" fmla="*/ 5266965 w 5680133"/>
              <a:gd name="connsiteY164" fmla="*/ 2588377 h 3533740"/>
              <a:gd name="connsiteX165" fmla="*/ 5063091 w 5680133"/>
              <a:gd name="connsiteY165" fmla="*/ 2346279 h 3533740"/>
              <a:gd name="connsiteX166" fmla="*/ 4859978 w 5680133"/>
              <a:gd name="connsiteY166" fmla="*/ 2562207 h 3533740"/>
              <a:gd name="connsiteX167" fmla="*/ 5069462 w 5680133"/>
              <a:gd name="connsiteY167" fmla="*/ 2775851 h 3533740"/>
              <a:gd name="connsiteX168" fmla="*/ 4675408 w 5680133"/>
              <a:gd name="connsiteY168" fmla="*/ 2255016 h 3533740"/>
              <a:gd name="connsiteX169" fmla="*/ 4737312 w 5680133"/>
              <a:gd name="connsiteY169" fmla="*/ 2316968 h 3533740"/>
              <a:gd name="connsiteX170" fmla="*/ 4799215 w 5680133"/>
              <a:gd name="connsiteY170" fmla="*/ 2255016 h 3533740"/>
              <a:gd name="connsiteX171" fmla="*/ 4737312 w 5680133"/>
              <a:gd name="connsiteY171" fmla="*/ 2192303 h 3533740"/>
              <a:gd name="connsiteX172" fmla="*/ 4675408 w 5680133"/>
              <a:gd name="connsiteY172" fmla="*/ 2255016 h 3533740"/>
              <a:gd name="connsiteX173" fmla="*/ 4690527 w 5680133"/>
              <a:gd name="connsiteY173" fmla="*/ 2763956 h 3533740"/>
              <a:gd name="connsiteX174" fmla="*/ 4784096 w 5680133"/>
              <a:gd name="connsiteY174" fmla="*/ 2763956 h 3533740"/>
              <a:gd name="connsiteX175" fmla="*/ 4784096 w 5680133"/>
              <a:gd name="connsiteY175" fmla="*/ 2358270 h 3533740"/>
              <a:gd name="connsiteX176" fmla="*/ 4690527 w 5680133"/>
              <a:gd name="connsiteY176" fmla="*/ 2358270 h 3533740"/>
              <a:gd name="connsiteX177" fmla="*/ 4690527 w 5680133"/>
              <a:gd name="connsiteY177" fmla="*/ 2763956 h 3533740"/>
              <a:gd name="connsiteX178" fmla="*/ 4393274 w 5680133"/>
              <a:gd name="connsiteY178" fmla="*/ 2763956 h 3533740"/>
              <a:gd name="connsiteX179" fmla="*/ 4487699 w 5680133"/>
              <a:gd name="connsiteY179" fmla="*/ 2763956 h 3533740"/>
              <a:gd name="connsiteX180" fmla="*/ 4487699 w 5680133"/>
              <a:gd name="connsiteY180" fmla="*/ 2580574 h 3533740"/>
              <a:gd name="connsiteX181" fmla="*/ 4557495 w 5680133"/>
              <a:gd name="connsiteY181" fmla="*/ 2443251 h 3533740"/>
              <a:gd name="connsiteX182" fmla="*/ 4629669 w 5680133"/>
              <a:gd name="connsiteY182" fmla="*/ 2436876 h 3533740"/>
              <a:gd name="connsiteX183" fmla="*/ 4629669 w 5680133"/>
              <a:gd name="connsiteY183" fmla="*/ 2346374 h 3533740"/>
              <a:gd name="connsiteX184" fmla="*/ 4485322 w 5680133"/>
              <a:gd name="connsiteY184" fmla="*/ 2441634 h 3533740"/>
              <a:gd name="connsiteX185" fmla="*/ 4485322 w 5680133"/>
              <a:gd name="connsiteY185" fmla="*/ 2358270 h 3533740"/>
              <a:gd name="connsiteX186" fmla="*/ 4393274 w 5680133"/>
              <a:gd name="connsiteY186" fmla="*/ 2358270 h 3533740"/>
              <a:gd name="connsiteX187" fmla="*/ 4393274 w 5680133"/>
              <a:gd name="connsiteY187" fmla="*/ 2763956 h 3533740"/>
              <a:gd name="connsiteX188" fmla="*/ 3987333 w 5680133"/>
              <a:gd name="connsiteY188" fmla="*/ 2560684 h 3533740"/>
              <a:gd name="connsiteX189" fmla="*/ 4090506 w 5680133"/>
              <a:gd name="connsiteY189" fmla="*/ 2422506 h 3533740"/>
              <a:gd name="connsiteX190" fmla="*/ 4196817 w 5680133"/>
              <a:gd name="connsiteY190" fmla="*/ 2560684 h 3533740"/>
              <a:gd name="connsiteX191" fmla="*/ 4090506 w 5680133"/>
              <a:gd name="connsiteY191" fmla="*/ 2700386 h 3533740"/>
              <a:gd name="connsiteX192" fmla="*/ 3987333 w 5680133"/>
              <a:gd name="connsiteY192" fmla="*/ 2560684 h 3533740"/>
              <a:gd name="connsiteX193" fmla="*/ 4072154 w 5680133"/>
              <a:gd name="connsiteY193" fmla="*/ 2775851 h 3533740"/>
              <a:gd name="connsiteX194" fmla="*/ 4195106 w 5680133"/>
              <a:gd name="connsiteY194" fmla="*/ 2713138 h 3533740"/>
              <a:gd name="connsiteX195" fmla="*/ 4195106 w 5680133"/>
              <a:gd name="connsiteY195" fmla="*/ 2763956 h 3533740"/>
              <a:gd name="connsiteX196" fmla="*/ 4290291 w 5680133"/>
              <a:gd name="connsiteY196" fmla="*/ 2763956 h 3533740"/>
              <a:gd name="connsiteX197" fmla="*/ 4290291 w 5680133"/>
              <a:gd name="connsiteY197" fmla="*/ 2358270 h 3533740"/>
              <a:gd name="connsiteX198" fmla="*/ 4195106 w 5680133"/>
              <a:gd name="connsiteY198" fmla="*/ 2358270 h 3533740"/>
              <a:gd name="connsiteX199" fmla="*/ 4195106 w 5680133"/>
              <a:gd name="connsiteY199" fmla="*/ 2410705 h 3533740"/>
              <a:gd name="connsiteX200" fmla="*/ 4072154 w 5680133"/>
              <a:gd name="connsiteY200" fmla="*/ 2346374 h 3533740"/>
              <a:gd name="connsiteX201" fmla="*/ 3890531 w 5680133"/>
              <a:gd name="connsiteY201" fmla="*/ 2560684 h 3533740"/>
              <a:gd name="connsiteX202" fmla="*/ 4072154 w 5680133"/>
              <a:gd name="connsiteY202" fmla="*/ 2775851 h 3533740"/>
              <a:gd name="connsiteX203" fmla="*/ 3606781 w 5680133"/>
              <a:gd name="connsiteY203" fmla="*/ 2775851 h 3533740"/>
              <a:gd name="connsiteX204" fmla="*/ 3720985 w 5680133"/>
              <a:gd name="connsiteY204" fmla="*/ 2713899 h 3533740"/>
              <a:gd name="connsiteX205" fmla="*/ 3720985 w 5680133"/>
              <a:gd name="connsiteY205" fmla="*/ 2763956 h 3533740"/>
              <a:gd name="connsiteX206" fmla="*/ 3813793 w 5680133"/>
              <a:gd name="connsiteY206" fmla="*/ 2763956 h 3533740"/>
              <a:gd name="connsiteX207" fmla="*/ 3813793 w 5680133"/>
              <a:gd name="connsiteY207" fmla="*/ 2358270 h 3533740"/>
              <a:gd name="connsiteX208" fmla="*/ 3719368 w 5680133"/>
              <a:gd name="connsiteY208" fmla="*/ 2358270 h 3533740"/>
              <a:gd name="connsiteX209" fmla="*/ 3719368 w 5680133"/>
              <a:gd name="connsiteY209" fmla="*/ 2582953 h 3533740"/>
              <a:gd name="connsiteX210" fmla="*/ 3634452 w 5680133"/>
              <a:gd name="connsiteY210" fmla="*/ 2698102 h 3533740"/>
              <a:gd name="connsiteX211" fmla="*/ 3566177 w 5680133"/>
              <a:gd name="connsiteY211" fmla="*/ 2612359 h 3533740"/>
              <a:gd name="connsiteX212" fmla="*/ 3566177 w 5680133"/>
              <a:gd name="connsiteY212" fmla="*/ 2358270 h 3533740"/>
              <a:gd name="connsiteX213" fmla="*/ 3471753 w 5680133"/>
              <a:gd name="connsiteY213" fmla="*/ 2358270 h 3533740"/>
              <a:gd name="connsiteX214" fmla="*/ 3471753 w 5680133"/>
              <a:gd name="connsiteY214" fmla="*/ 2626538 h 3533740"/>
              <a:gd name="connsiteX215" fmla="*/ 3606781 w 5680133"/>
              <a:gd name="connsiteY215" fmla="*/ 2775851 h 3533740"/>
              <a:gd name="connsiteX216" fmla="*/ 3345187 w 5680133"/>
              <a:gd name="connsiteY216" fmla="*/ 2767952 h 3533740"/>
              <a:gd name="connsiteX217" fmla="*/ 3405475 w 5680133"/>
              <a:gd name="connsiteY217" fmla="*/ 2759959 h 3533740"/>
              <a:gd name="connsiteX218" fmla="*/ 3405475 w 5680133"/>
              <a:gd name="connsiteY218" fmla="*/ 2690869 h 3533740"/>
              <a:gd name="connsiteX219" fmla="*/ 3370576 w 5680133"/>
              <a:gd name="connsiteY219" fmla="*/ 2694866 h 3533740"/>
              <a:gd name="connsiteX220" fmla="*/ 3316660 w 5680133"/>
              <a:gd name="connsiteY220" fmla="*/ 2630535 h 3533740"/>
              <a:gd name="connsiteX221" fmla="*/ 3316660 w 5680133"/>
              <a:gd name="connsiteY221" fmla="*/ 2432022 h 3533740"/>
              <a:gd name="connsiteX222" fmla="*/ 3397582 w 5680133"/>
              <a:gd name="connsiteY222" fmla="*/ 2432022 h 3533740"/>
              <a:gd name="connsiteX223" fmla="*/ 3397582 w 5680133"/>
              <a:gd name="connsiteY223" fmla="*/ 2358174 h 3533740"/>
              <a:gd name="connsiteX224" fmla="*/ 3316660 w 5680133"/>
              <a:gd name="connsiteY224" fmla="*/ 2358174 h 3533740"/>
              <a:gd name="connsiteX225" fmla="*/ 3316660 w 5680133"/>
              <a:gd name="connsiteY225" fmla="*/ 2239124 h 3533740"/>
              <a:gd name="connsiteX226" fmla="*/ 3224612 w 5680133"/>
              <a:gd name="connsiteY226" fmla="*/ 2239124 h 3533740"/>
              <a:gd name="connsiteX227" fmla="*/ 3224612 w 5680133"/>
              <a:gd name="connsiteY227" fmla="*/ 2358174 h 3533740"/>
              <a:gd name="connsiteX228" fmla="*/ 3155577 w 5680133"/>
              <a:gd name="connsiteY228" fmla="*/ 2358174 h 3533740"/>
              <a:gd name="connsiteX229" fmla="*/ 3155577 w 5680133"/>
              <a:gd name="connsiteY229" fmla="*/ 2432022 h 3533740"/>
              <a:gd name="connsiteX230" fmla="*/ 3224612 w 5680133"/>
              <a:gd name="connsiteY230" fmla="*/ 2432022 h 3533740"/>
              <a:gd name="connsiteX231" fmla="*/ 3224612 w 5680133"/>
              <a:gd name="connsiteY231" fmla="*/ 2647950 h 3533740"/>
              <a:gd name="connsiteX232" fmla="*/ 3345187 w 5680133"/>
              <a:gd name="connsiteY232" fmla="*/ 2767952 h 3533740"/>
              <a:gd name="connsiteX233" fmla="*/ 2942384 w 5680133"/>
              <a:gd name="connsiteY233" fmla="*/ 2775851 h 3533740"/>
              <a:gd name="connsiteX234" fmla="*/ 3127240 w 5680133"/>
              <a:gd name="connsiteY234" fmla="*/ 2636150 h 3533740"/>
              <a:gd name="connsiteX235" fmla="*/ 3033671 w 5680133"/>
              <a:gd name="connsiteY235" fmla="*/ 2636150 h 3533740"/>
              <a:gd name="connsiteX236" fmla="*/ 2944001 w 5680133"/>
              <a:gd name="connsiteY236" fmla="*/ 2698102 h 3533740"/>
              <a:gd name="connsiteX237" fmla="*/ 2840067 w 5680133"/>
              <a:gd name="connsiteY237" fmla="*/ 2562302 h 3533740"/>
              <a:gd name="connsiteX238" fmla="*/ 2946378 w 5680133"/>
              <a:gd name="connsiteY238" fmla="*/ 2424980 h 3533740"/>
              <a:gd name="connsiteX239" fmla="*/ 3033671 w 5680133"/>
              <a:gd name="connsiteY239" fmla="*/ 2486932 h 3533740"/>
              <a:gd name="connsiteX240" fmla="*/ 3126479 w 5680133"/>
              <a:gd name="connsiteY240" fmla="*/ 2486932 h 3533740"/>
              <a:gd name="connsiteX241" fmla="*/ 2944761 w 5680133"/>
              <a:gd name="connsiteY241" fmla="*/ 2347230 h 3533740"/>
              <a:gd name="connsiteX242" fmla="*/ 2740887 w 5680133"/>
              <a:gd name="connsiteY242" fmla="*/ 2562397 h 3533740"/>
              <a:gd name="connsiteX243" fmla="*/ 2942384 w 5680133"/>
              <a:gd name="connsiteY243" fmla="*/ 2775851 h 3533740"/>
              <a:gd name="connsiteX244" fmla="*/ 2380114 w 5680133"/>
              <a:gd name="connsiteY244" fmla="*/ 2564681 h 3533740"/>
              <a:gd name="connsiteX245" fmla="*/ 2417390 w 5680133"/>
              <a:gd name="connsiteY245" fmla="*/ 2455908 h 3533740"/>
              <a:gd name="connsiteX246" fmla="*/ 2466552 w 5680133"/>
              <a:gd name="connsiteY246" fmla="*/ 2312210 h 3533740"/>
              <a:gd name="connsiteX247" fmla="*/ 2467312 w 5680133"/>
              <a:gd name="connsiteY247" fmla="*/ 2312210 h 3533740"/>
              <a:gd name="connsiteX248" fmla="*/ 2516474 w 5680133"/>
              <a:gd name="connsiteY248" fmla="*/ 2455147 h 3533740"/>
              <a:gd name="connsiteX249" fmla="*/ 2553749 w 5680133"/>
              <a:gd name="connsiteY249" fmla="*/ 2564681 h 3533740"/>
              <a:gd name="connsiteX250" fmla="*/ 2380114 w 5680133"/>
              <a:gd name="connsiteY250" fmla="*/ 2564681 h 3533740"/>
              <a:gd name="connsiteX251" fmla="*/ 2207240 w 5680133"/>
              <a:gd name="connsiteY251" fmla="*/ 2763956 h 3533740"/>
              <a:gd name="connsiteX252" fmla="*/ 2311174 w 5680133"/>
              <a:gd name="connsiteY252" fmla="*/ 2763956 h 3533740"/>
              <a:gd name="connsiteX253" fmla="*/ 2350826 w 5680133"/>
              <a:gd name="connsiteY253" fmla="*/ 2648045 h 3533740"/>
              <a:gd name="connsiteX254" fmla="*/ 2582466 w 5680133"/>
              <a:gd name="connsiteY254" fmla="*/ 2648045 h 3533740"/>
              <a:gd name="connsiteX255" fmla="*/ 2622119 w 5680133"/>
              <a:gd name="connsiteY255" fmla="*/ 2763956 h 3533740"/>
              <a:gd name="connsiteX256" fmla="*/ 2728430 w 5680133"/>
              <a:gd name="connsiteY256" fmla="*/ 2763956 h 3533740"/>
              <a:gd name="connsiteX257" fmla="*/ 2523701 w 5680133"/>
              <a:gd name="connsiteY257" fmla="*/ 2208195 h 3533740"/>
              <a:gd name="connsiteX258" fmla="*/ 2414252 w 5680133"/>
              <a:gd name="connsiteY258" fmla="*/ 2208195 h 3533740"/>
              <a:gd name="connsiteX259" fmla="*/ 2207240 w 5680133"/>
              <a:gd name="connsiteY259" fmla="*/ 2763956 h 35337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Lst>
            <a:rect l="l" t="t" r="r" b="b"/>
            <a:pathLst>
              <a:path w="5680133" h="3533740">
                <a:moveTo>
                  <a:pt x="1616252" y="1027014"/>
                </a:moveTo>
                <a:cubicBezTo>
                  <a:pt x="1616252" y="1353238"/>
                  <a:pt x="1352091" y="1617605"/>
                  <a:pt x="1026216" y="1617605"/>
                </a:cubicBezTo>
                <a:cubicBezTo>
                  <a:pt x="700341" y="1617605"/>
                  <a:pt x="436180" y="1353238"/>
                  <a:pt x="436180" y="1027014"/>
                </a:cubicBezTo>
                <a:cubicBezTo>
                  <a:pt x="436180" y="700886"/>
                  <a:pt x="700341" y="436519"/>
                  <a:pt x="1026216" y="436519"/>
                </a:cubicBezTo>
                <a:cubicBezTo>
                  <a:pt x="1352091" y="436519"/>
                  <a:pt x="1616252" y="700886"/>
                  <a:pt x="1616252" y="1027014"/>
                </a:cubicBezTo>
                <a:moveTo>
                  <a:pt x="2052432" y="2054029"/>
                </a:moveTo>
                <a:lnTo>
                  <a:pt x="2052432" y="1027014"/>
                </a:lnTo>
                <a:cubicBezTo>
                  <a:pt x="2052432" y="459834"/>
                  <a:pt x="1592955" y="0"/>
                  <a:pt x="1026216" y="0"/>
                </a:cubicBezTo>
                <a:cubicBezTo>
                  <a:pt x="459477" y="0"/>
                  <a:pt x="0" y="459834"/>
                  <a:pt x="0" y="1027014"/>
                </a:cubicBezTo>
                <a:cubicBezTo>
                  <a:pt x="0" y="1594290"/>
                  <a:pt x="459477" y="2054029"/>
                  <a:pt x="1026216" y="2054029"/>
                </a:cubicBezTo>
                <a:lnTo>
                  <a:pt x="2052432" y="2054029"/>
                </a:lnTo>
                <a:close/>
                <a:moveTo>
                  <a:pt x="5302720" y="3528126"/>
                </a:moveTo>
                <a:cubicBezTo>
                  <a:pt x="5336001" y="3528126"/>
                  <a:pt x="5363767" y="3501099"/>
                  <a:pt x="5363767" y="3466935"/>
                </a:cubicBezTo>
                <a:cubicBezTo>
                  <a:pt x="5363767" y="3433628"/>
                  <a:pt x="5336001" y="3406601"/>
                  <a:pt x="5302720" y="3406601"/>
                </a:cubicBezTo>
                <a:cubicBezTo>
                  <a:pt x="5269343" y="3406601"/>
                  <a:pt x="5241576" y="3433628"/>
                  <a:pt x="5241576" y="3466935"/>
                </a:cubicBezTo>
                <a:cubicBezTo>
                  <a:pt x="5241576" y="3501194"/>
                  <a:pt x="5269343" y="3528126"/>
                  <a:pt x="5302720" y="3528126"/>
                </a:cubicBezTo>
                <a:moveTo>
                  <a:pt x="4875097" y="3277272"/>
                </a:moveTo>
                <a:cubicBezTo>
                  <a:pt x="4883846" y="3220079"/>
                  <a:pt x="4927492" y="3179634"/>
                  <a:pt x="4983025" y="3179634"/>
                </a:cubicBezTo>
                <a:cubicBezTo>
                  <a:pt x="5043313" y="3179634"/>
                  <a:pt x="5081349" y="3218556"/>
                  <a:pt x="5090097" y="3277272"/>
                </a:cubicBezTo>
                <a:lnTo>
                  <a:pt x="4875097" y="3277272"/>
                </a:lnTo>
                <a:close/>
                <a:moveTo>
                  <a:pt x="4986924" y="3533740"/>
                </a:moveTo>
                <a:cubicBezTo>
                  <a:pt x="5086864" y="3533740"/>
                  <a:pt x="5151906" y="3485302"/>
                  <a:pt x="5173396" y="3416213"/>
                </a:cubicBezTo>
                <a:lnTo>
                  <a:pt x="5073456" y="3416213"/>
                </a:lnTo>
                <a:cubicBezTo>
                  <a:pt x="5060809" y="3440004"/>
                  <a:pt x="5034564" y="3459037"/>
                  <a:pt x="4988540" y="3459037"/>
                </a:cubicBezTo>
                <a:cubicBezTo>
                  <a:pt x="4925115" y="3459037"/>
                  <a:pt x="4878236" y="3413738"/>
                  <a:pt x="4873481" y="3346267"/>
                </a:cubicBezTo>
                <a:lnTo>
                  <a:pt x="5184427" y="3346267"/>
                </a:lnTo>
                <a:cubicBezTo>
                  <a:pt x="5182810" y="3192291"/>
                  <a:pt x="5101983" y="3104168"/>
                  <a:pt x="4980553" y="3104168"/>
                </a:cubicBezTo>
                <a:cubicBezTo>
                  <a:pt x="4870248" y="3104168"/>
                  <a:pt x="4777440" y="3193052"/>
                  <a:pt x="4777440" y="3320096"/>
                </a:cubicBezTo>
                <a:cubicBezTo>
                  <a:pt x="4777535" y="3447997"/>
                  <a:pt x="4857601" y="3533740"/>
                  <a:pt x="4986924" y="3533740"/>
                </a:cubicBezTo>
                <a:moveTo>
                  <a:pt x="4677595" y="3525747"/>
                </a:moveTo>
                <a:cubicBezTo>
                  <a:pt x="4699846" y="3525747"/>
                  <a:pt x="4724379" y="3522606"/>
                  <a:pt x="4737882" y="3517753"/>
                </a:cubicBezTo>
                <a:lnTo>
                  <a:pt x="4737882" y="3448664"/>
                </a:lnTo>
                <a:cubicBezTo>
                  <a:pt x="4724379" y="3451043"/>
                  <a:pt x="4712493" y="3452660"/>
                  <a:pt x="4702984" y="3452660"/>
                </a:cubicBezTo>
                <a:cubicBezTo>
                  <a:pt x="4663331" y="3452660"/>
                  <a:pt x="4649068" y="3430392"/>
                  <a:pt x="4649068" y="3388329"/>
                </a:cubicBezTo>
                <a:lnTo>
                  <a:pt x="4649068" y="3189912"/>
                </a:lnTo>
                <a:lnTo>
                  <a:pt x="4729990" y="3189912"/>
                </a:lnTo>
                <a:lnTo>
                  <a:pt x="4729990" y="3116064"/>
                </a:lnTo>
                <a:lnTo>
                  <a:pt x="4649068" y="3116064"/>
                </a:lnTo>
                <a:lnTo>
                  <a:pt x="4649068" y="2997013"/>
                </a:lnTo>
                <a:lnTo>
                  <a:pt x="4557020" y="2997013"/>
                </a:lnTo>
                <a:lnTo>
                  <a:pt x="4557020" y="3116064"/>
                </a:lnTo>
                <a:lnTo>
                  <a:pt x="4487984" y="3116064"/>
                </a:lnTo>
                <a:lnTo>
                  <a:pt x="4487984" y="3189912"/>
                </a:lnTo>
                <a:lnTo>
                  <a:pt x="4557020" y="3189912"/>
                </a:lnTo>
                <a:lnTo>
                  <a:pt x="4557020" y="3405840"/>
                </a:lnTo>
                <a:cubicBezTo>
                  <a:pt x="4557020" y="3495580"/>
                  <a:pt x="4611697" y="3525747"/>
                  <a:pt x="4677595" y="3525747"/>
                </a:cubicBezTo>
                <a:moveTo>
                  <a:pt x="4221446" y="3533740"/>
                </a:moveTo>
                <a:cubicBezTo>
                  <a:pt x="4274601" y="3533740"/>
                  <a:pt x="4313493" y="3512328"/>
                  <a:pt x="4335650" y="3471789"/>
                </a:cubicBezTo>
                <a:lnTo>
                  <a:pt x="4335650" y="3521845"/>
                </a:lnTo>
                <a:lnTo>
                  <a:pt x="4428458" y="3521845"/>
                </a:lnTo>
                <a:lnTo>
                  <a:pt x="4428458" y="3116159"/>
                </a:lnTo>
                <a:lnTo>
                  <a:pt x="4334033" y="3116159"/>
                </a:lnTo>
                <a:lnTo>
                  <a:pt x="4334033" y="3340842"/>
                </a:lnTo>
                <a:cubicBezTo>
                  <a:pt x="4334033" y="3422588"/>
                  <a:pt x="4291147" y="3455991"/>
                  <a:pt x="4249117" y="3455991"/>
                </a:cubicBezTo>
                <a:cubicBezTo>
                  <a:pt x="4201477" y="3455991"/>
                  <a:pt x="4180937" y="3424206"/>
                  <a:pt x="4180937" y="3370248"/>
                </a:cubicBezTo>
                <a:lnTo>
                  <a:pt x="4180937" y="3116159"/>
                </a:lnTo>
                <a:lnTo>
                  <a:pt x="4086512" y="3116159"/>
                </a:lnTo>
                <a:lnTo>
                  <a:pt x="4086512" y="3384523"/>
                </a:lnTo>
                <a:cubicBezTo>
                  <a:pt x="4086512" y="3482923"/>
                  <a:pt x="4142045" y="3533740"/>
                  <a:pt x="4221446" y="3533740"/>
                </a:cubicBezTo>
                <a:moveTo>
                  <a:pt x="3958806" y="3525747"/>
                </a:moveTo>
                <a:cubicBezTo>
                  <a:pt x="3981057" y="3525747"/>
                  <a:pt x="4005590" y="3522606"/>
                  <a:pt x="4019093" y="3517753"/>
                </a:cubicBezTo>
                <a:lnTo>
                  <a:pt x="4019093" y="3448664"/>
                </a:lnTo>
                <a:cubicBezTo>
                  <a:pt x="4005590" y="3451043"/>
                  <a:pt x="3993704" y="3452660"/>
                  <a:pt x="3984195" y="3452660"/>
                </a:cubicBezTo>
                <a:cubicBezTo>
                  <a:pt x="3944542" y="3452660"/>
                  <a:pt x="3930279" y="3430392"/>
                  <a:pt x="3930279" y="3388329"/>
                </a:cubicBezTo>
                <a:lnTo>
                  <a:pt x="3930279" y="3189912"/>
                </a:lnTo>
                <a:lnTo>
                  <a:pt x="4011201" y="3189912"/>
                </a:lnTo>
                <a:lnTo>
                  <a:pt x="4011201" y="3116064"/>
                </a:lnTo>
                <a:lnTo>
                  <a:pt x="3930279" y="3116064"/>
                </a:lnTo>
                <a:lnTo>
                  <a:pt x="3930279" y="2997013"/>
                </a:lnTo>
                <a:lnTo>
                  <a:pt x="3838231" y="2997013"/>
                </a:lnTo>
                <a:lnTo>
                  <a:pt x="3838231" y="3116064"/>
                </a:lnTo>
                <a:lnTo>
                  <a:pt x="3769196" y="3116064"/>
                </a:lnTo>
                <a:lnTo>
                  <a:pt x="3769196" y="3189912"/>
                </a:lnTo>
                <a:lnTo>
                  <a:pt x="3838231" y="3189912"/>
                </a:lnTo>
                <a:lnTo>
                  <a:pt x="3838231" y="3405840"/>
                </a:lnTo>
                <a:cubicBezTo>
                  <a:pt x="3838231" y="3495580"/>
                  <a:pt x="3893003" y="3525747"/>
                  <a:pt x="3958806" y="3525747"/>
                </a:cubicBezTo>
                <a:moveTo>
                  <a:pt x="3601076" y="3012906"/>
                </a:moveTo>
                <a:cubicBezTo>
                  <a:pt x="3601076" y="3047070"/>
                  <a:pt x="3628842" y="3074858"/>
                  <a:pt x="3662979" y="3074858"/>
                </a:cubicBezTo>
                <a:cubicBezTo>
                  <a:pt x="3697117" y="3074858"/>
                  <a:pt x="3724883" y="3047070"/>
                  <a:pt x="3724883" y="3012906"/>
                </a:cubicBezTo>
                <a:cubicBezTo>
                  <a:pt x="3724883" y="2977980"/>
                  <a:pt x="3697117" y="2950192"/>
                  <a:pt x="3662979" y="2950192"/>
                </a:cubicBezTo>
                <a:cubicBezTo>
                  <a:pt x="3628842" y="2950192"/>
                  <a:pt x="3601076" y="2977885"/>
                  <a:pt x="3601076" y="3012906"/>
                </a:cubicBezTo>
                <a:moveTo>
                  <a:pt x="3616100" y="3521750"/>
                </a:moveTo>
                <a:lnTo>
                  <a:pt x="3709669" y="3521750"/>
                </a:lnTo>
                <a:lnTo>
                  <a:pt x="3709669" y="3116064"/>
                </a:lnTo>
                <a:lnTo>
                  <a:pt x="3616100" y="3116064"/>
                </a:lnTo>
                <a:lnTo>
                  <a:pt x="3616100" y="3521750"/>
                </a:lnTo>
                <a:close/>
                <a:moveTo>
                  <a:pt x="3484399" y="3525747"/>
                </a:moveTo>
                <a:cubicBezTo>
                  <a:pt x="3506651" y="3525747"/>
                  <a:pt x="3531184" y="3522606"/>
                  <a:pt x="3544687" y="3517753"/>
                </a:cubicBezTo>
                <a:lnTo>
                  <a:pt x="3544687" y="3448664"/>
                </a:lnTo>
                <a:cubicBezTo>
                  <a:pt x="3531184" y="3451043"/>
                  <a:pt x="3519298" y="3452660"/>
                  <a:pt x="3509789" y="3452660"/>
                </a:cubicBezTo>
                <a:cubicBezTo>
                  <a:pt x="3470136" y="3452660"/>
                  <a:pt x="3455872" y="3430392"/>
                  <a:pt x="3455872" y="3388329"/>
                </a:cubicBezTo>
                <a:lnTo>
                  <a:pt x="3455872" y="3189912"/>
                </a:lnTo>
                <a:lnTo>
                  <a:pt x="3536794" y="3189912"/>
                </a:lnTo>
                <a:lnTo>
                  <a:pt x="3536794" y="3116064"/>
                </a:lnTo>
                <a:lnTo>
                  <a:pt x="3455872" y="3116064"/>
                </a:lnTo>
                <a:lnTo>
                  <a:pt x="3455872" y="2997013"/>
                </a:lnTo>
                <a:lnTo>
                  <a:pt x="3363825" y="2997013"/>
                </a:lnTo>
                <a:lnTo>
                  <a:pt x="3363825" y="3116064"/>
                </a:lnTo>
                <a:lnTo>
                  <a:pt x="3294789" y="3116064"/>
                </a:lnTo>
                <a:lnTo>
                  <a:pt x="3294789" y="3189912"/>
                </a:lnTo>
                <a:lnTo>
                  <a:pt x="3363825" y="3189912"/>
                </a:lnTo>
                <a:lnTo>
                  <a:pt x="3363825" y="3405840"/>
                </a:lnTo>
                <a:cubicBezTo>
                  <a:pt x="3363825" y="3495580"/>
                  <a:pt x="3418597" y="3525747"/>
                  <a:pt x="3484399" y="3525747"/>
                </a:cubicBezTo>
                <a:moveTo>
                  <a:pt x="3087017" y="3533740"/>
                </a:moveTo>
                <a:cubicBezTo>
                  <a:pt x="3189334" y="3533740"/>
                  <a:pt x="3266357" y="3482923"/>
                  <a:pt x="3266357" y="3401938"/>
                </a:cubicBezTo>
                <a:cubicBezTo>
                  <a:pt x="3266357" y="3331326"/>
                  <a:pt x="3207686" y="3299541"/>
                  <a:pt x="3118016" y="3279652"/>
                </a:cubicBezTo>
                <a:lnTo>
                  <a:pt x="3068854" y="3268517"/>
                </a:lnTo>
                <a:cubicBezTo>
                  <a:pt x="3023591" y="3259001"/>
                  <a:pt x="3004573" y="3247867"/>
                  <a:pt x="3004573" y="3221696"/>
                </a:cubicBezTo>
                <a:cubicBezTo>
                  <a:pt x="3004573" y="3192291"/>
                  <a:pt x="3033956" y="3174019"/>
                  <a:pt x="3074370" y="3174019"/>
                </a:cubicBezTo>
                <a:cubicBezTo>
                  <a:pt x="3119633" y="3174019"/>
                  <a:pt x="3148160" y="3193052"/>
                  <a:pt x="3157669" y="3225598"/>
                </a:cubicBezTo>
                <a:lnTo>
                  <a:pt x="3252094" y="3225598"/>
                </a:lnTo>
                <a:cubicBezTo>
                  <a:pt x="3242585" y="3159744"/>
                  <a:pt x="3183058" y="3104930"/>
                  <a:pt x="3075225" y="3104930"/>
                </a:cubicBezTo>
                <a:cubicBezTo>
                  <a:pt x="2976902" y="3104930"/>
                  <a:pt x="2908627" y="3155747"/>
                  <a:pt x="2908627" y="3227216"/>
                </a:cubicBezTo>
                <a:cubicBezTo>
                  <a:pt x="2908627" y="3294687"/>
                  <a:pt x="2957028" y="3328851"/>
                  <a:pt x="3045082" y="3347884"/>
                </a:cubicBezTo>
                <a:lnTo>
                  <a:pt x="3092722" y="3358162"/>
                </a:lnTo>
                <a:cubicBezTo>
                  <a:pt x="3149871" y="3370058"/>
                  <a:pt x="3170506" y="3383571"/>
                  <a:pt x="3170506" y="3411359"/>
                </a:cubicBezTo>
                <a:cubicBezTo>
                  <a:pt x="3170506" y="3444667"/>
                  <a:pt x="3137985" y="3463795"/>
                  <a:pt x="3091961" y="3463795"/>
                </a:cubicBezTo>
                <a:cubicBezTo>
                  <a:pt x="3034051" y="3463795"/>
                  <a:pt x="3003147" y="3436007"/>
                  <a:pt x="2996015" y="3395562"/>
                </a:cubicBezTo>
                <a:lnTo>
                  <a:pt x="2894459" y="3395562"/>
                </a:lnTo>
                <a:cubicBezTo>
                  <a:pt x="2900544" y="3476547"/>
                  <a:pt x="2969580" y="3533740"/>
                  <a:pt x="3087017" y="3533740"/>
                </a:cubicBezTo>
                <a:moveTo>
                  <a:pt x="2479294" y="3521750"/>
                </a:moveTo>
                <a:lnTo>
                  <a:pt x="2573718" y="3521750"/>
                </a:lnTo>
                <a:lnTo>
                  <a:pt x="2573718" y="3295544"/>
                </a:lnTo>
                <a:cubicBezTo>
                  <a:pt x="2573718" y="3215320"/>
                  <a:pt x="2618125" y="3182013"/>
                  <a:pt x="2664910" y="3182013"/>
                </a:cubicBezTo>
                <a:cubicBezTo>
                  <a:pt x="2714072" y="3182013"/>
                  <a:pt x="2731569" y="3215320"/>
                  <a:pt x="2731569" y="3259857"/>
                </a:cubicBezTo>
                <a:lnTo>
                  <a:pt x="2731569" y="3521845"/>
                </a:lnTo>
                <a:lnTo>
                  <a:pt x="2826754" y="3521845"/>
                </a:lnTo>
                <a:lnTo>
                  <a:pt x="2826754" y="3251959"/>
                </a:lnTo>
                <a:cubicBezTo>
                  <a:pt x="2826754" y="3156699"/>
                  <a:pt x="2773598" y="3104264"/>
                  <a:pt x="2691916" y="3104264"/>
                </a:cubicBezTo>
                <a:cubicBezTo>
                  <a:pt x="2633245" y="3104264"/>
                  <a:pt x="2592736" y="3134431"/>
                  <a:pt x="2571341" y="3168595"/>
                </a:cubicBezTo>
                <a:lnTo>
                  <a:pt x="2571341" y="3116159"/>
                </a:lnTo>
                <a:lnTo>
                  <a:pt x="2479294" y="3116159"/>
                </a:lnTo>
                <a:lnTo>
                  <a:pt x="2479294" y="3521750"/>
                </a:lnTo>
                <a:close/>
                <a:moveTo>
                  <a:pt x="2273042" y="3521750"/>
                </a:moveTo>
                <a:lnTo>
                  <a:pt x="2372222" y="3521750"/>
                </a:lnTo>
                <a:lnTo>
                  <a:pt x="2372222" y="2965990"/>
                </a:lnTo>
                <a:lnTo>
                  <a:pt x="2273042" y="2965990"/>
                </a:lnTo>
                <a:lnTo>
                  <a:pt x="2273042" y="3521750"/>
                </a:lnTo>
                <a:close/>
                <a:moveTo>
                  <a:pt x="5500793" y="2775851"/>
                </a:moveTo>
                <a:cubicBezTo>
                  <a:pt x="5603110" y="2775851"/>
                  <a:pt x="5680134" y="2725033"/>
                  <a:pt x="5680134" y="2644048"/>
                </a:cubicBezTo>
                <a:cubicBezTo>
                  <a:pt x="5680134" y="2573437"/>
                  <a:pt x="5621462" y="2541651"/>
                  <a:pt x="5531792" y="2521762"/>
                </a:cubicBezTo>
                <a:lnTo>
                  <a:pt x="5482631" y="2510628"/>
                </a:lnTo>
                <a:cubicBezTo>
                  <a:pt x="5437367" y="2501111"/>
                  <a:pt x="5418349" y="2489977"/>
                  <a:pt x="5418349" y="2463807"/>
                </a:cubicBezTo>
                <a:cubicBezTo>
                  <a:pt x="5418349" y="2434401"/>
                  <a:pt x="5447732" y="2416225"/>
                  <a:pt x="5488146" y="2416225"/>
                </a:cubicBezTo>
                <a:cubicBezTo>
                  <a:pt x="5533409" y="2416225"/>
                  <a:pt x="5561936" y="2435258"/>
                  <a:pt x="5571445" y="2467804"/>
                </a:cubicBezTo>
                <a:lnTo>
                  <a:pt x="5665870" y="2467804"/>
                </a:lnTo>
                <a:cubicBezTo>
                  <a:pt x="5656361" y="2401950"/>
                  <a:pt x="5596834" y="2347135"/>
                  <a:pt x="5489001" y="2347135"/>
                </a:cubicBezTo>
                <a:cubicBezTo>
                  <a:pt x="5390583" y="2347135"/>
                  <a:pt x="5322403" y="2397953"/>
                  <a:pt x="5322403" y="2469422"/>
                </a:cubicBezTo>
                <a:cubicBezTo>
                  <a:pt x="5322403" y="2536893"/>
                  <a:pt x="5370804" y="2571057"/>
                  <a:pt x="5458858" y="2590090"/>
                </a:cubicBezTo>
                <a:lnTo>
                  <a:pt x="5506498" y="2600368"/>
                </a:lnTo>
                <a:cubicBezTo>
                  <a:pt x="5563648" y="2612263"/>
                  <a:pt x="5584282" y="2625777"/>
                  <a:pt x="5584282" y="2653565"/>
                </a:cubicBezTo>
                <a:cubicBezTo>
                  <a:pt x="5584282" y="2686872"/>
                  <a:pt x="5551761" y="2706000"/>
                  <a:pt x="5505737" y="2706000"/>
                </a:cubicBezTo>
                <a:cubicBezTo>
                  <a:pt x="5447827" y="2706000"/>
                  <a:pt x="5416923" y="2678212"/>
                  <a:pt x="5409791" y="2637767"/>
                </a:cubicBezTo>
                <a:lnTo>
                  <a:pt x="5308234" y="2637767"/>
                </a:lnTo>
                <a:cubicBezTo>
                  <a:pt x="5314415" y="2718657"/>
                  <a:pt x="5383356" y="2775851"/>
                  <a:pt x="5500793" y="2775851"/>
                </a:cubicBezTo>
                <a:moveTo>
                  <a:pt x="4957636" y="2519383"/>
                </a:moveTo>
                <a:cubicBezTo>
                  <a:pt x="4966385" y="2462189"/>
                  <a:pt x="5010031" y="2421744"/>
                  <a:pt x="5065564" y="2421744"/>
                </a:cubicBezTo>
                <a:cubicBezTo>
                  <a:pt x="5125851" y="2421744"/>
                  <a:pt x="5163887" y="2460667"/>
                  <a:pt x="5172635" y="2519383"/>
                </a:cubicBezTo>
                <a:lnTo>
                  <a:pt x="4957636" y="2519383"/>
                </a:lnTo>
                <a:close/>
                <a:moveTo>
                  <a:pt x="5069462" y="2775851"/>
                </a:moveTo>
                <a:cubicBezTo>
                  <a:pt x="5169403" y="2775851"/>
                  <a:pt x="5234444" y="2727412"/>
                  <a:pt x="5255935" y="2658323"/>
                </a:cubicBezTo>
                <a:lnTo>
                  <a:pt x="5155994" y="2658323"/>
                </a:lnTo>
                <a:cubicBezTo>
                  <a:pt x="5143348" y="2682114"/>
                  <a:pt x="5117103" y="2701147"/>
                  <a:pt x="5071079" y="2701147"/>
                </a:cubicBezTo>
                <a:cubicBezTo>
                  <a:pt x="5007654" y="2701147"/>
                  <a:pt x="4960774" y="2655849"/>
                  <a:pt x="4956020" y="2588377"/>
                </a:cubicBezTo>
                <a:lnTo>
                  <a:pt x="5266965" y="2588377"/>
                </a:lnTo>
                <a:cubicBezTo>
                  <a:pt x="5265348" y="2434401"/>
                  <a:pt x="5184427" y="2346279"/>
                  <a:pt x="5063091" y="2346279"/>
                </a:cubicBezTo>
                <a:cubicBezTo>
                  <a:pt x="4952786" y="2346279"/>
                  <a:pt x="4859978" y="2435162"/>
                  <a:pt x="4859978" y="2562207"/>
                </a:cubicBezTo>
                <a:cubicBezTo>
                  <a:pt x="4860073" y="2690108"/>
                  <a:pt x="4940140" y="2775851"/>
                  <a:pt x="5069462" y="2775851"/>
                </a:cubicBezTo>
                <a:moveTo>
                  <a:pt x="4675408" y="2255016"/>
                </a:moveTo>
                <a:cubicBezTo>
                  <a:pt x="4675408" y="2289180"/>
                  <a:pt x="4703174" y="2316968"/>
                  <a:pt x="4737312" y="2316968"/>
                </a:cubicBezTo>
                <a:cubicBezTo>
                  <a:pt x="4771449" y="2316968"/>
                  <a:pt x="4799215" y="2289180"/>
                  <a:pt x="4799215" y="2255016"/>
                </a:cubicBezTo>
                <a:cubicBezTo>
                  <a:pt x="4799215" y="2220091"/>
                  <a:pt x="4771449" y="2192303"/>
                  <a:pt x="4737312" y="2192303"/>
                </a:cubicBezTo>
                <a:cubicBezTo>
                  <a:pt x="4703174" y="2192303"/>
                  <a:pt x="4675408" y="2220091"/>
                  <a:pt x="4675408" y="2255016"/>
                </a:cubicBezTo>
                <a:moveTo>
                  <a:pt x="4690527" y="2763956"/>
                </a:moveTo>
                <a:lnTo>
                  <a:pt x="4784096" y="2763956"/>
                </a:lnTo>
                <a:lnTo>
                  <a:pt x="4784096" y="2358270"/>
                </a:lnTo>
                <a:lnTo>
                  <a:pt x="4690527" y="2358270"/>
                </a:lnTo>
                <a:lnTo>
                  <a:pt x="4690527" y="2763956"/>
                </a:lnTo>
                <a:close/>
                <a:moveTo>
                  <a:pt x="4393274" y="2763956"/>
                </a:moveTo>
                <a:lnTo>
                  <a:pt x="4487699" y="2763956"/>
                </a:lnTo>
                <a:lnTo>
                  <a:pt x="4487699" y="2580574"/>
                </a:lnTo>
                <a:cubicBezTo>
                  <a:pt x="4487699" y="2508344"/>
                  <a:pt x="4508334" y="2460667"/>
                  <a:pt x="4557495" y="2443251"/>
                </a:cubicBezTo>
                <a:cubicBezTo>
                  <a:pt x="4577369" y="2436114"/>
                  <a:pt x="4601142" y="2434496"/>
                  <a:pt x="4629669" y="2436876"/>
                </a:cubicBezTo>
                <a:lnTo>
                  <a:pt x="4629669" y="2346374"/>
                </a:lnTo>
                <a:cubicBezTo>
                  <a:pt x="4559017" y="2342377"/>
                  <a:pt x="4511472" y="2369404"/>
                  <a:pt x="4485322" y="2441634"/>
                </a:cubicBezTo>
                <a:lnTo>
                  <a:pt x="4485322" y="2358270"/>
                </a:lnTo>
                <a:lnTo>
                  <a:pt x="4393274" y="2358270"/>
                </a:lnTo>
                <a:lnTo>
                  <a:pt x="4393274" y="2763956"/>
                </a:lnTo>
                <a:close/>
                <a:moveTo>
                  <a:pt x="3987333" y="2560684"/>
                </a:moveTo>
                <a:cubicBezTo>
                  <a:pt x="3987333" y="2476559"/>
                  <a:pt x="4023848" y="2422506"/>
                  <a:pt x="4090506" y="2422506"/>
                </a:cubicBezTo>
                <a:cubicBezTo>
                  <a:pt x="4153171" y="2422506"/>
                  <a:pt x="4196817" y="2480461"/>
                  <a:pt x="4196817" y="2560684"/>
                </a:cubicBezTo>
                <a:cubicBezTo>
                  <a:pt x="4196817" y="2641669"/>
                  <a:pt x="4153171" y="2700386"/>
                  <a:pt x="4090506" y="2700386"/>
                </a:cubicBezTo>
                <a:cubicBezTo>
                  <a:pt x="4023753" y="2700386"/>
                  <a:pt x="3987333" y="2645666"/>
                  <a:pt x="3987333" y="2560684"/>
                </a:cubicBezTo>
                <a:moveTo>
                  <a:pt x="4072154" y="2775851"/>
                </a:moveTo>
                <a:cubicBezTo>
                  <a:pt x="4130824" y="2775851"/>
                  <a:pt x="4173710" y="2749681"/>
                  <a:pt x="4195106" y="2713138"/>
                </a:cubicBezTo>
                <a:lnTo>
                  <a:pt x="4195106" y="2763956"/>
                </a:lnTo>
                <a:lnTo>
                  <a:pt x="4290291" y="2763956"/>
                </a:lnTo>
                <a:lnTo>
                  <a:pt x="4290291" y="2358270"/>
                </a:lnTo>
                <a:lnTo>
                  <a:pt x="4195106" y="2358270"/>
                </a:lnTo>
                <a:lnTo>
                  <a:pt x="4195106" y="2410705"/>
                </a:lnTo>
                <a:cubicBezTo>
                  <a:pt x="4173710" y="2374162"/>
                  <a:pt x="4130824" y="2346374"/>
                  <a:pt x="4072154" y="2346374"/>
                </a:cubicBezTo>
                <a:cubicBezTo>
                  <a:pt x="3968981" y="2346374"/>
                  <a:pt x="3890531" y="2427359"/>
                  <a:pt x="3890531" y="2560684"/>
                </a:cubicBezTo>
                <a:cubicBezTo>
                  <a:pt x="3890531" y="2694010"/>
                  <a:pt x="3969076" y="2775851"/>
                  <a:pt x="4072154" y="2775851"/>
                </a:cubicBezTo>
                <a:moveTo>
                  <a:pt x="3606781" y="2775851"/>
                </a:moveTo>
                <a:cubicBezTo>
                  <a:pt x="3659937" y="2775851"/>
                  <a:pt x="3698829" y="2754439"/>
                  <a:pt x="3720985" y="2713899"/>
                </a:cubicBezTo>
                <a:lnTo>
                  <a:pt x="3720985" y="2763956"/>
                </a:lnTo>
                <a:lnTo>
                  <a:pt x="3813793" y="2763956"/>
                </a:lnTo>
                <a:lnTo>
                  <a:pt x="3813793" y="2358270"/>
                </a:lnTo>
                <a:lnTo>
                  <a:pt x="3719368" y="2358270"/>
                </a:lnTo>
                <a:lnTo>
                  <a:pt x="3719368" y="2582953"/>
                </a:lnTo>
                <a:cubicBezTo>
                  <a:pt x="3719368" y="2664699"/>
                  <a:pt x="3676578" y="2698102"/>
                  <a:pt x="3634452" y="2698102"/>
                </a:cubicBezTo>
                <a:cubicBezTo>
                  <a:pt x="3586812" y="2698102"/>
                  <a:pt x="3566177" y="2666317"/>
                  <a:pt x="3566177" y="2612359"/>
                </a:cubicBezTo>
                <a:lnTo>
                  <a:pt x="3566177" y="2358270"/>
                </a:lnTo>
                <a:lnTo>
                  <a:pt x="3471753" y="2358270"/>
                </a:lnTo>
                <a:lnTo>
                  <a:pt x="3471753" y="2626538"/>
                </a:lnTo>
                <a:cubicBezTo>
                  <a:pt x="3471847" y="2725033"/>
                  <a:pt x="3527381" y="2775851"/>
                  <a:pt x="3606781" y="2775851"/>
                </a:cubicBezTo>
                <a:moveTo>
                  <a:pt x="3345187" y="2767952"/>
                </a:moveTo>
                <a:cubicBezTo>
                  <a:pt x="3367438" y="2767952"/>
                  <a:pt x="3391972" y="2764812"/>
                  <a:pt x="3405475" y="2759959"/>
                </a:cubicBezTo>
                <a:lnTo>
                  <a:pt x="3405475" y="2690869"/>
                </a:lnTo>
                <a:cubicBezTo>
                  <a:pt x="3391972" y="2693248"/>
                  <a:pt x="3380085" y="2694866"/>
                  <a:pt x="3370576" y="2694866"/>
                </a:cubicBezTo>
                <a:cubicBezTo>
                  <a:pt x="3330924" y="2694866"/>
                  <a:pt x="3316660" y="2672693"/>
                  <a:pt x="3316660" y="2630535"/>
                </a:cubicBezTo>
                <a:lnTo>
                  <a:pt x="3316660" y="2432022"/>
                </a:lnTo>
                <a:lnTo>
                  <a:pt x="3397582" y="2432022"/>
                </a:lnTo>
                <a:lnTo>
                  <a:pt x="3397582" y="2358174"/>
                </a:lnTo>
                <a:lnTo>
                  <a:pt x="3316660" y="2358174"/>
                </a:lnTo>
                <a:lnTo>
                  <a:pt x="3316660" y="2239124"/>
                </a:lnTo>
                <a:lnTo>
                  <a:pt x="3224612" y="2239124"/>
                </a:lnTo>
                <a:lnTo>
                  <a:pt x="3224612" y="2358174"/>
                </a:lnTo>
                <a:lnTo>
                  <a:pt x="3155577" y="2358174"/>
                </a:lnTo>
                <a:lnTo>
                  <a:pt x="3155577" y="2432022"/>
                </a:lnTo>
                <a:lnTo>
                  <a:pt x="3224612" y="2432022"/>
                </a:lnTo>
                <a:lnTo>
                  <a:pt x="3224612" y="2647950"/>
                </a:lnTo>
                <a:cubicBezTo>
                  <a:pt x="3224612" y="2737785"/>
                  <a:pt x="3279289" y="2767952"/>
                  <a:pt x="3345187" y="2767952"/>
                </a:cubicBezTo>
                <a:moveTo>
                  <a:pt x="2942384" y="2775851"/>
                </a:moveTo>
                <a:cubicBezTo>
                  <a:pt x="3048695" y="2775851"/>
                  <a:pt x="3116114" y="2711520"/>
                  <a:pt x="3127240" y="2636150"/>
                </a:cubicBezTo>
                <a:lnTo>
                  <a:pt x="3033671" y="2636150"/>
                </a:lnTo>
                <a:cubicBezTo>
                  <a:pt x="3020929" y="2671836"/>
                  <a:pt x="2994018" y="2698102"/>
                  <a:pt x="2944001" y="2698102"/>
                </a:cubicBezTo>
                <a:cubicBezTo>
                  <a:pt x="2886091" y="2698102"/>
                  <a:pt x="2840067" y="2651281"/>
                  <a:pt x="2840067" y="2562302"/>
                </a:cubicBezTo>
                <a:cubicBezTo>
                  <a:pt x="2840067" y="2472562"/>
                  <a:pt x="2885330" y="2424980"/>
                  <a:pt x="2946378" y="2424980"/>
                </a:cubicBezTo>
                <a:cubicBezTo>
                  <a:pt x="2992402" y="2424980"/>
                  <a:pt x="3020929" y="2450389"/>
                  <a:pt x="3033671" y="2486932"/>
                </a:cubicBezTo>
                <a:lnTo>
                  <a:pt x="3126479" y="2486932"/>
                </a:lnTo>
                <a:cubicBezTo>
                  <a:pt x="3115353" y="2410705"/>
                  <a:pt x="3050312" y="2347230"/>
                  <a:pt x="2944761" y="2347230"/>
                </a:cubicBezTo>
                <a:cubicBezTo>
                  <a:pt x="2828180" y="2347230"/>
                  <a:pt x="2740887" y="2431356"/>
                  <a:pt x="2740887" y="2562397"/>
                </a:cubicBezTo>
                <a:cubicBezTo>
                  <a:pt x="2740887" y="2694866"/>
                  <a:pt x="2826564" y="2775851"/>
                  <a:pt x="2942384" y="2775851"/>
                </a:cubicBezTo>
                <a:moveTo>
                  <a:pt x="2380114" y="2564681"/>
                </a:moveTo>
                <a:lnTo>
                  <a:pt x="2417390" y="2455908"/>
                </a:lnTo>
                <a:cubicBezTo>
                  <a:pt x="2433270" y="2414607"/>
                  <a:pt x="2448294" y="2367786"/>
                  <a:pt x="2466552" y="2312210"/>
                </a:cubicBezTo>
                <a:lnTo>
                  <a:pt x="2467312" y="2312210"/>
                </a:lnTo>
                <a:cubicBezTo>
                  <a:pt x="2486330" y="2367786"/>
                  <a:pt x="2502210" y="2415464"/>
                  <a:pt x="2516474" y="2455147"/>
                </a:cubicBezTo>
                <a:lnTo>
                  <a:pt x="2553749" y="2564681"/>
                </a:lnTo>
                <a:lnTo>
                  <a:pt x="2380114" y="2564681"/>
                </a:lnTo>
                <a:close/>
                <a:moveTo>
                  <a:pt x="2207240" y="2763956"/>
                </a:moveTo>
                <a:lnTo>
                  <a:pt x="2311174" y="2763956"/>
                </a:lnTo>
                <a:lnTo>
                  <a:pt x="2350826" y="2648045"/>
                </a:lnTo>
                <a:lnTo>
                  <a:pt x="2582466" y="2648045"/>
                </a:lnTo>
                <a:lnTo>
                  <a:pt x="2622119" y="2763956"/>
                </a:lnTo>
                <a:lnTo>
                  <a:pt x="2728430" y="2763956"/>
                </a:lnTo>
                <a:lnTo>
                  <a:pt x="2523701" y="2208195"/>
                </a:lnTo>
                <a:lnTo>
                  <a:pt x="2414252" y="2208195"/>
                </a:lnTo>
                <a:lnTo>
                  <a:pt x="2207240" y="2763956"/>
                </a:lnTo>
                <a:close/>
              </a:path>
            </a:pathLst>
          </a:custGeom>
          <a:solidFill>
            <a:schemeClr val="accent1"/>
          </a:solidFill>
          <a:ln w="9509" cap="flat">
            <a:noFill/>
            <a:prstDash val="solid"/>
            <a:miter/>
          </a:ln>
        </p:spPr>
        <p:txBody>
          <a:bodyPr rtlCol="0" anchor="ctr"/>
          <a:lstStyle/>
          <a:p>
            <a:endParaRPr lang="en-US" dirty="0"/>
          </a:p>
        </p:txBody>
      </p:sp>
      <p:sp>
        <p:nvSpPr>
          <p:cNvPr id="4" name="Footer Placeholder 4">
            <a:extLst>
              <a:ext uri="{FF2B5EF4-FFF2-40B4-BE49-F238E27FC236}">
                <a16:creationId xmlns:a16="http://schemas.microsoft.com/office/drawing/2014/main" id="{189C72DD-B617-4FC7-362F-A99AF8E75082}"/>
              </a:ext>
            </a:extLst>
          </p:cNvPr>
          <p:cNvSpPr>
            <a:spLocks noGrp="1"/>
          </p:cNvSpPr>
          <p:nvPr>
            <p:ph type="ftr" sz="quarter" idx="3"/>
          </p:nvPr>
        </p:nvSpPr>
        <p:spPr>
          <a:xfrm>
            <a:off x="1798530" y="6417425"/>
            <a:ext cx="4114800" cy="186484"/>
          </a:xfrm>
          <a:prstGeom prst="rect">
            <a:avLst/>
          </a:prstGeom>
        </p:spPr>
        <p:txBody>
          <a:bodyPr vert="horz" lIns="0" tIns="0" rIns="0" bIns="0" rtlCol="0" anchor="b" anchorCtr="0">
            <a:noAutofit/>
          </a:bodyPr>
          <a:lstStyle>
            <a:lvl1pPr algn="ctr">
              <a:defRPr sz="1000" b="0" i="0">
                <a:solidFill>
                  <a:schemeClr val="tx1"/>
                </a:solidFill>
                <a:latin typeface="ABC Oracle Medium" panose="020B0504040202060203" pitchFamily="34" charset="77"/>
              </a:defRPr>
            </a:lvl1pPr>
          </a:lstStyle>
          <a:p>
            <a:endParaRPr lang="en-GB" dirty="0"/>
          </a:p>
        </p:txBody>
      </p:sp>
    </p:spTree>
    <p:extLst>
      <p:ext uri="{BB962C8B-B14F-4D97-AF65-F5344CB8AC3E}">
        <p14:creationId xmlns:p14="http://schemas.microsoft.com/office/powerpoint/2010/main" val="3034799196"/>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2_Title and Content">
    <p:bg>
      <p:bgPr>
        <a:solidFill>
          <a:schemeClr val="accent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BC0A35-605B-540D-A6C1-A30375E8AD1E}"/>
              </a:ext>
            </a:extLst>
          </p:cNvPr>
          <p:cNvSpPr>
            <a:spLocks noGrp="1"/>
          </p:cNvSpPr>
          <p:nvPr>
            <p:ph type="title"/>
          </p:nvPr>
        </p:nvSpPr>
        <p:spPr>
          <a:xfrm>
            <a:off x="326849" y="288389"/>
            <a:ext cx="5403810" cy="1232435"/>
          </a:xfrm>
        </p:spPr>
        <p:txBody>
          <a:bodyPr/>
          <a:lstStyle>
            <a:lvl1pPr>
              <a:defRPr>
                <a:solidFill>
                  <a:schemeClr val="bg1"/>
                </a:solidFill>
              </a:defRPr>
            </a:lvl1pPr>
          </a:lstStyle>
          <a:p>
            <a:r>
              <a:rPr lang="en-US" dirty="0"/>
              <a:t>Click to edit Master title style</a:t>
            </a:r>
            <a:endParaRPr lang="en-GB" dirty="0"/>
          </a:p>
        </p:txBody>
      </p:sp>
      <p:sp>
        <p:nvSpPr>
          <p:cNvPr id="3" name="Content Placeholder 2">
            <a:extLst>
              <a:ext uri="{FF2B5EF4-FFF2-40B4-BE49-F238E27FC236}">
                <a16:creationId xmlns:a16="http://schemas.microsoft.com/office/drawing/2014/main" id="{998F55B4-FD90-CD9B-E925-574003DE1A20}"/>
              </a:ext>
            </a:extLst>
          </p:cNvPr>
          <p:cNvSpPr>
            <a:spLocks noGrp="1"/>
          </p:cNvSpPr>
          <p:nvPr>
            <p:ph idx="1"/>
          </p:nvPr>
        </p:nvSpPr>
        <p:spPr>
          <a:xfrm>
            <a:off x="333635" y="1468061"/>
            <a:ext cx="7545236" cy="4251199"/>
          </a:xfrm>
        </p:spPr>
        <p:txBody>
          <a:bodyPr/>
          <a:lstStyle>
            <a:lvl1pPr>
              <a:defRPr sz="2400">
                <a:solidFill>
                  <a:schemeClr val="bg1"/>
                </a:solidFill>
              </a:defRPr>
            </a:lvl1pPr>
            <a:lvl2pPr>
              <a:defRPr sz="2400">
                <a:solidFill>
                  <a:schemeClr val="bg1"/>
                </a:solidFill>
              </a:defRPr>
            </a:lvl2pPr>
            <a:lvl3pPr>
              <a:defRPr sz="2400">
                <a:solidFill>
                  <a:schemeClr val="bg1"/>
                </a:solidFill>
              </a:defRPr>
            </a:lvl3pPr>
            <a:lvl4pPr>
              <a:defRPr sz="2400">
                <a:solidFill>
                  <a:schemeClr val="bg1"/>
                </a:solidFill>
              </a:defRPr>
            </a:lvl4pPr>
            <a:lvl5pPr>
              <a:defRPr sz="2400">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6" name="Slide Number Placeholder 5">
            <a:extLst>
              <a:ext uri="{FF2B5EF4-FFF2-40B4-BE49-F238E27FC236}">
                <a16:creationId xmlns:a16="http://schemas.microsoft.com/office/drawing/2014/main" id="{FC6E464A-9C61-0511-FA70-5AA1019B3D6D}"/>
              </a:ext>
            </a:extLst>
          </p:cNvPr>
          <p:cNvSpPr>
            <a:spLocks noGrp="1"/>
          </p:cNvSpPr>
          <p:nvPr>
            <p:ph type="sldNum" sz="quarter" idx="12"/>
          </p:nvPr>
        </p:nvSpPr>
        <p:spPr/>
        <p:txBody>
          <a:bodyPr/>
          <a:lstStyle>
            <a:lvl1pPr>
              <a:defRPr>
                <a:solidFill>
                  <a:schemeClr val="bg1"/>
                </a:solidFill>
              </a:defRPr>
            </a:lvl1pPr>
          </a:lstStyle>
          <a:p>
            <a:fld id="{741AFF56-1126-4107-9C02-BC0EFBF16431}" type="slidenum">
              <a:rPr lang="en-GB" smtClean="0"/>
              <a:pPr/>
              <a:t>‹#›</a:t>
            </a:fld>
            <a:endParaRPr lang="en-GB" dirty="0"/>
          </a:p>
        </p:txBody>
      </p:sp>
      <p:sp>
        <p:nvSpPr>
          <p:cNvPr id="12" name="Graphic 9">
            <a:extLst>
              <a:ext uri="{FF2B5EF4-FFF2-40B4-BE49-F238E27FC236}">
                <a16:creationId xmlns:a16="http://schemas.microsoft.com/office/drawing/2014/main" id="{07DE4BE4-C52D-8163-E612-5CD7219CE49C}"/>
              </a:ext>
            </a:extLst>
          </p:cNvPr>
          <p:cNvSpPr/>
          <p:nvPr userDrawn="1"/>
        </p:nvSpPr>
        <p:spPr>
          <a:xfrm>
            <a:off x="352425" y="5770222"/>
            <a:ext cx="1250905" cy="778216"/>
          </a:xfrm>
          <a:custGeom>
            <a:avLst/>
            <a:gdLst>
              <a:gd name="connsiteX0" fmla="*/ 1616252 w 5680133"/>
              <a:gd name="connsiteY0" fmla="*/ 1027014 h 3533740"/>
              <a:gd name="connsiteX1" fmla="*/ 1026216 w 5680133"/>
              <a:gd name="connsiteY1" fmla="*/ 1617605 h 3533740"/>
              <a:gd name="connsiteX2" fmla="*/ 436180 w 5680133"/>
              <a:gd name="connsiteY2" fmla="*/ 1027014 h 3533740"/>
              <a:gd name="connsiteX3" fmla="*/ 1026216 w 5680133"/>
              <a:gd name="connsiteY3" fmla="*/ 436519 h 3533740"/>
              <a:gd name="connsiteX4" fmla="*/ 1616252 w 5680133"/>
              <a:gd name="connsiteY4" fmla="*/ 1027014 h 3533740"/>
              <a:gd name="connsiteX5" fmla="*/ 2052432 w 5680133"/>
              <a:gd name="connsiteY5" fmla="*/ 2054029 h 3533740"/>
              <a:gd name="connsiteX6" fmla="*/ 2052432 w 5680133"/>
              <a:gd name="connsiteY6" fmla="*/ 1027014 h 3533740"/>
              <a:gd name="connsiteX7" fmla="*/ 1026216 w 5680133"/>
              <a:gd name="connsiteY7" fmla="*/ 0 h 3533740"/>
              <a:gd name="connsiteX8" fmla="*/ 0 w 5680133"/>
              <a:gd name="connsiteY8" fmla="*/ 1027014 h 3533740"/>
              <a:gd name="connsiteX9" fmla="*/ 1026216 w 5680133"/>
              <a:gd name="connsiteY9" fmla="*/ 2054029 h 3533740"/>
              <a:gd name="connsiteX10" fmla="*/ 2052432 w 5680133"/>
              <a:gd name="connsiteY10" fmla="*/ 2054029 h 3533740"/>
              <a:gd name="connsiteX11" fmla="*/ 5302720 w 5680133"/>
              <a:gd name="connsiteY11" fmla="*/ 3528126 h 3533740"/>
              <a:gd name="connsiteX12" fmla="*/ 5363767 w 5680133"/>
              <a:gd name="connsiteY12" fmla="*/ 3466935 h 3533740"/>
              <a:gd name="connsiteX13" fmla="*/ 5302720 w 5680133"/>
              <a:gd name="connsiteY13" fmla="*/ 3406601 h 3533740"/>
              <a:gd name="connsiteX14" fmla="*/ 5241576 w 5680133"/>
              <a:gd name="connsiteY14" fmla="*/ 3466935 h 3533740"/>
              <a:gd name="connsiteX15" fmla="*/ 5302720 w 5680133"/>
              <a:gd name="connsiteY15" fmla="*/ 3528126 h 3533740"/>
              <a:gd name="connsiteX16" fmla="*/ 4875097 w 5680133"/>
              <a:gd name="connsiteY16" fmla="*/ 3277272 h 3533740"/>
              <a:gd name="connsiteX17" fmla="*/ 4983025 w 5680133"/>
              <a:gd name="connsiteY17" fmla="*/ 3179634 h 3533740"/>
              <a:gd name="connsiteX18" fmla="*/ 5090097 w 5680133"/>
              <a:gd name="connsiteY18" fmla="*/ 3277272 h 3533740"/>
              <a:gd name="connsiteX19" fmla="*/ 4875097 w 5680133"/>
              <a:gd name="connsiteY19" fmla="*/ 3277272 h 3533740"/>
              <a:gd name="connsiteX20" fmla="*/ 4986924 w 5680133"/>
              <a:gd name="connsiteY20" fmla="*/ 3533740 h 3533740"/>
              <a:gd name="connsiteX21" fmla="*/ 5173396 w 5680133"/>
              <a:gd name="connsiteY21" fmla="*/ 3416213 h 3533740"/>
              <a:gd name="connsiteX22" fmla="*/ 5073456 w 5680133"/>
              <a:gd name="connsiteY22" fmla="*/ 3416213 h 3533740"/>
              <a:gd name="connsiteX23" fmla="*/ 4988540 w 5680133"/>
              <a:gd name="connsiteY23" fmla="*/ 3459037 h 3533740"/>
              <a:gd name="connsiteX24" fmla="*/ 4873481 w 5680133"/>
              <a:gd name="connsiteY24" fmla="*/ 3346267 h 3533740"/>
              <a:gd name="connsiteX25" fmla="*/ 5184427 w 5680133"/>
              <a:gd name="connsiteY25" fmla="*/ 3346267 h 3533740"/>
              <a:gd name="connsiteX26" fmla="*/ 4980553 w 5680133"/>
              <a:gd name="connsiteY26" fmla="*/ 3104168 h 3533740"/>
              <a:gd name="connsiteX27" fmla="*/ 4777440 w 5680133"/>
              <a:gd name="connsiteY27" fmla="*/ 3320096 h 3533740"/>
              <a:gd name="connsiteX28" fmla="*/ 4986924 w 5680133"/>
              <a:gd name="connsiteY28" fmla="*/ 3533740 h 3533740"/>
              <a:gd name="connsiteX29" fmla="*/ 4677595 w 5680133"/>
              <a:gd name="connsiteY29" fmla="*/ 3525747 h 3533740"/>
              <a:gd name="connsiteX30" fmla="*/ 4737882 w 5680133"/>
              <a:gd name="connsiteY30" fmla="*/ 3517753 h 3533740"/>
              <a:gd name="connsiteX31" fmla="*/ 4737882 w 5680133"/>
              <a:gd name="connsiteY31" fmla="*/ 3448664 h 3533740"/>
              <a:gd name="connsiteX32" fmla="*/ 4702984 w 5680133"/>
              <a:gd name="connsiteY32" fmla="*/ 3452660 h 3533740"/>
              <a:gd name="connsiteX33" fmla="*/ 4649068 w 5680133"/>
              <a:gd name="connsiteY33" fmla="*/ 3388329 h 3533740"/>
              <a:gd name="connsiteX34" fmla="*/ 4649068 w 5680133"/>
              <a:gd name="connsiteY34" fmla="*/ 3189912 h 3533740"/>
              <a:gd name="connsiteX35" fmla="*/ 4729990 w 5680133"/>
              <a:gd name="connsiteY35" fmla="*/ 3189912 h 3533740"/>
              <a:gd name="connsiteX36" fmla="*/ 4729990 w 5680133"/>
              <a:gd name="connsiteY36" fmla="*/ 3116064 h 3533740"/>
              <a:gd name="connsiteX37" fmla="*/ 4649068 w 5680133"/>
              <a:gd name="connsiteY37" fmla="*/ 3116064 h 3533740"/>
              <a:gd name="connsiteX38" fmla="*/ 4649068 w 5680133"/>
              <a:gd name="connsiteY38" fmla="*/ 2997013 h 3533740"/>
              <a:gd name="connsiteX39" fmla="*/ 4557020 w 5680133"/>
              <a:gd name="connsiteY39" fmla="*/ 2997013 h 3533740"/>
              <a:gd name="connsiteX40" fmla="*/ 4557020 w 5680133"/>
              <a:gd name="connsiteY40" fmla="*/ 3116064 h 3533740"/>
              <a:gd name="connsiteX41" fmla="*/ 4487984 w 5680133"/>
              <a:gd name="connsiteY41" fmla="*/ 3116064 h 3533740"/>
              <a:gd name="connsiteX42" fmla="*/ 4487984 w 5680133"/>
              <a:gd name="connsiteY42" fmla="*/ 3189912 h 3533740"/>
              <a:gd name="connsiteX43" fmla="*/ 4557020 w 5680133"/>
              <a:gd name="connsiteY43" fmla="*/ 3189912 h 3533740"/>
              <a:gd name="connsiteX44" fmla="*/ 4557020 w 5680133"/>
              <a:gd name="connsiteY44" fmla="*/ 3405840 h 3533740"/>
              <a:gd name="connsiteX45" fmla="*/ 4677595 w 5680133"/>
              <a:gd name="connsiteY45" fmla="*/ 3525747 h 3533740"/>
              <a:gd name="connsiteX46" fmla="*/ 4221446 w 5680133"/>
              <a:gd name="connsiteY46" fmla="*/ 3533740 h 3533740"/>
              <a:gd name="connsiteX47" fmla="*/ 4335650 w 5680133"/>
              <a:gd name="connsiteY47" fmla="*/ 3471789 h 3533740"/>
              <a:gd name="connsiteX48" fmla="*/ 4335650 w 5680133"/>
              <a:gd name="connsiteY48" fmla="*/ 3521845 h 3533740"/>
              <a:gd name="connsiteX49" fmla="*/ 4428458 w 5680133"/>
              <a:gd name="connsiteY49" fmla="*/ 3521845 h 3533740"/>
              <a:gd name="connsiteX50" fmla="*/ 4428458 w 5680133"/>
              <a:gd name="connsiteY50" fmla="*/ 3116159 h 3533740"/>
              <a:gd name="connsiteX51" fmla="*/ 4334033 w 5680133"/>
              <a:gd name="connsiteY51" fmla="*/ 3116159 h 3533740"/>
              <a:gd name="connsiteX52" fmla="*/ 4334033 w 5680133"/>
              <a:gd name="connsiteY52" fmla="*/ 3340842 h 3533740"/>
              <a:gd name="connsiteX53" fmla="*/ 4249117 w 5680133"/>
              <a:gd name="connsiteY53" fmla="*/ 3455991 h 3533740"/>
              <a:gd name="connsiteX54" fmla="*/ 4180937 w 5680133"/>
              <a:gd name="connsiteY54" fmla="*/ 3370248 h 3533740"/>
              <a:gd name="connsiteX55" fmla="*/ 4180937 w 5680133"/>
              <a:gd name="connsiteY55" fmla="*/ 3116159 h 3533740"/>
              <a:gd name="connsiteX56" fmla="*/ 4086512 w 5680133"/>
              <a:gd name="connsiteY56" fmla="*/ 3116159 h 3533740"/>
              <a:gd name="connsiteX57" fmla="*/ 4086512 w 5680133"/>
              <a:gd name="connsiteY57" fmla="*/ 3384523 h 3533740"/>
              <a:gd name="connsiteX58" fmla="*/ 4221446 w 5680133"/>
              <a:gd name="connsiteY58" fmla="*/ 3533740 h 3533740"/>
              <a:gd name="connsiteX59" fmla="*/ 3958806 w 5680133"/>
              <a:gd name="connsiteY59" fmla="*/ 3525747 h 3533740"/>
              <a:gd name="connsiteX60" fmla="*/ 4019093 w 5680133"/>
              <a:gd name="connsiteY60" fmla="*/ 3517753 h 3533740"/>
              <a:gd name="connsiteX61" fmla="*/ 4019093 w 5680133"/>
              <a:gd name="connsiteY61" fmla="*/ 3448664 h 3533740"/>
              <a:gd name="connsiteX62" fmla="*/ 3984195 w 5680133"/>
              <a:gd name="connsiteY62" fmla="*/ 3452660 h 3533740"/>
              <a:gd name="connsiteX63" fmla="*/ 3930279 w 5680133"/>
              <a:gd name="connsiteY63" fmla="*/ 3388329 h 3533740"/>
              <a:gd name="connsiteX64" fmla="*/ 3930279 w 5680133"/>
              <a:gd name="connsiteY64" fmla="*/ 3189912 h 3533740"/>
              <a:gd name="connsiteX65" fmla="*/ 4011201 w 5680133"/>
              <a:gd name="connsiteY65" fmla="*/ 3189912 h 3533740"/>
              <a:gd name="connsiteX66" fmla="*/ 4011201 w 5680133"/>
              <a:gd name="connsiteY66" fmla="*/ 3116064 h 3533740"/>
              <a:gd name="connsiteX67" fmla="*/ 3930279 w 5680133"/>
              <a:gd name="connsiteY67" fmla="*/ 3116064 h 3533740"/>
              <a:gd name="connsiteX68" fmla="*/ 3930279 w 5680133"/>
              <a:gd name="connsiteY68" fmla="*/ 2997013 h 3533740"/>
              <a:gd name="connsiteX69" fmla="*/ 3838231 w 5680133"/>
              <a:gd name="connsiteY69" fmla="*/ 2997013 h 3533740"/>
              <a:gd name="connsiteX70" fmla="*/ 3838231 w 5680133"/>
              <a:gd name="connsiteY70" fmla="*/ 3116064 h 3533740"/>
              <a:gd name="connsiteX71" fmla="*/ 3769196 w 5680133"/>
              <a:gd name="connsiteY71" fmla="*/ 3116064 h 3533740"/>
              <a:gd name="connsiteX72" fmla="*/ 3769196 w 5680133"/>
              <a:gd name="connsiteY72" fmla="*/ 3189912 h 3533740"/>
              <a:gd name="connsiteX73" fmla="*/ 3838231 w 5680133"/>
              <a:gd name="connsiteY73" fmla="*/ 3189912 h 3533740"/>
              <a:gd name="connsiteX74" fmla="*/ 3838231 w 5680133"/>
              <a:gd name="connsiteY74" fmla="*/ 3405840 h 3533740"/>
              <a:gd name="connsiteX75" fmla="*/ 3958806 w 5680133"/>
              <a:gd name="connsiteY75" fmla="*/ 3525747 h 3533740"/>
              <a:gd name="connsiteX76" fmla="*/ 3601076 w 5680133"/>
              <a:gd name="connsiteY76" fmla="*/ 3012906 h 3533740"/>
              <a:gd name="connsiteX77" fmla="*/ 3662979 w 5680133"/>
              <a:gd name="connsiteY77" fmla="*/ 3074858 h 3533740"/>
              <a:gd name="connsiteX78" fmla="*/ 3724883 w 5680133"/>
              <a:gd name="connsiteY78" fmla="*/ 3012906 h 3533740"/>
              <a:gd name="connsiteX79" fmla="*/ 3662979 w 5680133"/>
              <a:gd name="connsiteY79" fmla="*/ 2950192 h 3533740"/>
              <a:gd name="connsiteX80" fmla="*/ 3601076 w 5680133"/>
              <a:gd name="connsiteY80" fmla="*/ 3012906 h 3533740"/>
              <a:gd name="connsiteX81" fmla="*/ 3616100 w 5680133"/>
              <a:gd name="connsiteY81" fmla="*/ 3521750 h 3533740"/>
              <a:gd name="connsiteX82" fmla="*/ 3709669 w 5680133"/>
              <a:gd name="connsiteY82" fmla="*/ 3521750 h 3533740"/>
              <a:gd name="connsiteX83" fmla="*/ 3709669 w 5680133"/>
              <a:gd name="connsiteY83" fmla="*/ 3116064 h 3533740"/>
              <a:gd name="connsiteX84" fmla="*/ 3616100 w 5680133"/>
              <a:gd name="connsiteY84" fmla="*/ 3116064 h 3533740"/>
              <a:gd name="connsiteX85" fmla="*/ 3616100 w 5680133"/>
              <a:gd name="connsiteY85" fmla="*/ 3521750 h 3533740"/>
              <a:gd name="connsiteX86" fmla="*/ 3484399 w 5680133"/>
              <a:gd name="connsiteY86" fmla="*/ 3525747 h 3533740"/>
              <a:gd name="connsiteX87" fmla="*/ 3544687 w 5680133"/>
              <a:gd name="connsiteY87" fmla="*/ 3517753 h 3533740"/>
              <a:gd name="connsiteX88" fmla="*/ 3544687 w 5680133"/>
              <a:gd name="connsiteY88" fmla="*/ 3448664 h 3533740"/>
              <a:gd name="connsiteX89" fmla="*/ 3509789 w 5680133"/>
              <a:gd name="connsiteY89" fmla="*/ 3452660 h 3533740"/>
              <a:gd name="connsiteX90" fmla="*/ 3455872 w 5680133"/>
              <a:gd name="connsiteY90" fmla="*/ 3388329 h 3533740"/>
              <a:gd name="connsiteX91" fmla="*/ 3455872 w 5680133"/>
              <a:gd name="connsiteY91" fmla="*/ 3189912 h 3533740"/>
              <a:gd name="connsiteX92" fmla="*/ 3536794 w 5680133"/>
              <a:gd name="connsiteY92" fmla="*/ 3189912 h 3533740"/>
              <a:gd name="connsiteX93" fmla="*/ 3536794 w 5680133"/>
              <a:gd name="connsiteY93" fmla="*/ 3116064 h 3533740"/>
              <a:gd name="connsiteX94" fmla="*/ 3455872 w 5680133"/>
              <a:gd name="connsiteY94" fmla="*/ 3116064 h 3533740"/>
              <a:gd name="connsiteX95" fmla="*/ 3455872 w 5680133"/>
              <a:gd name="connsiteY95" fmla="*/ 2997013 h 3533740"/>
              <a:gd name="connsiteX96" fmla="*/ 3363825 w 5680133"/>
              <a:gd name="connsiteY96" fmla="*/ 2997013 h 3533740"/>
              <a:gd name="connsiteX97" fmla="*/ 3363825 w 5680133"/>
              <a:gd name="connsiteY97" fmla="*/ 3116064 h 3533740"/>
              <a:gd name="connsiteX98" fmla="*/ 3294789 w 5680133"/>
              <a:gd name="connsiteY98" fmla="*/ 3116064 h 3533740"/>
              <a:gd name="connsiteX99" fmla="*/ 3294789 w 5680133"/>
              <a:gd name="connsiteY99" fmla="*/ 3189912 h 3533740"/>
              <a:gd name="connsiteX100" fmla="*/ 3363825 w 5680133"/>
              <a:gd name="connsiteY100" fmla="*/ 3189912 h 3533740"/>
              <a:gd name="connsiteX101" fmla="*/ 3363825 w 5680133"/>
              <a:gd name="connsiteY101" fmla="*/ 3405840 h 3533740"/>
              <a:gd name="connsiteX102" fmla="*/ 3484399 w 5680133"/>
              <a:gd name="connsiteY102" fmla="*/ 3525747 h 3533740"/>
              <a:gd name="connsiteX103" fmla="*/ 3087017 w 5680133"/>
              <a:gd name="connsiteY103" fmla="*/ 3533740 h 3533740"/>
              <a:gd name="connsiteX104" fmla="*/ 3266357 w 5680133"/>
              <a:gd name="connsiteY104" fmla="*/ 3401938 h 3533740"/>
              <a:gd name="connsiteX105" fmla="*/ 3118016 w 5680133"/>
              <a:gd name="connsiteY105" fmla="*/ 3279652 h 3533740"/>
              <a:gd name="connsiteX106" fmla="*/ 3068854 w 5680133"/>
              <a:gd name="connsiteY106" fmla="*/ 3268517 h 3533740"/>
              <a:gd name="connsiteX107" fmla="*/ 3004573 w 5680133"/>
              <a:gd name="connsiteY107" fmla="*/ 3221696 h 3533740"/>
              <a:gd name="connsiteX108" fmla="*/ 3074370 w 5680133"/>
              <a:gd name="connsiteY108" fmla="*/ 3174019 h 3533740"/>
              <a:gd name="connsiteX109" fmla="*/ 3157669 w 5680133"/>
              <a:gd name="connsiteY109" fmla="*/ 3225598 h 3533740"/>
              <a:gd name="connsiteX110" fmla="*/ 3252094 w 5680133"/>
              <a:gd name="connsiteY110" fmla="*/ 3225598 h 3533740"/>
              <a:gd name="connsiteX111" fmla="*/ 3075225 w 5680133"/>
              <a:gd name="connsiteY111" fmla="*/ 3104930 h 3533740"/>
              <a:gd name="connsiteX112" fmla="*/ 2908627 w 5680133"/>
              <a:gd name="connsiteY112" fmla="*/ 3227216 h 3533740"/>
              <a:gd name="connsiteX113" fmla="*/ 3045082 w 5680133"/>
              <a:gd name="connsiteY113" fmla="*/ 3347884 h 3533740"/>
              <a:gd name="connsiteX114" fmla="*/ 3092722 w 5680133"/>
              <a:gd name="connsiteY114" fmla="*/ 3358162 h 3533740"/>
              <a:gd name="connsiteX115" fmla="*/ 3170506 w 5680133"/>
              <a:gd name="connsiteY115" fmla="*/ 3411359 h 3533740"/>
              <a:gd name="connsiteX116" fmla="*/ 3091961 w 5680133"/>
              <a:gd name="connsiteY116" fmla="*/ 3463795 h 3533740"/>
              <a:gd name="connsiteX117" fmla="*/ 2996015 w 5680133"/>
              <a:gd name="connsiteY117" fmla="*/ 3395562 h 3533740"/>
              <a:gd name="connsiteX118" fmla="*/ 2894459 w 5680133"/>
              <a:gd name="connsiteY118" fmla="*/ 3395562 h 3533740"/>
              <a:gd name="connsiteX119" fmla="*/ 3087017 w 5680133"/>
              <a:gd name="connsiteY119" fmla="*/ 3533740 h 3533740"/>
              <a:gd name="connsiteX120" fmla="*/ 2479294 w 5680133"/>
              <a:gd name="connsiteY120" fmla="*/ 3521750 h 3533740"/>
              <a:gd name="connsiteX121" fmla="*/ 2573718 w 5680133"/>
              <a:gd name="connsiteY121" fmla="*/ 3521750 h 3533740"/>
              <a:gd name="connsiteX122" fmla="*/ 2573718 w 5680133"/>
              <a:gd name="connsiteY122" fmla="*/ 3295544 h 3533740"/>
              <a:gd name="connsiteX123" fmla="*/ 2664910 w 5680133"/>
              <a:gd name="connsiteY123" fmla="*/ 3182013 h 3533740"/>
              <a:gd name="connsiteX124" fmla="*/ 2731569 w 5680133"/>
              <a:gd name="connsiteY124" fmla="*/ 3259857 h 3533740"/>
              <a:gd name="connsiteX125" fmla="*/ 2731569 w 5680133"/>
              <a:gd name="connsiteY125" fmla="*/ 3521845 h 3533740"/>
              <a:gd name="connsiteX126" fmla="*/ 2826754 w 5680133"/>
              <a:gd name="connsiteY126" fmla="*/ 3521845 h 3533740"/>
              <a:gd name="connsiteX127" fmla="*/ 2826754 w 5680133"/>
              <a:gd name="connsiteY127" fmla="*/ 3251959 h 3533740"/>
              <a:gd name="connsiteX128" fmla="*/ 2691916 w 5680133"/>
              <a:gd name="connsiteY128" fmla="*/ 3104264 h 3533740"/>
              <a:gd name="connsiteX129" fmla="*/ 2571341 w 5680133"/>
              <a:gd name="connsiteY129" fmla="*/ 3168595 h 3533740"/>
              <a:gd name="connsiteX130" fmla="*/ 2571341 w 5680133"/>
              <a:gd name="connsiteY130" fmla="*/ 3116159 h 3533740"/>
              <a:gd name="connsiteX131" fmla="*/ 2479294 w 5680133"/>
              <a:gd name="connsiteY131" fmla="*/ 3116159 h 3533740"/>
              <a:gd name="connsiteX132" fmla="*/ 2479294 w 5680133"/>
              <a:gd name="connsiteY132" fmla="*/ 3521750 h 3533740"/>
              <a:gd name="connsiteX133" fmla="*/ 2273042 w 5680133"/>
              <a:gd name="connsiteY133" fmla="*/ 3521750 h 3533740"/>
              <a:gd name="connsiteX134" fmla="*/ 2372222 w 5680133"/>
              <a:gd name="connsiteY134" fmla="*/ 3521750 h 3533740"/>
              <a:gd name="connsiteX135" fmla="*/ 2372222 w 5680133"/>
              <a:gd name="connsiteY135" fmla="*/ 2965990 h 3533740"/>
              <a:gd name="connsiteX136" fmla="*/ 2273042 w 5680133"/>
              <a:gd name="connsiteY136" fmla="*/ 2965990 h 3533740"/>
              <a:gd name="connsiteX137" fmla="*/ 2273042 w 5680133"/>
              <a:gd name="connsiteY137" fmla="*/ 3521750 h 3533740"/>
              <a:gd name="connsiteX138" fmla="*/ 5500793 w 5680133"/>
              <a:gd name="connsiteY138" fmla="*/ 2775851 h 3533740"/>
              <a:gd name="connsiteX139" fmla="*/ 5680134 w 5680133"/>
              <a:gd name="connsiteY139" fmla="*/ 2644048 h 3533740"/>
              <a:gd name="connsiteX140" fmla="*/ 5531792 w 5680133"/>
              <a:gd name="connsiteY140" fmla="*/ 2521762 h 3533740"/>
              <a:gd name="connsiteX141" fmla="*/ 5482631 w 5680133"/>
              <a:gd name="connsiteY141" fmla="*/ 2510628 h 3533740"/>
              <a:gd name="connsiteX142" fmla="*/ 5418349 w 5680133"/>
              <a:gd name="connsiteY142" fmla="*/ 2463807 h 3533740"/>
              <a:gd name="connsiteX143" fmla="*/ 5488146 w 5680133"/>
              <a:gd name="connsiteY143" fmla="*/ 2416225 h 3533740"/>
              <a:gd name="connsiteX144" fmla="*/ 5571445 w 5680133"/>
              <a:gd name="connsiteY144" fmla="*/ 2467804 h 3533740"/>
              <a:gd name="connsiteX145" fmla="*/ 5665870 w 5680133"/>
              <a:gd name="connsiteY145" fmla="*/ 2467804 h 3533740"/>
              <a:gd name="connsiteX146" fmla="*/ 5489001 w 5680133"/>
              <a:gd name="connsiteY146" fmla="*/ 2347135 h 3533740"/>
              <a:gd name="connsiteX147" fmla="*/ 5322403 w 5680133"/>
              <a:gd name="connsiteY147" fmla="*/ 2469422 h 3533740"/>
              <a:gd name="connsiteX148" fmla="*/ 5458858 w 5680133"/>
              <a:gd name="connsiteY148" fmla="*/ 2590090 h 3533740"/>
              <a:gd name="connsiteX149" fmla="*/ 5506498 w 5680133"/>
              <a:gd name="connsiteY149" fmla="*/ 2600368 h 3533740"/>
              <a:gd name="connsiteX150" fmla="*/ 5584282 w 5680133"/>
              <a:gd name="connsiteY150" fmla="*/ 2653565 h 3533740"/>
              <a:gd name="connsiteX151" fmla="*/ 5505737 w 5680133"/>
              <a:gd name="connsiteY151" fmla="*/ 2706000 h 3533740"/>
              <a:gd name="connsiteX152" fmla="*/ 5409791 w 5680133"/>
              <a:gd name="connsiteY152" fmla="*/ 2637767 h 3533740"/>
              <a:gd name="connsiteX153" fmla="*/ 5308234 w 5680133"/>
              <a:gd name="connsiteY153" fmla="*/ 2637767 h 3533740"/>
              <a:gd name="connsiteX154" fmla="*/ 5500793 w 5680133"/>
              <a:gd name="connsiteY154" fmla="*/ 2775851 h 3533740"/>
              <a:gd name="connsiteX155" fmla="*/ 4957636 w 5680133"/>
              <a:gd name="connsiteY155" fmla="*/ 2519383 h 3533740"/>
              <a:gd name="connsiteX156" fmla="*/ 5065564 w 5680133"/>
              <a:gd name="connsiteY156" fmla="*/ 2421744 h 3533740"/>
              <a:gd name="connsiteX157" fmla="*/ 5172635 w 5680133"/>
              <a:gd name="connsiteY157" fmla="*/ 2519383 h 3533740"/>
              <a:gd name="connsiteX158" fmla="*/ 4957636 w 5680133"/>
              <a:gd name="connsiteY158" fmla="*/ 2519383 h 3533740"/>
              <a:gd name="connsiteX159" fmla="*/ 5069462 w 5680133"/>
              <a:gd name="connsiteY159" fmla="*/ 2775851 h 3533740"/>
              <a:gd name="connsiteX160" fmla="*/ 5255935 w 5680133"/>
              <a:gd name="connsiteY160" fmla="*/ 2658323 h 3533740"/>
              <a:gd name="connsiteX161" fmla="*/ 5155994 w 5680133"/>
              <a:gd name="connsiteY161" fmla="*/ 2658323 h 3533740"/>
              <a:gd name="connsiteX162" fmla="*/ 5071079 w 5680133"/>
              <a:gd name="connsiteY162" fmla="*/ 2701147 h 3533740"/>
              <a:gd name="connsiteX163" fmla="*/ 4956020 w 5680133"/>
              <a:gd name="connsiteY163" fmla="*/ 2588377 h 3533740"/>
              <a:gd name="connsiteX164" fmla="*/ 5266965 w 5680133"/>
              <a:gd name="connsiteY164" fmla="*/ 2588377 h 3533740"/>
              <a:gd name="connsiteX165" fmla="*/ 5063091 w 5680133"/>
              <a:gd name="connsiteY165" fmla="*/ 2346279 h 3533740"/>
              <a:gd name="connsiteX166" fmla="*/ 4859978 w 5680133"/>
              <a:gd name="connsiteY166" fmla="*/ 2562207 h 3533740"/>
              <a:gd name="connsiteX167" fmla="*/ 5069462 w 5680133"/>
              <a:gd name="connsiteY167" fmla="*/ 2775851 h 3533740"/>
              <a:gd name="connsiteX168" fmla="*/ 4675408 w 5680133"/>
              <a:gd name="connsiteY168" fmla="*/ 2255016 h 3533740"/>
              <a:gd name="connsiteX169" fmla="*/ 4737312 w 5680133"/>
              <a:gd name="connsiteY169" fmla="*/ 2316968 h 3533740"/>
              <a:gd name="connsiteX170" fmla="*/ 4799215 w 5680133"/>
              <a:gd name="connsiteY170" fmla="*/ 2255016 h 3533740"/>
              <a:gd name="connsiteX171" fmla="*/ 4737312 w 5680133"/>
              <a:gd name="connsiteY171" fmla="*/ 2192303 h 3533740"/>
              <a:gd name="connsiteX172" fmla="*/ 4675408 w 5680133"/>
              <a:gd name="connsiteY172" fmla="*/ 2255016 h 3533740"/>
              <a:gd name="connsiteX173" fmla="*/ 4690527 w 5680133"/>
              <a:gd name="connsiteY173" fmla="*/ 2763956 h 3533740"/>
              <a:gd name="connsiteX174" fmla="*/ 4784096 w 5680133"/>
              <a:gd name="connsiteY174" fmla="*/ 2763956 h 3533740"/>
              <a:gd name="connsiteX175" fmla="*/ 4784096 w 5680133"/>
              <a:gd name="connsiteY175" fmla="*/ 2358270 h 3533740"/>
              <a:gd name="connsiteX176" fmla="*/ 4690527 w 5680133"/>
              <a:gd name="connsiteY176" fmla="*/ 2358270 h 3533740"/>
              <a:gd name="connsiteX177" fmla="*/ 4690527 w 5680133"/>
              <a:gd name="connsiteY177" fmla="*/ 2763956 h 3533740"/>
              <a:gd name="connsiteX178" fmla="*/ 4393274 w 5680133"/>
              <a:gd name="connsiteY178" fmla="*/ 2763956 h 3533740"/>
              <a:gd name="connsiteX179" fmla="*/ 4487699 w 5680133"/>
              <a:gd name="connsiteY179" fmla="*/ 2763956 h 3533740"/>
              <a:gd name="connsiteX180" fmla="*/ 4487699 w 5680133"/>
              <a:gd name="connsiteY180" fmla="*/ 2580574 h 3533740"/>
              <a:gd name="connsiteX181" fmla="*/ 4557495 w 5680133"/>
              <a:gd name="connsiteY181" fmla="*/ 2443251 h 3533740"/>
              <a:gd name="connsiteX182" fmla="*/ 4629669 w 5680133"/>
              <a:gd name="connsiteY182" fmla="*/ 2436876 h 3533740"/>
              <a:gd name="connsiteX183" fmla="*/ 4629669 w 5680133"/>
              <a:gd name="connsiteY183" fmla="*/ 2346374 h 3533740"/>
              <a:gd name="connsiteX184" fmla="*/ 4485322 w 5680133"/>
              <a:gd name="connsiteY184" fmla="*/ 2441634 h 3533740"/>
              <a:gd name="connsiteX185" fmla="*/ 4485322 w 5680133"/>
              <a:gd name="connsiteY185" fmla="*/ 2358270 h 3533740"/>
              <a:gd name="connsiteX186" fmla="*/ 4393274 w 5680133"/>
              <a:gd name="connsiteY186" fmla="*/ 2358270 h 3533740"/>
              <a:gd name="connsiteX187" fmla="*/ 4393274 w 5680133"/>
              <a:gd name="connsiteY187" fmla="*/ 2763956 h 3533740"/>
              <a:gd name="connsiteX188" fmla="*/ 3987333 w 5680133"/>
              <a:gd name="connsiteY188" fmla="*/ 2560684 h 3533740"/>
              <a:gd name="connsiteX189" fmla="*/ 4090506 w 5680133"/>
              <a:gd name="connsiteY189" fmla="*/ 2422506 h 3533740"/>
              <a:gd name="connsiteX190" fmla="*/ 4196817 w 5680133"/>
              <a:gd name="connsiteY190" fmla="*/ 2560684 h 3533740"/>
              <a:gd name="connsiteX191" fmla="*/ 4090506 w 5680133"/>
              <a:gd name="connsiteY191" fmla="*/ 2700386 h 3533740"/>
              <a:gd name="connsiteX192" fmla="*/ 3987333 w 5680133"/>
              <a:gd name="connsiteY192" fmla="*/ 2560684 h 3533740"/>
              <a:gd name="connsiteX193" fmla="*/ 4072154 w 5680133"/>
              <a:gd name="connsiteY193" fmla="*/ 2775851 h 3533740"/>
              <a:gd name="connsiteX194" fmla="*/ 4195106 w 5680133"/>
              <a:gd name="connsiteY194" fmla="*/ 2713138 h 3533740"/>
              <a:gd name="connsiteX195" fmla="*/ 4195106 w 5680133"/>
              <a:gd name="connsiteY195" fmla="*/ 2763956 h 3533740"/>
              <a:gd name="connsiteX196" fmla="*/ 4290291 w 5680133"/>
              <a:gd name="connsiteY196" fmla="*/ 2763956 h 3533740"/>
              <a:gd name="connsiteX197" fmla="*/ 4290291 w 5680133"/>
              <a:gd name="connsiteY197" fmla="*/ 2358270 h 3533740"/>
              <a:gd name="connsiteX198" fmla="*/ 4195106 w 5680133"/>
              <a:gd name="connsiteY198" fmla="*/ 2358270 h 3533740"/>
              <a:gd name="connsiteX199" fmla="*/ 4195106 w 5680133"/>
              <a:gd name="connsiteY199" fmla="*/ 2410705 h 3533740"/>
              <a:gd name="connsiteX200" fmla="*/ 4072154 w 5680133"/>
              <a:gd name="connsiteY200" fmla="*/ 2346374 h 3533740"/>
              <a:gd name="connsiteX201" fmla="*/ 3890531 w 5680133"/>
              <a:gd name="connsiteY201" fmla="*/ 2560684 h 3533740"/>
              <a:gd name="connsiteX202" fmla="*/ 4072154 w 5680133"/>
              <a:gd name="connsiteY202" fmla="*/ 2775851 h 3533740"/>
              <a:gd name="connsiteX203" fmla="*/ 3606781 w 5680133"/>
              <a:gd name="connsiteY203" fmla="*/ 2775851 h 3533740"/>
              <a:gd name="connsiteX204" fmla="*/ 3720985 w 5680133"/>
              <a:gd name="connsiteY204" fmla="*/ 2713899 h 3533740"/>
              <a:gd name="connsiteX205" fmla="*/ 3720985 w 5680133"/>
              <a:gd name="connsiteY205" fmla="*/ 2763956 h 3533740"/>
              <a:gd name="connsiteX206" fmla="*/ 3813793 w 5680133"/>
              <a:gd name="connsiteY206" fmla="*/ 2763956 h 3533740"/>
              <a:gd name="connsiteX207" fmla="*/ 3813793 w 5680133"/>
              <a:gd name="connsiteY207" fmla="*/ 2358270 h 3533740"/>
              <a:gd name="connsiteX208" fmla="*/ 3719368 w 5680133"/>
              <a:gd name="connsiteY208" fmla="*/ 2358270 h 3533740"/>
              <a:gd name="connsiteX209" fmla="*/ 3719368 w 5680133"/>
              <a:gd name="connsiteY209" fmla="*/ 2582953 h 3533740"/>
              <a:gd name="connsiteX210" fmla="*/ 3634452 w 5680133"/>
              <a:gd name="connsiteY210" fmla="*/ 2698102 h 3533740"/>
              <a:gd name="connsiteX211" fmla="*/ 3566177 w 5680133"/>
              <a:gd name="connsiteY211" fmla="*/ 2612359 h 3533740"/>
              <a:gd name="connsiteX212" fmla="*/ 3566177 w 5680133"/>
              <a:gd name="connsiteY212" fmla="*/ 2358270 h 3533740"/>
              <a:gd name="connsiteX213" fmla="*/ 3471753 w 5680133"/>
              <a:gd name="connsiteY213" fmla="*/ 2358270 h 3533740"/>
              <a:gd name="connsiteX214" fmla="*/ 3471753 w 5680133"/>
              <a:gd name="connsiteY214" fmla="*/ 2626538 h 3533740"/>
              <a:gd name="connsiteX215" fmla="*/ 3606781 w 5680133"/>
              <a:gd name="connsiteY215" fmla="*/ 2775851 h 3533740"/>
              <a:gd name="connsiteX216" fmla="*/ 3345187 w 5680133"/>
              <a:gd name="connsiteY216" fmla="*/ 2767952 h 3533740"/>
              <a:gd name="connsiteX217" fmla="*/ 3405475 w 5680133"/>
              <a:gd name="connsiteY217" fmla="*/ 2759959 h 3533740"/>
              <a:gd name="connsiteX218" fmla="*/ 3405475 w 5680133"/>
              <a:gd name="connsiteY218" fmla="*/ 2690869 h 3533740"/>
              <a:gd name="connsiteX219" fmla="*/ 3370576 w 5680133"/>
              <a:gd name="connsiteY219" fmla="*/ 2694866 h 3533740"/>
              <a:gd name="connsiteX220" fmla="*/ 3316660 w 5680133"/>
              <a:gd name="connsiteY220" fmla="*/ 2630535 h 3533740"/>
              <a:gd name="connsiteX221" fmla="*/ 3316660 w 5680133"/>
              <a:gd name="connsiteY221" fmla="*/ 2432022 h 3533740"/>
              <a:gd name="connsiteX222" fmla="*/ 3397582 w 5680133"/>
              <a:gd name="connsiteY222" fmla="*/ 2432022 h 3533740"/>
              <a:gd name="connsiteX223" fmla="*/ 3397582 w 5680133"/>
              <a:gd name="connsiteY223" fmla="*/ 2358174 h 3533740"/>
              <a:gd name="connsiteX224" fmla="*/ 3316660 w 5680133"/>
              <a:gd name="connsiteY224" fmla="*/ 2358174 h 3533740"/>
              <a:gd name="connsiteX225" fmla="*/ 3316660 w 5680133"/>
              <a:gd name="connsiteY225" fmla="*/ 2239124 h 3533740"/>
              <a:gd name="connsiteX226" fmla="*/ 3224612 w 5680133"/>
              <a:gd name="connsiteY226" fmla="*/ 2239124 h 3533740"/>
              <a:gd name="connsiteX227" fmla="*/ 3224612 w 5680133"/>
              <a:gd name="connsiteY227" fmla="*/ 2358174 h 3533740"/>
              <a:gd name="connsiteX228" fmla="*/ 3155577 w 5680133"/>
              <a:gd name="connsiteY228" fmla="*/ 2358174 h 3533740"/>
              <a:gd name="connsiteX229" fmla="*/ 3155577 w 5680133"/>
              <a:gd name="connsiteY229" fmla="*/ 2432022 h 3533740"/>
              <a:gd name="connsiteX230" fmla="*/ 3224612 w 5680133"/>
              <a:gd name="connsiteY230" fmla="*/ 2432022 h 3533740"/>
              <a:gd name="connsiteX231" fmla="*/ 3224612 w 5680133"/>
              <a:gd name="connsiteY231" fmla="*/ 2647950 h 3533740"/>
              <a:gd name="connsiteX232" fmla="*/ 3345187 w 5680133"/>
              <a:gd name="connsiteY232" fmla="*/ 2767952 h 3533740"/>
              <a:gd name="connsiteX233" fmla="*/ 2942384 w 5680133"/>
              <a:gd name="connsiteY233" fmla="*/ 2775851 h 3533740"/>
              <a:gd name="connsiteX234" fmla="*/ 3127240 w 5680133"/>
              <a:gd name="connsiteY234" fmla="*/ 2636150 h 3533740"/>
              <a:gd name="connsiteX235" fmla="*/ 3033671 w 5680133"/>
              <a:gd name="connsiteY235" fmla="*/ 2636150 h 3533740"/>
              <a:gd name="connsiteX236" fmla="*/ 2944001 w 5680133"/>
              <a:gd name="connsiteY236" fmla="*/ 2698102 h 3533740"/>
              <a:gd name="connsiteX237" fmla="*/ 2840067 w 5680133"/>
              <a:gd name="connsiteY237" fmla="*/ 2562302 h 3533740"/>
              <a:gd name="connsiteX238" fmla="*/ 2946378 w 5680133"/>
              <a:gd name="connsiteY238" fmla="*/ 2424980 h 3533740"/>
              <a:gd name="connsiteX239" fmla="*/ 3033671 w 5680133"/>
              <a:gd name="connsiteY239" fmla="*/ 2486932 h 3533740"/>
              <a:gd name="connsiteX240" fmla="*/ 3126479 w 5680133"/>
              <a:gd name="connsiteY240" fmla="*/ 2486932 h 3533740"/>
              <a:gd name="connsiteX241" fmla="*/ 2944761 w 5680133"/>
              <a:gd name="connsiteY241" fmla="*/ 2347230 h 3533740"/>
              <a:gd name="connsiteX242" fmla="*/ 2740887 w 5680133"/>
              <a:gd name="connsiteY242" fmla="*/ 2562397 h 3533740"/>
              <a:gd name="connsiteX243" fmla="*/ 2942384 w 5680133"/>
              <a:gd name="connsiteY243" fmla="*/ 2775851 h 3533740"/>
              <a:gd name="connsiteX244" fmla="*/ 2380114 w 5680133"/>
              <a:gd name="connsiteY244" fmla="*/ 2564681 h 3533740"/>
              <a:gd name="connsiteX245" fmla="*/ 2417390 w 5680133"/>
              <a:gd name="connsiteY245" fmla="*/ 2455908 h 3533740"/>
              <a:gd name="connsiteX246" fmla="*/ 2466552 w 5680133"/>
              <a:gd name="connsiteY246" fmla="*/ 2312210 h 3533740"/>
              <a:gd name="connsiteX247" fmla="*/ 2467312 w 5680133"/>
              <a:gd name="connsiteY247" fmla="*/ 2312210 h 3533740"/>
              <a:gd name="connsiteX248" fmla="*/ 2516474 w 5680133"/>
              <a:gd name="connsiteY248" fmla="*/ 2455147 h 3533740"/>
              <a:gd name="connsiteX249" fmla="*/ 2553749 w 5680133"/>
              <a:gd name="connsiteY249" fmla="*/ 2564681 h 3533740"/>
              <a:gd name="connsiteX250" fmla="*/ 2380114 w 5680133"/>
              <a:gd name="connsiteY250" fmla="*/ 2564681 h 3533740"/>
              <a:gd name="connsiteX251" fmla="*/ 2207240 w 5680133"/>
              <a:gd name="connsiteY251" fmla="*/ 2763956 h 3533740"/>
              <a:gd name="connsiteX252" fmla="*/ 2311174 w 5680133"/>
              <a:gd name="connsiteY252" fmla="*/ 2763956 h 3533740"/>
              <a:gd name="connsiteX253" fmla="*/ 2350826 w 5680133"/>
              <a:gd name="connsiteY253" fmla="*/ 2648045 h 3533740"/>
              <a:gd name="connsiteX254" fmla="*/ 2582466 w 5680133"/>
              <a:gd name="connsiteY254" fmla="*/ 2648045 h 3533740"/>
              <a:gd name="connsiteX255" fmla="*/ 2622119 w 5680133"/>
              <a:gd name="connsiteY255" fmla="*/ 2763956 h 3533740"/>
              <a:gd name="connsiteX256" fmla="*/ 2728430 w 5680133"/>
              <a:gd name="connsiteY256" fmla="*/ 2763956 h 3533740"/>
              <a:gd name="connsiteX257" fmla="*/ 2523701 w 5680133"/>
              <a:gd name="connsiteY257" fmla="*/ 2208195 h 3533740"/>
              <a:gd name="connsiteX258" fmla="*/ 2414252 w 5680133"/>
              <a:gd name="connsiteY258" fmla="*/ 2208195 h 3533740"/>
              <a:gd name="connsiteX259" fmla="*/ 2207240 w 5680133"/>
              <a:gd name="connsiteY259" fmla="*/ 2763956 h 35337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Lst>
            <a:rect l="l" t="t" r="r" b="b"/>
            <a:pathLst>
              <a:path w="5680133" h="3533740">
                <a:moveTo>
                  <a:pt x="1616252" y="1027014"/>
                </a:moveTo>
                <a:cubicBezTo>
                  <a:pt x="1616252" y="1353238"/>
                  <a:pt x="1352091" y="1617605"/>
                  <a:pt x="1026216" y="1617605"/>
                </a:cubicBezTo>
                <a:cubicBezTo>
                  <a:pt x="700341" y="1617605"/>
                  <a:pt x="436180" y="1353238"/>
                  <a:pt x="436180" y="1027014"/>
                </a:cubicBezTo>
                <a:cubicBezTo>
                  <a:pt x="436180" y="700886"/>
                  <a:pt x="700341" y="436519"/>
                  <a:pt x="1026216" y="436519"/>
                </a:cubicBezTo>
                <a:cubicBezTo>
                  <a:pt x="1352091" y="436519"/>
                  <a:pt x="1616252" y="700886"/>
                  <a:pt x="1616252" y="1027014"/>
                </a:cubicBezTo>
                <a:moveTo>
                  <a:pt x="2052432" y="2054029"/>
                </a:moveTo>
                <a:lnTo>
                  <a:pt x="2052432" y="1027014"/>
                </a:lnTo>
                <a:cubicBezTo>
                  <a:pt x="2052432" y="459834"/>
                  <a:pt x="1592955" y="0"/>
                  <a:pt x="1026216" y="0"/>
                </a:cubicBezTo>
                <a:cubicBezTo>
                  <a:pt x="459477" y="0"/>
                  <a:pt x="0" y="459834"/>
                  <a:pt x="0" y="1027014"/>
                </a:cubicBezTo>
                <a:cubicBezTo>
                  <a:pt x="0" y="1594290"/>
                  <a:pt x="459477" y="2054029"/>
                  <a:pt x="1026216" y="2054029"/>
                </a:cubicBezTo>
                <a:lnTo>
                  <a:pt x="2052432" y="2054029"/>
                </a:lnTo>
                <a:close/>
                <a:moveTo>
                  <a:pt x="5302720" y="3528126"/>
                </a:moveTo>
                <a:cubicBezTo>
                  <a:pt x="5336001" y="3528126"/>
                  <a:pt x="5363767" y="3501099"/>
                  <a:pt x="5363767" y="3466935"/>
                </a:cubicBezTo>
                <a:cubicBezTo>
                  <a:pt x="5363767" y="3433628"/>
                  <a:pt x="5336001" y="3406601"/>
                  <a:pt x="5302720" y="3406601"/>
                </a:cubicBezTo>
                <a:cubicBezTo>
                  <a:pt x="5269343" y="3406601"/>
                  <a:pt x="5241576" y="3433628"/>
                  <a:pt x="5241576" y="3466935"/>
                </a:cubicBezTo>
                <a:cubicBezTo>
                  <a:pt x="5241576" y="3501194"/>
                  <a:pt x="5269343" y="3528126"/>
                  <a:pt x="5302720" y="3528126"/>
                </a:cubicBezTo>
                <a:moveTo>
                  <a:pt x="4875097" y="3277272"/>
                </a:moveTo>
                <a:cubicBezTo>
                  <a:pt x="4883846" y="3220079"/>
                  <a:pt x="4927492" y="3179634"/>
                  <a:pt x="4983025" y="3179634"/>
                </a:cubicBezTo>
                <a:cubicBezTo>
                  <a:pt x="5043313" y="3179634"/>
                  <a:pt x="5081349" y="3218556"/>
                  <a:pt x="5090097" y="3277272"/>
                </a:cubicBezTo>
                <a:lnTo>
                  <a:pt x="4875097" y="3277272"/>
                </a:lnTo>
                <a:close/>
                <a:moveTo>
                  <a:pt x="4986924" y="3533740"/>
                </a:moveTo>
                <a:cubicBezTo>
                  <a:pt x="5086864" y="3533740"/>
                  <a:pt x="5151906" y="3485302"/>
                  <a:pt x="5173396" y="3416213"/>
                </a:cubicBezTo>
                <a:lnTo>
                  <a:pt x="5073456" y="3416213"/>
                </a:lnTo>
                <a:cubicBezTo>
                  <a:pt x="5060809" y="3440004"/>
                  <a:pt x="5034564" y="3459037"/>
                  <a:pt x="4988540" y="3459037"/>
                </a:cubicBezTo>
                <a:cubicBezTo>
                  <a:pt x="4925115" y="3459037"/>
                  <a:pt x="4878236" y="3413738"/>
                  <a:pt x="4873481" y="3346267"/>
                </a:cubicBezTo>
                <a:lnTo>
                  <a:pt x="5184427" y="3346267"/>
                </a:lnTo>
                <a:cubicBezTo>
                  <a:pt x="5182810" y="3192291"/>
                  <a:pt x="5101983" y="3104168"/>
                  <a:pt x="4980553" y="3104168"/>
                </a:cubicBezTo>
                <a:cubicBezTo>
                  <a:pt x="4870248" y="3104168"/>
                  <a:pt x="4777440" y="3193052"/>
                  <a:pt x="4777440" y="3320096"/>
                </a:cubicBezTo>
                <a:cubicBezTo>
                  <a:pt x="4777535" y="3447997"/>
                  <a:pt x="4857601" y="3533740"/>
                  <a:pt x="4986924" y="3533740"/>
                </a:cubicBezTo>
                <a:moveTo>
                  <a:pt x="4677595" y="3525747"/>
                </a:moveTo>
                <a:cubicBezTo>
                  <a:pt x="4699846" y="3525747"/>
                  <a:pt x="4724379" y="3522606"/>
                  <a:pt x="4737882" y="3517753"/>
                </a:cubicBezTo>
                <a:lnTo>
                  <a:pt x="4737882" y="3448664"/>
                </a:lnTo>
                <a:cubicBezTo>
                  <a:pt x="4724379" y="3451043"/>
                  <a:pt x="4712493" y="3452660"/>
                  <a:pt x="4702984" y="3452660"/>
                </a:cubicBezTo>
                <a:cubicBezTo>
                  <a:pt x="4663331" y="3452660"/>
                  <a:pt x="4649068" y="3430392"/>
                  <a:pt x="4649068" y="3388329"/>
                </a:cubicBezTo>
                <a:lnTo>
                  <a:pt x="4649068" y="3189912"/>
                </a:lnTo>
                <a:lnTo>
                  <a:pt x="4729990" y="3189912"/>
                </a:lnTo>
                <a:lnTo>
                  <a:pt x="4729990" y="3116064"/>
                </a:lnTo>
                <a:lnTo>
                  <a:pt x="4649068" y="3116064"/>
                </a:lnTo>
                <a:lnTo>
                  <a:pt x="4649068" y="2997013"/>
                </a:lnTo>
                <a:lnTo>
                  <a:pt x="4557020" y="2997013"/>
                </a:lnTo>
                <a:lnTo>
                  <a:pt x="4557020" y="3116064"/>
                </a:lnTo>
                <a:lnTo>
                  <a:pt x="4487984" y="3116064"/>
                </a:lnTo>
                <a:lnTo>
                  <a:pt x="4487984" y="3189912"/>
                </a:lnTo>
                <a:lnTo>
                  <a:pt x="4557020" y="3189912"/>
                </a:lnTo>
                <a:lnTo>
                  <a:pt x="4557020" y="3405840"/>
                </a:lnTo>
                <a:cubicBezTo>
                  <a:pt x="4557020" y="3495580"/>
                  <a:pt x="4611697" y="3525747"/>
                  <a:pt x="4677595" y="3525747"/>
                </a:cubicBezTo>
                <a:moveTo>
                  <a:pt x="4221446" y="3533740"/>
                </a:moveTo>
                <a:cubicBezTo>
                  <a:pt x="4274601" y="3533740"/>
                  <a:pt x="4313493" y="3512328"/>
                  <a:pt x="4335650" y="3471789"/>
                </a:cubicBezTo>
                <a:lnTo>
                  <a:pt x="4335650" y="3521845"/>
                </a:lnTo>
                <a:lnTo>
                  <a:pt x="4428458" y="3521845"/>
                </a:lnTo>
                <a:lnTo>
                  <a:pt x="4428458" y="3116159"/>
                </a:lnTo>
                <a:lnTo>
                  <a:pt x="4334033" y="3116159"/>
                </a:lnTo>
                <a:lnTo>
                  <a:pt x="4334033" y="3340842"/>
                </a:lnTo>
                <a:cubicBezTo>
                  <a:pt x="4334033" y="3422588"/>
                  <a:pt x="4291147" y="3455991"/>
                  <a:pt x="4249117" y="3455991"/>
                </a:cubicBezTo>
                <a:cubicBezTo>
                  <a:pt x="4201477" y="3455991"/>
                  <a:pt x="4180937" y="3424206"/>
                  <a:pt x="4180937" y="3370248"/>
                </a:cubicBezTo>
                <a:lnTo>
                  <a:pt x="4180937" y="3116159"/>
                </a:lnTo>
                <a:lnTo>
                  <a:pt x="4086512" y="3116159"/>
                </a:lnTo>
                <a:lnTo>
                  <a:pt x="4086512" y="3384523"/>
                </a:lnTo>
                <a:cubicBezTo>
                  <a:pt x="4086512" y="3482923"/>
                  <a:pt x="4142045" y="3533740"/>
                  <a:pt x="4221446" y="3533740"/>
                </a:cubicBezTo>
                <a:moveTo>
                  <a:pt x="3958806" y="3525747"/>
                </a:moveTo>
                <a:cubicBezTo>
                  <a:pt x="3981057" y="3525747"/>
                  <a:pt x="4005590" y="3522606"/>
                  <a:pt x="4019093" y="3517753"/>
                </a:cubicBezTo>
                <a:lnTo>
                  <a:pt x="4019093" y="3448664"/>
                </a:lnTo>
                <a:cubicBezTo>
                  <a:pt x="4005590" y="3451043"/>
                  <a:pt x="3993704" y="3452660"/>
                  <a:pt x="3984195" y="3452660"/>
                </a:cubicBezTo>
                <a:cubicBezTo>
                  <a:pt x="3944542" y="3452660"/>
                  <a:pt x="3930279" y="3430392"/>
                  <a:pt x="3930279" y="3388329"/>
                </a:cubicBezTo>
                <a:lnTo>
                  <a:pt x="3930279" y="3189912"/>
                </a:lnTo>
                <a:lnTo>
                  <a:pt x="4011201" y="3189912"/>
                </a:lnTo>
                <a:lnTo>
                  <a:pt x="4011201" y="3116064"/>
                </a:lnTo>
                <a:lnTo>
                  <a:pt x="3930279" y="3116064"/>
                </a:lnTo>
                <a:lnTo>
                  <a:pt x="3930279" y="2997013"/>
                </a:lnTo>
                <a:lnTo>
                  <a:pt x="3838231" y="2997013"/>
                </a:lnTo>
                <a:lnTo>
                  <a:pt x="3838231" y="3116064"/>
                </a:lnTo>
                <a:lnTo>
                  <a:pt x="3769196" y="3116064"/>
                </a:lnTo>
                <a:lnTo>
                  <a:pt x="3769196" y="3189912"/>
                </a:lnTo>
                <a:lnTo>
                  <a:pt x="3838231" y="3189912"/>
                </a:lnTo>
                <a:lnTo>
                  <a:pt x="3838231" y="3405840"/>
                </a:lnTo>
                <a:cubicBezTo>
                  <a:pt x="3838231" y="3495580"/>
                  <a:pt x="3893003" y="3525747"/>
                  <a:pt x="3958806" y="3525747"/>
                </a:cubicBezTo>
                <a:moveTo>
                  <a:pt x="3601076" y="3012906"/>
                </a:moveTo>
                <a:cubicBezTo>
                  <a:pt x="3601076" y="3047070"/>
                  <a:pt x="3628842" y="3074858"/>
                  <a:pt x="3662979" y="3074858"/>
                </a:cubicBezTo>
                <a:cubicBezTo>
                  <a:pt x="3697117" y="3074858"/>
                  <a:pt x="3724883" y="3047070"/>
                  <a:pt x="3724883" y="3012906"/>
                </a:cubicBezTo>
                <a:cubicBezTo>
                  <a:pt x="3724883" y="2977980"/>
                  <a:pt x="3697117" y="2950192"/>
                  <a:pt x="3662979" y="2950192"/>
                </a:cubicBezTo>
                <a:cubicBezTo>
                  <a:pt x="3628842" y="2950192"/>
                  <a:pt x="3601076" y="2977885"/>
                  <a:pt x="3601076" y="3012906"/>
                </a:cubicBezTo>
                <a:moveTo>
                  <a:pt x="3616100" y="3521750"/>
                </a:moveTo>
                <a:lnTo>
                  <a:pt x="3709669" y="3521750"/>
                </a:lnTo>
                <a:lnTo>
                  <a:pt x="3709669" y="3116064"/>
                </a:lnTo>
                <a:lnTo>
                  <a:pt x="3616100" y="3116064"/>
                </a:lnTo>
                <a:lnTo>
                  <a:pt x="3616100" y="3521750"/>
                </a:lnTo>
                <a:close/>
                <a:moveTo>
                  <a:pt x="3484399" y="3525747"/>
                </a:moveTo>
                <a:cubicBezTo>
                  <a:pt x="3506651" y="3525747"/>
                  <a:pt x="3531184" y="3522606"/>
                  <a:pt x="3544687" y="3517753"/>
                </a:cubicBezTo>
                <a:lnTo>
                  <a:pt x="3544687" y="3448664"/>
                </a:lnTo>
                <a:cubicBezTo>
                  <a:pt x="3531184" y="3451043"/>
                  <a:pt x="3519298" y="3452660"/>
                  <a:pt x="3509789" y="3452660"/>
                </a:cubicBezTo>
                <a:cubicBezTo>
                  <a:pt x="3470136" y="3452660"/>
                  <a:pt x="3455872" y="3430392"/>
                  <a:pt x="3455872" y="3388329"/>
                </a:cubicBezTo>
                <a:lnTo>
                  <a:pt x="3455872" y="3189912"/>
                </a:lnTo>
                <a:lnTo>
                  <a:pt x="3536794" y="3189912"/>
                </a:lnTo>
                <a:lnTo>
                  <a:pt x="3536794" y="3116064"/>
                </a:lnTo>
                <a:lnTo>
                  <a:pt x="3455872" y="3116064"/>
                </a:lnTo>
                <a:lnTo>
                  <a:pt x="3455872" y="2997013"/>
                </a:lnTo>
                <a:lnTo>
                  <a:pt x="3363825" y="2997013"/>
                </a:lnTo>
                <a:lnTo>
                  <a:pt x="3363825" y="3116064"/>
                </a:lnTo>
                <a:lnTo>
                  <a:pt x="3294789" y="3116064"/>
                </a:lnTo>
                <a:lnTo>
                  <a:pt x="3294789" y="3189912"/>
                </a:lnTo>
                <a:lnTo>
                  <a:pt x="3363825" y="3189912"/>
                </a:lnTo>
                <a:lnTo>
                  <a:pt x="3363825" y="3405840"/>
                </a:lnTo>
                <a:cubicBezTo>
                  <a:pt x="3363825" y="3495580"/>
                  <a:pt x="3418597" y="3525747"/>
                  <a:pt x="3484399" y="3525747"/>
                </a:cubicBezTo>
                <a:moveTo>
                  <a:pt x="3087017" y="3533740"/>
                </a:moveTo>
                <a:cubicBezTo>
                  <a:pt x="3189334" y="3533740"/>
                  <a:pt x="3266357" y="3482923"/>
                  <a:pt x="3266357" y="3401938"/>
                </a:cubicBezTo>
                <a:cubicBezTo>
                  <a:pt x="3266357" y="3331326"/>
                  <a:pt x="3207686" y="3299541"/>
                  <a:pt x="3118016" y="3279652"/>
                </a:cubicBezTo>
                <a:lnTo>
                  <a:pt x="3068854" y="3268517"/>
                </a:lnTo>
                <a:cubicBezTo>
                  <a:pt x="3023591" y="3259001"/>
                  <a:pt x="3004573" y="3247867"/>
                  <a:pt x="3004573" y="3221696"/>
                </a:cubicBezTo>
                <a:cubicBezTo>
                  <a:pt x="3004573" y="3192291"/>
                  <a:pt x="3033956" y="3174019"/>
                  <a:pt x="3074370" y="3174019"/>
                </a:cubicBezTo>
                <a:cubicBezTo>
                  <a:pt x="3119633" y="3174019"/>
                  <a:pt x="3148160" y="3193052"/>
                  <a:pt x="3157669" y="3225598"/>
                </a:cubicBezTo>
                <a:lnTo>
                  <a:pt x="3252094" y="3225598"/>
                </a:lnTo>
                <a:cubicBezTo>
                  <a:pt x="3242585" y="3159744"/>
                  <a:pt x="3183058" y="3104930"/>
                  <a:pt x="3075225" y="3104930"/>
                </a:cubicBezTo>
                <a:cubicBezTo>
                  <a:pt x="2976902" y="3104930"/>
                  <a:pt x="2908627" y="3155747"/>
                  <a:pt x="2908627" y="3227216"/>
                </a:cubicBezTo>
                <a:cubicBezTo>
                  <a:pt x="2908627" y="3294687"/>
                  <a:pt x="2957028" y="3328851"/>
                  <a:pt x="3045082" y="3347884"/>
                </a:cubicBezTo>
                <a:lnTo>
                  <a:pt x="3092722" y="3358162"/>
                </a:lnTo>
                <a:cubicBezTo>
                  <a:pt x="3149871" y="3370058"/>
                  <a:pt x="3170506" y="3383571"/>
                  <a:pt x="3170506" y="3411359"/>
                </a:cubicBezTo>
                <a:cubicBezTo>
                  <a:pt x="3170506" y="3444667"/>
                  <a:pt x="3137985" y="3463795"/>
                  <a:pt x="3091961" y="3463795"/>
                </a:cubicBezTo>
                <a:cubicBezTo>
                  <a:pt x="3034051" y="3463795"/>
                  <a:pt x="3003147" y="3436007"/>
                  <a:pt x="2996015" y="3395562"/>
                </a:cubicBezTo>
                <a:lnTo>
                  <a:pt x="2894459" y="3395562"/>
                </a:lnTo>
                <a:cubicBezTo>
                  <a:pt x="2900544" y="3476547"/>
                  <a:pt x="2969580" y="3533740"/>
                  <a:pt x="3087017" y="3533740"/>
                </a:cubicBezTo>
                <a:moveTo>
                  <a:pt x="2479294" y="3521750"/>
                </a:moveTo>
                <a:lnTo>
                  <a:pt x="2573718" y="3521750"/>
                </a:lnTo>
                <a:lnTo>
                  <a:pt x="2573718" y="3295544"/>
                </a:lnTo>
                <a:cubicBezTo>
                  <a:pt x="2573718" y="3215320"/>
                  <a:pt x="2618125" y="3182013"/>
                  <a:pt x="2664910" y="3182013"/>
                </a:cubicBezTo>
                <a:cubicBezTo>
                  <a:pt x="2714072" y="3182013"/>
                  <a:pt x="2731569" y="3215320"/>
                  <a:pt x="2731569" y="3259857"/>
                </a:cubicBezTo>
                <a:lnTo>
                  <a:pt x="2731569" y="3521845"/>
                </a:lnTo>
                <a:lnTo>
                  <a:pt x="2826754" y="3521845"/>
                </a:lnTo>
                <a:lnTo>
                  <a:pt x="2826754" y="3251959"/>
                </a:lnTo>
                <a:cubicBezTo>
                  <a:pt x="2826754" y="3156699"/>
                  <a:pt x="2773598" y="3104264"/>
                  <a:pt x="2691916" y="3104264"/>
                </a:cubicBezTo>
                <a:cubicBezTo>
                  <a:pt x="2633245" y="3104264"/>
                  <a:pt x="2592736" y="3134431"/>
                  <a:pt x="2571341" y="3168595"/>
                </a:cubicBezTo>
                <a:lnTo>
                  <a:pt x="2571341" y="3116159"/>
                </a:lnTo>
                <a:lnTo>
                  <a:pt x="2479294" y="3116159"/>
                </a:lnTo>
                <a:lnTo>
                  <a:pt x="2479294" y="3521750"/>
                </a:lnTo>
                <a:close/>
                <a:moveTo>
                  <a:pt x="2273042" y="3521750"/>
                </a:moveTo>
                <a:lnTo>
                  <a:pt x="2372222" y="3521750"/>
                </a:lnTo>
                <a:lnTo>
                  <a:pt x="2372222" y="2965990"/>
                </a:lnTo>
                <a:lnTo>
                  <a:pt x="2273042" y="2965990"/>
                </a:lnTo>
                <a:lnTo>
                  <a:pt x="2273042" y="3521750"/>
                </a:lnTo>
                <a:close/>
                <a:moveTo>
                  <a:pt x="5500793" y="2775851"/>
                </a:moveTo>
                <a:cubicBezTo>
                  <a:pt x="5603110" y="2775851"/>
                  <a:pt x="5680134" y="2725033"/>
                  <a:pt x="5680134" y="2644048"/>
                </a:cubicBezTo>
                <a:cubicBezTo>
                  <a:pt x="5680134" y="2573437"/>
                  <a:pt x="5621462" y="2541651"/>
                  <a:pt x="5531792" y="2521762"/>
                </a:cubicBezTo>
                <a:lnTo>
                  <a:pt x="5482631" y="2510628"/>
                </a:lnTo>
                <a:cubicBezTo>
                  <a:pt x="5437367" y="2501111"/>
                  <a:pt x="5418349" y="2489977"/>
                  <a:pt x="5418349" y="2463807"/>
                </a:cubicBezTo>
                <a:cubicBezTo>
                  <a:pt x="5418349" y="2434401"/>
                  <a:pt x="5447732" y="2416225"/>
                  <a:pt x="5488146" y="2416225"/>
                </a:cubicBezTo>
                <a:cubicBezTo>
                  <a:pt x="5533409" y="2416225"/>
                  <a:pt x="5561936" y="2435258"/>
                  <a:pt x="5571445" y="2467804"/>
                </a:cubicBezTo>
                <a:lnTo>
                  <a:pt x="5665870" y="2467804"/>
                </a:lnTo>
                <a:cubicBezTo>
                  <a:pt x="5656361" y="2401950"/>
                  <a:pt x="5596834" y="2347135"/>
                  <a:pt x="5489001" y="2347135"/>
                </a:cubicBezTo>
                <a:cubicBezTo>
                  <a:pt x="5390583" y="2347135"/>
                  <a:pt x="5322403" y="2397953"/>
                  <a:pt x="5322403" y="2469422"/>
                </a:cubicBezTo>
                <a:cubicBezTo>
                  <a:pt x="5322403" y="2536893"/>
                  <a:pt x="5370804" y="2571057"/>
                  <a:pt x="5458858" y="2590090"/>
                </a:cubicBezTo>
                <a:lnTo>
                  <a:pt x="5506498" y="2600368"/>
                </a:lnTo>
                <a:cubicBezTo>
                  <a:pt x="5563648" y="2612263"/>
                  <a:pt x="5584282" y="2625777"/>
                  <a:pt x="5584282" y="2653565"/>
                </a:cubicBezTo>
                <a:cubicBezTo>
                  <a:pt x="5584282" y="2686872"/>
                  <a:pt x="5551761" y="2706000"/>
                  <a:pt x="5505737" y="2706000"/>
                </a:cubicBezTo>
                <a:cubicBezTo>
                  <a:pt x="5447827" y="2706000"/>
                  <a:pt x="5416923" y="2678212"/>
                  <a:pt x="5409791" y="2637767"/>
                </a:cubicBezTo>
                <a:lnTo>
                  <a:pt x="5308234" y="2637767"/>
                </a:lnTo>
                <a:cubicBezTo>
                  <a:pt x="5314415" y="2718657"/>
                  <a:pt x="5383356" y="2775851"/>
                  <a:pt x="5500793" y="2775851"/>
                </a:cubicBezTo>
                <a:moveTo>
                  <a:pt x="4957636" y="2519383"/>
                </a:moveTo>
                <a:cubicBezTo>
                  <a:pt x="4966385" y="2462189"/>
                  <a:pt x="5010031" y="2421744"/>
                  <a:pt x="5065564" y="2421744"/>
                </a:cubicBezTo>
                <a:cubicBezTo>
                  <a:pt x="5125851" y="2421744"/>
                  <a:pt x="5163887" y="2460667"/>
                  <a:pt x="5172635" y="2519383"/>
                </a:cubicBezTo>
                <a:lnTo>
                  <a:pt x="4957636" y="2519383"/>
                </a:lnTo>
                <a:close/>
                <a:moveTo>
                  <a:pt x="5069462" y="2775851"/>
                </a:moveTo>
                <a:cubicBezTo>
                  <a:pt x="5169403" y="2775851"/>
                  <a:pt x="5234444" y="2727412"/>
                  <a:pt x="5255935" y="2658323"/>
                </a:cubicBezTo>
                <a:lnTo>
                  <a:pt x="5155994" y="2658323"/>
                </a:lnTo>
                <a:cubicBezTo>
                  <a:pt x="5143348" y="2682114"/>
                  <a:pt x="5117103" y="2701147"/>
                  <a:pt x="5071079" y="2701147"/>
                </a:cubicBezTo>
                <a:cubicBezTo>
                  <a:pt x="5007654" y="2701147"/>
                  <a:pt x="4960774" y="2655849"/>
                  <a:pt x="4956020" y="2588377"/>
                </a:cubicBezTo>
                <a:lnTo>
                  <a:pt x="5266965" y="2588377"/>
                </a:lnTo>
                <a:cubicBezTo>
                  <a:pt x="5265348" y="2434401"/>
                  <a:pt x="5184427" y="2346279"/>
                  <a:pt x="5063091" y="2346279"/>
                </a:cubicBezTo>
                <a:cubicBezTo>
                  <a:pt x="4952786" y="2346279"/>
                  <a:pt x="4859978" y="2435162"/>
                  <a:pt x="4859978" y="2562207"/>
                </a:cubicBezTo>
                <a:cubicBezTo>
                  <a:pt x="4860073" y="2690108"/>
                  <a:pt x="4940140" y="2775851"/>
                  <a:pt x="5069462" y="2775851"/>
                </a:cubicBezTo>
                <a:moveTo>
                  <a:pt x="4675408" y="2255016"/>
                </a:moveTo>
                <a:cubicBezTo>
                  <a:pt x="4675408" y="2289180"/>
                  <a:pt x="4703174" y="2316968"/>
                  <a:pt x="4737312" y="2316968"/>
                </a:cubicBezTo>
                <a:cubicBezTo>
                  <a:pt x="4771449" y="2316968"/>
                  <a:pt x="4799215" y="2289180"/>
                  <a:pt x="4799215" y="2255016"/>
                </a:cubicBezTo>
                <a:cubicBezTo>
                  <a:pt x="4799215" y="2220091"/>
                  <a:pt x="4771449" y="2192303"/>
                  <a:pt x="4737312" y="2192303"/>
                </a:cubicBezTo>
                <a:cubicBezTo>
                  <a:pt x="4703174" y="2192303"/>
                  <a:pt x="4675408" y="2220091"/>
                  <a:pt x="4675408" y="2255016"/>
                </a:cubicBezTo>
                <a:moveTo>
                  <a:pt x="4690527" y="2763956"/>
                </a:moveTo>
                <a:lnTo>
                  <a:pt x="4784096" y="2763956"/>
                </a:lnTo>
                <a:lnTo>
                  <a:pt x="4784096" y="2358270"/>
                </a:lnTo>
                <a:lnTo>
                  <a:pt x="4690527" y="2358270"/>
                </a:lnTo>
                <a:lnTo>
                  <a:pt x="4690527" y="2763956"/>
                </a:lnTo>
                <a:close/>
                <a:moveTo>
                  <a:pt x="4393274" y="2763956"/>
                </a:moveTo>
                <a:lnTo>
                  <a:pt x="4487699" y="2763956"/>
                </a:lnTo>
                <a:lnTo>
                  <a:pt x="4487699" y="2580574"/>
                </a:lnTo>
                <a:cubicBezTo>
                  <a:pt x="4487699" y="2508344"/>
                  <a:pt x="4508334" y="2460667"/>
                  <a:pt x="4557495" y="2443251"/>
                </a:cubicBezTo>
                <a:cubicBezTo>
                  <a:pt x="4577369" y="2436114"/>
                  <a:pt x="4601142" y="2434496"/>
                  <a:pt x="4629669" y="2436876"/>
                </a:cubicBezTo>
                <a:lnTo>
                  <a:pt x="4629669" y="2346374"/>
                </a:lnTo>
                <a:cubicBezTo>
                  <a:pt x="4559017" y="2342377"/>
                  <a:pt x="4511472" y="2369404"/>
                  <a:pt x="4485322" y="2441634"/>
                </a:cubicBezTo>
                <a:lnTo>
                  <a:pt x="4485322" y="2358270"/>
                </a:lnTo>
                <a:lnTo>
                  <a:pt x="4393274" y="2358270"/>
                </a:lnTo>
                <a:lnTo>
                  <a:pt x="4393274" y="2763956"/>
                </a:lnTo>
                <a:close/>
                <a:moveTo>
                  <a:pt x="3987333" y="2560684"/>
                </a:moveTo>
                <a:cubicBezTo>
                  <a:pt x="3987333" y="2476559"/>
                  <a:pt x="4023848" y="2422506"/>
                  <a:pt x="4090506" y="2422506"/>
                </a:cubicBezTo>
                <a:cubicBezTo>
                  <a:pt x="4153171" y="2422506"/>
                  <a:pt x="4196817" y="2480461"/>
                  <a:pt x="4196817" y="2560684"/>
                </a:cubicBezTo>
                <a:cubicBezTo>
                  <a:pt x="4196817" y="2641669"/>
                  <a:pt x="4153171" y="2700386"/>
                  <a:pt x="4090506" y="2700386"/>
                </a:cubicBezTo>
                <a:cubicBezTo>
                  <a:pt x="4023753" y="2700386"/>
                  <a:pt x="3987333" y="2645666"/>
                  <a:pt x="3987333" y="2560684"/>
                </a:cubicBezTo>
                <a:moveTo>
                  <a:pt x="4072154" y="2775851"/>
                </a:moveTo>
                <a:cubicBezTo>
                  <a:pt x="4130824" y="2775851"/>
                  <a:pt x="4173710" y="2749681"/>
                  <a:pt x="4195106" y="2713138"/>
                </a:cubicBezTo>
                <a:lnTo>
                  <a:pt x="4195106" y="2763956"/>
                </a:lnTo>
                <a:lnTo>
                  <a:pt x="4290291" y="2763956"/>
                </a:lnTo>
                <a:lnTo>
                  <a:pt x="4290291" y="2358270"/>
                </a:lnTo>
                <a:lnTo>
                  <a:pt x="4195106" y="2358270"/>
                </a:lnTo>
                <a:lnTo>
                  <a:pt x="4195106" y="2410705"/>
                </a:lnTo>
                <a:cubicBezTo>
                  <a:pt x="4173710" y="2374162"/>
                  <a:pt x="4130824" y="2346374"/>
                  <a:pt x="4072154" y="2346374"/>
                </a:cubicBezTo>
                <a:cubicBezTo>
                  <a:pt x="3968981" y="2346374"/>
                  <a:pt x="3890531" y="2427359"/>
                  <a:pt x="3890531" y="2560684"/>
                </a:cubicBezTo>
                <a:cubicBezTo>
                  <a:pt x="3890531" y="2694010"/>
                  <a:pt x="3969076" y="2775851"/>
                  <a:pt x="4072154" y="2775851"/>
                </a:cubicBezTo>
                <a:moveTo>
                  <a:pt x="3606781" y="2775851"/>
                </a:moveTo>
                <a:cubicBezTo>
                  <a:pt x="3659937" y="2775851"/>
                  <a:pt x="3698829" y="2754439"/>
                  <a:pt x="3720985" y="2713899"/>
                </a:cubicBezTo>
                <a:lnTo>
                  <a:pt x="3720985" y="2763956"/>
                </a:lnTo>
                <a:lnTo>
                  <a:pt x="3813793" y="2763956"/>
                </a:lnTo>
                <a:lnTo>
                  <a:pt x="3813793" y="2358270"/>
                </a:lnTo>
                <a:lnTo>
                  <a:pt x="3719368" y="2358270"/>
                </a:lnTo>
                <a:lnTo>
                  <a:pt x="3719368" y="2582953"/>
                </a:lnTo>
                <a:cubicBezTo>
                  <a:pt x="3719368" y="2664699"/>
                  <a:pt x="3676578" y="2698102"/>
                  <a:pt x="3634452" y="2698102"/>
                </a:cubicBezTo>
                <a:cubicBezTo>
                  <a:pt x="3586812" y="2698102"/>
                  <a:pt x="3566177" y="2666317"/>
                  <a:pt x="3566177" y="2612359"/>
                </a:cubicBezTo>
                <a:lnTo>
                  <a:pt x="3566177" y="2358270"/>
                </a:lnTo>
                <a:lnTo>
                  <a:pt x="3471753" y="2358270"/>
                </a:lnTo>
                <a:lnTo>
                  <a:pt x="3471753" y="2626538"/>
                </a:lnTo>
                <a:cubicBezTo>
                  <a:pt x="3471847" y="2725033"/>
                  <a:pt x="3527381" y="2775851"/>
                  <a:pt x="3606781" y="2775851"/>
                </a:cubicBezTo>
                <a:moveTo>
                  <a:pt x="3345187" y="2767952"/>
                </a:moveTo>
                <a:cubicBezTo>
                  <a:pt x="3367438" y="2767952"/>
                  <a:pt x="3391972" y="2764812"/>
                  <a:pt x="3405475" y="2759959"/>
                </a:cubicBezTo>
                <a:lnTo>
                  <a:pt x="3405475" y="2690869"/>
                </a:lnTo>
                <a:cubicBezTo>
                  <a:pt x="3391972" y="2693248"/>
                  <a:pt x="3380085" y="2694866"/>
                  <a:pt x="3370576" y="2694866"/>
                </a:cubicBezTo>
                <a:cubicBezTo>
                  <a:pt x="3330924" y="2694866"/>
                  <a:pt x="3316660" y="2672693"/>
                  <a:pt x="3316660" y="2630535"/>
                </a:cubicBezTo>
                <a:lnTo>
                  <a:pt x="3316660" y="2432022"/>
                </a:lnTo>
                <a:lnTo>
                  <a:pt x="3397582" y="2432022"/>
                </a:lnTo>
                <a:lnTo>
                  <a:pt x="3397582" y="2358174"/>
                </a:lnTo>
                <a:lnTo>
                  <a:pt x="3316660" y="2358174"/>
                </a:lnTo>
                <a:lnTo>
                  <a:pt x="3316660" y="2239124"/>
                </a:lnTo>
                <a:lnTo>
                  <a:pt x="3224612" y="2239124"/>
                </a:lnTo>
                <a:lnTo>
                  <a:pt x="3224612" y="2358174"/>
                </a:lnTo>
                <a:lnTo>
                  <a:pt x="3155577" y="2358174"/>
                </a:lnTo>
                <a:lnTo>
                  <a:pt x="3155577" y="2432022"/>
                </a:lnTo>
                <a:lnTo>
                  <a:pt x="3224612" y="2432022"/>
                </a:lnTo>
                <a:lnTo>
                  <a:pt x="3224612" y="2647950"/>
                </a:lnTo>
                <a:cubicBezTo>
                  <a:pt x="3224612" y="2737785"/>
                  <a:pt x="3279289" y="2767952"/>
                  <a:pt x="3345187" y="2767952"/>
                </a:cubicBezTo>
                <a:moveTo>
                  <a:pt x="2942384" y="2775851"/>
                </a:moveTo>
                <a:cubicBezTo>
                  <a:pt x="3048695" y="2775851"/>
                  <a:pt x="3116114" y="2711520"/>
                  <a:pt x="3127240" y="2636150"/>
                </a:cubicBezTo>
                <a:lnTo>
                  <a:pt x="3033671" y="2636150"/>
                </a:lnTo>
                <a:cubicBezTo>
                  <a:pt x="3020929" y="2671836"/>
                  <a:pt x="2994018" y="2698102"/>
                  <a:pt x="2944001" y="2698102"/>
                </a:cubicBezTo>
                <a:cubicBezTo>
                  <a:pt x="2886091" y="2698102"/>
                  <a:pt x="2840067" y="2651281"/>
                  <a:pt x="2840067" y="2562302"/>
                </a:cubicBezTo>
                <a:cubicBezTo>
                  <a:pt x="2840067" y="2472562"/>
                  <a:pt x="2885330" y="2424980"/>
                  <a:pt x="2946378" y="2424980"/>
                </a:cubicBezTo>
                <a:cubicBezTo>
                  <a:pt x="2992402" y="2424980"/>
                  <a:pt x="3020929" y="2450389"/>
                  <a:pt x="3033671" y="2486932"/>
                </a:cubicBezTo>
                <a:lnTo>
                  <a:pt x="3126479" y="2486932"/>
                </a:lnTo>
                <a:cubicBezTo>
                  <a:pt x="3115353" y="2410705"/>
                  <a:pt x="3050312" y="2347230"/>
                  <a:pt x="2944761" y="2347230"/>
                </a:cubicBezTo>
                <a:cubicBezTo>
                  <a:pt x="2828180" y="2347230"/>
                  <a:pt x="2740887" y="2431356"/>
                  <a:pt x="2740887" y="2562397"/>
                </a:cubicBezTo>
                <a:cubicBezTo>
                  <a:pt x="2740887" y="2694866"/>
                  <a:pt x="2826564" y="2775851"/>
                  <a:pt x="2942384" y="2775851"/>
                </a:cubicBezTo>
                <a:moveTo>
                  <a:pt x="2380114" y="2564681"/>
                </a:moveTo>
                <a:lnTo>
                  <a:pt x="2417390" y="2455908"/>
                </a:lnTo>
                <a:cubicBezTo>
                  <a:pt x="2433270" y="2414607"/>
                  <a:pt x="2448294" y="2367786"/>
                  <a:pt x="2466552" y="2312210"/>
                </a:cubicBezTo>
                <a:lnTo>
                  <a:pt x="2467312" y="2312210"/>
                </a:lnTo>
                <a:cubicBezTo>
                  <a:pt x="2486330" y="2367786"/>
                  <a:pt x="2502210" y="2415464"/>
                  <a:pt x="2516474" y="2455147"/>
                </a:cubicBezTo>
                <a:lnTo>
                  <a:pt x="2553749" y="2564681"/>
                </a:lnTo>
                <a:lnTo>
                  <a:pt x="2380114" y="2564681"/>
                </a:lnTo>
                <a:close/>
                <a:moveTo>
                  <a:pt x="2207240" y="2763956"/>
                </a:moveTo>
                <a:lnTo>
                  <a:pt x="2311174" y="2763956"/>
                </a:lnTo>
                <a:lnTo>
                  <a:pt x="2350826" y="2648045"/>
                </a:lnTo>
                <a:lnTo>
                  <a:pt x="2582466" y="2648045"/>
                </a:lnTo>
                <a:lnTo>
                  <a:pt x="2622119" y="2763956"/>
                </a:lnTo>
                <a:lnTo>
                  <a:pt x="2728430" y="2763956"/>
                </a:lnTo>
                <a:lnTo>
                  <a:pt x="2523701" y="2208195"/>
                </a:lnTo>
                <a:lnTo>
                  <a:pt x="2414252" y="2208195"/>
                </a:lnTo>
                <a:lnTo>
                  <a:pt x="2207240" y="2763956"/>
                </a:lnTo>
                <a:close/>
              </a:path>
            </a:pathLst>
          </a:custGeom>
          <a:solidFill>
            <a:schemeClr val="accent1"/>
          </a:solidFill>
          <a:ln w="9509" cap="flat">
            <a:noFill/>
            <a:prstDash val="solid"/>
            <a:miter/>
          </a:ln>
        </p:spPr>
        <p:txBody>
          <a:bodyPr rtlCol="0" anchor="ctr"/>
          <a:lstStyle/>
          <a:p>
            <a:endParaRPr lang="en-US" dirty="0"/>
          </a:p>
        </p:txBody>
      </p:sp>
      <p:sp>
        <p:nvSpPr>
          <p:cNvPr id="4" name="Footer Placeholder 4">
            <a:extLst>
              <a:ext uri="{FF2B5EF4-FFF2-40B4-BE49-F238E27FC236}">
                <a16:creationId xmlns:a16="http://schemas.microsoft.com/office/drawing/2014/main" id="{A7E709DD-B4DF-F760-665E-1764DED439B5}"/>
              </a:ext>
            </a:extLst>
          </p:cNvPr>
          <p:cNvSpPr>
            <a:spLocks noGrp="1"/>
          </p:cNvSpPr>
          <p:nvPr>
            <p:ph type="ftr" sz="quarter" idx="3"/>
          </p:nvPr>
        </p:nvSpPr>
        <p:spPr>
          <a:xfrm>
            <a:off x="4038600" y="6400800"/>
            <a:ext cx="4114800" cy="186484"/>
          </a:xfrm>
          <a:prstGeom prst="rect">
            <a:avLst/>
          </a:prstGeom>
        </p:spPr>
        <p:txBody>
          <a:bodyPr vert="horz" lIns="0" tIns="0" rIns="0" bIns="0" rtlCol="0" anchor="b" anchorCtr="0">
            <a:noAutofit/>
          </a:bodyPr>
          <a:lstStyle>
            <a:lvl1pPr algn="ctr">
              <a:defRPr sz="1000" b="0" i="0">
                <a:solidFill>
                  <a:schemeClr val="bg1"/>
                </a:solidFill>
                <a:latin typeface="ABC Oracle Medium" panose="020B0504040202060203" pitchFamily="34" charset="77"/>
              </a:defRPr>
            </a:lvl1pPr>
          </a:lstStyle>
          <a:p>
            <a:endParaRPr lang="en-GB" dirty="0"/>
          </a:p>
        </p:txBody>
      </p:sp>
    </p:spTree>
    <p:extLst>
      <p:ext uri="{BB962C8B-B14F-4D97-AF65-F5344CB8AC3E}">
        <p14:creationId xmlns:p14="http://schemas.microsoft.com/office/powerpoint/2010/main" val="3404360987"/>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3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BC0A35-605B-540D-A6C1-A30375E8AD1E}"/>
              </a:ext>
            </a:extLst>
          </p:cNvPr>
          <p:cNvSpPr>
            <a:spLocks noGrp="1"/>
          </p:cNvSpPr>
          <p:nvPr>
            <p:ph type="title"/>
          </p:nvPr>
        </p:nvSpPr>
        <p:spPr>
          <a:xfrm>
            <a:off x="326849" y="288389"/>
            <a:ext cx="5403810" cy="1232435"/>
          </a:xfrm>
        </p:spPr>
        <p:txBody>
          <a:bodyPr/>
          <a:lstStyle>
            <a:lvl1pPr>
              <a:defRPr>
                <a:solidFill>
                  <a:schemeClr val="tx1"/>
                </a:solidFill>
              </a:defRPr>
            </a:lvl1pPr>
          </a:lstStyle>
          <a:p>
            <a:r>
              <a:rPr lang="en-US" dirty="0"/>
              <a:t>Click to edit Master title style</a:t>
            </a:r>
            <a:endParaRPr lang="en-GB" dirty="0"/>
          </a:p>
        </p:txBody>
      </p:sp>
      <p:sp>
        <p:nvSpPr>
          <p:cNvPr id="3" name="Content Placeholder 2">
            <a:extLst>
              <a:ext uri="{FF2B5EF4-FFF2-40B4-BE49-F238E27FC236}">
                <a16:creationId xmlns:a16="http://schemas.microsoft.com/office/drawing/2014/main" id="{998F55B4-FD90-CD9B-E925-574003DE1A20}"/>
              </a:ext>
            </a:extLst>
          </p:cNvPr>
          <p:cNvSpPr>
            <a:spLocks noGrp="1"/>
          </p:cNvSpPr>
          <p:nvPr>
            <p:ph idx="1"/>
          </p:nvPr>
        </p:nvSpPr>
        <p:spPr>
          <a:xfrm>
            <a:off x="352424" y="1493113"/>
            <a:ext cx="4300995" cy="4256334"/>
          </a:xfrm>
        </p:spPr>
        <p:txBody>
          <a:bodyPr/>
          <a:lstStyle>
            <a:lvl1pPr>
              <a:spcBef>
                <a:spcPts val="1800"/>
              </a:spcBef>
              <a:spcAft>
                <a:spcPts val="600"/>
              </a:spcAft>
              <a:defRPr>
                <a:solidFill>
                  <a:schemeClr val="accent3"/>
                </a:solidFill>
              </a:defRPr>
            </a:lvl1pPr>
            <a:lvl2pPr marL="0" indent="0">
              <a:buNone/>
              <a:defRPr>
                <a:solidFill>
                  <a:schemeClr val="accent3"/>
                </a:solidFill>
              </a:defRPr>
            </a:lvl2pPr>
            <a:lvl3pPr marL="355600" indent="-355600">
              <a:tabLst/>
              <a:defRPr>
                <a:solidFill>
                  <a:schemeClr val="accent3"/>
                </a:solidFill>
              </a:defRPr>
            </a:lvl3pPr>
            <a:lvl4pPr marL="712788" indent="-357188">
              <a:tabLst/>
              <a:defRPr>
                <a:solidFill>
                  <a:schemeClr val="accent3"/>
                </a:solidFill>
              </a:defRPr>
            </a:lvl4pPr>
            <a:lvl5pPr marL="1068388" indent="-355600">
              <a:tabLst/>
              <a:defRPr>
                <a:solidFill>
                  <a:schemeClr val="accent3"/>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6" name="Slide Number Placeholder 5">
            <a:extLst>
              <a:ext uri="{FF2B5EF4-FFF2-40B4-BE49-F238E27FC236}">
                <a16:creationId xmlns:a16="http://schemas.microsoft.com/office/drawing/2014/main" id="{FC6E464A-9C61-0511-FA70-5AA1019B3D6D}"/>
              </a:ext>
            </a:extLst>
          </p:cNvPr>
          <p:cNvSpPr>
            <a:spLocks noGrp="1"/>
          </p:cNvSpPr>
          <p:nvPr>
            <p:ph type="sldNum" sz="quarter" idx="12"/>
          </p:nvPr>
        </p:nvSpPr>
        <p:spPr/>
        <p:txBody>
          <a:bodyPr/>
          <a:lstStyle>
            <a:lvl1pPr>
              <a:defRPr>
                <a:solidFill>
                  <a:schemeClr val="accent3"/>
                </a:solidFill>
              </a:defRPr>
            </a:lvl1pPr>
          </a:lstStyle>
          <a:p>
            <a:fld id="{741AFF56-1126-4107-9C02-BC0EFBF16431}" type="slidenum">
              <a:rPr lang="en-GB" smtClean="0"/>
              <a:pPr/>
              <a:t>‹#›</a:t>
            </a:fld>
            <a:endParaRPr lang="en-GB" dirty="0"/>
          </a:p>
        </p:txBody>
      </p:sp>
      <p:sp>
        <p:nvSpPr>
          <p:cNvPr id="12" name="Graphic 9">
            <a:extLst>
              <a:ext uri="{FF2B5EF4-FFF2-40B4-BE49-F238E27FC236}">
                <a16:creationId xmlns:a16="http://schemas.microsoft.com/office/drawing/2014/main" id="{07DE4BE4-C52D-8163-E612-5CD7219CE49C}"/>
              </a:ext>
            </a:extLst>
          </p:cNvPr>
          <p:cNvSpPr/>
          <p:nvPr userDrawn="1"/>
        </p:nvSpPr>
        <p:spPr>
          <a:xfrm>
            <a:off x="352425" y="5770222"/>
            <a:ext cx="1250905" cy="778216"/>
          </a:xfrm>
          <a:custGeom>
            <a:avLst/>
            <a:gdLst>
              <a:gd name="connsiteX0" fmla="*/ 1616252 w 5680133"/>
              <a:gd name="connsiteY0" fmla="*/ 1027014 h 3533740"/>
              <a:gd name="connsiteX1" fmla="*/ 1026216 w 5680133"/>
              <a:gd name="connsiteY1" fmla="*/ 1617605 h 3533740"/>
              <a:gd name="connsiteX2" fmla="*/ 436180 w 5680133"/>
              <a:gd name="connsiteY2" fmla="*/ 1027014 h 3533740"/>
              <a:gd name="connsiteX3" fmla="*/ 1026216 w 5680133"/>
              <a:gd name="connsiteY3" fmla="*/ 436519 h 3533740"/>
              <a:gd name="connsiteX4" fmla="*/ 1616252 w 5680133"/>
              <a:gd name="connsiteY4" fmla="*/ 1027014 h 3533740"/>
              <a:gd name="connsiteX5" fmla="*/ 2052432 w 5680133"/>
              <a:gd name="connsiteY5" fmla="*/ 2054029 h 3533740"/>
              <a:gd name="connsiteX6" fmla="*/ 2052432 w 5680133"/>
              <a:gd name="connsiteY6" fmla="*/ 1027014 h 3533740"/>
              <a:gd name="connsiteX7" fmla="*/ 1026216 w 5680133"/>
              <a:gd name="connsiteY7" fmla="*/ 0 h 3533740"/>
              <a:gd name="connsiteX8" fmla="*/ 0 w 5680133"/>
              <a:gd name="connsiteY8" fmla="*/ 1027014 h 3533740"/>
              <a:gd name="connsiteX9" fmla="*/ 1026216 w 5680133"/>
              <a:gd name="connsiteY9" fmla="*/ 2054029 h 3533740"/>
              <a:gd name="connsiteX10" fmla="*/ 2052432 w 5680133"/>
              <a:gd name="connsiteY10" fmla="*/ 2054029 h 3533740"/>
              <a:gd name="connsiteX11" fmla="*/ 5302720 w 5680133"/>
              <a:gd name="connsiteY11" fmla="*/ 3528126 h 3533740"/>
              <a:gd name="connsiteX12" fmla="*/ 5363767 w 5680133"/>
              <a:gd name="connsiteY12" fmla="*/ 3466935 h 3533740"/>
              <a:gd name="connsiteX13" fmla="*/ 5302720 w 5680133"/>
              <a:gd name="connsiteY13" fmla="*/ 3406601 h 3533740"/>
              <a:gd name="connsiteX14" fmla="*/ 5241576 w 5680133"/>
              <a:gd name="connsiteY14" fmla="*/ 3466935 h 3533740"/>
              <a:gd name="connsiteX15" fmla="*/ 5302720 w 5680133"/>
              <a:gd name="connsiteY15" fmla="*/ 3528126 h 3533740"/>
              <a:gd name="connsiteX16" fmla="*/ 4875097 w 5680133"/>
              <a:gd name="connsiteY16" fmla="*/ 3277272 h 3533740"/>
              <a:gd name="connsiteX17" fmla="*/ 4983025 w 5680133"/>
              <a:gd name="connsiteY17" fmla="*/ 3179634 h 3533740"/>
              <a:gd name="connsiteX18" fmla="*/ 5090097 w 5680133"/>
              <a:gd name="connsiteY18" fmla="*/ 3277272 h 3533740"/>
              <a:gd name="connsiteX19" fmla="*/ 4875097 w 5680133"/>
              <a:gd name="connsiteY19" fmla="*/ 3277272 h 3533740"/>
              <a:gd name="connsiteX20" fmla="*/ 4986924 w 5680133"/>
              <a:gd name="connsiteY20" fmla="*/ 3533740 h 3533740"/>
              <a:gd name="connsiteX21" fmla="*/ 5173396 w 5680133"/>
              <a:gd name="connsiteY21" fmla="*/ 3416213 h 3533740"/>
              <a:gd name="connsiteX22" fmla="*/ 5073456 w 5680133"/>
              <a:gd name="connsiteY22" fmla="*/ 3416213 h 3533740"/>
              <a:gd name="connsiteX23" fmla="*/ 4988540 w 5680133"/>
              <a:gd name="connsiteY23" fmla="*/ 3459037 h 3533740"/>
              <a:gd name="connsiteX24" fmla="*/ 4873481 w 5680133"/>
              <a:gd name="connsiteY24" fmla="*/ 3346267 h 3533740"/>
              <a:gd name="connsiteX25" fmla="*/ 5184427 w 5680133"/>
              <a:gd name="connsiteY25" fmla="*/ 3346267 h 3533740"/>
              <a:gd name="connsiteX26" fmla="*/ 4980553 w 5680133"/>
              <a:gd name="connsiteY26" fmla="*/ 3104168 h 3533740"/>
              <a:gd name="connsiteX27" fmla="*/ 4777440 w 5680133"/>
              <a:gd name="connsiteY27" fmla="*/ 3320096 h 3533740"/>
              <a:gd name="connsiteX28" fmla="*/ 4986924 w 5680133"/>
              <a:gd name="connsiteY28" fmla="*/ 3533740 h 3533740"/>
              <a:gd name="connsiteX29" fmla="*/ 4677595 w 5680133"/>
              <a:gd name="connsiteY29" fmla="*/ 3525747 h 3533740"/>
              <a:gd name="connsiteX30" fmla="*/ 4737882 w 5680133"/>
              <a:gd name="connsiteY30" fmla="*/ 3517753 h 3533740"/>
              <a:gd name="connsiteX31" fmla="*/ 4737882 w 5680133"/>
              <a:gd name="connsiteY31" fmla="*/ 3448664 h 3533740"/>
              <a:gd name="connsiteX32" fmla="*/ 4702984 w 5680133"/>
              <a:gd name="connsiteY32" fmla="*/ 3452660 h 3533740"/>
              <a:gd name="connsiteX33" fmla="*/ 4649068 w 5680133"/>
              <a:gd name="connsiteY33" fmla="*/ 3388329 h 3533740"/>
              <a:gd name="connsiteX34" fmla="*/ 4649068 w 5680133"/>
              <a:gd name="connsiteY34" fmla="*/ 3189912 h 3533740"/>
              <a:gd name="connsiteX35" fmla="*/ 4729990 w 5680133"/>
              <a:gd name="connsiteY35" fmla="*/ 3189912 h 3533740"/>
              <a:gd name="connsiteX36" fmla="*/ 4729990 w 5680133"/>
              <a:gd name="connsiteY36" fmla="*/ 3116064 h 3533740"/>
              <a:gd name="connsiteX37" fmla="*/ 4649068 w 5680133"/>
              <a:gd name="connsiteY37" fmla="*/ 3116064 h 3533740"/>
              <a:gd name="connsiteX38" fmla="*/ 4649068 w 5680133"/>
              <a:gd name="connsiteY38" fmla="*/ 2997013 h 3533740"/>
              <a:gd name="connsiteX39" fmla="*/ 4557020 w 5680133"/>
              <a:gd name="connsiteY39" fmla="*/ 2997013 h 3533740"/>
              <a:gd name="connsiteX40" fmla="*/ 4557020 w 5680133"/>
              <a:gd name="connsiteY40" fmla="*/ 3116064 h 3533740"/>
              <a:gd name="connsiteX41" fmla="*/ 4487984 w 5680133"/>
              <a:gd name="connsiteY41" fmla="*/ 3116064 h 3533740"/>
              <a:gd name="connsiteX42" fmla="*/ 4487984 w 5680133"/>
              <a:gd name="connsiteY42" fmla="*/ 3189912 h 3533740"/>
              <a:gd name="connsiteX43" fmla="*/ 4557020 w 5680133"/>
              <a:gd name="connsiteY43" fmla="*/ 3189912 h 3533740"/>
              <a:gd name="connsiteX44" fmla="*/ 4557020 w 5680133"/>
              <a:gd name="connsiteY44" fmla="*/ 3405840 h 3533740"/>
              <a:gd name="connsiteX45" fmla="*/ 4677595 w 5680133"/>
              <a:gd name="connsiteY45" fmla="*/ 3525747 h 3533740"/>
              <a:gd name="connsiteX46" fmla="*/ 4221446 w 5680133"/>
              <a:gd name="connsiteY46" fmla="*/ 3533740 h 3533740"/>
              <a:gd name="connsiteX47" fmla="*/ 4335650 w 5680133"/>
              <a:gd name="connsiteY47" fmla="*/ 3471789 h 3533740"/>
              <a:gd name="connsiteX48" fmla="*/ 4335650 w 5680133"/>
              <a:gd name="connsiteY48" fmla="*/ 3521845 h 3533740"/>
              <a:gd name="connsiteX49" fmla="*/ 4428458 w 5680133"/>
              <a:gd name="connsiteY49" fmla="*/ 3521845 h 3533740"/>
              <a:gd name="connsiteX50" fmla="*/ 4428458 w 5680133"/>
              <a:gd name="connsiteY50" fmla="*/ 3116159 h 3533740"/>
              <a:gd name="connsiteX51" fmla="*/ 4334033 w 5680133"/>
              <a:gd name="connsiteY51" fmla="*/ 3116159 h 3533740"/>
              <a:gd name="connsiteX52" fmla="*/ 4334033 w 5680133"/>
              <a:gd name="connsiteY52" fmla="*/ 3340842 h 3533740"/>
              <a:gd name="connsiteX53" fmla="*/ 4249117 w 5680133"/>
              <a:gd name="connsiteY53" fmla="*/ 3455991 h 3533740"/>
              <a:gd name="connsiteX54" fmla="*/ 4180937 w 5680133"/>
              <a:gd name="connsiteY54" fmla="*/ 3370248 h 3533740"/>
              <a:gd name="connsiteX55" fmla="*/ 4180937 w 5680133"/>
              <a:gd name="connsiteY55" fmla="*/ 3116159 h 3533740"/>
              <a:gd name="connsiteX56" fmla="*/ 4086512 w 5680133"/>
              <a:gd name="connsiteY56" fmla="*/ 3116159 h 3533740"/>
              <a:gd name="connsiteX57" fmla="*/ 4086512 w 5680133"/>
              <a:gd name="connsiteY57" fmla="*/ 3384523 h 3533740"/>
              <a:gd name="connsiteX58" fmla="*/ 4221446 w 5680133"/>
              <a:gd name="connsiteY58" fmla="*/ 3533740 h 3533740"/>
              <a:gd name="connsiteX59" fmla="*/ 3958806 w 5680133"/>
              <a:gd name="connsiteY59" fmla="*/ 3525747 h 3533740"/>
              <a:gd name="connsiteX60" fmla="*/ 4019093 w 5680133"/>
              <a:gd name="connsiteY60" fmla="*/ 3517753 h 3533740"/>
              <a:gd name="connsiteX61" fmla="*/ 4019093 w 5680133"/>
              <a:gd name="connsiteY61" fmla="*/ 3448664 h 3533740"/>
              <a:gd name="connsiteX62" fmla="*/ 3984195 w 5680133"/>
              <a:gd name="connsiteY62" fmla="*/ 3452660 h 3533740"/>
              <a:gd name="connsiteX63" fmla="*/ 3930279 w 5680133"/>
              <a:gd name="connsiteY63" fmla="*/ 3388329 h 3533740"/>
              <a:gd name="connsiteX64" fmla="*/ 3930279 w 5680133"/>
              <a:gd name="connsiteY64" fmla="*/ 3189912 h 3533740"/>
              <a:gd name="connsiteX65" fmla="*/ 4011201 w 5680133"/>
              <a:gd name="connsiteY65" fmla="*/ 3189912 h 3533740"/>
              <a:gd name="connsiteX66" fmla="*/ 4011201 w 5680133"/>
              <a:gd name="connsiteY66" fmla="*/ 3116064 h 3533740"/>
              <a:gd name="connsiteX67" fmla="*/ 3930279 w 5680133"/>
              <a:gd name="connsiteY67" fmla="*/ 3116064 h 3533740"/>
              <a:gd name="connsiteX68" fmla="*/ 3930279 w 5680133"/>
              <a:gd name="connsiteY68" fmla="*/ 2997013 h 3533740"/>
              <a:gd name="connsiteX69" fmla="*/ 3838231 w 5680133"/>
              <a:gd name="connsiteY69" fmla="*/ 2997013 h 3533740"/>
              <a:gd name="connsiteX70" fmla="*/ 3838231 w 5680133"/>
              <a:gd name="connsiteY70" fmla="*/ 3116064 h 3533740"/>
              <a:gd name="connsiteX71" fmla="*/ 3769196 w 5680133"/>
              <a:gd name="connsiteY71" fmla="*/ 3116064 h 3533740"/>
              <a:gd name="connsiteX72" fmla="*/ 3769196 w 5680133"/>
              <a:gd name="connsiteY72" fmla="*/ 3189912 h 3533740"/>
              <a:gd name="connsiteX73" fmla="*/ 3838231 w 5680133"/>
              <a:gd name="connsiteY73" fmla="*/ 3189912 h 3533740"/>
              <a:gd name="connsiteX74" fmla="*/ 3838231 w 5680133"/>
              <a:gd name="connsiteY74" fmla="*/ 3405840 h 3533740"/>
              <a:gd name="connsiteX75" fmla="*/ 3958806 w 5680133"/>
              <a:gd name="connsiteY75" fmla="*/ 3525747 h 3533740"/>
              <a:gd name="connsiteX76" fmla="*/ 3601076 w 5680133"/>
              <a:gd name="connsiteY76" fmla="*/ 3012906 h 3533740"/>
              <a:gd name="connsiteX77" fmla="*/ 3662979 w 5680133"/>
              <a:gd name="connsiteY77" fmla="*/ 3074858 h 3533740"/>
              <a:gd name="connsiteX78" fmla="*/ 3724883 w 5680133"/>
              <a:gd name="connsiteY78" fmla="*/ 3012906 h 3533740"/>
              <a:gd name="connsiteX79" fmla="*/ 3662979 w 5680133"/>
              <a:gd name="connsiteY79" fmla="*/ 2950192 h 3533740"/>
              <a:gd name="connsiteX80" fmla="*/ 3601076 w 5680133"/>
              <a:gd name="connsiteY80" fmla="*/ 3012906 h 3533740"/>
              <a:gd name="connsiteX81" fmla="*/ 3616100 w 5680133"/>
              <a:gd name="connsiteY81" fmla="*/ 3521750 h 3533740"/>
              <a:gd name="connsiteX82" fmla="*/ 3709669 w 5680133"/>
              <a:gd name="connsiteY82" fmla="*/ 3521750 h 3533740"/>
              <a:gd name="connsiteX83" fmla="*/ 3709669 w 5680133"/>
              <a:gd name="connsiteY83" fmla="*/ 3116064 h 3533740"/>
              <a:gd name="connsiteX84" fmla="*/ 3616100 w 5680133"/>
              <a:gd name="connsiteY84" fmla="*/ 3116064 h 3533740"/>
              <a:gd name="connsiteX85" fmla="*/ 3616100 w 5680133"/>
              <a:gd name="connsiteY85" fmla="*/ 3521750 h 3533740"/>
              <a:gd name="connsiteX86" fmla="*/ 3484399 w 5680133"/>
              <a:gd name="connsiteY86" fmla="*/ 3525747 h 3533740"/>
              <a:gd name="connsiteX87" fmla="*/ 3544687 w 5680133"/>
              <a:gd name="connsiteY87" fmla="*/ 3517753 h 3533740"/>
              <a:gd name="connsiteX88" fmla="*/ 3544687 w 5680133"/>
              <a:gd name="connsiteY88" fmla="*/ 3448664 h 3533740"/>
              <a:gd name="connsiteX89" fmla="*/ 3509789 w 5680133"/>
              <a:gd name="connsiteY89" fmla="*/ 3452660 h 3533740"/>
              <a:gd name="connsiteX90" fmla="*/ 3455872 w 5680133"/>
              <a:gd name="connsiteY90" fmla="*/ 3388329 h 3533740"/>
              <a:gd name="connsiteX91" fmla="*/ 3455872 w 5680133"/>
              <a:gd name="connsiteY91" fmla="*/ 3189912 h 3533740"/>
              <a:gd name="connsiteX92" fmla="*/ 3536794 w 5680133"/>
              <a:gd name="connsiteY92" fmla="*/ 3189912 h 3533740"/>
              <a:gd name="connsiteX93" fmla="*/ 3536794 w 5680133"/>
              <a:gd name="connsiteY93" fmla="*/ 3116064 h 3533740"/>
              <a:gd name="connsiteX94" fmla="*/ 3455872 w 5680133"/>
              <a:gd name="connsiteY94" fmla="*/ 3116064 h 3533740"/>
              <a:gd name="connsiteX95" fmla="*/ 3455872 w 5680133"/>
              <a:gd name="connsiteY95" fmla="*/ 2997013 h 3533740"/>
              <a:gd name="connsiteX96" fmla="*/ 3363825 w 5680133"/>
              <a:gd name="connsiteY96" fmla="*/ 2997013 h 3533740"/>
              <a:gd name="connsiteX97" fmla="*/ 3363825 w 5680133"/>
              <a:gd name="connsiteY97" fmla="*/ 3116064 h 3533740"/>
              <a:gd name="connsiteX98" fmla="*/ 3294789 w 5680133"/>
              <a:gd name="connsiteY98" fmla="*/ 3116064 h 3533740"/>
              <a:gd name="connsiteX99" fmla="*/ 3294789 w 5680133"/>
              <a:gd name="connsiteY99" fmla="*/ 3189912 h 3533740"/>
              <a:gd name="connsiteX100" fmla="*/ 3363825 w 5680133"/>
              <a:gd name="connsiteY100" fmla="*/ 3189912 h 3533740"/>
              <a:gd name="connsiteX101" fmla="*/ 3363825 w 5680133"/>
              <a:gd name="connsiteY101" fmla="*/ 3405840 h 3533740"/>
              <a:gd name="connsiteX102" fmla="*/ 3484399 w 5680133"/>
              <a:gd name="connsiteY102" fmla="*/ 3525747 h 3533740"/>
              <a:gd name="connsiteX103" fmla="*/ 3087017 w 5680133"/>
              <a:gd name="connsiteY103" fmla="*/ 3533740 h 3533740"/>
              <a:gd name="connsiteX104" fmla="*/ 3266357 w 5680133"/>
              <a:gd name="connsiteY104" fmla="*/ 3401938 h 3533740"/>
              <a:gd name="connsiteX105" fmla="*/ 3118016 w 5680133"/>
              <a:gd name="connsiteY105" fmla="*/ 3279652 h 3533740"/>
              <a:gd name="connsiteX106" fmla="*/ 3068854 w 5680133"/>
              <a:gd name="connsiteY106" fmla="*/ 3268517 h 3533740"/>
              <a:gd name="connsiteX107" fmla="*/ 3004573 w 5680133"/>
              <a:gd name="connsiteY107" fmla="*/ 3221696 h 3533740"/>
              <a:gd name="connsiteX108" fmla="*/ 3074370 w 5680133"/>
              <a:gd name="connsiteY108" fmla="*/ 3174019 h 3533740"/>
              <a:gd name="connsiteX109" fmla="*/ 3157669 w 5680133"/>
              <a:gd name="connsiteY109" fmla="*/ 3225598 h 3533740"/>
              <a:gd name="connsiteX110" fmla="*/ 3252094 w 5680133"/>
              <a:gd name="connsiteY110" fmla="*/ 3225598 h 3533740"/>
              <a:gd name="connsiteX111" fmla="*/ 3075225 w 5680133"/>
              <a:gd name="connsiteY111" fmla="*/ 3104930 h 3533740"/>
              <a:gd name="connsiteX112" fmla="*/ 2908627 w 5680133"/>
              <a:gd name="connsiteY112" fmla="*/ 3227216 h 3533740"/>
              <a:gd name="connsiteX113" fmla="*/ 3045082 w 5680133"/>
              <a:gd name="connsiteY113" fmla="*/ 3347884 h 3533740"/>
              <a:gd name="connsiteX114" fmla="*/ 3092722 w 5680133"/>
              <a:gd name="connsiteY114" fmla="*/ 3358162 h 3533740"/>
              <a:gd name="connsiteX115" fmla="*/ 3170506 w 5680133"/>
              <a:gd name="connsiteY115" fmla="*/ 3411359 h 3533740"/>
              <a:gd name="connsiteX116" fmla="*/ 3091961 w 5680133"/>
              <a:gd name="connsiteY116" fmla="*/ 3463795 h 3533740"/>
              <a:gd name="connsiteX117" fmla="*/ 2996015 w 5680133"/>
              <a:gd name="connsiteY117" fmla="*/ 3395562 h 3533740"/>
              <a:gd name="connsiteX118" fmla="*/ 2894459 w 5680133"/>
              <a:gd name="connsiteY118" fmla="*/ 3395562 h 3533740"/>
              <a:gd name="connsiteX119" fmla="*/ 3087017 w 5680133"/>
              <a:gd name="connsiteY119" fmla="*/ 3533740 h 3533740"/>
              <a:gd name="connsiteX120" fmla="*/ 2479294 w 5680133"/>
              <a:gd name="connsiteY120" fmla="*/ 3521750 h 3533740"/>
              <a:gd name="connsiteX121" fmla="*/ 2573718 w 5680133"/>
              <a:gd name="connsiteY121" fmla="*/ 3521750 h 3533740"/>
              <a:gd name="connsiteX122" fmla="*/ 2573718 w 5680133"/>
              <a:gd name="connsiteY122" fmla="*/ 3295544 h 3533740"/>
              <a:gd name="connsiteX123" fmla="*/ 2664910 w 5680133"/>
              <a:gd name="connsiteY123" fmla="*/ 3182013 h 3533740"/>
              <a:gd name="connsiteX124" fmla="*/ 2731569 w 5680133"/>
              <a:gd name="connsiteY124" fmla="*/ 3259857 h 3533740"/>
              <a:gd name="connsiteX125" fmla="*/ 2731569 w 5680133"/>
              <a:gd name="connsiteY125" fmla="*/ 3521845 h 3533740"/>
              <a:gd name="connsiteX126" fmla="*/ 2826754 w 5680133"/>
              <a:gd name="connsiteY126" fmla="*/ 3521845 h 3533740"/>
              <a:gd name="connsiteX127" fmla="*/ 2826754 w 5680133"/>
              <a:gd name="connsiteY127" fmla="*/ 3251959 h 3533740"/>
              <a:gd name="connsiteX128" fmla="*/ 2691916 w 5680133"/>
              <a:gd name="connsiteY128" fmla="*/ 3104264 h 3533740"/>
              <a:gd name="connsiteX129" fmla="*/ 2571341 w 5680133"/>
              <a:gd name="connsiteY129" fmla="*/ 3168595 h 3533740"/>
              <a:gd name="connsiteX130" fmla="*/ 2571341 w 5680133"/>
              <a:gd name="connsiteY130" fmla="*/ 3116159 h 3533740"/>
              <a:gd name="connsiteX131" fmla="*/ 2479294 w 5680133"/>
              <a:gd name="connsiteY131" fmla="*/ 3116159 h 3533740"/>
              <a:gd name="connsiteX132" fmla="*/ 2479294 w 5680133"/>
              <a:gd name="connsiteY132" fmla="*/ 3521750 h 3533740"/>
              <a:gd name="connsiteX133" fmla="*/ 2273042 w 5680133"/>
              <a:gd name="connsiteY133" fmla="*/ 3521750 h 3533740"/>
              <a:gd name="connsiteX134" fmla="*/ 2372222 w 5680133"/>
              <a:gd name="connsiteY134" fmla="*/ 3521750 h 3533740"/>
              <a:gd name="connsiteX135" fmla="*/ 2372222 w 5680133"/>
              <a:gd name="connsiteY135" fmla="*/ 2965990 h 3533740"/>
              <a:gd name="connsiteX136" fmla="*/ 2273042 w 5680133"/>
              <a:gd name="connsiteY136" fmla="*/ 2965990 h 3533740"/>
              <a:gd name="connsiteX137" fmla="*/ 2273042 w 5680133"/>
              <a:gd name="connsiteY137" fmla="*/ 3521750 h 3533740"/>
              <a:gd name="connsiteX138" fmla="*/ 5500793 w 5680133"/>
              <a:gd name="connsiteY138" fmla="*/ 2775851 h 3533740"/>
              <a:gd name="connsiteX139" fmla="*/ 5680134 w 5680133"/>
              <a:gd name="connsiteY139" fmla="*/ 2644048 h 3533740"/>
              <a:gd name="connsiteX140" fmla="*/ 5531792 w 5680133"/>
              <a:gd name="connsiteY140" fmla="*/ 2521762 h 3533740"/>
              <a:gd name="connsiteX141" fmla="*/ 5482631 w 5680133"/>
              <a:gd name="connsiteY141" fmla="*/ 2510628 h 3533740"/>
              <a:gd name="connsiteX142" fmla="*/ 5418349 w 5680133"/>
              <a:gd name="connsiteY142" fmla="*/ 2463807 h 3533740"/>
              <a:gd name="connsiteX143" fmla="*/ 5488146 w 5680133"/>
              <a:gd name="connsiteY143" fmla="*/ 2416225 h 3533740"/>
              <a:gd name="connsiteX144" fmla="*/ 5571445 w 5680133"/>
              <a:gd name="connsiteY144" fmla="*/ 2467804 h 3533740"/>
              <a:gd name="connsiteX145" fmla="*/ 5665870 w 5680133"/>
              <a:gd name="connsiteY145" fmla="*/ 2467804 h 3533740"/>
              <a:gd name="connsiteX146" fmla="*/ 5489001 w 5680133"/>
              <a:gd name="connsiteY146" fmla="*/ 2347135 h 3533740"/>
              <a:gd name="connsiteX147" fmla="*/ 5322403 w 5680133"/>
              <a:gd name="connsiteY147" fmla="*/ 2469422 h 3533740"/>
              <a:gd name="connsiteX148" fmla="*/ 5458858 w 5680133"/>
              <a:gd name="connsiteY148" fmla="*/ 2590090 h 3533740"/>
              <a:gd name="connsiteX149" fmla="*/ 5506498 w 5680133"/>
              <a:gd name="connsiteY149" fmla="*/ 2600368 h 3533740"/>
              <a:gd name="connsiteX150" fmla="*/ 5584282 w 5680133"/>
              <a:gd name="connsiteY150" fmla="*/ 2653565 h 3533740"/>
              <a:gd name="connsiteX151" fmla="*/ 5505737 w 5680133"/>
              <a:gd name="connsiteY151" fmla="*/ 2706000 h 3533740"/>
              <a:gd name="connsiteX152" fmla="*/ 5409791 w 5680133"/>
              <a:gd name="connsiteY152" fmla="*/ 2637767 h 3533740"/>
              <a:gd name="connsiteX153" fmla="*/ 5308234 w 5680133"/>
              <a:gd name="connsiteY153" fmla="*/ 2637767 h 3533740"/>
              <a:gd name="connsiteX154" fmla="*/ 5500793 w 5680133"/>
              <a:gd name="connsiteY154" fmla="*/ 2775851 h 3533740"/>
              <a:gd name="connsiteX155" fmla="*/ 4957636 w 5680133"/>
              <a:gd name="connsiteY155" fmla="*/ 2519383 h 3533740"/>
              <a:gd name="connsiteX156" fmla="*/ 5065564 w 5680133"/>
              <a:gd name="connsiteY156" fmla="*/ 2421744 h 3533740"/>
              <a:gd name="connsiteX157" fmla="*/ 5172635 w 5680133"/>
              <a:gd name="connsiteY157" fmla="*/ 2519383 h 3533740"/>
              <a:gd name="connsiteX158" fmla="*/ 4957636 w 5680133"/>
              <a:gd name="connsiteY158" fmla="*/ 2519383 h 3533740"/>
              <a:gd name="connsiteX159" fmla="*/ 5069462 w 5680133"/>
              <a:gd name="connsiteY159" fmla="*/ 2775851 h 3533740"/>
              <a:gd name="connsiteX160" fmla="*/ 5255935 w 5680133"/>
              <a:gd name="connsiteY160" fmla="*/ 2658323 h 3533740"/>
              <a:gd name="connsiteX161" fmla="*/ 5155994 w 5680133"/>
              <a:gd name="connsiteY161" fmla="*/ 2658323 h 3533740"/>
              <a:gd name="connsiteX162" fmla="*/ 5071079 w 5680133"/>
              <a:gd name="connsiteY162" fmla="*/ 2701147 h 3533740"/>
              <a:gd name="connsiteX163" fmla="*/ 4956020 w 5680133"/>
              <a:gd name="connsiteY163" fmla="*/ 2588377 h 3533740"/>
              <a:gd name="connsiteX164" fmla="*/ 5266965 w 5680133"/>
              <a:gd name="connsiteY164" fmla="*/ 2588377 h 3533740"/>
              <a:gd name="connsiteX165" fmla="*/ 5063091 w 5680133"/>
              <a:gd name="connsiteY165" fmla="*/ 2346279 h 3533740"/>
              <a:gd name="connsiteX166" fmla="*/ 4859978 w 5680133"/>
              <a:gd name="connsiteY166" fmla="*/ 2562207 h 3533740"/>
              <a:gd name="connsiteX167" fmla="*/ 5069462 w 5680133"/>
              <a:gd name="connsiteY167" fmla="*/ 2775851 h 3533740"/>
              <a:gd name="connsiteX168" fmla="*/ 4675408 w 5680133"/>
              <a:gd name="connsiteY168" fmla="*/ 2255016 h 3533740"/>
              <a:gd name="connsiteX169" fmla="*/ 4737312 w 5680133"/>
              <a:gd name="connsiteY169" fmla="*/ 2316968 h 3533740"/>
              <a:gd name="connsiteX170" fmla="*/ 4799215 w 5680133"/>
              <a:gd name="connsiteY170" fmla="*/ 2255016 h 3533740"/>
              <a:gd name="connsiteX171" fmla="*/ 4737312 w 5680133"/>
              <a:gd name="connsiteY171" fmla="*/ 2192303 h 3533740"/>
              <a:gd name="connsiteX172" fmla="*/ 4675408 w 5680133"/>
              <a:gd name="connsiteY172" fmla="*/ 2255016 h 3533740"/>
              <a:gd name="connsiteX173" fmla="*/ 4690527 w 5680133"/>
              <a:gd name="connsiteY173" fmla="*/ 2763956 h 3533740"/>
              <a:gd name="connsiteX174" fmla="*/ 4784096 w 5680133"/>
              <a:gd name="connsiteY174" fmla="*/ 2763956 h 3533740"/>
              <a:gd name="connsiteX175" fmla="*/ 4784096 w 5680133"/>
              <a:gd name="connsiteY175" fmla="*/ 2358270 h 3533740"/>
              <a:gd name="connsiteX176" fmla="*/ 4690527 w 5680133"/>
              <a:gd name="connsiteY176" fmla="*/ 2358270 h 3533740"/>
              <a:gd name="connsiteX177" fmla="*/ 4690527 w 5680133"/>
              <a:gd name="connsiteY177" fmla="*/ 2763956 h 3533740"/>
              <a:gd name="connsiteX178" fmla="*/ 4393274 w 5680133"/>
              <a:gd name="connsiteY178" fmla="*/ 2763956 h 3533740"/>
              <a:gd name="connsiteX179" fmla="*/ 4487699 w 5680133"/>
              <a:gd name="connsiteY179" fmla="*/ 2763956 h 3533740"/>
              <a:gd name="connsiteX180" fmla="*/ 4487699 w 5680133"/>
              <a:gd name="connsiteY180" fmla="*/ 2580574 h 3533740"/>
              <a:gd name="connsiteX181" fmla="*/ 4557495 w 5680133"/>
              <a:gd name="connsiteY181" fmla="*/ 2443251 h 3533740"/>
              <a:gd name="connsiteX182" fmla="*/ 4629669 w 5680133"/>
              <a:gd name="connsiteY182" fmla="*/ 2436876 h 3533740"/>
              <a:gd name="connsiteX183" fmla="*/ 4629669 w 5680133"/>
              <a:gd name="connsiteY183" fmla="*/ 2346374 h 3533740"/>
              <a:gd name="connsiteX184" fmla="*/ 4485322 w 5680133"/>
              <a:gd name="connsiteY184" fmla="*/ 2441634 h 3533740"/>
              <a:gd name="connsiteX185" fmla="*/ 4485322 w 5680133"/>
              <a:gd name="connsiteY185" fmla="*/ 2358270 h 3533740"/>
              <a:gd name="connsiteX186" fmla="*/ 4393274 w 5680133"/>
              <a:gd name="connsiteY186" fmla="*/ 2358270 h 3533740"/>
              <a:gd name="connsiteX187" fmla="*/ 4393274 w 5680133"/>
              <a:gd name="connsiteY187" fmla="*/ 2763956 h 3533740"/>
              <a:gd name="connsiteX188" fmla="*/ 3987333 w 5680133"/>
              <a:gd name="connsiteY188" fmla="*/ 2560684 h 3533740"/>
              <a:gd name="connsiteX189" fmla="*/ 4090506 w 5680133"/>
              <a:gd name="connsiteY189" fmla="*/ 2422506 h 3533740"/>
              <a:gd name="connsiteX190" fmla="*/ 4196817 w 5680133"/>
              <a:gd name="connsiteY190" fmla="*/ 2560684 h 3533740"/>
              <a:gd name="connsiteX191" fmla="*/ 4090506 w 5680133"/>
              <a:gd name="connsiteY191" fmla="*/ 2700386 h 3533740"/>
              <a:gd name="connsiteX192" fmla="*/ 3987333 w 5680133"/>
              <a:gd name="connsiteY192" fmla="*/ 2560684 h 3533740"/>
              <a:gd name="connsiteX193" fmla="*/ 4072154 w 5680133"/>
              <a:gd name="connsiteY193" fmla="*/ 2775851 h 3533740"/>
              <a:gd name="connsiteX194" fmla="*/ 4195106 w 5680133"/>
              <a:gd name="connsiteY194" fmla="*/ 2713138 h 3533740"/>
              <a:gd name="connsiteX195" fmla="*/ 4195106 w 5680133"/>
              <a:gd name="connsiteY195" fmla="*/ 2763956 h 3533740"/>
              <a:gd name="connsiteX196" fmla="*/ 4290291 w 5680133"/>
              <a:gd name="connsiteY196" fmla="*/ 2763956 h 3533740"/>
              <a:gd name="connsiteX197" fmla="*/ 4290291 w 5680133"/>
              <a:gd name="connsiteY197" fmla="*/ 2358270 h 3533740"/>
              <a:gd name="connsiteX198" fmla="*/ 4195106 w 5680133"/>
              <a:gd name="connsiteY198" fmla="*/ 2358270 h 3533740"/>
              <a:gd name="connsiteX199" fmla="*/ 4195106 w 5680133"/>
              <a:gd name="connsiteY199" fmla="*/ 2410705 h 3533740"/>
              <a:gd name="connsiteX200" fmla="*/ 4072154 w 5680133"/>
              <a:gd name="connsiteY200" fmla="*/ 2346374 h 3533740"/>
              <a:gd name="connsiteX201" fmla="*/ 3890531 w 5680133"/>
              <a:gd name="connsiteY201" fmla="*/ 2560684 h 3533740"/>
              <a:gd name="connsiteX202" fmla="*/ 4072154 w 5680133"/>
              <a:gd name="connsiteY202" fmla="*/ 2775851 h 3533740"/>
              <a:gd name="connsiteX203" fmla="*/ 3606781 w 5680133"/>
              <a:gd name="connsiteY203" fmla="*/ 2775851 h 3533740"/>
              <a:gd name="connsiteX204" fmla="*/ 3720985 w 5680133"/>
              <a:gd name="connsiteY204" fmla="*/ 2713899 h 3533740"/>
              <a:gd name="connsiteX205" fmla="*/ 3720985 w 5680133"/>
              <a:gd name="connsiteY205" fmla="*/ 2763956 h 3533740"/>
              <a:gd name="connsiteX206" fmla="*/ 3813793 w 5680133"/>
              <a:gd name="connsiteY206" fmla="*/ 2763956 h 3533740"/>
              <a:gd name="connsiteX207" fmla="*/ 3813793 w 5680133"/>
              <a:gd name="connsiteY207" fmla="*/ 2358270 h 3533740"/>
              <a:gd name="connsiteX208" fmla="*/ 3719368 w 5680133"/>
              <a:gd name="connsiteY208" fmla="*/ 2358270 h 3533740"/>
              <a:gd name="connsiteX209" fmla="*/ 3719368 w 5680133"/>
              <a:gd name="connsiteY209" fmla="*/ 2582953 h 3533740"/>
              <a:gd name="connsiteX210" fmla="*/ 3634452 w 5680133"/>
              <a:gd name="connsiteY210" fmla="*/ 2698102 h 3533740"/>
              <a:gd name="connsiteX211" fmla="*/ 3566177 w 5680133"/>
              <a:gd name="connsiteY211" fmla="*/ 2612359 h 3533740"/>
              <a:gd name="connsiteX212" fmla="*/ 3566177 w 5680133"/>
              <a:gd name="connsiteY212" fmla="*/ 2358270 h 3533740"/>
              <a:gd name="connsiteX213" fmla="*/ 3471753 w 5680133"/>
              <a:gd name="connsiteY213" fmla="*/ 2358270 h 3533740"/>
              <a:gd name="connsiteX214" fmla="*/ 3471753 w 5680133"/>
              <a:gd name="connsiteY214" fmla="*/ 2626538 h 3533740"/>
              <a:gd name="connsiteX215" fmla="*/ 3606781 w 5680133"/>
              <a:gd name="connsiteY215" fmla="*/ 2775851 h 3533740"/>
              <a:gd name="connsiteX216" fmla="*/ 3345187 w 5680133"/>
              <a:gd name="connsiteY216" fmla="*/ 2767952 h 3533740"/>
              <a:gd name="connsiteX217" fmla="*/ 3405475 w 5680133"/>
              <a:gd name="connsiteY217" fmla="*/ 2759959 h 3533740"/>
              <a:gd name="connsiteX218" fmla="*/ 3405475 w 5680133"/>
              <a:gd name="connsiteY218" fmla="*/ 2690869 h 3533740"/>
              <a:gd name="connsiteX219" fmla="*/ 3370576 w 5680133"/>
              <a:gd name="connsiteY219" fmla="*/ 2694866 h 3533740"/>
              <a:gd name="connsiteX220" fmla="*/ 3316660 w 5680133"/>
              <a:gd name="connsiteY220" fmla="*/ 2630535 h 3533740"/>
              <a:gd name="connsiteX221" fmla="*/ 3316660 w 5680133"/>
              <a:gd name="connsiteY221" fmla="*/ 2432022 h 3533740"/>
              <a:gd name="connsiteX222" fmla="*/ 3397582 w 5680133"/>
              <a:gd name="connsiteY222" fmla="*/ 2432022 h 3533740"/>
              <a:gd name="connsiteX223" fmla="*/ 3397582 w 5680133"/>
              <a:gd name="connsiteY223" fmla="*/ 2358174 h 3533740"/>
              <a:gd name="connsiteX224" fmla="*/ 3316660 w 5680133"/>
              <a:gd name="connsiteY224" fmla="*/ 2358174 h 3533740"/>
              <a:gd name="connsiteX225" fmla="*/ 3316660 w 5680133"/>
              <a:gd name="connsiteY225" fmla="*/ 2239124 h 3533740"/>
              <a:gd name="connsiteX226" fmla="*/ 3224612 w 5680133"/>
              <a:gd name="connsiteY226" fmla="*/ 2239124 h 3533740"/>
              <a:gd name="connsiteX227" fmla="*/ 3224612 w 5680133"/>
              <a:gd name="connsiteY227" fmla="*/ 2358174 h 3533740"/>
              <a:gd name="connsiteX228" fmla="*/ 3155577 w 5680133"/>
              <a:gd name="connsiteY228" fmla="*/ 2358174 h 3533740"/>
              <a:gd name="connsiteX229" fmla="*/ 3155577 w 5680133"/>
              <a:gd name="connsiteY229" fmla="*/ 2432022 h 3533740"/>
              <a:gd name="connsiteX230" fmla="*/ 3224612 w 5680133"/>
              <a:gd name="connsiteY230" fmla="*/ 2432022 h 3533740"/>
              <a:gd name="connsiteX231" fmla="*/ 3224612 w 5680133"/>
              <a:gd name="connsiteY231" fmla="*/ 2647950 h 3533740"/>
              <a:gd name="connsiteX232" fmla="*/ 3345187 w 5680133"/>
              <a:gd name="connsiteY232" fmla="*/ 2767952 h 3533740"/>
              <a:gd name="connsiteX233" fmla="*/ 2942384 w 5680133"/>
              <a:gd name="connsiteY233" fmla="*/ 2775851 h 3533740"/>
              <a:gd name="connsiteX234" fmla="*/ 3127240 w 5680133"/>
              <a:gd name="connsiteY234" fmla="*/ 2636150 h 3533740"/>
              <a:gd name="connsiteX235" fmla="*/ 3033671 w 5680133"/>
              <a:gd name="connsiteY235" fmla="*/ 2636150 h 3533740"/>
              <a:gd name="connsiteX236" fmla="*/ 2944001 w 5680133"/>
              <a:gd name="connsiteY236" fmla="*/ 2698102 h 3533740"/>
              <a:gd name="connsiteX237" fmla="*/ 2840067 w 5680133"/>
              <a:gd name="connsiteY237" fmla="*/ 2562302 h 3533740"/>
              <a:gd name="connsiteX238" fmla="*/ 2946378 w 5680133"/>
              <a:gd name="connsiteY238" fmla="*/ 2424980 h 3533740"/>
              <a:gd name="connsiteX239" fmla="*/ 3033671 w 5680133"/>
              <a:gd name="connsiteY239" fmla="*/ 2486932 h 3533740"/>
              <a:gd name="connsiteX240" fmla="*/ 3126479 w 5680133"/>
              <a:gd name="connsiteY240" fmla="*/ 2486932 h 3533740"/>
              <a:gd name="connsiteX241" fmla="*/ 2944761 w 5680133"/>
              <a:gd name="connsiteY241" fmla="*/ 2347230 h 3533740"/>
              <a:gd name="connsiteX242" fmla="*/ 2740887 w 5680133"/>
              <a:gd name="connsiteY242" fmla="*/ 2562397 h 3533740"/>
              <a:gd name="connsiteX243" fmla="*/ 2942384 w 5680133"/>
              <a:gd name="connsiteY243" fmla="*/ 2775851 h 3533740"/>
              <a:gd name="connsiteX244" fmla="*/ 2380114 w 5680133"/>
              <a:gd name="connsiteY244" fmla="*/ 2564681 h 3533740"/>
              <a:gd name="connsiteX245" fmla="*/ 2417390 w 5680133"/>
              <a:gd name="connsiteY245" fmla="*/ 2455908 h 3533740"/>
              <a:gd name="connsiteX246" fmla="*/ 2466552 w 5680133"/>
              <a:gd name="connsiteY246" fmla="*/ 2312210 h 3533740"/>
              <a:gd name="connsiteX247" fmla="*/ 2467312 w 5680133"/>
              <a:gd name="connsiteY247" fmla="*/ 2312210 h 3533740"/>
              <a:gd name="connsiteX248" fmla="*/ 2516474 w 5680133"/>
              <a:gd name="connsiteY248" fmla="*/ 2455147 h 3533740"/>
              <a:gd name="connsiteX249" fmla="*/ 2553749 w 5680133"/>
              <a:gd name="connsiteY249" fmla="*/ 2564681 h 3533740"/>
              <a:gd name="connsiteX250" fmla="*/ 2380114 w 5680133"/>
              <a:gd name="connsiteY250" fmla="*/ 2564681 h 3533740"/>
              <a:gd name="connsiteX251" fmla="*/ 2207240 w 5680133"/>
              <a:gd name="connsiteY251" fmla="*/ 2763956 h 3533740"/>
              <a:gd name="connsiteX252" fmla="*/ 2311174 w 5680133"/>
              <a:gd name="connsiteY252" fmla="*/ 2763956 h 3533740"/>
              <a:gd name="connsiteX253" fmla="*/ 2350826 w 5680133"/>
              <a:gd name="connsiteY253" fmla="*/ 2648045 h 3533740"/>
              <a:gd name="connsiteX254" fmla="*/ 2582466 w 5680133"/>
              <a:gd name="connsiteY254" fmla="*/ 2648045 h 3533740"/>
              <a:gd name="connsiteX255" fmla="*/ 2622119 w 5680133"/>
              <a:gd name="connsiteY255" fmla="*/ 2763956 h 3533740"/>
              <a:gd name="connsiteX256" fmla="*/ 2728430 w 5680133"/>
              <a:gd name="connsiteY256" fmla="*/ 2763956 h 3533740"/>
              <a:gd name="connsiteX257" fmla="*/ 2523701 w 5680133"/>
              <a:gd name="connsiteY257" fmla="*/ 2208195 h 3533740"/>
              <a:gd name="connsiteX258" fmla="*/ 2414252 w 5680133"/>
              <a:gd name="connsiteY258" fmla="*/ 2208195 h 3533740"/>
              <a:gd name="connsiteX259" fmla="*/ 2207240 w 5680133"/>
              <a:gd name="connsiteY259" fmla="*/ 2763956 h 35337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Lst>
            <a:rect l="l" t="t" r="r" b="b"/>
            <a:pathLst>
              <a:path w="5680133" h="3533740">
                <a:moveTo>
                  <a:pt x="1616252" y="1027014"/>
                </a:moveTo>
                <a:cubicBezTo>
                  <a:pt x="1616252" y="1353238"/>
                  <a:pt x="1352091" y="1617605"/>
                  <a:pt x="1026216" y="1617605"/>
                </a:cubicBezTo>
                <a:cubicBezTo>
                  <a:pt x="700341" y="1617605"/>
                  <a:pt x="436180" y="1353238"/>
                  <a:pt x="436180" y="1027014"/>
                </a:cubicBezTo>
                <a:cubicBezTo>
                  <a:pt x="436180" y="700886"/>
                  <a:pt x="700341" y="436519"/>
                  <a:pt x="1026216" y="436519"/>
                </a:cubicBezTo>
                <a:cubicBezTo>
                  <a:pt x="1352091" y="436519"/>
                  <a:pt x="1616252" y="700886"/>
                  <a:pt x="1616252" y="1027014"/>
                </a:cubicBezTo>
                <a:moveTo>
                  <a:pt x="2052432" y="2054029"/>
                </a:moveTo>
                <a:lnTo>
                  <a:pt x="2052432" y="1027014"/>
                </a:lnTo>
                <a:cubicBezTo>
                  <a:pt x="2052432" y="459834"/>
                  <a:pt x="1592955" y="0"/>
                  <a:pt x="1026216" y="0"/>
                </a:cubicBezTo>
                <a:cubicBezTo>
                  <a:pt x="459477" y="0"/>
                  <a:pt x="0" y="459834"/>
                  <a:pt x="0" y="1027014"/>
                </a:cubicBezTo>
                <a:cubicBezTo>
                  <a:pt x="0" y="1594290"/>
                  <a:pt x="459477" y="2054029"/>
                  <a:pt x="1026216" y="2054029"/>
                </a:cubicBezTo>
                <a:lnTo>
                  <a:pt x="2052432" y="2054029"/>
                </a:lnTo>
                <a:close/>
                <a:moveTo>
                  <a:pt x="5302720" y="3528126"/>
                </a:moveTo>
                <a:cubicBezTo>
                  <a:pt x="5336001" y="3528126"/>
                  <a:pt x="5363767" y="3501099"/>
                  <a:pt x="5363767" y="3466935"/>
                </a:cubicBezTo>
                <a:cubicBezTo>
                  <a:pt x="5363767" y="3433628"/>
                  <a:pt x="5336001" y="3406601"/>
                  <a:pt x="5302720" y="3406601"/>
                </a:cubicBezTo>
                <a:cubicBezTo>
                  <a:pt x="5269343" y="3406601"/>
                  <a:pt x="5241576" y="3433628"/>
                  <a:pt x="5241576" y="3466935"/>
                </a:cubicBezTo>
                <a:cubicBezTo>
                  <a:pt x="5241576" y="3501194"/>
                  <a:pt x="5269343" y="3528126"/>
                  <a:pt x="5302720" y="3528126"/>
                </a:cubicBezTo>
                <a:moveTo>
                  <a:pt x="4875097" y="3277272"/>
                </a:moveTo>
                <a:cubicBezTo>
                  <a:pt x="4883846" y="3220079"/>
                  <a:pt x="4927492" y="3179634"/>
                  <a:pt x="4983025" y="3179634"/>
                </a:cubicBezTo>
                <a:cubicBezTo>
                  <a:pt x="5043313" y="3179634"/>
                  <a:pt x="5081349" y="3218556"/>
                  <a:pt x="5090097" y="3277272"/>
                </a:cubicBezTo>
                <a:lnTo>
                  <a:pt x="4875097" y="3277272"/>
                </a:lnTo>
                <a:close/>
                <a:moveTo>
                  <a:pt x="4986924" y="3533740"/>
                </a:moveTo>
                <a:cubicBezTo>
                  <a:pt x="5086864" y="3533740"/>
                  <a:pt x="5151906" y="3485302"/>
                  <a:pt x="5173396" y="3416213"/>
                </a:cubicBezTo>
                <a:lnTo>
                  <a:pt x="5073456" y="3416213"/>
                </a:lnTo>
                <a:cubicBezTo>
                  <a:pt x="5060809" y="3440004"/>
                  <a:pt x="5034564" y="3459037"/>
                  <a:pt x="4988540" y="3459037"/>
                </a:cubicBezTo>
                <a:cubicBezTo>
                  <a:pt x="4925115" y="3459037"/>
                  <a:pt x="4878236" y="3413738"/>
                  <a:pt x="4873481" y="3346267"/>
                </a:cubicBezTo>
                <a:lnTo>
                  <a:pt x="5184427" y="3346267"/>
                </a:lnTo>
                <a:cubicBezTo>
                  <a:pt x="5182810" y="3192291"/>
                  <a:pt x="5101983" y="3104168"/>
                  <a:pt x="4980553" y="3104168"/>
                </a:cubicBezTo>
                <a:cubicBezTo>
                  <a:pt x="4870248" y="3104168"/>
                  <a:pt x="4777440" y="3193052"/>
                  <a:pt x="4777440" y="3320096"/>
                </a:cubicBezTo>
                <a:cubicBezTo>
                  <a:pt x="4777535" y="3447997"/>
                  <a:pt x="4857601" y="3533740"/>
                  <a:pt x="4986924" y="3533740"/>
                </a:cubicBezTo>
                <a:moveTo>
                  <a:pt x="4677595" y="3525747"/>
                </a:moveTo>
                <a:cubicBezTo>
                  <a:pt x="4699846" y="3525747"/>
                  <a:pt x="4724379" y="3522606"/>
                  <a:pt x="4737882" y="3517753"/>
                </a:cubicBezTo>
                <a:lnTo>
                  <a:pt x="4737882" y="3448664"/>
                </a:lnTo>
                <a:cubicBezTo>
                  <a:pt x="4724379" y="3451043"/>
                  <a:pt x="4712493" y="3452660"/>
                  <a:pt x="4702984" y="3452660"/>
                </a:cubicBezTo>
                <a:cubicBezTo>
                  <a:pt x="4663331" y="3452660"/>
                  <a:pt x="4649068" y="3430392"/>
                  <a:pt x="4649068" y="3388329"/>
                </a:cubicBezTo>
                <a:lnTo>
                  <a:pt x="4649068" y="3189912"/>
                </a:lnTo>
                <a:lnTo>
                  <a:pt x="4729990" y="3189912"/>
                </a:lnTo>
                <a:lnTo>
                  <a:pt x="4729990" y="3116064"/>
                </a:lnTo>
                <a:lnTo>
                  <a:pt x="4649068" y="3116064"/>
                </a:lnTo>
                <a:lnTo>
                  <a:pt x="4649068" y="2997013"/>
                </a:lnTo>
                <a:lnTo>
                  <a:pt x="4557020" y="2997013"/>
                </a:lnTo>
                <a:lnTo>
                  <a:pt x="4557020" y="3116064"/>
                </a:lnTo>
                <a:lnTo>
                  <a:pt x="4487984" y="3116064"/>
                </a:lnTo>
                <a:lnTo>
                  <a:pt x="4487984" y="3189912"/>
                </a:lnTo>
                <a:lnTo>
                  <a:pt x="4557020" y="3189912"/>
                </a:lnTo>
                <a:lnTo>
                  <a:pt x="4557020" y="3405840"/>
                </a:lnTo>
                <a:cubicBezTo>
                  <a:pt x="4557020" y="3495580"/>
                  <a:pt x="4611697" y="3525747"/>
                  <a:pt x="4677595" y="3525747"/>
                </a:cubicBezTo>
                <a:moveTo>
                  <a:pt x="4221446" y="3533740"/>
                </a:moveTo>
                <a:cubicBezTo>
                  <a:pt x="4274601" y="3533740"/>
                  <a:pt x="4313493" y="3512328"/>
                  <a:pt x="4335650" y="3471789"/>
                </a:cubicBezTo>
                <a:lnTo>
                  <a:pt x="4335650" y="3521845"/>
                </a:lnTo>
                <a:lnTo>
                  <a:pt x="4428458" y="3521845"/>
                </a:lnTo>
                <a:lnTo>
                  <a:pt x="4428458" y="3116159"/>
                </a:lnTo>
                <a:lnTo>
                  <a:pt x="4334033" y="3116159"/>
                </a:lnTo>
                <a:lnTo>
                  <a:pt x="4334033" y="3340842"/>
                </a:lnTo>
                <a:cubicBezTo>
                  <a:pt x="4334033" y="3422588"/>
                  <a:pt x="4291147" y="3455991"/>
                  <a:pt x="4249117" y="3455991"/>
                </a:cubicBezTo>
                <a:cubicBezTo>
                  <a:pt x="4201477" y="3455991"/>
                  <a:pt x="4180937" y="3424206"/>
                  <a:pt x="4180937" y="3370248"/>
                </a:cubicBezTo>
                <a:lnTo>
                  <a:pt x="4180937" y="3116159"/>
                </a:lnTo>
                <a:lnTo>
                  <a:pt x="4086512" y="3116159"/>
                </a:lnTo>
                <a:lnTo>
                  <a:pt x="4086512" y="3384523"/>
                </a:lnTo>
                <a:cubicBezTo>
                  <a:pt x="4086512" y="3482923"/>
                  <a:pt x="4142045" y="3533740"/>
                  <a:pt x="4221446" y="3533740"/>
                </a:cubicBezTo>
                <a:moveTo>
                  <a:pt x="3958806" y="3525747"/>
                </a:moveTo>
                <a:cubicBezTo>
                  <a:pt x="3981057" y="3525747"/>
                  <a:pt x="4005590" y="3522606"/>
                  <a:pt x="4019093" y="3517753"/>
                </a:cubicBezTo>
                <a:lnTo>
                  <a:pt x="4019093" y="3448664"/>
                </a:lnTo>
                <a:cubicBezTo>
                  <a:pt x="4005590" y="3451043"/>
                  <a:pt x="3993704" y="3452660"/>
                  <a:pt x="3984195" y="3452660"/>
                </a:cubicBezTo>
                <a:cubicBezTo>
                  <a:pt x="3944542" y="3452660"/>
                  <a:pt x="3930279" y="3430392"/>
                  <a:pt x="3930279" y="3388329"/>
                </a:cubicBezTo>
                <a:lnTo>
                  <a:pt x="3930279" y="3189912"/>
                </a:lnTo>
                <a:lnTo>
                  <a:pt x="4011201" y="3189912"/>
                </a:lnTo>
                <a:lnTo>
                  <a:pt x="4011201" y="3116064"/>
                </a:lnTo>
                <a:lnTo>
                  <a:pt x="3930279" y="3116064"/>
                </a:lnTo>
                <a:lnTo>
                  <a:pt x="3930279" y="2997013"/>
                </a:lnTo>
                <a:lnTo>
                  <a:pt x="3838231" y="2997013"/>
                </a:lnTo>
                <a:lnTo>
                  <a:pt x="3838231" y="3116064"/>
                </a:lnTo>
                <a:lnTo>
                  <a:pt x="3769196" y="3116064"/>
                </a:lnTo>
                <a:lnTo>
                  <a:pt x="3769196" y="3189912"/>
                </a:lnTo>
                <a:lnTo>
                  <a:pt x="3838231" y="3189912"/>
                </a:lnTo>
                <a:lnTo>
                  <a:pt x="3838231" y="3405840"/>
                </a:lnTo>
                <a:cubicBezTo>
                  <a:pt x="3838231" y="3495580"/>
                  <a:pt x="3893003" y="3525747"/>
                  <a:pt x="3958806" y="3525747"/>
                </a:cubicBezTo>
                <a:moveTo>
                  <a:pt x="3601076" y="3012906"/>
                </a:moveTo>
                <a:cubicBezTo>
                  <a:pt x="3601076" y="3047070"/>
                  <a:pt x="3628842" y="3074858"/>
                  <a:pt x="3662979" y="3074858"/>
                </a:cubicBezTo>
                <a:cubicBezTo>
                  <a:pt x="3697117" y="3074858"/>
                  <a:pt x="3724883" y="3047070"/>
                  <a:pt x="3724883" y="3012906"/>
                </a:cubicBezTo>
                <a:cubicBezTo>
                  <a:pt x="3724883" y="2977980"/>
                  <a:pt x="3697117" y="2950192"/>
                  <a:pt x="3662979" y="2950192"/>
                </a:cubicBezTo>
                <a:cubicBezTo>
                  <a:pt x="3628842" y="2950192"/>
                  <a:pt x="3601076" y="2977885"/>
                  <a:pt x="3601076" y="3012906"/>
                </a:cubicBezTo>
                <a:moveTo>
                  <a:pt x="3616100" y="3521750"/>
                </a:moveTo>
                <a:lnTo>
                  <a:pt x="3709669" y="3521750"/>
                </a:lnTo>
                <a:lnTo>
                  <a:pt x="3709669" y="3116064"/>
                </a:lnTo>
                <a:lnTo>
                  <a:pt x="3616100" y="3116064"/>
                </a:lnTo>
                <a:lnTo>
                  <a:pt x="3616100" y="3521750"/>
                </a:lnTo>
                <a:close/>
                <a:moveTo>
                  <a:pt x="3484399" y="3525747"/>
                </a:moveTo>
                <a:cubicBezTo>
                  <a:pt x="3506651" y="3525747"/>
                  <a:pt x="3531184" y="3522606"/>
                  <a:pt x="3544687" y="3517753"/>
                </a:cubicBezTo>
                <a:lnTo>
                  <a:pt x="3544687" y="3448664"/>
                </a:lnTo>
                <a:cubicBezTo>
                  <a:pt x="3531184" y="3451043"/>
                  <a:pt x="3519298" y="3452660"/>
                  <a:pt x="3509789" y="3452660"/>
                </a:cubicBezTo>
                <a:cubicBezTo>
                  <a:pt x="3470136" y="3452660"/>
                  <a:pt x="3455872" y="3430392"/>
                  <a:pt x="3455872" y="3388329"/>
                </a:cubicBezTo>
                <a:lnTo>
                  <a:pt x="3455872" y="3189912"/>
                </a:lnTo>
                <a:lnTo>
                  <a:pt x="3536794" y="3189912"/>
                </a:lnTo>
                <a:lnTo>
                  <a:pt x="3536794" y="3116064"/>
                </a:lnTo>
                <a:lnTo>
                  <a:pt x="3455872" y="3116064"/>
                </a:lnTo>
                <a:lnTo>
                  <a:pt x="3455872" y="2997013"/>
                </a:lnTo>
                <a:lnTo>
                  <a:pt x="3363825" y="2997013"/>
                </a:lnTo>
                <a:lnTo>
                  <a:pt x="3363825" y="3116064"/>
                </a:lnTo>
                <a:lnTo>
                  <a:pt x="3294789" y="3116064"/>
                </a:lnTo>
                <a:lnTo>
                  <a:pt x="3294789" y="3189912"/>
                </a:lnTo>
                <a:lnTo>
                  <a:pt x="3363825" y="3189912"/>
                </a:lnTo>
                <a:lnTo>
                  <a:pt x="3363825" y="3405840"/>
                </a:lnTo>
                <a:cubicBezTo>
                  <a:pt x="3363825" y="3495580"/>
                  <a:pt x="3418597" y="3525747"/>
                  <a:pt x="3484399" y="3525747"/>
                </a:cubicBezTo>
                <a:moveTo>
                  <a:pt x="3087017" y="3533740"/>
                </a:moveTo>
                <a:cubicBezTo>
                  <a:pt x="3189334" y="3533740"/>
                  <a:pt x="3266357" y="3482923"/>
                  <a:pt x="3266357" y="3401938"/>
                </a:cubicBezTo>
                <a:cubicBezTo>
                  <a:pt x="3266357" y="3331326"/>
                  <a:pt x="3207686" y="3299541"/>
                  <a:pt x="3118016" y="3279652"/>
                </a:cubicBezTo>
                <a:lnTo>
                  <a:pt x="3068854" y="3268517"/>
                </a:lnTo>
                <a:cubicBezTo>
                  <a:pt x="3023591" y="3259001"/>
                  <a:pt x="3004573" y="3247867"/>
                  <a:pt x="3004573" y="3221696"/>
                </a:cubicBezTo>
                <a:cubicBezTo>
                  <a:pt x="3004573" y="3192291"/>
                  <a:pt x="3033956" y="3174019"/>
                  <a:pt x="3074370" y="3174019"/>
                </a:cubicBezTo>
                <a:cubicBezTo>
                  <a:pt x="3119633" y="3174019"/>
                  <a:pt x="3148160" y="3193052"/>
                  <a:pt x="3157669" y="3225598"/>
                </a:cubicBezTo>
                <a:lnTo>
                  <a:pt x="3252094" y="3225598"/>
                </a:lnTo>
                <a:cubicBezTo>
                  <a:pt x="3242585" y="3159744"/>
                  <a:pt x="3183058" y="3104930"/>
                  <a:pt x="3075225" y="3104930"/>
                </a:cubicBezTo>
                <a:cubicBezTo>
                  <a:pt x="2976902" y="3104930"/>
                  <a:pt x="2908627" y="3155747"/>
                  <a:pt x="2908627" y="3227216"/>
                </a:cubicBezTo>
                <a:cubicBezTo>
                  <a:pt x="2908627" y="3294687"/>
                  <a:pt x="2957028" y="3328851"/>
                  <a:pt x="3045082" y="3347884"/>
                </a:cubicBezTo>
                <a:lnTo>
                  <a:pt x="3092722" y="3358162"/>
                </a:lnTo>
                <a:cubicBezTo>
                  <a:pt x="3149871" y="3370058"/>
                  <a:pt x="3170506" y="3383571"/>
                  <a:pt x="3170506" y="3411359"/>
                </a:cubicBezTo>
                <a:cubicBezTo>
                  <a:pt x="3170506" y="3444667"/>
                  <a:pt x="3137985" y="3463795"/>
                  <a:pt x="3091961" y="3463795"/>
                </a:cubicBezTo>
                <a:cubicBezTo>
                  <a:pt x="3034051" y="3463795"/>
                  <a:pt x="3003147" y="3436007"/>
                  <a:pt x="2996015" y="3395562"/>
                </a:cubicBezTo>
                <a:lnTo>
                  <a:pt x="2894459" y="3395562"/>
                </a:lnTo>
                <a:cubicBezTo>
                  <a:pt x="2900544" y="3476547"/>
                  <a:pt x="2969580" y="3533740"/>
                  <a:pt x="3087017" y="3533740"/>
                </a:cubicBezTo>
                <a:moveTo>
                  <a:pt x="2479294" y="3521750"/>
                </a:moveTo>
                <a:lnTo>
                  <a:pt x="2573718" y="3521750"/>
                </a:lnTo>
                <a:lnTo>
                  <a:pt x="2573718" y="3295544"/>
                </a:lnTo>
                <a:cubicBezTo>
                  <a:pt x="2573718" y="3215320"/>
                  <a:pt x="2618125" y="3182013"/>
                  <a:pt x="2664910" y="3182013"/>
                </a:cubicBezTo>
                <a:cubicBezTo>
                  <a:pt x="2714072" y="3182013"/>
                  <a:pt x="2731569" y="3215320"/>
                  <a:pt x="2731569" y="3259857"/>
                </a:cubicBezTo>
                <a:lnTo>
                  <a:pt x="2731569" y="3521845"/>
                </a:lnTo>
                <a:lnTo>
                  <a:pt x="2826754" y="3521845"/>
                </a:lnTo>
                <a:lnTo>
                  <a:pt x="2826754" y="3251959"/>
                </a:lnTo>
                <a:cubicBezTo>
                  <a:pt x="2826754" y="3156699"/>
                  <a:pt x="2773598" y="3104264"/>
                  <a:pt x="2691916" y="3104264"/>
                </a:cubicBezTo>
                <a:cubicBezTo>
                  <a:pt x="2633245" y="3104264"/>
                  <a:pt x="2592736" y="3134431"/>
                  <a:pt x="2571341" y="3168595"/>
                </a:cubicBezTo>
                <a:lnTo>
                  <a:pt x="2571341" y="3116159"/>
                </a:lnTo>
                <a:lnTo>
                  <a:pt x="2479294" y="3116159"/>
                </a:lnTo>
                <a:lnTo>
                  <a:pt x="2479294" y="3521750"/>
                </a:lnTo>
                <a:close/>
                <a:moveTo>
                  <a:pt x="2273042" y="3521750"/>
                </a:moveTo>
                <a:lnTo>
                  <a:pt x="2372222" y="3521750"/>
                </a:lnTo>
                <a:lnTo>
                  <a:pt x="2372222" y="2965990"/>
                </a:lnTo>
                <a:lnTo>
                  <a:pt x="2273042" y="2965990"/>
                </a:lnTo>
                <a:lnTo>
                  <a:pt x="2273042" y="3521750"/>
                </a:lnTo>
                <a:close/>
                <a:moveTo>
                  <a:pt x="5500793" y="2775851"/>
                </a:moveTo>
                <a:cubicBezTo>
                  <a:pt x="5603110" y="2775851"/>
                  <a:pt x="5680134" y="2725033"/>
                  <a:pt x="5680134" y="2644048"/>
                </a:cubicBezTo>
                <a:cubicBezTo>
                  <a:pt x="5680134" y="2573437"/>
                  <a:pt x="5621462" y="2541651"/>
                  <a:pt x="5531792" y="2521762"/>
                </a:cubicBezTo>
                <a:lnTo>
                  <a:pt x="5482631" y="2510628"/>
                </a:lnTo>
                <a:cubicBezTo>
                  <a:pt x="5437367" y="2501111"/>
                  <a:pt x="5418349" y="2489977"/>
                  <a:pt x="5418349" y="2463807"/>
                </a:cubicBezTo>
                <a:cubicBezTo>
                  <a:pt x="5418349" y="2434401"/>
                  <a:pt x="5447732" y="2416225"/>
                  <a:pt x="5488146" y="2416225"/>
                </a:cubicBezTo>
                <a:cubicBezTo>
                  <a:pt x="5533409" y="2416225"/>
                  <a:pt x="5561936" y="2435258"/>
                  <a:pt x="5571445" y="2467804"/>
                </a:cubicBezTo>
                <a:lnTo>
                  <a:pt x="5665870" y="2467804"/>
                </a:lnTo>
                <a:cubicBezTo>
                  <a:pt x="5656361" y="2401950"/>
                  <a:pt x="5596834" y="2347135"/>
                  <a:pt x="5489001" y="2347135"/>
                </a:cubicBezTo>
                <a:cubicBezTo>
                  <a:pt x="5390583" y="2347135"/>
                  <a:pt x="5322403" y="2397953"/>
                  <a:pt x="5322403" y="2469422"/>
                </a:cubicBezTo>
                <a:cubicBezTo>
                  <a:pt x="5322403" y="2536893"/>
                  <a:pt x="5370804" y="2571057"/>
                  <a:pt x="5458858" y="2590090"/>
                </a:cubicBezTo>
                <a:lnTo>
                  <a:pt x="5506498" y="2600368"/>
                </a:lnTo>
                <a:cubicBezTo>
                  <a:pt x="5563648" y="2612263"/>
                  <a:pt x="5584282" y="2625777"/>
                  <a:pt x="5584282" y="2653565"/>
                </a:cubicBezTo>
                <a:cubicBezTo>
                  <a:pt x="5584282" y="2686872"/>
                  <a:pt x="5551761" y="2706000"/>
                  <a:pt x="5505737" y="2706000"/>
                </a:cubicBezTo>
                <a:cubicBezTo>
                  <a:pt x="5447827" y="2706000"/>
                  <a:pt x="5416923" y="2678212"/>
                  <a:pt x="5409791" y="2637767"/>
                </a:cubicBezTo>
                <a:lnTo>
                  <a:pt x="5308234" y="2637767"/>
                </a:lnTo>
                <a:cubicBezTo>
                  <a:pt x="5314415" y="2718657"/>
                  <a:pt x="5383356" y="2775851"/>
                  <a:pt x="5500793" y="2775851"/>
                </a:cubicBezTo>
                <a:moveTo>
                  <a:pt x="4957636" y="2519383"/>
                </a:moveTo>
                <a:cubicBezTo>
                  <a:pt x="4966385" y="2462189"/>
                  <a:pt x="5010031" y="2421744"/>
                  <a:pt x="5065564" y="2421744"/>
                </a:cubicBezTo>
                <a:cubicBezTo>
                  <a:pt x="5125851" y="2421744"/>
                  <a:pt x="5163887" y="2460667"/>
                  <a:pt x="5172635" y="2519383"/>
                </a:cubicBezTo>
                <a:lnTo>
                  <a:pt x="4957636" y="2519383"/>
                </a:lnTo>
                <a:close/>
                <a:moveTo>
                  <a:pt x="5069462" y="2775851"/>
                </a:moveTo>
                <a:cubicBezTo>
                  <a:pt x="5169403" y="2775851"/>
                  <a:pt x="5234444" y="2727412"/>
                  <a:pt x="5255935" y="2658323"/>
                </a:cubicBezTo>
                <a:lnTo>
                  <a:pt x="5155994" y="2658323"/>
                </a:lnTo>
                <a:cubicBezTo>
                  <a:pt x="5143348" y="2682114"/>
                  <a:pt x="5117103" y="2701147"/>
                  <a:pt x="5071079" y="2701147"/>
                </a:cubicBezTo>
                <a:cubicBezTo>
                  <a:pt x="5007654" y="2701147"/>
                  <a:pt x="4960774" y="2655849"/>
                  <a:pt x="4956020" y="2588377"/>
                </a:cubicBezTo>
                <a:lnTo>
                  <a:pt x="5266965" y="2588377"/>
                </a:lnTo>
                <a:cubicBezTo>
                  <a:pt x="5265348" y="2434401"/>
                  <a:pt x="5184427" y="2346279"/>
                  <a:pt x="5063091" y="2346279"/>
                </a:cubicBezTo>
                <a:cubicBezTo>
                  <a:pt x="4952786" y="2346279"/>
                  <a:pt x="4859978" y="2435162"/>
                  <a:pt x="4859978" y="2562207"/>
                </a:cubicBezTo>
                <a:cubicBezTo>
                  <a:pt x="4860073" y="2690108"/>
                  <a:pt x="4940140" y="2775851"/>
                  <a:pt x="5069462" y="2775851"/>
                </a:cubicBezTo>
                <a:moveTo>
                  <a:pt x="4675408" y="2255016"/>
                </a:moveTo>
                <a:cubicBezTo>
                  <a:pt x="4675408" y="2289180"/>
                  <a:pt x="4703174" y="2316968"/>
                  <a:pt x="4737312" y="2316968"/>
                </a:cubicBezTo>
                <a:cubicBezTo>
                  <a:pt x="4771449" y="2316968"/>
                  <a:pt x="4799215" y="2289180"/>
                  <a:pt x="4799215" y="2255016"/>
                </a:cubicBezTo>
                <a:cubicBezTo>
                  <a:pt x="4799215" y="2220091"/>
                  <a:pt x="4771449" y="2192303"/>
                  <a:pt x="4737312" y="2192303"/>
                </a:cubicBezTo>
                <a:cubicBezTo>
                  <a:pt x="4703174" y="2192303"/>
                  <a:pt x="4675408" y="2220091"/>
                  <a:pt x="4675408" y="2255016"/>
                </a:cubicBezTo>
                <a:moveTo>
                  <a:pt x="4690527" y="2763956"/>
                </a:moveTo>
                <a:lnTo>
                  <a:pt x="4784096" y="2763956"/>
                </a:lnTo>
                <a:lnTo>
                  <a:pt x="4784096" y="2358270"/>
                </a:lnTo>
                <a:lnTo>
                  <a:pt x="4690527" y="2358270"/>
                </a:lnTo>
                <a:lnTo>
                  <a:pt x="4690527" y="2763956"/>
                </a:lnTo>
                <a:close/>
                <a:moveTo>
                  <a:pt x="4393274" y="2763956"/>
                </a:moveTo>
                <a:lnTo>
                  <a:pt x="4487699" y="2763956"/>
                </a:lnTo>
                <a:lnTo>
                  <a:pt x="4487699" y="2580574"/>
                </a:lnTo>
                <a:cubicBezTo>
                  <a:pt x="4487699" y="2508344"/>
                  <a:pt x="4508334" y="2460667"/>
                  <a:pt x="4557495" y="2443251"/>
                </a:cubicBezTo>
                <a:cubicBezTo>
                  <a:pt x="4577369" y="2436114"/>
                  <a:pt x="4601142" y="2434496"/>
                  <a:pt x="4629669" y="2436876"/>
                </a:cubicBezTo>
                <a:lnTo>
                  <a:pt x="4629669" y="2346374"/>
                </a:lnTo>
                <a:cubicBezTo>
                  <a:pt x="4559017" y="2342377"/>
                  <a:pt x="4511472" y="2369404"/>
                  <a:pt x="4485322" y="2441634"/>
                </a:cubicBezTo>
                <a:lnTo>
                  <a:pt x="4485322" y="2358270"/>
                </a:lnTo>
                <a:lnTo>
                  <a:pt x="4393274" y="2358270"/>
                </a:lnTo>
                <a:lnTo>
                  <a:pt x="4393274" y="2763956"/>
                </a:lnTo>
                <a:close/>
                <a:moveTo>
                  <a:pt x="3987333" y="2560684"/>
                </a:moveTo>
                <a:cubicBezTo>
                  <a:pt x="3987333" y="2476559"/>
                  <a:pt x="4023848" y="2422506"/>
                  <a:pt x="4090506" y="2422506"/>
                </a:cubicBezTo>
                <a:cubicBezTo>
                  <a:pt x="4153171" y="2422506"/>
                  <a:pt x="4196817" y="2480461"/>
                  <a:pt x="4196817" y="2560684"/>
                </a:cubicBezTo>
                <a:cubicBezTo>
                  <a:pt x="4196817" y="2641669"/>
                  <a:pt x="4153171" y="2700386"/>
                  <a:pt x="4090506" y="2700386"/>
                </a:cubicBezTo>
                <a:cubicBezTo>
                  <a:pt x="4023753" y="2700386"/>
                  <a:pt x="3987333" y="2645666"/>
                  <a:pt x="3987333" y="2560684"/>
                </a:cubicBezTo>
                <a:moveTo>
                  <a:pt x="4072154" y="2775851"/>
                </a:moveTo>
                <a:cubicBezTo>
                  <a:pt x="4130824" y="2775851"/>
                  <a:pt x="4173710" y="2749681"/>
                  <a:pt x="4195106" y="2713138"/>
                </a:cubicBezTo>
                <a:lnTo>
                  <a:pt x="4195106" y="2763956"/>
                </a:lnTo>
                <a:lnTo>
                  <a:pt x="4290291" y="2763956"/>
                </a:lnTo>
                <a:lnTo>
                  <a:pt x="4290291" y="2358270"/>
                </a:lnTo>
                <a:lnTo>
                  <a:pt x="4195106" y="2358270"/>
                </a:lnTo>
                <a:lnTo>
                  <a:pt x="4195106" y="2410705"/>
                </a:lnTo>
                <a:cubicBezTo>
                  <a:pt x="4173710" y="2374162"/>
                  <a:pt x="4130824" y="2346374"/>
                  <a:pt x="4072154" y="2346374"/>
                </a:cubicBezTo>
                <a:cubicBezTo>
                  <a:pt x="3968981" y="2346374"/>
                  <a:pt x="3890531" y="2427359"/>
                  <a:pt x="3890531" y="2560684"/>
                </a:cubicBezTo>
                <a:cubicBezTo>
                  <a:pt x="3890531" y="2694010"/>
                  <a:pt x="3969076" y="2775851"/>
                  <a:pt x="4072154" y="2775851"/>
                </a:cubicBezTo>
                <a:moveTo>
                  <a:pt x="3606781" y="2775851"/>
                </a:moveTo>
                <a:cubicBezTo>
                  <a:pt x="3659937" y="2775851"/>
                  <a:pt x="3698829" y="2754439"/>
                  <a:pt x="3720985" y="2713899"/>
                </a:cubicBezTo>
                <a:lnTo>
                  <a:pt x="3720985" y="2763956"/>
                </a:lnTo>
                <a:lnTo>
                  <a:pt x="3813793" y="2763956"/>
                </a:lnTo>
                <a:lnTo>
                  <a:pt x="3813793" y="2358270"/>
                </a:lnTo>
                <a:lnTo>
                  <a:pt x="3719368" y="2358270"/>
                </a:lnTo>
                <a:lnTo>
                  <a:pt x="3719368" y="2582953"/>
                </a:lnTo>
                <a:cubicBezTo>
                  <a:pt x="3719368" y="2664699"/>
                  <a:pt x="3676578" y="2698102"/>
                  <a:pt x="3634452" y="2698102"/>
                </a:cubicBezTo>
                <a:cubicBezTo>
                  <a:pt x="3586812" y="2698102"/>
                  <a:pt x="3566177" y="2666317"/>
                  <a:pt x="3566177" y="2612359"/>
                </a:cubicBezTo>
                <a:lnTo>
                  <a:pt x="3566177" y="2358270"/>
                </a:lnTo>
                <a:lnTo>
                  <a:pt x="3471753" y="2358270"/>
                </a:lnTo>
                <a:lnTo>
                  <a:pt x="3471753" y="2626538"/>
                </a:lnTo>
                <a:cubicBezTo>
                  <a:pt x="3471847" y="2725033"/>
                  <a:pt x="3527381" y="2775851"/>
                  <a:pt x="3606781" y="2775851"/>
                </a:cubicBezTo>
                <a:moveTo>
                  <a:pt x="3345187" y="2767952"/>
                </a:moveTo>
                <a:cubicBezTo>
                  <a:pt x="3367438" y="2767952"/>
                  <a:pt x="3391972" y="2764812"/>
                  <a:pt x="3405475" y="2759959"/>
                </a:cubicBezTo>
                <a:lnTo>
                  <a:pt x="3405475" y="2690869"/>
                </a:lnTo>
                <a:cubicBezTo>
                  <a:pt x="3391972" y="2693248"/>
                  <a:pt x="3380085" y="2694866"/>
                  <a:pt x="3370576" y="2694866"/>
                </a:cubicBezTo>
                <a:cubicBezTo>
                  <a:pt x="3330924" y="2694866"/>
                  <a:pt x="3316660" y="2672693"/>
                  <a:pt x="3316660" y="2630535"/>
                </a:cubicBezTo>
                <a:lnTo>
                  <a:pt x="3316660" y="2432022"/>
                </a:lnTo>
                <a:lnTo>
                  <a:pt x="3397582" y="2432022"/>
                </a:lnTo>
                <a:lnTo>
                  <a:pt x="3397582" y="2358174"/>
                </a:lnTo>
                <a:lnTo>
                  <a:pt x="3316660" y="2358174"/>
                </a:lnTo>
                <a:lnTo>
                  <a:pt x="3316660" y="2239124"/>
                </a:lnTo>
                <a:lnTo>
                  <a:pt x="3224612" y="2239124"/>
                </a:lnTo>
                <a:lnTo>
                  <a:pt x="3224612" y="2358174"/>
                </a:lnTo>
                <a:lnTo>
                  <a:pt x="3155577" y="2358174"/>
                </a:lnTo>
                <a:lnTo>
                  <a:pt x="3155577" y="2432022"/>
                </a:lnTo>
                <a:lnTo>
                  <a:pt x="3224612" y="2432022"/>
                </a:lnTo>
                <a:lnTo>
                  <a:pt x="3224612" y="2647950"/>
                </a:lnTo>
                <a:cubicBezTo>
                  <a:pt x="3224612" y="2737785"/>
                  <a:pt x="3279289" y="2767952"/>
                  <a:pt x="3345187" y="2767952"/>
                </a:cubicBezTo>
                <a:moveTo>
                  <a:pt x="2942384" y="2775851"/>
                </a:moveTo>
                <a:cubicBezTo>
                  <a:pt x="3048695" y="2775851"/>
                  <a:pt x="3116114" y="2711520"/>
                  <a:pt x="3127240" y="2636150"/>
                </a:cubicBezTo>
                <a:lnTo>
                  <a:pt x="3033671" y="2636150"/>
                </a:lnTo>
                <a:cubicBezTo>
                  <a:pt x="3020929" y="2671836"/>
                  <a:pt x="2994018" y="2698102"/>
                  <a:pt x="2944001" y="2698102"/>
                </a:cubicBezTo>
                <a:cubicBezTo>
                  <a:pt x="2886091" y="2698102"/>
                  <a:pt x="2840067" y="2651281"/>
                  <a:pt x="2840067" y="2562302"/>
                </a:cubicBezTo>
                <a:cubicBezTo>
                  <a:pt x="2840067" y="2472562"/>
                  <a:pt x="2885330" y="2424980"/>
                  <a:pt x="2946378" y="2424980"/>
                </a:cubicBezTo>
                <a:cubicBezTo>
                  <a:pt x="2992402" y="2424980"/>
                  <a:pt x="3020929" y="2450389"/>
                  <a:pt x="3033671" y="2486932"/>
                </a:cubicBezTo>
                <a:lnTo>
                  <a:pt x="3126479" y="2486932"/>
                </a:lnTo>
                <a:cubicBezTo>
                  <a:pt x="3115353" y="2410705"/>
                  <a:pt x="3050312" y="2347230"/>
                  <a:pt x="2944761" y="2347230"/>
                </a:cubicBezTo>
                <a:cubicBezTo>
                  <a:pt x="2828180" y="2347230"/>
                  <a:pt x="2740887" y="2431356"/>
                  <a:pt x="2740887" y="2562397"/>
                </a:cubicBezTo>
                <a:cubicBezTo>
                  <a:pt x="2740887" y="2694866"/>
                  <a:pt x="2826564" y="2775851"/>
                  <a:pt x="2942384" y="2775851"/>
                </a:cubicBezTo>
                <a:moveTo>
                  <a:pt x="2380114" y="2564681"/>
                </a:moveTo>
                <a:lnTo>
                  <a:pt x="2417390" y="2455908"/>
                </a:lnTo>
                <a:cubicBezTo>
                  <a:pt x="2433270" y="2414607"/>
                  <a:pt x="2448294" y="2367786"/>
                  <a:pt x="2466552" y="2312210"/>
                </a:cubicBezTo>
                <a:lnTo>
                  <a:pt x="2467312" y="2312210"/>
                </a:lnTo>
                <a:cubicBezTo>
                  <a:pt x="2486330" y="2367786"/>
                  <a:pt x="2502210" y="2415464"/>
                  <a:pt x="2516474" y="2455147"/>
                </a:cubicBezTo>
                <a:lnTo>
                  <a:pt x="2553749" y="2564681"/>
                </a:lnTo>
                <a:lnTo>
                  <a:pt x="2380114" y="2564681"/>
                </a:lnTo>
                <a:close/>
                <a:moveTo>
                  <a:pt x="2207240" y="2763956"/>
                </a:moveTo>
                <a:lnTo>
                  <a:pt x="2311174" y="2763956"/>
                </a:lnTo>
                <a:lnTo>
                  <a:pt x="2350826" y="2648045"/>
                </a:lnTo>
                <a:lnTo>
                  <a:pt x="2582466" y="2648045"/>
                </a:lnTo>
                <a:lnTo>
                  <a:pt x="2622119" y="2763956"/>
                </a:lnTo>
                <a:lnTo>
                  <a:pt x="2728430" y="2763956"/>
                </a:lnTo>
                <a:lnTo>
                  <a:pt x="2523701" y="2208195"/>
                </a:lnTo>
                <a:lnTo>
                  <a:pt x="2414252" y="2208195"/>
                </a:lnTo>
                <a:lnTo>
                  <a:pt x="2207240" y="2763956"/>
                </a:lnTo>
                <a:close/>
              </a:path>
            </a:pathLst>
          </a:custGeom>
          <a:solidFill>
            <a:schemeClr val="accent1"/>
          </a:solidFill>
          <a:ln w="9509" cap="flat">
            <a:noFill/>
            <a:prstDash val="solid"/>
            <a:miter/>
          </a:ln>
        </p:spPr>
        <p:txBody>
          <a:bodyPr rtlCol="0" anchor="ctr"/>
          <a:lstStyle/>
          <a:p>
            <a:endParaRPr lang="en-US" dirty="0"/>
          </a:p>
        </p:txBody>
      </p:sp>
      <p:sp>
        <p:nvSpPr>
          <p:cNvPr id="7" name="Slide Number Placeholder 5">
            <a:extLst>
              <a:ext uri="{FF2B5EF4-FFF2-40B4-BE49-F238E27FC236}">
                <a16:creationId xmlns:a16="http://schemas.microsoft.com/office/drawing/2014/main" id="{981B5E96-C20E-3582-E8AB-6D2499FB1A3C}"/>
              </a:ext>
            </a:extLst>
          </p:cNvPr>
          <p:cNvSpPr txBox="1">
            <a:spLocks/>
          </p:cNvSpPr>
          <p:nvPr userDrawn="1"/>
        </p:nvSpPr>
        <p:spPr>
          <a:xfrm>
            <a:off x="13995253" y="6222159"/>
            <a:ext cx="2743200" cy="365125"/>
          </a:xfrm>
          <a:prstGeom prst="rect">
            <a:avLst/>
          </a:prstGeom>
        </p:spPr>
        <p:txBody>
          <a:bodyPr vert="horz" lIns="0" tIns="0" rIns="0" bIns="0" rtlCol="0" anchor="b" anchorCtr="0">
            <a:noAutofit/>
          </a:bodyPr>
          <a:lstStyle>
            <a:defPPr>
              <a:defRPr lang="en-US"/>
            </a:defPPr>
            <a:lvl1pPr marL="0" algn="r" defTabSz="914400" rtl="0" eaLnBrk="1" latinLnBrk="0" hangingPunct="1">
              <a:defRPr sz="1000" b="0" i="0" kern="1200">
                <a:solidFill>
                  <a:schemeClr val="accent3"/>
                </a:solidFill>
                <a:latin typeface="ABC Oracle Medium" panose="020B0504040202060203" pitchFamily="34" charset="77"/>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741AFF56-1126-4107-9C02-BC0EFBF16431}" type="slidenum">
              <a:rPr lang="en-GB" smtClean="0"/>
              <a:pPr/>
              <a:t>‹#›</a:t>
            </a:fld>
            <a:endParaRPr lang="en-GB" dirty="0"/>
          </a:p>
        </p:txBody>
      </p:sp>
      <p:sp>
        <p:nvSpPr>
          <p:cNvPr id="8" name="Content Placeholder 2">
            <a:extLst>
              <a:ext uri="{FF2B5EF4-FFF2-40B4-BE49-F238E27FC236}">
                <a16:creationId xmlns:a16="http://schemas.microsoft.com/office/drawing/2014/main" id="{CE1E9FC3-FD80-6B63-EDE0-8BCF742EDEE8}"/>
              </a:ext>
            </a:extLst>
          </p:cNvPr>
          <p:cNvSpPr>
            <a:spLocks noGrp="1"/>
          </p:cNvSpPr>
          <p:nvPr>
            <p:ph idx="13"/>
          </p:nvPr>
        </p:nvSpPr>
        <p:spPr>
          <a:xfrm>
            <a:off x="5231904" y="1493113"/>
            <a:ext cx="4300995" cy="4256334"/>
          </a:xfrm>
        </p:spPr>
        <p:txBody>
          <a:bodyPr/>
          <a:lstStyle>
            <a:lvl1pPr>
              <a:spcBef>
                <a:spcPts val="1800"/>
              </a:spcBef>
              <a:spcAft>
                <a:spcPts val="600"/>
              </a:spcAft>
              <a:defRPr>
                <a:solidFill>
                  <a:schemeClr val="accent3"/>
                </a:solidFill>
              </a:defRPr>
            </a:lvl1pPr>
            <a:lvl2pPr marL="0" indent="0">
              <a:buNone/>
              <a:defRPr>
                <a:solidFill>
                  <a:schemeClr val="accent3"/>
                </a:solidFill>
              </a:defRPr>
            </a:lvl2pPr>
            <a:lvl3pPr marL="355600" indent="-355600">
              <a:tabLst/>
              <a:defRPr>
                <a:solidFill>
                  <a:schemeClr val="accent3"/>
                </a:solidFill>
              </a:defRPr>
            </a:lvl3pPr>
            <a:lvl4pPr marL="712788" indent="-357188">
              <a:tabLst/>
              <a:defRPr>
                <a:solidFill>
                  <a:schemeClr val="accent3"/>
                </a:solidFill>
              </a:defRPr>
            </a:lvl4pPr>
            <a:lvl5pPr marL="1068388" indent="-355600">
              <a:tabLst/>
              <a:defRPr>
                <a:solidFill>
                  <a:schemeClr val="accent3"/>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Footer Placeholder 4">
            <a:extLst>
              <a:ext uri="{FF2B5EF4-FFF2-40B4-BE49-F238E27FC236}">
                <a16:creationId xmlns:a16="http://schemas.microsoft.com/office/drawing/2014/main" id="{90E1AFF1-83F6-B417-3FB2-F082A2B78ABC}"/>
              </a:ext>
            </a:extLst>
          </p:cNvPr>
          <p:cNvSpPr>
            <a:spLocks noGrp="1"/>
          </p:cNvSpPr>
          <p:nvPr>
            <p:ph type="ftr" sz="quarter" idx="3"/>
          </p:nvPr>
        </p:nvSpPr>
        <p:spPr>
          <a:xfrm>
            <a:off x="4038600" y="6400800"/>
            <a:ext cx="4114800" cy="186484"/>
          </a:xfrm>
          <a:prstGeom prst="rect">
            <a:avLst/>
          </a:prstGeom>
        </p:spPr>
        <p:txBody>
          <a:bodyPr vert="horz" lIns="0" tIns="0" rIns="0" bIns="0" rtlCol="0" anchor="b" anchorCtr="0">
            <a:noAutofit/>
          </a:bodyPr>
          <a:lstStyle>
            <a:lvl1pPr algn="ctr">
              <a:defRPr sz="1000" b="0" i="0">
                <a:solidFill>
                  <a:schemeClr val="tx1"/>
                </a:solidFill>
                <a:latin typeface="ABC Oracle Medium" panose="020B0504040202060203" pitchFamily="34" charset="77"/>
              </a:defRPr>
            </a:lvl1pPr>
          </a:lstStyle>
          <a:p>
            <a:endParaRPr lang="en-GB" dirty="0"/>
          </a:p>
        </p:txBody>
      </p:sp>
    </p:spTree>
    <p:extLst>
      <p:ext uri="{BB962C8B-B14F-4D97-AF65-F5344CB8AC3E}">
        <p14:creationId xmlns:p14="http://schemas.microsoft.com/office/powerpoint/2010/main" val="2817293061"/>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4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BC0A35-605B-540D-A6C1-A30375E8AD1E}"/>
              </a:ext>
            </a:extLst>
          </p:cNvPr>
          <p:cNvSpPr>
            <a:spLocks noGrp="1"/>
          </p:cNvSpPr>
          <p:nvPr>
            <p:ph type="title"/>
          </p:nvPr>
        </p:nvSpPr>
        <p:spPr>
          <a:xfrm>
            <a:off x="326849" y="300915"/>
            <a:ext cx="5403810" cy="1232435"/>
          </a:xfrm>
        </p:spPr>
        <p:txBody>
          <a:bodyPr/>
          <a:lstStyle>
            <a:lvl1pPr>
              <a:defRPr sz="2000" b="0" i="0">
                <a:solidFill>
                  <a:schemeClr val="accent1"/>
                </a:solidFill>
                <a:latin typeface="ABC Oracle Medium" panose="020B0504040202060203" pitchFamily="34" charset="77"/>
              </a:defRPr>
            </a:lvl1pPr>
          </a:lstStyle>
          <a:p>
            <a:r>
              <a:rPr lang="en-US" dirty="0"/>
              <a:t>Click to edit Master title style</a:t>
            </a:r>
            <a:endParaRPr lang="en-GB" dirty="0"/>
          </a:p>
        </p:txBody>
      </p:sp>
      <p:sp>
        <p:nvSpPr>
          <p:cNvPr id="3" name="Content Placeholder 2">
            <a:extLst>
              <a:ext uri="{FF2B5EF4-FFF2-40B4-BE49-F238E27FC236}">
                <a16:creationId xmlns:a16="http://schemas.microsoft.com/office/drawing/2014/main" id="{998F55B4-FD90-CD9B-E925-574003DE1A20}"/>
              </a:ext>
            </a:extLst>
          </p:cNvPr>
          <p:cNvSpPr>
            <a:spLocks noGrp="1"/>
          </p:cNvSpPr>
          <p:nvPr>
            <p:ph idx="1"/>
          </p:nvPr>
        </p:nvSpPr>
        <p:spPr>
          <a:xfrm>
            <a:off x="8755693" y="304974"/>
            <a:ext cx="3125157" cy="1203325"/>
          </a:xfrm>
        </p:spPr>
        <p:txBody>
          <a:bodyPr/>
          <a:lstStyle>
            <a:lvl1pPr>
              <a:spcBef>
                <a:spcPts val="0"/>
              </a:spcBef>
              <a:spcAft>
                <a:spcPts val="0"/>
              </a:spcAft>
              <a:defRPr sz="900">
                <a:solidFill>
                  <a:schemeClr val="tx1"/>
                </a:solidFill>
              </a:defRPr>
            </a:lvl1pPr>
            <a:lvl2pPr marL="0" indent="0">
              <a:buNone/>
              <a:defRPr sz="900">
                <a:solidFill>
                  <a:schemeClr val="tx1"/>
                </a:solidFill>
              </a:defRPr>
            </a:lvl2pPr>
            <a:lvl3pPr marL="180975" indent="-180975">
              <a:tabLst/>
              <a:defRPr sz="900">
                <a:solidFill>
                  <a:schemeClr val="tx1"/>
                </a:solidFill>
              </a:defRPr>
            </a:lvl3pPr>
            <a:lvl4pPr marL="355600" indent="-174625">
              <a:tabLst/>
              <a:defRPr sz="900">
                <a:solidFill>
                  <a:schemeClr val="tx1"/>
                </a:solidFill>
              </a:defRPr>
            </a:lvl4pPr>
            <a:lvl5pPr marL="536575" indent="-180975">
              <a:tabLst/>
              <a:defRPr sz="900">
                <a:solidFill>
                  <a:schemeClr val="tx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6" name="Slide Number Placeholder 5">
            <a:extLst>
              <a:ext uri="{FF2B5EF4-FFF2-40B4-BE49-F238E27FC236}">
                <a16:creationId xmlns:a16="http://schemas.microsoft.com/office/drawing/2014/main" id="{FC6E464A-9C61-0511-FA70-5AA1019B3D6D}"/>
              </a:ext>
            </a:extLst>
          </p:cNvPr>
          <p:cNvSpPr>
            <a:spLocks noGrp="1"/>
          </p:cNvSpPr>
          <p:nvPr>
            <p:ph type="sldNum" sz="quarter" idx="12"/>
          </p:nvPr>
        </p:nvSpPr>
        <p:spPr/>
        <p:txBody>
          <a:bodyPr/>
          <a:lstStyle>
            <a:lvl1pPr>
              <a:defRPr>
                <a:solidFill>
                  <a:schemeClr val="accent3"/>
                </a:solidFill>
              </a:defRPr>
            </a:lvl1pPr>
          </a:lstStyle>
          <a:p>
            <a:fld id="{741AFF56-1126-4107-9C02-BC0EFBF16431}" type="slidenum">
              <a:rPr lang="en-GB" smtClean="0"/>
              <a:pPr/>
              <a:t>‹#›</a:t>
            </a:fld>
            <a:endParaRPr lang="en-GB" dirty="0"/>
          </a:p>
        </p:txBody>
      </p:sp>
      <p:sp>
        <p:nvSpPr>
          <p:cNvPr id="7" name="Slide Number Placeholder 5">
            <a:extLst>
              <a:ext uri="{FF2B5EF4-FFF2-40B4-BE49-F238E27FC236}">
                <a16:creationId xmlns:a16="http://schemas.microsoft.com/office/drawing/2014/main" id="{981B5E96-C20E-3582-E8AB-6D2499FB1A3C}"/>
              </a:ext>
            </a:extLst>
          </p:cNvPr>
          <p:cNvSpPr txBox="1">
            <a:spLocks/>
          </p:cNvSpPr>
          <p:nvPr userDrawn="1"/>
        </p:nvSpPr>
        <p:spPr>
          <a:xfrm>
            <a:off x="13995253" y="6222159"/>
            <a:ext cx="2743200" cy="365125"/>
          </a:xfrm>
          <a:prstGeom prst="rect">
            <a:avLst/>
          </a:prstGeom>
        </p:spPr>
        <p:txBody>
          <a:bodyPr vert="horz" lIns="0" tIns="0" rIns="0" bIns="0" rtlCol="0" anchor="b" anchorCtr="0">
            <a:noAutofit/>
          </a:bodyPr>
          <a:lstStyle>
            <a:defPPr>
              <a:defRPr lang="en-US"/>
            </a:defPPr>
            <a:lvl1pPr marL="0" algn="r" defTabSz="914400" rtl="0" eaLnBrk="1" latinLnBrk="0" hangingPunct="1">
              <a:defRPr sz="1000" b="0" i="0" kern="1200">
                <a:solidFill>
                  <a:schemeClr val="accent3"/>
                </a:solidFill>
                <a:latin typeface="ABC Oracle Medium" panose="020B0504040202060203" pitchFamily="34" charset="77"/>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741AFF56-1126-4107-9C02-BC0EFBF16431}" type="slidenum">
              <a:rPr lang="en-GB" smtClean="0"/>
              <a:pPr/>
              <a:t>‹#›</a:t>
            </a:fld>
            <a:endParaRPr lang="en-GB" dirty="0"/>
          </a:p>
        </p:txBody>
      </p:sp>
      <p:sp>
        <p:nvSpPr>
          <p:cNvPr id="10" name="Content Placeholder 9">
            <a:extLst>
              <a:ext uri="{FF2B5EF4-FFF2-40B4-BE49-F238E27FC236}">
                <a16:creationId xmlns:a16="http://schemas.microsoft.com/office/drawing/2014/main" id="{FBEEC9F0-F2E5-04D3-6E4F-6FD5A888496E}"/>
              </a:ext>
            </a:extLst>
          </p:cNvPr>
          <p:cNvSpPr>
            <a:spLocks noGrp="1"/>
          </p:cNvSpPr>
          <p:nvPr>
            <p:ph sz="quarter" idx="13"/>
          </p:nvPr>
        </p:nvSpPr>
        <p:spPr>
          <a:xfrm>
            <a:off x="352425" y="1520824"/>
            <a:ext cx="11528425" cy="5027613"/>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Footer Placeholder 4">
            <a:extLst>
              <a:ext uri="{FF2B5EF4-FFF2-40B4-BE49-F238E27FC236}">
                <a16:creationId xmlns:a16="http://schemas.microsoft.com/office/drawing/2014/main" id="{884FAA58-F1B4-531A-061A-6D4457DF3FC8}"/>
              </a:ext>
            </a:extLst>
          </p:cNvPr>
          <p:cNvSpPr>
            <a:spLocks noGrp="1"/>
          </p:cNvSpPr>
          <p:nvPr>
            <p:ph type="ftr" sz="quarter" idx="3"/>
          </p:nvPr>
        </p:nvSpPr>
        <p:spPr>
          <a:xfrm>
            <a:off x="4038600" y="6400800"/>
            <a:ext cx="4114800" cy="186484"/>
          </a:xfrm>
          <a:prstGeom prst="rect">
            <a:avLst/>
          </a:prstGeom>
        </p:spPr>
        <p:txBody>
          <a:bodyPr vert="horz" lIns="0" tIns="0" rIns="0" bIns="0" rtlCol="0" anchor="b" anchorCtr="0">
            <a:noAutofit/>
          </a:bodyPr>
          <a:lstStyle>
            <a:lvl1pPr algn="ctr">
              <a:defRPr sz="1000" b="0" i="0">
                <a:solidFill>
                  <a:schemeClr val="tx1"/>
                </a:solidFill>
                <a:latin typeface="ABC Oracle Medium" panose="020B0504040202060203" pitchFamily="34" charset="77"/>
              </a:defRPr>
            </a:lvl1pPr>
          </a:lstStyle>
          <a:p>
            <a:endParaRPr lang="en-GB" dirty="0"/>
          </a:p>
        </p:txBody>
      </p:sp>
    </p:spTree>
    <p:extLst>
      <p:ext uri="{BB962C8B-B14F-4D97-AF65-F5344CB8AC3E}">
        <p14:creationId xmlns:p14="http://schemas.microsoft.com/office/powerpoint/2010/main" val="3305396734"/>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5_Title and Content">
    <p:bg>
      <p:bgPr>
        <a:solidFill>
          <a:schemeClr val="accent6"/>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BC0A35-605B-540D-A6C1-A30375E8AD1E}"/>
              </a:ext>
            </a:extLst>
          </p:cNvPr>
          <p:cNvSpPr>
            <a:spLocks noGrp="1"/>
          </p:cNvSpPr>
          <p:nvPr>
            <p:ph type="title"/>
          </p:nvPr>
        </p:nvSpPr>
        <p:spPr>
          <a:xfrm>
            <a:off x="326849" y="288389"/>
            <a:ext cx="5403810" cy="1232435"/>
          </a:xfrm>
        </p:spPr>
        <p:txBody>
          <a:bodyPr/>
          <a:lstStyle>
            <a:lvl1pPr>
              <a:defRPr sz="3000" b="0" i="0">
                <a:solidFill>
                  <a:schemeClr val="accent1"/>
                </a:solidFill>
                <a:latin typeface="ABC Oracle Medium" panose="020B0504040202060203" pitchFamily="34" charset="77"/>
              </a:defRPr>
            </a:lvl1pPr>
          </a:lstStyle>
          <a:p>
            <a:r>
              <a:rPr lang="en-US" dirty="0"/>
              <a:t>Click to edit Master title style</a:t>
            </a:r>
            <a:endParaRPr lang="en-GB" dirty="0"/>
          </a:p>
        </p:txBody>
      </p:sp>
      <p:sp>
        <p:nvSpPr>
          <p:cNvPr id="3" name="Content Placeholder 2">
            <a:extLst>
              <a:ext uri="{FF2B5EF4-FFF2-40B4-BE49-F238E27FC236}">
                <a16:creationId xmlns:a16="http://schemas.microsoft.com/office/drawing/2014/main" id="{998F55B4-FD90-CD9B-E925-574003DE1A20}"/>
              </a:ext>
            </a:extLst>
          </p:cNvPr>
          <p:cNvSpPr>
            <a:spLocks noGrp="1"/>
          </p:cNvSpPr>
          <p:nvPr>
            <p:ph idx="1"/>
          </p:nvPr>
        </p:nvSpPr>
        <p:spPr>
          <a:xfrm>
            <a:off x="8755693" y="304974"/>
            <a:ext cx="3125157" cy="1203325"/>
          </a:xfrm>
        </p:spPr>
        <p:txBody>
          <a:bodyPr/>
          <a:lstStyle>
            <a:lvl1pPr>
              <a:spcBef>
                <a:spcPts val="0"/>
              </a:spcBef>
              <a:spcAft>
                <a:spcPts val="0"/>
              </a:spcAft>
              <a:defRPr sz="900">
                <a:solidFill>
                  <a:schemeClr val="tx1"/>
                </a:solidFill>
              </a:defRPr>
            </a:lvl1pPr>
            <a:lvl2pPr marL="0" indent="0">
              <a:buNone/>
              <a:defRPr sz="900">
                <a:solidFill>
                  <a:schemeClr val="tx1"/>
                </a:solidFill>
              </a:defRPr>
            </a:lvl2pPr>
            <a:lvl3pPr marL="180975" indent="-180975">
              <a:tabLst/>
              <a:defRPr sz="900">
                <a:solidFill>
                  <a:schemeClr val="tx1"/>
                </a:solidFill>
              </a:defRPr>
            </a:lvl3pPr>
            <a:lvl4pPr marL="355600" indent="-174625">
              <a:tabLst/>
              <a:defRPr sz="900">
                <a:solidFill>
                  <a:schemeClr val="tx1"/>
                </a:solidFill>
              </a:defRPr>
            </a:lvl4pPr>
            <a:lvl5pPr marL="536575" indent="-180975">
              <a:tabLst/>
              <a:defRPr sz="900">
                <a:solidFill>
                  <a:schemeClr val="tx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6" name="Slide Number Placeholder 5">
            <a:extLst>
              <a:ext uri="{FF2B5EF4-FFF2-40B4-BE49-F238E27FC236}">
                <a16:creationId xmlns:a16="http://schemas.microsoft.com/office/drawing/2014/main" id="{FC6E464A-9C61-0511-FA70-5AA1019B3D6D}"/>
              </a:ext>
            </a:extLst>
          </p:cNvPr>
          <p:cNvSpPr>
            <a:spLocks noGrp="1"/>
          </p:cNvSpPr>
          <p:nvPr>
            <p:ph type="sldNum" sz="quarter" idx="12"/>
          </p:nvPr>
        </p:nvSpPr>
        <p:spPr>
          <a:noFill/>
        </p:spPr>
        <p:txBody>
          <a:bodyPr/>
          <a:lstStyle>
            <a:lvl1pPr>
              <a:defRPr>
                <a:solidFill>
                  <a:schemeClr val="accent1"/>
                </a:solidFill>
              </a:defRPr>
            </a:lvl1pPr>
          </a:lstStyle>
          <a:p>
            <a:fld id="{741AFF56-1126-4107-9C02-BC0EFBF16431}" type="slidenum">
              <a:rPr lang="en-GB" smtClean="0"/>
              <a:pPr/>
              <a:t>‹#›</a:t>
            </a:fld>
            <a:endParaRPr lang="en-GB" dirty="0"/>
          </a:p>
        </p:txBody>
      </p:sp>
      <p:sp>
        <p:nvSpPr>
          <p:cNvPr id="7" name="Slide Number Placeholder 5">
            <a:extLst>
              <a:ext uri="{FF2B5EF4-FFF2-40B4-BE49-F238E27FC236}">
                <a16:creationId xmlns:a16="http://schemas.microsoft.com/office/drawing/2014/main" id="{981B5E96-C20E-3582-E8AB-6D2499FB1A3C}"/>
              </a:ext>
            </a:extLst>
          </p:cNvPr>
          <p:cNvSpPr txBox="1">
            <a:spLocks/>
          </p:cNvSpPr>
          <p:nvPr userDrawn="1"/>
        </p:nvSpPr>
        <p:spPr>
          <a:xfrm>
            <a:off x="13995253" y="6222159"/>
            <a:ext cx="2743200" cy="365125"/>
          </a:xfrm>
          <a:prstGeom prst="rect">
            <a:avLst/>
          </a:prstGeom>
        </p:spPr>
        <p:txBody>
          <a:bodyPr vert="horz" lIns="0" tIns="0" rIns="0" bIns="0" rtlCol="0" anchor="b" anchorCtr="0">
            <a:noAutofit/>
          </a:bodyPr>
          <a:lstStyle>
            <a:defPPr>
              <a:defRPr lang="en-US"/>
            </a:defPPr>
            <a:lvl1pPr marL="0" algn="r" defTabSz="914400" rtl="0" eaLnBrk="1" latinLnBrk="0" hangingPunct="1">
              <a:defRPr sz="1000" b="0" i="0" kern="1200">
                <a:solidFill>
                  <a:schemeClr val="accent3"/>
                </a:solidFill>
                <a:latin typeface="ABC Oracle Medium" panose="020B0504040202060203" pitchFamily="34" charset="77"/>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741AFF56-1126-4107-9C02-BC0EFBF16431}" type="slidenum">
              <a:rPr lang="en-GB" smtClean="0"/>
              <a:pPr/>
              <a:t>‹#›</a:t>
            </a:fld>
            <a:endParaRPr lang="en-GB" dirty="0"/>
          </a:p>
        </p:txBody>
      </p:sp>
      <p:sp>
        <p:nvSpPr>
          <p:cNvPr id="10" name="Content Placeholder 9">
            <a:extLst>
              <a:ext uri="{FF2B5EF4-FFF2-40B4-BE49-F238E27FC236}">
                <a16:creationId xmlns:a16="http://schemas.microsoft.com/office/drawing/2014/main" id="{FBEEC9F0-F2E5-04D3-6E4F-6FD5A888496E}"/>
              </a:ext>
            </a:extLst>
          </p:cNvPr>
          <p:cNvSpPr>
            <a:spLocks noGrp="1"/>
          </p:cNvSpPr>
          <p:nvPr>
            <p:ph sz="quarter" idx="13"/>
          </p:nvPr>
        </p:nvSpPr>
        <p:spPr>
          <a:xfrm>
            <a:off x="352425" y="1520824"/>
            <a:ext cx="11528425" cy="5027613"/>
          </a:xfrm>
        </p:spPr>
        <p:txBody>
          <a:bodyPr/>
          <a:lstStyle>
            <a:lvl1pPr>
              <a:defRPr>
                <a:solidFill>
                  <a:schemeClr val="accent1"/>
                </a:solidFill>
              </a:defRPr>
            </a:lvl1pPr>
            <a:lvl2pPr>
              <a:defRPr>
                <a:solidFill>
                  <a:schemeClr val="accent1"/>
                </a:solidFill>
              </a:defRPr>
            </a:lvl2pPr>
            <a:lvl3pPr>
              <a:defRPr>
                <a:solidFill>
                  <a:schemeClr val="accent1"/>
                </a:solidFill>
              </a:defRPr>
            </a:lvl3pPr>
            <a:lvl4pPr>
              <a:defRPr>
                <a:solidFill>
                  <a:schemeClr val="accent1"/>
                </a:solidFill>
              </a:defRPr>
            </a:lvl4pPr>
            <a:lvl5pPr>
              <a:defRPr>
                <a:solidFill>
                  <a:schemeClr val="accent1"/>
                </a:solidFill>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4" name="Footer Placeholder 4">
            <a:extLst>
              <a:ext uri="{FF2B5EF4-FFF2-40B4-BE49-F238E27FC236}">
                <a16:creationId xmlns:a16="http://schemas.microsoft.com/office/drawing/2014/main" id="{EBE8D23D-CB16-3CD8-EC66-E391FD4D4BA5}"/>
              </a:ext>
            </a:extLst>
          </p:cNvPr>
          <p:cNvSpPr>
            <a:spLocks noGrp="1"/>
          </p:cNvSpPr>
          <p:nvPr>
            <p:ph type="ftr" sz="quarter" idx="3"/>
          </p:nvPr>
        </p:nvSpPr>
        <p:spPr>
          <a:xfrm>
            <a:off x="4038600" y="6400800"/>
            <a:ext cx="4114800" cy="186484"/>
          </a:xfrm>
          <a:prstGeom prst="rect">
            <a:avLst/>
          </a:prstGeom>
        </p:spPr>
        <p:txBody>
          <a:bodyPr vert="horz" lIns="0" tIns="0" rIns="0" bIns="0" rtlCol="0" anchor="b" anchorCtr="0">
            <a:noAutofit/>
          </a:bodyPr>
          <a:lstStyle>
            <a:lvl1pPr algn="ctr">
              <a:defRPr sz="1000" b="0" i="0">
                <a:solidFill>
                  <a:schemeClr val="accent1"/>
                </a:solidFill>
                <a:latin typeface="ABC Oracle Medium" panose="020B0504040202060203" pitchFamily="34" charset="77"/>
              </a:defRPr>
            </a:lvl1pPr>
          </a:lstStyle>
          <a:p>
            <a:endParaRPr lang="en-GB" dirty="0"/>
          </a:p>
        </p:txBody>
      </p:sp>
    </p:spTree>
    <p:extLst>
      <p:ext uri="{BB962C8B-B14F-4D97-AF65-F5344CB8AC3E}">
        <p14:creationId xmlns:p14="http://schemas.microsoft.com/office/powerpoint/2010/main" val="402162852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3_Section Title">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BC0A35-605B-540D-A6C1-A30375E8AD1E}"/>
              </a:ext>
            </a:extLst>
          </p:cNvPr>
          <p:cNvSpPr>
            <a:spLocks noGrp="1"/>
          </p:cNvSpPr>
          <p:nvPr>
            <p:ph type="title"/>
          </p:nvPr>
        </p:nvSpPr>
        <p:spPr>
          <a:xfrm>
            <a:off x="314323" y="269603"/>
            <a:ext cx="5781679" cy="886673"/>
          </a:xfrm>
        </p:spPr>
        <p:txBody>
          <a:bodyPr/>
          <a:lstStyle>
            <a:lvl1pPr>
              <a:defRPr sz="3150" b="0" i="0">
                <a:solidFill>
                  <a:schemeClr val="accent1"/>
                </a:solidFill>
                <a:latin typeface="+mj-lt"/>
              </a:defRPr>
            </a:lvl1pPr>
          </a:lstStyle>
          <a:p>
            <a:r>
              <a:rPr lang="en-US"/>
              <a:t>Click to edit Master title style</a:t>
            </a:r>
            <a:endParaRPr lang="en-GB" dirty="0"/>
          </a:p>
        </p:txBody>
      </p:sp>
      <p:sp>
        <p:nvSpPr>
          <p:cNvPr id="5" name="Graphic 11">
            <a:extLst>
              <a:ext uri="{FF2B5EF4-FFF2-40B4-BE49-F238E27FC236}">
                <a16:creationId xmlns:a16="http://schemas.microsoft.com/office/drawing/2014/main" id="{306EF912-77FF-EC72-7590-3D1604547AA0}"/>
              </a:ext>
            </a:extLst>
          </p:cNvPr>
          <p:cNvSpPr/>
          <p:nvPr/>
        </p:nvSpPr>
        <p:spPr>
          <a:xfrm>
            <a:off x="9244208" y="317502"/>
            <a:ext cx="2636643" cy="1008569"/>
          </a:xfrm>
          <a:custGeom>
            <a:avLst/>
            <a:gdLst>
              <a:gd name="connsiteX0" fmla="*/ 4115562 w 4188999"/>
              <a:gd name="connsiteY0" fmla="*/ 1595750 h 1602377"/>
              <a:gd name="connsiteX1" fmla="*/ 4189000 w 4188999"/>
              <a:gd name="connsiteY1" fmla="*/ 1522747 h 1602377"/>
              <a:gd name="connsiteX2" fmla="*/ 4115562 w 4188999"/>
              <a:gd name="connsiteY2" fmla="*/ 1450690 h 1602377"/>
              <a:gd name="connsiteX3" fmla="*/ 4042124 w 4188999"/>
              <a:gd name="connsiteY3" fmla="*/ 1522747 h 1602377"/>
              <a:gd name="connsiteX4" fmla="*/ 4115562 w 4188999"/>
              <a:gd name="connsiteY4" fmla="*/ 1595750 h 1602377"/>
              <a:gd name="connsiteX5" fmla="*/ 3601307 w 4188999"/>
              <a:gd name="connsiteY5" fmla="*/ 1296067 h 1602377"/>
              <a:gd name="connsiteX6" fmla="*/ 3731038 w 4188999"/>
              <a:gd name="connsiteY6" fmla="*/ 1179414 h 1602377"/>
              <a:gd name="connsiteX7" fmla="*/ 3859816 w 4188999"/>
              <a:gd name="connsiteY7" fmla="*/ 1296067 h 1602377"/>
              <a:gd name="connsiteX8" fmla="*/ 3601307 w 4188999"/>
              <a:gd name="connsiteY8" fmla="*/ 1296067 h 1602377"/>
              <a:gd name="connsiteX9" fmla="*/ 3735800 w 4188999"/>
              <a:gd name="connsiteY9" fmla="*/ 1602378 h 1602377"/>
              <a:gd name="connsiteX10" fmla="*/ 3960019 w 4188999"/>
              <a:gd name="connsiteY10" fmla="*/ 1462053 h 1602377"/>
              <a:gd name="connsiteX11" fmla="*/ 3839813 w 4188999"/>
              <a:gd name="connsiteY11" fmla="*/ 1462053 h 1602377"/>
              <a:gd name="connsiteX12" fmla="*/ 3737705 w 4188999"/>
              <a:gd name="connsiteY12" fmla="*/ 1513278 h 1602377"/>
              <a:gd name="connsiteX13" fmla="*/ 3599403 w 4188999"/>
              <a:gd name="connsiteY13" fmla="*/ 1378634 h 1602377"/>
              <a:gd name="connsiteX14" fmla="*/ 3973354 w 4188999"/>
              <a:gd name="connsiteY14" fmla="*/ 1378634 h 1602377"/>
              <a:gd name="connsiteX15" fmla="*/ 3728180 w 4188999"/>
              <a:gd name="connsiteY15" fmla="*/ 1089367 h 1602377"/>
              <a:gd name="connsiteX16" fmla="*/ 3483959 w 4188999"/>
              <a:gd name="connsiteY16" fmla="*/ 1347387 h 1602377"/>
              <a:gd name="connsiteX17" fmla="*/ 3735800 w 4188999"/>
              <a:gd name="connsiteY17" fmla="*/ 1602378 h 1602377"/>
              <a:gd name="connsiteX18" fmla="*/ 3363754 w 4188999"/>
              <a:gd name="connsiteY18" fmla="*/ 1592909 h 1602377"/>
              <a:gd name="connsiteX19" fmla="*/ 3436239 w 4188999"/>
              <a:gd name="connsiteY19" fmla="*/ 1583441 h 1602377"/>
              <a:gd name="connsiteX20" fmla="*/ 3436239 w 4188999"/>
              <a:gd name="connsiteY20" fmla="*/ 1500969 h 1602377"/>
              <a:gd name="connsiteX21" fmla="*/ 3394234 w 4188999"/>
              <a:gd name="connsiteY21" fmla="*/ 1505703 h 1602377"/>
              <a:gd name="connsiteX22" fmla="*/ 3329369 w 4188999"/>
              <a:gd name="connsiteY22" fmla="*/ 1428912 h 1602377"/>
              <a:gd name="connsiteX23" fmla="*/ 3329369 w 4188999"/>
              <a:gd name="connsiteY23" fmla="*/ 1191818 h 1602377"/>
              <a:gd name="connsiteX24" fmla="*/ 3426714 w 4188999"/>
              <a:gd name="connsiteY24" fmla="*/ 1191818 h 1602377"/>
              <a:gd name="connsiteX25" fmla="*/ 3426714 w 4188999"/>
              <a:gd name="connsiteY25" fmla="*/ 1103570 h 1602377"/>
              <a:gd name="connsiteX26" fmla="*/ 3329369 w 4188999"/>
              <a:gd name="connsiteY26" fmla="*/ 1103570 h 1602377"/>
              <a:gd name="connsiteX27" fmla="*/ 3329369 w 4188999"/>
              <a:gd name="connsiteY27" fmla="*/ 961256 h 1602377"/>
              <a:gd name="connsiteX28" fmla="*/ 3218688 w 4188999"/>
              <a:gd name="connsiteY28" fmla="*/ 961256 h 1602377"/>
              <a:gd name="connsiteX29" fmla="*/ 3218688 w 4188999"/>
              <a:gd name="connsiteY29" fmla="*/ 1103570 h 1602377"/>
              <a:gd name="connsiteX30" fmla="*/ 3135725 w 4188999"/>
              <a:gd name="connsiteY30" fmla="*/ 1103570 h 1602377"/>
              <a:gd name="connsiteX31" fmla="*/ 3135725 w 4188999"/>
              <a:gd name="connsiteY31" fmla="*/ 1191818 h 1602377"/>
              <a:gd name="connsiteX32" fmla="*/ 3218688 w 4188999"/>
              <a:gd name="connsiteY32" fmla="*/ 1191818 h 1602377"/>
              <a:gd name="connsiteX33" fmla="*/ 3218688 w 4188999"/>
              <a:gd name="connsiteY33" fmla="*/ 1449743 h 1602377"/>
              <a:gd name="connsiteX34" fmla="*/ 3363754 w 4188999"/>
              <a:gd name="connsiteY34" fmla="*/ 1592909 h 1602377"/>
              <a:gd name="connsiteX35" fmla="*/ 2815209 w 4188999"/>
              <a:gd name="connsiteY35" fmla="*/ 1602378 h 1602377"/>
              <a:gd name="connsiteX36" fmla="*/ 2952560 w 4188999"/>
              <a:gd name="connsiteY36" fmla="*/ 1528428 h 1602377"/>
              <a:gd name="connsiteX37" fmla="*/ 2952560 w 4188999"/>
              <a:gd name="connsiteY37" fmla="*/ 1588175 h 1602377"/>
              <a:gd name="connsiteX38" fmla="*/ 3064193 w 4188999"/>
              <a:gd name="connsiteY38" fmla="*/ 1588175 h 1602377"/>
              <a:gd name="connsiteX39" fmla="*/ 3064193 w 4188999"/>
              <a:gd name="connsiteY39" fmla="*/ 1103570 h 1602377"/>
              <a:gd name="connsiteX40" fmla="*/ 2950655 w 4188999"/>
              <a:gd name="connsiteY40" fmla="*/ 1103570 h 1602377"/>
              <a:gd name="connsiteX41" fmla="*/ 2950655 w 4188999"/>
              <a:gd name="connsiteY41" fmla="*/ 1372006 h 1602377"/>
              <a:gd name="connsiteX42" fmla="*/ 2848547 w 4188999"/>
              <a:gd name="connsiteY42" fmla="*/ 1509490 h 1602377"/>
              <a:gd name="connsiteX43" fmla="*/ 2766536 w 4188999"/>
              <a:gd name="connsiteY43" fmla="*/ 1407040 h 1602377"/>
              <a:gd name="connsiteX44" fmla="*/ 2766536 w 4188999"/>
              <a:gd name="connsiteY44" fmla="*/ 1103570 h 1602377"/>
              <a:gd name="connsiteX45" fmla="*/ 2652998 w 4188999"/>
              <a:gd name="connsiteY45" fmla="*/ 1103570 h 1602377"/>
              <a:gd name="connsiteX46" fmla="*/ 2652998 w 4188999"/>
              <a:gd name="connsiteY46" fmla="*/ 1424178 h 1602377"/>
              <a:gd name="connsiteX47" fmla="*/ 2815209 w 4188999"/>
              <a:gd name="connsiteY47" fmla="*/ 1602378 h 1602377"/>
              <a:gd name="connsiteX48" fmla="*/ 2499360 w 4188999"/>
              <a:gd name="connsiteY48" fmla="*/ 1592909 h 1602377"/>
              <a:gd name="connsiteX49" fmla="*/ 2571845 w 4188999"/>
              <a:gd name="connsiteY49" fmla="*/ 1583441 h 1602377"/>
              <a:gd name="connsiteX50" fmla="*/ 2571845 w 4188999"/>
              <a:gd name="connsiteY50" fmla="*/ 1500969 h 1602377"/>
              <a:gd name="connsiteX51" fmla="*/ 2529840 w 4188999"/>
              <a:gd name="connsiteY51" fmla="*/ 1505703 h 1602377"/>
              <a:gd name="connsiteX52" fmla="*/ 2464975 w 4188999"/>
              <a:gd name="connsiteY52" fmla="*/ 1428912 h 1602377"/>
              <a:gd name="connsiteX53" fmla="*/ 2464975 w 4188999"/>
              <a:gd name="connsiteY53" fmla="*/ 1191818 h 1602377"/>
              <a:gd name="connsiteX54" fmla="*/ 2562320 w 4188999"/>
              <a:gd name="connsiteY54" fmla="*/ 1191818 h 1602377"/>
              <a:gd name="connsiteX55" fmla="*/ 2562320 w 4188999"/>
              <a:gd name="connsiteY55" fmla="*/ 1103570 h 1602377"/>
              <a:gd name="connsiteX56" fmla="*/ 2465070 w 4188999"/>
              <a:gd name="connsiteY56" fmla="*/ 1103570 h 1602377"/>
              <a:gd name="connsiteX57" fmla="*/ 2465070 w 4188999"/>
              <a:gd name="connsiteY57" fmla="*/ 961256 h 1602377"/>
              <a:gd name="connsiteX58" fmla="*/ 2354390 w 4188999"/>
              <a:gd name="connsiteY58" fmla="*/ 961256 h 1602377"/>
              <a:gd name="connsiteX59" fmla="*/ 2354390 w 4188999"/>
              <a:gd name="connsiteY59" fmla="*/ 1103570 h 1602377"/>
              <a:gd name="connsiteX60" fmla="*/ 2271427 w 4188999"/>
              <a:gd name="connsiteY60" fmla="*/ 1103570 h 1602377"/>
              <a:gd name="connsiteX61" fmla="*/ 2271427 w 4188999"/>
              <a:gd name="connsiteY61" fmla="*/ 1191818 h 1602377"/>
              <a:gd name="connsiteX62" fmla="*/ 2354390 w 4188999"/>
              <a:gd name="connsiteY62" fmla="*/ 1191818 h 1602377"/>
              <a:gd name="connsiteX63" fmla="*/ 2354390 w 4188999"/>
              <a:gd name="connsiteY63" fmla="*/ 1449743 h 1602377"/>
              <a:gd name="connsiteX64" fmla="*/ 2499360 w 4188999"/>
              <a:gd name="connsiteY64" fmla="*/ 1592909 h 1602377"/>
              <a:gd name="connsiteX65" fmla="*/ 2069116 w 4188999"/>
              <a:gd name="connsiteY65" fmla="*/ 980194 h 1602377"/>
              <a:gd name="connsiteX66" fmla="*/ 2143506 w 4188999"/>
              <a:gd name="connsiteY66" fmla="*/ 1054144 h 1602377"/>
              <a:gd name="connsiteX67" fmla="*/ 2217896 w 4188999"/>
              <a:gd name="connsiteY67" fmla="*/ 980194 h 1602377"/>
              <a:gd name="connsiteX68" fmla="*/ 2143506 w 4188999"/>
              <a:gd name="connsiteY68" fmla="*/ 905297 h 1602377"/>
              <a:gd name="connsiteX69" fmla="*/ 2069116 w 4188999"/>
              <a:gd name="connsiteY69" fmla="*/ 980194 h 1602377"/>
              <a:gd name="connsiteX70" fmla="*/ 2087213 w 4188999"/>
              <a:gd name="connsiteY70" fmla="*/ 1588175 h 1602377"/>
              <a:gd name="connsiteX71" fmla="*/ 2199799 w 4188999"/>
              <a:gd name="connsiteY71" fmla="*/ 1588175 h 1602377"/>
              <a:gd name="connsiteX72" fmla="*/ 2199799 w 4188999"/>
              <a:gd name="connsiteY72" fmla="*/ 1103570 h 1602377"/>
              <a:gd name="connsiteX73" fmla="*/ 2087213 w 4188999"/>
              <a:gd name="connsiteY73" fmla="*/ 1103570 h 1602377"/>
              <a:gd name="connsiteX74" fmla="*/ 2087213 w 4188999"/>
              <a:gd name="connsiteY74" fmla="*/ 1588175 h 1602377"/>
              <a:gd name="connsiteX75" fmla="*/ 1928908 w 4188999"/>
              <a:gd name="connsiteY75" fmla="*/ 1592909 h 1602377"/>
              <a:gd name="connsiteX76" fmla="*/ 2001393 w 4188999"/>
              <a:gd name="connsiteY76" fmla="*/ 1583441 h 1602377"/>
              <a:gd name="connsiteX77" fmla="*/ 2001393 w 4188999"/>
              <a:gd name="connsiteY77" fmla="*/ 1500969 h 1602377"/>
              <a:gd name="connsiteX78" fmla="*/ 1959388 w 4188999"/>
              <a:gd name="connsiteY78" fmla="*/ 1505703 h 1602377"/>
              <a:gd name="connsiteX79" fmla="*/ 1894523 w 4188999"/>
              <a:gd name="connsiteY79" fmla="*/ 1428912 h 1602377"/>
              <a:gd name="connsiteX80" fmla="*/ 1894523 w 4188999"/>
              <a:gd name="connsiteY80" fmla="*/ 1191818 h 1602377"/>
              <a:gd name="connsiteX81" fmla="*/ 1991868 w 4188999"/>
              <a:gd name="connsiteY81" fmla="*/ 1191818 h 1602377"/>
              <a:gd name="connsiteX82" fmla="*/ 1991868 w 4188999"/>
              <a:gd name="connsiteY82" fmla="*/ 1103570 h 1602377"/>
              <a:gd name="connsiteX83" fmla="*/ 1894523 w 4188999"/>
              <a:gd name="connsiteY83" fmla="*/ 1103570 h 1602377"/>
              <a:gd name="connsiteX84" fmla="*/ 1894523 w 4188999"/>
              <a:gd name="connsiteY84" fmla="*/ 961256 h 1602377"/>
              <a:gd name="connsiteX85" fmla="*/ 1783842 w 4188999"/>
              <a:gd name="connsiteY85" fmla="*/ 961256 h 1602377"/>
              <a:gd name="connsiteX86" fmla="*/ 1783842 w 4188999"/>
              <a:gd name="connsiteY86" fmla="*/ 1103570 h 1602377"/>
              <a:gd name="connsiteX87" fmla="*/ 1700879 w 4188999"/>
              <a:gd name="connsiteY87" fmla="*/ 1103570 h 1602377"/>
              <a:gd name="connsiteX88" fmla="*/ 1700879 w 4188999"/>
              <a:gd name="connsiteY88" fmla="*/ 1191818 h 1602377"/>
              <a:gd name="connsiteX89" fmla="*/ 1783842 w 4188999"/>
              <a:gd name="connsiteY89" fmla="*/ 1191818 h 1602377"/>
              <a:gd name="connsiteX90" fmla="*/ 1783842 w 4188999"/>
              <a:gd name="connsiteY90" fmla="*/ 1449743 h 1602377"/>
              <a:gd name="connsiteX91" fmla="*/ 1928908 w 4188999"/>
              <a:gd name="connsiteY91" fmla="*/ 1592909 h 1602377"/>
              <a:gd name="connsiteX92" fmla="*/ 1450848 w 4188999"/>
              <a:gd name="connsiteY92" fmla="*/ 1602378 h 1602377"/>
              <a:gd name="connsiteX93" fmla="*/ 1666494 w 4188999"/>
              <a:gd name="connsiteY93" fmla="*/ 1444914 h 1602377"/>
              <a:gd name="connsiteX94" fmla="*/ 1488091 w 4188999"/>
              <a:gd name="connsiteY94" fmla="*/ 1298813 h 1602377"/>
              <a:gd name="connsiteX95" fmla="*/ 1428941 w 4188999"/>
              <a:gd name="connsiteY95" fmla="*/ 1285557 h 1602377"/>
              <a:gd name="connsiteX96" fmla="*/ 1351693 w 4188999"/>
              <a:gd name="connsiteY96" fmla="*/ 1229598 h 1602377"/>
              <a:gd name="connsiteX97" fmla="*/ 1435608 w 4188999"/>
              <a:gd name="connsiteY97" fmla="*/ 1172691 h 1602377"/>
              <a:gd name="connsiteX98" fmla="*/ 1535811 w 4188999"/>
              <a:gd name="connsiteY98" fmla="*/ 1234332 h 1602377"/>
              <a:gd name="connsiteX99" fmla="*/ 1649349 w 4188999"/>
              <a:gd name="connsiteY99" fmla="*/ 1234332 h 1602377"/>
              <a:gd name="connsiteX100" fmla="*/ 1436561 w 4188999"/>
              <a:gd name="connsiteY100" fmla="*/ 1090219 h 1602377"/>
              <a:gd name="connsiteX101" fmla="*/ 1236155 w 4188999"/>
              <a:gd name="connsiteY101" fmla="*/ 1236320 h 1602377"/>
              <a:gd name="connsiteX102" fmla="*/ 1400270 w 4188999"/>
              <a:gd name="connsiteY102" fmla="*/ 1380433 h 1602377"/>
              <a:gd name="connsiteX103" fmla="*/ 1457516 w 4188999"/>
              <a:gd name="connsiteY103" fmla="*/ 1392742 h 1602377"/>
              <a:gd name="connsiteX104" fmla="*/ 1551051 w 4188999"/>
              <a:gd name="connsiteY104" fmla="*/ 1456277 h 1602377"/>
              <a:gd name="connsiteX105" fmla="*/ 1456563 w 4188999"/>
              <a:gd name="connsiteY105" fmla="*/ 1518864 h 1602377"/>
              <a:gd name="connsiteX106" fmla="*/ 1341120 w 4188999"/>
              <a:gd name="connsiteY106" fmla="*/ 1437339 h 1602377"/>
              <a:gd name="connsiteX107" fmla="*/ 1219010 w 4188999"/>
              <a:gd name="connsiteY107" fmla="*/ 1437339 h 1602377"/>
              <a:gd name="connsiteX108" fmla="*/ 1450848 w 4188999"/>
              <a:gd name="connsiteY108" fmla="*/ 1602378 h 1602377"/>
              <a:gd name="connsiteX109" fmla="*/ 720090 w 4188999"/>
              <a:gd name="connsiteY109" fmla="*/ 1588175 h 1602377"/>
              <a:gd name="connsiteX110" fmla="*/ 833628 w 4188999"/>
              <a:gd name="connsiteY110" fmla="*/ 1588175 h 1602377"/>
              <a:gd name="connsiteX111" fmla="*/ 833628 w 4188999"/>
              <a:gd name="connsiteY111" fmla="*/ 1317845 h 1602377"/>
              <a:gd name="connsiteX112" fmla="*/ 943356 w 4188999"/>
              <a:gd name="connsiteY112" fmla="*/ 1182254 h 1602377"/>
              <a:gd name="connsiteX113" fmla="*/ 1023461 w 4188999"/>
              <a:gd name="connsiteY113" fmla="*/ 1275236 h 1602377"/>
              <a:gd name="connsiteX114" fmla="*/ 1023461 w 4188999"/>
              <a:gd name="connsiteY114" fmla="*/ 1588175 h 1602377"/>
              <a:gd name="connsiteX115" fmla="*/ 1137952 w 4188999"/>
              <a:gd name="connsiteY115" fmla="*/ 1588175 h 1602377"/>
              <a:gd name="connsiteX116" fmla="*/ 1137952 w 4188999"/>
              <a:gd name="connsiteY116" fmla="*/ 1265673 h 1602377"/>
              <a:gd name="connsiteX117" fmla="*/ 975741 w 4188999"/>
              <a:gd name="connsiteY117" fmla="*/ 1089272 h 1602377"/>
              <a:gd name="connsiteX118" fmla="*/ 830675 w 4188999"/>
              <a:gd name="connsiteY118" fmla="*/ 1166063 h 1602377"/>
              <a:gd name="connsiteX119" fmla="*/ 830675 w 4188999"/>
              <a:gd name="connsiteY119" fmla="*/ 1103475 h 1602377"/>
              <a:gd name="connsiteX120" fmla="*/ 720090 w 4188999"/>
              <a:gd name="connsiteY120" fmla="*/ 1103475 h 1602377"/>
              <a:gd name="connsiteX121" fmla="*/ 720090 w 4188999"/>
              <a:gd name="connsiteY121" fmla="*/ 1588175 h 1602377"/>
              <a:gd name="connsiteX122" fmla="*/ 471964 w 4188999"/>
              <a:gd name="connsiteY122" fmla="*/ 1588175 h 1602377"/>
              <a:gd name="connsiteX123" fmla="*/ 591217 w 4188999"/>
              <a:gd name="connsiteY123" fmla="*/ 1588175 h 1602377"/>
              <a:gd name="connsiteX124" fmla="*/ 591217 w 4188999"/>
              <a:gd name="connsiteY124" fmla="*/ 924329 h 1602377"/>
              <a:gd name="connsiteX125" fmla="*/ 471964 w 4188999"/>
              <a:gd name="connsiteY125" fmla="*/ 924329 h 1602377"/>
              <a:gd name="connsiteX126" fmla="*/ 471964 w 4188999"/>
              <a:gd name="connsiteY126" fmla="*/ 1588175 h 1602377"/>
              <a:gd name="connsiteX127" fmla="*/ 3960971 w 4188999"/>
              <a:gd name="connsiteY127" fmla="*/ 697081 h 1602377"/>
              <a:gd name="connsiteX128" fmla="*/ 4176617 w 4188999"/>
              <a:gd name="connsiteY128" fmla="*/ 539618 h 1602377"/>
              <a:gd name="connsiteX129" fmla="*/ 3998214 w 4188999"/>
              <a:gd name="connsiteY129" fmla="*/ 393517 h 1602377"/>
              <a:gd name="connsiteX130" fmla="*/ 3939064 w 4188999"/>
              <a:gd name="connsiteY130" fmla="*/ 380261 h 1602377"/>
              <a:gd name="connsiteX131" fmla="*/ 3861816 w 4188999"/>
              <a:gd name="connsiteY131" fmla="*/ 324301 h 1602377"/>
              <a:gd name="connsiteX132" fmla="*/ 3945731 w 4188999"/>
              <a:gd name="connsiteY132" fmla="*/ 267394 h 1602377"/>
              <a:gd name="connsiteX133" fmla="*/ 4045934 w 4188999"/>
              <a:gd name="connsiteY133" fmla="*/ 329035 h 1602377"/>
              <a:gd name="connsiteX134" fmla="*/ 4159472 w 4188999"/>
              <a:gd name="connsiteY134" fmla="*/ 329035 h 1602377"/>
              <a:gd name="connsiteX135" fmla="*/ 3946684 w 4188999"/>
              <a:gd name="connsiteY135" fmla="*/ 184923 h 1602377"/>
              <a:gd name="connsiteX136" fmla="*/ 3746278 w 4188999"/>
              <a:gd name="connsiteY136" fmla="*/ 331024 h 1602377"/>
              <a:gd name="connsiteX137" fmla="*/ 3910394 w 4188999"/>
              <a:gd name="connsiteY137" fmla="*/ 475136 h 1602377"/>
              <a:gd name="connsiteX138" fmla="*/ 3967639 w 4188999"/>
              <a:gd name="connsiteY138" fmla="*/ 487446 h 1602377"/>
              <a:gd name="connsiteX139" fmla="*/ 4061174 w 4188999"/>
              <a:gd name="connsiteY139" fmla="*/ 550980 h 1602377"/>
              <a:gd name="connsiteX140" fmla="*/ 3966686 w 4188999"/>
              <a:gd name="connsiteY140" fmla="*/ 613568 h 1602377"/>
              <a:gd name="connsiteX141" fmla="*/ 3851243 w 4188999"/>
              <a:gd name="connsiteY141" fmla="*/ 532043 h 1602377"/>
              <a:gd name="connsiteX142" fmla="*/ 3729133 w 4188999"/>
              <a:gd name="connsiteY142" fmla="*/ 532043 h 1602377"/>
              <a:gd name="connsiteX143" fmla="*/ 3960971 w 4188999"/>
              <a:gd name="connsiteY143" fmla="*/ 697081 h 1602377"/>
              <a:gd name="connsiteX144" fmla="*/ 3307747 w 4188999"/>
              <a:gd name="connsiteY144" fmla="*/ 390771 h 1602377"/>
              <a:gd name="connsiteX145" fmla="*/ 3437478 w 4188999"/>
              <a:gd name="connsiteY145" fmla="*/ 274117 h 1602377"/>
              <a:gd name="connsiteX146" fmla="*/ 3566255 w 4188999"/>
              <a:gd name="connsiteY146" fmla="*/ 390771 h 1602377"/>
              <a:gd name="connsiteX147" fmla="*/ 3307747 w 4188999"/>
              <a:gd name="connsiteY147" fmla="*/ 390771 h 1602377"/>
              <a:gd name="connsiteX148" fmla="*/ 3442240 w 4188999"/>
              <a:gd name="connsiteY148" fmla="*/ 697081 h 1602377"/>
              <a:gd name="connsiteX149" fmla="*/ 3666458 w 4188999"/>
              <a:gd name="connsiteY149" fmla="*/ 556756 h 1602377"/>
              <a:gd name="connsiteX150" fmla="*/ 3546253 w 4188999"/>
              <a:gd name="connsiteY150" fmla="*/ 556756 h 1602377"/>
              <a:gd name="connsiteX151" fmla="*/ 3444145 w 4188999"/>
              <a:gd name="connsiteY151" fmla="*/ 607981 h 1602377"/>
              <a:gd name="connsiteX152" fmla="*/ 3305842 w 4188999"/>
              <a:gd name="connsiteY152" fmla="*/ 473337 h 1602377"/>
              <a:gd name="connsiteX153" fmla="*/ 3679889 w 4188999"/>
              <a:gd name="connsiteY153" fmla="*/ 473337 h 1602377"/>
              <a:gd name="connsiteX154" fmla="*/ 3434715 w 4188999"/>
              <a:gd name="connsiteY154" fmla="*/ 184070 h 1602377"/>
              <a:gd name="connsiteX155" fmla="*/ 3190494 w 4188999"/>
              <a:gd name="connsiteY155" fmla="*/ 441996 h 1602377"/>
              <a:gd name="connsiteX156" fmla="*/ 3442240 w 4188999"/>
              <a:gd name="connsiteY156" fmla="*/ 697081 h 1602377"/>
              <a:gd name="connsiteX157" fmla="*/ 2968371 w 4188999"/>
              <a:gd name="connsiteY157" fmla="*/ 74897 h 1602377"/>
              <a:gd name="connsiteX158" fmla="*/ 3042761 w 4188999"/>
              <a:gd name="connsiteY158" fmla="*/ 148847 h 1602377"/>
              <a:gd name="connsiteX159" fmla="*/ 3117152 w 4188999"/>
              <a:gd name="connsiteY159" fmla="*/ 74897 h 1602377"/>
              <a:gd name="connsiteX160" fmla="*/ 3042761 w 4188999"/>
              <a:gd name="connsiteY160" fmla="*/ 0 h 1602377"/>
              <a:gd name="connsiteX161" fmla="*/ 2968371 w 4188999"/>
              <a:gd name="connsiteY161" fmla="*/ 74897 h 1602377"/>
              <a:gd name="connsiteX162" fmla="*/ 2986469 w 4188999"/>
              <a:gd name="connsiteY162" fmla="*/ 682878 h 1602377"/>
              <a:gd name="connsiteX163" fmla="*/ 3099054 w 4188999"/>
              <a:gd name="connsiteY163" fmla="*/ 682878 h 1602377"/>
              <a:gd name="connsiteX164" fmla="*/ 3099054 w 4188999"/>
              <a:gd name="connsiteY164" fmla="*/ 198179 h 1602377"/>
              <a:gd name="connsiteX165" fmla="*/ 2986469 w 4188999"/>
              <a:gd name="connsiteY165" fmla="*/ 198179 h 1602377"/>
              <a:gd name="connsiteX166" fmla="*/ 2986469 w 4188999"/>
              <a:gd name="connsiteY166" fmla="*/ 682878 h 1602377"/>
              <a:gd name="connsiteX167" fmla="*/ 2628995 w 4188999"/>
              <a:gd name="connsiteY167" fmla="*/ 682878 h 1602377"/>
              <a:gd name="connsiteX168" fmla="*/ 2742533 w 4188999"/>
              <a:gd name="connsiteY168" fmla="*/ 682878 h 1602377"/>
              <a:gd name="connsiteX169" fmla="*/ 2742533 w 4188999"/>
              <a:gd name="connsiteY169" fmla="*/ 463774 h 1602377"/>
              <a:gd name="connsiteX170" fmla="*/ 2826449 w 4188999"/>
              <a:gd name="connsiteY170" fmla="*/ 299682 h 1602377"/>
              <a:gd name="connsiteX171" fmla="*/ 2913316 w 4188999"/>
              <a:gd name="connsiteY171" fmla="*/ 292108 h 1602377"/>
              <a:gd name="connsiteX172" fmla="*/ 2913316 w 4188999"/>
              <a:gd name="connsiteY172" fmla="*/ 183976 h 1602377"/>
              <a:gd name="connsiteX173" fmla="*/ 2739676 w 4188999"/>
              <a:gd name="connsiteY173" fmla="*/ 297789 h 1602377"/>
              <a:gd name="connsiteX174" fmla="*/ 2739676 w 4188999"/>
              <a:gd name="connsiteY174" fmla="*/ 198179 h 1602377"/>
              <a:gd name="connsiteX175" fmla="*/ 2628995 w 4188999"/>
              <a:gd name="connsiteY175" fmla="*/ 198179 h 1602377"/>
              <a:gd name="connsiteX176" fmla="*/ 2628995 w 4188999"/>
              <a:gd name="connsiteY176" fmla="*/ 682878 h 1602377"/>
              <a:gd name="connsiteX177" fmla="*/ 2140744 w 4188999"/>
              <a:gd name="connsiteY177" fmla="*/ 440102 h 1602377"/>
              <a:gd name="connsiteX178" fmla="*/ 2264759 w 4188999"/>
              <a:gd name="connsiteY178" fmla="*/ 275064 h 1602377"/>
              <a:gd name="connsiteX179" fmla="*/ 2392585 w 4188999"/>
              <a:gd name="connsiteY179" fmla="*/ 440102 h 1602377"/>
              <a:gd name="connsiteX180" fmla="*/ 2264759 w 4188999"/>
              <a:gd name="connsiteY180" fmla="*/ 607034 h 1602377"/>
              <a:gd name="connsiteX181" fmla="*/ 2140744 w 4188999"/>
              <a:gd name="connsiteY181" fmla="*/ 440102 h 1602377"/>
              <a:gd name="connsiteX182" fmla="*/ 2242852 w 4188999"/>
              <a:gd name="connsiteY182" fmla="*/ 697081 h 1602377"/>
              <a:gd name="connsiteX183" fmla="*/ 2390775 w 4188999"/>
              <a:gd name="connsiteY183" fmla="*/ 622184 h 1602377"/>
              <a:gd name="connsiteX184" fmla="*/ 2390775 w 4188999"/>
              <a:gd name="connsiteY184" fmla="*/ 682878 h 1602377"/>
              <a:gd name="connsiteX185" fmla="*/ 2505266 w 4188999"/>
              <a:gd name="connsiteY185" fmla="*/ 682878 h 1602377"/>
              <a:gd name="connsiteX186" fmla="*/ 2505266 w 4188999"/>
              <a:gd name="connsiteY186" fmla="*/ 198179 h 1602377"/>
              <a:gd name="connsiteX187" fmla="*/ 2390775 w 4188999"/>
              <a:gd name="connsiteY187" fmla="*/ 198179 h 1602377"/>
              <a:gd name="connsiteX188" fmla="*/ 2390775 w 4188999"/>
              <a:gd name="connsiteY188" fmla="*/ 260766 h 1602377"/>
              <a:gd name="connsiteX189" fmla="*/ 2242852 w 4188999"/>
              <a:gd name="connsiteY189" fmla="*/ 183976 h 1602377"/>
              <a:gd name="connsiteX190" fmla="*/ 2024348 w 4188999"/>
              <a:gd name="connsiteY190" fmla="*/ 440008 h 1602377"/>
              <a:gd name="connsiteX191" fmla="*/ 2242852 w 4188999"/>
              <a:gd name="connsiteY191" fmla="*/ 697081 h 1602377"/>
              <a:gd name="connsiteX192" fmla="*/ 1683068 w 4188999"/>
              <a:gd name="connsiteY192" fmla="*/ 697081 h 1602377"/>
              <a:gd name="connsiteX193" fmla="*/ 1820418 w 4188999"/>
              <a:gd name="connsiteY193" fmla="*/ 623131 h 1602377"/>
              <a:gd name="connsiteX194" fmla="*/ 1820418 w 4188999"/>
              <a:gd name="connsiteY194" fmla="*/ 682878 h 1602377"/>
              <a:gd name="connsiteX195" fmla="*/ 1932051 w 4188999"/>
              <a:gd name="connsiteY195" fmla="*/ 682878 h 1602377"/>
              <a:gd name="connsiteX196" fmla="*/ 1932051 w 4188999"/>
              <a:gd name="connsiteY196" fmla="*/ 198179 h 1602377"/>
              <a:gd name="connsiteX197" fmla="*/ 1818513 w 4188999"/>
              <a:gd name="connsiteY197" fmla="*/ 198179 h 1602377"/>
              <a:gd name="connsiteX198" fmla="*/ 1818513 w 4188999"/>
              <a:gd name="connsiteY198" fmla="*/ 466615 h 1602377"/>
              <a:gd name="connsiteX199" fmla="*/ 1716405 w 4188999"/>
              <a:gd name="connsiteY199" fmla="*/ 604099 h 1602377"/>
              <a:gd name="connsiteX200" fmla="*/ 1634395 w 4188999"/>
              <a:gd name="connsiteY200" fmla="*/ 501649 h 1602377"/>
              <a:gd name="connsiteX201" fmla="*/ 1634395 w 4188999"/>
              <a:gd name="connsiteY201" fmla="*/ 198179 h 1602377"/>
              <a:gd name="connsiteX202" fmla="*/ 1520857 w 4188999"/>
              <a:gd name="connsiteY202" fmla="*/ 198179 h 1602377"/>
              <a:gd name="connsiteX203" fmla="*/ 1520857 w 4188999"/>
              <a:gd name="connsiteY203" fmla="*/ 518787 h 1602377"/>
              <a:gd name="connsiteX204" fmla="*/ 1683068 w 4188999"/>
              <a:gd name="connsiteY204" fmla="*/ 697081 h 1602377"/>
              <a:gd name="connsiteX205" fmla="*/ 1368552 w 4188999"/>
              <a:gd name="connsiteY205" fmla="*/ 687613 h 1602377"/>
              <a:gd name="connsiteX206" fmla="*/ 1441037 w 4188999"/>
              <a:gd name="connsiteY206" fmla="*/ 678144 h 1602377"/>
              <a:gd name="connsiteX207" fmla="*/ 1441037 w 4188999"/>
              <a:gd name="connsiteY207" fmla="*/ 595577 h 1602377"/>
              <a:gd name="connsiteX208" fmla="*/ 1399032 w 4188999"/>
              <a:gd name="connsiteY208" fmla="*/ 600312 h 1602377"/>
              <a:gd name="connsiteX209" fmla="*/ 1334167 w 4188999"/>
              <a:gd name="connsiteY209" fmla="*/ 523521 h 1602377"/>
              <a:gd name="connsiteX210" fmla="*/ 1334167 w 4188999"/>
              <a:gd name="connsiteY210" fmla="*/ 286426 h 1602377"/>
              <a:gd name="connsiteX211" fmla="*/ 1431512 w 4188999"/>
              <a:gd name="connsiteY211" fmla="*/ 286426 h 1602377"/>
              <a:gd name="connsiteX212" fmla="*/ 1431512 w 4188999"/>
              <a:gd name="connsiteY212" fmla="*/ 198179 h 1602377"/>
              <a:gd name="connsiteX213" fmla="*/ 1334167 w 4188999"/>
              <a:gd name="connsiteY213" fmla="*/ 198179 h 1602377"/>
              <a:gd name="connsiteX214" fmla="*/ 1334167 w 4188999"/>
              <a:gd name="connsiteY214" fmla="*/ 55960 h 1602377"/>
              <a:gd name="connsiteX215" fmla="*/ 1223486 w 4188999"/>
              <a:gd name="connsiteY215" fmla="*/ 55960 h 1602377"/>
              <a:gd name="connsiteX216" fmla="*/ 1223486 w 4188999"/>
              <a:gd name="connsiteY216" fmla="*/ 198179 h 1602377"/>
              <a:gd name="connsiteX217" fmla="*/ 1140524 w 4188999"/>
              <a:gd name="connsiteY217" fmla="*/ 198179 h 1602377"/>
              <a:gd name="connsiteX218" fmla="*/ 1140524 w 4188999"/>
              <a:gd name="connsiteY218" fmla="*/ 286426 h 1602377"/>
              <a:gd name="connsiteX219" fmla="*/ 1223486 w 4188999"/>
              <a:gd name="connsiteY219" fmla="*/ 286426 h 1602377"/>
              <a:gd name="connsiteX220" fmla="*/ 1223486 w 4188999"/>
              <a:gd name="connsiteY220" fmla="*/ 544352 h 1602377"/>
              <a:gd name="connsiteX221" fmla="*/ 1368552 w 4188999"/>
              <a:gd name="connsiteY221" fmla="*/ 687613 h 1602377"/>
              <a:gd name="connsiteX222" fmla="*/ 884111 w 4188999"/>
              <a:gd name="connsiteY222" fmla="*/ 697081 h 1602377"/>
              <a:gd name="connsiteX223" fmla="*/ 1106424 w 4188999"/>
              <a:gd name="connsiteY223" fmla="*/ 530149 h 1602377"/>
              <a:gd name="connsiteX224" fmla="*/ 993838 w 4188999"/>
              <a:gd name="connsiteY224" fmla="*/ 530149 h 1602377"/>
              <a:gd name="connsiteX225" fmla="*/ 886015 w 4188999"/>
              <a:gd name="connsiteY225" fmla="*/ 604099 h 1602377"/>
              <a:gd name="connsiteX226" fmla="*/ 761048 w 4188999"/>
              <a:gd name="connsiteY226" fmla="*/ 441901 h 1602377"/>
              <a:gd name="connsiteX227" fmla="*/ 888873 w 4188999"/>
              <a:gd name="connsiteY227" fmla="*/ 277810 h 1602377"/>
              <a:gd name="connsiteX228" fmla="*/ 993838 w 4188999"/>
              <a:gd name="connsiteY228" fmla="*/ 351760 h 1602377"/>
              <a:gd name="connsiteX229" fmla="*/ 1105472 w 4188999"/>
              <a:gd name="connsiteY229" fmla="*/ 351760 h 1602377"/>
              <a:gd name="connsiteX230" fmla="*/ 886968 w 4188999"/>
              <a:gd name="connsiteY230" fmla="*/ 184828 h 1602377"/>
              <a:gd name="connsiteX231" fmla="*/ 641795 w 4188999"/>
              <a:gd name="connsiteY231" fmla="*/ 441807 h 1602377"/>
              <a:gd name="connsiteX232" fmla="*/ 884111 w 4188999"/>
              <a:gd name="connsiteY232" fmla="*/ 697081 h 1602377"/>
              <a:gd name="connsiteX233" fmla="*/ 208026 w 4188999"/>
              <a:gd name="connsiteY233" fmla="*/ 444837 h 1602377"/>
              <a:gd name="connsiteX234" fmla="*/ 252889 w 4188999"/>
              <a:gd name="connsiteY234" fmla="*/ 314927 h 1602377"/>
              <a:gd name="connsiteX235" fmla="*/ 312039 w 4188999"/>
              <a:gd name="connsiteY235" fmla="*/ 143261 h 1602377"/>
              <a:gd name="connsiteX236" fmla="*/ 312992 w 4188999"/>
              <a:gd name="connsiteY236" fmla="*/ 143261 h 1602377"/>
              <a:gd name="connsiteX237" fmla="*/ 372142 w 4188999"/>
              <a:gd name="connsiteY237" fmla="*/ 313980 h 1602377"/>
              <a:gd name="connsiteX238" fmla="*/ 417005 w 4188999"/>
              <a:gd name="connsiteY238" fmla="*/ 444837 h 1602377"/>
              <a:gd name="connsiteX239" fmla="*/ 208026 w 4188999"/>
              <a:gd name="connsiteY239" fmla="*/ 444837 h 1602377"/>
              <a:gd name="connsiteX240" fmla="*/ 0 w 4188999"/>
              <a:gd name="connsiteY240" fmla="*/ 682878 h 1602377"/>
              <a:gd name="connsiteX241" fmla="*/ 124968 w 4188999"/>
              <a:gd name="connsiteY241" fmla="*/ 682878 h 1602377"/>
              <a:gd name="connsiteX242" fmla="*/ 172688 w 4188999"/>
              <a:gd name="connsiteY242" fmla="*/ 544447 h 1602377"/>
              <a:gd name="connsiteX243" fmla="*/ 451295 w 4188999"/>
              <a:gd name="connsiteY243" fmla="*/ 544447 h 1602377"/>
              <a:gd name="connsiteX244" fmla="*/ 499015 w 4188999"/>
              <a:gd name="connsiteY244" fmla="*/ 682878 h 1602377"/>
              <a:gd name="connsiteX245" fmla="*/ 626840 w 4188999"/>
              <a:gd name="connsiteY245" fmla="*/ 682878 h 1602377"/>
              <a:gd name="connsiteX246" fmla="*/ 380714 w 4188999"/>
              <a:gd name="connsiteY246" fmla="*/ 18937 h 1602377"/>
              <a:gd name="connsiteX247" fmla="*/ 248984 w 4188999"/>
              <a:gd name="connsiteY247" fmla="*/ 18937 h 1602377"/>
              <a:gd name="connsiteX248" fmla="*/ 0 w 4188999"/>
              <a:gd name="connsiteY248" fmla="*/ 682878 h 16023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Lst>
            <a:rect l="l" t="t" r="r" b="b"/>
            <a:pathLst>
              <a:path w="4188999" h="1602377">
                <a:moveTo>
                  <a:pt x="4115562" y="1595750"/>
                </a:moveTo>
                <a:cubicBezTo>
                  <a:pt x="4155662" y="1595750"/>
                  <a:pt x="4189000" y="1563462"/>
                  <a:pt x="4189000" y="1522747"/>
                </a:cubicBezTo>
                <a:cubicBezTo>
                  <a:pt x="4189000" y="1482884"/>
                  <a:pt x="4155567" y="1450690"/>
                  <a:pt x="4115562" y="1450690"/>
                </a:cubicBezTo>
                <a:cubicBezTo>
                  <a:pt x="4075462" y="1450690"/>
                  <a:pt x="4042124" y="1482978"/>
                  <a:pt x="4042124" y="1522747"/>
                </a:cubicBezTo>
                <a:cubicBezTo>
                  <a:pt x="4042124" y="1563556"/>
                  <a:pt x="4075462" y="1595750"/>
                  <a:pt x="4115562" y="1595750"/>
                </a:cubicBezTo>
                <a:moveTo>
                  <a:pt x="3601307" y="1296067"/>
                </a:moveTo>
                <a:cubicBezTo>
                  <a:pt x="3611785" y="1227798"/>
                  <a:pt x="3664268" y="1179414"/>
                  <a:pt x="3731038" y="1179414"/>
                </a:cubicBezTo>
                <a:cubicBezTo>
                  <a:pt x="3803523" y="1179414"/>
                  <a:pt x="3849338" y="1225905"/>
                  <a:pt x="3859816" y="1296067"/>
                </a:cubicBezTo>
                <a:lnTo>
                  <a:pt x="3601307" y="1296067"/>
                </a:lnTo>
                <a:close/>
                <a:moveTo>
                  <a:pt x="3735800" y="1602378"/>
                </a:moveTo>
                <a:cubicBezTo>
                  <a:pt x="3856006" y="1602378"/>
                  <a:pt x="3934206" y="1544524"/>
                  <a:pt x="3960019" y="1462053"/>
                </a:cubicBezTo>
                <a:lnTo>
                  <a:pt x="3839813" y="1462053"/>
                </a:lnTo>
                <a:cubicBezTo>
                  <a:pt x="3824573" y="1490459"/>
                  <a:pt x="3793046" y="1513278"/>
                  <a:pt x="3737705" y="1513278"/>
                </a:cubicBezTo>
                <a:cubicBezTo>
                  <a:pt x="3661410" y="1513278"/>
                  <a:pt x="3605117" y="1459212"/>
                  <a:pt x="3599403" y="1378634"/>
                </a:cubicBezTo>
                <a:lnTo>
                  <a:pt x="3973354" y="1378634"/>
                </a:lnTo>
                <a:cubicBezTo>
                  <a:pt x="3971449" y="1194658"/>
                  <a:pt x="3874103" y="1089367"/>
                  <a:pt x="3728180" y="1089367"/>
                </a:cubicBezTo>
                <a:cubicBezTo>
                  <a:pt x="3595592" y="1089367"/>
                  <a:pt x="3483959" y="1195605"/>
                  <a:pt x="3483959" y="1347387"/>
                </a:cubicBezTo>
                <a:cubicBezTo>
                  <a:pt x="3483959" y="1500022"/>
                  <a:pt x="3580353" y="1602378"/>
                  <a:pt x="3735800" y="1602378"/>
                </a:cubicBezTo>
                <a:moveTo>
                  <a:pt x="3363754" y="1592909"/>
                </a:moveTo>
                <a:cubicBezTo>
                  <a:pt x="3390424" y="1592909"/>
                  <a:pt x="3420047" y="1589122"/>
                  <a:pt x="3436239" y="1583441"/>
                </a:cubicBezTo>
                <a:lnTo>
                  <a:pt x="3436239" y="1500969"/>
                </a:lnTo>
                <a:cubicBezTo>
                  <a:pt x="3420047" y="1503809"/>
                  <a:pt x="3405664" y="1505703"/>
                  <a:pt x="3394234" y="1505703"/>
                </a:cubicBezTo>
                <a:cubicBezTo>
                  <a:pt x="3346514" y="1505703"/>
                  <a:pt x="3329369" y="1479191"/>
                  <a:pt x="3329369" y="1428912"/>
                </a:cubicBezTo>
                <a:lnTo>
                  <a:pt x="3329369" y="1191818"/>
                </a:lnTo>
                <a:lnTo>
                  <a:pt x="3426714" y="1191818"/>
                </a:lnTo>
                <a:lnTo>
                  <a:pt x="3426714" y="1103570"/>
                </a:lnTo>
                <a:lnTo>
                  <a:pt x="3329369" y="1103570"/>
                </a:lnTo>
                <a:lnTo>
                  <a:pt x="3329369" y="961256"/>
                </a:lnTo>
                <a:lnTo>
                  <a:pt x="3218688" y="961256"/>
                </a:lnTo>
                <a:lnTo>
                  <a:pt x="3218688" y="1103570"/>
                </a:lnTo>
                <a:lnTo>
                  <a:pt x="3135725" y="1103570"/>
                </a:lnTo>
                <a:lnTo>
                  <a:pt x="3135725" y="1191818"/>
                </a:lnTo>
                <a:lnTo>
                  <a:pt x="3218688" y="1191818"/>
                </a:lnTo>
                <a:lnTo>
                  <a:pt x="3218688" y="1449743"/>
                </a:lnTo>
                <a:cubicBezTo>
                  <a:pt x="3218688" y="1556928"/>
                  <a:pt x="3284601" y="1592909"/>
                  <a:pt x="3363754" y="1592909"/>
                </a:cubicBezTo>
                <a:moveTo>
                  <a:pt x="2815209" y="1602378"/>
                </a:moveTo>
                <a:cubicBezTo>
                  <a:pt x="2879122" y="1602378"/>
                  <a:pt x="2925890" y="1576813"/>
                  <a:pt x="2952560" y="1528428"/>
                </a:cubicBezTo>
                <a:lnTo>
                  <a:pt x="2952560" y="1588175"/>
                </a:lnTo>
                <a:lnTo>
                  <a:pt x="3064193" y="1588175"/>
                </a:lnTo>
                <a:lnTo>
                  <a:pt x="3064193" y="1103570"/>
                </a:lnTo>
                <a:lnTo>
                  <a:pt x="2950655" y="1103570"/>
                </a:lnTo>
                <a:lnTo>
                  <a:pt x="2950655" y="1372006"/>
                </a:lnTo>
                <a:cubicBezTo>
                  <a:pt x="2950655" y="1469722"/>
                  <a:pt x="2899124" y="1509490"/>
                  <a:pt x="2848547" y="1509490"/>
                </a:cubicBezTo>
                <a:cubicBezTo>
                  <a:pt x="2791301" y="1509490"/>
                  <a:pt x="2766536" y="1471521"/>
                  <a:pt x="2766536" y="1407040"/>
                </a:cubicBezTo>
                <a:lnTo>
                  <a:pt x="2766536" y="1103570"/>
                </a:lnTo>
                <a:lnTo>
                  <a:pt x="2652998" y="1103570"/>
                </a:lnTo>
                <a:lnTo>
                  <a:pt x="2652998" y="1424178"/>
                </a:lnTo>
                <a:cubicBezTo>
                  <a:pt x="2652998" y="1541684"/>
                  <a:pt x="2719769" y="1602378"/>
                  <a:pt x="2815209" y="1602378"/>
                </a:cubicBezTo>
                <a:moveTo>
                  <a:pt x="2499360" y="1592909"/>
                </a:moveTo>
                <a:cubicBezTo>
                  <a:pt x="2526030" y="1592909"/>
                  <a:pt x="2555653" y="1589122"/>
                  <a:pt x="2571845" y="1583441"/>
                </a:cubicBezTo>
                <a:lnTo>
                  <a:pt x="2571845" y="1500969"/>
                </a:lnTo>
                <a:cubicBezTo>
                  <a:pt x="2555653" y="1503809"/>
                  <a:pt x="2541270" y="1505703"/>
                  <a:pt x="2529840" y="1505703"/>
                </a:cubicBezTo>
                <a:cubicBezTo>
                  <a:pt x="2482120" y="1505703"/>
                  <a:pt x="2464975" y="1479191"/>
                  <a:pt x="2464975" y="1428912"/>
                </a:cubicBezTo>
                <a:lnTo>
                  <a:pt x="2464975" y="1191818"/>
                </a:lnTo>
                <a:lnTo>
                  <a:pt x="2562320" y="1191818"/>
                </a:lnTo>
                <a:lnTo>
                  <a:pt x="2562320" y="1103570"/>
                </a:lnTo>
                <a:lnTo>
                  <a:pt x="2465070" y="1103570"/>
                </a:lnTo>
                <a:lnTo>
                  <a:pt x="2465070" y="961256"/>
                </a:lnTo>
                <a:lnTo>
                  <a:pt x="2354390" y="961256"/>
                </a:lnTo>
                <a:lnTo>
                  <a:pt x="2354390" y="1103570"/>
                </a:lnTo>
                <a:lnTo>
                  <a:pt x="2271427" y="1103570"/>
                </a:lnTo>
                <a:lnTo>
                  <a:pt x="2271427" y="1191818"/>
                </a:lnTo>
                <a:lnTo>
                  <a:pt x="2354390" y="1191818"/>
                </a:lnTo>
                <a:lnTo>
                  <a:pt x="2354390" y="1449743"/>
                </a:lnTo>
                <a:cubicBezTo>
                  <a:pt x="2354390" y="1556928"/>
                  <a:pt x="2420207" y="1592909"/>
                  <a:pt x="2499360" y="1592909"/>
                </a:cubicBezTo>
                <a:moveTo>
                  <a:pt x="2069116" y="980194"/>
                </a:moveTo>
                <a:cubicBezTo>
                  <a:pt x="2069116" y="1021003"/>
                  <a:pt x="2102549" y="1054144"/>
                  <a:pt x="2143506" y="1054144"/>
                </a:cubicBezTo>
                <a:cubicBezTo>
                  <a:pt x="2184559" y="1054144"/>
                  <a:pt x="2217896" y="1020909"/>
                  <a:pt x="2217896" y="980194"/>
                </a:cubicBezTo>
                <a:cubicBezTo>
                  <a:pt x="2217896" y="938437"/>
                  <a:pt x="2184464" y="905297"/>
                  <a:pt x="2143506" y="905297"/>
                </a:cubicBezTo>
                <a:cubicBezTo>
                  <a:pt x="2102549" y="905297"/>
                  <a:pt x="2069116" y="938532"/>
                  <a:pt x="2069116" y="980194"/>
                </a:cubicBezTo>
                <a:moveTo>
                  <a:pt x="2087213" y="1588175"/>
                </a:moveTo>
                <a:lnTo>
                  <a:pt x="2199799" y="1588175"/>
                </a:lnTo>
                <a:lnTo>
                  <a:pt x="2199799" y="1103570"/>
                </a:lnTo>
                <a:lnTo>
                  <a:pt x="2087213" y="1103570"/>
                </a:lnTo>
                <a:lnTo>
                  <a:pt x="2087213" y="1588175"/>
                </a:lnTo>
                <a:close/>
                <a:moveTo>
                  <a:pt x="1928908" y="1592909"/>
                </a:moveTo>
                <a:cubicBezTo>
                  <a:pt x="1955578" y="1592909"/>
                  <a:pt x="1985201" y="1589122"/>
                  <a:pt x="2001393" y="1583441"/>
                </a:cubicBezTo>
                <a:lnTo>
                  <a:pt x="2001393" y="1500969"/>
                </a:lnTo>
                <a:cubicBezTo>
                  <a:pt x="1985201" y="1503809"/>
                  <a:pt x="1970818" y="1505703"/>
                  <a:pt x="1959388" y="1505703"/>
                </a:cubicBezTo>
                <a:cubicBezTo>
                  <a:pt x="1911668" y="1505703"/>
                  <a:pt x="1894523" y="1479191"/>
                  <a:pt x="1894523" y="1428912"/>
                </a:cubicBezTo>
                <a:lnTo>
                  <a:pt x="1894523" y="1191818"/>
                </a:lnTo>
                <a:lnTo>
                  <a:pt x="1991868" y="1191818"/>
                </a:lnTo>
                <a:lnTo>
                  <a:pt x="1991868" y="1103570"/>
                </a:lnTo>
                <a:lnTo>
                  <a:pt x="1894523" y="1103570"/>
                </a:lnTo>
                <a:lnTo>
                  <a:pt x="1894523" y="961256"/>
                </a:lnTo>
                <a:lnTo>
                  <a:pt x="1783842" y="961256"/>
                </a:lnTo>
                <a:lnTo>
                  <a:pt x="1783842" y="1103570"/>
                </a:lnTo>
                <a:lnTo>
                  <a:pt x="1700879" y="1103570"/>
                </a:lnTo>
                <a:lnTo>
                  <a:pt x="1700879" y="1191818"/>
                </a:lnTo>
                <a:lnTo>
                  <a:pt x="1783842" y="1191818"/>
                </a:lnTo>
                <a:lnTo>
                  <a:pt x="1783842" y="1449743"/>
                </a:lnTo>
                <a:cubicBezTo>
                  <a:pt x="1783842" y="1556928"/>
                  <a:pt x="1849660" y="1592909"/>
                  <a:pt x="1928908" y="1592909"/>
                </a:cubicBezTo>
                <a:moveTo>
                  <a:pt x="1450848" y="1602378"/>
                </a:moveTo>
                <a:cubicBezTo>
                  <a:pt x="1573911" y="1602378"/>
                  <a:pt x="1666494" y="1541684"/>
                  <a:pt x="1666494" y="1444914"/>
                </a:cubicBezTo>
                <a:cubicBezTo>
                  <a:pt x="1666494" y="1360549"/>
                  <a:pt x="1595914" y="1322579"/>
                  <a:pt x="1488091" y="1298813"/>
                </a:cubicBezTo>
                <a:lnTo>
                  <a:pt x="1428941" y="1285557"/>
                </a:lnTo>
                <a:cubicBezTo>
                  <a:pt x="1374553" y="1274195"/>
                  <a:pt x="1351693" y="1260939"/>
                  <a:pt x="1351693" y="1229598"/>
                </a:cubicBezTo>
                <a:cubicBezTo>
                  <a:pt x="1351693" y="1194469"/>
                  <a:pt x="1387031" y="1172691"/>
                  <a:pt x="1435608" y="1172691"/>
                </a:cubicBezTo>
                <a:cubicBezTo>
                  <a:pt x="1489996" y="1172691"/>
                  <a:pt x="1524381" y="1195416"/>
                  <a:pt x="1535811" y="1234332"/>
                </a:cubicBezTo>
                <a:lnTo>
                  <a:pt x="1649349" y="1234332"/>
                </a:lnTo>
                <a:cubicBezTo>
                  <a:pt x="1637919" y="1155647"/>
                  <a:pt x="1566386" y="1090219"/>
                  <a:pt x="1436561" y="1090219"/>
                </a:cubicBezTo>
                <a:cubicBezTo>
                  <a:pt x="1318260" y="1090219"/>
                  <a:pt x="1236155" y="1150913"/>
                  <a:pt x="1236155" y="1236320"/>
                </a:cubicBezTo>
                <a:cubicBezTo>
                  <a:pt x="1236155" y="1316898"/>
                  <a:pt x="1294352" y="1357708"/>
                  <a:pt x="1400270" y="1380433"/>
                </a:cubicBezTo>
                <a:lnTo>
                  <a:pt x="1457516" y="1392742"/>
                </a:lnTo>
                <a:cubicBezTo>
                  <a:pt x="1526191" y="1406945"/>
                  <a:pt x="1551051" y="1423137"/>
                  <a:pt x="1551051" y="1456277"/>
                </a:cubicBezTo>
                <a:cubicBezTo>
                  <a:pt x="1551051" y="1496140"/>
                  <a:pt x="1511903" y="1518864"/>
                  <a:pt x="1456563" y="1518864"/>
                </a:cubicBezTo>
                <a:cubicBezTo>
                  <a:pt x="1386935" y="1518864"/>
                  <a:pt x="1349693" y="1485629"/>
                  <a:pt x="1341120" y="1437339"/>
                </a:cubicBezTo>
                <a:lnTo>
                  <a:pt x="1219010" y="1437339"/>
                </a:lnTo>
                <a:cubicBezTo>
                  <a:pt x="1226630" y="1534109"/>
                  <a:pt x="1309688" y="1602378"/>
                  <a:pt x="1450848" y="1602378"/>
                </a:cubicBezTo>
                <a:moveTo>
                  <a:pt x="720090" y="1588175"/>
                </a:moveTo>
                <a:lnTo>
                  <a:pt x="833628" y="1588175"/>
                </a:lnTo>
                <a:lnTo>
                  <a:pt x="833628" y="1317845"/>
                </a:lnTo>
                <a:cubicBezTo>
                  <a:pt x="833628" y="1222023"/>
                  <a:pt x="887063" y="1182254"/>
                  <a:pt x="943356" y="1182254"/>
                </a:cubicBezTo>
                <a:cubicBezTo>
                  <a:pt x="1002506" y="1182254"/>
                  <a:pt x="1023461" y="1222117"/>
                  <a:pt x="1023461" y="1275236"/>
                </a:cubicBezTo>
                <a:lnTo>
                  <a:pt x="1023461" y="1588175"/>
                </a:lnTo>
                <a:lnTo>
                  <a:pt x="1137952" y="1588175"/>
                </a:lnTo>
                <a:lnTo>
                  <a:pt x="1137952" y="1265673"/>
                </a:lnTo>
                <a:cubicBezTo>
                  <a:pt x="1137952" y="1151860"/>
                  <a:pt x="1074039" y="1089272"/>
                  <a:pt x="975741" y="1089272"/>
                </a:cubicBezTo>
                <a:cubicBezTo>
                  <a:pt x="905161" y="1089272"/>
                  <a:pt x="856488" y="1125348"/>
                  <a:pt x="830675" y="1166063"/>
                </a:cubicBezTo>
                <a:lnTo>
                  <a:pt x="830675" y="1103475"/>
                </a:lnTo>
                <a:lnTo>
                  <a:pt x="720090" y="1103475"/>
                </a:lnTo>
                <a:lnTo>
                  <a:pt x="720090" y="1588175"/>
                </a:lnTo>
                <a:close/>
                <a:moveTo>
                  <a:pt x="471964" y="1588175"/>
                </a:moveTo>
                <a:lnTo>
                  <a:pt x="591217" y="1588175"/>
                </a:lnTo>
                <a:lnTo>
                  <a:pt x="591217" y="924329"/>
                </a:lnTo>
                <a:lnTo>
                  <a:pt x="471964" y="924329"/>
                </a:lnTo>
                <a:lnTo>
                  <a:pt x="471964" y="1588175"/>
                </a:lnTo>
                <a:close/>
                <a:moveTo>
                  <a:pt x="3960971" y="697081"/>
                </a:moveTo>
                <a:cubicBezTo>
                  <a:pt x="4084034" y="697081"/>
                  <a:pt x="4176617" y="636387"/>
                  <a:pt x="4176617" y="539618"/>
                </a:cubicBezTo>
                <a:cubicBezTo>
                  <a:pt x="4176617" y="455157"/>
                  <a:pt x="4106037" y="417283"/>
                  <a:pt x="3998214" y="393517"/>
                </a:cubicBezTo>
                <a:lnTo>
                  <a:pt x="3939064" y="380261"/>
                </a:lnTo>
                <a:cubicBezTo>
                  <a:pt x="3884676" y="368898"/>
                  <a:pt x="3861816" y="355642"/>
                  <a:pt x="3861816" y="324301"/>
                </a:cubicBezTo>
                <a:cubicBezTo>
                  <a:pt x="3861816" y="289172"/>
                  <a:pt x="3897154" y="267394"/>
                  <a:pt x="3945731" y="267394"/>
                </a:cubicBezTo>
                <a:cubicBezTo>
                  <a:pt x="4000119" y="267394"/>
                  <a:pt x="4034504" y="290119"/>
                  <a:pt x="4045934" y="329035"/>
                </a:cubicBezTo>
                <a:lnTo>
                  <a:pt x="4159472" y="329035"/>
                </a:lnTo>
                <a:cubicBezTo>
                  <a:pt x="4148042" y="250351"/>
                  <a:pt x="4076510" y="184923"/>
                  <a:pt x="3946684" y="184923"/>
                </a:cubicBezTo>
                <a:cubicBezTo>
                  <a:pt x="3828383" y="184923"/>
                  <a:pt x="3746278" y="245617"/>
                  <a:pt x="3746278" y="331024"/>
                </a:cubicBezTo>
                <a:cubicBezTo>
                  <a:pt x="3746278" y="411602"/>
                  <a:pt x="3804476" y="452412"/>
                  <a:pt x="3910394" y="475136"/>
                </a:cubicBezTo>
                <a:lnTo>
                  <a:pt x="3967639" y="487446"/>
                </a:lnTo>
                <a:cubicBezTo>
                  <a:pt x="4036314" y="501649"/>
                  <a:pt x="4061174" y="517840"/>
                  <a:pt x="4061174" y="550980"/>
                </a:cubicBezTo>
                <a:cubicBezTo>
                  <a:pt x="4061174" y="590843"/>
                  <a:pt x="4022027" y="613568"/>
                  <a:pt x="3966686" y="613568"/>
                </a:cubicBezTo>
                <a:cubicBezTo>
                  <a:pt x="3897059" y="613568"/>
                  <a:pt x="3859816" y="580333"/>
                  <a:pt x="3851243" y="532043"/>
                </a:cubicBezTo>
                <a:lnTo>
                  <a:pt x="3729133" y="532043"/>
                </a:lnTo>
                <a:cubicBezTo>
                  <a:pt x="3736848" y="628812"/>
                  <a:pt x="3819811" y="697081"/>
                  <a:pt x="3960971" y="697081"/>
                </a:cubicBezTo>
                <a:moveTo>
                  <a:pt x="3307747" y="390771"/>
                </a:moveTo>
                <a:cubicBezTo>
                  <a:pt x="3318224" y="322502"/>
                  <a:pt x="3370707" y="274117"/>
                  <a:pt x="3437478" y="274117"/>
                </a:cubicBezTo>
                <a:cubicBezTo>
                  <a:pt x="3509963" y="274117"/>
                  <a:pt x="3555778" y="320608"/>
                  <a:pt x="3566255" y="390771"/>
                </a:cubicBezTo>
                <a:lnTo>
                  <a:pt x="3307747" y="390771"/>
                </a:lnTo>
                <a:close/>
                <a:moveTo>
                  <a:pt x="3442240" y="697081"/>
                </a:moveTo>
                <a:cubicBezTo>
                  <a:pt x="3562445" y="697081"/>
                  <a:pt x="3640646" y="639228"/>
                  <a:pt x="3666458" y="556756"/>
                </a:cubicBezTo>
                <a:lnTo>
                  <a:pt x="3546253" y="556756"/>
                </a:lnTo>
                <a:cubicBezTo>
                  <a:pt x="3531013" y="585257"/>
                  <a:pt x="3499485" y="607981"/>
                  <a:pt x="3444145" y="607981"/>
                </a:cubicBezTo>
                <a:cubicBezTo>
                  <a:pt x="3367849" y="607981"/>
                  <a:pt x="3311557" y="553915"/>
                  <a:pt x="3305842" y="473337"/>
                </a:cubicBezTo>
                <a:lnTo>
                  <a:pt x="3679889" y="473337"/>
                </a:lnTo>
                <a:cubicBezTo>
                  <a:pt x="3677984" y="289362"/>
                  <a:pt x="3580638" y="184070"/>
                  <a:pt x="3434715" y="184070"/>
                </a:cubicBezTo>
                <a:cubicBezTo>
                  <a:pt x="3302127" y="184070"/>
                  <a:pt x="3190494" y="290308"/>
                  <a:pt x="3190494" y="441996"/>
                </a:cubicBezTo>
                <a:cubicBezTo>
                  <a:pt x="3190399" y="594631"/>
                  <a:pt x="3286792" y="697081"/>
                  <a:pt x="3442240" y="697081"/>
                </a:cubicBezTo>
                <a:moveTo>
                  <a:pt x="2968371" y="74897"/>
                </a:moveTo>
                <a:cubicBezTo>
                  <a:pt x="2968371" y="115707"/>
                  <a:pt x="3001804" y="148847"/>
                  <a:pt x="3042761" y="148847"/>
                </a:cubicBezTo>
                <a:cubicBezTo>
                  <a:pt x="3083814" y="148847"/>
                  <a:pt x="3117152" y="115612"/>
                  <a:pt x="3117152" y="74897"/>
                </a:cubicBezTo>
                <a:cubicBezTo>
                  <a:pt x="3117152" y="33140"/>
                  <a:pt x="3083719" y="0"/>
                  <a:pt x="3042761" y="0"/>
                </a:cubicBezTo>
                <a:cubicBezTo>
                  <a:pt x="3001804" y="0"/>
                  <a:pt x="2968371" y="33235"/>
                  <a:pt x="2968371" y="74897"/>
                </a:cubicBezTo>
                <a:moveTo>
                  <a:pt x="2986469" y="682878"/>
                </a:moveTo>
                <a:lnTo>
                  <a:pt x="3099054" y="682878"/>
                </a:lnTo>
                <a:lnTo>
                  <a:pt x="3099054" y="198179"/>
                </a:lnTo>
                <a:lnTo>
                  <a:pt x="2986469" y="198179"/>
                </a:lnTo>
                <a:lnTo>
                  <a:pt x="2986469" y="682878"/>
                </a:lnTo>
                <a:close/>
                <a:moveTo>
                  <a:pt x="2628995" y="682878"/>
                </a:moveTo>
                <a:lnTo>
                  <a:pt x="2742533" y="682878"/>
                </a:lnTo>
                <a:lnTo>
                  <a:pt x="2742533" y="463774"/>
                </a:lnTo>
                <a:cubicBezTo>
                  <a:pt x="2742533" y="377420"/>
                  <a:pt x="2767298" y="320513"/>
                  <a:pt x="2826449" y="299682"/>
                </a:cubicBezTo>
                <a:cubicBezTo>
                  <a:pt x="2850261" y="291161"/>
                  <a:pt x="2878931" y="289267"/>
                  <a:pt x="2913316" y="292108"/>
                </a:cubicBezTo>
                <a:lnTo>
                  <a:pt x="2913316" y="183976"/>
                </a:lnTo>
                <a:cubicBezTo>
                  <a:pt x="2828354" y="179241"/>
                  <a:pt x="2771204" y="211435"/>
                  <a:pt x="2739676" y="297789"/>
                </a:cubicBezTo>
                <a:lnTo>
                  <a:pt x="2739676" y="198179"/>
                </a:lnTo>
                <a:lnTo>
                  <a:pt x="2628995" y="198179"/>
                </a:lnTo>
                <a:lnTo>
                  <a:pt x="2628995" y="682878"/>
                </a:lnTo>
                <a:close/>
                <a:moveTo>
                  <a:pt x="2140744" y="440102"/>
                </a:moveTo>
                <a:cubicBezTo>
                  <a:pt x="2140744" y="339545"/>
                  <a:pt x="2184654" y="275064"/>
                  <a:pt x="2264759" y="275064"/>
                </a:cubicBezTo>
                <a:cubicBezTo>
                  <a:pt x="2340102" y="275064"/>
                  <a:pt x="2392585" y="344280"/>
                  <a:pt x="2392585" y="440102"/>
                </a:cubicBezTo>
                <a:cubicBezTo>
                  <a:pt x="2392585" y="536872"/>
                  <a:pt x="2340102" y="607034"/>
                  <a:pt x="2264759" y="607034"/>
                </a:cubicBezTo>
                <a:cubicBezTo>
                  <a:pt x="2184654" y="607034"/>
                  <a:pt x="2140744" y="541511"/>
                  <a:pt x="2140744" y="440102"/>
                </a:cubicBezTo>
                <a:moveTo>
                  <a:pt x="2242852" y="697081"/>
                </a:moveTo>
                <a:cubicBezTo>
                  <a:pt x="2313432" y="697081"/>
                  <a:pt x="2364962" y="665740"/>
                  <a:pt x="2390775" y="622184"/>
                </a:cubicBezTo>
                <a:lnTo>
                  <a:pt x="2390775" y="682878"/>
                </a:lnTo>
                <a:lnTo>
                  <a:pt x="2505266" y="682878"/>
                </a:lnTo>
                <a:lnTo>
                  <a:pt x="2505266" y="198179"/>
                </a:lnTo>
                <a:lnTo>
                  <a:pt x="2390775" y="198179"/>
                </a:lnTo>
                <a:lnTo>
                  <a:pt x="2390775" y="260766"/>
                </a:lnTo>
                <a:cubicBezTo>
                  <a:pt x="2365058" y="217116"/>
                  <a:pt x="2313527" y="183976"/>
                  <a:pt x="2242852" y="183976"/>
                </a:cubicBezTo>
                <a:cubicBezTo>
                  <a:pt x="2118836" y="183976"/>
                  <a:pt x="2024348" y="280745"/>
                  <a:pt x="2024348" y="440008"/>
                </a:cubicBezTo>
                <a:cubicBezTo>
                  <a:pt x="2024348" y="599270"/>
                  <a:pt x="2118836" y="697081"/>
                  <a:pt x="2242852" y="697081"/>
                </a:cubicBezTo>
                <a:moveTo>
                  <a:pt x="1683068" y="697081"/>
                </a:moveTo>
                <a:cubicBezTo>
                  <a:pt x="1746980" y="697081"/>
                  <a:pt x="1793748" y="671516"/>
                  <a:pt x="1820418" y="623131"/>
                </a:cubicBezTo>
                <a:lnTo>
                  <a:pt x="1820418" y="682878"/>
                </a:lnTo>
                <a:lnTo>
                  <a:pt x="1932051" y="682878"/>
                </a:lnTo>
                <a:lnTo>
                  <a:pt x="1932051" y="198179"/>
                </a:lnTo>
                <a:lnTo>
                  <a:pt x="1818513" y="198179"/>
                </a:lnTo>
                <a:lnTo>
                  <a:pt x="1818513" y="466615"/>
                </a:lnTo>
                <a:cubicBezTo>
                  <a:pt x="1818513" y="564331"/>
                  <a:pt x="1766983" y="604099"/>
                  <a:pt x="1716405" y="604099"/>
                </a:cubicBezTo>
                <a:cubicBezTo>
                  <a:pt x="1659160" y="604099"/>
                  <a:pt x="1634395" y="566130"/>
                  <a:pt x="1634395" y="501649"/>
                </a:cubicBezTo>
                <a:lnTo>
                  <a:pt x="1634395" y="198179"/>
                </a:lnTo>
                <a:lnTo>
                  <a:pt x="1520857" y="198179"/>
                </a:lnTo>
                <a:lnTo>
                  <a:pt x="1520857" y="518787"/>
                </a:lnTo>
                <a:cubicBezTo>
                  <a:pt x="1520952" y="636387"/>
                  <a:pt x="1587722" y="697081"/>
                  <a:pt x="1683068" y="697081"/>
                </a:cubicBezTo>
                <a:moveTo>
                  <a:pt x="1368552" y="687613"/>
                </a:moveTo>
                <a:cubicBezTo>
                  <a:pt x="1395222" y="687613"/>
                  <a:pt x="1424845" y="683825"/>
                  <a:pt x="1441037" y="678144"/>
                </a:cubicBezTo>
                <a:lnTo>
                  <a:pt x="1441037" y="595577"/>
                </a:lnTo>
                <a:cubicBezTo>
                  <a:pt x="1424845" y="598418"/>
                  <a:pt x="1410462" y="600312"/>
                  <a:pt x="1399032" y="600312"/>
                </a:cubicBezTo>
                <a:cubicBezTo>
                  <a:pt x="1351312" y="600312"/>
                  <a:pt x="1334167" y="573800"/>
                  <a:pt x="1334167" y="523521"/>
                </a:cubicBezTo>
                <a:lnTo>
                  <a:pt x="1334167" y="286426"/>
                </a:lnTo>
                <a:lnTo>
                  <a:pt x="1431512" y="286426"/>
                </a:lnTo>
                <a:lnTo>
                  <a:pt x="1431512" y="198179"/>
                </a:lnTo>
                <a:lnTo>
                  <a:pt x="1334167" y="198179"/>
                </a:lnTo>
                <a:lnTo>
                  <a:pt x="1334167" y="55960"/>
                </a:lnTo>
                <a:lnTo>
                  <a:pt x="1223486" y="55960"/>
                </a:lnTo>
                <a:lnTo>
                  <a:pt x="1223486" y="198179"/>
                </a:lnTo>
                <a:lnTo>
                  <a:pt x="1140524" y="198179"/>
                </a:lnTo>
                <a:lnTo>
                  <a:pt x="1140524" y="286426"/>
                </a:lnTo>
                <a:lnTo>
                  <a:pt x="1223486" y="286426"/>
                </a:lnTo>
                <a:lnTo>
                  <a:pt x="1223486" y="544352"/>
                </a:lnTo>
                <a:cubicBezTo>
                  <a:pt x="1223486" y="651537"/>
                  <a:pt x="1289399" y="687613"/>
                  <a:pt x="1368552" y="687613"/>
                </a:cubicBezTo>
                <a:moveTo>
                  <a:pt x="884111" y="697081"/>
                </a:moveTo>
                <a:cubicBezTo>
                  <a:pt x="1011936" y="697081"/>
                  <a:pt x="1093089" y="620291"/>
                  <a:pt x="1106424" y="530149"/>
                </a:cubicBezTo>
                <a:lnTo>
                  <a:pt x="993838" y="530149"/>
                </a:lnTo>
                <a:cubicBezTo>
                  <a:pt x="978599" y="572853"/>
                  <a:pt x="946118" y="604099"/>
                  <a:pt x="886015" y="604099"/>
                </a:cubicBezTo>
                <a:cubicBezTo>
                  <a:pt x="816388" y="604099"/>
                  <a:pt x="761048" y="548140"/>
                  <a:pt x="761048" y="441901"/>
                </a:cubicBezTo>
                <a:cubicBezTo>
                  <a:pt x="761048" y="334716"/>
                  <a:pt x="815435" y="277810"/>
                  <a:pt x="888873" y="277810"/>
                </a:cubicBezTo>
                <a:cubicBezTo>
                  <a:pt x="944213" y="277810"/>
                  <a:pt x="978599" y="308204"/>
                  <a:pt x="993838" y="351760"/>
                </a:cubicBezTo>
                <a:lnTo>
                  <a:pt x="1105472" y="351760"/>
                </a:lnTo>
                <a:cubicBezTo>
                  <a:pt x="1092137" y="260672"/>
                  <a:pt x="1013841" y="184828"/>
                  <a:pt x="886968" y="184828"/>
                </a:cubicBezTo>
                <a:cubicBezTo>
                  <a:pt x="746760" y="184828"/>
                  <a:pt x="641795" y="285385"/>
                  <a:pt x="641795" y="441807"/>
                </a:cubicBezTo>
                <a:cubicBezTo>
                  <a:pt x="641795" y="600312"/>
                  <a:pt x="744855" y="697081"/>
                  <a:pt x="884111" y="697081"/>
                </a:cubicBezTo>
                <a:moveTo>
                  <a:pt x="208026" y="444837"/>
                </a:moveTo>
                <a:lnTo>
                  <a:pt x="252889" y="314927"/>
                </a:lnTo>
                <a:cubicBezTo>
                  <a:pt x="271939" y="265595"/>
                  <a:pt x="290132" y="209636"/>
                  <a:pt x="312039" y="143261"/>
                </a:cubicBezTo>
                <a:lnTo>
                  <a:pt x="312992" y="143261"/>
                </a:lnTo>
                <a:cubicBezTo>
                  <a:pt x="335851" y="209636"/>
                  <a:pt x="354997" y="266542"/>
                  <a:pt x="372142" y="313980"/>
                </a:cubicBezTo>
                <a:lnTo>
                  <a:pt x="417005" y="444837"/>
                </a:lnTo>
                <a:lnTo>
                  <a:pt x="208026" y="444837"/>
                </a:lnTo>
                <a:close/>
                <a:moveTo>
                  <a:pt x="0" y="682878"/>
                </a:moveTo>
                <a:lnTo>
                  <a:pt x="124968" y="682878"/>
                </a:lnTo>
                <a:lnTo>
                  <a:pt x="172688" y="544447"/>
                </a:lnTo>
                <a:lnTo>
                  <a:pt x="451295" y="544447"/>
                </a:lnTo>
                <a:lnTo>
                  <a:pt x="499015" y="682878"/>
                </a:lnTo>
                <a:lnTo>
                  <a:pt x="626840" y="682878"/>
                </a:lnTo>
                <a:lnTo>
                  <a:pt x="380714" y="18937"/>
                </a:lnTo>
                <a:lnTo>
                  <a:pt x="248984" y="18937"/>
                </a:lnTo>
                <a:lnTo>
                  <a:pt x="0" y="682878"/>
                </a:lnTo>
                <a:close/>
              </a:path>
            </a:pathLst>
          </a:custGeom>
          <a:solidFill>
            <a:schemeClr val="accent1"/>
          </a:solidFill>
          <a:ln w="9525" cap="flat">
            <a:noFill/>
            <a:prstDash val="solid"/>
            <a:miter/>
          </a:ln>
        </p:spPr>
        <p:txBody>
          <a:bodyPr rtlCol="0" anchor="ctr"/>
          <a:lstStyle/>
          <a:p>
            <a:endParaRPr lang="en-US" sz="1350" dirty="0"/>
          </a:p>
        </p:txBody>
      </p:sp>
      <p:sp>
        <p:nvSpPr>
          <p:cNvPr id="8" name="Freeform 7">
            <a:extLst>
              <a:ext uri="{FF2B5EF4-FFF2-40B4-BE49-F238E27FC236}">
                <a16:creationId xmlns:a16="http://schemas.microsoft.com/office/drawing/2014/main" id="{94FD21CF-524B-AB1F-E0AC-5C7A5BCD6430}"/>
              </a:ext>
            </a:extLst>
          </p:cNvPr>
          <p:cNvSpPr/>
          <p:nvPr/>
        </p:nvSpPr>
        <p:spPr>
          <a:xfrm>
            <a:off x="8188347" y="2855934"/>
            <a:ext cx="3692504" cy="3692504"/>
          </a:xfrm>
          <a:custGeom>
            <a:avLst/>
            <a:gdLst>
              <a:gd name="connsiteX0" fmla="*/ 1027937 w 2055876"/>
              <a:gd name="connsiteY0" fmla="*/ 436911 h 2055876"/>
              <a:gd name="connsiteX1" fmla="*/ 436911 w 2055876"/>
              <a:gd name="connsiteY1" fmla="*/ 1027937 h 2055876"/>
              <a:gd name="connsiteX2" fmla="*/ 1027937 w 2055876"/>
              <a:gd name="connsiteY2" fmla="*/ 1619059 h 2055876"/>
              <a:gd name="connsiteX3" fmla="*/ 1618964 w 2055876"/>
              <a:gd name="connsiteY3" fmla="*/ 1027937 h 2055876"/>
              <a:gd name="connsiteX4" fmla="*/ 1027937 w 2055876"/>
              <a:gd name="connsiteY4" fmla="*/ 436911 h 2055876"/>
              <a:gd name="connsiteX5" fmla="*/ 1027938 w 2055876"/>
              <a:gd name="connsiteY5" fmla="*/ 0 h 2055876"/>
              <a:gd name="connsiteX6" fmla="*/ 2055876 w 2055876"/>
              <a:gd name="connsiteY6" fmla="*/ 1027938 h 2055876"/>
              <a:gd name="connsiteX7" fmla="*/ 2055876 w 2055876"/>
              <a:gd name="connsiteY7" fmla="*/ 2055876 h 2055876"/>
              <a:gd name="connsiteX8" fmla="*/ 1027938 w 2055876"/>
              <a:gd name="connsiteY8" fmla="*/ 2055876 h 2055876"/>
              <a:gd name="connsiteX9" fmla="*/ 0 w 2055876"/>
              <a:gd name="connsiteY9" fmla="*/ 1027938 h 2055876"/>
              <a:gd name="connsiteX10" fmla="*/ 1027938 w 2055876"/>
              <a:gd name="connsiteY10" fmla="*/ 0 h 20558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055876" h="2055876">
                <a:moveTo>
                  <a:pt x="1027937" y="436911"/>
                </a:moveTo>
                <a:cubicBezTo>
                  <a:pt x="701516" y="436911"/>
                  <a:pt x="436911" y="701516"/>
                  <a:pt x="436911" y="1027937"/>
                </a:cubicBezTo>
                <a:cubicBezTo>
                  <a:pt x="436911" y="1354454"/>
                  <a:pt x="701516" y="1619059"/>
                  <a:pt x="1027937" y="1619059"/>
                </a:cubicBezTo>
                <a:cubicBezTo>
                  <a:pt x="1354359" y="1619059"/>
                  <a:pt x="1618964" y="1354454"/>
                  <a:pt x="1618964" y="1027937"/>
                </a:cubicBezTo>
                <a:cubicBezTo>
                  <a:pt x="1618964" y="701516"/>
                  <a:pt x="1354359" y="436911"/>
                  <a:pt x="1027937" y="436911"/>
                </a:cubicBezTo>
                <a:close/>
                <a:moveTo>
                  <a:pt x="1027938" y="0"/>
                </a:moveTo>
                <a:cubicBezTo>
                  <a:pt x="1595628" y="0"/>
                  <a:pt x="2055876" y="460248"/>
                  <a:pt x="2055876" y="1027938"/>
                </a:cubicBezTo>
                <a:lnTo>
                  <a:pt x="2055876" y="2055876"/>
                </a:lnTo>
                <a:lnTo>
                  <a:pt x="1027938" y="2055876"/>
                </a:lnTo>
                <a:cubicBezTo>
                  <a:pt x="460248" y="2055876"/>
                  <a:pt x="0" y="1595723"/>
                  <a:pt x="0" y="1027938"/>
                </a:cubicBezTo>
                <a:cubicBezTo>
                  <a:pt x="0" y="460248"/>
                  <a:pt x="460248" y="0"/>
                  <a:pt x="1027938" y="0"/>
                </a:cubicBezTo>
                <a:close/>
              </a:path>
            </a:pathLst>
          </a:custGeom>
          <a:solidFill>
            <a:schemeClr val="accent1"/>
          </a:solidFill>
          <a:ln w="9525" cap="flat">
            <a:noFill/>
            <a:prstDash val="solid"/>
            <a:miter/>
          </a:ln>
        </p:spPr>
        <p:txBody>
          <a:bodyPr rtlCol="0" anchor="ctr"/>
          <a:lstStyle/>
          <a:p>
            <a:endParaRPr lang="en-US" sz="1350" dirty="0"/>
          </a:p>
        </p:txBody>
      </p:sp>
      <p:sp>
        <p:nvSpPr>
          <p:cNvPr id="9" name="Subtitle 2">
            <a:extLst>
              <a:ext uri="{FF2B5EF4-FFF2-40B4-BE49-F238E27FC236}">
                <a16:creationId xmlns:a16="http://schemas.microsoft.com/office/drawing/2014/main" id="{ED8945BC-5907-F1EB-F3C3-F9E148C0C16F}"/>
              </a:ext>
            </a:extLst>
          </p:cNvPr>
          <p:cNvSpPr>
            <a:spLocks noGrp="1"/>
          </p:cNvSpPr>
          <p:nvPr>
            <p:ph type="subTitle" idx="1"/>
          </p:nvPr>
        </p:nvSpPr>
        <p:spPr>
          <a:xfrm>
            <a:off x="338465" y="1122801"/>
            <a:ext cx="5802764" cy="1598604"/>
          </a:xfrm>
        </p:spPr>
        <p:txBody>
          <a:bodyPr anchor="t" anchorCtr="0"/>
          <a:lstStyle>
            <a:lvl1pPr marL="0" indent="0" algn="l">
              <a:spcBef>
                <a:spcPts val="0"/>
              </a:spcBef>
              <a:spcAft>
                <a:spcPts val="0"/>
              </a:spcAft>
              <a:buNone/>
              <a:defRPr sz="1800">
                <a:solidFill>
                  <a:schemeClr val="accent1"/>
                </a:solidFill>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en-GB" dirty="0"/>
          </a:p>
        </p:txBody>
      </p:sp>
      <p:sp>
        <p:nvSpPr>
          <p:cNvPr id="3" name="Footer Placeholder 4">
            <a:extLst>
              <a:ext uri="{FF2B5EF4-FFF2-40B4-BE49-F238E27FC236}">
                <a16:creationId xmlns:a16="http://schemas.microsoft.com/office/drawing/2014/main" id="{6DECE934-2A88-71C2-DF08-0CBBE37E633D}"/>
              </a:ext>
            </a:extLst>
          </p:cNvPr>
          <p:cNvSpPr>
            <a:spLocks noGrp="1"/>
          </p:cNvSpPr>
          <p:nvPr>
            <p:ph type="ftr" sz="quarter" idx="3"/>
          </p:nvPr>
        </p:nvSpPr>
        <p:spPr>
          <a:xfrm>
            <a:off x="4038600" y="6400800"/>
            <a:ext cx="4114800" cy="186484"/>
          </a:xfrm>
          <a:prstGeom prst="rect">
            <a:avLst/>
          </a:prstGeom>
        </p:spPr>
        <p:txBody>
          <a:bodyPr vert="horz" lIns="0" tIns="0" rIns="0" bIns="0" rtlCol="0" anchor="b" anchorCtr="0">
            <a:noAutofit/>
          </a:bodyPr>
          <a:lstStyle>
            <a:lvl1pPr algn="ctr">
              <a:defRPr sz="750" b="0" i="0">
                <a:solidFill>
                  <a:schemeClr val="accent1"/>
                </a:solidFill>
                <a:latin typeface="ABC Oracle Medium" panose="020B0504040202060203" pitchFamily="34" charset="77"/>
              </a:defRPr>
            </a:lvl1pPr>
          </a:lstStyle>
          <a:p>
            <a:endParaRPr lang="en-US" dirty="0"/>
          </a:p>
        </p:txBody>
      </p:sp>
    </p:spTree>
    <p:extLst>
      <p:ext uri="{BB962C8B-B14F-4D97-AF65-F5344CB8AC3E}">
        <p14:creationId xmlns:p14="http://schemas.microsoft.com/office/powerpoint/2010/main" val="1886616511"/>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6_Title and Content">
    <p:bg>
      <p:bgPr>
        <a:solidFill>
          <a:schemeClr val="accent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BC0A35-605B-540D-A6C1-A30375E8AD1E}"/>
              </a:ext>
            </a:extLst>
          </p:cNvPr>
          <p:cNvSpPr>
            <a:spLocks noGrp="1"/>
          </p:cNvSpPr>
          <p:nvPr>
            <p:ph type="title"/>
          </p:nvPr>
        </p:nvSpPr>
        <p:spPr>
          <a:xfrm>
            <a:off x="326849" y="288389"/>
            <a:ext cx="5403810" cy="1232435"/>
          </a:xfrm>
        </p:spPr>
        <p:txBody>
          <a:bodyPr/>
          <a:lstStyle>
            <a:lvl1pPr>
              <a:defRPr sz="3000" b="0" i="0">
                <a:solidFill>
                  <a:schemeClr val="bg1"/>
                </a:solidFill>
                <a:latin typeface="ABC Oracle Medium" panose="020B0504040202060203" pitchFamily="34" charset="77"/>
              </a:defRPr>
            </a:lvl1pPr>
          </a:lstStyle>
          <a:p>
            <a:r>
              <a:rPr lang="en-US" dirty="0"/>
              <a:t>Click to edit Master title style</a:t>
            </a:r>
            <a:endParaRPr lang="en-GB" dirty="0"/>
          </a:p>
        </p:txBody>
      </p:sp>
      <p:sp>
        <p:nvSpPr>
          <p:cNvPr id="3" name="Content Placeholder 2">
            <a:extLst>
              <a:ext uri="{FF2B5EF4-FFF2-40B4-BE49-F238E27FC236}">
                <a16:creationId xmlns:a16="http://schemas.microsoft.com/office/drawing/2014/main" id="{998F55B4-FD90-CD9B-E925-574003DE1A20}"/>
              </a:ext>
            </a:extLst>
          </p:cNvPr>
          <p:cNvSpPr>
            <a:spLocks noGrp="1"/>
          </p:cNvSpPr>
          <p:nvPr>
            <p:ph idx="1"/>
          </p:nvPr>
        </p:nvSpPr>
        <p:spPr>
          <a:xfrm>
            <a:off x="8755693" y="304974"/>
            <a:ext cx="3125157" cy="1203325"/>
          </a:xfrm>
        </p:spPr>
        <p:txBody>
          <a:bodyPr/>
          <a:lstStyle>
            <a:lvl1pPr>
              <a:spcBef>
                <a:spcPts val="0"/>
              </a:spcBef>
              <a:spcAft>
                <a:spcPts val="0"/>
              </a:spcAft>
              <a:defRPr sz="900">
                <a:solidFill>
                  <a:schemeClr val="bg1"/>
                </a:solidFill>
              </a:defRPr>
            </a:lvl1pPr>
            <a:lvl2pPr marL="0" indent="0">
              <a:buNone/>
              <a:defRPr sz="900">
                <a:solidFill>
                  <a:schemeClr val="bg1"/>
                </a:solidFill>
              </a:defRPr>
            </a:lvl2pPr>
            <a:lvl3pPr marL="180975" indent="-180975">
              <a:tabLst/>
              <a:defRPr sz="900">
                <a:solidFill>
                  <a:schemeClr val="bg1"/>
                </a:solidFill>
              </a:defRPr>
            </a:lvl3pPr>
            <a:lvl4pPr marL="355600" indent="-174625">
              <a:tabLst/>
              <a:defRPr sz="900">
                <a:solidFill>
                  <a:schemeClr val="bg1"/>
                </a:solidFill>
              </a:defRPr>
            </a:lvl4pPr>
            <a:lvl5pPr marL="536575" indent="-180975">
              <a:tabLst/>
              <a:defRPr sz="900">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6" name="Slide Number Placeholder 5">
            <a:extLst>
              <a:ext uri="{FF2B5EF4-FFF2-40B4-BE49-F238E27FC236}">
                <a16:creationId xmlns:a16="http://schemas.microsoft.com/office/drawing/2014/main" id="{FC6E464A-9C61-0511-FA70-5AA1019B3D6D}"/>
              </a:ext>
            </a:extLst>
          </p:cNvPr>
          <p:cNvSpPr>
            <a:spLocks noGrp="1"/>
          </p:cNvSpPr>
          <p:nvPr>
            <p:ph type="sldNum" sz="quarter" idx="12"/>
          </p:nvPr>
        </p:nvSpPr>
        <p:spPr>
          <a:noFill/>
        </p:spPr>
        <p:txBody>
          <a:bodyPr/>
          <a:lstStyle>
            <a:lvl1pPr>
              <a:defRPr>
                <a:solidFill>
                  <a:schemeClr val="bg1"/>
                </a:solidFill>
              </a:defRPr>
            </a:lvl1pPr>
          </a:lstStyle>
          <a:p>
            <a:fld id="{741AFF56-1126-4107-9C02-BC0EFBF16431}" type="slidenum">
              <a:rPr lang="en-GB" smtClean="0"/>
              <a:pPr/>
              <a:t>‹#›</a:t>
            </a:fld>
            <a:endParaRPr lang="en-GB" dirty="0"/>
          </a:p>
        </p:txBody>
      </p:sp>
      <p:sp>
        <p:nvSpPr>
          <p:cNvPr id="7" name="Slide Number Placeholder 5">
            <a:extLst>
              <a:ext uri="{FF2B5EF4-FFF2-40B4-BE49-F238E27FC236}">
                <a16:creationId xmlns:a16="http://schemas.microsoft.com/office/drawing/2014/main" id="{981B5E96-C20E-3582-E8AB-6D2499FB1A3C}"/>
              </a:ext>
            </a:extLst>
          </p:cNvPr>
          <p:cNvSpPr txBox="1">
            <a:spLocks/>
          </p:cNvSpPr>
          <p:nvPr userDrawn="1"/>
        </p:nvSpPr>
        <p:spPr>
          <a:xfrm>
            <a:off x="13995253" y="6222159"/>
            <a:ext cx="2743200" cy="365125"/>
          </a:xfrm>
          <a:prstGeom prst="rect">
            <a:avLst/>
          </a:prstGeom>
        </p:spPr>
        <p:txBody>
          <a:bodyPr vert="horz" lIns="0" tIns="0" rIns="0" bIns="0" rtlCol="0" anchor="b" anchorCtr="0">
            <a:noAutofit/>
          </a:bodyPr>
          <a:lstStyle>
            <a:defPPr>
              <a:defRPr lang="en-US"/>
            </a:defPPr>
            <a:lvl1pPr marL="0" algn="r" defTabSz="914400" rtl="0" eaLnBrk="1" latinLnBrk="0" hangingPunct="1">
              <a:defRPr sz="1000" b="0" i="0" kern="1200">
                <a:solidFill>
                  <a:schemeClr val="accent3"/>
                </a:solidFill>
                <a:latin typeface="ABC Oracle Medium" panose="020B0504040202060203" pitchFamily="34" charset="77"/>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741AFF56-1126-4107-9C02-BC0EFBF16431}" type="slidenum">
              <a:rPr lang="en-GB" smtClean="0"/>
              <a:pPr/>
              <a:t>‹#›</a:t>
            </a:fld>
            <a:endParaRPr lang="en-GB" dirty="0"/>
          </a:p>
        </p:txBody>
      </p:sp>
      <p:sp>
        <p:nvSpPr>
          <p:cNvPr id="10" name="Content Placeholder 9">
            <a:extLst>
              <a:ext uri="{FF2B5EF4-FFF2-40B4-BE49-F238E27FC236}">
                <a16:creationId xmlns:a16="http://schemas.microsoft.com/office/drawing/2014/main" id="{FBEEC9F0-F2E5-04D3-6E4F-6FD5A888496E}"/>
              </a:ext>
            </a:extLst>
          </p:cNvPr>
          <p:cNvSpPr>
            <a:spLocks noGrp="1"/>
          </p:cNvSpPr>
          <p:nvPr>
            <p:ph sz="quarter" idx="13"/>
          </p:nvPr>
        </p:nvSpPr>
        <p:spPr>
          <a:xfrm>
            <a:off x="352425" y="1520824"/>
            <a:ext cx="11528425" cy="5027613"/>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4" name="Footer Placeholder 4">
            <a:extLst>
              <a:ext uri="{FF2B5EF4-FFF2-40B4-BE49-F238E27FC236}">
                <a16:creationId xmlns:a16="http://schemas.microsoft.com/office/drawing/2014/main" id="{49B5B446-BF61-9273-73C2-7E54AB446BBC}"/>
              </a:ext>
            </a:extLst>
          </p:cNvPr>
          <p:cNvSpPr>
            <a:spLocks noGrp="1"/>
          </p:cNvSpPr>
          <p:nvPr>
            <p:ph type="ftr" sz="quarter" idx="3"/>
          </p:nvPr>
        </p:nvSpPr>
        <p:spPr>
          <a:xfrm>
            <a:off x="4038600" y="6400800"/>
            <a:ext cx="4114800" cy="186484"/>
          </a:xfrm>
          <a:prstGeom prst="rect">
            <a:avLst/>
          </a:prstGeom>
        </p:spPr>
        <p:txBody>
          <a:bodyPr vert="horz" lIns="0" tIns="0" rIns="0" bIns="0" rtlCol="0" anchor="b" anchorCtr="0">
            <a:noAutofit/>
          </a:bodyPr>
          <a:lstStyle>
            <a:lvl1pPr algn="ctr">
              <a:defRPr sz="1000" b="0" i="0">
                <a:solidFill>
                  <a:schemeClr val="bg1"/>
                </a:solidFill>
                <a:latin typeface="ABC Oracle Medium" panose="020B0504040202060203" pitchFamily="34" charset="77"/>
              </a:defRPr>
            </a:lvl1pPr>
          </a:lstStyle>
          <a:p>
            <a:endParaRPr lang="en-GB" dirty="0"/>
          </a:p>
        </p:txBody>
      </p:sp>
    </p:spTree>
    <p:extLst>
      <p:ext uri="{BB962C8B-B14F-4D97-AF65-F5344CB8AC3E}">
        <p14:creationId xmlns:p14="http://schemas.microsoft.com/office/powerpoint/2010/main" val="1888428627"/>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7_Title and Content">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BC0A35-605B-540D-A6C1-A30375E8AD1E}"/>
              </a:ext>
            </a:extLst>
          </p:cNvPr>
          <p:cNvSpPr>
            <a:spLocks noGrp="1"/>
          </p:cNvSpPr>
          <p:nvPr>
            <p:ph type="title"/>
          </p:nvPr>
        </p:nvSpPr>
        <p:spPr>
          <a:xfrm>
            <a:off x="326849" y="288389"/>
            <a:ext cx="5403810" cy="1232435"/>
          </a:xfrm>
        </p:spPr>
        <p:txBody>
          <a:bodyPr/>
          <a:lstStyle>
            <a:lvl1pPr>
              <a:defRPr sz="3000" b="0" i="0">
                <a:solidFill>
                  <a:schemeClr val="accent1"/>
                </a:solidFill>
                <a:latin typeface="ABC Oracle Medium" panose="020B0504040202060203" pitchFamily="34" charset="77"/>
              </a:defRPr>
            </a:lvl1pPr>
          </a:lstStyle>
          <a:p>
            <a:r>
              <a:rPr lang="en-US" dirty="0"/>
              <a:t>Click to edit Master title style</a:t>
            </a:r>
            <a:endParaRPr lang="en-GB" dirty="0"/>
          </a:p>
        </p:txBody>
      </p:sp>
      <p:sp>
        <p:nvSpPr>
          <p:cNvPr id="3" name="Content Placeholder 2">
            <a:extLst>
              <a:ext uri="{FF2B5EF4-FFF2-40B4-BE49-F238E27FC236}">
                <a16:creationId xmlns:a16="http://schemas.microsoft.com/office/drawing/2014/main" id="{998F55B4-FD90-CD9B-E925-574003DE1A20}"/>
              </a:ext>
            </a:extLst>
          </p:cNvPr>
          <p:cNvSpPr>
            <a:spLocks noGrp="1"/>
          </p:cNvSpPr>
          <p:nvPr>
            <p:ph idx="1"/>
          </p:nvPr>
        </p:nvSpPr>
        <p:spPr>
          <a:xfrm>
            <a:off x="8755693" y="304974"/>
            <a:ext cx="3125157" cy="1203325"/>
          </a:xfrm>
        </p:spPr>
        <p:txBody>
          <a:bodyPr/>
          <a:lstStyle>
            <a:lvl1pPr>
              <a:spcBef>
                <a:spcPts val="0"/>
              </a:spcBef>
              <a:spcAft>
                <a:spcPts val="0"/>
              </a:spcAft>
              <a:defRPr sz="900">
                <a:solidFill>
                  <a:schemeClr val="tx1"/>
                </a:solidFill>
              </a:defRPr>
            </a:lvl1pPr>
            <a:lvl2pPr marL="0" indent="0">
              <a:buNone/>
              <a:defRPr sz="900">
                <a:solidFill>
                  <a:schemeClr val="tx1"/>
                </a:solidFill>
              </a:defRPr>
            </a:lvl2pPr>
            <a:lvl3pPr marL="180975" indent="-180975">
              <a:tabLst/>
              <a:defRPr sz="900">
                <a:solidFill>
                  <a:schemeClr val="tx1"/>
                </a:solidFill>
              </a:defRPr>
            </a:lvl3pPr>
            <a:lvl4pPr marL="355600" indent="-174625">
              <a:tabLst/>
              <a:defRPr sz="900">
                <a:solidFill>
                  <a:schemeClr val="tx1"/>
                </a:solidFill>
              </a:defRPr>
            </a:lvl4pPr>
            <a:lvl5pPr marL="536575" indent="-180975">
              <a:tabLst/>
              <a:defRPr sz="900">
                <a:solidFill>
                  <a:schemeClr val="tx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6" name="Slide Number Placeholder 5">
            <a:extLst>
              <a:ext uri="{FF2B5EF4-FFF2-40B4-BE49-F238E27FC236}">
                <a16:creationId xmlns:a16="http://schemas.microsoft.com/office/drawing/2014/main" id="{FC6E464A-9C61-0511-FA70-5AA1019B3D6D}"/>
              </a:ext>
            </a:extLst>
          </p:cNvPr>
          <p:cNvSpPr>
            <a:spLocks noGrp="1"/>
          </p:cNvSpPr>
          <p:nvPr>
            <p:ph type="sldNum" sz="quarter" idx="12"/>
          </p:nvPr>
        </p:nvSpPr>
        <p:spPr>
          <a:noFill/>
        </p:spPr>
        <p:txBody>
          <a:bodyPr/>
          <a:lstStyle>
            <a:lvl1pPr>
              <a:defRPr>
                <a:solidFill>
                  <a:schemeClr val="tx1"/>
                </a:solidFill>
              </a:defRPr>
            </a:lvl1pPr>
          </a:lstStyle>
          <a:p>
            <a:fld id="{741AFF56-1126-4107-9C02-BC0EFBF16431}" type="slidenum">
              <a:rPr lang="en-GB" smtClean="0"/>
              <a:pPr/>
              <a:t>‹#›</a:t>
            </a:fld>
            <a:endParaRPr lang="en-GB" dirty="0"/>
          </a:p>
        </p:txBody>
      </p:sp>
      <p:sp>
        <p:nvSpPr>
          <p:cNvPr id="7" name="Slide Number Placeholder 5">
            <a:extLst>
              <a:ext uri="{FF2B5EF4-FFF2-40B4-BE49-F238E27FC236}">
                <a16:creationId xmlns:a16="http://schemas.microsoft.com/office/drawing/2014/main" id="{981B5E96-C20E-3582-E8AB-6D2499FB1A3C}"/>
              </a:ext>
            </a:extLst>
          </p:cNvPr>
          <p:cNvSpPr txBox="1">
            <a:spLocks/>
          </p:cNvSpPr>
          <p:nvPr userDrawn="1"/>
        </p:nvSpPr>
        <p:spPr>
          <a:xfrm>
            <a:off x="13995253" y="6222159"/>
            <a:ext cx="2743200" cy="365125"/>
          </a:xfrm>
          <a:prstGeom prst="rect">
            <a:avLst/>
          </a:prstGeom>
        </p:spPr>
        <p:txBody>
          <a:bodyPr vert="horz" lIns="0" tIns="0" rIns="0" bIns="0" rtlCol="0" anchor="b" anchorCtr="0">
            <a:noAutofit/>
          </a:bodyPr>
          <a:lstStyle>
            <a:defPPr>
              <a:defRPr lang="en-US"/>
            </a:defPPr>
            <a:lvl1pPr marL="0" algn="r" defTabSz="914400" rtl="0" eaLnBrk="1" latinLnBrk="0" hangingPunct="1">
              <a:defRPr sz="1000" b="0" i="0" kern="1200">
                <a:solidFill>
                  <a:schemeClr val="accent3"/>
                </a:solidFill>
                <a:latin typeface="ABC Oracle Medium" panose="020B0504040202060203" pitchFamily="34" charset="77"/>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741AFF56-1126-4107-9C02-BC0EFBF16431}" type="slidenum">
              <a:rPr lang="en-GB" smtClean="0"/>
              <a:pPr/>
              <a:t>‹#›</a:t>
            </a:fld>
            <a:endParaRPr lang="en-GB" dirty="0"/>
          </a:p>
        </p:txBody>
      </p:sp>
      <p:sp>
        <p:nvSpPr>
          <p:cNvPr id="10" name="Content Placeholder 9">
            <a:extLst>
              <a:ext uri="{FF2B5EF4-FFF2-40B4-BE49-F238E27FC236}">
                <a16:creationId xmlns:a16="http://schemas.microsoft.com/office/drawing/2014/main" id="{FBEEC9F0-F2E5-04D3-6E4F-6FD5A888496E}"/>
              </a:ext>
            </a:extLst>
          </p:cNvPr>
          <p:cNvSpPr>
            <a:spLocks noGrp="1"/>
          </p:cNvSpPr>
          <p:nvPr>
            <p:ph sz="quarter" idx="13"/>
          </p:nvPr>
        </p:nvSpPr>
        <p:spPr>
          <a:xfrm>
            <a:off x="352425" y="1520824"/>
            <a:ext cx="11528425" cy="5027613"/>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4" name="Footer Placeholder 4">
            <a:extLst>
              <a:ext uri="{FF2B5EF4-FFF2-40B4-BE49-F238E27FC236}">
                <a16:creationId xmlns:a16="http://schemas.microsoft.com/office/drawing/2014/main" id="{4660D2EA-6D20-7E9D-AE74-606945F6FE28}"/>
              </a:ext>
            </a:extLst>
          </p:cNvPr>
          <p:cNvSpPr>
            <a:spLocks noGrp="1"/>
          </p:cNvSpPr>
          <p:nvPr>
            <p:ph type="ftr" sz="quarter" idx="3"/>
          </p:nvPr>
        </p:nvSpPr>
        <p:spPr>
          <a:xfrm>
            <a:off x="4038600" y="6400800"/>
            <a:ext cx="4114800" cy="186484"/>
          </a:xfrm>
          <a:prstGeom prst="rect">
            <a:avLst/>
          </a:prstGeom>
        </p:spPr>
        <p:txBody>
          <a:bodyPr vert="horz" lIns="0" tIns="0" rIns="0" bIns="0" rtlCol="0" anchor="b" anchorCtr="0">
            <a:noAutofit/>
          </a:bodyPr>
          <a:lstStyle>
            <a:lvl1pPr algn="ctr">
              <a:defRPr sz="1000" b="0" i="0">
                <a:solidFill>
                  <a:schemeClr val="tx1"/>
                </a:solidFill>
                <a:latin typeface="ABC Oracle Medium" panose="020B0504040202060203" pitchFamily="34" charset="77"/>
              </a:defRPr>
            </a:lvl1pPr>
          </a:lstStyle>
          <a:p>
            <a:endParaRPr lang="en-GB" dirty="0"/>
          </a:p>
        </p:txBody>
      </p:sp>
    </p:spTree>
    <p:extLst>
      <p:ext uri="{BB962C8B-B14F-4D97-AF65-F5344CB8AC3E}">
        <p14:creationId xmlns:p14="http://schemas.microsoft.com/office/powerpoint/2010/main" val="3683689968"/>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8_Title and Content">
    <p:bg>
      <p:bgPr>
        <a:solidFill>
          <a:schemeClr val="accent1"/>
        </a:solidFill>
        <a:effectLst/>
      </p:bgPr>
    </p:bg>
    <p:spTree>
      <p:nvGrpSpPr>
        <p:cNvPr id="1" name=""/>
        <p:cNvGrpSpPr/>
        <p:nvPr/>
      </p:nvGrpSpPr>
      <p:grpSpPr>
        <a:xfrm>
          <a:off x="0" y="0"/>
          <a:ext cx="0" cy="0"/>
          <a:chOff x="0" y="0"/>
          <a:chExt cx="0" cy="0"/>
        </a:xfrm>
      </p:grpSpPr>
      <p:grpSp>
        <p:nvGrpSpPr>
          <p:cNvPr id="83" name="Group 82">
            <a:extLst>
              <a:ext uri="{FF2B5EF4-FFF2-40B4-BE49-F238E27FC236}">
                <a16:creationId xmlns:a16="http://schemas.microsoft.com/office/drawing/2014/main" id="{D12EF5E7-BD8E-CAB9-E725-345E21653ECD}"/>
              </a:ext>
            </a:extLst>
          </p:cNvPr>
          <p:cNvGrpSpPr/>
          <p:nvPr userDrawn="1"/>
        </p:nvGrpSpPr>
        <p:grpSpPr>
          <a:xfrm>
            <a:off x="417526" y="387280"/>
            <a:ext cx="11340345" cy="6075045"/>
            <a:chOff x="417526" y="387280"/>
            <a:chExt cx="11340345" cy="6075045"/>
          </a:xfrm>
        </p:grpSpPr>
        <p:sp>
          <p:nvSpPr>
            <p:cNvPr id="12" name="Freeform 11">
              <a:extLst>
                <a:ext uri="{FF2B5EF4-FFF2-40B4-BE49-F238E27FC236}">
                  <a16:creationId xmlns:a16="http://schemas.microsoft.com/office/drawing/2014/main" id="{DB6E64BA-5E3F-0B13-F3BD-289BBB0BEB04}"/>
                </a:ext>
              </a:extLst>
            </p:cNvPr>
            <p:cNvSpPr/>
            <p:nvPr/>
          </p:nvSpPr>
          <p:spPr>
            <a:xfrm>
              <a:off x="3627164" y="1507599"/>
              <a:ext cx="180113" cy="180201"/>
            </a:xfrm>
            <a:custGeom>
              <a:avLst/>
              <a:gdLst>
                <a:gd name="connsiteX0" fmla="*/ 90057 w 180113"/>
                <a:gd name="connsiteY0" fmla="*/ 180201 h 180201"/>
                <a:gd name="connsiteX1" fmla="*/ 180113 w 180113"/>
                <a:gd name="connsiteY1" fmla="*/ 90101 h 180201"/>
                <a:gd name="connsiteX2" fmla="*/ 90057 w 180113"/>
                <a:gd name="connsiteY2" fmla="*/ 0 h 180201"/>
                <a:gd name="connsiteX3" fmla="*/ 0 w 180113"/>
                <a:gd name="connsiteY3" fmla="*/ 90101 h 180201"/>
                <a:gd name="connsiteX4" fmla="*/ 90057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180201"/>
                  </a:moveTo>
                  <a:cubicBezTo>
                    <a:pt x="139770" y="180201"/>
                    <a:pt x="180113" y="139839"/>
                    <a:pt x="180113" y="90101"/>
                  </a:cubicBezTo>
                  <a:cubicBezTo>
                    <a:pt x="180113" y="40362"/>
                    <a:pt x="139770" y="0"/>
                    <a:pt x="90057" y="0"/>
                  </a:cubicBezTo>
                  <a:cubicBezTo>
                    <a:pt x="40342" y="0"/>
                    <a:pt x="0" y="40362"/>
                    <a:pt x="0" y="90101"/>
                  </a:cubicBezTo>
                  <a:cubicBezTo>
                    <a:pt x="0" y="139928"/>
                    <a:pt x="40342" y="180201"/>
                    <a:pt x="90057" y="180201"/>
                  </a:cubicBezTo>
                </a:path>
              </a:pathLst>
            </a:custGeom>
            <a:solidFill>
              <a:srgbClr val="FFFFFF"/>
            </a:solidFill>
            <a:ln w="8925" cap="flat">
              <a:noFill/>
              <a:prstDash val="solid"/>
              <a:miter/>
            </a:ln>
          </p:spPr>
          <p:txBody>
            <a:bodyPr rtlCol="0" anchor="ctr"/>
            <a:lstStyle/>
            <a:p>
              <a:endParaRPr lang="en-US" dirty="0"/>
            </a:p>
          </p:txBody>
        </p:sp>
        <p:sp>
          <p:nvSpPr>
            <p:cNvPr id="13" name="Freeform 12">
              <a:extLst>
                <a:ext uri="{FF2B5EF4-FFF2-40B4-BE49-F238E27FC236}">
                  <a16:creationId xmlns:a16="http://schemas.microsoft.com/office/drawing/2014/main" id="{B2A486A8-CC89-9FB4-E3D0-C4E0732EE99F}"/>
                </a:ext>
              </a:extLst>
            </p:cNvPr>
            <p:cNvSpPr/>
            <p:nvPr/>
          </p:nvSpPr>
          <p:spPr>
            <a:xfrm>
              <a:off x="3627164" y="387280"/>
              <a:ext cx="180113" cy="180201"/>
            </a:xfrm>
            <a:custGeom>
              <a:avLst/>
              <a:gdLst>
                <a:gd name="connsiteX0" fmla="*/ 90057 w 180113"/>
                <a:gd name="connsiteY0" fmla="*/ 180201 h 180201"/>
                <a:gd name="connsiteX1" fmla="*/ 180113 w 180113"/>
                <a:gd name="connsiteY1" fmla="*/ 90101 h 180201"/>
                <a:gd name="connsiteX2" fmla="*/ 90057 w 180113"/>
                <a:gd name="connsiteY2" fmla="*/ 0 h 180201"/>
                <a:gd name="connsiteX3" fmla="*/ 0 w 180113"/>
                <a:gd name="connsiteY3" fmla="*/ 90101 h 180201"/>
                <a:gd name="connsiteX4" fmla="*/ 90057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180201"/>
                  </a:moveTo>
                  <a:cubicBezTo>
                    <a:pt x="139770" y="180201"/>
                    <a:pt x="180113" y="139839"/>
                    <a:pt x="180113" y="90101"/>
                  </a:cubicBezTo>
                  <a:cubicBezTo>
                    <a:pt x="180113" y="40362"/>
                    <a:pt x="139770" y="0"/>
                    <a:pt x="90057" y="0"/>
                  </a:cubicBezTo>
                  <a:cubicBezTo>
                    <a:pt x="40342" y="0"/>
                    <a:pt x="0" y="40362"/>
                    <a:pt x="0" y="90101"/>
                  </a:cubicBezTo>
                  <a:cubicBezTo>
                    <a:pt x="0" y="139928"/>
                    <a:pt x="40342" y="180201"/>
                    <a:pt x="90057" y="180201"/>
                  </a:cubicBezTo>
                </a:path>
              </a:pathLst>
            </a:custGeom>
            <a:solidFill>
              <a:srgbClr val="FFFFFF"/>
            </a:solidFill>
            <a:ln w="8925" cap="flat">
              <a:noFill/>
              <a:prstDash val="solid"/>
              <a:miter/>
            </a:ln>
          </p:spPr>
          <p:txBody>
            <a:bodyPr rtlCol="0" anchor="ctr"/>
            <a:lstStyle/>
            <a:p>
              <a:endParaRPr lang="en-US" dirty="0"/>
            </a:p>
          </p:txBody>
        </p:sp>
        <p:sp>
          <p:nvSpPr>
            <p:cNvPr id="14" name="Freeform 13">
              <a:extLst>
                <a:ext uri="{FF2B5EF4-FFF2-40B4-BE49-F238E27FC236}">
                  <a16:creationId xmlns:a16="http://schemas.microsoft.com/office/drawing/2014/main" id="{4CA9702C-BF9A-D515-F12E-47B1496EE8EC}"/>
                </a:ext>
              </a:extLst>
            </p:cNvPr>
            <p:cNvSpPr/>
            <p:nvPr/>
          </p:nvSpPr>
          <p:spPr>
            <a:xfrm>
              <a:off x="5405447" y="387280"/>
              <a:ext cx="180113" cy="180201"/>
            </a:xfrm>
            <a:custGeom>
              <a:avLst/>
              <a:gdLst>
                <a:gd name="connsiteX0" fmla="*/ 90056 w 180113"/>
                <a:gd name="connsiteY0" fmla="*/ 180201 h 180201"/>
                <a:gd name="connsiteX1" fmla="*/ 180113 w 180113"/>
                <a:gd name="connsiteY1" fmla="*/ 90101 h 180201"/>
                <a:gd name="connsiteX2" fmla="*/ 90056 w 180113"/>
                <a:gd name="connsiteY2" fmla="*/ 0 h 180201"/>
                <a:gd name="connsiteX3" fmla="*/ 0 w 180113"/>
                <a:gd name="connsiteY3" fmla="*/ 90101 h 180201"/>
                <a:gd name="connsiteX4" fmla="*/ 90056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6" y="180201"/>
                  </a:moveTo>
                  <a:cubicBezTo>
                    <a:pt x="139770" y="180201"/>
                    <a:pt x="180113" y="139839"/>
                    <a:pt x="180113" y="90101"/>
                  </a:cubicBezTo>
                  <a:cubicBezTo>
                    <a:pt x="180113" y="40362"/>
                    <a:pt x="139770" y="0"/>
                    <a:pt x="90056" y="0"/>
                  </a:cubicBezTo>
                  <a:cubicBezTo>
                    <a:pt x="40343" y="0"/>
                    <a:pt x="0" y="40362"/>
                    <a:pt x="0" y="90101"/>
                  </a:cubicBezTo>
                  <a:cubicBezTo>
                    <a:pt x="0" y="139928"/>
                    <a:pt x="40343" y="180201"/>
                    <a:pt x="90056" y="180201"/>
                  </a:cubicBezTo>
                </a:path>
              </a:pathLst>
            </a:custGeom>
            <a:solidFill>
              <a:srgbClr val="FFFFFF"/>
            </a:solidFill>
            <a:ln w="8925" cap="flat">
              <a:noFill/>
              <a:prstDash val="solid"/>
              <a:miter/>
            </a:ln>
          </p:spPr>
          <p:txBody>
            <a:bodyPr rtlCol="0" anchor="ctr"/>
            <a:lstStyle/>
            <a:p>
              <a:endParaRPr lang="en-US" dirty="0"/>
            </a:p>
          </p:txBody>
        </p:sp>
        <p:sp>
          <p:nvSpPr>
            <p:cNvPr id="15" name="Freeform 14">
              <a:extLst>
                <a:ext uri="{FF2B5EF4-FFF2-40B4-BE49-F238E27FC236}">
                  <a16:creationId xmlns:a16="http://schemas.microsoft.com/office/drawing/2014/main" id="{C9A48810-A754-BB60-394F-F89ACC86D4CA}"/>
                </a:ext>
              </a:extLst>
            </p:cNvPr>
            <p:cNvSpPr/>
            <p:nvPr/>
          </p:nvSpPr>
          <p:spPr>
            <a:xfrm>
              <a:off x="5405447" y="786973"/>
              <a:ext cx="180113" cy="180201"/>
            </a:xfrm>
            <a:custGeom>
              <a:avLst/>
              <a:gdLst>
                <a:gd name="connsiteX0" fmla="*/ 90056 w 180113"/>
                <a:gd name="connsiteY0" fmla="*/ 180201 h 180201"/>
                <a:gd name="connsiteX1" fmla="*/ 180113 w 180113"/>
                <a:gd name="connsiteY1" fmla="*/ 90101 h 180201"/>
                <a:gd name="connsiteX2" fmla="*/ 90056 w 180113"/>
                <a:gd name="connsiteY2" fmla="*/ 0 h 180201"/>
                <a:gd name="connsiteX3" fmla="*/ 0 w 180113"/>
                <a:gd name="connsiteY3" fmla="*/ 90101 h 180201"/>
                <a:gd name="connsiteX4" fmla="*/ 90056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6" y="180201"/>
                  </a:moveTo>
                  <a:cubicBezTo>
                    <a:pt x="139770" y="180201"/>
                    <a:pt x="180113" y="139839"/>
                    <a:pt x="180113" y="90101"/>
                  </a:cubicBezTo>
                  <a:cubicBezTo>
                    <a:pt x="180113" y="40362"/>
                    <a:pt x="139770" y="0"/>
                    <a:pt x="90056" y="0"/>
                  </a:cubicBezTo>
                  <a:cubicBezTo>
                    <a:pt x="40343" y="0"/>
                    <a:pt x="0" y="40362"/>
                    <a:pt x="0" y="90101"/>
                  </a:cubicBezTo>
                  <a:cubicBezTo>
                    <a:pt x="0" y="139839"/>
                    <a:pt x="40343" y="180201"/>
                    <a:pt x="90056" y="180201"/>
                  </a:cubicBezTo>
                </a:path>
              </a:pathLst>
            </a:custGeom>
            <a:solidFill>
              <a:srgbClr val="FFFFFF"/>
            </a:solidFill>
            <a:ln w="8925" cap="flat">
              <a:noFill/>
              <a:prstDash val="solid"/>
              <a:miter/>
            </a:ln>
          </p:spPr>
          <p:txBody>
            <a:bodyPr rtlCol="0" anchor="ctr"/>
            <a:lstStyle/>
            <a:p>
              <a:endParaRPr lang="en-US" dirty="0"/>
            </a:p>
          </p:txBody>
        </p:sp>
        <p:sp>
          <p:nvSpPr>
            <p:cNvPr id="16" name="Freeform 15">
              <a:extLst>
                <a:ext uri="{FF2B5EF4-FFF2-40B4-BE49-F238E27FC236}">
                  <a16:creationId xmlns:a16="http://schemas.microsoft.com/office/drawing/2014/main" id="{4EE001CF-9FFD-81C1-7F2E-67002CD750B6}"/>
                </a:ext>
              </a:extLst>
            </p:cNvPr>
            <p:cNvSpPr/>
            <p:nvPr/>
          </p:nvSpPr>
          <p:spPr>
            <a:xfrm>
              <a:off x="5405447" y="2255371"/>
              <a:ext cx="180113" cy="180201"/>
            </a:xfrm>
            <a:custGeom>
              <a:avLst/>
              <a:gdLst>
                <a:gd name="connsiteX0" fmla="*/ 90056 w 180113"/>
                <a:gd name="connsiteY0" fmla="*/ 180201 h 180201"/>
                <a:gd name="connsiteX1" fmla="*/ 180113 w 180113"/>
                <a:gd name="connsiteY1" fmla="*/ 90101 h 180201"/>
                <a:gd name="connsiteX2" fmla="*/ 90056 w 180113"/>
                <a:gd name="connsiteY2" fmla="*/ 0 h 180201"/>
                <a:gd name="connsiteX3" fmla="*/ 0 w 180113"/>
                <a:gd name="connsiteY3" fmla="*/ 90101 h 180201"/>
                <a:gd name="connsiteX4" fmla="*/ 90056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6" y="180201"/>
                  </a:moveTo>
                  <a:cubicBezTo>
                    <a:pt x="139770" y="180201"/>
                    <a:pt x="180113" y="139839"/>
                    <a:pt x="180113" y="90101"/>
                  </a:cubicBezTo>
                  <a:cubicBezTo>
                    <a:pt x="180113" y="40362"/>
                    <a:pt x="139770" y="0"/>
                    <a:pt x="90056" y="0"/>
                  </a:cubicBezTo>
                  <a:cubicBezTo>
                    <a:pt x="40343" y="0"/>
                    <a:pt x="0" y="40362"/>
                    <a:pt x="0" y="90101"/>
                  </a:cubicBezTo>
                  <a:cubicBezTo>
                    <a:pt x="0" y="139839"/>
                    <a:pt x="40343" y="180201"/>
                    <a:pt x="90056" y="180201"/>
                  </a:cubicBezTo>
                </a:path>
              </a:pathLst>
            </a:custGeom>
            <a:solidFill>
              <a:srgbClr val="FFFFFF"/>
            </a:solidFill>
            <a:ln w="8925" cap="flat">
              <a:noFill/>
              <a:prstDash val="solid"/>
              <a:miter/>
            </a:ln>
          </p:spPr>
          <p:txBody>
            <a:bodyPr rtlCol="0" anchor="ctr"/>
            <a:lstStyle/>
            <a:p>
              <a:endParaRPr lang="en-US" dirty="0"/>
            </a:p>
          </p:txBody>
        </p:sp>
        <p:sp>
          <p:nvSpPr>
            <p:cNvPr id="17" name="Freeform 16">
              <a:extLst>
                <a:ext uri="{FF2B5EF4-FFF2-40B4-BE49-F238E27FC236}">
                  <a16:creationId xmlns:a16="http://schemas.microsoft.com/office/drawing/2014/main" id="{99DB2B16-09E4-D9CA-D412-561D7B44E1D1}"/>
                </a:ext>
              </a:extLst>
            </p:cNvPr>
            <p:cNvSpPr/>
            <p:nvPr/>
          </p:nvSpPr>
          <p:spPr>
            <a:xfrm>
              <a:off x="5761121" y="2255371"/>
              <a:ext cx="180113" cy="180201"/>
            </a:xfrm>
            <a:custGeom>
              <a:avLst/>
              <a:gdLst>
                <a:gd name="connsiteX0" fmla="*/ 90057 w 180113"/>
                <a:gd name="connsiteY0" fmla="*/ 180201 h 180201"/>
                <a:gd name="connsiteX1" fmla="*/ 180113 w 180113"/>
                <a:gd name="connsiteY1" fmla="*/ 90101 h 180201"/>
                <a:gd name="connsiteX2" fmla="*/ 90057 w 180113"/>
                <a:gd name="connsiteY2" fmla="*/ 0 h 180201"/>
                <a:gd name="connsiteX3" fmla="*/ 0 w 180113"/>
                <a:gd name="connsiteY3" fmla="*/ 90101 h 180201"/>
                <a:gd name="connsiteX4" fmla="*/ 90057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180201"/>
                  </a:moveTo>
                  <a:cubicBezTo>
                    <a:pt x="139771" y="180201"/>
                    <a:pt x="180113" y="139839"/>
                    <a:pt x="180113" y="90101"/>
                  </a:cubicBezTo>
                  <a:cubicBezTo>
                    <a:pt x="180113" y="40362"/>
                    <a:pt x="139771" y="0"/>
                    <a:pt x="90057" y="0"/>
                  </a:cubicBezTo>
                  <a:cubicBezTo>
                    <a:pt x="40343" y="0"/>
                    <a:pt x="0" y="40362"/>
                    <a:pt x="0" y="90101"/>
                  </a:cubicBezTo>
                  <a:cubicBezTo>
                    <a:pt x="0" y="139839"/>
                    <a:pt x="40343" y="180201"/>
                    <a:pt x="90057" y="180201"/>
                  </a:cubicBezTo>
                </a:path>
              </a:pathLst>
            </a:custGeom>
            <a:solidFill>
              <a:srgbClr val="FFFFFF"/>
            </a:solidFill>
            <a:ln w="8925" cap="flat">
              <a:noFill/>
              <a:prstDash val="solid"/>
              <a:miter/>
            </a:ln>
          </p:spPr>
          <p:txBody>
            <a:bodyPr rtlCol="0" anchor="ctr"/>
            <a:lstStyle/>
            <a:p>
              <a:endParaRPr lang="en-US" dirty="0"/>
            </a:p>
          </p:txBody>
        </p:sp>
        <p:sp>
          <p:nvSpPr>
            <p:cNvPr id="18" name="Freeform 17">
              <a:extLst>
                <a:ext uri="{FF2B5EF4-FFF2-40B4-BE49-F238E27FC236}">
                  <a16:creationId xmlns:a16="http://schemas.microsoft.com/office/drawing/2014/main" id="{264C8EF0-BEAE-EEA6-3638-EFD85102CE66}"/>
                </a:ext>
              </a:extLst>
            </p:cNvPr>
            <p:cNvSpPr/>
            <p:nvPr/>
          </p:nvSpPr>
          <p:spPr>
            <a:xfrm>
              <a:off x="5761121" y="1894969"/>
              <a:ext cx="180113" cy="180201"/>
            </a:xfrm>
            <a:custGeom>
              <a:avLst/>
              <a:gdLst>
                <a:gd name="connsiteX0" fmla="*/ 90057 w 180113"/>
                <a:gd name="connsiteY0" fmla="*/ 180201 h 180201"/>
                <a:gd name="connsiteX1" fmla="*/ 180113 w 180113"/>
                <a:gd name="connsiteY1" fmla="*/ 90101 h 180201"/>
                <a:gd name="connsiteX2" fmla="*/ 90057 w 180113"/>
                <a:gd name="connsiteY2" fmla="*/ 0 h 180201"/>
                <a:gd name="connsiteX3" fmla="*/ 0 w 180113"/>
                <a:gd name="connsiteY3" fmla="*/ 90101 h 180201"/>
                <a:gd name="connsiteX4" fmla="*/ 90057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180201"/>
                  </a:moveTo>
                  <a:cubicBezTo>
                    <a:pt x="139771" y="180201"/>
                    <a:pt x="180113" y="139839"/>
                    <a:pt x="180113" y="90101"/>
                  </a:cubicBezTo>
                  <a:cubicBezTo>
                    <a:pt x="180113" y="40362"/>
                    <a:pt x="139771" y="0"/>
                    <a:pt x="90057" y="0"/>
                  </a:cubicBezTo>
                  <a:cubicBezTo>
                    <a:pt x="40343" y="0"/>
                    <a:pt x="0" y="40362"/>
                    <a:pt x="0" y="90101"/>
                  </a:cubicBezTo>
                  <a:cubicBezTo>
                    <a:pt x="0" y="139928"/>
                    <a:pt x="40343" y="180201"/>
                    <a:pt x="90057" y="180201"/>
                  </a:cubicBezTo>
                </a:path>
              </a:pathLst>
            </a:custGeom>
            <a:solidFill>
              <a:srgbClr val="FFFFFF"/>
            </a:solidFill>
            <a:ln w="8925" cap="flat">
              <a:noFill/>
              <a:prstDash val="solid"/>
              <a:miter/>
            </a:ln>
          </p:spPr>
          <p:txBody>
            <a:bodyPr rtlCol="0" anchor="ctr"/>
            <a:lstStyle/>
            <a:p>
              <a:endParaRPr lang="en-US" dirty="0"/>
            </a:p>
          </p:txBody>
        </p:sp>
        <p:sp>
          <p:nvSpPr>
            <p:cNvPr id="19" name="Freeform 18">
              <a:extLst>
                <a:ext uri="{FF2B5EF4-FFF2-40B4-BE49-F238E27FC236}">
                  <a16:creationId xmlns:a16="http://schemas.microsoft.com/office/drawing/2014/main" id="{FAE7F640-C6DF-4ECA-F9CC-28501FA4871F}"/>
                </a:ext>
              </a:extLst>
            </p:cNvPr>
            <p:cNvSpPr/>
            <p:nvPr/>
          </p:nvSpPr>
          <p:spPr>
            <a:xfrm>
              <a:off x="5761121" y="2627917"/>
              <a:ext cx="180113" cy="180201"/>
            </a:xfrm>
            <a:custGeom>
              <a:avLst/>
              <a:gdLst>
                <a:gd name="connsiteX0" fmla="*/ 90057 w 180113"/>
                <a:gd name="connsiteY0" fmla="*/ 180201 h 180201"/>
                <a:gd name="connsiteX1" fmla="*/ 180113 w 180113"/>
                <a:gd name="connsiteY1" fmla="*/ 90101 h 180201"/>
                <a:gd name="connsiteX2" fmla="*/ 90057 w 180113"/>
                <a:gd name="connsiteY2" fmla="*/ 0 h 180201"/>
                <a:gd name="connsiteX3" fmla="*/ 0 w 180113"/>
                <a:gd name="connsiteY3" fmla="*/ 90101 h 180201"/>
                <a:gd name="connsiteX4" fmla="*/ 90057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180201"/>
                  </a:moveTo>
                  <a:cubicBezTo>
                    <a:pt x="139771" y="180201"/>
                    <a:pt x="180113" y="139839"/>
                    <a:pt x="180113" y="90101"/>
                  </a:cubicBezTo>
                  <a:cubicBezTo>
                    <a:pt x="180113" y="40362"/>
                    <a:pt x="139771" y="0"/>
                    <a:pt x="90057" y="0"/>
                  </a:cubicBezTo>
                  <a:cubicBezTo>
                    <a:pt x="40343" y="0"/>
                    <a:pt x="0" y="40362"/>
                    <a:pt x="0" y="90101"/>
                  </a:cubicBezTo>
                  <a:cubicBezTo>
                    <a:pt x="0" y="139928"/>
                    <a:pt x="40343" y="180201"/>
                    <a:pt x="90057" y="180201"/>
                  </a:cubicBezTo>
                </a:path>
              </a:pathLst>
            </a:custGeom>
            <a:solidFill>
              <a:srgbClr val="FFFFFF"/>
            </a:solidFill>
            <a:ln w="8925" cap="flat">
              <a:noFill/>
              <a:prstDash val="solid"/>
              <a:miter/>
            </a:ln>
          </p:spPr>
          <p:txBody>
            <a:bodyPr rtlCol="0" anchor="ctr"/>
            <a:lstStyle/>
            <a:p>
              <a:endParaRPr lang="en-US" dirty="0"/>
            </a:p>
          </p:txBody>
        </p:sp>
        <p:sp>
          <p:nvSpPr>
            <p:cNvPr id="20" name="Freeform 19">
              <a:extLst>
                <a:ext uri="{FF2B5EF4-FFF2-40B4-BE49-F238E27FC236}">
                  <a16:creationId xmlns:a16="http://schemas.microsoft.com/office/drawing/2014/main" id="{FACD68CA-0CCD-3986-6D30-A2131CBDF46C}"/>
                </a:ext>
              </a:extLst>
            </p:cNvPr>
            <p:cNvSpPr/>
            <p:nvPr/>
          </p:nvSpPr>
          <p:spPr>
            <a:xfrm>
              <a:off x="5761121" y="4088546"/>
              <a:ext cx="180113" cy="180201"/>
            </a:xfrm>
            <a:custGeom>
              <a:avLst/>
              <a:gdLst>
                <a:gd name="connsiteX0" fmla="*/ 90057 w 180113"/>
                <a:gd name="connsiteY0" fmla="*/ 180201 h 180201"/>
                <a:gd name="connsiteX1" fmla="*/ 180113 w 180113"/>
                <a:gd name="connsiteY1" fmla="*/ 90101 h 180201"/>
                <a:gd name="connsiteX2" fmla="*/ 90057 w 180113"/>
                <a:gd name="connsiteY2" fmla="*/ 0 h 180201"/>
                <a:gd name="connsiteX3" fmla="*/ 0 w 180113"/>
                <a:gd name="connsiteY3" fmla="*/ 90101 h 180201"/>
                <a:gd name="connsiteX4" fmla="*/ 90057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180201"/>
                  </a:moveTo>
                  <a:cubicBezTo>
                    <a:pt x="139771" y="180201"/>
                    <a:pt x="180113" y="139839"/>
                    <a:pt x="180113" y="90101"/>
                  </a:cubicBezTo>
                  <a:cubicBezTo>
                    <a:pt x="180113" y="40362"/>
                    <a:pt x="139771" y="0"/>
                    <a:pt x="90057" y="0"/>
                  </a:cubicBezTo>
                  <a:cubicBezTo>
                    <a:pt x="40343" y="0"/>
                    <a:pt x="0" y="40362"/>
                    <a:pt x="0" y="90101"/>
                  </a:cubicBezTo>
                  <a:cubicBezTo>
                    <a:pt x="0" y="139928"/>
                    <a:pt x="40343" y="180201"/>
                    <a:pt x="90057" y="180201"/>
                  </a:cubicBezTo>
                </a:path>
              </a:pathLst>
            </a:custGeom>
            <a:solidFill>
              <a:srgbClr val="FFFFFF"/>
            </a:solidFill>
            <a:ln w="8925" cap="flat">
              <a:noFill/>
              <a:prstDash val="solid"/>
              <a:miter/>
            </a:ln>
          </p:spPr>
          <p:txBody>
            <a:bodyPr rtlCol="0" anchor="ctr"/>
            <a:lstStyle/>
            <a:p>
              <a:endParaRPr lang="en-US" dirty="0"/>
            </a:p>
          </p:txBody>
        </p:sp>
        <p:sp>
          <p:nvSpPr>
            <p:cNvPr id="21" name="Freeform 20">
              <a:extLst>
                <a:ext uri="{FF2B5EF4-FFF2-40B4-BE49-F238E27FC236}">
                  <a16:creationId xmlns:a16="http://schemas.microsoft.com/office/drawing/2014/main" id="{1A2CB4B6-6677-A64D-63E7-03B73A82ECE5}"/>
                </a:ext>
              </a:extLst>
            </p:cNvPr>
            <p:cNvSpPr/>
            <p:nvPr/>
          </p:nvSpPr>
          <p:spPr>
            <a:xfrm>
              <a:off x="6828145" y="4088546"/>
              <a:ext cx="180113" cy="180201"/>
            </a:xfrm>
            <a:custGeom>
              <a:avLst/>
              <a:gdLst>
                <a:gd name="connsiteX0" fmla="*/ 90056 w 180113"/>
                <a:gd name="connsiteY0" fmla="*/ 180201 h 180201"/>
                <a:gd name="connsiteX1" fmla="*/ 180113 w 180113"/>
                <a:gd name="connsiteY1" fmla="*/ 90101 h 180201"/>
                <a:gd name="connsiteX2" fmla="*/ 90056 w 180113"/>
                <a:gd name="connsiteY2" fmla="*/ 0 h 180201"/>
                <a:gd name="connsiteX3" fmla="*/ 0 w 180113"/>
                <a:gd name="connsiteY3" fmla="*/ 90101 h 180201"/>
                <a:gd name="connsiteX4" fmla="*/ 90056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6" y="180201"/>
                  </a:moveTo>
                  <a:cubicBezTo>
                    <a:pt x="139770" y="180201"/>
                    <a:pt x="180113" y="139839"/>
                    <a:pt x="180113" y="90101"/>
                  </a:cubicBezTo>
                  <a:cubicBezTo>
                    <a:pt x="180113" y="40362"/>
                    <a:pt x="139770" y="0"/>
                    <a:pt x="90056" y="0"/>
                  </a:cubicBezTo>
                  <a:cubicBezTo>
                    <a:pt x="40342" y="0"/>
                    <a:pt x="0" y="40362"/>
                    <a:pt x="0" y="90101"/>
                  </a:cubicBezTo>
                  <a:cubicBezTo>
                    <a:pt x="0" y="139928"/>
                    <a:pt x="40342" y="180201"/>
                    <a:pt x="90056" y="180201"/>
                  </a:cubicBezTo>
                </a:path>
              </a:pathLst>
            </a:custGeom>
            <a:solidFill>
              <a:srgbClr val="FFFFFF"/>
            </a:solidFill>
            <a:ln w="8925" cap="flat">
              <a:noFill/>
              <a:prstDash val="solid"/>
              <a:miter/>
            </a:ln>
          </p:spPr>
          <p:txBody>
            <a:bodyPr rtlCol="0" anchor="ctr"/>
            <a:lstStyle/>
            <a:p>
              <a:endParaRPr lang="en-US" dirty="0"/>
            </a:p>
          </p:txBody>
        </p:sp>
        <p:sp>
          <p:nvSpPr>
            <p:cNvPr id="22" name="Freeform 21">
              <a:extLst>
                <a:ext uri="{FF2B5EF4-FFF2-40B4-BE49-F238E27FC236}">
                  <a16:creationId xmlns:a16="http://schemas.microsoft.com/office/drawing/2014/main" id="{824DCD34-ECC1-F0D7-5D6A-E29C268BE537}"/>
                </a:ext>
              </a:extLst>
            </p:cNvPr>
            <p:cNvSpPr/>
            <p:nvPr/>
          </p:nvSpPr>
          <p:spPr>
            <a:xfrm>
              <a:off x="7539493" y="3291304"/>
              <a:ext cx="180113" cy="180201"/>
            </a:xfrm>
            <a:custGeom>
              <a:avLst/>
              <a:gdLst>
                <a:gd name="connsiteX0" fmla="*/ 90057 w 180113"/>
                <a:gd name="connsiteY0" fmla="*/ 180201 h 180201"/>
                <a:gd name="connsiteX1" fmla="*/ 180113 w 180113"/>
                <a:gd name="connsiteY1" fmla="*/ 90101 h 180201"/>
                <a:gd name="connsiteX2" fmla="*/ 90057 w 180113"/>
                <a:gd name="connsiteY2" fmla="*/ 0 h 180201"/>
                <a:gd name="connsiteX3" fmla="*/ 0 w 180113"/>
                <a:gd name="connsiteY3" fmla="*/ 90101 h 180201"/>
                <a:gd name="connsiteX4" fmla="*/ 90057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180201"/>
                  </a:moveTo>
                  <a:cubicBezTo>
                    <a:pt x="139771" y="180201"/>
                    <a:pt x="180113" y="139839"/>
                    <a:pt x="180113" y="90101"/>
                  </a:cubicBezTo>
                  <a:cubicBezTo>
                    <a:pt x="180113" y="40362"/>
                    <a:pt x="139771" y="0"/>
                    <a:pt x="90057" y="0"/>
                  </a:cubicBezTo>
                  <a:cubicBezTo>
                    <a:pt x="40343" y="0"/>
                    <a:pt x="0" y="40362"/>
                    <a:pt x="0" y="90101"/>
                  </a:cubicBezTo>
                  <a:cubicBezTo>
                    <a:pt x="0" y="139839"/>
                    <a:pt x="40253" y="180201"/>
                    <a:pt x="90057" y="180201"/>
                  </a:cubicBezTo>
                </a:path>
              </a:pathLst>
            </a:custGeom>
            <a:solidFill>
              <a:srgbClr val="FFFFFF"/>
            </a:solidFill>
            <a:ln w="8925" cap="flat">
              <a:noFill/>
              <a:prstDash val="solid"/>
              <a:miter/>
            </a:ln>
          </p:spPr>
          <p:txBody>
            <a:bodyPr rtlCol="0" anchor="ctr"/>
            <a:lstStyle/>
            <a:p>
              <a:endParaRPr lang="en-US" dirty="0"/>
            </a:p>
          </p:txBody>
        </p:sp>
        <p:sp>
          <p:nvSpPr>
            <p:cNvPr id="23" name="Freeform 22">
              <a:extLst>
                <a:ext uri="{FF2B5EF4-FFF2-40B4-BE49-F238E27FC236}">
                  <a16:creationId xmlns:a16="http://schemas.microsoft.com/office/drawing/2014/main" id="{07876098-EBCB-8E16-72E4-9E8F6D4E4118}"/>
                </a:ext>
              </a:extLst>
            </p:cNvPr>
            <p:cNvSpPr/>
            <p:nvPr/>
          </p:nvSpPr>
          <p:spPr>
            <a:xfrm>
              <a:off x="4338513" y="4821852"/>
              <a:ext cx="180113" cy="180201"/>
            </a:xfrm>
            <a:custGeom>
              <a:avLst/>
              <a:gdLst>
                <a:gd name="connsiteX0" fmla="*/ 90057 w 180113"/>
                <a:gd name="connsiteY0" fmla="*/ 180201 h 180201"/>
                <a:gd name="connsiteX1" fmla="*/ 180113 w 180113"/>
                <a:gd name="connsiteY1" fmla="*/ 90101 h 180201"/>
                <a:gd name="connsiteX2" fmla="*/ 90057 w 180113"/>
                <a:gd name="connsiteY2" fmla="*/ 0 h 180201"/>
                <a:gd name="connsiteX3" fmla="*/ 0 w 180113"/>
                <a:gd name="connsiteY3" fmla="*/ 90101 h 180201"/>
                <a:gd name="connsiteX4" fmla="*/ 90057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180201"/>
                  </a:moveTo>
                  <a:cubicBezTo>
                    <a:pt x="139771" y="180201"/>
                    <a:pt x="180113" y="139839"/>
                    <a:pt x="180113" y="90101"/>
                  </a:cubicBezTo>
                  <a:cubicBezTo>
                    <a:pt x="180113" y="40362"/>
                    <a:pt x="139771" y="0"/>
                    <a:pt x="90057" y="0"/>
                  </a:cubicBezTo>
                  <a:cubicBezTo>
                    <a:pt x="40342" y="0"/>
                    <a:pt x="0" y="40362"/>
                    <a:pt x="0" y="90101"/>
                  </a:cubicBezTo>
                  <a:cubicBezTo>
                    <a:pt x="0" y="139839"/>
                    <a:pt x="40253" y="180201"/>
                    <a:pt x="90057" y="180201"/>
                  </a:cubicBezTo>
                </a:path>
              </a:pathLst>
            </a:custGeom>
            <a:solidFill>
              <a:srgbClr val="FFFFFF"/>
            </a:solidFill>
            <a:ln w="8925" cap="flat">
              <a:noFill/>
              <a:prstDash val="solid"/>
              <a:miter/>
            </a:ln>
          </p:spPr>
          <p:txBody>
            <a:bodyPr rtlCol="0" anchor="ctr"/>
            <a:lstStyle/>
            <a:p>
              <a:endParaRPr lang="en-US" dirty="0"/>
            </a:p>
          </p:txBody>
        </p:sp>
        <p:sp>
          <p:nvSpPr>
            <p:cNvPr id="24" name="Freeform 23">
              <a:extLst>
                <a:ext uri="{FF2B5EF4-FFF2-40B4-BE49-F238E27FC236}">
                  <a16:creationId xmlns:a16="http://schemas.microsoft.com/office/drawing/2014/main" id="{80949F5A-DD1D-2EF7-285F-0C44C58CEA32}"/>
                </a:ext>
              </a:extLst>
            </p:cNvPr>
            <p:cNvSpPr/>
            <p:nvPr/>
          </p:nvSpPr>
          <p:spPr>
            <a:xfrm>
              <a:off x="4338513" y="5183147"/>
              <a:ext cx="180113" cy="180201"/>
            </a:xfrm>
            <a:custGeom>
              <a:avLst/>
              <a:gdLst>
                <a:gd name="connsiteX0" fmla="*/ 90057 w 180113"/>
                <a:gd name="connsiteY0" fmla="*/ 180201 h 180201"/>
                <a:gd name="connsiteX1" fmla="*/ 180113 w 180113"/>
                <a:gd name="connsiteY1" fmla="*/ 90101 h 180201"/>
                <a:gd name="connsiteX2" fmla="*/ 90057 w 180113"/>
                <a:gd name="connsiteY2" fmla="*/ 0 h 180201"/>
                <a:gd name="connsiteX3" fmla="*/ 0 w 180113"/>
                <a:gd name="connsiteY3" fmla="*/ 90101 h 180201"/>
                <a:gd name="connsiteX4" fmla="*/ 90057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180201"/>
                  </a:moveTo>
                  <a:cubicBezTo>
                    <a:pt x="139771" y="180201"/>
                    <a:pt x="180113" y="139839"/>
                    <a:pt x="180113" y="90101"/>
                  </a:cubicBezTo>
                  <a:cubicBezTo>
                    <a:pt x="180113" y="40362"/>
                    <a:pt x="139771" y="0"/>
                    <a:pt x="90057" y="0"/>
                  </a:cubicBezTo>
                  <a:cubicBezTo>
                    <a:pt x="40342" y="0"/>
                    <a:pt x="0" y="40362"/>
                    <a:pt x="0" y="90101"/>
                  </a:cubicBezTo>
                  <a:cubicBezTo>
                    <a:pt x="0" y="139839"/>
                    <a:pt x="40253" y="180201"/>
                    <a:pt x="90057" y="180201"/>
                  </a:cubicBezTo>
                </a:path>
              </a:pathLst>
            </a:custGeom>
            <a:solidFill>
              <a:srgbClr val="FFFFFF"/>
            </a:solidFill>
            <a:ln w="8925" cap="flat">
              <a:noFill/>
              <a:prstDash val="solid"/>
              <a:miter/>
            </a:ln>
          </p:spPr>
          <p:txBody>
            <a:bodyPr rtlCol="0" anchor="ctr"/>
            <a:lstStyle/>
            <a:p>
              <a:endParaRPr lang="en-US" dirty="0"/>
            </a:p>
          </p:txBody>
        </p:sp>
        <p:sp>
          <p:nvSpPr>
            <p:cNvPr id="25" name="Freeform 24">
              <a:extLst>
                <a:ext uri="{FF2B5EF4-FFF2-40B4-BE49-F238E27FC236}">
                  <a16:creationId xmlns:a16="http://schemas.microsoft.com/office/drawing/2014/main" id="{719BFF03-D109-FF17-C56C-B815AB9CAAC8}"/>
                </a:ext>
              </a:extLst>
            </p:cNvPr>
            <p:cNvSpPr/>
            <p:nvPr/>
          </p:nvSpPr>
          <p:spPr>
            <a:xfrm>
              <a:off x="6828145" y="4453413"/>
              <a:ext cx="180113" cy="180201"/>
            </a:xfrm>
            <a:custGeom>
              <a:avLst/>
              <a:gdLst>
                <a:gd name="connsiteX0" fmla="*/ 90056 w 180113"/>
                <a:gd name="connsiteY0" fmla="*/ 180201 h 180201"/>
                <a:gd name="connsiteX1" fmla="*/ 180113 w 180113"/>
                <a:gd name="connsiteY1" fmla="*/ 90101 h 180201"/>
                <a:gd name="connsiteX2" fmla="*/ 90056 w 180113"/>
                <a:gd name="connsiteY2" fmla="*/ 0 h 180201"/>
                <a:gd name="connsiteX3" fmla="*/ 0 w 180113"/>
                <a:gd name="connsiteY3" fmla="*/ 90101 h 180201"/>
                <a:gd name="connsiteX4" fmla="*/ 90056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6" y="180201"/>
                  </a:moveTo>
                  <a:cubicBezTo>
                    <a:pt x="139770" y="180201"/>
                    <a:pt x="180113" y="139839"/>
                    <a:pt x="180113" y="90101"/>
                  </a:cubicBezTo>
                  <a:cubicBezTo>
                    <a:pt x="180113" y="40362"/>
                    <a:pt x="139770" y="0"/>
                    <a:pt x="90056" y="0"/>
                  </a:cubicBezTo>
                  <a:cubicBezTo>
                    <a:pt x="40342" y="0"/>
                    <a:pt x="0" y="40362"/>
                    <a:pt x="0" y="90101"/>
                  </a:cubicBezTo>
                  <a:cubicBezTo>
                    <a:pt x="0" y="139839"/>
                    <a:pt x="40342" y="180201"/>
                    <a:pt x="90056" y="180201"/>
                  </a:cubicBezTo>
                </a:path>
              </a:pathLst>
            </a:custGeom>
            <a:solidFill>
              <a:srgbClr val="FFFFFF"/>
            </a:solidFill>
            <a:ln w="8925" cap="flat">
              <a:noFill/>
              <a:prstDash val="solid"/>
              <a:miter/>
            </a:ln>
          </p:spPr>
          <p:txBody>
            <a:bodyPr rtlCol="0" anchor="ctr"/>
            <a:lstStyle/>
            <a:p>
              <a:endParaRPr lang="en-US" dirty="0"/>
            </a:p>
          </p:txBody>
        </p:sp>
        <p:sp>
          <p:nvSpPr>
            <p:cNvPr id="26" name="Freeform 25">
              <a:extLst>
                <a:ext uri="{FF2B5EF4-FFF2-40B4-BE49-F238E27FC236}">
                  <a16:creationId xmlns:a16="http://schemas.microsoft.com/office/drawing/2014/main" id="{DC5E1BFD-6710-4C5F-1411-5CDF3F443D1E}"/>
                </a:ext>
              </a:extLst>
            </p:cNvPr>
            <p:cNvSpPr/>
            <p:nvPr/>
          </p:nvSpPr>
          <p:spPr>
            <a:xfrm>
              <a:off x="6472470" y="5903773"/>
              <a:ext cx="180113" cy="180201"/>
            </a:xfrm>
            <a:custGeom>
              <a:avLst/>
              <a:gdLst>
                <a:gd name="connsiteX0" fmla="*/ 90057 w 180113"/>
                <a:gd name="connsiteY0" fmla="*/ 180201 h 180201"/>
                <a:gd name="connsiteX1" fmla="*/ 180113 w 180113"/>
                <a:gd name="connsiteY1" fmla="*/ 90100 h 180201"/>
                <a:gd name="connsiteX2" fmla="*/ 90057 w 180113"/>
                <a:gd name="connsiteY2" fmla="*/ 0 h 180201"/>
                <a:gd name="connsiteX3" fmla="*/ 0 w 180113"/>
                <a:gd name="connsiteY3" fmla="*/ 90100 h 180201"/>
                <a:gd name="connsiteX4" fmla="*/ 90057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180201"/>
                  </a:moveTo>
                  <a:cubicBezTo>
                    <a:pt x="139771" y="180201"/>
                    <a:pt x="180113" y="139839"/>
                    <a:pt x="180113" y="90100"/>
                  </a:cubicBezTo>
                  <a:cubicBezTo>
                    <a:pt x="180113" y="40362"/>
                    <a:pt x="139771" y="0"/>
                    <a:pt x="90057" y="0"/>
                  </a:cubicBezTo>
                  <a:cubicBezTo>
                    <a:pt x="40343" y="0"/>
                    <a:pt x="0" y="40362"/>
                    <a:pt x="0" y="90100"/>
                  </a:cubicBezTo>
                  <a:cubicBezTo>
                    <a:pt x="0" y="139839"/>
                    <a:pt x="40343" y="180201"/>
                    <a:pt x="90057" y="180201"/>
                  </a:cubicBezTo>
                </a:path>
              </a:pathLst>
            </a:custGeom>
            <a:solidFill>
              <a:srgbClr val="FFFFFF"/>
            </a:solidFill>
            <a:ln w="8925" cap="flat">
              <a:noFill/>
              <a:prstDash val="solid"/>
              <a:miter/>
            </a:ln>
          </p:spPr>
          <p:txBody>
            <a:bodyPr rtlCol="0" anchor="ctr"/>
            <a:lstStyle/>
            <a:p>
              <a:endParaRPr lang="en-US" dirty="0"/>
            </a:p>
          </p:txBody>
        </p:sp>
        <p:sp>
          <p:nvSpPr>
            <p:cNvPr id="27" name="Freeform 26">
              <a:extLst>
                <a:ext uri="{FF2B5EF4-FFF2-40B4-BE49-F238E27FC236}">
                  <a16:creationId xmlns:a16="http://schemas.microsoft.com/office/drawing/2014/main" id="{861663C6-E7AA-643E-F135-F7DB591F6F9F}"/>
                </a:ext>
              </a:extLst>
            </p:cNvPr>
            <p:cNvSpPr/>
            <p:nvPr/>
          </p:nvSpPr>
          <p:spPr>
            <a:xfrm>
              <a:off x="6472470" y="6282124"/>
              <a:ext cx="180113" cy="180201"/>
            </a:xfrm>
            <a:custGeom>
              <a:avLst/>
              <a:gdLst>
                <a:gd name="connsiteX0" fmla="*/ 90057 w 180113"/>
                <a:gd name="connsiteY0" fmla="*/ 180201 h 180201"/>
                <a:gd name="connsiteX1" fmla="*/ 180113 w 180113"/>
                <a:gd name="connsiteY1" fmla="*/ 90100 h 180201"/>
                <a:gd name="connsiteX2" fmla="*/ 90057 w 180113"/>
                <a:gd name="connsiteY2" fmla="*/ 0 h 180201"/>
                <a:gd name="connsiteX3" fmla="*/ 0 w 180113"/>
                <a:gd name="connsiteY3" fmla="*/ 90100 h 180201"/>
                <a:gd name="connsiteX4" fmla="*/ 90057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180201"/>
                  </a:moveTo>
                  <a:cubicBezTo>
                    <a:pt x="139771" y="180201"/>
                    <a:pt x="180113" y="139839"/>
                    <a:pt x="180113" y="90100"/>
                  </a:cubicBezTo>
                  <a:cubicBezTo>
                    <a:pt x="180113" y="40362"/>
                    <a:pt x="139771" y="0"/>
                    <a:pt x="90057" y="0"/>
                  </a:cubicBezTo>
                  <a:cubicBezTo>
                    <a:pt x="40343" y="0"/>
                    <a:pt x="0" y="40362"/>
                    <a:pt x="0" y="90100"/>
                  </a:cubicBezTo>
                  <a:cubicBezTo>
                    <a:pt x="0" y="139928"/>
                    <a:pt x="40343" y="180201"/>
                    <a:pt x="90057" y="180201"/>
                  </a:cubicBezTo>
                </a:path>
              </a:pathLst>
            </a:custGeom>
            <a:solidFill>
              <a:srgbClr val="FFFFFF"/>
            </a:solidFill>
            <a:ln w="8925" cap="flat">
              <a:noFill/>
              <a:prstDash val="solid"/>
              <a:miter/>
            </a:ln>
          </p:spPr>
          <p:txBody>
            <a:bodyPr rtlCol="0" anchor="ctr"/>
            <a:lstStyle/>
            <a:p>
              <a:endParaRPr lang="en-US" dirty="0"/>
            </a:p>
          </p:txBody>
        </p:sp>
        <p:sp>
          <p:nvSpPr>
            <p:cNvPr id="28" name="Freeform 27">
              <a:extLst>
                <a:ext uri="{FF2B5EF4-FFF2-40B4-BE49-F238E27FC236}">
                  <a16:creationId xmlns:a16="http://schemas.microsoft.com/office/drawing/2014/main" id="{3ADB5E5F-0B4D-1C4E-9A4A-8AE4310BC757}"/>
                </a:ext>
              </a:extLst>
            </p:cNvPr>
            <p:cNvSpPr/>
            <p:nvPr/>
          </p:nvSpPr>
          <p:spPr>
            <a:xfrm>
              <a:off x="7183819" y="4453413"/>
              <a:ext cx="180113" cy="180201"/>
            </a:xfrm>
            <a:custGeom>
              <a:avLst/>
              <a:gdLst>
                <a:gd name="connsiteX0" fmla="*/ 90056 w 180113"/>
                <a:gd name="connsiteY0" fmla="*/ 180201 h 180201"/>
                <a:gd name="connsiteX1" fmla="*/ 180113 w 180113"/>
                <a:gd name="connsiteY1" fmla="*/ 90101 h 180201"/>
                <a:gd name="connsiteX2" fmla="*/ 90056 w 180113"/>
                <a:gd name="connsiteY2" fmla="*/ 0 h 180201"/>
                <a:gd name="connsiteX3" fmla="*/ 0 w 180113"/>
                <a:gd name="connsiteY3" fmla="*/ 90101 h 180201"/>
                <a:gd name="connsiteX4" fmla="*/ 90056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6" y="180201"/>
                  </a:moveTo>
                  <a:cubicBezTo>
                    <a:pt x="139770" y="180201"/>
                    <a:pt x="180113" y="139839"/>
                    <a:pt x="180113" y="90101"/>
                  </a:cubicBezTo>
                  <a:cubicBezTo>
                    <a:pt x="180113" y="40362"/>
                    <a:pt x="139770" y="0"/>
                    <a:pt x="90056" y="0"/>
                  </a:cubicBezTo>
                  <a:cubicBezTo>
                    <a:pt x="40343" y="0"/>
                    <a:pt x="0" y="40362"/>
                    <a:pt x="0" y="90101"/>
                  </a:cubicBezTo>
                  <a:cubicBezTo>
                    <a:pt x="0" y="139839"/>
                    <a:pt x="40253" y="180201"/>
                    <a:pt x="90056" y="180201"/>
                  </a:cubicBezTo>
                </a:path>
              </a:pathLst>
            </a:custGeom>
            <a:solidFill>
              <a:srgbClr val="FFFFFF"/>
            </a:solidFill>
            <a:ln w="8925" cap="flat">
              <a:noFill/>
              <a:prstDash val="solid"/>
              <a:miter/>
            </a:ln>
          </p:spPr>
          <p:txBody>
            <a:bodyPr rtlCol="0" anchor="ctr"/>
            <a:lstStyle/>
            <a:p>
              <a:endParaRPr lang="en-US" dirty="0"/>
            </a:p>
          </p:txBody>
        </p:sp>
        <p:sp>
          <p:nvSpPr>
            <p:cNvPr id="29" name="Freeform 28">
              <a:extLst>
                <a:ext uri="{FF2B5EF4-FFF2-40B4-BE49-F238E27FC236}">
                  <a16:creationId xmlns:a16="http://schemas.microsoft.com/office/drawing/2014/main" id="{FCE42CE8-2C56-6D65-4C6E-808C01DE8557}"/>
                </a:ext>
              </a:extLst>
            </p:cNvPr>
            <p:cNvSpPr/>
            <p:nvPr/>
          </p:nvSpPr>
          <p:spPr>
            <a:xfrm>
              <a:off x="5049773" y="4088546"/>
              <a:ext cx="180113" cy="180201"/>
            </a:xfrm>
            <a:custGeom>
              <a:avLst/>
              <a:gdLst>
                <a:gd name="connsiteX0" fmla="*/ 90056 w 180113"/>
                <a:gd name="connsiteY0" fmla="*/ 180201 h 180201"/>
                <a:gd name="connsiteX1" fmla="*/ 180113 w 180113"/>
                <a:gd name="connsiteY1" fmla="*/ 90101 h 180201"/>
                <a:gd name="connsiteX2" fmla="*/ 90056 w 180113"/>
                <a:gd name="connsiteY2" fmla="*/ 0 h 180201"/>
                <a:gd name="connsiteX3" fmla="*/ 0 w 180113"/>
                <a:gd name="connsiteY3" fmla="*/ 90101 h 180201"/>
                <a:gd name="connsiteX4" fmla="*/ 90056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6" y="180201"/>
                  </a:moveTo>
                  <a:cubicBezTo>
                    <a:pt x="139770" y="180201"/>
                    <a:pt x="180113" y="139839"/>
                    <a:pt x="180113" y="90101"/>
                  </a:cubicBezTo>
                  <a:cubicBezTo>
                    <a:pt x="180113" y="40362"/>
                    <a:pt x="139770" y="0"/>
                    <a:pt x="90056" y="0"/>
                  </a:cubicBezTo>
                  <a:cubicBezTo>
                    <a:pt x="40342" y="0"/>
                    <a:pt x="0" y="40362"/>
                    <a:pt x="0" y="90101"/>
                  </a:cubicBezTo>
                  <a:cubicBezTo>
                    <a:pt x="89" y="139928"/>
                    <a:pt x="40342" y="180201"/>
                    <a:pt x="90056" y="180201"/>
                  </a:cubicBezTo>
                </a:path>
              </a:pathLst>
            </a:custGeom>
            <a:solidFill>
              <a:srgbClr val="FFFFFF"/>
            </a:solidFill>
            <a:ln w="8925" cap="flat">
              <a:noFill/>
              <a:prstDash val="solid"/>
              <a:miter/>
            </a:ln>
          </p:spPr>
          <p:txBody>
            <a:bodyPr rtlCol="0" anchor="ctr"/>
            <a:lstStyle/>
            <a:p>
              <a:endParaRPr lang="en-US" dirty="0"/>
            </a:p>
          </p:txBody>
        </p:sp>
        <p:sp>
          <p:nvSpPr>
            <p:cNvPr id="30" name="Freeform 29">
              <a:extLst>
                <a:ext uri="{FF2B5EF4-FFF2-40B4-BE49-F238E27FC236}">
                  <a16:creationId xmlns:a16="http://schemas.microsoft.com/office/drawing/2014/main" id="{DECEF3F9-E201-ED82-5EE4-9C586FC397F7}"/>
                </a:ext>
              </a:extLst>
            </p:cNvPr>
            <p:cNvSpPr/>
            <p:nvPr/>
          </p:nvSpPr>
          <p:spPr>
            <a:xfrm>
              <a:off x="4694187" y="4088546"/>
              <a:ext cx="180113" cy="180201"/>
            </a:xfrm>
            <a:custGeom>
              <a:avLst/>
              <a:gdLst>
                <a:gd name="connsiteX0" fmla="*/ 90057 w 180113"/>
                <a:gd name="connsiteY0" fmla="*/ 180201 h 180201"/>
                <a:gd name="connsiteX1" fmla="*/ 180113 w 180113"/>
                <a:gd name="connsiteY1" fmla="*/ 90101 h 180201"/>
                <a:gd name="connsiteX2" fmla="*/ 90057 w 180113"/>
                <a:gd name="connsiteY2" fmla="*/ 0 h 180201"/>
                <a:gd name="connsiteX3" fmla="*/ 0 w 180113"/>
                <a:gd name="connsiteY3" fmla="*/ 90101 h 180201"/>
                <a:gd name="connsiteX4" fmla="*/ 90057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180201"/>
                  </a:moveTo>
                  <a:cubicBezTo>
                    <a:pt x="139770" y="180201"/>
                    <a:pt x="180113" y="139839"/>
                    <a:pt x="180113" y="90101"/>
                  </a:cubicBezTo>
                  <a:cubicBezTo>
                    <a:pt x="180113" y="40362"/>
                    <a:pt x="139770" y="0"/>
                    <a:pt x="90057" y="0"/>
                  </a:cubicBezTo>
                  <a:cubicBezTo>
                    <a:pt x="40343" y="0"/>
                    <a:pt x="0" y="40362"/>
                    <a:pt x="0" y="90101"/>
                  </a:cubicBezTo>
                  <a:cubicBezTo>
                    <a:pt x="0" y="139928"/>
                    <a:pt x="40253" y="180201"/>
                    <a:pt x="90057" y="180201"/>
                  </a:cubicBezTo>
                </a:path>
              </a:pathLst>
            </a:custGeom>
            <a:solidFill>
              <a:srgbClr val="FFFFFF"/>
            </a:solidFill>
            <a:ln w="8925" cap="flat">
              <a:noFill/>
              <a:prstDash val="solid"/>
              <a:miter/>
            </a:ln>
          </p:spPr>
          <p:txBody>
            <a:bodyPr rtlCol="0" anchor="ctr"/>
            <a:lstStyle/>
            <a:p>
              <a:endParaRPr lang="en-US" dirty="0"/>
            </a:p>
          </p:txBody>
        </p:sp>
        <p:sp>
          <p:nvSpPr>
            <p:cNvPr id="31" name="Freeform 30">
              <a:extLst>
                <a:ext uri="{FF2B5EF4-FFF2-40B4-BE49-F238E27FC236}">
                  <a16:creationId xmlns:a16="http://schemas.microsoft.com/office/drawing/2014/main" id="{4FC331F8-1856-1489-5EBF-61E86CBF999F}"/>
                </a:ext>
              </a:extLst>
            </p:cNvPr>
            <p:cNvSpPr/>
            <p:nvPr/>
          </p:nvSpPr>
          <p:spPr>
            <a:xfrm>
              <a:off x="3627164" y="4088546"/>
              <a:ext cx="180113" cy="180201"/>
            </a:xfrm>
            <a:custGeom>
              <a:avLst/>
              <a:gdLst>
                <a:gd name="connsiteX0" fmla="*/ 90057 w 180113"/>
                <a:gd name="connsiteY0" fmla="*/ 180201 h 180201"/>
                <a:gd name="connsiteX1" fmla="*/ 180113 w 180113"/>
                <a:gd name="connsiteY1" fmla="*/ 90101 h 180201"/>
                <a:gd name="connsiteX2" fmla="*/ 90057 w 180113"/>
                <a:gd name="connsiteY2" fmla="*/ 0 h 180201"/>
                <a:gd name="connsiteX3" fmla="*/ 0 w 180113"/>
                <a:gd name="connsiteY3" fmla="*/ 90101 h 180201"/>
                <a:gd name="connsiteX4" fmla="*/ 90057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180201"/>
                  </a:moveTo>
                  <a:cubicBezTo>
                    <a:pt x="139770" y="180201"/>
                    <a:pt x="180113" y="139839"/>
                    <a:pt x="180113" y="90101"/>
                  </a:cubicBezTo>
                  <a:cubicBezTo>
                    <a:pt x="180113" y="40362"/>
                    <a:pt x="139770" y="0"/>
                    <a:pt x="90057" y="0"/>
                  </a:cubicBezTo>
                  <a:cubicBezTo>
                    <a:pt x="40342" y="0"/>
                    <a:pt x="0" y="40362"/>
                    <a:pt x="0" y="90101"/>
                  </a:cubicBezTo>
                  <a:cubicBezTo>
                    <a:pt x="0" y="139928"/>
                    <a:pt x="40342" y="180201"/>
                    <a:pt x="90057" y="180201"/>
                  </a:cubicBezTo>
                </a:path>
              </a:pathLst>
            </a:custGeom>
            <a:solidFill>
              <a:srgbClr val="FFFFFF"/>
            </a:solidFill>
            <a:ln w="8925" cap="flat">
              <a:noFill/>
              <a:prstDash val="solid"/>
              <a:miter/>
            </a:ln>
          </p:spPr>
          <p:txBody>
            <a:bodyPr rtlCol="0" anchor="ctr"/>
            <a:lstStyle/>
            <a:p>
              <a:endParaRPr lang="en-US" dirty="0"/>
            </a:p>
          </p:txBody>
        </p:sp>
        <p:sp>
          <p:nvSpPr>
            <p:cNvPr id="32" name="Freeform 31">
              <a:extLst>
                <a:ext uri="{FF2B5EF4-FFF2-40B4-BE49-F238E27FC236}">
                  <a16:creationId xmlns:a16="http://schemas.microsoft.com/office/drawing/2014/main" id="{F24F144B-A8C9-957F-42D1-5C7F03594357}"/>
                </a:ext>
              </a:extLst>
            </p:cNvPr>
            <p:cNvSpPr/>
            <p:nvPr/>
          </p:nvSpPr>
          <p:spPr>
            <a:xfrm>
              <a:off x="3982838" y="4088546"/>
              <a:ext cx="180113" cy="180201"/>
            </a:xfrm>
            <a:custGeom>
              <a:avLst/>
              <a:gdLst>
                <a:gd name="connsiteX0" fmla="*/ 90057 w 180113"/>
                <a:gd name="connsiteY0" fmla="*/ 180201 h 180201"/>
                <a:gd name="connsiteX1" fmla="*/ 180113 w 180113"/>
                <a:gd name="connsiteY1" fmla="*/ 90101 h 180201"/>
                <a:gd name="connsiteX2" fmla="*/ 90057 w 180113"/>
                <a:gd name="connsiteY2" fmla="*/ 0 h 180201"/>
                <a:gd name="connsiteX3" fmla="*/ 0 w 180113"/>
                <a:gd name="connsiteY3" fmla="*/ 90101 h 180201"/>
                <a:gd name="connsiteX4" fmla="*/ 90057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180201"/>
                  </a:moveTo>
                  <a:cubicBezTo>
                    <a:pt x="139771" y="180201"/>
                    <a:pt x="180113" y="139839"/>
                    <a:pt x="180113" y="90101"/>
                  </a:cubicBezTo>
                  <a:cubicBezTo>
                    <a:pt x="180113" y="40362"/>
                    <a:pt x="139771" y="0"/>
                    <a:pt x="90057" y="0"/>
                  </a:cubicBezTo>
                  <a:cubicBezTo>
                    <a:pt x="40343" y="0"/>
                    <a:pt x="0" y="40362"/>
                    <a:pt x="0" y="90101"/>
                  </a:cubicBezTo>
                  <a:cubicBezTo>
                    <a:pt x="0" y="139928"/>
                    <a:pt x="40343" y="180201"/>
                    <a:pt x="90057" y="180201"/>
                  </a:cubicBezTo>
                </a:path>
              </a:pathLst>
            </a:custGeom>
            <a:solidFill>
              <a:srgbClr val="D2D4D5"/>
            </a:solidFill>
            <a:ln w="8925" cap="flat">
              <a:noFill/>
              <a:prstDash val="solid"/>
              <a:miter/>
            </a:ln>
          </p:spPr>
          <p:txBody>
            <a:bodyPr rtlCol="0" anchor="ctr"/>
            <a:lstStyle/>
            <a:p>
              <a:endParaRPr lang="en-US" dirty="0"/>
            </a:p>
          </p:txBody>
        </p:sp>
        <p:sp>
          <p:nvSpPr>
            <p:cNvPr id="33" name="Freeform 32">
              <a:extLst>
                <a:ext uri="{FF2B5EF4-FFF2-40B4-BE49-F238E27FC236}">
                  <a16:creationId xmlns:a16="http://schemas.microsoft.com/office/drawing/2014/main" id="{2C7D9CFF-5F9A-B8E8-DFE8-B02805F21ADC}"/>
                </a:ext>
              </a:extLst>
            </p:cNvPr>
            <p:cNvSpPr/>
            <p:nvPr/>
          </p:nvSpPr>
          <p:spPr>
            <a:xfrm>
              <a:off x="3982838" y="3701533"/>
              <a:ext cx="180113" cy="180201"/>
            </a:xfrm>
            <a:custGeom>
              <a:avLst/>
              <a:gdLst>
                <a:gd name="connsiteX0" fmla="*/ 90057 w 180113"/>
                <a:gd name="connsiteY0" fmla="*/ 180201 h 180201"/>
                <a:gd name="connsiteX1" fmla="*/ 180113 w 180113"/>
                <a:gd name="connsiteY1" fmla="*/ 90101 h 180201"/>
                <a:gd name="connsiteX2" fmla="*/ 90057 w 180113"/>
                <a:gd name="connsiteY2" fmla="*/ 0 h 180201"/>
                <a:gd name="connsiteX3" fmla="*/ 0 w 180113"/>
                <a:gd name="connsiteY3" fmla="*/ 90101 h 180201"/>
                <a:gd name="connsiteX4" fmla="*/ 90057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180201"/>
                  </a:moveTo>
                  <a:cubicBezTo>
                    <a:pt x="139771" y="180201"/>
                    <a:pt x="180113" y="139839"/>
                    <a:pt x="180113" y="90101"/>
                  </a:cubicBezTo>
                  <a:cubicBezTo>
                    <a:pt x="180113" y="40362"/>
                    <a:pt x="139771" y="0"/>
                    <a:pt x="90057" y="0"/>
                  </a:cubicBezTo>
                  <a:cubicBezTo>
                    <a:pt x="40343" y="0"/>
                    <a:pt x="0" y="40362"/>
                    <a:pt x="0" y="90101"/>
                  </a:cubicBezTo>
                  <a:cubicBezTo>
                    <a:pt x="0" y="139839"/>
                    <a:pt x="40343" y="180201"/>
                    <a:pt x="90057" y="180201"/>
                  </a:cubicBezTo>
                </a:path>
              </a:pathLst>
            </a:custGeom>
            <a:solidFill>
              <a:srgbClr val="D2D4D5"/>
            </a:solidFill>
            <a:ln w="8925" cap="flat">
              <a:noFill/>
              <a:prstDash val="solid"/>
              <a:miter/>
            </a:ln>
          </p:spPr>
          <p:txBody>
            <a:bodyPr rtlCol="0" anchor="ctr"/>
            <a:lstStyle/>
            <a:p>
              <a:endParaRPr lang="en-US" dirty="0"/>
            </a:p>
          </p:txBody>
        </p:sp>
        <p:sp>
          <p:nvSpPr>
            <p:cNvPr id="34" name="Freeform 33">
              <a:extLst>
                <a:ext uri="{FF2B5EF4-FFF2-40B4-BE49-F238E27FC236}">
                  <a16:creationId xmlns:a16="http://schemas.microsoft.com/office/drawing/2014/main" id="{55787E0B-4B27-2DDE-D56F-44B4911970ED}"/>
                </a:ext>
              </a:extLst>
            </p:cNvPr>
            <p:cNvSpPr/>
            <p:nvPr/>
          </p:nvSpPr>
          <p:spPr>
            <a:xfrm>
              <a:off x="3627164" y="1186576"/>
              <a:ext cx="180113" cy="180201"/>
            </a:xfrm>
            <a:custGeom>
              <a:avLst/>
              <a:gdLst>
                <a:gd name="connsiteX0" fmla="*/ 90057 w 180113"/>
                <a:gd name="connsiteY0" fmla="*/ 180201 h 180201"/>
                <a:gd name="connsiteX1" fmla="*/ 180113 w 180113"/>
                <a:gd name="connsiteY1" fmla="*/ 90101 h 180201"/>
                <a:gd name="connsiteX2" fmla="*/ 90057 w 180113"/>
                <a:gd name="connsiteY2" fmla="*/ 0 h 180201"/>
                <a:gd name="connsiteX3" fmla="*/ 0 w 180113"/>
                <a:gd name="connsiteY3" fmla="*/ 90101 h 180201"/>
                <a:gd name="connsiteX4" fmla="*/ 90057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180201"/>
                  </a:moveTo>
                  <a:cubicBezTo>
                    <a:pt x="139770" y="180201"/>
                    <a:pt x="180113" y="139839"/>
                    <a:pt x="180113" y="90101"/>
                  </a:cubicBezTo>
                  <a:cubicBezTo>
                    <a:pt x="180113" y="40362"/>
                    <a:pt x="139770" y="0"/>
                    <a:pt x="90057" y="0"/>
                  </a:cubicBezTo>
                  <a:cubicBezTo>
                    <a:pt x="40342" y="0"/>
                    <a:pt x="0" y="40362"/>
                    <a:pt x="0" y="90101"/>
                  </a:cubicBezTo>
                  <a:cubicBezTo>
                    <a:pt x="0" y="139839"/>
                    <a:pt x="40342" y="180201"/>
                    <a:pt x="90057" y="180201"/>
                  </a:cubicBezTo>
                </a:path>
              </a:pathLst>
            </a:custGeom>
            <a:solidFill>
              <a:srgbClr val="D2D4D5"/>
            </a:solidFill>
            <a:ln w="8925" cap="flat">
              <a:noFill/>
              <a:prstDash val="solid"/>
              <a:miter/>
            </a:ln>
          </p:spPr>
          <p:txBody>
            <a:bodyPr rtlCol="0" anchor="ctr"/>
            <a:lstStyle/>
            <a:p>
              <a:endParaRPr lang="en-US" dirty="0"/>
            </a:p>
          </p:txBody>
        </p:sp>
        <p:sp>
          <p:nvSpPr>
            <p:cNvPr id="35" name="Freeform 34">
              <a:extLst>
                <a:ext uri="{FF2B5EF4-FFF2-40B4-BE49-F238E27FC236}">
                  <a16:creationId xmlns:a16="http://schemas.microsoft.com/office/drawing/2014/main" id="{963AB14F-473B-DBE7-371F-85CDAF84173B}"/>
                </a:ext>
              </a:extLst>
            </p:cNvPr>
            <p:cNvSpPr/>
            <p:nvPr/>
          </p:nvSpPr>
          <p:spPr>
            <a:xfrm>
              <a:off x="3627164" y="786973"/>
              <a:ext cx="180113" cy="180201"/>
            </a:xfrm>
            <a:custGeom>
              <a:avLst/>
              <a:gdLst>
                <a:gd name="connsiteX0" fmla="*/ 90057 w 180113"/>
                <a:gd name="connsiteY0" fmla="*/ 180201 h 180201"/>
                <a:gd name="connsiteX1" fmla="*/ 180113 w 180113"/>
                <a:gd name="connsiteY1" fmla="*/ 90101 h 180201"/>
                <a:gd name="connsiteX2" fmla="*/ 90057 w 180113"/>
                <a:gd name="connsiteY2" fmla="*/ 0 h 180201"/>
                <a:gd name="connsiteX3" fmla="*/ 0 w 180113"/>
                <a:gd name="connsiteY3" fmla="*/ 90101 h 180201"/>
                <a:gd name="connsiteX4" fmla="*/ 90057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180201"/>
                  </a:moveTo>
                  <a:cubicBezTo>
                    <a:pt x="139770" y="180201"/>
                    <a:pt x="180113" y="139839"/>
                    <a:pt x="180113" y="90101"/>
                  </a:cubicBezTo>
                  <a:cubicBezTo>
                    <a:pt x="180113" y="40362"/>
                    <a:pt x="139770" y="0"/>
                    <a:pt x="90057" y="0"/>
                  </a:cubicBezTo>
                  <a:cubicBezTo>
                    <a:pt x="40342" y="0"/>
                    <a:pt x="0" y="40362"/>
                    <a:pt x="0" y="90101"/>
                  </a:cubicBezTo>
                  <a:cubicBezTo>
                    <a:pt x="0" y="139839"/>
                    <a:pt x="40342" y="180201"/>
                    <a:pt x="90057" y="180201"/>
                  </a:cubicBezTo>
                </a:path>
              </a:pathLst>
            </a:custGeom>
            <a:solidFill>
              <a:srgbClr val="D2D4D5"/>
            </a:solidFill>
            <a:ln w="8925" cap="flat">
              <a:noFill/>
              <a:prstDash val="solid"/>
              <a:miter/>
            </a:ln>
          </p:spPr>
          <p:txBody>
            <a:bodyPr rtlCol="0" anchor="ctr"/>
            <a:lstStyle/>
            <a:p>
              <a:endParaRPr lang="en-US" dirty="0"/>
            </a:p>
          </p:txBody>
        </p:sp>
        <p:sp>
          <p:nvSpPr>
            <p:cNvPr id="36" name="Freeform 35">
              <a:extLst>
                <a:ext uri="{FF2B5EF4-FFF2-40B4-BE49-F238E27FC236}">
                  <a16:creationId xmlns:a16="http://schemas.microsoft.com/office/drawing/2014/main" id="{A7AB4D39-853E-82D5-F4D8-2E20931ABBE8}"/>
                </a:ext>
              </a:extLst>
            </p:cNvPr>
            <p:cNvSpPr/>
            <p:nvPr/>
          </p:nvSpPr>
          <p:spPr>
            <a:xfrm>
              <a:off x="4338513" y="4088546"/>
              <a:ext cx="180113" cy="180201"/>
            </a:xfrm>
            <a:custGeom>
              <a:avLst/>
              <a:gdLst>
                <a:gd name="connsiteX0" fmla="*/ 90057 w 180113"/>
                <a:gd name="connsiteY0" fmla="*/ 180201 h 180201"/>
                <a:gd name="connsiteX1" fmla="*/ 180113 w 180113"/>
                <a:gd name="connsiteY1" fmla="*/ 90101 h 180201"/>
                <a:gd name="connsiteX2" fmla="*/ 90057 w 180113"/>
                <a:gd name="connsiteY2" fmla="*/ 0 h 180201"/>
                <a:gd name="connsiteX3" fmla="*/ 0 w 180113"/>
                <a:gd name="connsiteY3" fmla="*/ 90101 h 180201"/>
                <a:gd name="connsiteX4" fmla="*/ 90057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180201"/>
                  </a:moveTo>
                  <a:cubicBezTo>
                    <a:pt x="139771" y="180201"/>
                    <a:pt x="180113" y="139839"/>
                    <a:pt x="180113" y="90101"/>
                  </a:cubicBezTo>
                  <a:cubicBezTo>
                    <a:pt x="180113" y="40362"/>
                    <a:pt x="139771" y="0"/>
                    <a:pt x="90057" y="0"/>
                  </a:cubicBezTo>
                  <a:cubicBezTo>
                    <a:pt x="40342" y="0"/>
                    <a:pt x="0" y="40362"/>
                    <a:pt x="0" y="90101"/>
                  </a:cubicBezTo>
                  <a:cubicBezTo>
                    <a:pt x="0" y="139928"/>
                    <a:pt x="40253" y="180201"/>
                    <a:pt x="90057" y="180201"/>
                  </a:cubicBezTo>
                </a:path>
              </a:pathLst>
            </a:custGeom>
            <a:solidFill>
              <a:srgbClr val="D2D4D5"/>
            </a:solidFill>
            <a:ln w="8925" cap="flat">
              <a:noFill/>
              <a:prstDash val="solid"/>
              <a:miter/>
            </a:ln>
          </p:spPr>
          <p:txBody>
            <a:bodyPr rtlCol="0" anchor="ctr"/>
            <a:lstStyle/>
            <a:p>
              <a:endParaRPr lang="en-US" dirty="0"/>
            </a:p>
          </p:txBody>
        </p:sp>
        <p:sp>
          <p:nvSpPr>
            <p:cNvPr id="37" name="Freeform 36">
              <a:extLst>
                <a:ext uri="{FF2B5EF4-FFF2-40B4-BE49-F238E27FC236}">
                  <a16:creationId xmlns:a16="http://schemas.microsoft.com/office/drawing/2014/main" id="{27118E5C-0400-89B1-21D3-F2735918DA42}"/>
                </a:ext>
              </a:extLst>
            </p:cNvPr>
            <p:cNvSpPr/>
            <p:nvPr/>
          </p:nvSpPr>
          <p:spPr>
            <a:xfrm>
              <a:off x="5405447" y="4088546"/>
              <a:ext cx="180113" cy="180201"/>
            </a:xfrm>
            <a:custGeom>
              <a:avLst/>
              <a:gdLst>
                <a:gd name="connsiteX0" fmla="*/ 90056 w 180113"/>
                <a:gd name="connsiteY0" fmla="*/ 180201 h 180201"/>
                <a:gd name="connsiteX1" fmla="*/ 180113 w 180113"/>
                <a:gd name="connsiteY1" fmla="*/ 90101 h 180201"/>
                <a:gd name="connsiteX2" fmla="*/ 90056 w 180113"/>
                <a:gd name="connsiteY2" fmla="*/ 0 h 180201"/>
                <a:gd name="connsiteX3" fmla="*/ 0 w 180113"/>
                <a:gd name="connsiteY3" fmla="*/ 90101 h 180201"/>
                <a:gd name="connsiteX4" fmla="*/ 90056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6" y="180201"/>
                  </a:moveTo>
                  <a:cubicBezTo>
                    <a:pt x="139770" y="180201"/>
                    <a:pt x="180113" y="139839"/>
                    <a:pt x="180113" y="90101"/>
                  </a:cubicBezTo>
                  <a:cubicBezTo>
                    <a:pt x="180113" y="40362"/>
                    <a:pt x="139770" y="0"/>
                    <a:pt x="90056" y="0"/>
                  </a:cubicBezTo>
                  <a:cubicBezTo>
                    <a:pt x="40343" y="0"/>
                    <a:pt x="0" y="40362"/>
                    <a:pt x="0" y="90101"/>
                  </a:cubicBezTo>
                  <a:cubicBezTo>
                    <a:pt x="0" y="139928"/>
                    <a:pt x="40343" y="180201"/>
                    <a:pt x="90056" y="180201"/>
                  </a:cubicBezTo>
                </a:path>
              </a:pathLst>
            </a:custGeom>
            <a:solidFill>
              <a:srgbClr val="D2D4D5"/>
            </a:solidFill>
            <a:ln w="8925" cap="flat">
              <a:noFill/>
              <a:prstDash val="solid"/>
              <a:miter/>
            </a:ln>
          </p:spPr>
          <p:txBody>
            <a:bodyPr rtlCol="0" anchor="ctr"/>
            <a:lstStyle/>
            <a:p>
              <a:endParaRPr lang="en-US" dirty="0"/>
            </a:p>
          </p:txBody>
        </p:sp>
        <p:sp>
          <p:nvSpPr>
            <p:cNvPr id="38" name="Freeform 37">
              <a:extLst>
                <a:ext uri="{FF2B5EF4-FFF2-40B4-BE49-F238E27FC236}">
                  <a16:creationId xmlns:a16="http://schemas.microsoft.com/office/drawing/2014/main" id="{D8E17917-3F18-CF01-2254-FB2FF3511951}"/>
                </a:ext>
              </a:extLst>
            </p:cNvPr>
            <p:cNvSpPr/>
            <p:nvPr/>
          </p:nvSpPr>
          <p:spPr>
            <a:xfrm>
              <a:off x="5405447" y="2627917"/>
              <a:ext cx="180113" cy="180201"/>
            </a:xfrm>
            <a:custGeom>
              <a:avLst/>
              <a:gdLst>
                <a:gd name="connsiteX0" fmla="*/ 90056 w 180113"/>
                <a:gd name="connsiteY0" fmla="*/ 180201 h 180201"/>
                <a:gd name="connsiteX1" fmla="*/ 180113 w 180113"/>
                <a:gd name="connsiteY1" fmla="*/ 90101 h 180201"/>
                <a:gd name="connsiteX2" fmla="*/ 90056 w 180113"/>
                <a:gd name="connsiteY2" fmla="*/ 0 h 180201"/>
                <a:gd name="connsiteX3" fmla="*/ 0 w 180113"/>
                <a:gd name="connsiteY3" fmla="*/ 90101 h 180201"/>
                <a:gd name="connsiteX4" fmla="*/ 90056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6" y="180201"/>
                  </a:moveTo>
                  <a:cubicBezTo>
                    <a:pt x="139770" y="180201"/>
                    <a:pt x="180113" y="139839"/>
                    <a:pt x="180113" y="90101"/>
                  </a:cubicBezTo>
                  <a:cubicBezTo>
                    <a:pt x="180113" y="40362"/>
                    <a:pt x="139770" y="0"/>
                    <a:pt x="90056" y="0"/>
                  </a:cubicBezTo>
                  <a:cubicBezTo>
                    <a:pt x="40343" y="0"/>
                    <a:pt x="0" y="40362"/>
                    <a:pt x="0" y="90101"/>
                  </a:cubicBezTo>
                  <a:cubicBezTo>
                    <a:pt x="0" y="139928"/>
                    <a:pt x="40343" y="180201"/>
                    <a:pt x="90056" y="180201"/>
                  </a:cubicBezTo>
                </a:path>
              </a:pathLst>
            </a:custGeom>
            <a:solidFill>
              <a:srgbClr val="D2D4D5"/>
            </a:solidFill>
            <a:ln w="8925" cap="flat">
              <a:noFill/>
              <a:prstDash val="solid"/>
              <a:miter/>
            </a:ln>
          </p:spPr>
          <p:txBody>
            <a:bodyPr rtlCol="0" anchor="ctr"/>
            <a:lstStyle/>
            <a:p>
              <a:endParaRPr lang="en-US" dirty="0"/>
            </a:p>
          </p:txBody>
        </p:sp>
        <p:sp>
          <p:nvSpPr>
            <p:cNvPr id="39" name="Freeform 38">
              <a:extLst>
                <a:ext uri="{FF2B5EF4-FFF2-40B4-BE49-F238E27FC236}">
                  <a16:creationId xmlns:a16="http://schemas.microsoft.com/office/drawing/2014/main" id="{92C53243-6C12-76FC-D26E-1326E8C86796}"/>
                </a:ext>
              </a:extLst>
            </p:cNvPr>
            <p:cNvSpPr/>
            <p:nvPr/>
          </p:nvSpPr>
          <p:spPr>
            <a:xfrm>
              <a:off x="5405447" y="1894969"/>
              <a:ext cx="180113" cy="180201"/>
            </a:xfrm>
            <a:custGeom>
              <a:avLst/>
              <a:gdLst>
                <a:gd name="connsiteX0" fmla="*/ 90056 w 180113"/>
                <a:gd name="connsiteY0" fmla="*/ 180201 h 180201"/>
                <a:gd name="connsiteX1" fmla="*/ 180113 w 180113"/>
                <a:gd name="connsiteY1" fmla="*/ 90101 h 180201"/>
                <a:gd name="connsiteX2" fmla="*/ 90056 w 180113"/>
                <a:gd name="connsiteY2" fmla="*/ 0 h 180201"/>
                <a:gd name="connsiteX3" fmla="*/ 0 w 180113"/>
                <a:gd name="connsiteY3" fmla="*/ 90101 h 180201"/>
                <a:gd name="connsiteX4" fmla="*/ 90056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6" y="180201"/>
                  </a:moveTo>
                  <a:cubicBezTo>
                    <a:pt x="139770" y="180201"/>
                    <a:pt x="180113" y="139839"/>
                    <a:pt x="180113" y="90101"/>
                  </a:cubicBezTo>
                  <a:cubicBezTo>
                    <a:pt x="180113" y="40362"/>
                    <a:pt x="139770" y="0"/>
                    <a:pt x="90056" y="0"/>
                  </a:cubicBezTo>
                  <a:cubicBezTo>
                    <a:pt x="40343" y="0"/>
                    <a:pt x="0" y="40362"/>
                    <a:pt x="0" y="90101"/>
                  </a:cubicBezTo>
                  <a:cubicBezTo>
                    <a:pt x="0" y="139928"/>
                    <a:pt x="40343" y="180201"/>
                    <a:pt x="90056" y="180201"/>
                  </a:cubicBezTo>
                </a:path>
              </a:pathLst>
            </a:custGeom>
            <a:solidFill>
              <a:srgbClr val="D2D4D5"/>
            </a:solidFill>
            <a:ln w="8925" cap="flat">
              <a:noFill/>
              <a:prstDash val="solid"/>
              <a:miter/>
            </a:ln>
          </p:spPr>
          <p:txBody>
            <a:bodyPr rtlCol="0" anchor="ctr"/>
            <a:lstStyle/>
            <a:p>
              <a:endParaRPr lang="en-US" dirty="0"/>
            </a:p>
          </p:txBody>
        </p:sp>
        <p:sp>
          <p:nvSpPr>
            <p:cNvPr id="40" name="Freeform 39">
              <a:extLst>
                <a:ext uri="{FF2B5EF4-FFF2-40B4-BE49-F238E27FC236}">
                  <a16:creationId xmlns:a16="http://schemas.microsoft.com/office/drawing/2014/main" id="{38CABC40-E5E3-7D61-9129-E4670F1152B1}"/>
                </a:ext>
              </a:extLst>
            </p:cNvPr>
            <p:cNvSpPr/>
            <p:nvPr/>
          </p:nvSpPr>
          <p:spPr>
            <a:xfrm>
              <a:off x="5405447" y="1507599"/>
              <a:ext cx="180113" cy="180201"/>
            </a:xfrm>
            <a:custGeom>
              <a:avLst/>
              <a:gdLst>
                <a:gd name="connsiteX0" fmla="*/ 90056 w 180113"/>
                <a:gd name="connsiteY0" fmla="*/ 180201 h 180201"/>
                <a:gd name="connsiteX1" fmla="*/ 180113 w 180113"/>
                <a:gd name="connsiteY1" fmla="*/ 90101 h 180201"/>
                <a:gd name="connsiteX2" fmla="*/ 90056 w 180113"/>
                <a:gd name="connsiteY2" fmla="*/ 0 h 180201"/>
                <a:gd name="connsiteX3" fmla="*/ 0 w 180113"/>
                <a:gd name="connsiteY3" fmla="*/ 90101 h 180201"/>
                <a:gd name="connsiteX4" fmla="*/ 90056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6" y="180201"/>
                  </a:moveTo>
                  <a:cubicBezTo>
                    <a:pt x="139770" y="180201"/>
                    <a:pt x="180113" y="139839"/>
                    <a:pt x="180113" y="90101"/>
                  </a:cubicBezTo>
                  <a:cubicBezTo>
                    <a:pt x="180113" y="40362"/>
                    <a:pt x="139770" y="0"/>
                    <a:pt x="90056" y="0"/>
                  </a:cubicBezTo>
                  <a:cubicBezTo>
                    <a:pt x="40343" y="0"/>
                    <a:pt x="0" y="40362"/>
                    <a:pt x="0" y="90101"/>
                  </a:cubicBezTo>
                  <a:cubicBezTo>
                    <a:pt x="0" y="139928"/>
                    <a:pt x="40343" y="180201"/>
                    <a:pt x="90056" y="180201"/>
                  </a:cubicBezTo>
                </a:path>
              </a:pathLst>
            </a:custGeom>
            <a:solidFill>
              <a:srgbClr val="D2D4D5"/>
            </a:solidFill>
            <a:ln w="8925" cap="flat">
              <a:noFill/>
              <a:prstDash val="solid"/>
              <a:miter/>
            </a:ln>
          </p:spPr>
          <p:txBody>
            <a:bodyPr rtlCol="0" anchor="ctr"/>
            <a:lstStyle/>
            <a:p>
              <a:endParaRPr lang="en-US" dirty="0"/>
            </a:p>
          </p:txBody>
        </p:sp>
        <p:sp>
          <p:nvSpPr>
            <p:cNvPr id="41" name="Freeform 40">
              <a:extLst>
                <a:ext uri="{FF2B5EF4-FFF2-40B4-BE49-F238E27FC236}">
                  <a16:creationId xmlns:a16="http://schemas.microsoft.com/office/drawing/2014/main" id="{108EBC01-DE94-7581-D107-A02F4B39FC9E}"/>
                </a:ext>
              </a:extLst>
            </p:cNvPr>
            <p:cNvSpPr/>
            <p:nvPr/>
          </p:nvSpPr>
          <p:spPr>
            <a:xfrm>
              <a:off x="5405447" y="1186576"/>
              <a:ext cx="180113" cy="180201"/>
            </a:xfrm>
            <a:custGeom>
              <a:avLst/>
              <a:gdLst>
                <a:gd name="connsiteX0" fmla="*/ 90056 w 180113"/>
                <a:gd name="connsiteY0" fmla="*/ 180201 h 180201"/>
                <a:gd name="connsiteX1" fmla="*/ 180113 w 180113"/>
                <a:gd name="connsiteY1" fmla="*/ 90101 h 180201"/>
                <a:gd name="connsiteX2" fmla="*/ 90056 w 180113"/>
                <a:gd name="connsiteY2" fmla="*/ 0 h 180201"/>
                <a:gd name="connsiteX3" fmla="*/ 0 w 180113"/>
                <a:gd name="connsiteY3" fmla="*/ 90101 h 180201"/>
                <a:gd name="connsiteX4" fmla="*/ 90056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6" y="180201"/>
                  </a:moveTo>
                  <a:cubicBezTo>
                    <a:pt x="139770" y="180201"/>
                    <a:pt x="180113" y="139839"/>
                    <a:pt x="180113" y="90101"/>
                  </a:cubicBezTo>
                  <a:cubicBezTo>
                    <a:pt x="180113" y="40362"/>
                    <a:pt x="139770" y="0"/>
                    <a:pt x="90056" y="0"/>
                  </a:cubicBezTo>
                  <a:cubicBezTo>
                    <a:pt x="40343" y="0"/>
                    <a:pt x="0" y="40362"/>
                    <a:pt x="0" y="90101"/>
                  </a:cubicBezTo>
                  <a:cubicBezTo>
                    <a:pt x="0" y="139839"/>
                    <a:pt x="40343" y="180201"/>
                    <a:pt x="90056" y="180201"/>
                  </a:cubicBezTo>
                </a:path>
              </a:pathLst>
            </a:custGeom>
            <a:solidFill>
              <a:srgbClr val="D2D4D5"/>
            </a:solidFill>
            <a:ln w="8925" cap="flat">
              <a:noFill/>
              <a:prstDash val="solid"/>
              <a:miter/>
            </a:ln>
          </p:spPr>
          <p:txBody>
            <a:bodyPr rtlCol="0" anchor="ctr"/>
            <a:lstStyle/>
            <a:p>
              <a:endParaRPr lang="en-US" dirty="0"/>
            </a:p>
          </p:txBody>
        </p:sp>
        <p:sp>
          <p:nvSpPr>
            <p:cNvPr id="42" name="Freeform 41">
              <a:extLst>
                <a:ext uri="{FF2B5EF4-FFF2-40B4-BE49-F238E27FC236}">
                  <a16:creationId xmlns:a16="http://schemas.microsoft.com/office/drawing/2014/main" id="{B96A0112-2400-63F5-2E19-6B65A40492F0}"/>
                </a:ext>
              </a:extLst>
            </p:cNvPr>
            <p:cNvSpPr/>
            <p:nvPr/>
          </p:nvSpPr>
          <p:spPr>
            <a:xfrm>
              <a:off x="773201" y="5183147"/>
              <a:ext cx="180113" cy="180201"/>
            </a:xfrm>
            <a:custGeom>
              <a:avLst/>
              <a:gdLst>
                <a:gd name="connsiteX0" fmla="*/ 90057 w 180113"/>
                <a:gd name="connsiteY0" fmla="*/ 0 h 180201"/>
                <a:gd name="connsiteX1" fmla="*/ 0 w 180113"/>
                <a:gd name="connsiteY1" fmla="*/ 90101 h 180201"/>
                <a:gd name="connsiteX2" fmla="*/ 90057 w 180113"/>
                <a:gd name="connsiteY2" fmla="*/ 180201 h 180201"/>
                <a:gd name="connsiteX3" fmla="*/ 180113 w 180113"/>
                <a:gd name="connsiteY3" fmla="*/ 90101 h 180201"/>
                <a:gd name="connsiteX4" fmla="*/ 90057 w 180113"/>
                <a:gd name="connsiteY4" fmla="*/ 0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0"/>
                  </a:moveTo>
                  <a:cubicBezTo>
                    <a:pt x="40343" y="0"/>
                    <a:pt x="0" y="40362"/>
                    <a:pt x="0" y="90101"/>
                  </a:cubicBezTo>
                  <a:cubicBezTo>
                    <a:pt x="0" y="139839"/>
                    <a:pt x="40343" y="180201"/>
                    <a:pt x="90057" y="180201"/>
                  </a:cubicBezTo>
                  <a:cubicBezTo>
                    <a:pt x="139771" y="180201"/>
                    <a:pt x="180113" y="139839"/>
                    <a:pt x="180113" y="90101"/>
                  </a:cubicBezTo>
                  <a:cubicBezTo>
                    <a:pt x="180113" y="40362"/>
                    <a:pt x="139771" y="0"/>
                    <a:pt x="90057" y="0"/>
                  </a:cubicBezTo>
                </a:path>
              </a:pathLst>
            </a:custGeom>
            <a:solidFill>
              <a:srgbClr val="FFFFFF"/>
            </a:solidFill>
            <a:ln w="8925" cap="flat">
              <a:noFill/>
              <a:prstDash val="solid"/>
              <a:miter/>
            </a:ln>
          </p:spPr>
          <p:txBody>
            <a:bodyPr rtlCol="0" anchor="ctr"/>
            <a:lstStyle/>
            <a:p>
              <a:endParaRPr lang="en-US" dirty="0"/>
            </a:p>
          </p:txBody>
        </p:sp>
        <p:sp>
          <p:nvSpPr>
            <p:cNvPr id="43" name="Freeform 42">
              <a:extLst>
                <a:ext uri="{FF2B5EF4-FFF2-40B4-BE49-F238E27FC236}">
                  <a16:creationId xmlns:a16="http://schemas.microsoft.com/office/drawing/2014/main" id="{714D029F-F993-724E-ECFF-246202FE8391}"/>
                </a:ext>
              </a:extLst>
            </p:cNvPr>
            <p:cNvSpPr/>
            <p:nvPr/>
          </p:nvSpPr>
          <p:spPr>
            <a:xfrm>
              <a:off x="773201" y="4783544"/>
              <a:ext cx="180113" cy="180201"/>
            </a:xfrm>
            <a:custGeom>
              <a:avLst/>
              <a:gdLst>
                <a:gd name="connsiteX0" fmla="*/ 90057 w 180113"/>
                <a:gd name="connsiteY0" fmla="*/ 0 h 180201"/>
                <a:gd name="connsiteX1" fmla="*/ 0 w 180113"/>
                <a:gd name="connsiteY1" fmla="*/ 90101 h 180201"/>
                <a:gd name="connsiteX2" fmla="*/ 90057 w 180113"/>
                <a:gd name="connsiteY2" fmla="*/ 180201 h 180201"/>
                <a:gd name="connsiteX3" fmla="*/ 180113 w 180113"/>
                <a:gd name="connsiteY3" fmla="*/ 90101 h 180201"/>
                <a:gd name="connsiteX4" fmla="*/ 90057 w 180113"/>
                <a:gd name="connsiteY4" fmla="*/ 0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0"/>
                  </a:moveTo>
                  <a:cubicBezTo>
                    <a:pt x="40343" y="0"/>
                    <a:pt x="0" y="40362"/>
                    <a:pt x="0" y="90101"/>
                  </a:cubicBezTo>
                  <a:cubicBezTo>
                    <a:pt x="0" y="139839"/>
                    <a:pt x="40343" y="180201"/>
                    <a:pt x="90057" y="180201"/>
                  </a:cubicBezTo>
                  <a:cubicBezTo>
                    <a:pt x="139771" y="180201"/>
                    <a:pt x="180113" y="139839"/>
                    <a:pt x="180113" y="90101"/>
                  </a:cubicBezTo>
                  <a:cubicBezTo>
                    <a:pt x="180113" y="40273"/>
                    <a:pt x="139771" y="0"/>
                    <a:pt x="90057" y="0"/>
                  </a:cubicBezTo>
                </a:path>
              </a:pathLst>
            </a:custGeom>
            <a:solidFill>
              <a:srgbClr val="FFFFFF"/>
            </a:solidFill>
            <a:ln w="8925" cap="flat">
              <a:noFill/>
              <a:prstDash val="solid"/>
              <a:miter/>
            </a:ln>
          </p:spPr>
          <p:txBody>
            <a:bodyPr rtlCol="0" anchor="ctr"/>
            <a:lstStyle/>
            <a:p>
              <a:endParaRPr lang="en-US" dirty="0"/>
            </a:p>
          </p:txBody>
        </p:sp>
        <p:sp>
          <p:nvSpPr>
            <p:cNvPr id="44" name="Freeform 43">
              <a:extLst>
                <a:ext uri="{FF2B5EF4-FFF2-40B4-BE49-F238E27FC236}">
                  <a16:creationId xmlns:a16="http://schemas.microsoft.com/office/drawing/2014/main" id="{76053E68-2382-F6EF-F1C7-B4BAF6385D82}"/>
                </a:ext>
              </a:extLst>
            </p:cNvPr>
            <p:cNvSpPr/>
            <p:nvPr/>
          </p:nvSpPr>
          <p:spPr>
            <a:xfrm>
              <a:off x="773201" y="3315146"/>
              <a:ext cx="180113" cy="180201"/>
            </a:xfrm>
            <a:custGeom>
              <a:avLst/>
              <a:gdLst>
                <a:gd name="connsiteX0" fmla="*/ 90057 w 180113"/>
                <a:gd name="connsiteY0" fmla="*/ 0 h 180201"/>
                <a:gd name="connsiteX1" fmla="*/ 0 w 180113"/>
                <a:gd name="connsiteY1" fmla="*/ 90101 h 180201"/>
                <a:gd name="connsiteX2" fmla="*/ 90057 w 180113"/>
                <a:gd name="connsiteY2" fmla="*/ 180201 h 180201"/>
                <a:gd name="connsiteX3" fmla="*/ 180113 w 180113"/>
                <a:gd name="connsiteY3" fmla="*/ 90101 h 180201"/>
                <a:gd name="connsiteX4" fmla="*/ 90057 w 180113"/>
                <a:gd name="connsiteY4" fmla="*/ 0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0"/>
                  </a:moveTo>
                  <a:cubicBezTo>
                    <a:pt x="40343" y="0"/>
                    <a:pt x="0" y="40362"/>
                    <a:pt x="0" y="90101"/>
                  </a:cubicBezTo>
                  <a:cubicBezTo>
                    <a:pt x="0" y="139839"/>
                    <a:pt x="40343" y="180201"/>
                    <a:pt x="90057" y="180201"/>
                  </a:cubicBezTo>
                  <a:cubicBezTo>
                    <a:pt x="139771" y="180201"/>
                    <a:pt x="180113" y="139839"/>
                    <a:pt x="180113" y="90101"/>
                  </a:cubicBezTo>
                  <a:cubicBezTo>
                    <a:pt x="180113" y="40273"/>
                    <a:pt x="139771" y="0"/>
                    <a:pt x="90057" y="0"/>
                  </a:cubicBezTo>
                </a:path>
              </a:pathLst>
            </a:custGeom>
            <a:solidFill>
              <a:srgbClr val="FFFFFF"/>
            </a:solidFill>
            <a:ln w="8925" cap="flat">
              <a:noFill/>
              <a:prstDash val="solid"/>
              <a:miter/>
            </a:ln>
          </p:spPr>
          <p:txBody>
            <a:bodyPr rtlCol="0" anchor="ctr"/>
            <a:lstStyle/>
            <a:p>
              <a:endParaRPr lang="en-US" dirty="0"/>
            </a:p>
          </p:txBody>
        </p:sp>
        <p:sp>
          <p:nvSpPr>
            <p:cNvPr id="45" name="Freeform 44">
              <a:extLst>
                <a:ext uri="{FF2B5EF4-FFF2-40B4-BE49-F238E27FC236}">
                  <a16:creationId xmlns:a16="http://schemas.microsoft.com/office/drawing/2014/main" id="{1FD4B44E-5AA3-540A-352F-D3289BBAF420}"/>
                </a:ext>
              </a:extLst>
            </p:cNvPr>
            <p:cNvSpPr/>
            <p:nvPr/>
          </p:nvSpPr>
          <p:spPr>
            <a:xfrm>
              <a:off x="417526" y="3315146"/>
              <a:ext cx="180113" cy="180201"/>
            </a:xfrm>
            <a:custGeom>
              <a:avLst/>
              <a:gdLst>
                <a:gd name="connsiteX0" fmla="*/ 90057 w 180113"/>
                <a:gd name="connsiteY0" fmla="*/ 0 h 180201"/>
                <a:gd name="connsiteX1" fmla="*/ 0 w 180113"/>
                <a:gd name="connsiteY1" fmla="*/ 90101 h 180201"/>
                <a:gd name="connsiteX2" fmla="*/ 90057 w 180113"/>
                <a:gd name="connsiteY2" fmla="*/ 180201 h 180201"/>
                <a:gd name="connsiteX3" fmla="*/ 180113 w 180113"/>
                <a:gd name="connsiteY3" fmla="*/ 90101 h 180201"/>
                <a:gd name="connsiteX4" fmla="*/ 90057 w 180113"/>
                <a:gd name="connsiteY4" fmla="*/ 0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0"/>
                  </a:moveTo>
                  <a:cubicBezTo>
                    <a:pt x="40342" y="0"/>
                    <a:pt x="0" y="40362"/>
                    <a:pt x="0" y="90101"/>
                  </a:cubicBezTo>
                  <a:cubicBezTo>
                    <a:pt x="0" y="139839"/>
                    <a:pt x="40342" y="180201"/>
                    <a:pt x="90057" y="180201"/>
                  </a:cubicBezTo>
                  <a:cubicBezTo>
                    <a:pt x="139771" y="180201"/>
                    <a:pt x="180113" y="139839"/>
                    <a:pt x="180113" y="90101"/>
                  </a:cubicBezTo>
                  <a:cubicBezTo>
                    <a:pt x="180113" y="40273"/>
                    <a:pt x="139860" y="0"/>
                    <a:pt x="90057" y="0"/>
                  </a:cubicBezTo>
                </a:path>
              </a:pathLst>
            </a:custGeom>
            <a:solidFill>
              <a:srgbClr val="FFFFFF"/>
            </a:solidFill>
            <a:ln w="8925" cap="flat">
              <a:noFill/>
              <a:prstDash val="solid"/>
              <a:miter/>
            </a:ln>
          </p:spPr>
          <p:txBody>
            <a:bodyPr rtlCol="0" anchor="ctr"/>
            <a:lstStyle/>
            <a:p>
              <a:endParaRPr lang="en-US" dirty="0"/>
            </a:p>
          </p:txBody>
        </p:sp>
        <p:sp>
          <p:nvSpPr>
            <p:cNvPr id="46" name="Freeform 45">
              <a:extLst>
                <a:ext uri="{FF2B5EF4-FFF2-40B4-BE49-F238E27FC236}">
                  <a16:creationId xmlns:a16="http://schemas.microsoft.com/office/drawing/2014/main" id="{093F22E3-2B5D-DDD5-6A28-26A119DF55DD}"/>
                </a:ext>
              </a:extLst>
            </p:cNvPr>
            <p:cNvSpPr/>
            <p:nvPr/>
          </p:nvSpPr>
          <p:spPr>
            <a:xfrm>
              <a:off x="417526" y="3675459"/>
              <a:ext cx="180113" cy="180201"/>
            </a:xfrm>
            <a:custGeom>
              <a:avLst/>
              <a:gdLst>
                <a:gd name="connsiteX0" fmla="*/ 90057 w 180113"/>
                <a:gd name="connsiteY0" fmla="*/ 0 h 180201"/>
                <a:gd name="connsiteX1" fmla="*/ 0 w 180113"/>
                <a:gd name="connsiteY1" fmla="*/ 90101 h 180201"/>
                <a:gd name="connsiteX2" fmla="*/ 90057 w 180113"/>
                <a:gd name="connsiteY2" fmla="*/ 180201 h 180201"/>
                <a:gd name="connsiteX3" fmla="*/ 180113 w 180113"/>
                <a:gd name="connsiteY3" fmla="*/ 90101 h 180201"/>
                <a:gd name="connsiteX4" fmla="*/ 90057 w 180113"/>
                <a:gd name="connsiteY4" fmla="*/ 0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0"/>
                  </a:moveTo>
                  <a:cubicBezTo>
                    <a:pt x="40342" y="0"/>
                    <a:pt x="0" y="40362"/>
                    <a:pt x="0" y="90101"/>
                  </a:cubicBezTo>
                  <a:cubicBezTo>
                    <a:pt x="0" y="139839"/>
                    <a:pt x="40342" y="180201"/>
                    <a:pt x="90057" y="180201"/>
                  </a:cubicBezTo>
                  <a:cubicBezTo>
                    <a:pt x="139771" y="180201"/>
                    <a:pt x="180113" y="139839"/>
                    <a:pt x="180113" y="90101"/>
                  </a:cubicBezTo>
                  <a:cubicBezTo>
                    <a:pt x="180113" y="40362"/>
                    <a:pt x="139860" y="0"/>
                    <a:pt x="90057" y="0"/>
                  </a:cubicBezTo>
                </a:path>
              </a:pathLst>
            </a:custGeom>
            <a:solidFill>
              <a:srgbClr val="FFFFFF"/>
            </a:solidFill>
            <a:ln w="8925" cap="flat">
              <a:noFill/>
              <a:prstDash val="solid"/>
              <a:miter/>
            </a:ln>
          </p:spPr>
          <p:txBody>
            <a:bodyPr rtlCol="0" anchor="ctr"/>
            <a:lstStyle/>
            <a:p>
              <a:endParaRPr lang="en-US" dirty="0"/>
            </a:p>
          </p:txBody>
        </p:sp>
        <p:sp>
          <p:nvSpPr>
            <p:cNvPr id="47" name="Freeform 46">
              <a:extLst>
                <a:ext uri="{FF2B5EF4-FFF2-40B4-BE49-F238E27FC236}">
                  <a16:creationId xmlns:a16="http://schemas.microsoft.com/office/drawing/2014/main" id="{97E4A854-E7FD-A195-8D97-E5460BD3CA99}"/>
                </a:ext>
              </a:extLst>
            </p:cNvPr>
            <p:cNvSpPr/>
            <p:nvPr/>
          </p:nvSpPr>
          <p:spPr>
            <a:xfrm>
              <a:off x="417526" y="2942510"/>
              <a:ext cx="180113" cy="180201"/>
            </a:xfrm>
            <a:custGeom>
              <a:avLst/>
              <a:gdLst>
                <a:gd name="connsiteX0" fmla="*/ 90057 w 180113"/>
                <a:gd name="connsiteY0" fmla="*/ 0 h 180201"/>
                <a:gd name="connsiteX1" fmla="*/ 0 w 180113"/>
                <a:gd name="connsiteY1" fmla="*/ 90101 h 180201"/>
                <a:gd name="connsiteX2" fmla="*/ 90057 w 180113"/>
                <a:gd name="connsiteY2" fmla="*/ 180201 h 180201"/>
                <a:gd name="connsiteX3" fmla="*/ 180113 w 180113"/>
                <a:gd name="connsiteY3" fmla="*/ 90101 h 180201"/>
                <a:gd name="connsiteX4" fmla="*/ 90057 w 180113"/>
                <a:gd name="connsiteY4" fmla="*/ 0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0"/>
                  </a:moveTo>
                  <a:cubicBezTo>
                    <a:pt x="40342" y="0"/>
                    <a:pt x="0" y="40362"/>
                    <a:pt x="0" y="90101"/>
                  </a:cubicBezTo>
                  <a:cubicBezTo>
                    <a:pt x="0" y="139839"/>
                    <a:pt x="40342" y="180201"/>
                    <a:pt x="90057" y="180201"/>
                  </a:cubicBezTo>
                  <a:cubicBezTo>
                    <a:pt x="139771" y="180201"/>
                    <a:pt x="180113" y="139839"/>
                    <a:pt x="180113" y="90101"/>
                  </a:cubicBezTo>
                  <a:cubicBezTo>
                    <a:pt x="180113" y="40362"/>
                    <a:pt x="139860" y="0"/>
                    <a:pt x="90057" y="0"/>
                  </a:cubicBezTo>
                </a:path>
              </a:pathLst>
            </a:custGeom>
            <a:solidFill>
              <a:srgbClr val="FFFFFF"/>
            </a:solidFill>
            <a:ln w="8925" cap="flat">
              <a:noFill/>
              <a:prstDash val="solid"/>
              <a:miter/>
            </a:ln>
          </p:spPr>
          <p:txBody>
            <a:bodyPr rtlCol="0" anchor="ctr"/>
            <a:lstStyle/>
            <a:p>
              <a:endParaRPr lang="en-US" dirty="0"/>
            </a:p>
          </p:txBody>
        </p:sp>
        <p:sp>
          <p:nvSpPr>
            <p:cNvPr id="48" name="Freeform 47">
              <a:extLst>
                <a:ext uri="{FF2B5EF4-FFF2-40B4-BE49-F238E27FC236}">
                  <a16:creationId xmlns:a16="http://schemas.microsoft.com/office/drawing/2014/main" id="{52866FD6-F652-AB58-ABA3-8C1EDFFB1D6D}"/>
                </a:ext>
              </a:extLst>
            </p:cNvPr>
            <p:cNvSpPr/>
            <p:nvPr/>
          </p:nvSpPr>
          <p:spPr>
            <a:xfrm>
              <a:off x="773201" y="2942510"/>
              <a:ext cx="180113" cy="180201"/>
            </a:xfrm>
            <a:custGeom>
              <a:avLst/>
              <a:gdLst>
                <a:gd name="connsiteX0" fmla="*/ 90057 w 180113"/>
                <a:gd name="connsiteY0" fmla="*/ 0 h 180201"/>
                <a:gd name="connsiteX1" fmla="*/ 0 w 180113"/>
                <a:gd name="connsiteY1" fmla="*/ 90101 h 180201"/>
                <a:gd name="connsiteX2" fmla="*/ 90057 w 180113"/>
                <a:gd name="connsiteY2" fmla="*/ 180201 h 180201"/>
                <a:gd name="connsiteX3" fmla="*/ 180113 w 180113"/>
                <a:gd name="connsiteY3" fmla="*/ 90101 h 180201"/>
                <a:gd name="connsiteX4" fmla="*/ 90057 w 180113"/>
                <a:gd name="connsiteY4" fmla="*/ 0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0"/>
                  </a:moveTo>
                  <a:cubicBezTo>
                    <a:pt x="40343" y="0"/>
                    <a:pt x="0" y="40362"/>
                    <a:pt x="0" y="90101"/>
                  </a:cubicBezTo>
                  <a:cubicBezTo>
                    <a:pt x="0" y="139839"/>
                    <a:pt x="40343" y="180201"/>
                    <a:pt x="90057" y="180201"/>
                  </a:cubicBezTo>
                  <a:cubicBezTo>
                    <a:pt x="139771" y="180201"/>
                    <a:pt x="180113" y="139839"/>
                    <a:pt x="180113" y="90101"/>
                  </a:cubicBezTo>
                  <a:cubicBezTo>
                    <a:pt x="180113" y="40362"/>
                    <a:pt x="139771" y="0"/>
                    <a:pt x="90057" y="0"/>
                  </a:cubicBezTo>
                </a:path>
              </a:pathLst>
            </a:custGeom>
            <a:solidFill>
              <a:srgbClr val="D2D4D5"/>
            </a:solidFill>
            <a:ln w="8925" cap="flat">
              <a:noFill/>
              <a:prstDash val="solid"/>
              <a:miter/>
            </a:ln>
          </p:spPr>
          <p:txBody>
            <a:bodyPr rtlCol="0" anchor="ctr"/>
            <a:lstStyle/>
            <a:p>
              <a:endParaRPr lang="en-US" dirty="0"/>
            </a:p>
          </p:txBody>
        </p:sp>
        <p:sp>
          <p:nvSpPr>
            <p:cNvPr id="49" name="Freeform 48">
              <a:extLst>
                <a:ext uri="{FF2B5EF4-FFF2-40B4-BE49-F238E27FC236}">
                  <a16:creationId xmlns:a16="http://schemas.microsoft.com/office/drawing/2014/main" id="{41A88025-5747-CC7C-DDBE-340C4298564F}"/>
                </a:ext>
              </a:extLst>
            </p:cNvPr>
            <p:cNvSpPr/>
            <p:nvPr/>
          </p:nvSpPr>
          <p:spPr>
            <a:xfrm>
              <a:off x="773201" y="3675459"/>
              <a:ext cx="180113" cy="180201"/>
            </a:xfrm>
            <a:custGeom>
              <a:avLst/>
              <a:gdLst>
                <a:gd name="connsiteX0" fmla="*/ 90057 w 180113"/>
                <a:gd name="connsiteY0" fmla="*/ 0 h 180201"/>
                <a:gd name="connsiteX1" fmla="*/ 0 w 180113"/>
                <a:gd name="connsiteY1" fmla="*/ 90101 h 180201"/>
                <a:gd name="connsiteX2" fmla="*/ 90057 w 180113"/>
                <a:gd name="connsiteY2" fmla="*/ 180201 h 180201"/>
                <a:gd name="connsiteX3" fmla="*/ 180113 w 180113"/>
                <a:gd name="connsiteY3" fmla="*/ 90101 h 180201"/>
                <a:gd name="connsiteX4" fmla="*/ 90057 w 180113"/>
                <a:gd name="connsiteY4" fmla="*/ 0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0"/>
                  </a:moveTo>
                  <a:cubicBezTo>
                    <a:pt x="40343" y="0"/>
                    <a:pt x="0" y="40362"/>
                    <a:pt x="0" y="90101"/>
                  </a:cubicBezTo>
                  <a:cubicBezTo>
                    <a:pt x="0" y="139839"/>
                    <a:pt x="40343" y="180201"/>
                    <a:pt x="90057" y="180201"/>
                  </a:cubicBezTo>
                  <a:cubicBezTo>
                    <a:pt x="139771" y="180201"/>
                    <a:pt x="180113" y="139839"/>
                    <a:pt x="180113" y="90101"/>
                  </a:cubicBezTo>
                  <a:cubicBezTo>
                    <a:pt x="180113" y="40362"/>
                    <a:pt x="139771" y="0"/>
                    <a:pt x="90057" y="0"/>
                  </a:cubicBezTo>
                </a:path>
              </a:pathLst>
            </a:custGeom>
            <a:solidFill>
              <a:srgbClr val="D2D4D5"/>
            </a:solidFill>
            <a:ln w="8925" cap="flat">
              <a:noFill/>
              <a:prstDash val="solid"/>
              <a:miter/>
            </a:ln>
          </p:spPr>
          <p:txBody>
            <a:bodyPr rtlCol="0" anchor="ctr"/>
            <a:lstStyle/>
            <a:p>
              <a:endParaRPr lang="en-US" dirty="0"/>
            </a:p>
          </p:txBody>
        </p:sp>
        <p:sp>
          <p:nvSpPr>
            <p:cNvPr id="50" name="Freeform 49">
              <a:extLst>
                <a:ext uri="{FF2B5EF4-FFF2-40B4-BE49-F238E27FC236}">
                  <a16:creationId xmlns:a16="http://schemas.microsoft.com/office/drawing/2014/main" id="{E481CBF7-D355-0B88-27C8-6F801D9EBFC7}"/>
                </a:ext>
              </a:extLst>
            </p:cNvPr>
            <p:cNvSpPr/>
            <p:nvPr/>
          </p:nvSpPr>
          <p:spPr>
            <a:xfrm>
              <a:off x="773201" y="4062829"/>
              <a:ext cx="180113" cy="180201"/>
            </a:xfrm>
            <a:custGeom>
              <a:avLst/>
              <a:gdLst>
                <a:gd name="connsiteX0" fmla="*/ 90057 w 180113"/>
                <a:gd name="connsiteY0" fmla="*/ 0 h 180201"/>
                <a:gd name="connsiteX1" fmla="*/ 0 w 180113"/>
                <a:gd name="connsiteY1" fmla="*/ 90101 h 180201"/>
                <a:gd name="connsiteX2" fmla="*/ 90057 w 180113"/>
                <a:gd name="connsiteY2" fmla="*/ 180201 h 180201"/>
                <a:gd name="connsiteX3" fmla="*/ 180113 w 180113"/>
                <a:gd name="connsiteY3" fmla="*/ 90101 h 180201"/>
                <a:gd name="connsiteX4" fmla="*/ 90057 w 180113"/>
                <a:gd name="connsiteY4" fmla="*/ 0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0"/>
                  </a:moveTo>
                  <a:cubicBezTo>
                    <a:pt x="40343" y="0"/>
                    <a:pt x="0" y="40362"/>
                    <a:pt x="0" y="90101"/>
                  </a:cubicBezTo>
                  <a:cubicBezTo>
                    <a:pt x="0" y="139839"/>
                    <a:pt x="40343" y="180201"/>
                    <a:pt x="90057" y="180201"/>
                  </a:cubicBezTo>
                  <a:cubicBezTo>
                    <a:pt x="139771" y="180201"/>
                    <a:pt x="180113" y="139839"/>
                    <a:pt x="180113" y="90101"/>
                  </a:cubicBezTo>
                  <a:cubicBezTo>
                    <a:pt x="180113" y="40362"/>
                    <a:pt x="139771" y="0"/>
                    <a:pt x="90057" y="0"/>
                  </a:cubicBezTo>
                </a:path>
              </a:pathLst>
            </a:custGeom>
            <a:solidFill>
              <a:srgbClr val="D2D4D5"/>
            </a:solidFill>
            <a:ln w="8925" cap="flat">
              <a:noFill/>
              <a:prstDash val="solid"/>
              <a:miter/>
            </a:ln>
          </p:spPr>
          <p:txBody>
            <a:bodyPr rtlCol="0" anchor="ctr"/>
            <a:lstStyle/>
            <a:p>
              <a:endParaRPr lang="en-US" dirty="0"/>
            </a:p>
          </p:txBody>
        </p:sp>
        <p:sp>
          <p:nvSpPr>
            <p:cNvPr id="51" name="Freeform 50">
              <a:extLst>
                <a:ext uri="{FF2B5EF4-FFF2-40B4-BE49-F238E27FC236}">
                  <a16:creationId xmlns:a16="http://schemas.microsoft.com/office/drawing/2014/main" id="{94B7063A-4105-2DEE-00FA-7A2935F2B9C1}"/>
                </a:ext>
              </a:extLst>
            </p:cNvPr>
            <p:cNvSpPr/>
            <p:nvPr/>
          </p:nvSpPr>
          <p:spPr>
            <a:xfrm>
              <a:off x="773201" y="4383851"/>
              <a:ext cx="180113" cy="180201"/>
            </a:xfrm>
            <a:custGeom>
              <a:avLst/>
              <a:gdLst>
                <a:gd name="connsiteX0" fmla="*/ 90057 w 180113"/>
                <a:gd name="connsiteY0" fmla="*/ 0 h 180201"/>
                <a:gd name="connsiteX1" fmla="*/ 0 w 180113"/>
                <a:gd name="connsiteY1" fmla="*/ 90101 h 180201"/>
                <a:gd name="connsiteX2" fmla="*/ 90057 w 180113"/>
                <a:gd name="connsiteY2" fmla="*/ 180201 h 180201"/>
                <a:gd name="connsiteX3" fmla="*/ 180113 w 180113"/>
                <a:gd name="connsiteY3" fmla="*/ 90101 h 180201"/>
                <a:gd name="connsiteX4" fmla="*/ 90057 w 180113"/>
                <a:gd name="connsiteY4" fmla="*/ 0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0"/>
                  </a:moveTo>
                  <a:cubicBezTo>
                    <a:pt x="40343" y="0"/>
                    <a:pt x="0" y="40362"/>
                    <a:pt x="0" y="90101"/>
                  </a:cubicBezTo>
                  <a:cubicBezTo>
                    <a:pt x="0" y="139839"/>
                    <a:pt x="40343" y="180201"/>
                    <a:pt x="90057" y="180201"/>
                  </a:cubicBezTo>
                  <a:cubicBezTo>
                    <a:pt x="139771" y="180201"/>
                    <a:pt x="180113" y="139839"/>
                    <a:pt x="180113" y="90101"/>
                  </a:cubicBezTo>
                  <a:cubicBezTo>
                    <a:pt x="180113" y="40362"/>
                    <a:pt x="139771" y="0"/>
                    <a:pt x="90057" y="0"/>
                  </a:cubicBezTo>
                </a:path>
              </a:pathLst>
            </a:custGeom>
            <a:solidFill>
              <a:srgbClr val="D2D4D5"/>
            </a:solidFill>
            <a:ln w="8925" cap="flat">
              <a:noFill/>
              <a:prstDash val="solid"/>
              <a:miter/>
            </a:ln>
          </p:spPr>
          <p:txBody>
            <a:bodyPr rtlCol="0" anchor="ctr"/>
            <a:lstStyle/>
            <a:p>
              <a:endParaRPr lang="en-US" dirty="0"/>
            </a:p>
          </p:txBody>
        </p:sp>
        <p:sp>
          <p:nvSpPr>
            <p:cNvPr id="52" name="Freeform 51">
              <a:extLst>
                <a:ext uri="{FF2B5EF4-FFF2-40B4-BE49-F238E27FC236}">
                  <a16:creationId xmlns:a16="http://schemas.microsoft.com/office/drawing/2014/main" id="{62E92CFC-ED66-1C32-253A-16338CDB913D}"/>
                </a:ext>
              </a:extLst>
            </p:cNvPr>
            <p:cNvSpPr/>
            <p:nvPr/>
          </p:nvSpPr>
          <p:spPr>
            <a:xfrm>
              <a:off x="6116796" y="4088546"/>
              <a:ext cx="180113" cy="180201"/>
            </a:xfrm>
            <a:custGeom>
              <a:avLst/>
              <a:gdLst>
                <a:gd name="connsiteX0" fmla="*/ 90056 w 180113"/>
                <a:gd name="connsiteY0" fmla="*/ 180201 h 180201"/>
                <a:gd name="connsiteX1" fmla="*/ 180113 w 180113"/>
                <a:gd name="connsiteY1" fmla="*/ 90101 h 180201"/>
                <a:gd name="connsiteX2" fmla="*/ 90056 w 180113"/>
                <a:gd name="connsiteY2" fmla="*/ 0 h 180201"/>
                <a:gd name="connsiteX3" fmla="*/ 0 w 180113"/>
                <a:gd name="connsiteY3" fmla="*/ 90101 h 180201"/>
                <a:gd name="connsiteX4" fmla="*/ 90056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6" y="180201"/>
                  </a:moveTo>
                  <a:cubicBezTo>
                    <a:pt x="139770" y="180201"/>
                    <a:pt x="180113" y="139839"/>
                    <a:pt x="180113" y="90101"/>
                  </a:cubicBezTo>
                  <a:cubicBezTo>
                    <a:pt x="180113" y="40362"/>
                    <a:pt x="139770" y="0"/>
                    <a:pt x="90056" y="0"/>
                  </a:cubicBezTo>
                  <a:cubicBezTo>
                    <a:pt x="40342" y="0"/>
                    <a:pt x="0" y="40362"/>
                    <a:pt x="0" y="90101"/>
                  </a:cubicBezTo>
                  <a:cubicBezTo>
                    <a:pt x="0" y="139928"/>
                    <a:pt x="40342" y="180201"/>
                    <a:pt x="90056" y="180201"/>
                  </a:cubicBezTo>
                </a:path>
              </a:pathLst>
            </a:custGeom>
            <a:solidFill>
              <a:srgbClr val="D2D4D5"/>
            </a:solidFill>
            <a:ln w="8925" cap="flat">
              <a:noFill/>
              <a:prstDash val="solid"/>
              <a:miter/>
            </a:ln>
          </p:spPr>
          <p:txBody>
            <a:bodyPr rtlCol="0" anchor="ctr"/>
            <a:lstStyle/>
            <a:p>
              <a:endParaRPr lang="en-US" dirty="0"/>
            </a:p>
          </p:txBody>
        </p:sp>
        <p:sp>
          <p:nvSpPr>
            <p:cNvPr id="53" name="Freeform 52">
              <a:extLst>
                <a:ext uri="{FF2B5EF4-FFF2-40B4-BE49-F238E27FC236}">
                  <a16:creationId xmlns:a16="http://schemas.microsoft.com/office/drawing/2014/main" id="{6D15FDDE-BF44-C55E-8818-27696DF861FD}"/>
                </a:ext>
              </a:extLst>
            </p:cNvPr>
            <p:cNvSpPr/>
            <p:nvPr/>
          </p:nvSpPr>
          <p:spPr>
            <a:xfrm>
              <a:off x="6472470" y="4088546"/>
              <a:ext cx="180113" cy="180201"/>
            </a:xfrm>
            <a:custGeom>
              <a:avLst/>
              <a:gdLst>
                <a:gd name="connsiteX0" fmla="*/ 90057 w 180113"/>
                <a:gd name="connsiteY0" fmla="*/ 180201 h 180201"/>
                <a:gd name="connsiteX1" fmla="*/ 180113 w 180113"/>
                <a:gd name="connsiteY1" fmla="*/ 90101 h 180201"/>
                <a:gd name="connsiteX2" fmla="*/ 90057 w 180113"/>
                <a:gd name="connsiteY2" fmla="*/ 0 h 180201"/>
                <a:gd name="connsiteX3" fmla="*/ 0 w 180113"/>
                <a:gd name="connsiteY3" fmla="*/ 90101 h 180201"/>
                <a:gd name="connsiteX4" fmla="*/ 90057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180201"/>
                  </a:moveTo>
                  <a:cubicBezTo>
                    <a:pt x="139771" y="180201"/>
                    <a:pt x="180113" y="139839"/>
                    <a:pt x="180113" y="90101"/>
                  </a:cubicBezTo>
                  <a:cubicBezTo>
                    <a:pt x="180113" y="40362"/>
                    <a:pt x="139771" y="0"/>
                    <a:pt x="90057" y="0"/>
                  </a:cubicBezTo>
                  <a:cubicBezTo>
                    <a:pt x="40343" y="0"/>
                    <a:pt x="0" y="40362"/>
                    <a:pt x="0" y="90101"/>
                  </a:cubicBezTo>
                  <a:cubicBezTo>
                    <a:pt x="0" y="139928"/>
                    <a:pt x="40343" y="180201"/>
                    <a:pt x="90057" y="180201"/>
                  </a:cubicBezTo>
                </a:path>
              </a:pathLst>
            </a:custGeom>
            <a:solidFill>
              <a:srgbClr val="D2D4D5"/>
            </a:solidFill>
            <a:ln w="8925" cap="flat">
              <a:noFill/>
              <a:prstDash val="solid"/>
              <a:miter/>
            </a:ln>
          </p:spPr>
          <p:txBody>
            <a:bodyPr rtlCol="0" anchor="ctr"/>
            <a:lstStyle/>
            <a:p>
              <a:endParaRPr lang="en-US" dirty="0"/>
            </a:p>
          </p:txBody>
        </p:sp>
        <p:sp>
          <p:nvSpPr>
            <p:cNvPr id="54" name="Freeform 53">
              <a:extLst>
                <a:ext uri="{FF2B5EF4-FFF2-40B4-BE49-F238E27FC236}">
                  <a16:creationId xmlns:a16="http://schemas.microsoft.com/office/drawing/2014/main" id="{C109CA2C-4B39-FDD1-DEC7-F9E28B52753A}"/>
                </a:ext>
              </a:extLst>
            </p:cNvPr>
            <p:cNvSpPr/>
            <p:nvPr/>
          </p:nvSpPr>
          <p:spPr>
            <a:xfrm>
              <a:off x="6472470" y="4453413"/>
              <a:ext cx="180113" cy="180201"/>
            </a:xfrm>
            <a:custGeom>
              <a:avLst/>
              <a:gdLst>
                <a:gd name="connsiteX0" fmla="*/ 90057 w 180113"/>
                <a:gd name="connsiteY0" fmla="*/ 180201 h 180201"/>
                <a:gd name="connsiteX1" fmla="*/ 180113 w 180113"/>
                <a:gd name="connsiteY1" fmla="*/ 90101 h 180201"/>
                <a:gd name="connsiteX2" fmla="*/ 90057 w 180113"/>
                <a:gd name="connsiteY2" fmla="*/ 0 h 180201"/>
                <a:gd name="connsiteX3" fmla="*/ 0 w 180113"/>
                <a:gd name="connsiteY3" fmla="*/ 90101 h 180201"/>
                <a:gd name="connsiteX4" fmla="*/ 90057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180201"/>
                  </a:moveTo>
                  <a:cubicBezTo>
                    <a:pt x="139771" y="180201"/>
                    <a:pt x="180113" y="139839"/>
                    <a:pt x="180113" y="90101"/>
                  </a:cubicBezTo>
                  <a:cubicBezTo>
                    <a:pt x="180113" y="40362"/>
                    <a:pt x="139771" y="0"/>
                    <a:pt x="90057" y="0"/>
                  </a:cubicBezTo>
                  <a:cubicBezTo>
                    <a:pt x="40343" y="0"/>
                    <a:pt x="0" y="40362"/>
                    <a:pt x="0" y="90101"/>
                  </a:cubicBezTo>
                  <a:cubicBezTo>
                    <a:pt x="0" y="139839"/>
                    <a:pt x="40343" y="180201"/>
                    <a:pt x="90057" y="180201"/>
                  </a:cubicBezTo>
                </a:path>
              </a:pathLst>
            </a:custGeom>
            <a:solidFill>
              <a:srgbClr val="D2D4D5"/>
            </a:solidFill>
            <a:ln w="8925" cap="flat">
              <a:noFill/>
              <a:prstDash val="solid"/>
              <a:miter/>
            </a:ln>
          </p:spPr>
          <p:txBody>
            <a:bodyPr rtlCol="0" anchor="ctr"/>
            <a:lstStyle/>
            <a:p>
              <a:endParaRPr lang="en-US" dirty="0"/>
            </a:p>
          </p:txBody>
        </p:sp>
        <p:sp>
          <p:nvSpPr>
            <p:cNvPr id="55" name="Freeform 54">
              <a:extLst>
                <a:ext uri="{FF2B5EF4-FFF2-40B4-BE49-F238E27FC236}">
                  <a16:creationId xmlns:a16="http://schemas.microsoft.com/office/drawing/2014/main" id="{A4622A34-3A40-9246-3B5C-7EB00504F6C6}"/>
                </a:ext>
              </a:extLst>
            </p:cNvPr>
            <p:cNvSpPr/>
            <p:nvPr/>
          </p:nvSpPr>
          <p:spPr>
            <a:xfrm>
              <a:off x="7183819" y="5903773"/>
              <a:ext cx="180113" cy="180201"/>
            </a:xfrm>
            <a:custGeom>
              <a:avLst/>
              <a:gdLst>
                <a:gd name="connsiteX0" fmla="*/ 90056 w 180113"/>
                <a:gd name="connsiteY0" fmla="*/ 180201 h 180201"/>
                <a:gd name="connsiteX1" fmla="*/ 180113 w 180113"/>
                <a:gd name="connsiteY1" fmla="*/ 90100 h 180201"/>
                <a:gd name="connsiteX2" fmla="*/ 90056 w 180113"/>
                <a:gd name="connsiteY2" fmla="*/ 0 h 180201"/>
                <a:gd name="connsiteX3" fmla="*/ 0 w 180113"/>
                <a:gd name="connsiteY3" fmla="*/ 90100 h 180201"/>
                <a:gd name="connsiteX4" fmla="*/ 90056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6" y="180201"/>
                  </a:moveTo>
                  <a:cubicBezTo>
                    <a:pt x="139770" y="180201"/>
                    <a:pt x="180113" y="139839"/>
                    <a:pt x="180113" y="90100"/>
                  </a:cubicBezTo>
                  <a:cubicBezTo>
                    <a:pt x="180113" y="40362"/>
                    <a:pt x="139770" y="0"/>
                    <a:pt x="90056" y="0"/>
                  </a:cubicBezTo>
                  <a:cubicBezTo>
                    <a:pt x="40343" y="0"/>
                    <a:pt x="0" y="40362"/>
                    <a:pt x="0" y="90100"/>
                  </a:cubicBezTo>
                  <a:cubicBezTo>
                    <a:pt x="0" y="139839"/>
                    <a:pt x="40253" y="180201"/>
                    <a:pt x="90056" y="180201"/>
                  </a:cubicBezTo>
                </a:path>
              </a:pathLst>
            </a:custGeom>
            <a:solidFill>
              <a:srgbClr val="D2D4D5"/>
            </a:solidFill>
            <a:ln w="8925" cap="flat">
              <a:noFill/>
              <a:prstDash val="solid"/>
              <a:miter/>
            </a:ln>
          </p:spPr>
          <p:txBody>
            <a:bodyPr rtlCol="0" anchor="ctr"/>
            <a:lstStyle/>
            <a:p>
              <a:endParaRPr lang="en-US" dirty="0"/>
            </a:p>
          </p:txBody>
        </p:sp>
        <p:sp>
          <p:nvSpPr>
            <p:cNvPr id="56" name="Freeform 55">
              <a:extLst>
                <a:ext uri="{FF2B5EF4-FFF2-40B4-BE49-F238E27FC236}">
                  <a16:creationId xmlns:a16="http://schemas.microsoft.com/office/drawing/2014/main" id="{C8656230-F658-A6EF-FDC2-4B0844867218}"/>
                </a:ext>
              </a:extLst>
            </p:cNvPr>
            <p:cNvSpPr/>
            <p:nvPr/>
          </p:nvSpPr>
          <p:spPr>
            <a:xfrm>
              <a:off x="7183819" y="6282124"/>
              <a:ext cx="180113" cy="180201"/>
            </a:xfrm>
            <a:custGeom>
              <a:avLst/>
              <a:gdLst>
                <a:gd name="connsiteX0" fmla="*/ 90056 w 180113"/>
                <a:gd name="connsiteY0" fmla="*/ 180201 h 180201"/>
                <a:gd name="connsiteX1" fmla="*/ 180113 w 180113"/>
                <a:gd name="connsiteY1" fmla="*/ 90100 h 180201"/>
                <a:gd name="connsiteX2" fmla="*/ 90056 w 180113"/>
                <a:gd name="connsiteY2" fmla="*/ 0 h 180201"/>
                <a:gd name="connsiteX3" fmla="*/ 0 w 180113"/>
                <a:gd name="connsiteY3" fmla="*/ 90100 h 180201"/>
                <a:gd name="connsiteX4" fmla="*/ 90056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6" y="180201"/>
                  </a:moveTo>
                  <a:cubicBezTo>
                    <a:pt x="139770" y="180201"/>
                    <a:pt x="180113" y="139839"/>
                    <a:pt x="180113" y="90100"/>
                  </a:cubicBezTo>
                  <a:cubicBezTo>
                    <a:pt x="180113" y="40362"/>
                    <a:pt x="139770" y="0"/>
                    <a:pt x="90056" y="0"/>
                  </a:cubicBezTo>
                  <a:cubicBezTo>
                    <a:pt x="40343" y="0"/>
                    <a:pt x="0" y="40362"/>
                    <a:pt x="0" y="90100"/>
                  </a:cubicBezTo>
                  <a:cubicBezTo>
                    <a:pt x="0" y="139928"/>
                    <a:pt x="40253" y="180201"/>
                    <a:pt x="90056" y="180201"/>
                  </a:cubicBezTo>
                </a:path>
              </a:pathLst>
            </a:custGeom>
            <a:solidFill>
              <a:srgbClr val="D2D4D5"/>
            </a:solidFill>
            <a:ln w="8925" cap="flat">
              <a:noFill/>
              <a:prstDash val="solid"/>
              <a:miter/>
            </a:ln>
          </p:spPr>
          <p:txBody>
            <a:bodyPr rtlCol="0" anchor="ctr"/>
            <a:lstStyle/>
            <a:p>
              <a:endParaRPr lang="en-US" dirty="0"/>
            </a:p>
          </p:txBody>
        </p:sp>
        <p:sp>
          <p:nvSpPr>
            <p:cNvPr id="57" name="Freeform 56">
              <a:extLst>
                <a:ext uri="{FF2B5EF4-FFF2-40B4-BE49-F238E27FC236}">
                  <a16:creationId xmlns:a16="http://schemas.microsoft.com/office/drawing/2014/main" id="{CB060D06-BD2C-E04C-F090-383F9F66EC7D}"/>
                </a:ext>
              </a:extLst>
            </p:cNvPr>
            <p:cNvSpPr/>
            <p:nvPr/>
          </p:nvSpPr>
          <p:spPr>
            <a:xfrm>
              <a:off x="6828145" y="6282124"/>
              <a:ext cx="180113" cy="180201"/>
            </a:xfrm>
            <a:custGeom>
              <a:avLst/>
              <a:gdLst>
                <a:gd name="connsiteX0" fmla="*/ 90056 w 180113"/>
                <a:gd name="connsiteY0" fmla="*/ 180201 h 180201"/>
                <a:gd name="connsiteX1" fmla="*/ 180113 w 180113"/>
                <a:gd name="connsiteY1" fmla="*/ 90100 h 180201"/>
                <a:gd name="connsiteX2" fmla="*/ 90056 w 180113"/>
                <a:gd name="connsiteY2" fmla="*/ 0 h 180201"/>
                <a:gd name="connsiteX3" fmla="*/ 0 w 180113"/>
                <a:gd name="connsiteY3" fmla="*/ 90100 h 180201"/>
                <a:gd name="connsiteX4" fmla="*/ 90056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6" y="180201"/>
                  </a:moveTo>
                  <a:cubicBezTo>
                    <a:pt x="139770" y="180201"/>
                    <a:pt x="180113" y="139839"/>
                    <a:pt x="180113" y="90100"/>
                  </a:cubicBezTo>
                  <a:cubicBezTo>
                    <a:pt x="180113" y="40362"/>
                    <a:pt x="139770" y="0"/>
                    <a:pt x="90056" y="0"/>
                  </a:cubicBezTo>
                  <a:cubicBezTo>
                    <a:pt x="40342" y="0"/>
                    <a:pt x="0" y="40362"/>
                    <a:pt x="0" y="90100"/>
                  </a:cubicBezTo>
                  <a:cubicBezTo>
                    <a:pt x="0" y="139928"/>
                    <a:pt x="40342" y="180201"/>
                    <a:pt x="90056" y="180201"/>
                  </a:cubicBezTo>
                </a:path>
              </a:pathLst>
            </a:custGeom>
            <a:solidFill>
              <a:srgbClr val="D2D4D5"/>
            </a:solidFill>
            <a:ln w="8925" cap="flat">
              <a:noFill/>
              <a:prstDash val="solid"/>
              <a:miter/>
            </a:ln>
          </p:spPr>
          <p:txBody>
            <a:bodyPr rtlCol="0" anchor="ctr"/>
            <a:lstStyle/>
            <a:p>
              <a:endParaRPr lang="en-US" dirty="0"/>
            </a:p>
          </p:txBody>
        </p:sp>
        <p:sp>
          <p:nvSpPr>
            <p:cNvPr id="58" name="Freeform 57">
              <a:extLst>
                <a:ext uri="{FF2B5EF4-FFF2-40B4-BE49-F238E27FC236}">
                  <a16:creationId xmlns:a16="http://schemas.microsoft.com/office/drawing/2014/main" id="{748BA15A-88C8-B742-0695-BDCBBF5AD836}"/>
                </a:ext>
              </a:extLst>
            </p:cNvPr>
            <p:cNvSpPr/>
            <p:nvPr/>
          </p:nvSpPr>
          <p:spPr>
            <a:xfrm>
              <a:off x="4338513" y="4417337"/>
              <a:ext cx="180113" cy="180201"/>
            </a:xfrm>
            <a:custGeom>
              <a:avLst/>
              <a:gdLst>
                <a:gd name="connsiteX0" fmla="*/ 90057 w 180113"/>
                <a:gd name="connsiteY0" fmla="*/ 180201 h 180201"/>
                <a:gd name="connsiteX1" fmla="*/ 180113 w 180113"/>
                <a:gd name="connsiteY1" fmla="*/ 90101 h 180201"/>
                <a:gd name="connsiteX2" fmla="*/ 90057 w 180113"/>
                <a:gd name="connsiteY2" fmla="*/ 0 h 180201"/>
                <a:gd name="connsiteX3" fmla="*/ 0 w 180113"/>
                <a:gd name="connsiteY3" fmla="*/ 90101 h 180201"/>
                <a:gd name="connsiteX4" fmla="*/ 90057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180201"/>
                  </a:moveTo>
                  <a:cubicBezTo>
                    <a:pt x="139771" y="180201"/>
                    <a:pt x="180113" y="139839"/>
                    <a:pt x="180113" y="90101"/>
                  </a:cubicBezTo>
                  <a:cubicBezTo>
                    <a:pt x="180113" y="40362"/>
                    <a:pt x="139771" y="0"/>
                    <a:pt x="90057" y="0"/>
                  </a:cubicBezTo>
                  <a:cubicBezTo>
                    <a:pt x="40342" y="0"/>
                    <a:pt x="0" y="40362"/>
                    <a:pt x="0" y="90101"/>
                  </a:cubicBezTo>
                  <a:cubicBezTo>
                    <a:pt x="0" y="139928"/>
                    <a:pt x="40253" y="180201"/>
                    <a:pt x="90057" y="180201"/>
                  </a:cubicBezTo>
                </a:path>
              </a:pathLst>
            </a:custGeom>
            <a:solidFill>
              <a:srgbClr val="D2D4D5"/>
            </a:solidFill>
            <a:ln w="8925" cap="flat">
              <a:noFill/>
              <a:prstDash val="solid"/>
              <a:miter/>
            </a:ln>
          </p:spPr>
          <p:txBody>
            <a:bodyPr rtlCol="0" anchor="ctr"/>
            <a:lstStyle/>
            <a:p>
              <a:endParaRPr lang="en-US" dirty="0"/>
            </a:p>
          </p:txBody>
        </p:sp>
        <p:sp>
          <p:nvSpPr>
            <p:cNvPr id="59" name="Freeform 58">
              <a:extLst>
                <a:ext uri="{FF2B5EF4-FFF2-40B4-BE49-F238E27FC236}">
                  <a16:creationId xmlns:a16="http://schemas.microsoft.com/office/drawing/2014/main" id="{29BF82DE-166E-CAA1-37D1-7250A4AFB146}"/>
                </a:ext>
              </a:extLst>
            </p:cNvPr>
            <p:cNvSpPr/>
            <p:nvPr/>
          </p:nvSpPr>
          <p:spPr>
            <a:xfrm>
              <a:off x="4338513" y="3701533"/>
              <a:ext cx="180113" cy="180201"/>
            </a:xfrm>
            <a:custGeom>
              <a:avLst/>
              <a:gdLst>
                <a:gd name="connsiteX0" fmla="*/ 90057 w 180113"/>
                <a:gd name="connsiteY0" fmla="*/ 180201 h 180201"/>
                <a:gd name="connsiteX1" fmla="*/ 180113 w 180113"/>
                <a:gd name="connsiteY1" fmla="*/ 90101 h 180201"/>
                <a:gd name="connsiteX2" fmla="*/ 90057 w 180113"/>
                <a:gd name="connsiteY2" fmla="*/ 0 h 180201"/>
                <a:gd name="connsiteX3" fmla="*/ 0 w 180113"/>
                <a:gd name="connsiteY3" fmla="*/ 90101 h 180201"/>
                <a:gd name="connsiteX4" fmla="*/ 90057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180201"/>
                  </a:moveTo>
                  <a:cubicBezTo>
                    <a:pt x="139771" y="180201"/>
                    <a:pt x="180113" y="139839"/>
                    <a:pt x="180113" y="90101"/>
                  </a:cubicBezTo>
                  <a:cubicBezTo>
                    <a:pt x="180113" y="40362"/>
                    <a:pt x="139771" y="0"/>
                    <a:pt x="90057" y="0"/>
                  </a:cubicBezTo>
                  <a:cubicBezTo>
                    <a:pt x="40342" y="0"/>
                    <a:pt x="0" y="40362"/>
                    <a:pt x="0" y="90101"/>
                  </a:cubicBezTo>
                  <a:cubicBezTo>
                    <a:pt x="0" y="139839"/>
                    <a:pt x="40253" y="180201"/>
                    <a:pt x="90057" y="180201"/>
                  </a:cubicBezTo>
                </a:path>
              </a:pathLst>
            </a:custGeom>
            <a:solidFill>
              <a:srgbClr val="D2D4D5"/>
            </a:solidFill>
            <a:ln w="8925" cap="flat">
              <a:noFill/>
              <a:prstDash val="solid"/>
              <a:miter/>
            </a:ln>
          </p:spPr>
          <p:txBody>
            <a:bodyPr rtlCol="0" anchor="ctr"/>
            <a:lstStyle/>
            <a:p>
              <a:endParaRPr lang="en-US" dirty="0"/>
            </a:p>
          </p:txBody>
        </p:sp>
        <p:sp>
          <p:nvSpPr>
            <p:cNvPr id="60" name="Freeform 59">
              <a:extLst>
                <a:ext uri="{FF2B5EF4-FFF2-40B4-BE49-F238E27FC236}">
                  <a16:creationId xmlns:a16="http://schemas.microsoft.com/office/drawing/2014/main" id="{2A02D2F6-0BE6-1891-319C-49A40E9E9150}"/>
                </a:ext>
              </a:extLst>
            </p:cNvPr>
            <p:cNvSpPr/>
            <p:nvPr/>
          </p:nvSpPr>
          <p:spPr>
            <a:xfrm>
              <a:off x="9443712" y="2580947"/>
              <a:ext cx="180113" cy="180201"/>
            </a:xfrm>
            <a:custGeom>
              <a:avLst/>
              <a:gdLst>
                <a:gd name="connsiteX0" fmla="*/ 90057 w 180113"/>
                <a:gd name="connsiteY0" fmla="*/ 0 h 180201"/>
                <a:gd name="connsiteX1" fmla="*/ 0 w 180113"/>
                <a:gd name="connsiteY1" fmla="*/ 90101 h 180201"/>
                <a:gd name="connsiteX2" fmla="*/ 90057 w 180113"/>
                <a:gd name="connsiteY2" fmla="*/ 180201 h 180201"/>
                <a:gd name="connsiteX3" fmla="*/ 180114 w 180113"/>
                <a:gd name="connsiteY3" fmla="*/ 90101 h 180201"/>
                <a:gd name="connsiteX4" fmla="*/ 90057 w 180113"/>
                <a:gd name="connsiteY4" fmla="*/ 0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0"/>
                  </a:moveTo>
                  <a:cubicBezTo>
                    <a:pt x="40343" y="0"/>
                    <a:pt x="0" y="40362"/>
                    <a:pt x="0" y="90101"/>
                  </a:cubicBezTo>
                  <a:cubicBezTo>
                    <a:pt x="0" y="139839"/>
                    <a:pt x="40343" y="180201"/>
                    <a:pt x="90057" y="180201"/>
                  </a:cubicBezTo>
                  <a:cubicBezTo>
                    <a:pt x="139771" y="180201"/>
                    <a:pt x="180114" y="139839"/>
                    <a:pt x="180114" y="90101"/>
                  </a:cubicBezTo>
                  <a:cubicBezTo>
                    <a:pt x="180114" y="40273"/>
                    <a:pt x="139771" y="0"/>
                    <a:pt x="90057" y="0"/>
                  </a:cubicBezTo>
                </a:path>
              </a:pathLst>
            </a:custGeom>
            <a:solidFill>
              <a:srgbClr val="FFFFFF"/>
            </a:solidFill>
            <a:ln w="8925" cap="flat">
              <a:noFill/>
              <a:prstDash val="solid"/>
              <a:miter/>
            </a:ln>
          </p:spPr>
          <p:txBody>
            <a:bodyPr rtlCol="0" anchor="ctr"/>
            <a:lstStyle/>
            <a:p>
              <a:endParaRPr lang="en-US" dirty="0"/>
            </a:p>
          </p:txBody>
        </p:sp>
        <p:sp>
          <p:nvSpPr>
            <p:cNvPr id="61" name="Freeform 60">
              <a:extLst>
                <a:ext uri="{FF2B5EF4-FFF2-40B4-BE49-F238E27FC236}">
                  <a16:creationId xmlns:a16="http://schemas.microsoft.com/office/drawing/2014/main" id="{A74EDA4D-94E0-C119-CBD7-12C7EB304BA0}"/>
                </a:ext>
              </a:extLst>
            </p:cNvPr>
            <p:cNvSpPr/>
            <p:nvPr/>
          </p:nvSpPr>
          <p:spPr>
            <a:xfrm>
              <a:off x="8376778" y="2580947"/>
              <a:ext cx="180113" cy="180201"/>
            </a:xfrm>
            <a:custGeom>
              <a:avLst/>
              <a:gdLst>
                <a:gd name="connsiteX0" fmla="*/ 90057 w 180113"/>
                <a:gd name="connsiteY0" fmla="*/ 0 h 180201"/>
                <a:gd name="connsiteX1" fmla="*/ 0 w 180113"/>
                <a:gd name="connsiteY1" fmla="*/ 90101 h 180201"/>
                <a:gd name="connsiteX2" fmla="*/ 90057 w 180113"/>
                <a:gd name="connsiteY2" fmla="*/ 180201 h 180201"/>
                <a:gd name="connsiteX3" fmla="*/ 180113 w 180113"/>
                <a:gd name="connsiteY3" fmla="*/ 90101 h 180201"/>
                <a:gd name="connsiteX4" fmla="*/ 90057 w 180113"/>
                <a:gd name="connsiteY4" fmla="*/ 0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0"/>
                  </a:moveTo>
                  <a:cubicBezTo>
                    <a:pt x="40343" y="0"/>
                    <a:pt x="0" y="40362"/>
                    <a:pt x="0" y="90101"/>
                  </a:cubicBezTo>
                  <a:cubicBezTo>
                    <a:pt x="0" y="139839"/>
                    <a:pt x="40343" y="180201"/>
                    <a:pt x="90057" y="180201"/>
                  </a:cubicBezTo>
                  <a:cubicBezTo>
                    <a:pt x="139771" y="180201"/>
                    <a:pt x="180113" y="139839"/>
                    <a:pt x="180113" y="90101"/>
                  </a:cubicBezTo>
                  <a:cubicBezTo>
                    <a:pt x="180024" y="40273"/>
                    <a:pt x="139771" y="0"/>
                    <a:pt x="90057" y="0"/>
                  </a:cubicBezTo>
                </a:path>
              </a:pathLst>
            </a:custGeom>
            <a:solidFill>
              <a:srgbClr val="FFFFFF"/>
            </a:solidFill>
            <a:ln w="8925" cap="flat">
              <a:noFill/>
              <a:prstDash val="solid"/>
              <a:miter/>
            </a:ln>
          </p:spPr>
          <p:txBody>
            <a:bodyPr rtlCol="0" anchor="ctr"/>
            <a:lstStyle/>
            <a:p>
              <a:endParaRPr lang="en-US" dirty="0"/>
            </a:p>
          </p:txBody>
        </p:sp>
        <p:sp>
          <p:nvSpPr>
            <p:cNvPr id="62" name="Freeform 61">
              <a:extLst>
                <a:ext uri="{FF2B5EF4-FFF2-40B4-BE49-F238E27FC236}">
                  <a16:creationId xmlns:a16="http://schemas.microsoft.com/office/drawing/2014/main" id="{F2A1432F-CA6B-FA35-36E4-8B0A59244716}"/>
                </a:ext>
              </a:extLst>
            </p:cNvPr>
            <p:cNvSpPr/>
            <p:nvPr/>
          </p:nvSpPr>
          <p:spPr>
            <a:xfrm>
              <a:off x="10866409" y="1847641"/>
              <a:ext cx="180113" cy="180201"/>
            </a:xfrm>
            <a:custGeom>
              <a:avLst/>
              <a:gdLst>
                <a:gd name="connsiteX0" fmla="*/ 90056 w 180113"/>
                <a:gd name="connsiteY0" fmla="*/ 0 h 180201"/>
                <a:gd name="connsiteX1" fmla="*/ 0 w 180113"/>
                <a:gd name="connsiteY1" fmla="*/ 90101 h 180201"/>
                <a:gd name="connsiteX2" fmla="*/ 90056 w 180113"/>
                <a:gd name="connsiteY2" fmla="*/ 180201 h 180201"/>
                <a:gd name="connsiteX3" fmla="*/ 180114 w 180113"/>
                <a:gd name="connsiteY3" fmla="*/ 90101 h 180201"/>
                <a:gd name="connsiteX4" fmla="*/ 90056 w 180113"/>
                <a:gd name="connsiteY4" fmla="*/ 0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6" y="0"/>
                  </a:moveTo>
                  <a:cubicBezTo>
                    <a:pt x="40343" y="0"/>
                    <a:pt x="0" y="40362"/>
                    <a:pt x="0" y="90101"/>
                  </a:cubicBezTo>
                  <a:cubicBezTo>
                    <a:pt x="0" y="139839"/>
                    <a:pt x="40343" y="180201"/>
                    <a:pt x="90056" y="180201"/>
                  </a:cubicBezTo>
                  <a:cubicBezTo>
                    <a:pt x="139771" y="180201"/>
                    <a:pt x="180114" y="139839"/>
                    <a:pt x="180114" y="90101"/>
                  </a:cubicBezTo>
                  <a:cubicBezTo>
                    <a:pt x="180114" y="40362"/>
                    <a:pt x="139771" y="0"/>
                    <a:pt x="90056" y="0"/>
                  </a:cubicBezTo>
                </a:path>
              </a:pathLst>
            </a:custGeom>
            <a:solidFill>
              <a:srgbClr val="FFFFFF"/>
            </a:solidFill>
            <a:ln w="8925" cap="flat">
              <a:noFill/>
              <a:prstDash val="solid"/>
              <a:miter/>
            </a:ln>
          </p:spPr>
          <p:txBody>
            <a:bodyPr rtlCol="0" anchor="ctr"/>
            <a:lstStyle/>
            <a:p>
              <a:endParaRPr lang="en-US" dirty="0"/>
            </a:p>
          </p:txBody>
        </p:sp>
        <p:sp>
          <p:nvSpPr>
            <p:cNvPr id="63" name="Freeform 62">
              <a:extLst>
                <a:ext uri="{FF2B5EF4-FFF2-40B4-BE49-F238E27FC236}">
                  <a16:creationId xmlns:a16="http://schemas.microsoft.com/office/drawing/2014/main" id="{1F4DF9F6-817B-15FC-EEA2-650CB67377E3}"/>
                </a:ext>
              </a:extLst>
            </p:cNvPr>
            <p:cNvSpPr/>
            <p:nvPr/>
          </p:nvSpPr>
          <p:spPr>
            <a:xfrm>
              <a:off x="10866409" y="1486346"/>
              <a:ext cx="180113" cy="180201"/>
            </a:xfrm>
            <a:custGeom>
              <a:avLst/>
              <a:gdLst>
                <a:gd name="connsiteX0" fmla="*/ 90056 w 180113"/>
                <a:gd name="connsiteY0" fmla="*/ 0 h 180201"/>
                <a:gd name="connsiteX1" fmla="*/ 0 w 180113"/>
                <a:gd name="connsiteY1" fmla="*/ 90101 h 180201"/>
                <a:gd name="connsiteX2" fmla="*/ 90056 w 180113"/>
                <a:gd name="connsiteY2" fmla="*/ 180201 h 180201"/>
                <a:gd name="connsiteX3" fmla="*/ 180114 w 180113"/>
                <a:gd name="connsiteY3" fmla="*/ 90101 h 180201"/>
                <a:gd name="connsiteX4" fmla="*/ 90056 w 180113"/>
                <a:gd name="connsiteY4" fmla="*/ 0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6" y="0"/>
                  </a:moveTo>
                  <a:cubicBezTo>
                    <a:pt x="40343" y="0"/>
                    <a:pt x="0" y="40362"/>
                    <a:pt x="0" y="90101"/>
                  </a:cubicBezTo>
                  <a:cubicBezTo>
                    <a:pt x="0" y="139839"/>
                    <a:pt x="40343" y="180201"/>
                    <a:pt x="90056" y="180201"/>
                  </a:cubicBezTo>
                  <a:cubicBezTo>
                    <a:pt x="139771" y="180201"/>
                    <a:pt x="180114" y="139839"/>
                    <a:pt x="180114" y="90101"/>
                  </a:cubicBezTo>
                  <a:cubicBezTo>
                    <a:pt x="180114" y="40362"/>
                    <a:pt x="139771" y="0"/>
                    <a:pt x="90056" y="0"/>
                  </a:cubicBezTo>
                </a:path>
              </a:pathLst>
            </a:custGeom>
            <a:solidFill>
              <a:srgbClr val="FFFFFF"/>
            </a:solidFill>
            <a:ln w="8925" cap="flat">
              <a:noFill/>
              <a:prstDash val="solid"/>
              <a:miter/>
            </a:ln>
          </p:spPr>
          <p:txBody>
            <a:bodyPr rtlCol="0" anchor="ctr"/>
            <a:lstStyle/>
            <a:p>
              <a:endParaRPr lang="en-US" dirty="0"/>
            </a:p>
          </p:txBody>
        </p:sp>
        <p:sp>
          <p:nvSpPr>
            <p:cNvPr id="64" name="Freeform 63">
              <a:extLst>
                <a:ext uri="{FF2B5EF4-FFF2-40B4-BE49-F238E27FC236}">
                  <a16:creationId xmlns:a16="http://schemas.microsoft.com/office/drawing/2014/main" id="{EE327AE9-9F14-56D3-4C9E-7B493320F8A8}"/>
                </a:ext>
              </a:extLst>
            </p:cNvPr>
            <p:cNvSpPr/>
            <p:nvPr/>
          </p:nvSpPr>
          <p:spPr>
            <a:xfrm>
              <a:off x="8376778" y="2216080"/>
              <a:ext cx="180113" cy="180201"/>
            </a:xfrm>
            <a:custGeom>
              <a:avLst/>
              <a:gdLst>
                <a:gd name="connsiteX0" fmla="*/ 90057 w 180113"/>
                <a:gd name="connsiteY0" fmla="*/ 0 h 180201"/>
                <a:gd name="connsiteX1" fmla="*/ 0 w 180113"/>
                <a:gd name="connsiteY1" fmla="*/ 90101 h 180201"/>
                <a:gd name="connsiteX2" fmla="*/ 90057 w 180113"/>
                <a:gd name="connsiteY2" fmla="*/ 180201 h 180201"/>
                <a:gd name="connsiteX3" fmla="*/ 180113 w 180113"/>
                <a:gd name="connsiteY3" fmla="*/ 90101 h 180201"/>
                <a:gd name="connsiteX4" fmla="*/ 90057 w 180113"/>
                <a:gd name="connsiteY4" fmla="*/ 0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0"/>
                  </a:moveTo>
                  <a:cubicBezTo>
                    <a:pt x="40343" y="0"/>
                    <a:pt x="0" y="40362"/>
                    <a:pt x="0" y="90101"/>
                  </a:cubicBezTo>
                  <a:cubicBezTo>
                    <a:pt x="0" y="139839"/>
                    <a:pt x="40343" y="180201"/>
                    <a:pt x="90057" y="180201"/>
                  </a:cubicBezTo>
                  <a:cubicBezTo>
                    <a:pt x="139771" y="180201"/>
                    <a:pt x="180113" y="139839"/>
                    <a:pt x="180113" y="90101"/>
                  </a:cubicBezTo>
                  <a:cubicBezTo>
                    <a:pt x="180024" y="40362"/>
                    <a:pt x="139771" y="0"/>
                    <a:pt x="90057" y="0"/>
                  </a:cubicBezTo>
                </a:path>
              </a:pathLst>
            </a:custGeom>
            <a:solidFill>
              <a:srgbClr val="FFFFFF"/>
            </a:solidFill>
            <a:ln w="8925" cap="flat">
              <a:noFill/>
              <a:prstDash val="solid"/>
              <a:miter/>
            </a:ln>
          </p:spPr>
          <p:txBody>
            <a:bodyPr rtlCol="0" anchor="ctr"/>
            <a:lstStyle/>
            <a:p>
              <a:endParaRPr lang="en-US" dirty="0"/>
            </a:p>
          </p:txBody>
        </p:sp>
        <p:sp>
          <p:nvSpPr>
            <p:cNvPr id="65" name="Freeform 64">
              <a:extLst>
                <a:ext uri="{FF2B5EF4-FFF2-40B4-BE49-F238E27FC236}">
                  <a16:creationId xmlns:a16="http://schemas.microsoft.com/office/drawing/2014/main" id="{094C3AE4-71A3-35AC-C04A-7DEBE2710A14}"/>
                </a:ext>
              </a:extLst>
            </p:cNvPr>
            <p:cNvSpPr/>
            <p:nvPr/>
          </p:nvSpPr>
          <p:spPr>
            <a:xfrm>
              <a:off x="8732453" y="765720"/>
              <a:ext cx="180113" cy="180201"/>
            </a:xfrm>
            <a:custGeom>
              <a:avLst/>
              <a:gdLst>
                <a:gd name="connsiteX0" fmla="*/ 90056 w 180113"/>
                <a:gd name="connsiteY0" fmla="*/ 0 h 180201"/>
                <a:gd name="connsiteX1" fmla="*/ 0 w 180113"/>
                <a:gd name="connsiteY1" fmla="*/ 90101 h 180201"/>
                <a:gd name="connsiteX2" fmla="*/ 90056 w 180113"/>
                <a:gd name="connsiteY2" fmla="*/ 180201 h 180201"/>
                <a:gd name="connsiteX3" fmla="*/ 180113 w 180113"/>
                <a:gd name="connsiteY3" fmla="*/ 90101 h 180201"/>
                <a:gd name="connsiteX4" fmla="*/ 90056 w 180113"/>
                <a:gd name="connsiteY4" fmla="*/ 0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6" y="0"/>
                  </a:moveTo>
                  <a:cubicBezTo>
                    <a:pt x="40342" y="0"/>
                    <a:pt x="0" y="40362"/>
                    <a:pt x="0" y="90101"/>
                  </a:cubicBezTo>
                  <a:cubicBezTo>
                    <a:pt x="0" y="139839"/>
                    <a:pt x="40342" y="180201"/>
                    <a:pt x="90056" y="180201"/>
                  </a:cubicBezTo>
                  <a:cubicBezTo>
                    <a:pt x="139770" y="180201"/>
                    <a:pt x="180113" y="139839"/>
                    <a:pt x="180113" y="90101"/>
                  </a:cubicBezTo>
                  <a:cubicBezTo>
                    <a:pt x="180024" y="40362"/>
                    <a:pt x="139770" y="0"/>
                    <a:pt x="90056" y="0"/>
                  </a:cubicBezTo>
                </a:path>
              </a:pathLst>
            </a:custGeom>
            <a:solidFill>
              <a:srgbClr val="FFFFFF"/>
            </a:solidFill>
            <a:ln w="8925" cap="flat">
              <a:noFill/>
              <a:prstDash val="solid"/>
              <a:miter/>
            </a:ln>
          </p:spPr>
          <p:txBody>
            <a:bodyPr rtlCol="0" anchor="ctr"/>
            <a:lstStyle/>
            <a:p>
              <a:endParaRPr lang="en-US" dirty="0"/>
            </a:p>
          </p:txBody>
        </p:sp>
        <p:sp>
          <p:nvSpPr>
            <p:cNvPr id="66" name="Freeform 65">
              <a:extLst>
                <a:ext uri="{FF2B5EF4-FFF2-40B4-BE49-F238E27FC236}">
                  <a16:creationId xmlns:a16="http://schemas.microsoft.com/office/drawing/2014/main" id="{70AB4B87-84B4-5F1F-3DC4-C56DEE5738EF}"/>
                </a:ext>
              </a:extLst>
            </p:cNvPr>
            <p:cNvSpPr/>
            <p:nvPr/>
          </p:nvSpPr>
          <p:spPr>
            <a:xfrm>
              <a:off x="8732453" y="387369"/>
              <a:ext cx="180113" cy="180201"/>
            </a:xfrm>
            <a:custGeom>
              <a:avLst/>
              <a:gdLst>
                <a:gd name="connsiteX0" fmla="*/ 90056 w 180113"/>
                <a:gd name="connsiteY0" fmla="*/ 0 h 180201"/>
                <a:gd name="connsiteX1" fmla="*/ 0 w 180113"/>
                <a:gd name="connsiteY1" fmla="*/ 90101 h 180201"/>
                <a:gd name="connsiteX2" fmla="*/ 90056 w 180113"/>
                <a:gd name="connsiteY2" fmla="*/ 180201 h 180201"/>
                <a:gd name="connsiteX3" fmla="*/ 180113 w 180113"/>
                <a:gd name="connsiteY3" fmla="*/ 90101 h 180201"/>
                <a:gd name="connsiteX4" fmla="*/ 90056 w 180113"/>
                <a:gd name="connsiteY4" fmla="*/ 0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6" y="0"/>
                  </a:moveTo>
                  <a:cubicBezTo>
                    <a:pt x="40342" y="0"/>
                    <a:pt x="0" y="40362"/>
                    <a:pt x="0" y="90101"/>
                  </a:cubicBezTo>
                  <a:cubicBezTo>
                    <a:pt x="0" y="139839"/>
                    <a:pt x="40342" y="180201"/>
                    <a:pt x="90056" y="180201"/>
                  </a:cubicBezTo>
                  <a:cubicBezTo>
                    <a:pt x="139770" y="180201"/>
                    <a:pt x="180113" y="139839"/>
                    <a:pt x="180113" y="90101"/>
                  </a:cubicBezTo>
                  <a:cubicBezTo>
                    <a:pt x="180024" y="40273"/>
                    <a:pt x="139770" y="0"/>
                    <a:pt x="90056" y="0"/>
                  </a:cubicBezTo>
                </a:path>
              </a:pathLst>
            </a:custGeom>
            <a:solidFill>
              <a:srgbClr val="FFFFFF"/>
            </a:solidFill>
            <a:ln w="8925" cap="flat">
              <a:noFill/>
              <a:prstDash val="solid"/>
              <a:miter/>
            </a:ln>
          </p:spPr>
          <p:txBody>
            <a:bodyPr rtlCol="0" anchor="ctr"/>
            <a:lstStyle/>
            <a:p>
              <a:endParaRPr lang="en-US" dirty="0"/>
            </a:p>
          </p:txBody>
        </p:sp>
        <p:sp>
          <p:nvSpPr>
            <p:cNvPr id="67" name="Freeform 66">
              <a:extLst>
                <a:ext uri="{FF2B5EF4-FFF2-40B4-BE49-F238E27FC236}">
                  <a16:creationId xmlns:a16="http://schemas.microsoft.com/office/drawing/2014/main" id="{0BFCAE45-F12A-72CA-181F-7CF3502532CC}"/>
                </a:ext>
              </a:extLst>
            </p:cNvPr>
            <p:cNvSpPr/>
            <p:nvPr/>
          </p:nvSpPr>
          <p:spPr>
            <a:xfrm>
              <a:off x="8021104" y="2216080"/>
              <a:ext cx="180113" cy="180201"/>
            </a:xfrm>
            <a:custGeom>
              <a:avLst/>
              <a:gdLst>
                <a:gd name="connsiteX0" fmla="*/ 90057 w 180113"/>
                <a:gd name="connsiteY0" fmla="*/ 0 h 180201"/>
                <a:gd name="connsiteX1" fmla="*/ 0 w 180113"/>
                <a:gd name="connsiteY1" fmla="*/ 90101 h 180201"/>
                <a:gd name="connsiteX2" fmla="*/ 90057 w 180113"/>
                <a:gd name="connsiteY2" fmla="*/ 180201 h 180201"/>
                <a:gd name="connsiteX3" fmla="*/ 180113 w 180113"/>
                <a:gd name="connsiteY3" fmla="*/ 90101 h 180201"/>
                <a:gd name="connsiteX4" fmla="*/ 90057 w 180113"/>
                <a:gd name="connsiteY4" fmla="*/ 0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0"/>
                  </a:moveTo>
                  <a:cubicBezTo>
                    <a:pt x="40343" y="0"/>
                    <a:pt x="0" y="40362"/>
                    <a:pt x="0" y="90101"/>
                  </a:cubicBezTo>
                  <a:cubicBezTo>
                    <a:pt x="0" y="139839"/>
                    <a:pt x="40343" y="180201"/>
                    <a:pt x="90057" y="180201"/>
                  </a:cubicBezTo>
                  <a:cubicBezTo>
                    <a:pt x="139770" y="180201"/>
                    <a:pt x="180113" y="139839"/>
                    <a:pt x="180113" y="90101"/>
                  </a:cubicBezTo>
                  <a:cubicBezTo>
                    <a:pt x="180113" y="40362"/>
                    <a:pt x="139770" y="0"/>
                    <a:pt x="90057" y="0"/>
                  </a:cubicBezTo>
                </a:path>
              </a:pathLst>
            </a:custGeom>
            <a:solidFill>
              <a:srgbClr val="FFFFFF"/>
            </a:solidFill>
            <a:ln w="8925" cap="flat">
              <a:noFill/>
              <a:prstDash val="solid"/>
              <a:miter/>
            </a:ln>
          </p:spPr>
          <p:txBody>
            <a:bodyPr rtlCol="0" anchor="ctr"/>
            <a:lstStyle/>
            <a:p>
              <a:endParaRPr lang="en-US" dirty="0"/>
            </a:p>
          </p:txBody>
        </p:sp>
        <p:sp>
          <p:nvSpPr>
            <p:cNvPr id="68" name="Freeform 67">
              <a:extLst>
                <a:ext uri="{FF2B5EF4-FFF2-40B4-BE49-F238E27FC236}">
                  <a16:creationId xmlns:a16="http://schemas.microsoft.com/office/drawing/2014/main" id="{B07B7A4F-6A54-318C-6F65-86F7E17B63C1}"/>
                </a:ext>
              </a:extLst>
            </p:cNvPr>
            <p:cNvSpPr/>
            <p:nvPr/>
          </p:nvSpPr>
          <p:spPr>
            <a:xfrm>
              <a:off x="10155061" y="2580947"/>
              <a:ext cx="180112" cy="180201"/>
            </a:xfrm>
            <a:custGeom>
              <a:avLst/>
              <a:gdLst>
                <a:gd name="connsiteX0" fmla="*/ 90056 w 180112"/>
                <a:gd name="connsiteY0" fmla="*/ 0 h 180201"/>
                <a:gd name="connsiteX1" fmla="*/ 0 w 180112"/>
                <a:gd name="connsiteY1" fmla="*/ 90101 h 180201"/>
                <a:gd name="connsiteX2" fmla="*/ 90056 w 180112"/>
                <a:gd name="connsiteY2" fmla="*/ 180201 h 180201"/>
                <a:gd name="connsiteX3" fmla="*/ 180113 w 180112"/>
                <a:gd name="connsiteY3" fmla="*/ 90101 h 180201"/>
                <a:gd name="connsiteX4" fmla="*/ 90056 w 180112"/>
                <a:gd name="connsiteY4" fmla="*/ 0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2" h="180201">
                  <a:moveTo>
                    <a:pt x="90056" y="0"/>
                  </a:moveTo>
                  <a:cubicBezTo>
                    <a:pt x="40343" y="0"/>
                    <a:pt x="0" y="40362"/>
                    <a:pt x="0" y="90101"/>
                  </a:cubicBezTo>
                  <a:cubicBezTo>
                    <a:pt x="0" y="139839"/>
                    <a:pt x="40343" y="180201"/>
                    <a:pt x="90056" y="180201"/>
                  </a:cubicBezTo>
                  <a:cubicBezTo>
                    <a:pt x="139770" y="180201"/>
                    <a:pt x="180113" y="139839"/>
                    <a:pt x="180113" y="90101"/>
                  </a:cubicBezTo>
                  <a:cubicBezTo>
                    <a:pt x="180113" y="40273"/>
                    <a:pt x="139770" y="0"/>
                    <a:pt x="90056" y="0"/>
                  </a:cubicBezTo>
                </a:path>
              </a:pathLst>
            </a:custGeom>
            <a:solidFill>
              <a:srgbClr val="FFFFFF"/>
            </a:solidFill>
            <a:ln w="8925" cap="flat">
              <a:noFill/>
              <a:prstDash val="solid"/>
              <a:miter/>
            </a:ln>
          </p:spPr>
          <p:txBody>
            <a:bodyPr rtlCol="0" anchor="ctr"/>
            <a:lstStyle/>
            <a:p>
              <a:endParaRPr lang="en-US" dirty="0"/>
            </a:p>
          </p:txBody>
        </p:sp>
        <p:sp>
          <p:nvSpPr>
            <p:cNvPr id="69" name="Freeform 68">
              <a:extLst>
                <a:ext uri="{FF2B5EF4-FFF2-40B4-BE49-F238E27FC236}">
                  <a16:creationId xmlns:a16="http://schemas.microsoft.com/office/drawing/2014/main" id="{0F48B8CD-A08A-C988-E18E-6D381DA95EC1}"/>
                </a:ext>
              </a:extLst>
            </p:cNvPr>
            <p:cNvSpPr/>
            <p:nvPr/>
          </p:nvSpPr>
          <p:spPr>
            <a:xfrm>
              <a:off x="10510735" y="2580947"/>
              <a:ext cx="180113" cy="180201"/>
            </a:xfrm>
            <a:custGeom>
              <a:avLst/>
              <a:gdLst>
                <a:gd name="connsiteX0" fmla="*/ 90056 w 180113"/>
                <a:gd name="connsiteY0" fmla="*/ 0 h 180201"/>
                <a:gd name="connsiteX1" fmla="*/ 0 w 180113"/>
                <a:gd name="connsiteY1" fmla="*/ 90101 h 180201"/>
                <a:gd name="connsiteX2" fmla="*/ 90056 w 180113"/>
                <a:gd name="connsiteY2" fmla="*/ 180201 h 180201"/>
                <a:gd name="connsiteX3" fmla="*/ 180114 w 180113"/>
                <a:gd name="connsiteY3" fmla="*/ 90101 h 180201"/>
                <a:gd name="connsiteX4" fmla="*/ 90056 w 180113"/>
                <a:gd name="connsiteY4" fmla="*/ 0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6" y="0"/>
                  </a:moveTo>
                  <a:cubicBezTo>
                    <a:pt x="40343" y="0"/>
                    <a:pt x="0" y="40362"/>
                    <a:pt x="0" y="90101"/>
                  </a:cubicBezTo>
                  <a:cubicBezTo>
                    <a:pt x="0" y="139839"/>
                    <a:pt x="40343" y="180201"/>
                    <a:pt x="90056" y="180201"/>
                  </a:cubicBezTo>
                  <a:cubicBezTo>
                    <a:pt x="139771" y="180201"/>
                    <a:pt x="180114" y="139839"/>
                    <a:pt x="180114" y="90101"/>
                  </a:cubicBezTo>
                  <a:cubicBezTo>
                    <a:pt x="180114" y="40273"/>
                    <a:pt x="139771" y="0"/>
                    <a:pt x="90056" y="0"/>
                  </a:cubicBezTo>
                </a:path>
              </a:pathLst>
            </a:custGeom>
            <a:solidFill>
              <a:srgbClr val="FFFFFF"/>
            </a:solidFill>
            <a:ln w="8925" cap="flat">
              <a:noFill/>
              <a:prstDash val="solid"/>
              <a:miter/>
            </a:ln>
          </p:spPr>
          <p:txBody>
            <a:bodyPr rtlCol="0" anchor="ctr"/>
            <a:lstStyle/>
            <a:p>
              <a:endParaRPr lang="en-US" dirty="0"/>
            </a:p>
          </p:txBody>
        </p:sp>
        <p:sp>
          <p:nvSpPr>
            <p:cNvPr id="70" name="Freeform 69">
              <a:extLst>
                <a:ext uri="{FF2B5EF4-FFF2-40B4-BE49-F238E27FC236}">
                  <a16:creationId xmlns:a16="http://schemas.microsoft.com/office/drawing/2014/main" id="{89E33877-D53D-6EFD-071B-B1B1CCBEDB57}"/>
                </a:ext>
              </a:extLst>
            </p:cNvPr>
            <p:cNvSpPr/>
            <p:nvPr/>
          </p:nvSpPr>
          <p:spPr>
            <a:xfrm>
              <a:off x="11577759" y="2580947"/>
              <a:ext cx="180112" cy="180201"/>
            </a:xfrm>
            <a:custGeom>
              <a:avLst/>
              <a:gdLst>
                <a:gd name="connsiteX0" fmla="*/ 90056 w 180112"/>
                <a:gd name="connsiteY0" fmla="*/ 0 h 180201"/>
                <a:gd name="connsiteX1" fmla="*/ 0 w 180112"/>
                <a:gd name="connsiteY1" fmla="*/ 90101 h 180201"/>
                <a:gd name="connsiteX2" fmla="*/ 90056 w 180112"/>
                <a:gd name="connsiteY2" fmla="*/ 180201 h 180201"/>
                <a:gd name="connsiteX3" fmla="*/ 180113 w 180112"/>
                <a:gd name="connsiteY3" fmla="*/ 90101 h 180201"/>
                <a:gd name="connsiteX4" fmla="*/ 90056 w 180112"/>
                <a:gd name="connsiteY4" fmla="*/ 0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2" h="180201">
                  <a:moveTo>
                    <a:pt x="90056" y="0"/>
                  </a:moveTo>
                  <a:cubicBezTo>
                    <a:pt x="40342" y="0"/>
                    <a:pt x="0" y="40362"/>
                    <a:pt x="0" y="90101"/>
                  </a:cubicBezTo>
                  <a:cubicBezTo>
                    <a:pt x="0" y="139839"/>
                    <a:pt x="40342" y="180201"/>
                    <a:pt x="90056" y="180201"/>
                  </a:cubicBezTo>
                  <a:cubicBezTo>
                    <a:pt x="139770" y="180201"/>
                    <a:pt x="180113" y="139839"/>
                    <a:pt x="180113" y="90101"/>
                  </a:cubicBezTo>
                  <a:cubicBezTo>
                    <a:pt x="180023" y="40273"/>
                    <a:pt x="139770" y="0"/>
                    <a:pt x="90056" y="0"/>
                  </a:cubicBezTo>
                </a:path>
              </a:pathLst>
            </a:custGeom>
            <a:solidFill>
              <a:srgbClr val="FFFFFF"/>
            </a:solidFill>
            <a:ln w="8925" cap="flat">
              <a:noFill/>
              <a:prstDash val="solid"/>
              <a:miter/>
            </a:ln>
          </p:spPr>
          <p:txBody>
            <a:bodyPr rtlCol="0" anchor="ctr"/>
            <a:lstStyle/>
            <a:p>
              <a:endParaRPr lang="en-US" dirty="0"/>
            </a:p>
          </p:txBody>
        </p:sp>
        <p:sp>
          <p:nvSpPr>
            <p:cNvPr id="71" name="Freeform 70">
              <a:extLst>
                <a:ext uri="{FF2B5EF4-FFF2-40B4-BE49-F238E27FC236}">
                  <a16:creationId xmlns:a16="http://schemas.microsoft.com/office/drawing/2014/main" id="{9F7EF103-D592-937C-9ED8-DADCED4CB8DD}"/>
                </a:ext>
              </a:extLst>
            </p:cNvPr>
            <p:cNvSpPr/>
            <p:nvPr/>
          </p:nvSpPr>
          <p:spPr>
            <a:xfrm>
              <a:off x="11222084" y="2580947"/>
              <a:ext cx="180113" cy="180201"/>
            </a:xfrm>
            <a:custGeom>
              <a:avLst/>
              <a:gdLst>
                <a:gd name="connsiteX0" fmla="*/ 90057 w 180113"/>
                <a:gd name="connsiteY0" fmla="*/ 0 h 180201"/>
                <a:gd name="connsiteX1" fmla="*/ 0 w 180113"/>
                <a:gd name="connsiteY1" fmla="*/ 90101 h 180201"/>
                <a:gd name="connsiteX2" fmla="*/ 90057 w 180113"/>
                <a:gd name="connsiteY2" fmla="*/ 180201 h 180201"/>
                <a:gd name="connsiteX3" fmla="*/ 180114 w 180113"/>
                <a:gd name="connsiteY3" fmla="*/ 90101 h 180201"/>
                <a:gd name="connsiteX4" fmla="*/ 90057 w 180113"/>
                <a:gd name="connsiteY4" fmla="*/ 0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0"/>
                  </a:moveTo>
                  <a:cubicBezTo>
                    <a:pt x="40343" y="0"/>
                    <a:pt x="0" y="40362"/>
                    <a:pt x="0" y="90101"/>
                  </a:cubicBezTo>
                  <a:cubicBezTo>
                    <a:pt x="0" y="139839"/>
                    <a:pt x="40343" y="180201"/>
                    <a:pt x="90057" y="180201"/>
                  </a:cubicBezTo>
                  <a:cubicBezTo>
                    <a:pt x="139771" y="180201"/>
                    <a:pt x="180114" y="139839"/>
                    <a:pt x="180114" y="90101"/>
                  </a:cubicBezTo>
                  <a:cubicBezTo>
                    <a:pt x="180024" y="40273"/>
                    <a:pt x="139771" y="0"/>
                    <a:pt x="90057" y="0"/>
                  </a:cubicBezTo>
                </a:path>
              </a:pathLst>
            </a:custGeom>
            <a:solidFill>
              <a:srgbClr val="D2D4D5"/>
            </a:solidFill>
            <a:ln w="8925" cap="flat">
              <a:noFill/>
              <a:prstDash val="solid"/>
              <a:miter/>
            </a:ln>
          </p:spPr>
          <p:txBody>
            <a:bodyPr rtlCol="0" anchor="ctr"/>
            <a:lstStyle/>
            <a:p>
              <a:endParaRPr lang="en-US" dirty="0"/>
            </a:p>
          </p:txBody>
        </p:sp>
        <p:sp>
          <p:nvSpPr>
            <p:cNvPr id="72" name="Freeform 71">
              <a:extLst>
                <a:ext uri="{FF2B5EF4-FFF2-40B4-BE49-F238E27FC236}">
                  <a16:creationId xmlns:a16="http://schemas.microsoft.com/office/drawing/2014/main" id="{7FA22AEA-9F7D-9C0E-0254-51FDC0EC4714}"/>
                </a:ext>
              </a:extLst>
            </p:cNvPr>
            <p:cNvSpPr/>
            <p:nvPr/>
          </p:nvSpPr>
          <p:spPr>
            <a:xfrm>
              <a:off x="11222084" y="2967960"/>
              <a:ext cx="180113" cy="180201"/>
            </a:xfrm>
            <a:custGeom>
              <a:avLst/>
              <a:gdLst>
                <a:gd name="connsiteX0" fmla="*/ 90057 w 180113"/>
                <a:gd name="connsiteY0" fmla="*/ 0 h 180201"/>
                <a:gd name="connsiteX1" fmla="*/ 0 w 180113"/>
                <a:gd name="connsiteY1" fmla="*/ 90101 h 180201"/>
                <a:gd name="connsiteX2" fmla="*/ 90057 w 180113"/>
                <a:gd name="connsiteY2" fmla="*/ 180201 h 180201"/>
                <a:gd name="connsiteX3" fmla="*/ 180114 w 180113"/>
                <a:gd name="connsiteY3" fmla="*/ 90101 h 180201"/>
                <a:gd name="connsiteX4" fmla="*/ 90057 w 180113"/>
                <a:gd name="connsiteY4" fmla="*/ 0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0"/>
                  </a:moveTo>
                  <a:cubicBezTo>
                    <a:pt x="40343" y="0"/>
                    <a:pt x="0" y="40362"/>
                    <a:pt x="0" y="90101"/>
                  </a:cubicBezTo>
                  <a:cubicBezTo>
                    <a:pt x="0" y="139839"/>
                    <a:pt x="40343" y="180201"/>
                    <a:pt x="90057" y="180201"/>
                  </a:cubicBezTo>
                  <a:cubicBezTo>
                    <a:pt x="139771" y="180201"/>
                    <a:pt x="180114" y="139839"/>
                    <a:pt x="180114" y="90101"/>
                  </a:cubicBezTo>
                  <a:cubicBezTo>
                    <a:pt x="180024" y="40362"/>
                    <a:pt x="139771" y="0"/>
                    <a:pt x="90057" y="0"/>
                  </a:cubicBezTo>
                </a:path>
              </a:pathLst>
            </a:custGeom>
            <a:solidFill>
              <a:srgbClr val="D2D4D5"/>
            </a:solidFill>
            <a:ln w="8925" cap="flat">
              <a:noFill/>
              <a:prstDash val="solid"/>
              <a:miter/>
            </a:ln>
          </p:spPr>
          <p:txBody>
            <a:bodyPr rtlCol="0" anchor="ctr"/>
            <a:lstStyle/>
            <a:p>
              <a:endParaRPr lang="en-US" dirty="0"/>
            </a:p>
          </p:txBody>
        </p:sp>
        <p:sp>
          <p:nvSpPr>
            <p:cNvPr id="73" name="Freeform 72">
              <a:extLst>
                <a:ext uri="{FF2B5EF4-FFF2-40B4-BE49-F238E27FC236}">
                  <a16:creationId xmlns:a16="http://schemas.microsoft.com/office/drawing/2014/main" id="{833B02DB-13A0-D046-A64F-0F5EF99B1B18}"/>
                </a:ext>
              </a:extLst>
            </p:cNvPr>
            <p:cNvSpPr/>
            <p:nvPr/>
          </p:nvSpPr>
          <p:spPr>
            <a:xfrm>
              <a:off x="10866409" y="2580947"/>
              <a:ext cx="180113" cy="180201"/>
            </a:xfrm>
            <a:custGeom>
              <a:avLst/>
              <a:gdLst>
                <a:gd name="connsiteX0" fmla="*/ 90056 w 180113"/>
                <a:gd name="connsiteY0" fmla="*/ 0 h 180201"/>
                <a:gd name="connsiteX1" fmla="*/ 0 w 180113"/>
                <a:gd name="connsiteY1" fmla="*/ 90101 h 180201"/>
                <a:gd name="connsiteX2" fmla="*/ 90056 w 180113"/>
                <a:gd name="connsiteY2" fmla="*/ 180201 h 180201"/>
                <a:gd name="connsiteX3" fmla="*/ 180114 w 180113"/>
                <a:gd name="connsiteY3" fmla="*/ 90101 h 180201"/>
                <a:gd name="connsiteX4" fmla="*/ 90056 w 180113"/>
                <a:gd name="connsiteY4" fmla="*/ 0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6" y="0"/>
                  </a:moveTo>
                  <a:cubicBezTo>
                    <a:pt x="40343" y="0"/>
                    <a:pt x="0" y="40362"/>
                    <a:pt x="0" y="90101"/>
                  </a:cubicBezTo>
                  <a:cubicBezTo>
                    <a:pt x="0" y="139839"/>
                    <a:pt x="40343" y="180201"/>
                    <a:pt x="90056" y="180201"/>
                  </a:cubicBezTo>
                  <a:cubicBezTo>
                    <a:pt x="139771" y="180201"/>
                    <a:pt x="180114" y="139839"/>
                    <a:pt x="180114" y="90101"/>
                  </a:cubicBezTo>
                  <a:cubicBezTo>
                    <a:pt x="180114" y="40273"/>
                    <a:pt x="139771" y="0"/>
                    <a:pt x="90056" y="0"/>
                  </a:cubicBezTo>
                </a:path>
              </a:pathLst>
            </a:custGeom>
            <a:solidFill>
              <a:srgbClr val="D2D4D5"/>
            </a:solidFill>
            <a:ln w="8925" cap="flat">
              <a:noFill/>
              <a:prstDash val="solid"/>
              <a:miter/>
            </a:ln>
          </p:spPr>
          <p:txBody>
            <a:bodyPr rtlCol="0" anchor="ctr"/>
            <a:lstStyle/>
            <a:p>
              <a:endParaRPr lang="en-US" dirty="0"/>
            </a:p>
          </p:txBody>
        </p:sp>
        <p:sp>
          <p:nvSpPr>
            <p:cNvPr id="74" name="Freeform 73">
              <a:extLst>
                <a:ext uri="{FF2B5EF4-FFF2-40B4-BE49-F238E27FC236}">
                  <a16:creationId xmlns:a16="http://schemas.microsoft.com/office/drawing/2014/main" id="{9BAF5164-6A0E-81F0-1CB6-1F782703012C}"/>
                </a:ext>
              </a:extLst>
            </p:cNvPr>
            <p:cNvSpPr/>
            <p:nvPr/>
          </p:nvSpPr>
          <p:spPr>
            <a:xfrm>
              <a:off x="9799387" y="2580947"/>
              <a:ext cx="180112" cy="180201"/>
            </a:xfrm>
            <a:custGeom>
              <a:avLst/>
              <a:gdLst>
                <a:gd name="connsiteX0" fmla="*/ 90056 w 180112"/>
                <a:gd name="connsiteY0" fmla="*/ 0 h 180201"/>
                <a:gd name="connsiteX1" fmla="*/ 0 w 180112"/>
                <a:gd name="connsiteY1" fmla="*/ 90101 h 180201"/>
                <a:gd name="connsiteX2" fmla="*/ 90056 w 180112"/>
                <a:gd name="connsiteY2" fmla="*/ 180201 h 180201"/>
                <a:gd name="connsiteX3" fmla="*/ 180113 w 180112"/>
                <a:gd name="connsiteY3" fmla="*/ 90101 h 180201"/>
                <a:gd name="connsiteX4" fmla="*/ 90056 w 180112"/>
                <a:gd name="connsiteY4" fmla="*/ 0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2" h="180201">
                  <a:moveTo>
                    <a:pt x="90056" y="0"/>
                  </a:moveTo>
                  <a:cubicBezTo>
                    <a:pt x="40342" y="0"/>
                    <a:pt x="0" y="40362"/>
                    <a:pt x="0" y="90101"/>
                  </a:cubicBezTo>
                  <a:cubicBezTo>
                    <a:pt x="0" y="139839"/>
                    <a:pt x="40342" y="180201"/>
                    <a:pt x="90056" y="180201"/>
                  </a:cubicBezTo>
                  <a:cubicBezTo>
                    <a:pt x="139770" y="180201"/>
                    <a:pt x="180113" y="139839"/>
                    <a:pt x="180113" y="90101"/>
                  </a:cubicBezTo>
                  <a:cubicBezTo>
                    <a:pt x="180113" y="40273"/>
                    <a:pt x="139770" y="0"/>
                    <a:pt x="90056" y="0"/>
                  </a:cubicBezTo>
                </a:path>
              </a:pathLst>
            </a:custGeom>
            <a:solidFill>
              <a:srgbClr val="D2D4D5"/>
            </a:solidFill>
            <a:ln w="8925" cap="flat">
              <a:noFill/>
              <a:prstDash val="solid"/>
              <a:miter/>
            </a:ln>
          </p:spPr>
          <p:txBody>
            <a:bodyPr rtlCol="0" anchor="ctr"/>
            <a:lstStyle/>
            <a:p>
              <a:endParaRPr lang="en-US" dirty="0"/>
            </a:p>
          </p:txBody>
        </p:sp>
        <p:sp>
          <p:nvSpPr>
            <p:cNvPr id="75" name="Freeform 74">
              <a:extLst>
                <a:ext uri="{FF2B5EF4-FFF2-40B4-BE49-F238E27FC236}">
                  <a16:creationId xmlns:a16="http://schemas.microsoft.com/office/drawing/2014/main" id="{1E4907E3-2F19-EFC4-378E-C9888F78EB45}"/>
                </a:ext>
              </a:extLst>
            </p:cNvPr>
            <p:cNvSpPr/>
            <p:nvPr/>
          </p:nvSpPr>
          <p:spPr>
            <a:xfrm>
              <a:off x="9088038" y="2580947"/>
              <a:ext cx="180113" cy="180201"/>
            </a:xfrm>
            <a:custGeom>
              <a:avLst/>
              <a:gdLst>
                <a:gd name="connsiteX0" fmla="*/ 90056 w 180113"/>
                <a:gd name="connsiteY0" fmla="*/ 0 h 180201"/>
                <a:gd name="connsiteX1" fmla="*/ 0 w 180113"/>
                <a:gd name="connsiteY1" fmla="*/ 90101 h 180201"/>
                <a:gd name="connsiteX2" fmla="*/ 90056 w 180113"/>
                <a:gd name="connsiteY2" fmla="*/ 180201 h 180201"/>
                <a:gd name="connsiteX3" fmla="*/ 180114 w 180113"/>
                <a:gd name="connsiteY3" fmla="*/ 90101 h 180201"/>
                <a:gd name="connsiteX4" fmla="*/ 90056 w 180113"/>
                <a:gd name="connsiteY4" fmla="*/ 0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6" y="0"/>
                  </a:moveTo>
                  <a:cubicBezTo>
                    <a:pt x="40343" y="0"/>
                    <a:pt x="0" y="40362"/>
                    <a:pt x="0" y="90101"/>
                  </a:cubicBezTo>
                  <a:cubicBezTo>
                    <a:pt x="0" y="139839"/>
                    <a:pt x="40343" y="180201"/>
                    <a:pt x="90056" y="180201"/>
                  </a:cubicBezTo>
                  <a:cubicBezTo>
                    <a:pt x="139771" y="180201"/>
                    <a:pt x="180114" y="139839"/>
                    <a:pt x="180114" y="90101"/>
                  </a:cubicBezTo>
                  <a:cubicBezTo>
                    <a:pt x="180114" y="40273"/>
                    <a:pt x="139860" y="0"/>
                    <a:pt x="90056" y="0"/>
                  </a:cubicBezTo>
                </a:path>
              </a:pathLst>
            </a:custGeom>
            <a:solidFill>
              <a:srgbClr val="D2D4D5"/>
            </a:solidFill>
            <a:ln w="8925" cap="flat">
              <a:noFill/>
              <a:prstDash val="solid"/>
              <a:miter/>
            </a:ln>
          </p:spPr>
          <p:txBody>
            <a:bodyPr rtlCol="0" anchor="ctr"/>
            <a:lstStyle/>
            <a:p>
              <a:endParaRPr lang="en-US" dirty="0"/>
            </a:p>
          </p:txBody>
        </p:sp>
        <p:sp>
          <p:nvSpPr>
            <p:cNvPr id="76" name="Freeform 75">
              <a:extLst>
                <a:ext uri="{FF2B5EF4-FFF2-40B4-BE49-F238E27FC236}">
                  <a16:creationId xmlns:a16="http://schemas.microsoft.com/office/drawing/2014/main" id="{0C8B9BE2-9741-51EE-D6E9-6E73F491F56C}"/>
                </a:ext>
              </a:extLst>
            </p:cNvPr>
            <p:cNvSpPr/>
            <p:nvPr/>
          </p:nvSpPr>
          <p:spPr>
            <a:xfrm>
              <a:off x="8732453" y="2580947"/>
              <a:ext cx="180113" cy="180201"/>
            </a:xfrm>
            <a:custGeom>
              <a:avLst/>
              <a:gdLst>
                <a:gd name="connsiteX0" fmla="*/ 90056 w 180113"/>
                <a:gd name="connsiteY0" fmla="*/ 0 h 180201"/>
                <a:gd name="connsiteX1" fmla="*/ 0 w 180113"/>
                <a:gd name="connsiteY1" fmla="*/ 90101 h 180201"/>
                <a:gd name="connsiteX2" fmla="*/ 90056 w 180113"/>
                <a:gd name="connsiteY2" fmla="*/ 180201 h 180201"/>
                <a:gd name="connsiteX3" fmla="*/ 180113 w 180113"/>
                <a:gd name="connsiteY3" fmla="*/ 90101 h 180201"/>
                <a:gd name="connsiteX4" fmla="*/ 90056 w 180113"/>
                <a:gd name="connsiteY4" fmla="*/ 0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6" y="0"/>
                  </a:moveTo>
                  <a:cubicBezTo>
                    <a:pt x="40342" y="0"/>
                    <a:pt x="0" y="40362"/>
                    <a:pt x="0" y="90101"/>
                  </a:cubicBezTo>
                  <a:cubicBezTo>
                    <a:pt x="0" y="139839"/>
                    <a:pt x="40342" y="180201"/>
                    <a:pt x="90056" y="180201"/>
                  </a:cubicBezTo>
                  <a:cubicBezTo>
                    <a:pt x="139770" y="180201"/>
                    <a:pt x="180113" y="139839"/>
                    <a:pt x="180113" y="90101"/>
                  </a:cubicBezTo>
                  <a:cubicBezTo>
                    <a:pt x="180024" y="40273"/>
                    <a:pt x="139770" y="0"/>
                    <a:pt x="90056" y="0"/>
                  </a:cubicBezTo>
                </a:path>
              </a:pathLst>
            </a:custGeom>
            <a:solidFill>
              <a:srgbClr val="D2D4D5"/>
            </a:solidFill>
            <a:ln w="8925" cap="flat">
              <a:noFill/>
              <a:prstDash val="solid"/>
              <a:miter/>
            </a:ln>
          </p:spPr>
          <p:txBody>
            <a:bodyPr rtlCol="0" anchor="ctr"/>
            <a:lstStyle/>
            <a:p>
              <a:endParaRPr lang="en-US" dirty="0"/>
            </a:p>
          </p:txBody>
        </p:sp>
        <p:sp>
          <p:nvSpPr>
            <p:cNvPr id="77" name="Freeform 76">
              <a:extLst>
                <a:ext uri="{FF2B5EF4-FFF2-40B4-BE49-F238E27FC236}">
                  <a16:creationId xmlns:a16="http://schemas.microsoft.com/office/drawing/2014/main" id="{E04A0A22-3CED-F5E1-D272-ED799828958C}"/>
                </a:ext>
              </a:extLst>
            </p:cNvPr>
            <p:cNvSpPr/>
            <p:nvPr/>
          </p:nvSpPr>
          <p:spPr>
            <a:xfrm>
              <a:off x="8732453" y="2216080"/>
              <a:ext cx="180113" cy="180201"/>
            </a:xfrm>
            <a:custGeom>
              <a:avLst/>
              <a:gdLst>
                <a:gd name="connsiteX0" fmla="*/ 90056 w 180113"/>
                <a:gd name="connsiteY0" fmla="*/ 0 h 180201"/>
                <a:gd name="connsiteX1" fmla="*/ 0 w 180113"/>
                <a:gd name="connsiteY1" fmla="*/ 90101 h 180201"/>
                <a:gd name="connsiteX2" fmla="*/ 90056 w 180113"/>
                <a:gd name="connsiteY2" fmla="*/ 180201 h 180201"/>
                <a:gd name="connsiteX3" fmla="*/ 180113 w 180113"/>
                <a:gd name="connsiteY3" fmla="*/ 90101 h 180201"/>
                <a:gd name="connsiteX4" fmla="*/ 90056 w 180113"/>
                <a:gd name="connsiteY4" fmla="*/ 0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6" y="0"/>
                  </a:moveTo>
                  <a:cubicBezTo>
                    <a:pt x="40342" y="0"/>
                    <a:pt x="0" y="40362"/>
                    <a:pt x="0" y="90101"/>
                  </a:cubicBezTo>
                  <a:cubicBezTo>
                    <a:pt x="0" y="139839"/>
                    <a:pt x="40342" y="180201"/>
                    <a:pt x="90056" y="180201"/>
                  </a:cubicBezTo>
                  <a:cubicBezTo>
                    <a:pt x="139770" y="180201"/>
                    <a:pt x="180113" y="139839"/>
                    <a:pt x="180113" y="90101"/>
                  </a:cubicBezTo>
                  <a:cubicBezTo>
                    <a:pt x="180024" y="40362"/>
                    <a:pt x="139770" y="0"/>
                    <a:pt x="90056" y="0"/>
                  </a:cubicBezTo>
                </a:path>
              </a:pathLst>
            </a:custGeom>
            <a:solidFill>
              <a:srgbClr val="D2D4D5"/>
            </a:solidFill>
            <a:ln w="8925" cap="flat">
              <a:noFill/>
              <a:prstDash val="solid"/>
              <a:miter/>
            </a:ln>
          </p:spPr>
          <p:txBody>
            <a:bodyPr rtlCol="0" anchor="ctr"/>
            <a:lstStyle/>
            <a:p>
              <a:endParaRPr lang="en-US" dirty="0"/>
            </a:p>
          </p:txBody>
        </p:sp>
        <p:sp>
          <p:nvSpPr>
            <p:cNvPr id="78" name="Freeform 77">
              <a:extLst>
                <a:ext uri="{FF2B5EF4-FFF2-40B4-BE49-F238E27FC236}">
                  <a16:creationId xmlns:a16="http://schemas.microsoft.com/office/drawing/2014/main" id="{133A1048-DAD5-6CF2-FC2A-FB2DE197A25F}"/>
                </a:ext>
              </a:extLst>
            </p:cNvPr>
            <p:cNvSpPr/>
            <p:nvPr/>
          </p:nvSpPr>
          <p:spPr>
            <a:xfrm>
              <a:off x="8021104" y="765720"/>
              <a:ext cx="180113" cy="180201"/>
            </a:xfrm>
            <a:custGeom>
              <a:avLst/>
              <a:gdLst>
                <a:gd name="connsiteX0" fmla="*/ 90057 w 180113"/>
                <a:gd name="connsiteY0" fmla="*/ 0 h 180201"/>
                <a:gd name="connsiteX1" fmla="*/ 0 w 180113"/>
                <a:gd name="connsiteY1" fmla="*/ 90101 h 180201"/>
                <a:gd name="connsiteX2" fmla="*/ 90057 w 180113"/>
                <a:gd name="connsiteY2" fmla="*/ 180201 h 180201"/>
                <a:gd name="connsiteX3" fmla="*/ 180113 w 180113"/>
                <a:gd name="connsiteY3" fmla="*/ 90101 h 180201"/>
                <a:gd name="connsiteX4" fmla="*/ 90057 w 180113"/>
                <a:gd name="connsiteY4" fmla="*/ 0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0"/>
                  </a:moveTo>
                  <a:cubicBezTo>
                    <a:pt x="40343" y="0"/>
                    <a:pt x="0" y="40362"/>
                    <a:pt x="0" y="90101"/>
                  </a:cubicBezTo>
                  <a:cubicBezTo>
                    <a:pt x="0" y="139839"/>
                    <a:pt x="40343" y="180201"/>
                    <a:pt x="90057" y="180201"/>
                  </a:cubicBezTo>
                  <a:cubicBezTo>
                    <a:pt x="139770" y="180201"/>
                    <a:pt x="180113" y="139839"/>
                    <a:pt x="180113" y="90101"/>
                  </a:cubicBezTo>
                  <a:cubicBezTo>
                    <a:pt x="180113" y="40362"/>
                    <a:pt x="139770" y="0"/>
                    <a:pt x="90057" y="0"/>
                  </a:cubicBezTo>
                </a:path>
              </a:pathLst>
            </a:custGeom>
            <a:solidFill>
              <a:srgbClr val="D2D4D5"/>
            </a:solidFill>
            <a:ln w="8925" cap="flat">
              <a:noFill/>
              <a:prstDash val="solid"/>
              <a:miter/>
            </a:ln>
          </p:spPr>
          <p:txBody>
            <a:bodyPr rtlCol="0" anchor="ctr"/>
            <a:lstStyle/>
            <a:p>
              <a:endParaRPr lang="en-US" dirty="0"/>
            </a:p>
          </p:txBody>
        </p:sp>
        <p:sp>
          <p:nvSpPr>
            <p:cNvPr id="79" name="Freeform 78">
              <a:extLst>
                <a:ext uri="{FF2B5EF4-FFF2-40B4-BE49-F238E27FC236}">
                  <a16:creationId xmlns:a16="http://schemas.microsoft.com/office/drawing/2014/main" id="{1C188ED4-1642-4DC9-B500-24207264DC73}"/>
                </a:ext>
              </a:extLst>
            </p:cNvPr>
            <p:cNvSpPr/>
            <p:nvPr/>
          </p:nvSpPr>
          <p:spPr>
            <a:xfrm>
              <a:off x="8021104" y="387369"/>
              <a:ext cx="180113" cy="180201"/>
            </a:xfrm>
            <a:custGeom>
              <a:avLst/>
              <a:gdLst>
                <a:gd name="connsiteX0" fmla="*/ 90057 w 180113"/>
                <a:gd name="connsiteY0" fmla="*/ 0 h 180201"/>
                <a:gd name="connsiteX1" fmla="*/ 0 w 180113"/>
                <a:gd name="connsiteY1" fmla="*/ 90101 h 180201"/>
                <a:gd name="connsiteX2" fmla="*/ 90057 w 180113"/>
                <a:gd name="connsiteY2" fmla="*/ 180201 h 180201"/>
                <a:gd name="connsiteX3" fmla="*/ 180113 w 180113"/>
                <a:gd name="connsiteY3" fmla="*/ 90101 h 180201"/>
                <a:gd name="connsiteX4" fmla="*/ 90057 w 180113"/>
                <a:gd name="connsiteY4" fmla="*/ 0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0"/>
                  </a:moveTo>
                  <a:cubicBezTo>
                    <a:pt x="40343" y="0"/>
                    <a:pt x="0" y="40362"/>
                    <a:pt x="0" y="90101"/>
                  </a:cubicBezTo>
                  <a:cubicBezTo>
                    <a:pt x="0" y="139839"/>
                    <a:pt x="40343" y="180201"/>
                    <a:pt x="90057" y="180201"/>
                  </a:cubicBezTo>
                  <a:cubicBezTo>
                    <a:pt x="139770" y="180201"/>
                    <a:pt x="180113" y="139839"/>
                    <a:pt x="180113" y="90101"/>
                  </a:cubicBezTo>
                  <a:cubicBezTo>
                    <a:pt x="180113" y="40273"/>
                    <a:pt x="139770" y="0"/>
                    <a:pt x="90057" y="0"/>
                  </a:cubicBezTo>
                </a:path>
              </a:pathLst>
            </a:custGeom>
            <a:solidFill>
              <a:srgbClr val="D2D4D5"/>
            </a:solidFill>
            <a:ln w="8925" cap="flat">
              <a:noFill/>
              <a:prstDash val="solid"/>
              <a:miter/>
            </a:ln>
          </p:spPr>
          <p:txBody>
            <a:bodyPr rtlCol="0" anchor="ctr"/>
            <a:lstStyle/>
            <a:p>
              <a:endParaRPr lang="en-US" dirty="0"/>
            </a:p>
          </p:txBody>
        </p:sp>
        <p:sp>
          <p:nvSpPr>
            <p:cNvPr id="80" name="Freeform 79">
              <a:extLst>
                <a:ext uri="{FF2B5EF4-FFF2-40B4-BE49-F238E27FC236}">
                  <a16:creationId xmlns:a16="http://schemas.microsoft.com/office/drawing/2014/main" id="{C9C82084-9369-2FE7-0A77-59D20A08E31E}"/>
                </a:ext>
              </a:extLst>
            </p:cNvPr>
            <p:cNvSpPr/>
            <p:nvPr/>
          </p:nvSpPr>
          <p:spPr>
            <a:xfrm>
              <a:off x="8376778" y="387369"/>
              <a:ext cx="180113" cy="180201"/>
            </a:xfrm>
            <a:custGeom>
              <a:avLst/>
              <a:gdLst>
                <a:gd name="connsiteX0" fmla="*/ 90057 w 180113"/>
                <a:gd name="connsiteY0" fmla="*/ 0 h 180201"/>
                <a:gd name="connsiteX1" fmla="*/ 0 w 180113"/>
                <a:gd name="connsiteY1" fmla="*/ 90101 h 180201"/>
                <a:gd name="connsiteX2" fmla="*/ 90057 w 180113"/>
                <a:gd name="connsiteY2" fmla="*/ 180201 h 180201"/>
                <a:gd name="connsiteX3" fmla="*/ 180113 w 180113"/>
                <a:gd name="connsiteY3" fmla="*/ 90101 h 180201"/>
                <a:gd name="connsiteX4" fmla="*/ 90057 w 180113"/>
                <a:gd name="connsiteY4" fmla="*/ 0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0"/>
                  </a:moveTo>
                  <a:cubicBezTo>
                    <a:pt x="40343" y="0"/>
                    <a:pt x="0" y="40362"/>
                    <a:pt x="0" y="90101"/>
                  </a:cubicBezTo>
                  <a:cubicBezTo>
                    <a:pt x="0" y="139839"/>
                    <a:pt x="40343" y="180201"/>
                    <a:pt x="90057" y="180201"/>
                  </a:cubicBezTo>
                  <a:cubicBezTo>
                    <a:pt x="139771" y="180201"/>
                    <a:pt x="180113" y="139839"/>
                    <a:pt x="180113" y="90101"/>
                  </a:cubicBezTo>
                  <a:cubicBezTo>
                    <a:pt x="180024" y="40273"/>
                    <a:pt x="139771" y="0"/>
                    <a:pt x="90057" y="0"/>
                  </a:cubicBezTo>
                </a:path>
              </a:pathLst>
            </a:custGeom>
            <a:solidFill>
              <a:srgbClr val="D2D4D5"/>
            </a:solidFill>
            <a:ln w="8925" cap="flat">
              <a:noFill/>
              <a:prstDash val="solid"/>
              <a:miter/>
            </a:ln>
          </p:spPr>
          <p:txBody>
            <a:bodyPr rtlCol="0" anchor="ctr"/>
            <a:lstStyle/>
            <a:p>
              <a:endParaRPr lang="en-US" dirty="0"/>
            </a:p>
          </p:txBody>
        </p:sp>
        <p:sp>
          <p:nvSpPr>
            <p:cNvPr id="81" name="Freeform 80">
              <a:extLst>
                <a:ext uri="{FF2B5EF4-FFF2-40B4-BE49-F238E27FC236}">
                  <a16:creationId xmlns:a16="http://schemas.microsoft.com/office/drawing/2014/main" id="{B21B79C3-4455-EA97-326E-92AF7F750A27}"/>
                </a:ext>
              </a:extLst>
            </p:cNvPr>
            <p:cNvSpPr/>
            <p:nvPr/>
          </p:nvSpPr>
          <p:spPr>
            <a:xfrm>
              <a:off x="10866409" y="2252156"/>
              <a:ext cx="180113" cy="180201"/>
            </a:xfrm>
            <a:custGeom>
              <a:avLst/>
              <a:gdLst>
                <a:gd name="connsiteX0" fmla="*/ 90056 w 180113"/>
                <a:gd name="connsiteY0" fmla="*/ 0 h 180201"/>
                <a:gd name="connsiteX1" fmla="*/ 0 w 180113"/>
                <a:gd name="connsiteY1" fmla="*/ 90100 h 180201"/>
                <a:gd name="connsiteX2" fmla="*/ 90056 w 180113"/>
                <a:gd name="connsiteY2" fmla="*/ 180201 h 180201"/>
                <a:gd name="connsiteX3" fmla="*/ 180114 w 180113"/>
                <a:gd name="connsiteY3" fmla="*/ 90100 h 180201"/>
                <a:gd name="connsiteX4" fmla="*/ 90056 w 180113"/>
                <a:gd name="connsiteY4" fmla="*/ 0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6" y="0"/>
                  </a:moveTo>
                  <a:cubicBezTo>
                    <a:pt x="40343" y="0"/>
                    <a:pt x="0" y="40362"/>
                    <a:pt x="0" y="90100"/>
                  </a:cubicBezTo>
                  <a:cubicBezTo>
                    <a:pt x="0" y="139839"/>
                    <a:pt x="40343" y="180201"/>
                    <a:pt x="90056" y="180201"/>
                  </a:cubicBezTo>
                  <a:cubicBezTo>
                    <a:pt x="139771" y="180201"/>
                    <a:pt x="180114" y="139839"/>
                    <a:pt x="180114" y="90100"/>
                  </a:cubicBezTo>
                  <a:cubicBezTo>
                    <a:pt x="180114" y="40273"/>
                    <a:pt x="139771" y="0"/>
                    <a:pt x="90056" y="0"/>
                  </a:cubicBezTo>
                </a:path>
              </a:pathLst>
            </a:custGeom>
            <a:solidFill>
              <a:srgbClr val="D2D4D5"/>
            </a:solidFill>
            <a:ln w="8925" cap="flat">
              <a:noFill/>
              <a:prstDash val="solid"/>
              <a:miter/>
            </a:ln>
          </p:spPr>
          <p:txBody>
            <a:bodyPr rtlCol="0" anchor="ctr"/>
            <a:lstStyle/>
            <a:p>
              <a:endParaRPr lang="en-US" dirty="0"/>
            </a:p>
          </p:txBody>
        </p:sp>
        <p:sp>
          <p:nvSpPr>
            <p:cNvPr id="82" name="Freeform 81">
              <a:extLst>
                <a:ext uri="{FF2B5EF4-FFF2-40B4-BE49-F238E27FC236}">
                  <a16:creationId xmlns:a16="http://schemas.microsoft.com/office/drawing/2014/main" id="{BAF835D0-0DFB-7ADD-4E8C-0B5EB1D3FA4B}"/>
                </a:ext>
              </a:extLst>
            </p:cNvPr>
            <p:cNvSpPr/>
            <p:nvPr/>
          </p:nvSpPr>
          <p:spPr>
            <a:xfrm>
              <a:off x="10866409" y="2967960"/>
              <a:ext cx="180113" cy="180201"/>
            </a:xfrm>
            <a:custGeom>
              <a:avLst/>
              <a:gdLst>
                <a:gd name="connsiteX0" fmla="*/ 90056 w 180113"/>
                <a:gd name="connsiteY0" fmla="*/ 0 h 180201"/>
                <a:gd name="connsiteX1" fmla="*/ 0 w 180113"/>
                <a:gd name="connsiteY1" fmla="*/ 90101 h 180201"/>
                <a:gd name="connsiteX2" fmla="*/ 90056 w 180113"/>
                <a:gd name="connsiteY2" fmla="*/ 180201 h 180201"/>
                <a:gd name="connsiteX3" fmla="*/ 180114 w 180113"/>
                <a:gd name="connsiteY3" fmla="*/ 90101 h 180201"/>
                <a:gd name="connsiteX4" fmla="*/ 90056 w 180113"/>
                <a:gd name="connsiteY4" fmla="*/ 0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6" y="0"/>
                  </a:moveTo>
                  <a:cubicBezTo>
                    <a:pt x="40343" y="0"/>
                    <a:pt x="0" y="40362"/>
                    <a:pt x="0" y="90101"/>
                  </a:cubicBezTo>
                  <a:cubicBezTo>
                    <a:pt x="0" y="139839"/>
                    <a:pt x="40343" y="180201"/>
                    <a:pt x="90056" y="180201"/>
                  </a:cubicBezTo>
                  <a:cubicBezTo>
                    <a:pt x="139771" y="180201"/>
                    <a:pt x="180114" y="139839"/>
                    <a:pt x="180114" y="90101"/>
                  </a:cubicBezTo>
                  <a:cubicBezTo>
                    <a:pt x="180114" y="40362"/>
                    <a:pt x="139771" y="0"/>
                    <a:pt x="90056" y="0"/>
                  </a:cubicBezTo>
                </a:path>
              </a:pathLst>
            </a:custGeom>
            <a:solidFill>
              <a:srgbClr val="D2D4D5"/>
            </a:solidFill>
            <a:ln w="8925" cap="flat">
              <a:noFill/>
              <a:prstDash val="solid"/>
              <a:miter/>
            </a:ln>
          </p:spPr>
          <p:txBody>
            <a:bodyPr rtlCol="0" anchor="ctr"/>
            <a:lstStyle/>
            <a:p>
              <a:endParaRPr lang="en-US" dirty="0"/>
            </a:p>
          </p:txBody>
        </p:sp>
      </p:grpSp>
      <p:sp>
        <p:nvSpPr>
          <p:cNvPr id="2" name="Title 1">
            <a:extLst>
              <a:ext uri="{FF2B5EF4-FFF2-40B4-BE49-F238E27FC236}">
                <a16:creationId xmlns:a16="http://schemas.microsoft.com/office/drawing/2014/main" id="{02BC0A35-605B-540D-A6C1-A30375E8AD1E}"/>
              </a:ext>
            </a:extLst>
          </p:cNvPr>
          <p:cNvSpPr>
            <a:spLocks noGrp="1"/>
          </p:cNvSpPr>
          <p:nvPr>
            <p:ph type="title"/>
          </p:nvPr>
        </p:nvSpPr>
        <p:spPr>
          <a:xfrm>
            <a:off x="964504" y="1684751"/>
            <a:ext cx="4465529" cy="2022953"/>
          </a:xfrm>
        </p:spPr>
        <p:txBody>
          <a:bodyPr anchor="ctr" anchorCtr="0"/>
          <a:lstStyle>
            <a:lvl1pPr algn="ctr">
              <a:defRPr sz="3000" b="0" i="0">
                <a:solidFill>
                  <a:schemeClr val="bg1"/>
                </a:solidFill>
                <a:latin typeface="ABC Oracle Medium" panose="020B0504040202060203" pitchFamily="34" charset="77"/>
              </a:defRPr>
            </a:lvl1pPr>
          </a:lstStyle>
          <a:p>
            <a:r>
              <a:rPr lang="en-US" dirty="0"/>
              <a:t>Click to edit Master title style</a:t>
            </a:r>
            <a:endParaRPr lang="en-GB" dirty="0"/>
          </a:p>
        </p:txBody>
      </p:sp>
      <p:sp>
        <p:nvSpPr>
          <p:cNvPr id="3" name="Content Placeholder 2">
            <a:extLst>
              <a:ext uri="{FF2B5EF4-FFF2-40B4-BE49-F238E27FC236}">
                <a16:creationId xmlns:a16="http://schemas.microsoft.com/office/drawing/2014/main" id="{998F55B4-FD90-CD9B-E925-574003DE1A20}"/>
              </a:ext>
            </a:extLst>
          </p:cNvPr>
          <p:cNvSpPr>
            <a:spLocks noGrp="1"/>
          </p:cNvSpPr>
          <p:nvPr>
            <p:ph idx="1"/>
          </p:nvPr>
        </p:nvSpPr>
        <p:spPr>
          <a:xfrm>
            <a:off x="352425" y="304974"/>
            <a:ext cx="3125157" cy="1203325"/>
          </a:xfrm>
        </p:spPr>
        <p:txBody>
          <a:bodyPr/>
          <a:lstStyle>
            <a:lvl1pPr>
              <a:spcBef>
                <a:spcPts val="0"/>
              </a:spcBef>
              <a:spcAft>
                <a:spcPts val="0"/>
              </a:spcAft>
              <a:defRPr sz="900" b="0" i="0">
                <a:solidFill>
                  <a:schemeClr val="bg1"/>
                </a:solidFill>
                <a:latin typeface="ABC Oracle Medium" panose="020B0504040202060203" pitchFamily="34" charset="77"/>
              </a:defRPr>
            </a:lvl1pPr>
            <a:lvl2pPr marL="0" indent="0">
              <a:buNone/>
              <a:defRPr sz="900" b="0" i="0">
                <a:solidFill>
                  <a:schemeClr val="bg1"/>
                </a:solidFill>
                <a:latin typeface="ABC Oracle Medium" panose="020B0504040202060203" pitchFamily="34" charset="77"/>
              </a:defRPr>
            </a:lvl2pPr>
            <a:lvl3pPr marL="180975" indent="-180975">
              <a:tabLst/>
              <a:defRPr sz="900" b="0" i="0">
                <a:solidFill>
                  <a:schemeClr val="bg1"/>
                </a:solidFill>
                <a:latin typeface="ABC Oracle Medium" panose="020B0504040202060203" pitchFamily="34" charset="77"/>
              </a:defRPr>
            </a:lvl3pPr>
            <a:lvl4pPr marL="355600" indent="-174625">
              <a:tabLst/>
              <a:defRPr sz="900" b="0" i="0">
                <a:solidFill>
                  <a:schemeClr val="bg1"/>
                </a:solidFill>
                <a:latin typeface="ABC Oracle Medium" panose="020B0504040202060203" pitchFamily="34" charset="77"/>
              </a:defRPr>
            </a:lvl4pPr>
            <a:lvl5pPr marL="536575" indent="-180975">
              <a:tabLst/>
              <a:defRPr sz="900" b="0" i="0">
                <a:solidFill>
                  <a:schemeClr val="bg1"/>
                </a:solidFill>
                <a:latin typeface="ABC Oracle Medium" panose="020B0504040202060203" pitchFamily="34" charset="77"/>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6" name="Slide Number Placeholder 5">
            <a:extLst>
              <a:ext uri="{FF2B5EF4-FFF2-40B4-BE49-F238E27FC236}">
                <a16:creationId xmlns:a16="http://schemas.microsoft.com/office/drawing/2014/main" id="{FC6E464A-9C61-0511-FA70-5AA1019B3D6D}"/>
              </a:ext>
            </a:extLst>
          </p:cNvPr>
          <p:cNvSpPr>
            <a:spLocks noGrp="1"/>
          </p:cNvSpPr>
          <p:nvPr>
            <p:ph type="sldNum" sz="quarter" idx="12"/>
          </p:nvPr>
        </p:nvSpPr>
        <p:spPr>
          <a:noFill/>
        </p:spPr>
        <p:txBody>
          <a:bodyPr/>
          <a:lstStyle>
            <a:lvl1pPr>
              <a:defRPr>
                <a:solidFill>
                  <a:schemeClr val="bg1"/>
                </a:solidFill>
              </a:defRPr>
            </a:lvl1pPr>
          </a:lstStyle>
          <a:p>
            <a:fld id="{741AFF56-1126-4107-9C02-BC0EFBF16431}" type="slidenum">
              <a:rPr lang="en-GB" smtClean="0"/>
              <a:pPr/>
              <a:t>‹#›</a:t>
            </a:fld>
            <a:endParaRPr lang="en-GB" dirty="0"/>
          </a:p>
        </p:txBody>
      </p:sp>
      <p:sp>
        <p:nvSpPr>
          <p:cNvPr id="7" name="Slide Number Placeholder 5">
            <a:extLst>
              <a:ext uri="{FF2B5EF4-FFF2-40B4-BE49-F238E27FC236}">
                <a16:creationId xmlns:a16="http://schemas.microsoft.com/office/drawing/2014/main" id="{981B5E96-C20E-3582-E8AB-6D2499FB1A3C}"/>
              </a:ext>
            </a:extLst>
          </p:cNvPr>
          <p:cNvSpPr txBox="1">
            <a:spLocks/>
          </p:cNvSpPr>
          <p:nvPr userDrawn="1"/>
        </p:nvSpPr>
        <p:spPr>
          <a:xfrm>
            <a:off x="13995253" y="6222159"/>
            <a:ext cx="2743200" cy="365125"/>
          </a:xfrm>
          <a:prstGeom prst="rect">
            <a:avLst/>
          </a:prstGeom>
        </p:spPr>
        <p:txBody>
          <a:bodyPr vert="horz" lIns="0" tIns="0" rIns="0" bIns="0" rtlCol="0" anchor="b" anchorCtr="0">
            <a:noAutofit/>
          </a:bodyPr>
          <a:lstStyle>
            <a:defPPr>
              <a:defRPr lang="en-US"/>
            </a:defPPr>
            <a:lvl1pPr marL="0" algn="r" defTabSz="914400" rtl="0" eaLnBrk="1" latinLnBrk="0" hangingPunct="1">
              <a:defRPr sz="1000" b="0" i="0" kern="1200">
                <a:solidFill>
                  <a:schemeClr val="accent3"/>
                </a:solidFill>
                <a:latin typeface="ABC Oracle Medium" panose="020B0504040202060203" pitchFamily="34" charset="77"/>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741AFF56-1126-4107-9C02-BC0EFBF16431}" type="slidenum">
              <a:rPr lang="en-GB" smtClean="0"/>
              <a:pPr/>
              <a:t>‹#›</a:t>
            </a:fld>
            <a:endParaRPr lang="en-GB" dirty="0"/>
          </a:p>
        </p:txBody>
      </p:sp>
      <p:sp>
        <p:nvSpPr>
          <p:cNvPr id="4" name="Footer Placeholder 4">
            <a:extLst>
              <a:ext uri="{FF2B5EF4-FFF2-40B4-BE49-F238E27FC236}">
                <a16:creationId xmlns:a16="http://schemas.microsoft.com/office/drawing/2014/main" id="{FCAC37BC-346D-51DA-B8FC-D5C95892C05D}"/>
              </a:ext>
            </a:extLst>
          </p:cNvPr>
          <p:cNvSpPr>
            <a:spLocks noGrp="1"/>
          </p:cNvSpPr>
          <p:nvPr>
            <p:ph type="ftr" sz="quarter" idx="3"/>
          </p:nvPr>
        </p:nvSpPr>
        <p:spPr>
          <a:xfrm>
            <a:off x="4037117" y="6587284"/>
            <a:ext cx="4114800" cy="186484"/>
          </a:xfrm>
          <a:prstGeom prst="rect">
            <a:avLst/>
          </a:prstGeom>
        </p:spPr>
        <p:txBody>
          <a:bodyPr vert="horz" lIns="0" tIns="0" rIns="0" bIns="0" rtlCol="0" anchor="b" anchorCtr="0">
            <a:noAutofit/>
          </a:bodyPr>
          <a:lstStyle>
            <a:lvl1pPr algn="ctr">
              <a:defRPr sz="1000" b="0" i="0">
                <a:solidFill>
                  <a:schemeClr val="bg1"/>
                </a:solidFill>
                <a:latin typeface="ABC Oracle Medium" panose="020B0504040202060203" pitchFamily="34" charset="77"/>
              </a:defRPr>
            </a:lvl1pPr>
          </a:lstStyle>
          <a:p>
            <a:endParaRPr lang="en-GB" dirty="0"/>
          </a:p>
        </p:txBody>
      </p:sp>
    </p:spTree>
    <p:extLst>
      <p:ext uri="{BB962C8B-B14F-4D97-AF65-F5344CB8AC3E}">
        <p14:creationId xmlns:p14="http://schemas.microsoft.com/office/powerpoint/2010/main" val="921140286"/>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9_Title and Content">
    <p:bg>
      <p:bgPr>
        <a:solidFill>
          <a:schemeClr val="accent6"/>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BC0A35-605B-540D-A6C1-A30375E8AD1E}"/>
              </a:ext>
            </a:extLst>
          </p:cNvPr>
          <p:cNvSpPr>
            <a:spLocks noGrp="1"/>
          </p:cNvSpPr>
          <p:nvPr>
            <p:ph type="title"/>
          </p:nvPr>
        </p:nvSpPr>
        <p:spPr>
          <a:xfrm>
            <a:off x="326849" y="288389"/>
            <a:ext cx="5403810" cy="1232435"/>
          </a:xfrm>
        </p:spPr>
        <p:txBody>
          <a:bodyPr/>
          <a:lstStyle>
            <a:lvl1pPr>
              <a:defRPr>
                <a:solidFill>
                  <a:schemeClr val="accent1"/>
                </a:solidFill>
              </a:defRPr>
            </a:lvl1pPr>
          </a:lstStyle>
          <a:p>
            <a:r>
              <a:rPr lang="en-US" dirty="0"/>
              <a:t>Click to edit Master title style</a:t>
            </a:r>
            <a:endParaRPr lang="en-GB" dirty="0"/>
          </a:p>
        </p:txBody>
      </p:sp>
      <p:sp>
        <p:nvSpPr>
          <p:cNvPr id="3" name="Content Placeholder 2">
            <a:extLst>
              <a:ext uri="{FF2B5EF4-FFF2-40B4-BE49-F238E27FC236}">
                <a16:creationId xmlns:a16="http://schemas.microsoft.com/office/drawing/2014/main" id="{998F55B4-FD90-CD9B-E925-574003DE1A20}"/>
              </a:ext>
            </a:extLst>
          </p:cNvPr>
          <p:cNvSpPr>
            <a:spLocks noGrp="1"/>
          </p:cNvSpPr>
          <p:nvPr>
            <p:ph idx="1"/>
          </p:nvPr>
        </p:nvSpPr>
        <p:spPr>
          <a:xfrm>
            <a:off x="347083" y="1481509"/>
            <a:ext cx="5748917" cy="5066929"/>
          </a:xfrm>
        </p:spPr>
        <p:txBody>
          <a:bodyPr/>
          <a:lstStyle>
            <a:lvl1pPr>
              <a:spcBef>
                <a:spcPts val="0"/>
              </a:spcBef>
              <a:spcAft>
                <a:spcPts val="0"/>
              </a:spcAft>
              <a:defRPr sz="1400">
                <a:solidFill>
                  <a:schemeClr val="tx2"/>
                </a:solidFill>
              </a:defRPr>
            </a:lvl1pPr>
            <a:lvl2pPr>
              <a:defRPr sz="1400">
                <a:solidFill>
                  <a:schemeClr val="tx2"/>
                </a:solidFill>
              </a:defRPr>
            </a:lvl2pPr>
            <a:lvl3pPr>
              <a:defRPr sz="1400">
                <a:solidFill>
                  <a:schemeClr val="tx2"/>
                </a:solidFill>
              </a:defRPr>
            </a:lvl3pPr>
            <a:lvl4pPr>
              <a:defRPr sz="1400">
                <a:solidFill>
                  <a:schemeClr val="tx2"/>
                </a:solidFill>
              </a:defRPr>
            </a:lvl4pPr>
            <a:lvl5pPr>
              <a:defRPr sz="1400">
                <a:solidFill>
                  <a:schemeClr val="tx2"/>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6" name="Slide Number Placeholder 5">
            <a:extLst>
              <a:ext uri="{FF2B5EF4-FFF2-40B4-BE49-F238E27FC236}">
                <a16:creationId xmlns:a16="http://schemas.microsoft.com/office/drawing/2014/main" id="{FC6E464A-9C61-0511-FA70-5AA1019B3D6D}"/>
              </a:ext>
            </a:extLst>
          </p:cNvPr>
          <p:cNvSpPr>
            <a:spLocks noGrp="1"/>
          </p:cNvSpPr>
          <p:nvPr>
            <p:ph type="sldNum" sz="quarter" idx="12"/>
          </p:nvPr>
        </p:nvSpPr>
        <p:spPr/>
        <p:txBody>
          <a:bodyPr/>
          <a:lstStyle>
            <a:lvl1pPr>
              <a:defRPr>
                <a:solidFill>
                  <a:schemeClr val="accent1"/>
                </a:solidFill>
              </a:defRPr>
            </a:lvl1pPr>
          </a:lstStyle>
          <a:p>
            <a:fld id="{741AFF56-1126-4107-9C02-BC0EFBF16431}" type="slidenum">
              <a:rPr lang="en-GB" smtClean="0"/>
              <a:pPr/>
              <a:t>‹#›</a:t>
            </a:fld>
            <a:endParaRPr lang="en-GB" dirty="0"/>
          </a:p>
        </p:txBody>
      </p:sp>
      <p:sp>
        <p:nvSpPr>
          <p:cNvPr id="4" name="Footer Placeholder 4">
            <a:extLst>
              <a:ext uri="{FF2B5EF4-FFF2-40B4-BE49-F238E27FC236}">
                <a16:creationId xmlns:a16="http://schemas.microsoft.com/office/drawing/2014/main" id="{D604D2A8-340C-6811-0193-59710C1F0322}"/>
              </a:ext>
            </a:extLst>
          </p:cNvPr>
          <p:cNvSpPr>
            <a:spLocks noGrp="1"/>
          </p:cNvSpPr>
          <p:nvPr>
            <p:ph type="ftr" sz="quarter" idx="3"/>
          </p:nvPr>
        </p:nvSpPr>
        <p:spPr>
          <a:xfrm>
            <a:off x="4038600" y="6400800"/>
            <a:ext cx="4114800" cy="186484"/>
          </a:xfrm>
          <a:prstGeom prst="rect">
            <a:avLst/>
          </a:prstGeom>
        </p:spPr>
        <p:txBody>
          <a:bodyPr vert="horz" lIns="0" tIns="0" rIns="0" bIns="0" rtlCol="0" anchor="b" anchorCtr="0">
            <a:noAutofit/>
          </a:bodyPr>
          <a:lstStyle>
            <a:lvl1pPr algn="ctr">
              <a:defRPr sz="1000" b="0" i="0">
                <a:solidFill>
                  <a:schemeClr val="accent1"/>
                </a:solidFill>
                <a:latin typeface="ABC Oracle Medium" panose="020B0504040202060203" pitchFamily="34" charset="77"/>
              </a:defRPr>
            </a:lvl1pPr>
          </a:lstStyle>
          <a:p>
            <a:endParaRPr lang="en-GB" dirty="0"/>
          </a:p>
        </p:txBody>
      </p:sp>
    </p:spTree>
    <p:extLst>
      <p:ext uri="{BB962C8B-B14F-4D97-AF65-F5344CB8AC3E}">
        <p14:creationId xmlns:p14="http://schemas.microsoft.com/office/powerpoint/2010/main" val="3414449475"/>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title" preserve="1">
  <p:cSld name="Thank you">
    <p:bg>
      <p:bgPr>
        <a:solidFill>
          <a:schemeClr val="accent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ED5113-57A5-9394-9EAC-AE049E0FC471}"/>
              </a:ext>
            </a:extLst>
          </p:cNvPr>
          <p:cNvSpPr>
            <a:spLocks noGrp="1"/>
          </p:cNvSpPr>
          <p:nvPr>
            <p:ph type="ctrTitle"/>
          </p:nvPr>
        </p:nvSpPr>
        <p:spPr>
          <a:xfrm>
            <a:off x="1169811" y="2819273"/>
            <a:ext cx="6571317" cy="780120"/>
          </a:xfrm>
        </p:spPr>
        <p:txBody>
          <a:bodyPr anchor="t" anchorCtr="0"/>
          <a:lstStyle>
            <a:lvl1pPr algn="l">
              <a:defRPr sz="3100" b="0" i="0">
                <a:solidFill>
                  <a:schemeClr val="bg1"/>
                </a:solidFill>
                <a:latin typeface="ABC Oracle Medium" panose="020B0504040202060203" pitchFamily="34" charset="77"/>
              </a:defRPr>
            </a:lvl1pPr>
          </a:lstStyle>
          <a:p>
            <a:r>
              <a:rPr lang="en-US" dirty="0"/>
              <a:t>Click to edit Master title style</a:t>
            </a:r>
            <a:endParaRPr lang="en-GB" dirty="0"/>
          </a:p>
        </p:txBody>
      </p:sp>
      <p:sp>
        <p:nvSpPr>
          <p:cNvPr id="3" name="Subtitle 2">
            <a:extLst>
              <a:ext uri="{FF2B5EF4-FFF2-40B4-BE49-F238E27FC236}">
                <a16:creationId xmlns:a16="http://schemas.microsoft.com/office/drawing/2014/main" id="{0F1D9585-239A-5710-5FBB-F38F3137D466}"/>
              </a:ext>
            </a:extLst>
          </p:cNvPr>
          <p:cNvSpPr>
            <a:spLocks noGrp="1"/>
          </p:cNvSpPr>
          <p:nvPr>
            <p:ph type="subTitle" idx="1"/>
          </p:nvPr>
        </p:nvSpPr>
        <p:spPr>
          <a:xfrm>
            <a:off x="1187165" y="3624574"/>
            <a:ext cx="6566752" cy="1598604"/>
          </a:xfrm>
        </p:spPr>
        <p:txBody>
          <a:bodyPr anchor="t" anchorCtr="0"/>
          <a:lstStyle>
            <a:lvl1pPr marL="0" indent="0" algn="l">
              <a:spcBef>
                <a:spcPts val="0"/>
              </a:spcBef>
              <a:spcAft>
                <a:spcPts val="0"/>
              </a:spcAft>
              <a:buNone/>
              <a:defRPr sz="1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endParaRPr lang="en-GB" dirty="0"/>
          </a:p>
        </p:txBody>
      </p:sp>
      <p:sp>
        <p:nvSpPr>
          <p:cNvPr id="11" name="Graphic 9">
            <a:extLst>
              <a:ext uri="{FF2B5EF4-FFF2-40B4-BE49-F238E27FC236}">
                <a16:creationId xmlns:a16="http://schemas.microsoft.com/office/drawing/2014/main" id="{7C687F61-C361-715E-64E1-F940513FF331}"/>
              </a:ext>
            </a:extLst>
          </p:cNvPr>
          <p:cNvSpPr/>
          <p:nvPr/>
        </p:nvSpPr>
        <p:spPr>
          <a:xfrm>
            <a:off x="333637" y="298711"/>
            <a:ext cx="2237988" cy="1392303"/>
          </a:xfrm>
          <a:custGeom>
            <a:avLst/>
            <a:gdLst>
              <a:gd name="connsiteX0" fmla="*/ 1616252 w 5680133"/>
              <a:gd name="connsiteY0" fmla="*/ 1027014 h 3533740"/>
              <a:gd name="connsiteX1" fmla="*/ 1026216 w 5680133"/>
              <a:gd name="connsiteY1" fmla="*/ 1617605 h 3533740"/>
              <a:gd name="connsiteX2" fmla="*/ 436180 w 5680133"/>
              <a:gd name="connsiteY2" fmla="*/ 1027014 h 3533740"/>
              <a:gd name="connsiteX3" fmla="*/ 1026216 w 5680133"/>
              <a:gd name="connsiteY3" fmla="*/ 436519 h 3533740"/>
              <a:gd name="connsiteX4" fmla="*/ 1616252 w 5680133"/>
              <a:gd name="connsiteY4" fmla="*/ 1027014 h 3533740"/>
              <a:gd name="connsiteX5" fmla="*/ 2052432 w 5680133"/>
              <a:gd name="connsiteY5" fmla="*/ 2054029 h 3533740"/>
              <a:gd name="connsiteX6" fmla="*/ 2052432 w 5680133"/>
              <a:gd name="connsiteY6" fmla="*/ 1027014 h 3533740"/>
              <a:gd name="connsiteX7" fmla="*/ 1026216 w 5680133"/>
              <a:gd name="connsiteY7" fmla="*/ 0 h 3533740"/>
              <a:gd name="connsiteX8" fmla="*/ 0 w 5680133"/>
              <a:gd name="connsiteY8" fmla="*/ 1027014 h 3533740"/>
              <a:gd name="connsiteX9" fmla="*/ 1026216 w 5680133"/>
              <a:gd name="connsiteY9" fmla="*/ 2054029 h 3533740"/>
              <a:gd name="connsiteX10" fmla="*/ 2052432 w 5680133"/>
              <a:gd name="connsiteY10" fmla="*/ 2054029 h 3533740"/>
              <a:gd name="connsiteX11" fmla="*/ 5302720 w 5680133"/>
              <a:gd name="connsiteY11" fmla="*/ 3528126 h 3533740"/>
              <a:gd name="connsiteX12" fmla="*/ 5363767 w 5680133"/>
              <a:gd name="connsiteY12" fmla="*/ 3466935 h 3533740"/>
              <a:gd name="connsiteX13" fmla="*/ 5302720 w 5680133"/>
              <a:gd name="connsiteY13" fmla="*/ 3406601 h 3533740"/>
              <a:gd name="connsiteX14" fmla="*/ 5241576 w 5680133"/>
              <a:gd name="connsiteY14" fmla="*/ 3466935 h 3533740"/>
              <a:gd name="connsiteX15" fmla="*/ 5302720 w 5680133"/>
              <a:gd name="connsiteY15" fmla="*/ 3528126 h 3533740"/>
              <a:gd name="connsiteX16" fmla="*/ 4875097 w 5680133"/>
              <a:gd name="connsiteY16" fmla="*/ 3277272 h 3533740"/>
              <a:gd name="connsiteX17" fmla="*/ 4983025 w 5680133"/>
              <a:gd name="connsiteY17" fmla="*/ 3179634 h 3533740"/>
              <a:gd name="connsiteX18" fmla="*/ 5090097 w 5680133"/>
              <a:gd name="connsiteY18" fmla="*/ 3277272 h 3533740"/>
              <a:gd name="connsiteX19" fmla="*/ 4875097 w 5680133"/>
              <a:gd name="connsiteY19" fmla="*/ 3277272 h 3533740"/>
              <a:gd name="connsiteX20" fmla="*/ 4986924 w 5680133"/>
              <a:gd name="connsiteY20" fmla="*/ 3533740 h 3533740"/>
              <a:gd name="connsiteX21" fmla="*/ 5173396 w 5680133"/>
              <a:gd name="connsiteY21" fmla="*/ 3416213 h 3533740"/>
              <a:gd name="connsiteX22" fmla="*/ 5073456 w 5680133"/>
              <a:gd name="connsiteY22" fmla="*/ 3416213 h 3533740"/>
              <a:gd name="connsiteX23" fmla="*/ 4988540 w 5680133"/>
              <a:gd name="connsiteY23" fmla="*/ 3459037 h 3533740"/>
              <a:gd name="connsiteX24" fmla="*/ 4873481 w 5680133"/>
              <a:gd name="connsiteY24" fmla="*/ 3346267 h 3533740"/>
              <a:gd name="connsiteX25" fmla="*/ 5184427 w 5680133"/>
              <a:gd name="connsiteY25" fmla="*/ 3346267 h 3533740"/>
              <a:gd name="connsiteX26" fmla="*/ 4980553 w 5680133"/>
              <a:gd name="connsiteY26" fmla="*/ 3104168 h 3533740"/>
              <a:gd name="connsiteX27" fmla="*/ 4777440 w 5680133"/>
              <a:gd name="connsiteY27" fmla="*/ 3320096 h 3533740"/>
              <a:gd name="connsiteX28" fmla="*/ 4986924 w 5680133"/>
              <a:gd name="connsiteY28" fmla="*/ 3533740 h 3533740"/>
              <a:gd name="connsiteX29" fmla="*/ 4677595 w 5680133"/>
              <a:gd name="connsiteY29" fmla="*/ 3525747 h 3533740"/>
              <a:gd name="connsiteX30" fmla="*/ 4737882 w 5680133"/>
              <a:gd name="connsiteY30" fmla="*/ 3517753 h 3533740"/>
              <a:gd name="connsiteX31" fmla="*/ 4737882 w 5680133"/>
              <a:gd name="connsiteY31" fmla="*/ 3448664 h 3533740"/>
              <a:gd name="connsiteX32" fmla="*/ 4702984 w 5680133"/>
              <a:gd name="connsiteY32" fmla="*/ 3452660 h 3533740"/>
              <a:gd name="connsiteX33" fmla="*/ 4649068 w 5680133"/>
              <a:gd name="connsiteY33" fmla="*/ 3388329 h 3533740"/>
              <a:gd name="connsiteX34" fmla="*/ 4649068 w 5680133"/>
              <a:gd name="connsiteY34" fmla="*/ 3189912 h 3533740"/>
              <a:gd name="connsiteX35" fmla="*/ 4729990 w 5680133"/>
              <a:gd name="connsiteY35" fmla="*/ 3189912 h 3533740"/>
              <a:gd name="connsiteX36" fmla="*/ 4729990 w 5680133"/>
              <a:gd name="connsiteY36" fmla="*/ 3116064 h 3533740"/>
              <a:gd name="connsiteX37" fmla="*/ 4649068 w 5680133"/>
              <a:gd name="connsiteY37" fmla="*/ 3116064 h 3533740"/>
              <a:gd name="connsiteX38" fmla="*/ 4649068 w 5680133"/>
              <a:gd name="connsiteY38" fmla="*/ 2997013 h 3533740"/>
              <a:gd name="connsiteX39" fmla="*/ 4557020 w 5680133"/>
              <a:gd name="connsiteY39" fmla="*/ 2997013 h 3533740"/>
              <a:gd name="connsiteX40" fmla="*/ 4557020 w 5680133"/>
              <a:gd name="connsiteY40" fmla="*/ 3116064 h 3533740"/>
              <a:gd name="connsiteX41" fmla="*/ 4487984 w 5680133"/>
              <a:gd name="connsiteY41" fmla="*/ 3116064 h 3533740"/>
              <a:gd name="connsiteX42" fmla="*/ 4487984 w 5680133"/>
              <a:gd name="connsiteY42" fmla="*/ 3189912 h 3533740"/>
              <a:gd name="connsiteX43" fmla="*/ 4557020 w 5680133"/>
              <a:gd name="connsiteY43" fmla="*/ 3189912 h 3533740"/>
              <a:gd name="connsiteX44" fmla="*/ 4557020 w 5680133"/>
              <a:gd name="connsiteY44" fmla="*/ 3405840 h 3533740"/>
              <a:gd name="connsiteX45" fmla="*/ 4677595 w 5680133"/>
              <a:gd name="connsiteY45" fmla="*/ 3525747 h 3533740"/>
              <a:gd name="connsiteX46" fmla="*/ 4221446 w 5680133"/>
              <a:gd name="connsiteY46" fmla="*/ 3533740 h 3533740"/>
              <a:gd name="connsiteX47" fmla="*/ 4335650 w 5680133"/>
              <a:gd name="connsiteY47" fmla="*/ 3471789 h 3533740"/>
              <a:gd name="connsiteX48" fmla="*/ 4335650 w 5680133"/>
              <a:gd name="connsiteY48" fmla="*/ 3521845 h 3533740"/>
              <a:gd name="connsiteX49" fmla="*/ 4428458 w 5680133"/>
              <a:gd name="connsiteY49" fmla="*/ 3521845 h 3533740"/>
              <a:gd name="connsiteX50" fmla="*/ 4428458 w 5680133"/>
              <a:gd name="connsiteY50" fmla="*/ 3116159 h 3533740"/>
              <a:gd name="connsiteX51" fmla="*/ 4334033 w 5680133"/>
              <a:gd name="connsiteY51" fmla="*/ 3116159 h 3533740"/>
              <a:gd name="connsiteX52" fmla="*/ 4334033 w 5680133"/>
              <a:gd name="connsiteY52" fmla="*/ 3340842 h 3533740"/>
              <a:gd name="connsiteX53" fmla="*/ 4249117 w 5680133"/>
              <a:gd name="connsiteY53" fmla="*/ 3455991 h 3533740"/>
              <a:gd name="connsiteX54" fmla="*/ 4180937 w 5680133"/>
              <a:gd name="connsiteY54" fmla="*/ 3370248 h 3533740"/>
              <a:gd name="connsiteX55" fmla="*/ 4180937 w 5680133"/>
              <a:gd name="connsiteY55" fmla="*/ 3116159 h 3533740"/>
              <a:gd name="connsiteX56" fmla="*/ 4086512 w 5680133"/>
              <a:gd name="connsiteY56" fmla="*/ 3116159 h 3533740"/>
              <a:gd name="connsiteX57" fmla="*/ 4086512 w 5680133"/>
              <a:gd name="connsiteY57" fmla="*/ 3384523 h 3533740"/>
              <a:gd name="connsiteX58" fmla="*/ 4221446 w 5680133"/>
              <a:gd name="connsiteY58" fmla="*/ 3533740 h 3533740"/>
              <a:gd name="connsiteX59" fmla="*/ 3958806 w 5680133"/>
              <a:gd name="connsiteY59" fmla="*/ 3525747 h 3533740"/>
              <a:gd name="connsiteX60" fmla="*/ 4019093 w 5680133"/>
              <a:gd name="connsiteY60" fmla="*/ 3517753 h 3533740"/>
              <a:gd name="connsiteX61" fmla="*/ 4019093 w 5680133"/>
              <a:gd name="connsiteY61" fmla="*/ 3448664 h 3533740"/>
              <a:gd name="connsiteX62" fmla="*/ 3984195 w 5680133"/>
              <a:gd name="connsiteY62" fmla="*/ 3452660 h 3533740"/>
              <a:gd name="connsiteX63" fmla="*/ 3930279 w 5680133"/>
              <a:gd name="connsiteY63" fmla="*/ 3388329 h 3533740"/>
              <a:gd name="connsiteX64" fmla="*/ 3930279 w 5680133"/>
              <a:gd name="connsiteY64" fmla="*/ 3189912 h 3533740"/>
              <a:gd name="connsiteX65" fmla="*/ 4011201 w 5680133"/>
              <a:gd name="connsiteY65" fmla="*/ 3189912 h 3533740"/>
              <a:gd name="connsiteX66" fmla="*/ 4011201 w 5680133"/>
              <a:gd name="connsiteY66" fmla="*/ 3116064 h 3533740"/>
              <a:gd name="connsiteX67" fmla="*/ 3930279 w 5680133"/>
              <a:gd name="connsiteY67" fmla="*/ 3116064 h 3533740"/>
              <a:gd name="connsiteX68" fmla="*/ 3930279 w 5680133"/>
              <a:gd name="connsiteY68" fmla="*/ 2997013 h 3533740"/>
              <a:gd name="connsiteX69" fmla="*/ 3838231 w 5680133"/>
              <a:gd name="connsiteY69" fmla="*/ 2997013 h 3533740"/>
              <a:gd name="connsiteX70" fmla="*/ 3838231 w 5680133"/>
              <a:gd name="connsiteY70" fmla="*/ 3116064 h 3533740"/>
              <a:gd name="connsiteX71" fmla="*/ 3769196 w 5680133"/>
              <a:gd name="connsiteY71" fmla="*/ 3116064 h 3533740"/>
              <a:gd name="connsiteX72" fmla="*/ 3769196 w 5680133"/>
              <a:gd name="connsiteY72" fmla="*/ 3189912 h 3533740"/>
              <a:gd name="connsiteX73" fmla="*/ 3838231 w 5680133"/>
              <a:gd name="connsiteY73" fmla="*/ 3189912 h 3533740"/>
              <a:gd name="connsiteX74" fmla="*/ 3838231 w 5680133"/>
              <a:gd name="connsiteY74" fmla="*/ 3405840 h 3533740"/>
              <a:gd name="connsiteX75" fmla="*/ 3958806 w 5680133"/>
              <a:gd name="connsiteY75" fmla="*/ 3525747 h 3533740"/>
              <a:gd name="connsiteX76" fmla="*/ 3601076 w 5680133"/>
              <a:gd name="connsiteY76" fmla="*/ 3012906 h 3533740"/>
              <a:gd name="connsiteX77" fmla="*/ 3662979 w 5680133"/>
              <a:gd name="connsiteY77" fmla="*/ 3074858 h 3533740"/>
              <a:gd name="connsiteX78" fmla="*/ 3724883 w 5680133"/>
              <a:gd name="connsiteY78" fmla="*/ 3012906 h 3533740"/>
              <a:gd name="connsiteX79" fmla="*/ 3662979 w 5680133"/>
              <a:gd name="connsiteY79" fmla="*/ 2950192 h 3533740"/>
              <a:gd name="connsiteX80" fmla="*/ 3601076 w 5680133"/>
              <a:gd name="connsiteY80" fmla="*/ 3012906 h 3533740"/>
              <a:gd name="connsiteX81" fmla="*/ 3616100 w 5680133"/>
              <a:gd name="connsiteY81" fmla="*/ 3521750 h 3533740"/>
              <a:gd name="connsiteX82" fmla="*/ 3709669 w 5680133"/>
              <a:gd name="connsiteY82" fmla="*/ 3521750 h 3533740"/>
              <a:gd name="connsiteX83" fmla="*/ 3709669 w 5680133"/>
              <a:gd name="connsiteY83" fmla="*/ 3116064 h 3533740"/>
              <a:gd name="connsiteX84" fmla="*/ 3616100 w 5680133"/>
              <a:gd name="connsiteY84" fmla="*/ 3116064 h 3533740"/>
              <a:gd name="connsiteX85" fmla="*/ 3616100 w 5680133"/>
              <a:gd name="connsiteY85" fmla="*/ 3521750 h 3533740"/>
              <a:gd name="connsiteX86" fmla="*/ 3484399 w 5680133"/>
              <a:gd name="connsiteY86" fmla="*/ 3525747 h 3533740"/>
              <a:gd name="connsiteX87" fmla="*/ 3544687 w 5680133"/>
              <a:gd name="connsiteY87" fmla="*/ 3517753 h 3533740"/>
              <a:gd name="connsiteX88" fmla="*/ 3544687 w 5680133"/>
              <a:gd name="connsiteY88" fmla="*/ 3448664 h 3533740"/>
              <a:gd name="connsiteX89" fmla="*/ 3509789 w 5680133"/>
              <a:gd name="connsiteY89" fmla="*/ 3452660 h 3533740"/>
              <a:gd name="connsiteX90" fmla="*/ 3455872 w 5680133"/>
              <a:gd name="connsiteY90" fmla="*/ 3388329 h 3533740"/>
              <a:gd name="connsiteX91" fmla="*/ 3455872 w 5680133"/>
              <a:gd name="connsiteY91" fmla="*/ 3189912 h 3533740"/>
              <a:gd name="connsiteX92" fmla="*/ 3536794 w 5680133"/>
              <a:gd name="connsiteY92" fmla="*/ 3189912 h 3533740"/>
              <a:gd name="connsiteX93" fmla="*/ 3536794 w 5680133"/>
              <a:gd name="connsiteY93" fmla="*/ 3116064 h 3533740"/>
              <a:gd name="connsiteX94" fmla="*/ 3455872 w 5680133"/>
              <a:gd name="connsiteY94" fmla="*/ 3116064 h 3533740"/>
              <a:gd name="connsiteX95" fmla="*/ 3455872 w 5680133"/>
              <a:gd name="connsiteY95" fmla="*/ 2997013 h 3533740"/>
              <a:gd name="connsiteX96" fmla="*/ 3363825 w 5680133"/>
              <a:gd name="connsiteY96" fmla="*/ 2997013 h 3533740"/>
              <a:gd name="connsiteX97" fmla="*/ 3363825 w 5680133"/>
              <a:gd name="connsiteY97" fmla="*/ 3116064 h 3533740"/>
              <a:gd name="connsiteX98" fmla="*/ 3294789 w 5680133"/>
              <a:gd name="connsiteY98" fmla="*/ 3116064 h 3533740"/>
              <a:gd name="connsiteX99" fmla="*/ 3294789 w 5680133"/>
              <a:gd name="connsiteY99" fmla="*/ 3189912 h 3533740"/>
              <a:gd name="connsiteX100" fmla="*/ 3363825 w 5680133"/>
              <a:gd name="connsiteY100" fmla="*/ 3189912 h 3533740"/>
              <a:gd name="connsiteX101" fmla="*/ 3363825 w 5680133"/>
              <a:gd name="connsiteY101" fmla="*/ 3405840 h 3533740"/>
              <a:gd name="connsiteX102" fmla="*/ 3484399 w 5680133"/>
              <a:gd name="connsiteY102" fmla="*/ 3525747 h 3533740"/>
              <a:gd name="connsiteX103" fmla="*/ 3087017 w 5680133"/>
              <a:gd name="connsiteY103" fmla="*/ 3533740 h 3533740"/>
              <a:gd name="connsiteX104" fmla="*/ 3266357 w 5680133"/>
              <a:gd name="connsiteY104" fmla="*/ 3401938 h 3533740"/>
              <a:gd name="connsiteX105" fmla="*/ 3118016 w 5680133"/>
              <a:gd name="connsiteY105" fmla="*/ 3279652 h 3533740"/>
              <a:gd name="connsiteX106" fmla="*/ 3068854 w 5680133"/>
              <a:gd name="connsiteY106" fmla="*/ 3268517 h 3533740"/>
              <a:gd name="connsiteX107" fmla="*/ 3004573 w 5680133"/>
              <a:gd name="connsiteY107" fmla="*/ 3221696 h 3533740"/>
              <a:gd name="connsiteX108" fmla="*/ 3074370 w 5680133"/>
              <a:gd name="connsiteY108" fmla="*/ 3174019 h 3533740"/>
              <a:gd name="connsiteX109" fmla="*/ 3157669 w 5680133"/>
              <a:gd name="connsiteY109" fmla="*/ 3225598 h 3533740"/>
              <a:gd name="connsiteX110" fmla="*/ 3252094 w 5680133"/>
              <a:gd name="connsiteY110" fmla="*/ 3225598 h 3533740"/>
              <a:gd name="connsiteX111" fmla="*/ 3075225 w 5680133"/>
              <a:gd name="connsiteY111" fmla="*/ 3104930 h 3533740"/>
              <a:gd name="connsiteX112" fmla="*/ 2908627 w 5680133"/>
              <a:gd name="connsiteY112" fmla="*/ 3227216 h 3533740"/>
              <a:gd name="connsiteX113" fmla="*/ 3045082 w 5680133"/>
              <a:gd name="connsiteY113" fmla="*/ 3347884 h 3533740"/>
              <a:gd name="connsiteX114" fmla="*/ 3092722 w 5680133"/>
              <a:gd name="connsiteY114" fmla="*/ 3358162 h 3533740"/>
              <a:gd name="connsiteX115" fmla="*/ 3170506 w 5680133"/>
              <a:gd name="connsiteY115" fmla="*/ 3411359 h 3533740"/>
              <a:gd name="connsiteX116" fmla="*/ 3091961 w 5680133"/>
              <a:gd name="connsiteY116" fmla="*/ 3463795 h 3533740"/>
              <a:gd name="connsiteX117" fmla="*/ 2996015 w 5680133"/>
              <a:gd name="connsiteY117" fmla="*/ 3395562 h 3533740"/>
              <a:gd name="connsiteX118" fmla="*/ 2894459 w 5680133"/>
              <a:gd name="connsiteY118" fmla="*/ 3395562 h 3533740"/>
              <a:gd name="connsiteX119" fmla="*/ 3087017 w 5680133"/>
              <a:gd name="connsiteY119" fmla="*/ 3533740 h 3533740"/>
              <a:gd name="connsiteX120" fmla="*/ 2479294 w 5680133"/>
              <a:gd name="connsiteY120" fmla="*/ 3521750 h 3533740"/>
              <a:gd name="connsiteX121" fmla="*/ 2573718 w 5680133"/>
              <a:gd name="connsiteY121" fmla="*/ 3521750 h 3533740"/>
              <a:gd name="connsiteX122" fmla="*/ 2573718 w 5680133"/>
              <a:gd name="connsiteY122" fmla="*/ 3295544 h 3533740"/>
              <a:gd name="connsiteX123" fmla="*/ 2664910 w 5680133"/>
              <a:gd name="connsiteY123" fmla="*/ 3182013 h 3533740"/>
              <a:gd name="connsiteX124" fmla="*/ 2731569 w 5680133"/>
              <a:gd name="connsiteY124" fmla="*/ 3259857 h 3533740"/>
              <a:gd name="connsiteX125" fmla="*/ 2731569 w 5680133"/>
              <a:gd name="connsiteY125" fmla="*/ 3521845 h 3533740"/>
              <a:gd name="connsiteX126" fmla="*/ 2826754 w 5680133"/>
              <a:gd name="connsiteY126" fmla="*/ 3521845 h 3533740"/>
              <a:gd name="connsiteX127" fmla="*/ 2826754 w 5680133"/>
              <a:gd name="connsiteY127" fmla="*/ 3251959 h 3533740"/>
              <a:gd name="connsiteX128" fmla="*/ 2691916 w 5680133"/>
              <a:gd name="connsiteY128" fmla="*/ 3104264 h 3533740"/>
              <a:gd name="connsiteX129" fmla="*/ 2571341 w 5680133"/>
              <a:gd name="connsiteY129" fmla="*/ 3168595 h 3533740"/>
              <a:gd name="connsiteX130" fmla="*/ 2571341 w 5680133"/>
              <a:gd name="connsiteY130" fmla="*/ 3116159 h 3533740"/>
              <a:gd name="connsiteX131" fmla="*/ 2479294 w 5680133"/>
              <a:gd name="connsiteY131" fmla="*/ 3116159 h 3533740"/>
              <a:gd name="connsiteX132" fmla="*/ 2479294 w 5680133"/>
              <a:gd name="connsiteY132" fmla="*/ 3521750 h 3533740"/>
              <a:gd name="connsiteX133" fmla="*/ 2273042 w 5680133"/>
              <a:gd name="connsiteY133" fmla="*/ 3521750 h 3533740"/>
              <a:gd name="connsiteX134" fmla="*/ 2372222 w 5680133"/>
              <a:gd name="connsiteY134" fmla="*/ 3521750 h 3533740"/>
              <a:gd name="connsiteX135" fmla="*/ 2372222 w 5680133"/>
              <a:gd name="connsiteY135" fmla="*/ 2965990 h 3533740"/>
              <a:gd name="connsiteX136" fmla="*/ 2273042 w 5680133"/>
              <a:gd name="connsiteY136" fmla="*/ 2965990 h 3533740"/>
              <a:gd name="connsiteX137" fmla="*/ 2273042 w 5680133"/>
              <a:gd name="connsiteY137" fmla="*/ 3521750 h 3533740"/>
              <a:gd name="connsiteX138" fmla="*/ 5500793 w 5680133"/>
              <a:gd name="connsiteY138" fmla="*/ 2775851 h 3533740"/>
              <a:gd name="connsiteX139" fmla="*/ 5680134 w 5680133"/>
              <a:gd name="connsiteY139" fmla="*/ 2644048 h 3533740"/>
              <a:gd name="connsiteX140" fmla="*/ 5531792 w 5680133"/>
              <a:gd name="connsiteY140" fmla="*/ 2521762 h 3533740"/>
              <a:gd name="connsiteX141" fmla="*/ 5482631 w 5680133"/>
              <a:gd name="connsiteY141" fmla="*/ 2510628 h 3533740"/>
              <a:gd name="connsiteX142" fmla="*/ 5418349 w 5680133"/>
              <a:gd name="connsiteY142" fmla="*/ 2463807 h 3533740"/>
              <a:gd name="connsiteX143" fmla="*/ 5488146 w 5680133"/>
              <a:gd name="connsiteY143" fmla="*/ 2416225 h 3533740"/>
              <a:gd name="connsiteX144" fmla="*/ 5571445 w 5680133"/>
              <a:gd name="connsiteY144" fmla="*/ 2467804 h 3533740"/>
              <a:gd name="connsiteX145" fmla="*/ 5665870 w 5680133"/>
              <a:gd name="connsiteY145" fmla="*/ 2467804 h 3533740"/>
              <a:gd name="connsiteX146" fmla="*/ 5489001 w 5680133"/>
              <a:gd name="connsiteY146" fmla="*/ 2347135 h 3533740"/>
              <a:gd name="connsiteX147" fmla="*/ 5322403 w 5680133"/>
              <a:gd name="connsiteY147" fmla="*/ 2469422 h 3533740"/>
              <a:gd name="connsiteX148" fmla="*/ 5458858 w 5680133"/>
              <a:gd name="connsiteY148" fmla="*/ 2590090 h 3533740"/>
              <a:gd name="connsiteX149" fmla="*/ 5506498 w 5680133"/>
              <a:gd name="connsiteY149" fmla="*/ 2600368 h 3533740"/>
              <a:gd name="connsiteX150" fmla="*/ 5584282 w 5680133"/>
              <a:gd name="connsiteY150" fmla="*/ 2653565 h 3533740"/>
              <a:gd name="connsiteX151" fmla="*/ 5505737 w 5680133"/>
              <a:gd name="connsiteY151" fmla="*/ 2706000 h 3533740"/>
              <a:gd name="connsiteX152" fmla="*/ 5409791 w 5680133"/>
              <a:gd name="connsiteY152" fmla="*/ 2637767 h 3533740"/>
              <a:gd name="connsiteX153" fmla="*/ 5308234 w 5680133"/>
              <a:gd name="connsiteY153" fmla="*/ 2637767 h 3533740"/>
              <a:gd name="connsiteX154" fmla="*/ 5500793 w 5680133"/>
              <a:gd name="connsiteY154" fmla="*/ 2775851 h 3533740"/>
              <a:gd name="connsiteX155" fmla="*/ 4957636 w 5680133"/>
              <a:gd name="connsiteY155" fmla="*/ 2519383 h 3533740"/>
              <a:gd name="connsiteX156" fmla="*/ 5065564 w 5680133"/>
              <a:gd name="connsiteY156" fmla="*/ 2421744 h 3533740"/>
              <a:gd name="connsiteX157" fmla="*/ 5172635 w 5680133"/>
              <a:gd name="connsiteY157" fmla="*/ 2519383 h 3533740"/>
              <a:gd name="connsiteX158" fmla="*/ 4957636 w 5680133"/>
              <a:gd name="connsiteY158" fmla="*/ 2519383 h 3533740"/>
              <a:gd name="connsiteX159" fmla="*/ 5069462 w 5680133"/>
              <a:gd name="connsiteY159" fmla="*/ 2775851 h 3533740"/>
              <a:gd name="connsiteX160" fmla="*/ 5255935 w 5680133"/>
              <a:gd name="connsiteY160" fmla="*/ 2658323 h 3533740"/>
              <a:gd name="connsiteX161" fmla="*/ 5155994 w 5680133"/>
              <a:gd name="connsiteY161" fmla="*/ 2658323 h 3533740"/>
              <a:gd name="connsiteX162" fmla="*/ 5071079 w 5680133"/>
              <a:gd name="connsiteY162" fmla="*/ 2701147 h 3533740"/>
              <a:gd name="connsiteX163" fmla="*/ 4956020 w 5680133"/>
              <a:gd name="connsiteY163" fmla="*/ 2588377 h 3533740"/>
              <a:gd name="connsiteX164" fmla="*/ 5266965 w 5680133"/>
              <a:gd name="connsiteY164" fmla="*/ 2588377 h 3533740"/>
              <a:gd name="connsiteX165" fmla="*/ 5063091 w 5680133"/>
              <a:gd name="connsiteY165" fmla="*/ 2346279 h 3533740"/>
              <a:gd name="connsiteX166" fmla="*/ 4859978 w 5680133"/>
              <a:gd name="connsiteY166" fmla="*/ 2562207 h 3533740"/>
              <a:gd name="connsiteX167" fmla="*/ 5069462 w 5680133"/>
              <a:gd name="connsiteY167" fmla="*/ 2775851 h 3533740"/>
              <a:gd name="connsiteX168" fmla="*/ 4675408 w 5680133"/>
              <a:gd name="connsiteY168" fmla="*/ 2255016 h 3533740"/>
              <a:gd name="connsiteX169" fmla="*/ 4737312 w 5680133"/>
              <a:gd name="connsiteY169" fmla="*/ 2316968 h 3533740"/>
              <a:gd name="connsiteX170" fmla="*/ 4799215 w 5680133"/>
              <a:gd name="connsiteY170" fmla="*/ 2255016 h 3533740"/>
              <a:gd name="connsiteX171" fmla="*/ 4737312 w 5680133"/>
              <a:gd name="connsiteY171" fmla="*/ 2192303 h 3533740"/>
              <a:gd name="connsiteX172" fmla="*/ 4675408 w 5680133"/>
              <a:gd name="connsiteY172" fmla="*/ 2255016 h 3533740"/>
              <a:gd name="connsiteX173" fmla="*/ 4690527 w 5680133"/>
              <a:gd name="connsiteY173" fmla="*/ 2763956 h 3533740"/>
              <a:gd name="connsiteX174" fmla="*/ 4784096 w 5680133"/>
              <a:gd name="connsiteY174" fmla="*/ 2763956 h 3533740"/>
              <a:gd name="connsiteX175" fmla="*/ 4784096 w 5680133"/>
              <a:gd name="connsiteY175" fmla="*/ 2358270 h 3533740"/>
              <a:gd name="connsiteX176" fmla="*/ 4690527 w 5680133"/>
              <a:gd name="connsiteY176" fmla="*/ 2358270 h 3533740"/>
              <a:gd name="connsiteX177" fmla="*/ 4690527 w 5680133"/>
              <a:gd name="connsiteY177" fmla="*/ 2763956 h 3533740"/>
              <a:gd name="connsiteX178" fmla="*/ 4393274 w 5680133"/>
              <a:gd name="connsiteY178" fmla="*/ 2763956 h 3533740"/>
              <a:gd name="connsiteX179" fmla="*/ 4487699 w 5680133"/>
              <a:gd name="connsiteY179" fmla="*/ 2763956 h 3533740"/>
              <a:gd name="connsiteX180" fmla="*/ 4487699 w 5680133"/>
              <a:gd name="connsiteY180" fmla="*/ 2580574 h 3533740"/>
              <a:gd name="connsiteX181" fmla="*/ 4557495 w 5680133"/>
              <a:gd name="connsiteY181" fmla="*/ 2443251 h 3533740"/>
              <a:gd name="connsiteX182" fmla="*/ 4629669 w 5680133"/>
              <a:gd name="connsiteY182" fmla="*/ 2436876 h 3533740"/>
              <a:gd name="connsiteX183" fmla="*/ 4629669 w 5680133"/>
              <a:gd name="connsiteY183" fmla="*/ 2346374 h 3533740"/>
              <a:gd name="connsiteX184" fmla="*/ 4485322 w 5680133"/>
              <a:gd name="connsiteY184" fmla="*/ 2441634 h 3533740"/>
              <a:gd name="connsiteX185" fmla="*/ 4485322 w 5680133"/>
              <a:gd name="connsiteY185" fmla="*/ 2358270 h 3533740"/>
              <a:gd name="connsiteX186" fmla="*/ 4393274 w 5680133"/>
              <a:gd name="connsiteY186" fmla="*/ 2358270 h 3533740"/>
              <a:gd name="connsiteX187" fmla="*/ 4393274 w 5680133"/>
              <a:gd name="connsiteY187" fmla="*/ 2763956 h 3533740"/>
              <a:gd name="connsiteX188" fmla="*/ 3987333 w 5680133"/>
              <a:gd name="connsiteY188" fmla="*/ 2560684 h 3533740"/>
              <a:gd name="connsiteX189" fmla="*/ 4090506 w 5680133"/>
              <a:gd name="connsiteY189" fmla="*/ 2422506 h 3533740"/>
              <a:gd name="connsiteX190" fmla="*/ 4196817 w 5680133"/>
              <a:gd name="connsiteY190" fmla="*/ 2560684 h 3533740"/>
              <a:gd name="connsiteX191" fmla="*/ 4090506 w 5680133"/>
              <a:gd name="connsiteY191" fmla="*/ 2700386 h 3533740"/>
              <a:gd name="connsiteX192" fmla="*/ 3987333 w 5680133"/>
              <a:gd name="connsiteY192" fmla="*/ 2560684 h 3533740"/>
              <a:gd name="connsiteX193" fmla="*/ 4072154 w 5680133"/>
              <a:gd name="connsiteY193" fmla="*/ 2775851 h 3533740"/>
              <a:gd name="connsiteX194" fmla="*/ 4195106 w 5680133"/>
              <a:gd name="connsiteY194" fmla="*/ 2713138 h 3533740"/>
              <a:gd name="connsiteX195" fmla="*/ 4195106 w 5680133"/>
              <a:gd name="connsiteY195" fmla="*/ 2763956 h 3533740"/>
              <a:gd name="connsiteX196" fmla="*/ 4290291 w 5680133"/>
              <a:gd name="connsiteY196" fmla="*/ 2763956 h 3533740"/>
              <a:gd name="connsiteX197" fmla="*/ 4290291 w 5680133"/>
              <a:gd name="connsiteY197" fmla="*/ 2358270 h 3533740"/>
              <a:gd name="connsiteX198" fmla="*/ 4195106 w 5680133"/>
              <a:gd name="connsiteY198" fmla="*/ 2358270 h 3533740"/>
              <a:gd name="connsiteX199" fmla="*/ 4195106 w 5680133"/>
              <a:gd name="connsiteY199" fmla="*/ 2410705 h 3533740"/>
              <a:gd name="connsiteX200" fmla="*/ 4072154 w 5680133"/>
              <a:gd name="connsiteY200" fmla="*/ 2346374 h 3533740"/>
              <a:gd name="connsiteX201" fmla="*/ 3890531 w 5680133"/>
              <a:gd name="connsiteY201" fmla="*/ 2560684 h 3533740"/>
              <a:gd name="connsiteX202" fmla="*/ 4072154 w 5680133"/>
              <a:gd name="connsiteY202" fmla="*/ 2775851 h 3533740"/>
              <a:gd name="connsiteX203" fmla="*/ 3606781 w 5680133"/>
              <a:gd name="connsiteY203" fmla="*/ 2775851 h 3533740"/>
              <a:gd name="connsiteX204" fmla="*/ 3720985 w 5680133"/>
              <a:gd name="connsiteY204" fmla="*/ 2713899 h 3533740"/>
              <a:gd name="connsiteX205" fmla="*/ 3720985 w 5680133"/>
              <a:gd name="connsiteY205" fmla="*/ 2763956 h 3533740"/>
              <a:gd name="connsiteX206" fmla="*/ 3813793 w 5680133"/>
              <a:gd name="connsiteY206" fmla="*/ 2763956 h 3533740"/>
              <a:gd name="connsiteX207" fmla="*/ 3813793 w 5680133"/>
              <a:gd name="connsiteY207" fmla="*/ 2358270 h 3533740"/>
              <a:gd name="connsiteX208" fmla="*/ 3719368 w 5680133"/>
              <a:gd name="connsiteY208" fmla="*/ 2358270 h 3533740"/>
              <a:gd name="connsiteX209" fmla="*/ 3719368 w 5680133"/>
              <a:gd name="connsiteY209" fmla="*/ 2582953 h 3533740"/>
              <a:gd name="connsiteX210" fmla="*/ 3634452 w 5680133"/>
              <a:gd name="connsiteY210" fmla="*/ 2698102 h 3533740"/>
              <a:gd name="connsiteX211" fmla="*/ 3566177 w 5680133"/>
              <a:gd name="connsiteY211" fmla="*/ 2612359 h 3533740"/>
              <a:gd name="connsiteX212" fmla="*/ 3566177 w 5680133"/>
              <a:gd name="connsiteY212" fmla="*/ 2358270 h 3533740"/>
              <a:gd name="connsiteX213" fmla="*/ 3471753 w 5680133"/>
              <a:gd name="connsiteY213" fmla="*/ 2358270 h 3533740"/>
              <a:gd name="connsiteX214" fmla="*/ 3471753 w 5680133"/>
              <a:gd name="connsiteY214" fmla="*/ 2626538 h 3533740"/>
              <a:gd name="connsiteX215" fmla="*/ 3606781 w 5680133"/>
              <a:gd name="connsiteY215" fmla="*/ 2775851 h 3533740"/>
              <a:gd name="connsiteX216" fmla="*/ 3345187 w 5680133"/>
              <a:gd name="connsiteY216" fmla="*/ 2767952 h 3533740"/>
              <a:gd name="connsiteX217" fmla="*/ 3405475 w 5680133"/>
              <a:gd name="connsiteY217" fmla="*/ 2759959 h 3533740"/>
              <a:gd name="connsiteX218" fmla="*/ 3405475 w 5680133"/>
              <a:gd name="connsiteY218" fmla="*/ 2690869 h 3533740"/>
              <a:gd name="connsiteX219" fmla="*/ 3370576 w 5680133"/>
              <a:gd name="connsiteY219" fmla="*/ 2694866 h 3533740"/>
              <a:gd name="connsiteX220" fmla="*/ 3316660 w 5680133"/>
              <a:gd name="connsiteY220" fmla="*/ 2630535 h 3533740"/>
              <a:gd name="connsiteX221" fmla="*/ 3316660 w 5680133"/>
              <a:gd name="connsiteY221" fmla="*/ 2432022 h 3533740"/>
              <a:gd name="connsiteX222" fmla="*/ 3397582 w 5680133"/>
              <a:gd name="connsiteY222" fmla="*/ 2432022 h 3533740"/>
              <a:gd name="connsiteX223" fmla="*/ 3397582 w 5680133"/>
              <a:gd name="connsiteY223" fmla="*/ 2358174 h 3533740"/>
              <a:gd name="connsiteX224" fmla="*/ 3316660 w 5680133"/>
              <a:gd name="connsiteY224" fmla="*/ 2358174 h 3533740"/>
              <a:gd name="connsiteX225" fmla="*/ 3316660 w 5680133"/>
              <a:gd name="connsiteY225" fmla="*/ 2239124 h 3533740"/>
              <a:gd name="connsiteX226" fmla="*/ 3224612 w 5680133"/>
              <a:gd name="connsiteY226" fmla="*/ 2239124 h 3533740"/>
              <a:gd name="connsiteX227" fmla="*/ 3224612 w 5680133"/>
              <a:gd name="connsiteY227" fmla="*/ 2358174 h 3533740"/>
              <a:gd name="connsiteX228" fmla="*/ 3155577 w 5680133"/>
              <a:gd name="connsiteY228" fmla="*/ 2358174 h 3533740"/>
              <a:gd name="connsiteX229" fmla="*/ 3155577 w 5680133"/>
              <a:gd name="connsiteY229" fmla="*/ 2432022 h 3533740"/>
              <a:gd name="connsiteX230" fmla="*/ 3224612 w 5680133"/>
              <a:gd name="connsiteY230" fmla="*/ 2432022 h 3533740"/>
              <a:gd name="connsiteX231" fmla="*/ 3224612 w 5680133"/>
              <a:gd name="connsiteY231" fmla="*/ 2647950 h 3533740"/>
              <a:gd name="connsiteX232" fmla="*/ 3345187 w 5680133"/>
              <a:gd name="connsiteY232" fmla="*/ 2767952 h 3533740"/>
              <a:gd name="connsiteX233" fmla="*/ 2942384 w 5680133"/>
              <a:gd name="connsiteY233" fmla="*/ 2775851 h 3533740"/>
              <a:gd name="connsiteX234" fmla="*/ 3127240 w 5680133"/>
              <a:gd name="connsiteY234" fmla="*/ 2636150 h 3533740"/>
              <a:gd name="connsiteX235" fmla="*/ 3033671 w 5680133"/>
              <a:gd name="connsiteY235" fmla="*/ 2636150 h 3533740"/>
              <a:gd name="connsiteX236" fmla="*/ 2944001 w 5680133"/>
              <a:gd name="connsiteY236" fmla="*/ 2698102 h 3533740"/>
              <a:gd name="connsiteX237" fmla="*/ 2840067 w 5680133"/>
              <a:gd name="connsiteY237" fmla="*/ 2562302 h 3533740"/>
              <a:gd name="connsiteX238" fmla="*/ 2946378 w 5680133"/>
              <a:gd name="connsiteY238" fmla="*/ 2424980 h 3533740"/>
              <a:gd name="connsiteX239" fmla="*/ 3033671 w 5680133"/>
              <a:gd name="connsiteY239" fmla="*/ 2486932 h 3533740"/>
              <a:gd name="connsiteX240" fmla="*/ 3126479 w 5680133"/>
              <a:gd name="connsiteY240" fmla="*/ 2486932 h 3533740"/>
              <a:gd name="connsiteX241" fmla="*/ 2944761 w 5680133"/>
              <a:gd name="connsiteY241" fmla="*/ 2347230 h 3533740"/>
              <a:gd name="connsiteX242" fmla="*/ 2740887 w 5680133"/>
              <a:gd name="connsiteY242" fmla="*/ 2562397 h 3533740"/>
              <a:gd name="connsiteX243" fmla="*/ 2942384 w 5680133"/>
              <a:gd name="connsiteY243" fmla="*/ 2775851 h 3533740"/>
              <a:gd name="connsiteX244" fmla="*/ 2380114 w 5680133"/>
              <a:gd name="connsiteY244" fmla="*/ 2564681 h 3533740"/>
              <a:gd name="connsiteX245" fmla="*/ 2417390 w 5680133"/>
              <a:gd name="connsiteY245" fmla="*/ 2455908 h 3533740"/>
              <a:gd name="connsiteX246" fmla="*/ 2466552 w 5680133"/>
              <a:gd name="connsiteY246" fmla="*/ 2312210 h 3533740"/>
              <a:gd name="connsiteX247" fmla="*/ 2467312 w 5680133"/>
              <a:gd name="connsiteY247" fmla="*/ 2312210 h 3533740"/>
              <a:gd name="connsiteX248" fmla="*/ 2516474 w 5680133"/>
              <a:gd name="connsiteY248" fmla="*/ 2455147 h 3533740"/>
              <a:gd name="connsiteX249" fmla="*/ 2553749 w 5680133"/>
              <a:gd name="connsiteY249" fmla="*/ 2564681 h 3533740"/>
              <a:gd name="connsiteX250" fmla="*/ 2380114 w 5680133"/>
              <a:gd name="connsiteY250" fmla="*/ 2564681 h 3533740"/>
              <a:gd name="connsiteX251" fmla="*/ 2207240 w 5680133"/>
              <a:gd name="connsiteY251" fmla="*/ 2763956 h 3533740"/>
              <a:gd name="connsiteX252" fmla="*/ 2311174 w 5680133"/>
              <a:gd name="connsiteY252" fmla="*/ 2763956 h 3533740"/>
              <a:gd name="connsiteX253" fmla="*/ 2350826 w 5680133"/>
              <a:gd name="connsiteY253" fmla="*/ 2648045 h 3533740"/>
              <a:gd name="connsiteX254" fmla="*/ 2582466 w 5680133"/>
              <a:gd name="connsiteY254" fmla="*/ 2648045 h 3533740"/>
              <a:gd name="connsiteX255" fmla="*/ 2622119 w 5680133"/>
              <a:gd name="connsiteY255" fmla="*/ 2763956 h 3533740"/>
              <a:gd name="connsiteX256" fmla="*/ 2728430 w 5680133"/>
              <a:gd name="connsiteY256" fmla="*/ 2763956 h 3533740"/>
              <a:gd name="connsiteX257" fmla="*/ 2523701 w 5680133"/>
              <a:gd name="connsiteY257" fmla="*/ 2208195 h 3533740"/>
              <a:gd name="connsiteX258" fmla="*/ 2414252 w 5680133"/>
              <a:gd name="connsiteY258" fmla="*/ 2208195 h 3533740"/>
              <a:gd name="connsiteX259" fmla="*/ 2207240 w 5680133"/>
              <a:gd name="connsiteY259" fmla="*/ 2763956 h 35337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Lst>
            <a:rect l="l" t="t" r="r" b="b"/>
            <a:pathLst>
              <a:path w="5680133" h="3533740">
                <a:moveTo>
                  <a:pt x="1616252" y="1027014"/>
                </a:moveTo>
                <a:cubicBezTo>
                  <a:pt x="1616252" y="1353238"/>
                  <a:pt x="1352091" y="1617605"/>
                  <a:pt x="1026216" y="1617605"/>
                </a:cubicBezTo>
                <a:cubicBezTo>
                  <a:pt x="700341" y="1617605"/>
                  <a:pt x="436180" y="1353238"/>
                  <a:pt x="436180" y="1027014"/>
                </a:cubicBezTo>
                <a:cubicBezTo>
                  <a:pt x="436180" y="700886"/>
                  <a:pt x="700341" y="436519"/>
                  <a:pt x="1026216" y="436519"/>
                </a:cubicBezTo>
                <a:cubicBezTo>
                  <a:pt x="1352091" y="436519"/>
                  <a:pt x="1616252" y="700886"/>
                  <a:pt x="1616252" y="1027014"/>
                </a:cubicBezTo>
                <a:moveTo>
                  <a:pt x="2052432" y="2054029"/>
                </a:moveTo>
                <a:lnTo>
                  <a:pt x="2052432" y="1027014"/>
                </a:lnTo>
                <a:cubicBezTo>
                  <a:pt x="2052432" y="459834"/>
                  <a:pt x="1592955" y="0"/>
                  <a:pt x="1026216" y="0"/>
                </a:cubicBezTo>
                <a:cubicBezTo>
                  <a:pt x="459477" y="0"/>
                  <a:pt x="0" y="459834"/>
                  <a:pt x="0" y="1027014"/>
                </a:cubicBezTo>
                <a:cubicBezTo>
                  <a:pt x="0" y="1594290"/>
                  <a:pt x="459477" y="2054029"/>
                  <a:pt x="1026216" y="2054029"/>
                </a:cubicBezTo>
                <a:lnTo>
                  <a:pt x="2052432" y="2054029"/>
                </a:lnTo>
                <a:close/>
                <a:moveTo>
                  <a:pt x="5302720" y="3528126"/>
                </a:moveTo>
                <a:cubicBezTo>
                  <a:pt x="5336001" y="3528126"/>
                  <a:pt x="5363767" y="3501099"/>
                  <a:pt x="5363767" y="3466935"/>
                </a:cubicBezTo>
                <a:cubicBezTo>
                  <a:pt x="5363767" y="3433628"/>
                  <a:pt x="5336001" y="3406601"/>
                  <a:pt x="5302720" y="3406601"/>
                </a:cubicBezTo>
                <a:cubicBezTo>
                  <a:pt x="5269343" y="3406601"/>
                  <a:pt x="5241576" y="3433628"/>
                  <a:pt x="5241576" y="3466935"/>
                </a:cubicBezTo>
                <a:cubicBezTo>
                  <a:pt x="5241576" y="3501194"/>
                  <a:pt x="5269343" y="3528126"/>
                  <a:pt x="5302720" y="3528126"/>
                </a:cubicBezTo>
                <a:moveTo>
                  <a:pt x="4875097" y="3277272"/>
                </a:moveTo>
                <a:cubicBezTo>
                  <a:pt x="4883846" y="3220079"/>
                  <a:pt x="4927492" y="3179634"/>
                  <a:pt x="4983025" y="3179634"/>
                </a:cubicBezTo>
                <a:cubicBezTo>
                  <a:pt x="5043313" y="3179634"/>
                  <a:pt x="5081349" y="3218556"/>
                  <a:pt x="5090097" y="3277272"/>
                </a:cubicBezTo>
                <a:lnTo>
                  <a:pt x="4875097" y="3277272"/>
                </a:lnTo>
                <a:close/>
                <a:moveTo>
                  <a:pt x="4986924" y="3533740"/>
                </a:moveTo>
                <a:cubicBezTo>
                  <a:pt x="5086864" y="3533740"/>
                  <a:pt x="5151906" y="3485302"/>
                  <a:pt x="5173396" y="3416213"/>
                </a:cubicBezTo>
                <a:lnTo>
                  <a:pt x="5073456" y="3416213"/>
                </a:lnTo>
                <a:cubicBezTo>
                  <a:pt x="5060809" y="3440004"/>
                  <a:pt x="5034564" y="3459037"/>
                  <a:pt x="4988540" y="3459037"/>
                </a:cubicBezTo>
                <a:cubicBezTo>
                  <a:pt x="4925115" y="3459037"/>
                  <a:pt x="4878236" y="3413738"/>
                  <a:pt x="4873481" y="3346267"/>
                </a:cubicBezTo>
                <a:lnTo>
                  <a:pt x="5184427" y="3346267"/>
                </a:lnTo>
                <a:cubicBezTo>
                  <a:pt x="5182810" y="3192291"/>
                  <a:pt x="5101983" y="3104168"/>
                  <a:pt x="4980553" y="3104168"/>
                </a:cubicBezTo>
                <a:cubicBezTo>
                  <a:pt x="4870248" y="3104168"/>
                  <a:pt x="4777440" y="3193052"/>
                  <a:pt x="4777440" y="3320096"/>
                </a:cubicBezTo>
                <a:cubicBezTo>
                  <a:pt x="4777535" y="3447997"/>
                  <a:pt x="4857601" y="3533740"/>
                  <a:pt x="4986924" y="3533740"/>
                </a:cubicBezTo>
                <a:moveTo>
                  <a:pt x="4677595" y="3525747"/>
                </a:moveTo>
                <a:cubicBezTo>
                  <a:pt x="4699846" y="3525747"/>
                  <a:pt x="4724379" y="3522606"/>
                  <a:pt x="4737882" y="3517753"/>
                </a:cubicBezTo>
                <a:lnTo>
                  <a:pt x="4737882" y="3448664"/>
                </a:lnTo>
                <a:cubicBezTo>
                  <a:pt x="4724379" y="3451043"/>
                  <a:pt x="4712493" y="3452660"/>
                  <a:pt x="4702984" y="3452660"/>
                </a:cubicBezTo>
                <a:cubicBezTo>
                  <a:pt x="4663331" y="3452660"/>
                  <a:pt x="4649068" y="3430392"/>
                  <a:pt x="4649068" y="3388329"/>
                </a:cubicBezTo>
                <a:lnTo>
                  <a:pt x="4649068" y="3189912"/>
                </a:lnTo>
                <a:lnTo>
                  <a:pt x="4729990" y="3189912"/>
                </a:lnTo>
                <a:lnTo>
                  <a:pt x="4729990" y="3116064"/>
                </a:lnTo>
                <a:lnTo>
                  <a:pt x="4649068" y="3116064"/>
                </a:lnTo>
                <a:lnTo>
                  <a:pt x="4649068" y="2997013"/>
                </a:lnTo>
                <a:lnTo>
                  <a:pt x="4557020" y="2997013"/>
                </a:lnTo>
                <a:lnTo>
                  <a:pt x="4557020" y="3116064"/>
                </a:lnTo>
                <a:lnTo>
                  <a:pt x="4487984" y="3116064"/>
                </a:lnTo>
                <a:lnTo>
                  <a:pt x="4487984" y="3189912"/>
                </a:lnTo>
                <a:lnTo>
                  <a:pt x="4557020" y="3189912"/>
                </a:lnTo>
                <a:lnTo>
                  <a:pt x="4557020" y="3405840"/>
                </a:lnTo>
                <a:cubicBezTo>
                  <a:pt x="4557020" y="3495580"/>
                  <a:pt x="4611697" y="3525747"/>
                  <a:pt x="4677595" y="3525747"/>
                </a:cubicBezTo>
                <a:moveTo>
                  <a:pt x="4221446" y="3533740"/>
                </a:moveTo>
                <a:cubicBezTo>
                  <a:pt x="4274601" y="3533740"/>
                  <a:pt x="4313493" y="3512328"/>
                  <a:pt x="4335650" y="3471789"/>
                </a:cubicBezTo>
                <a:lnTo>
                  <a:pt x="4335650" y="3521845"/>
                </a:lnTo>
                <a:lnTo>
                  <a:pt x="4428458" y="3521845"/>
                </a:lnTo>
                <a:lnTo>
                  <a:pt x="4428458" y="3116159"/>
                </a:lnTo>
                <a:lnTo>
                  <a:pt x="4334033" y="3116159"/>
                </a:lnTo>
                <a:lnTo>
                  <a:pt x="4334033" y="3340842"/>
                </a:lnTo>
                <a:cubicBezTo>
                  <a:pt x="4334033" y="3422588"/>
                  <a:pt x="4291147" y="3455991"/>
                  <a:pt x="4249117" y="3455991"/>
                </a:cubicBezTo>
                <a:cubicBezTo>
                  <a:pt x="4201477" y="3455991"/>
                  <a:pt x="4180937" y="3424206"/>
                  <a:pt x="4180937" y="3370248"/>
                </a:cubicBezTo>
                <a:lnTo>
                  <a:pt x="4180937" y="3116159"/>
                </a:lnTo>
                <a:lnTo>
                  <a:pt x="4086512" y="3116159"/>
                </a:lnTo>
                <a:lnTo>
                  <a:pt x="4086512" y="3384523"/>
                </a:lnTo>
                <a:cubicBezTo>
                  <a:pt x="4086512" y="3482923"/>
                  <a:pt x="4142045" y="3533740"/>
                  <a:pt x="4221446" y="3533740"/>
                </a:cubicBezTo>
                <a:moveTo>
                  <a:pt x="3958806" y="3525747"/>
                </a:moveTo>
                <a:cubicBezTo>
                  <a:pt x="3981057" y="3525747"/>
                  <a:pt x="4005590" y="3522606"/>
                  <a:pt x="4019093" y="3517753"/>
                </a:cubicBezTo>
                <a:lnTo>
                  <a:pt x="4019093" y="3448664"/>
                </a:lnTo>
                <a:cubicBezTo>
                  <a:pt x="4005590" y="3451043"/>
                  <a:pt x="3993704" y="3452660"/>
                  <a:pt x="3984195" y="3452660"/>
                </a:cubicBezTo>
                <a:cubicBezTo>
                  <a:pt x="3944542" y="3452660"/>
                  <a:pt x="3930279" y="3430392"/>
                  <a:pt x="3930279" y="3388329"/>
                </a:cubicBezTo>
                <a:lnTo>
                  <a:pt x="3930279" y="3189912"/>
                </a:lnTo>
                <a:lnTo>
                  <a:pt x="4011201" y="3189912"/>
                </a:lnTo>
                <a:lnTo>
                  <a:pt x="4011201" y="3116064"/>
                </a:lnTo>
                <a:lnTo>
                  <a:pt x="3930279" y="3116064"/>
                </a:lnTo>
                <a:lnTo>
                  <a:pt x="3930279" y="2997013"/>
                </a:lnTo>
                <a:lnTo>
                  <a:pt x="3838231" y="2997013"/>
                </a:lnTo>
                <a:lnTo>
                  <a:pt x="3838231" y="3116064"/>
                </a:lnTo>
                <a:lnTo>
                  <a:pt x="3769196" y="3116064"/>
                </a:lnTo>
                <a:lnTo>
                  <a:pt x="3769196" y="3189912"/>
                </a:lnTo>
                <a:lnTo>
                  <a:pt x="3838231" y="3189912"/>
                </a:lnTo>
                <a:lnTo>
                  <a:pt x="3838231" y="3405840"/>
                </a:lnTo>
                <a:cubicBezTo>
                  <a:pt x="3838231" y="3495580"/>
                  <a:pt x="3893003" y="3525747"/>
                  <a:pt x="3958806" y="3525747"/>
                </a:cubicBezTo>
                <a:moveTo>
                  <a:pt x="3601076" y="3012906"/>
                </a:moveTo>
                <a:cubicBezTo>
                  <a:pt x="3601076" y="3047070"/>
                  <a:pt x="3628842" y="3074858"/>
                  <a:pt x="3662979" y="3074858"/>
                </a:cubicBezTo>
                <a:cubicBezTo>
                  <a:pt x="3697117" y="3074858"/>
                  <a:pt x="3724883" y="3047070"/>
                  <a:pt x="3724883" y="3012906"/>
                </a:cubicBezTo>
                <a:cubicBezTo>
                  <a:pt x="3724883" y="2977980"/>
                  <a:pt x="3697117" y="2950192"/>
                  <a:pt x="3662979" y="2950192"/>
                </a:cubicBezTo>
                <a:cubicBezTo>
                  <a:pt x="3628842" y="2950192"/>
                  <a:pt x="3601076" y="2977885"/>
                  <a:pt x="3601076" y="3012906"/>
                </a:cubicBezTo>
                <a:moveTo>
                  <a:pt x="3616100" y="3521750"/>
                </a:moveTo>
                <a:lnTo>
                  <a:pt x="3709669" y="3521750"/>
                </a:lnTo>
                <a:lnTo>
                  <a:pt x="3709669" y="3116064"/>
                </a:lnTo>
                <a:lnTo>
                  <a:pt x="3616100" y="3116064"/>
                </a:lnTo>
                <a:lnTo>
                  <a:pt x="3616100" y="3521750"/>
                </a:lnTo>
                <a:close/>
                <a:moveTo>
                  <a:pt x="3484399" y="3525747"/>
                </a:moveTo>
                <a:cubicBezTo>
                  <a:pt x="3506651" y="3525747"/>
                  <a:pt x="3531184" y="3522606"/>
                  <a:pt x="3544687" y="3517753"/>
                </a:cubicBezTo>
                <a:lnTo>
                  <a:pt x="3544687" y="3448664"/>
                </a:lnTo>
                <a:cubicBezTo>
                  <a:pt x="3531184" y="3451043"/>
                  <a:pt x="3519298" y="3452660"/>
                  <a:pt x="3509789" y="3452660"/>
                </a:cubicBezTo>
                <a:cubicBezTo>
                  <a:pt x="3470136" y="3452660"/>
                  <a:pt x="3455872" y="3430392"/>
                  <a:pt x="3455872" y="3388329"/>
                </a:cubicBezTo>
                <a:lnTo>
                  <a:pt x="3455872" y="3189912"/>
                </a:lnTo>
                <a:lnTo>
                  <a:pt x="3536794" y="3189912"/>
                </a:lnTo>
                <a:lnTo>
                  <a:pt x="3536794" y="3116064"/>
                </a:lnTo>
                <a:lnTo>
                  <a:pt x="3455872" y="3116064"/>
                </a:lnTo>
                <a:lnTo>
                  <a:pt x="3455872" y="2997013"/>
                </a:lnTo>
                <a:lnTo>
                  <a:pt x="3363825" y="2997013"/>
                </a:lnTo>
                <a:lnTo>
                  <a:pt x="3363825" y="3116064"/>
                </a:lnTo>
                <a:lnTo>
                  <a:pt x="3294789" y="3116064"/>
                </a:lnTo>
                <a:lnTo>
                  <a:pt x="3294789" y="3189912"/>
                </a:lnTo>
                <a:lnTo>
                  <a:pt x="3363825" y="3189912"/>
                </a:lnTo>
                <a:lnTo>
                  <a:pt x="3363825" y="3405840"/>
                </a:lnTo>
                <a:cubicBezTo>
                  <a:pt x="3363825" y="3495580"/>
                  <a:pt x="3418597" y="3525747"/>
                  <a:pt x="3484399" y="3525747"/>
                </a:cubicBezTo>
                <a:moveTo>
                  <a:pt x="3087017" y="3533740"/>
                </a:moveTo>
                <a:cubicBezTo>
                  <a:pt x="3189334" y="3533740"/>
                  <a:pt x="3266357" y="3482923"/>
                  <a:pt x="3266357" y="3401938"/>
                </a:cubicBezTo>
                <a:cubicBezTo>
                  <a:pt x="3266357" y="3331326"/>
                  <a:pt x="3207686" y="3299541"/>
                  <a:pt x="3118016" y="3279652"/>
                </a:cubicBezTo>
                <a:lnTo>
                  <a:pt x="3068854" y="3268517"/>
                </a:lnTo>
                <a:cubicBezTo>
                  <a:pt x="3023591" y="3259001"/>
                  <a:pt x="3004573" y="3247867"/>
                  <a:pt x="3004573" y="3221696"/>
                </a:cubicBezTo>
                <a:cubicBezTo>
                  <a:pt x="3004573" y="3192291"/>
                  <a:pt x="3033956" y="3174019"/>
                  <a:pt x="3074370" y="3174019"/>
                </a:cubicBezTo>
                <a:cubicBezTo>
                  <a:pt x="3119633" y="3174019"/>
                  <a:pt x="3148160" y="3193052"/>
                  <a:pt x="3157669" y="3225598"/>
                </a:cubicBezTo>
                <a:lnTo>
                  <a:pt x="3252094" y="3225598"/>
                </a:lnTo>
                <a:cubicBezTo>
                  <a:pt x="3242585" y="3159744"/>
                  <a:pt x="3183058" y="3104930"/>
                  <a:pt x="3075225" y="3104930"/>
                </a:cubicBezTo>
                <a:cubicBezTo>
                  <a:pt x="2976902" y="3104930"/>
                  <a:pt x="2908627" y="3155747"/>
                  <a:pt x="2908627" y="3227216"/>
                </a:cubicBezTo>
                <a:cubicBezTo>
                  <a:pt x="2908627" y="3294687"/>
                  <a:pt x="2957028" y="3328851"/>
                  <a:pt x="3045082" y="3347884"/>
                </a:cubicBezTo>
                <a:lnTo>
                  <a:pt x="3092722" y="3358162"/>
                </a:lnTo>
                <a:cubicBezTo>
                  <a:pt x="3149871" y="3370058"/>
                  <a:pt x="3170506" y="3383571"/>
                  <a:pt x="3170506" y="3411359"/>
                </a:cubicBezTo>
                <a:cubicBezTo>
                  <a:pt x="3170506" y="3444667"/>
                  <a:pt x="3137985" y="3463795"/>
                  <a:pt x="3091961" y="3463795"/>
                </a:cubicBezTo>
                <a:cubicBezTo>
                  <a:pt x="3034051" y="3463795"/>
                  <a:pt x="3003147" y="3436007"/>
                  <a:pt x="2996015" y="3395562"/>
                </a:cubicBezTo>
                <a:lnTo>
                  <a:pt x="2894459" y="3395562"/>
                </a:lnTo>
                <a:cubicBezTo>
                  <a:pt x="2900544" y="3476547"/>
                  <a:pt x="2969580" y="3533740"/>
                  <a:pt x="3087017" y="3533740"/>
                </a:cubicBezTo>
                <a:moveTo>
                  <a:pt x="2479294" y="3521750"/>
                </a:moveTo>
                <a:lnTo>
                  <a:pt x="2573718" y="3521750"/>
                </a:lnTo>
                <a:lnTo>
                  <a:pt x="2573718" y="3295544"/>
                </a:lnTo>
                <a:cubicBezTo>
                  <a:pt x="2573718" y="3215320"/>
                  <a:pt x="2618125" y="3182013"/>
                  <a:pt x="2664910" y="3182013"/>
                </a:cubicBezTo>
                <a:cubicBezTo>
                  <a:pt x="2714072" y="3182013"/>
                  <a:pt x="2731569" y="3215320"/>
                  <a:pt x="2731569" y="3259857"/>
                </a:cubicBezTo>
                <a:lnTo>
                  <a:pt x="2731569" y="3521845"/>
                </a:lnTo>
                <a:lnTo>
                  <a:pt x="2826754" y="3521845"/>
                </a:lnTo>
                <a:lnTo>
                  <a:pt x="2826754" y="3251959"/>
                </a:lnTo>
                <a:cubicBezTo>
                  <a:pt x="2826754" y="3156699"/>
                  <a:pt x="2773598" y="3104264"/>
                  <a:pt x="2691916" y="3104264"/>
                </a:cubicBezTo>
                <a:cubicBezTo>
                  <a:pt x="2633245" y="3104264"/>
                  <a:pt x="2592736" y="3134431"/>
                  <a:pt x="2571341" y="3168595"/>
                </a:cubicBezTo>
                <a:lnTo>
                  <a:pt x="2571341" y="3116159"/>
                </a:lnTo>
                <a:lnTo>
                  <a:pt x="2479294" y="3116159"/>
                </a:lnTo>
                <a:lnTo>
                  <a:pt x="2479294" y="3521750"/>
                </a:lnTo>
                <a:close/>
                <a:moveTo>
                  <a:pt x="2273042" y="3521750"/>
                </a:moveTo>
                <a:lnTo>
                  <a:pt x="2372222" y="3521750"/>
                </a:lnTo>
                <a:lnTo>
                  <a:pt x="2372222" y="2965990"/>
                </a:lnTo>
                <a:lnTo>
                  <a:pt x="2273042" y="2965990"/>
                </a:lnTo>
                <a:lnTo>
                  <a:pt x="2273042" y="3521750"/>
                </a:lnTo>
                <a:close/>
                <a:moveTo>
                  <a:pt x="5500793" y="2775851"/>
                </a:moveTo>
                <a:cubicBezTo>
                  <a:pt x="5603110" y="2775851"/>
                  <a:pt x="5680134" y="2725033"/>
                  <a:pt x="5680134" y="2644048"/>
                </a:cubicBezTo>
                <a:cubicBezTo>
                  <a:pt x="5680134" y="2573437"/>
                  <a:pt x="5621462" y="2541651"/>
                  <a:pt x="5531792" y="2521762"/>
                </a:cubicBezTo>
                <a:lnTo>
                  <a:pt x="5482631" y="2510628"/>
                </a:lnTo>
                <a:cubicBezTo>
                  <a:pt x="5437367" y="2501111"/>
                  <a:pt x="5418349" y="2489977"/>
                  <a:pt x="5418349" y="2463807"/>
                </a:cubicBezTo>
                <a:cubicBezTo>
                  <a:pt x="5418349" y="2434401"/>
                  <a:pt x="5447732" y="2416225"/>
                  <a:pt x="5488146" y="2416225"/>
                </a:cubicBezTo>
                <a:cubicBezTo>
                  <a:pt x="5533409" y="2416225"/>
                  <a:pt x="5561936" y="2435258"/>
                  <a:pt x="5571445" y="2467804"/>
                </a:cubicBezTo>
                <a:lnTo>
                  <a:pt x="5665870" y="2467804"/>
                </a:lnTo>
                <a:cubicBezTo>
                  <a:pt x="5656361" y="2401950"/>
                  <a:pt x="5596834" y="2347135"/>
                  <a:pt x="5489001" y="2347135"/>
                </a:cubicBezTo>
                <a:cubicBezTo>
                  <a:pt x="5390583" y="2347135"/>
                  <a:pt x="5322403" y="2397953"/>
                  <a:pt x="5322403" y="2469422"/>
                </a:cubicBezTo>
                <a:cubicBezTo>
                  <a:pt x="5322403" y="2536893"/>
                  <a:pt x="5370804" y="2571057"/>
                  <a:pt x="5458858" y="2590090"/>
                </a:cubicBezTo>
                <a:lnTo>
                  <a:pt x="5506498" y="2600368"/>
                </a:lnTo>
                <a:cubicBezTo>
                  <a:pt x="5563648" y="2612263"/>
                  <a:pt x="5584282" y="2625777"/>
                  <a:pt x="5584282" y="2653565"/>
                </a:cubicBezTo>
                <a:cubicBezTo>
                  <a:pt x="5584282" y="2686872"/>
                  <a:pt x="5551761" y="2706000"/>
                  <a:pt x="5505737" y="2706000"/>
                </a:cubicBezTo>
                <a:cubicBezTo>
                  <a:pt x="5447827" y="2706000"/>
                  <a:pt x="5416923" y="2678212"/>
                  <a:pt x="5409791" y="2637767"/>
                </a:cubicBezTo>
                <a:lnTo>
                  <a:pt x="5308234" y="2637767"/>
                </a:lnTo>
                <a:cubicBezTo>
                  <a:pt x="5314415" y="2718657"/>
                  <a:pt x="5383356" y="2775851"/>
                  <a:pt x="5500793" y="2775851"/>
                </a:cubicBezTo>
                <a:moveTo>
                  <a:pt x="4957636" y="2519383"/>
                </a:moveTo>
                <a:cubicBezTo>
                  <a:pt x="4966385" y="2462189"/>
                  <a:pt x="5010031" y="2421744"/>
                  <a:pt x="5065564" y="2421744"/>
                </a:cubicBezTo>
                <a:cubicBezTo>
                  <a:pt x="5125851" y="2421744"/>
                  <a:pt x="5163887" y="2460667"/>
                  <a:pt x="5172635" y="2519383"/>
                </a:cubicBezTo>
                <a:lnTo>
                  <a:pt x="4957636" y="2519383"/>
                </a:lnTo>
                <a:close/>
                <a:moveTo>
                  <a:pt x="5069462" y="2775851"/>
                </a:moveTo>
                <a:cubicBezTo>
                  <a:pt x="5169403" y="2775851"/>
                  <a:pt x="5234444" y="2727412"/>
                  <a:pt x="5255935" y="2658323"/>
                </a:cubicBezTo>
                <a:lnTo>
                  <a:pt x="5155994" y="2658323"/>
                </a:lnTo>
                <a:cubicBezTo>
                  <a:pt x="5143348" y="2682114"/>
                  <a:pt x="5117103" y="2701147"/>
                  <a:pt x="5071079" y="2701147"/>
                </a:cubicBezTo>
                <a:cubicBezTo>
                  <a:pt x="5007654" y="2701147"/>
                  <a:pt x="4960774" y="2655849"/>
                  <a:pt x="4956020" y="2588377"/>
                </a:cubicBezTo>
                <a:lnTo>
                  <a:pt x="5266965" y="2588377"/>
                </a:lnTo>
                <a:cubicBezTo>
                  <a:pt x="5265348" y="2434401"/>
                  <a:pt x="5184427" y="2346279"/>
                  <a:pt x="5063091" y="2346279"/>
                </a:cubicBezTo>
                <a:cubicBezTo>
                  <a:pt x="4952786" y="2346279"/>
                  <a:pt x="4859978" y="2435162"/>
                  <a:pt x="4859978" y="2562207"/>
                </a:cubicBezTo>
                <a:cubicBezTo>
                  <a:pt x="4860073" y="2690108"/>
                  <a:pt x="4940140" y="2775851"/>
                  <a:pt x="5069462" y="2775851"/>
                </a:cubicBezTo>
                <a:moveTo>
                  <a:pt x="4675408" y="2255016"/>
                </a:moveTo>
                <a:cubicBezTo>
                  <a:pt x="4675408" y="2289180"/>
                  <a:pt x="4703174" y="2316968"/>
                  <a:pt x="4737312" y="2316968"/>
                </a:cubicBezTo>
                <a:cubicBezTo>
                  <a:pt x="4771449" y="2316968"/>
                  <a:pt x="4799215" y="2289180"/>
                  <a:pt x="4799215" y="2255016"/>
                </a:cubicBezTo>
                <a:cubicBezTo>
                  <a:pt x="4799215" y="2220091"/>
                  <a:pt x="4771449" y="2192303"/>
                  <a:pt x="4737312" y="2192303"/>
                </a:cubicBezTo>
                <a:cubicBezTo>
                  <a:pt x="4703174" y="2192303"/>
                  <a:pt x="4675408" y="2220091"/>
                  <a:pt x="4675408" y="2255016"/>
                </a:cubicBezTo>
                <a:moveTo>
                  <a:pt x="4690527" y="2763956"/>
                </a:moveTo>
                <a:lnTo>
                  <a:pt x="4784096" y="2763956"/>
                </a:lnTo>
                <a:lnTo>
                  <a:pt x="4784096" y="2358270"/>
                </a:lnTo>
                <a:lnTo>
                  <a:pt x="4690527" y="2358270"/>
                </a:lnTo>
                <a:lnTo>
                  <a:pt x="4690527" y="2763956"/>
                </a:lnTo>
                <a:close/>
                <a:moveTo>
                  <a:pt x="4393274" y="2763956"/>
                </a:moveTo>
                <a:lnTo>
                  <a:pt x="4487699" y="2763956"/>
                </a:lnTo>
                <a:lnTo>
                  <a:pt x="4487699" y="2580574"/>
                </a:lnTo>
                <a:cubicBezTo>
                  <a:pt x="4487699" y="2508344"/>
                  <a:pt x="4508334" y="2460667"/>
                  <a:pt x="4557495" y="2443251"/>
                </a:cubicBezTo>
                <a:cubicBezTo>
                  <a:pt x="4577369" y="2436114"/>
                  <a:pt x="4601142" y="2434496"/>
                  <a:pt x="4629669" y="2436876"/>
                </a:cubicBezTo>
                <a:lnTo>
                  <a:pt x="4629669" y="2346374"/>
                </a:lnTo>
                <a:cubicBezTo>
                  <a:pt x="4559017" y="2342377"/>
                  <a:pt x="4511472" y="2369404"/>
                  <a:pt x="4485322" y="2441634"/>
                </a:cubicBezTo>
                <a:lnTo>
                  <a:pt x="4485322" y="2358270"/>
                </a:lnTo>
                <a:lnTo>
                  <a:pt x="4393274" y="2358270"/>
                </a:lnTo>
                <a:lnTo>
                  <a:pt x="4393274" y="2763956"/>
                </a:lnTo>
                <a:close/>
                <a:moveTo>
                  <a:pt x="3987333" y="2560684"/>
                </a:moveTo>
                <a:cubicBezTo>
                  <a:pt x="3987333" y="2476559"/>
                  <a:pt x="4023848" y="2422506"/>
                  <a:pt x="4090506" y="2422506"/>
                </a:cubicBezTo>
                <a:cubicBezTo>
                  <a:pt x="4153171" y="2422506"/>
                  <a:pt x="4196817" y="2480461"/>
                  <a:pt x="4196817" y="2560684"/>
                </a:cubicBezTo>
                <a:cubicBezTo>
                  <a:pt x="4196817" y="2641669"/>
                  <a:pt x="4153171" y="2700386"/>
                  <a:pt x="4090506" y="2700386"/>
                </a:cubicBezTo>
                <a:cubicBezTo>
                  <a:pt x="4023753" y="2700386"/>
                  <a:pt x="3987333" y="2645666"/>
                  <a:pt x="3987333" y="2560684"/>
                </a:cubicBezTo>
                <a:moveTo>
                  <a:pt x="4072154" y="2775851"/>
                </a:moveTo>
                <a:cubicBezTo>
                  <a:pt x="4130824" y="2775851"/>
                  <a:pt x="4173710" y="2749681"/>
                  <a:pt x="4195106" y="2713138"/>
                </a:cubicBezTo>
                <a:lnTo>
                  <a:pt x="4195106" y="2763956"/>
                </a:lnTo>
                <a:lnTo>
                  <a:pt x="4290291" y="2763956"/>
                </a:lnTo>
                <a:lnTo>
                  <a:pt x="4290291" y="2358270"/>
                </a:lnTo>
                <a:lnTo>
                  <a:pt x="4195106" y="2358270"/>
                </a:lnTo>
                <a:lnTo>
                  <a:pt x="4195106" y="2410705"/>
                </a:lnTo>
                <a:cubicBezTo>
                  <a:pt x="4173710" y="2374162"/>
                  <a:pt x="4130824" y="2346374"/>
                  <a:pt x="4072154" y="2346374"/>
                </a:cubicBezTo>
                <a:cubicBezTo>
                  <a:pt x="3968981" y="2346374"/>
                  <a:pt x="3890531" y="2427359"/>
                  <a:pt x="3890531" y="2560684"/>
                </a:cubicBezTo>
                <a:cubicBezTo>
                  <a:pt x="3890531" y="2694010"/>
                  <a:pt x="3969076" y="2775851"/>
                  <a:pt x="4072154" y="2775851"/>
                </a:cubicBezTo>
                <a:moveTo>
                  <a:pt x="3606781" y="2775851"/>
                </a:moveTo>
                <a:cubicBezTo>
                  <a:pt x="3659937" y="2775851"/>
                  <a:pt x="3698829" y="2754439"/>
                  <a:pt x="3720985" y="2713899"/>
                </a:cubicBezTo>
                <a:lnTo>
                  <a:pt x="3720985" y="2763956"/>
                </a:lnTo>
                <a:lnTo>
                  <a:pt x="3813793" y="2763956"/>
                </a:lnTo>
                <a:lnTo>
                  <a:pt x="3813793" y="2358270"/>
                </a:lnTo>
                <a:lnTo>
                  <a:pt x="3719368" y="2358270"/>
                </a:lnTo>
                <a:lnTo>
                  <a:pt x="3719368" y="2582953"/>
                </a:lnTo>
                <a:cubicBezTo>
                  <a:pt x="3719368" y="2664699"/>
                  <a:pt x="3676578" y="2698102"/>
                  <a:pt x="3634452" y="2698102"/>
                </a:cubicBezTo>
                <a:cubicBezTo>
                  <a:pt x="3586812" y="2698102"/>
                  <a:pt x="3566177" y="2666317"/>
                  <a:pt x="3566177" y="2612359"/>
                </a:cubicBezTo>
                <a:lnTo>
                  <a:pt x="3566177" y="2358270"/>
                </a:lnTo>
                <a:lnTo>
                  <a:pt x="3471753" y="2358270"/>
                </a:lnTo>
                <a:lnTo>
                  <a:pt x="3471753" y="2626538"/>
                </a:lnTo>
                <a:cubicBezTo>
                  <a:pt x="3471847" y="2725033"/>
                  <a:pt x="3527381" y="2775851"/>
                  <a:pt x="3606781" y="2775851"/>
                </a:cubicBezTo>
                <a:moveTo>
                  <a:pt x="3345187" y="2767952"/>
                </a:moveTo>
                <a:cubicBezTo>
                  <a:pt x="3367438" y="2767952"/>
                  <a:pt x="3391972" y="2764812"/>
                  <a:pt x="3405475" y="2759959"/>
                </a:cubicBezTo>
                <a:lnTo>
                  <a:pt x="3405475" y="2690869"/>
                </a:lnTo>
                <a:cubicBezTo>
                  <a:pt x="3391972" y="2693248"/>
                  <a:pt x="3380085" y="2694866"/>
                  <a:pt x="3370576" y="2694866"/>
                </a:cubicBezTo>
                <a:cubicBezTo>
                  <a:pt x="3330924" y="2694866"/>
                  <a:pt x="3316660" y="2672693"/>
                  <a:pt x="3316660" y="2630535"/>
                </a:cubicBezTo>
                <a:lnTo>
                  <a:pt x="3316660" y="2432022"/>
                </a:lnTo>
                <a:lnTo>
                  <a:pt x="3397582" y="2432022"/>
                </a:lnTo>
                <a:lnTo>
                  <a:pt x="3397582" y="2358174"/>
                </a:lnTo>
                <a:lnTo>
                  <a:pt x="3316660" y="2358174"/>
                </a:lnTo>
                <a:lnTo>
                  <a:pt x="3316660" y="2239124"/>
                </a:lnTo>
                <a:lnTo>
                  <a:pt x="3224612" y="2239124"/>
                </a:lnTo>
                <a:lnTo>
                  <a:pt x="3224612" y="2358174"/>
                </a:lnTo>
                <a:lnTo>
                  <a:pt x="3155577" y="2358174"/>
                </a:lnTo>
                <a:lnTo>
                  <a:pt x="3155577" y="2432022"/>
                </a:lnTo>
                <a:lnTo>
                  <a:pt x="3224612" y="2432022"/>
                </a:lnTo>
                <a:lnTo>
                  <a:pt x="3224612" y="2647950"/>
                </a:lnTo>
                <a:cubicBezTo>
                  <a:pt x="3224612" y="2737785"/>
                  <a:pt x="3279289" y="2767952"/>
                  <a:pt x="3345187" y="2767952"/>
                </a:cubicBezTo>
                <a:moveTo>
                  <a:pt x="2942384" y="2775851"/>
                </a:moveTo>
                <a:cubicBezTo>
                  <a:pt x="3048695" y="2775851"/>
                  <a:pt x="3116114" y="2711520"/>
                  <a:pt x="3127240" y="2636150"/>
                </a:cubicBezTo>
                <a:lnTo>
                  <a:pt x="3033671" y="2636150"/>
                </a:lnTo>
                <a:cubicBezTo>
                  <a:pt x="3020929" y="2671836"/>
                  <a:pt x="2994018" y="2698102"/>
                  <a:pt x="2944001" y="2698102"/>
                </a:cubicBezTo>
                <a:cubicBezTo>
                  <a:pt x="2886091" y="2698102"/>
                  <a:pt x="2840067" y="2651281"/>
                  <a:pt x="2840067" y="2562302"/>
                </a:cubicBezTo>
                <a:cubicBezTo>
                  <a:pt x="2840067" y="2472562"/>
                  <a:pt x="2885330" y="2424980"/>
                  <a:pt x="2946378" y="2424980"/>
                </a:cubicBezTo>
                <a:cubicBezTo>
                  <a:pt x="2992402" y="2424980"/>
                  <a:pt x="3020929" y="2450389"/>
                  <a:pt x="3033671" y="2486932"/>
                </a:cubicBezTo>
                <a:lnTo>
                  <a:pt x="3126479" y="2486932"/>
                </a:lnTo>
                <a:cubicBezTo>
                  <a:pt x="3115353" y="2410705"/>
                  <a:pt x="3050312" y="2347230"/>
                  <a:pt x="2944761" y="2347230"/>
                </a:cubicBezTo>
                <a:cubicBezTo>
                  <a:pt x="2828180" y="2347230"/>
                  <a:pt x="2740887" y="2431356"/>
                  <a:pt x="2740887" y="2562397"/>
                </a:cubicBezTo>
                <a:cubicBezTo>
                  <a:pt x="2740887" y="2694866"/>
                  <a:pt x="2826564" y="2775851"/>
                  <a:pt x="2942384" y="2775851"/>
                </a:cubicBezTo>
                <a:moveTo>
                  <a:pt x="2380114" y="2564681"/>
                </a:moveTo>
                <a:lnTo>
                  <a:pt x="2417390" y="2455908"/>
                </a:lnTo>
                <a:cubicBezTo>
                  <a:pt x="2433270" y="2414607"/>
                  <a:pt x="2448294" y="2367786"/>
                  <a:pt x="2466552" y="2312210"/>
                </a:cubicBezTo>
                <a:lnTo>
                  <a:pt x="2467312" y="2312210"/>
                </a:lnTo>
                <a:cubicBezTo>
                  <a:pt x="2486330" y="2367786"/>
                  <a:pt x="2502210" y="2415464"/>
                  <a:pt x="2516474" y="2455147"/>
                </a:cubicBezTo>
                <a:lnTo>
                  <a:pt x="2553749" y="2564681"/>
                </a:lnTo>
                <a:lnTo>
                  <a:pt x="2380114" y="2564681"/>
                </a:lnTo>
                <a:close/>
                <a:moveTo>
                  <a:pt x="2207240" y="2763956"/>
                </a:moveTo>
                <a:lnTo>
                  <a:pt x="2311174" y="2763956"/>
                </a:lnTo>
                <a:lnTo>
                  <a:pt x="2350826" y="2648045"/>
                </a:lnTo>
                <a:lnTo>
                  <a:pt x="2582466" y="2648045"/>
                </a:lnTo>
                <a:lnTo>
                  <a:pt x="2622119" y="2763956"/>
                </a:lnTo>
                <a:lnTo>
                  <a:pt x="2728430" y="2763956"/>
                </a:lnTo>
                <a:lnTo>
                  <a:pt x="2523701" y="2208195"/>
                </a:lnTo>
                <a:lnTo>
                  <a:pt x="2414252" y="2208195"/>
                </a:lnTo>
                <a:lnTo>
                  <a:pt x="2207240" y="2763956"/>
                </a:lnTo>
                <a:close/>
              </a:path>
            </a:pathLst>
          </a:custGeom>
          <a:solidFill>
            <a:schemeClr val="bg1"/>
          </a:solidFill>
          <a:ln w="9509" cap="flat">
            <a:noFill/>
            <a:prstDash val="solid"/>
            <a:miter/>
          </a:ln>
        </p:spPr>
        <p:txBody>
          <a:bodyPr rtlCol="0" anchor="ctr"/>
          <a:lstStyle/>
          <a:p>
            <a:endParaRPr lang="en-US" dirty="0"/>
          </a:p>
        </p:txBody>
      </p:sp>
      <p:sp>
        <p:nvSpPr>
          <p:cNvPr id="4" name="Footer Placeholder 4">
            <a:extLst>
              <a:ext uri="{FF2B5EF4-FFF2-40B4-BE49-F238E27FC236}">
                <a16:creationId xmlns:a16="http://schemas.microsoft.com/office/drawing/2014/main" id="{0C6C589F-6B53-EA41-A888-1CADBA5F4255}"/>
              </a:ext>
            </a:extLst>
          </p:cNvPr>
          <p:cNvSpPr>
            <a:spLocks noGrp="1"/>
          </p:cNvSpPr>
          <p:nvPr>
            <p:ph type="ftr" sz="quarter" idx="3"/>
          </p:nvPr>
        </p:nvSpPr>
        <p:spPr>
          <a:xfrm>
            <a:off x="4038600" y="6400800"/>
            <a:ext cx="4114800" cy="186484"/>
          </a:xfrm>
          <a:prstGeom prst="rect">
            <a:avLst/>
          </a:prstGeom>
        </p:spPr>
        <p:txBody>
          <a:bodyPr vert="horz" lIns="0" tIns="0" rIns="0" bIns="0" rtlCol="0" anchor="b" anchorCtr="0">
            <a:noAutofit/>
          </a:bodyPr>
          <a:lstStyle>
            <a:lvl1pPr algn="ctr">
              <a:defRPr sz="1000" b="0" i="0">
                <a:solidFill>
                  <a:schemeClr val="bg1"/>
                </a:solidFill>
                <a:latin typeface="ABC Oracle Medium" panose="020B0504040202060203" pitchFamily="34" charset="77"/>
              </a:defRPr>
            </a:lvl1pPr>
          </a:lstStyle>
          <a:p>
            <a:endParaRPr lang="en-GB" dirty="0"/>
          </a:p>
        </p:txBody>
      </p:sp>
    </p:spTree>
    <p:extLst>
      <p:ext uri="{BB962C8B-B14F-4D97-AF65-F5344CB8AC3E}">
        <p14:creationId xmlns:p14="http://schemas.microsoft.com/office/powerpoint/2010/main" val="370469940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BC0A35-605B-540D-A6C1-A30375E8AD1E}"/>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998F55B4-FD90-CD9B-E925-574003DE1A20}"/>
              </a:ext>
            </a:extLst>
          </p:cNvPr>
          <p:cNvSpPr>
            <a:spLocks noGrp="1"/>
          </p:cNvSpPr>
          <p:nvPr>
            <p:ph idx="1"/>
          </p:nvPr>
        </p:nvSpPr>
        <p:spPr>
          <a:xfrm>
            <a:off x="6181595" y="273661"/>
            <a:ext cx="5699255" cy="5526951"/>
          </a:xfrm>
        </p:spPr>
        <p:txBody>
          <a:bodyPr/>
          <a:lstStyle>
            <a:lvl1pPr marL="0" indent="0">
              <a:spcBef>
                <a:spcPts val="0"/>
              </a:spcBef>
              <a:spcAft>
                <a:spcPts val="0"/>
              </a:spcAft>
              <a:tabLst>
                <a:tab pos="3794522" algn="l"/>
              </a:tabLst>
              <a:defRPr sz="1725">
                <a:solidFill>
                  <a:schemeClr val="tx1"/>
                </a:solidFill>
              </a:defRPr>
            </a:lvl1pPr>
            <a:lvl2pPr>
              <a:defRPr sz="1725">
                <a:solidFill>
                  <a:schemeClr val="tx1"/>
                </a:solidFill>
              </a:defRPr>
            </a:lvl2pPr>
            <a:lvl3pPr>
              <a:defRPr sz="1725">
                <a:solidFill>
                  <a:schemeClr val="tx1"/>
                </a:solidFill>
              </a:defRPr>
            </a:lvl3pPr>
            <a:lvl4pPr>
              <a:defRPr sz="1725">
                <a:solidFill>
                  <a:schemeClr val="tx1"/>
                </a:solidFill>
              </a:defRPr>
            </a:lvl4pPr>
            <a:lvl5pPr>
              <a:defRPr sz="1725">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6" name="Slide Number Placeholder 5">
            <a:extLst>
              <a:ext uri="{FF2B5EF4-FFF2-40B4-BE49-F238E27FC236}">
                <a16:creationId xmlns:a16="http://schemas.microsoft.com/office/drawing/2014/main" id="{FC6E464A-9C61-0511-FA70-5AA1019B3D6D}"/>
              </a:ext>
            </a:extLst>
          </p:cNvPr>
          <p:cNvSpPr>
            <a:spLocks noGrp="1"/>
          </p:cNvSpPr>
          <p:nvPr>
            <p:ph type="sldNum" sz="quarter" idx="12"/>
          </p:nvPr>
        </p:nvSpPr>
        <p:spPr/>
        <p:txBody>
          <a:bodyPr/>
          <a:lstStyle/>
          <a:p>
            <a:fld id="{C1FF6DA9-008F-8B48-92A6-B652298478BF}" type="slidenum">
              <a:rPr lang="en-US" smtClean="0"/>
              <a:t>‹#›</a:t>
            </a:fld>
            <a:endParaRPr lang="en-US" dirty="0"/>
          </a:p>
        </p:txBody>
      </p:sp>
      <p:sp>
        <p:nvSpPr>
          <p:cNvPr id="12" name="Graphic 9">
            <a:extLst>
              <a:ext uri="{FF2B5EF4-FFF2-40B4-BE49-F238E27FC236}">
                <a16:creationId xmlns:a16="http://schemas.microsoft.com/office/drawing/2014/main" id="{DC6B46B2-5670-951A-34DC-520A5FFF8E92}"/>
              </a:ext>
            </a:extLst>
          </p:cNvPr>
          <p:cNvSpPr/>
          <p:nvPr/>
        </p:nvSpPr>
        <p:spPr>
          <a:xfrm>
            <a:off x="352426" y="5770222"/>
            <a:ext cx="1250905" cy="778216"/>
          </a:xfrm>
          <a:custGeom>
            <a:avLst/>
            <a:gdLst>
              <a:gd name="connsiteX0" fmla="*/ 1616252 w 5680133"/>
              <a:gd name="connsiteY0" fmla="*/ 1027014 h 3533740"/>
              <a:gd name="connsiteX1" fmla="*/ 1026216 w 5680133"/>
              <a:gd name="connsiteY1" fmla="*/ 1617605 h 3533740"/>
              <a:gd name="connsiteX2" fmla="*/ 436180 w 5680133"/>
              <a:gd name="connsiteY2" fmla="*/ 1027014 h 3533740"/>
              <a:gd name="connsiteX3" fmla="*/ 1026216 w 5680133"/>
              <a:gd name="connsiteY3" fmla="*/ 436519 h 3533740"/>
              <a:gd name="connsiteX4" fmla="*/ 1616252 w 5680133"/>
              <a:gd name="connsiteY4" fmla="*/ 1027014 h 3533740"/>
              <a:gd name="connsiteX5" fmla="*/ 2052432 w 5680133"/>
              <a:gd name="connsiteY5" fmla="*/ 2054029 h 3533740"/>
              <a:gd name="connsiteX6" fmla="*/ 2052432 w 5680133"/>
              <a:gd name="connsiteY6" fmla="*/ 1027014 h 3533740"/>
              <a:gd name="connsiteX7" fmla="*/ 1026216 w 5680133"/>
              <a:gd name="connsiteY7" fmla="*/ 0 h 3533740"/>
              <a:gd name="connsiteX8" fmla="*/ 0 w 5680133"/>
              <a:gd name="connsiteY8" fmla="*/ 1027014 h 3533740"/>
              <a:gd name="connsiteX9" fmla="*/ 1026216 w 5680133"/>
              <a:gd name="connsiteY9" fmla="*/ 2054029 h 3533740"/>
              <a:gd name="connsiteX10" fmla="*/ 2052432 w 5680133"/>
              <a:gd name="connsiteY10" fmla="*/ 2054029 h 3533740"/>
              <a:gd name="connsiteX11" fmla="*/ 5302720 w 5680133"/>
              <a:gd name="connsiteY11" fmla="*/ 3528126 h 3533740"/>
              <a:gd name="connsiteX12" fmla="*/ 5363767 w 5680133"/>
              <a:gd name="connsiteY12" fmla="*/ 3466935 h 3533740"/>
              <a:gd name="connsiteX13" fmla="*/ 5302720 w 5680133"/>
              <a:gd name="connsiteY13" fmla="*/ 3406601 h 3533740"/>
              <a:gd name="connsiteX14" fmla="*/ 5241576 w 5680133"/>
              <a:gd name="connsiteY14" fmla="*/ 3466935 h 3533740"/>
              <a:gd name="connsiteX15" fmla="*/ 5302720 w 5680133"/>
              <a:gd name="connsiteY15" fmla="*/ 3528126 h 3533740"/>
              <a:gd name="connsiteX16" fmla="*/ 4875097 w 5680133"/>
              <a:gd name="connsiteY16" fmla="*/ 3277272 h 3533740"/>
              <a:gd name="connsiteX17" fmla="*/ 4983025 w 5680133"/>
              <a:gd name="connsiteY17" fmla="*/ 3179634 h 3533740"/>
              <a:gd name="connsiteX18" fmla="*/ 5090097 w 5680133"/>
              <a:gd name="connsiteY18" fmla="*/ 3277272 h 3533740"/>
              <a:gd name="connsiteX19" fmla="*/ 4875097 w 5680133"/>
              <a:gd name="connsiteY19" fmla="*/ 3277272 h 3533740"/>
              <a:gd name="connsiteX20" fmla="*/ 4986924 w 5680133"/>
              <a:gd name="connsiteY20" fmla="*/ 3533740 h 3533740"/>
              <a:gd name="connsiteX21" fmla="*/ 5173396 w 5680133"/>
              <a:gd name="connsiteY21" fmla="*/ 3416213 h 3533740"/>
              <a:gd name="connsiteX22" fmla="*/ 5073456 w 5680133"/>
              <a:gd name="connsiteY22" fmla="*/ 3416213 h 3533740"/>
              <a:gd name="connsiteX23" fmla="*/ 4988540 w 5680133"/>
              <a:gd name="connsiteY23" fmla="*/ 3459037 h 3533740"/>
              <a:gd name="connsiteX24" fmla="*/ 4873481 w 5680133"/>
              <a:gd name="connsiteY24" fmla="*/ 3346267 h 3533740"/>
              <a:gd name="connsiteX25" fmla="*/ 5184427 w 5680133"/>
              <a:gd name="connsiteY25" fmla="*/ 3346267 h 3533740"/>
              <a:gd name="connsiteX26" fmla="*/ 4980553 w 5680133"/>
              <a:gd name="connsiteY26" fmla="*/ 3104168 h 3533740"/>
              <a:gd name="connsiteX27" fmla="*/ 4777440 w 5680133"/>
              <a:gd name="connsiteY27" fmla="*/ 3320096 h 3533740"/>
              <a:gd name="connsiteX28" fmla="*/ 4986924 w 5680133"/>
              <a:gd name="connsiteY28" fmla="*/ 3533740 h 3533740"/>
              <a:gd name="connsiteX29" fmla="*/ 4677595 w 5680133"/>
              <a:gd name="connsiteY29" fmla="*/ 3525747 h 3533740"/>
              <a:gd name="connsiteX30" fmla="*/ 4737882 w 5680133"/>
              <a:gd name="connsiteY30" fmla="*/ 3517753 h 3533740"/>
              <a:gd name="connsiteX31" fmla="*/ 4737882 w 5680133"/>
              <a:gd name="connsiteY31" fmla="*/ 3448664 h 3533740"/>
              <a:gd name="connsiteX32" fmla="*/ 4702984 w 5680133"/>
              <a:gd name="connsiteY32" fmla="*/ 3452660 h 3533740"/>
              <a:gd name="connsiteX33" fmla="*/ 4649068 w 5680133"/>
              <a:gd name="connsiteY33" fmla="*/ 3388329 h 3533740"/>
              <a:gd name="connsiteX34" fmla="*/ 4649068 w 5680133"/>
              <a:gd name="connsiteY34" fmla="*/ 3189912 h 3533740"/>
              <a:gd name="connsiteX35" fmla="*/ 4729990 w 5680133"/>
              <a:gd name="connsiteY35" fmla="*/ 3189912 h 3533740"/>
              <a:gd name="connsiteX36" fmla="*/ 4729990 w 5680133"/>
              <a:gd name="connsiteY36" fmla="*/ 3116064 h 3533740"/>
              <a:gd name="connsiteX37" fmla="*/ 4649068 w 5680133"/>
              <a:gd name="connsiteY37" fmla="*/ 3116064 h 3533740"/>
              <a:gd name="connsiteX38" fmla="*/ 4649068 w 5680133"/>
              <a:gd name="connsiteY38" fmla="*/ 2997013 h 3533740"/>
              <a:gd name="connsiteX39" fmla="*/ 4557020 w 5680133"/>
              <a:gd name="connsiteY39" fmla="*/ 2997013 h 3533740"/>
              <a:gd name="connsiteX40" fmla="*/ 4557020 w 5680133"/>
              <a:gd name="connsiteY40" fmla="*/ 3116064 h 3533740"/>
              <a:gd name="connsiteX41" fmla="*/ 4487984 w 5680133"/>
              <a:gd name="connsiteY41" fmla="*/ 3116064 h 3533740"/>
              <a:gd name="connsiteX42" fmla="*/ 4487984 w 5680133"/>
              <a:gd name="connsiteY42" fmla="*/ 3189912 h 3533740"/>
              <a:gd name="connsiteX43" fmla="*/ 4557020 w 5680133"/>
              <a:gd name="connsiteY43" fmla="*/ 3189912 h 3533740"/>
              <a:gd name="connsiteX44" fmla="*/ 4557020 w 5680133"/>
              <a:gd name="connsiteY44" fmla="*/ 3405840 h 3533740"/>
              <a:gd name="connsiteX45" fmla="*/ 4677595 w 5680133"/>
              <a:gd name="connsiteY45" fmla="*/ 3525747 h 3533740"/>
              <a:gd name="connsiteX46" fmla="*/ 4221446 w 5680133"/>
              <a:gd name="connsiteY46" fmla="*/ 3533740 h 3533740"/>
              <a:gd name="connsiteX47" fmla="*/ 4335650 w 5680133"/>
              <a:gd name="connsiteY47" fmla="*/ 3471789 h 3533740"/>
              <a:gd name="connsiteX48" fmla="*/ 4335650 w 5680133"/>
              <a:gd name="connsiteY48" fmla="*/ 3521845 h 3533740"/>
              <a:gd name="connsiteX49" fmla="*/ 4428458 w 5680133"/>
              <a:gd name="connsiteY49" fmla="*/ 3521845 h 3533740"/>
              <a:gd name="connsiteX50" fmla="*/ 4428458 w 5680133"/>
              <a:gd name="connsiteY50" fmla="*/ 3116159 h 3533740"/>
              <a:gd name="connsiteX51" fmla="*/ 4334033 w 5680133"/>
              <a:gd name="connsiteY51" fmla="*/ 3116159 h 3533740"/>
              <a:gd name="connsiteX52" fmla="*/ 4334033 w 5680133"/>
              <a:gd name="connsiteY52" fmla="*/ 3340842 h 3533740"/>
              <a:gd name="connsiteX53" fmla="*/ 4249117 w 5680133"/>
              <a:gd name="connsiteY53" fmla="*/ 3455991 h 3533740"/>
              <a:gd name="connsiteX54" fmla="*/ 4180937 w 5680133"/>
              <a:gd name="connsiteY54" fmla="*/ 3370248 h 3533740"/>
              <a:gd name="connsiteX55" fmla="*/ 4180937 w 5680133"/>
              <a:gd name="connsiteY55" fmla="*/ 3116159 h 3533740"/>
              <a:gd name="connsiteX56" fmla="*/ 4086512 w 5680133"/>
              <a:gd name="connsiteY56" fmla="*/ 3116159 h 3533740"/>
              <a:gd name="connsiteX57" fmla="*/ 4086512 w 5680133"/>
              <a:gd name="connsiteY57" fmla="*/ 3384523 h 3533740"/>
              <a:gd name="connsiteX58" fmla="*/ 4221446 w 5680133"/>
              <a:gd name="connsiteY58" fmla="*/ 3533740 h 3533740"/>
              <a:gd name="connsiteX59" fmla="*/ 3958806 w 5680133"/>
              <a:gd name="connsiteY59" fmla="*/ 3525747 h 3533740"/>
              <a:gd name="connsiteX60" fmla="*/ 4019093 w 5680133"/>
              <a:gd name="connsiteY60" fmla="*/ 3517753 h 3533740"/>
              <a:gd name="connsiteX61" fmla="*/ 4019093 w 5680133"/>
              <a:gd name="connsiteY61" fmla="*/ 3448664 h 3533740"/>
              <a:gd name="connsiteX62" fmla="*/ 3984195 w 5680133"/>
              <a:gd name="connsiteY62" fmla="*/ 3452660 h 3533740"/>
              <a:gd name="connsiteX63" fmla="*/ 3930279 w 5680133"/>
              <a:gd name="connsiteY63" fmla="*/ 3388329 h 3533740"/>
              <a:gd name="connsiteX64" fmla="*/ 3930279 w 5680133"/>
              <a:gd name="connsiteY64" fmla="*/ 3189912 h 3533740"/>
              <a:gd name="connsiteX65" fmla="*/ 4011201 w 5680133"/>
              <a:gd name="connsiteY65" fmla="*/ 3189912 h 3533740"/>
              <a:gd name="connsiteX66" fmla="*/ 4011201 w 5680133"/>
              <a:gd name="connsiteY66" fmla="*/ 3116064 h 3533740"/>
              <a:gd name="connsiteX67" fmla="*/ 3930279 w 5680133"/>
              <a:gd name="connsiteY67" fmla="*/ 3116064 h 3533740"/>
              <a:gd name="connsiteX68" fmla="*/ 3930279 w 5680133"/>
              <a:gd name="connsiteY68" fmla="*/ 2997013 h 3533740"/>
              <a:gd name="connsiteX69" fmla="*/ 3838231 w 5680133"/>
              <a:gd name="connsiteY69" fmla="*/ 2997013 h 3533740"/>
              <a:gd name="connsiteX70" fmla="*/ 3838231 w 5680133"/>
              <a:gd name="connsiteY70" fmla="*/ 3116064 h 3533740"/>
              <a:gd name="connsiteX71" fmla="*/ 3769196 w 5680133"/>
              <a:gd name="connsiteY71" fmla="*/ 3116064 h 3533740"/>
              <a:gd name="connsiteX72" fmla="*/ 3769196 w 5680133"/>
              <a:gd name="connsiteY72" fmla="*/ 3189912 h 3533740"/>
              <a:gd name="connsiteX73" fmla="*/ 3838231 w 5680133"/>
              <a:gd name="connsiteY73" fmla="*/ 3189912 h 3533740"/>
              <a:gd name="connsiteX74" fmla="*/ 3838231 w 5680133"/>
              <a:gd name="connsiteY74" fmla="*/ 3405840 h 3533740"/>
              <a:gd name="connsiteX75" fmla="*/ 3958806 w 5680133"/>
              <a:gd name="connsiteY75" fmla="*/ 3525747 h 3533740"/>
              <a:gd name="connsiteX76" fmla="*/ 3601076 w 5680133"/>
              <a:gd name="connsiteY76" fmla="*/ 3012906 h 3533740"/>
              <a:gd name="connsiteX77" fmla="*/ 3662979 w 5680133"/>
              <a:gd name="connsiteY77" fmla="*/ 3074858 h 3533740"/>
              <a:gd name="connsiteX78" fmla="*/ 3724883 w 5680133"/>
              <a:gd name="connsiteY78" fmla="*/ 3012906 h 3533740"/>
              <a:gd name="connsiteX79" fmla="*/ 3662979 w 5680133"/>
              <a:gd name="connsiteY79" fmla="*/ 2950192 h 3533740"/>
              <a:gd name="connsiteX80" fmla="*/ 3601076 w 5680133"/>
              <a:gd name="connsiteY80" fmla="*/ 3012906 h 3533740"/>
              <a:gd name="connsiteX81" fmla="*/ 3616100 w 5680133"/>
              <a:gd name="connsiteY81" fmla="*/ 3521750 h 3533740"/>
              <a:gd name="connsiteX82" fmla="*/ 3709669 w 5680133"/>
              <a:gd name="connsiteY82" fmla="*/ 3521750 h 3533740"/>
              <a:gd name="connsiteX83" fmla="*/ 3709669 w 5680133"/>
              <a:gd name="connsiteY83" fmla="*/ 3116064 h 3533740"/>
              <a:gd name="connsiteX84" fmla="*/ 3616100 w 5680133"/>
              <a:gd name="connsiteY84" fmla="*/ 3116064 h 3533740"/>
              <a:gd name="connsiteX85" fmla="*/ 3616100 w 5680133"/>
              <a:gd name="connsiteY85" fmla="*/ 3521750 h 3533740"/>
              <a:gd name="connsiteX86" fmla="*/ 3484399 w 5680133"/>
              <a:gd name="connsiteY86" fmla="*/ 3525747 h 3533740"/>
              <a:gd name="connsiteX87" fmla="*/ 3544687 w 5680133"/>
              <a:gd name="connsiteY87" fmla="*/ 3517753 h 3533740"/>
              <a:gd name="connsiteX88" fmla="*/ 3544687 w 5680133"/>
              <a:gd name="connsiteY88" fmla="*/ 3448664 h 3533740"/>
              <a:gd name="connsiteX89" fmla="*/ 3509789 w 5680133"/>
              <a:gd name="connsiteY89" fmla="*/ 3452660 h 3533740"/>
              <a:gd name="connsiteX90" fmla="*/ 3455872 w 5680133"/>
              <a:gd name="connsiteY90" fmla="*/ 3388329 h 3533740"/>
              <a:gd name="connsiteX91" fmla="*/ 3455872 w 5680133"/>
              <a:gd name="connsiteY91" fmla="*/ 3189912 h 3533740"/>
              <a:gd name="connsiteX92" fmla="*/ 3536794 w 5680133"/>
              <a:gd name="connsiteY92" fmla="*/ 3189912 h 3533740"/>
              <a:gd name="connsiteX93" fmla="*/ 3536794 w 5680133"/>
              <a:gd name="connsiteY93" fmla="*/ 3116064 h 3533740"/>
              <a:gd name="connsiteX94" fmla="*/ 3455872 w 5680133"/>
              <a:gd name="connsiteY94" fmla="*/ 3116064 h 3533740"/>
              <a:gd name="connsiteX95" fmla="*/ 3455872 w 5680133"/>
              <a:gd name="connsiteY95" fmla="*/ 2997013 h 3533740"/>
              <a:gd name="connsiteX96" fmla="*/ 3363825 w 5680133"/>
              <a:gd name="connsiteY96" fmla="*/ 2997013 h 3533740"/>
              <a:gd name="connsiteX97" fmla="*/ 3363825 w 5680133"/>
              <a:gd name="connsiteY97" fmla="*/ 3116064 h 3533740"/>
              <a:gd name="connsiteX98" fmla="*/ 3294789 w 5680133"/>
              <a:gd name="connsiteY98" fmla="*/ 3116064 h 3533740"/>
              <a:gd name="connsiteX99" fmla="*/ 3294789 w 5680133"/>
              <a:gd name="connsiteY99" fmla="*/ 3189912 h 3533740"/>
              <a:gd name="connsiteX100" fmla="*/ 3363825 w 5680133"/>
              <a:gd name="connsiteY100" fmla="*/ 3189912 h 3533740"/>
              <a:gd name="connsiteX101" fmla="*/ 3363825 w 5680133"/>
              <a:gd name="connsiteY101" fmla="*/ 3405840 h 3533740"/>
              <a:gd name="connsiteX102" fmla="*/ 3484399 w 5680133"/>
              <a:gd name="connsiteY102" fmla="*/ 3525747 h 3533740"/>
              <a:gd name="connsiteX103" fmla="*/ 3087017 w 5680133"/>
              <a:gd name="connsiteY103" fmla="*/ 3533740 h 3533740"/>
              <a:gd name="connsiteX104" fmla="*/ 3266357 w 5680133"/>
              <a:gd name="connsiteY104" fmla="*/ 3401938 h 3533740"/>
              <a:gd name="connsiteX105" fmla="*/ 3118016 w 5680133"/>
              <a:gd name="connsiteY105" fmla="*/ 3279652 h 3533740"/>
              <a:gd name="connsiteX106" fmla="*/ 3068854 w 5680133"/>
              <a:gd name="connsiteY106" fmla="*/ 3268517 h 3533740"/>
              <a:gd name="connsiteX107" fmla="*/ 3004573 w 5680133"/>
              <a:gd name="connsiteY107" fmla="*/ 3221696 h 3533740"/>
              <a:gd name="connsiteX108" fmla="*/ 3074370 w 5680133"/>
              <a:gd name="connsiteY108" fmla="*/ 3174019 h 3533740"/>
              <a:gd name="connsiteX109" fmla="*/ 3157669 w 5680133"/>
              <a:gd name="connsiteY109" fmla="*/ 3225598 h 3533740"/>
              <a:gd name="connsiteX110" fmla="*/ 3252094 w 5680133"/>
              <a:gd name="connsiteY110" fmla="*/ 3225598 h 3533740"/>
              <a:gd name="connsiteX111" fmla="*/ 3075225 w 5680133"/>
              <a:gd name="connsiteY111" fmla="*/ 3104930 h 3533740"/>
              <a:gd name="connsiteX112" fmla="*/ 2908627 w 5680133"/>
              <a:gd name="connsiteY112" fmla="*/ 3227216 h 3533740"/>
              <a:gd name="connsiteX113" fmla="*/ 3045082 w 5680133"/>
              <a:gd name="connsiteY113" fmla="*/ 3347884 h 3533740"/>
              <a:gd name="connsiteX114" fmla="*/ 3092722 w 5680133"/>
              <a:gd name="connsiteY114" fmla="*/ 3358162 h 3533740"/>
              <a:gd name="connsiteX115" fmla="*/ 3170506 w 5680133"/>
              <a:gd name="connsiteY115" fmla="*/ 3411359 h 3533740"/>
              <a:gd name="connsiteX116" fmla="*/ 3091961 w 5680133"/>
              <a:gd name="connsiteY116" fmla="*/ 3463795 h 3533740"/>
              <a:gd name="connsiteX117" fmla="*/ 2996015 w 5680133"/>
              <a:gd name="connsiteY117" fmla="*/ 3395562 h 3533740"/>
              <a:gd name="connsiteX118" fmla="*/ 2894459 w 5680133"/>
              <a:gd name="connsiteY118" fmla="*/ 3395562 h 3533740"/>
              <a:gd name="connsiteX119" fmla="*/ 3087017 w 5680133"/>
              <a:gd name="connsiteY119" fmla="*/ 3533740 h 3533740"/>
              <a:gd name="connsiteX120" fmla="*/ 2479294 w 5680133"/>
              <a:gd name="connsiteY120" fmla="*/ 3521750 h 3533740"/>
              <a:gd name="connsiteX121" fmla="*/ 2573718 w 5680133"/>
              <a:gd name="connsiteY121" fmla="*/ 3521750 h 3533740"/>
              <a:gd name="connsiteX122" fmla="*/ 2573718 w 5680133"/>
              <a:gd name="connsiteY122" fmla="*/ 3295544 h 3533740"/>
              <a:gd name="connsiteX123" fmla="*/ 2664910 w 5680133"/>
              <a:gd name="connsiteY123" fmla="*/ 3182013 h 3533740"/>
              <a:gd name="connsiteX124" fmla="*/ 2731569 w 5680133"/>
              <a:gd name="connsiteY124" fmla="*/ 3259857 h 3533740"/>
              <a:gd name="connsiteX125" fmla="*/ 2731569 w 5680133"/>
              <a:gd name="connsiteY125" fmla="*/ 3521845 h 3533740"/>
              <a:gd name="connsiteX126" fmla="*/ 2826754 w 5680133"/>
              <a:gd name="connsiteY126" fmla="*/ 3521845 h 3533740"/>
              <a:gd name="connsiteX127" fmla="*/ 2826754 w 5680133"/>
              <a:gd name="connsiteY127" fmla="*/ 3251959 h 3533740"/>
              <a:gd name="connsiteX128" fmla="*/ 2691916 w 5680133"/>
              <a:gd name="connsiteY128" fmla="*/ 3104264 h 3533740"/>
              <a:gd name="connsiteX129" fmla="*/ 2571341 w 5680133"/>
              <a:gd name="connsiteY129" fmla="*/ 3168595 h 3533740"/>
              <a:gd name="connsiteX130" fmla="*/ 2571341 w 5680133"/>
              <a:gd name="connsiteY130" fmla="*/ 3116159 h 3533740"/>
              <a:gd name="connsiteX131" fmla="*/ 2479294 w 5680133"/>
              <a:gd name="connsiteY131" fmla="*/ 3116159 h 3533740"/>
              <a:gd name="connsiteX132" fmla="*/ 2479294 w 5680133"/>
              <a:gd name="connsiteY132" fmla="*/ 3521750 h 3533740"/>
              <a:gd name="connsiteX133" fmla="*/ 2273042 w 5680133"/>
              <a:gd name="connsiteY133" fmla="*/ 3521750 h 3533740"/>
              <a:gd name="connsiteX134" fmla="*/ 2372222 w 5680133"/>
              <a:gd name="connsiteY134" fmla="*/ 3521750 h 3533740"/>
              <a:gd name="connsiteX135" fmla="*/ 2372222 w 5680133"/>
              <a:gd name="connsiteY135" fmla="*/ 2965990 h 3533740"/>
              <a:gd name="connsiteX136" fmla="*/ 2273042 w 5680133"/>
              <a:gd name="connsiteY136" fmla="*/ 2965990 h 3533740"/>
              <a:gd name="connsiteX137" fmla="*/ 2273042 w 5680133"/>
              <a:gd name="connsiteY137" fmla="*/ 3521750 h 3533740"/>
              <a:gd name="connsiteX138" fmla="*/ 5500793 w 5680133"/>
              <a:gd name="connsiteY138" fmla="*/ 2775851 h 3533740"/>
              <a:gd name="connsiteX139" fmla="*/ 5680134 w 5680133"/>
              <a:gd name="connsiteY139" fmla="*/ 2644048 h 3533740"/>
              <a:gd name="connsiteX140" fmla="*/ 5531792 w 5680133"/>
              <a:gd name="connsiteY140" fmla="*/ 2521762 h 3533740"/>
              <a:gd name="connsiteX141" fmla="*/ 5482631 w 5680133"/>
              <a:gd name="connsiteY141" fmla="*/ 2510628 h 3533740"/>
              <a:gd name="connsiteX142" fmla="*/ 5418349 w 5680133"/>
              <a:gd name="connsiteY142" fmla="*/ 2463807 h 3533740"/>
              <a:gd name="connsiteX143" fmla="*/ 5488146 w 5680133"/>
              <a:gd name="connsiteY143" fmla="*/ 2416225 h 3533740"/>
              <a:gd name="connsiteX144" fmla="*/ 5571445 w 5680133"/>
              <a:gd name="connsiteY144" fmla="*/ 2467804 h 3533740"/>
              <a:gd name="connsiteX145" fmla="*/ 5665870 w 5680133"/>
              <a:gd name="connsiteY145" fmla="*/ 2467804 h 3533740"/>
              <a:gd name="connsiteX146" fmla="*/ 5489001 w 5680133"/>
              <a:gd name="connsiteY146" fmla="*/ 2347135 h 3533740"/>
              <a:gd name="connsiteX147" fmla="*/ 5322403 w 5680133"/>
              <a:gd name="connsiteY147" fmla="*/ 2469422 h 3533740"/>
              <a:gd name="connsiteX148" fmla="*/ 5458858 w 5680133"/>
              <a:gd name="connsiteY148" fmla="*/ 2590090 h 3533740"/>
              <a:gd name="connsiteX149" fmla="*/ 5506498 w 5680133"/>
              <a:gd name="connsiteY149" fmla="*/ 2600368 h 3533740"/>
              <a:gd name="connsiteX150" fmla="*/ 5584282 w 5680133"/>
              <a:gd name="connsiteY150" fmla="*/ 2653565 h 3533740"/>
              <a:gd name="connsiteX151" fmla="*/ 5505737 w 5680133"/>
              <a:gd name="connsiteY151" fmla="*/ 2706000 h 3533740"/>
              <a:gd name="connsiteX152" fmla="*/ 5409791 w 5680133"/>
              <a:gd name="connsiteY152" fmla="*/ 2637767 h 3533740"/>
              <a:gd name="connsiteX153" fmla="*/ 5308234 w 5680133"/>
              <a:gd name="connsiteY153" fmla="*/ 2637767 h 3533740"/>
              <a:gd name="connsiteX154" fmla="*/ 5500793 w 5680133"/>
              <a:gd name="connsiteY154" fmla="*/ 2775851 h 3533740"/>
              <a:gd name="connsiteX155" fmla="*/ 4957636 w 5680133"/>
              <a:gd name="connsiteY155" fmla="*/ 2519383 h 3533740"/>
              <a:gd name="connsiteX156" fmla="*/ 5065564 w 5680133"/>
              <a:gd name="connsiteY156" fmla="*/ 2421744 h 3533740"/>
              <a:gd name="connsiteX157" fmla="*/ 5172635 w 5680133"/>
              <a:gd name="connsiteY157" fmla="*/ 2519383 h 3533740"/>
              <a:gd name="connsiteX158" fmla="*/ 4957636 w 5680133"/>
              <a:gd name="connsiteY158" fmla="*/ 2519383 h 3533740"/>
              <a:gd name="connsiteX159" fmla="*/ 5069462 w 5680133"/>
              <a:gd name="connsiteY159" fmla="*/ 2775851 h 3533740"/>
              <a:gd name="connsiteX160" fmla="*/ 5255935 w 5680133"/>
              <a:gd name="connsiteY160" fmla="*/ 2658323 h 3533740"/>
              <a:gd name="connsiteX161" fmla="*/ 5155994 w 5680133"/>
              <a:gd name="connsiteY161" fmla="*/ 2658323 h 3533740"/>
              <a:gd name="connsiteX162" fmla="*/ 5071079 w 5680133"/>
              <a:gd name="connsiteY162" fmla="*/ 2701147 h 3533740"/>
              <a:gd name="connsiteX163" fmla="*/ 4956020 w 5680133"/>
              <a:gd name="connsiteY163" fmla="*/ 2588377 h 3533740"/>
              <a:gd name="connsiteX164" fmla="*/ 5266965 w 5680133"/>
              <a:gd name="connsiteY164" fmla="*/ 2588377 h 3533740"/>
              <a:gd name="connsiteX165" fmla="*/ 5063091 w 5680133"/>
              <a:gd name="connsiteY165" fmla="*/ 2346279 h 3533740"/>
              <a:gd name="connsiteX166" fmla="*/ 4859978 w 5680133"/>
              <a:gd name="connsiteY166" fmla="*/ 2562207 h 3533740"/>
              <a:gd name="connsiteX167" fmla="*/ 5069462 w 5680133"/>
              <a:gd name="connsiteY167" fmla="*/ 2775851 h 3533740"/>
              <a:gd name="connsiteX168" fmla="*/ 4675408 w 5680133"/>
              <a:gd name="connsiteY168" fmla="*/ 2255016 h 3533740"/>
              <a:gd name="connsiteX169" fmla="*/ 4737312 w 5680133"/>
              <a:gd name="connsiteY169" fmla="*/ 2316968 h 3533740"/>
              <a:gd name="connsiteX170" fmla="*/ 4799215 w 5680133"/>
              <a:gd name="connsiteY170" fmla="*/ 2255016 h 3533740"/>
              <a:gd name="connsiteX171" fmla="*/ 4737312 w 5680133"/>
              <a:gd name="connsiteY171" fmla="*/ 2192303 h 3533740"/>
              <a:gd name="connsiteX172" fmla="*/ 4675408 w 5680133"/>
              <a:gd name="connsiteY172" fmla="*/ 2255016 h 3533740"/>
              <a:gd name="connsiteX173" fmla="*/ 4690527 w 5680133"/>
              <a:gd name="connsiteY173" fmla="*/ 2763956 h 3533740"/>
              <a:gd name="connsiteX174" fmla="*/ 4784096 w 5680133"/>
              <a:gd name="connsiteY174" fmla="*/ 2763956 h 3533740"/>
              <a:gd name="connsiteX175" fmla="*/ 4784096 w 5680133"/>
              <a:gd name="connsiteY175" fmla="*/ 2358270 h 3533740"/>
              <a:gd name="connsiteX176" fmla="*/ 4690527 w 5680133"/>
              <a:gd name="connsiteY176" fmla="*/ 2358270 h 3533740"/>
              <a:gd name="connsiteX177" fmla="*/ 4690527 w 5680133"/>
              <a:gd name="connsiteY177" fmla="*/ 2763956 h 3533740"/>
              <a:gd name="connsiteX178" fmla="*/ 4393274 w 5680133"/>
              <a:gd name="connsiteY178" fmla="*/ 2763956 h 3533740"/>
              <a:gd name="connsiteX179" fmla="*/ 4487699 w 5680133"/>
              <a:gd name="connsiteY179" fmla="*/ 2763956 h 3533740"/>
              <a:gd name="connsiteX180" fmla="*/ 4487699 w 5680133"/>
              <a:gd name="connsiteY180" fmla="*/ 2580574 h 3533740"/>
              <a:gd name="connsiteX181" fmla="*/ 4557495 w 5680133"/>
              <a:gd name="connsiteY181" fmla="*/ 2443251 h 3533740"/>
              <a:gd name="connsiteX182" fmla="*/ 4629669 w 5680133"/>
              <a:gd name="connsiteY182" fmla="*/ 2436876 h 3533740"/>
              <a:gd name="connsiteX183" fmla="*/ 4629669 w 5680133"/>
              <a:gd name="connsiteY183" fmla="*/ 2346374 h 3533740"/>
              <a:gd name="connsiteX184" fmla="*/ 4485322 w 5680133"/>
              <a:gd name="connsiteY184" fmla="*/ 2441634 h 3533740"/>
              <a:gd name="connsiteX185" fmla="*/ 4485322 w 5680133"/>
              <a:gd name="connsiteY185" fmla="*/ 2358270 h 3533740"/>
              <a:gd name="connsiteX186" fmla="*/ 4393274 w 5680133"/>
              <a:gd name="connsiteY186" fmla="*/ 2358270 h 3533740"/>
              <a:gd name="connsiteX187" fmla="*/ 4393274 w 5680133"/>
              <a:gd name="connsiteY187" fmla="*/ 2763956 h 3533740"/>
              <a:gd name="connsiteX188" fmla="*/ 3987333 w 5680133"/>
              <a:gd name="connsiteY188" fmla="*/ 2560684 h 3533740"/>
              <a:gd name="connsiteX189" fmla="*/ 4090506 w 5680133"/>
              <a:gd name="connsiteY189" fmla="*/ 2422506 h 3533740"/>
              <a:gd name="connsiteX190" fmla="*/ 4196817 w 5680133"/>
              <a:gd name="connsiteY190" fmla="*/ 2560684 h 3533740"/>
              <a:gd name="connsiteX191" fmla="*/ 4090506 w 5680133"/>
              <a:gd name="connsiteY191" fmla="*/ 2700386 h 3533740"/>
              <a:gd name="connsiteX192" fmla="*/ 3987333 w 5680133"/>
              <a:gd name="connsiteY192" fmla="*/ 2560684 h 3533740"/>
              <a:gd name="connsiteX193" fmla="*/ 4072154 w 5680133"/>
              <a:gd name="connsiteY193" fmla="*/ 2775851 h 3533740"/>
              <a:gd name="connsiteX194" fmla="*/ 4195106 w 5680133"/>
              <a:gd name="connsiteY194" fmla="*/ 2713138 h 3533740"/>
              <a:gd name="connsiteX195" fmla="*/ 4195106 w 5680133"/>
              <a:gd name="connsiteY195" fmla="*/ 2763956 h 3533740"/>
              <a:gd name="connsiteX196" fmla="*/ 4290291 w 5680133"/>
              <a:gd name="connsiteY196" fmla="*/ 2763956 h 3533740"/>
              <a:gd name="connsiteX197" fmla="*/ 4290291 w 5680133"/>
              <a:gd name="connsiteY197" fmla="*/ 2358270 h 3533740"/>
              <a:gd name="connsiteX198" fmla="*/ 4195106 w 5680133"/>
              <a:gd name="connsiteY198" fmla="*/ 2358270 h 3533740"/>
              <a:gd name="connsiteX199" fmla="*/ 4195106 w 5680133"/>
              <a:gd name="connsiteY199" fmla="*/ 2410705 h 3533740"/>
              <a:gd name="connsiteX200" fmla="*/ 4072154 w 5680133"/>
              <a:gd name="connsiteY200" fmla="*/ 2346374 h 3533740"/>
              <a:gd name="connsiteX201" fmla="*/ 3890531 w 5680133"/>
              <a:gd name="connsiteY201" fmla="*/ 2560684 h 3533740"/>
              <a:gd name="connsiteX202" fmla="*/ 4072154 w 5680133"/>
              <a:gd name="connsiteY202" fmla="*/ 2775851 h 3533740"/>
              <a:gd name="connsiteX203" fmla="*/ 3606781 w 5680133"/>
              <a:gd name="connsiteY203" fmla="*/ 2775851 h 3533740"/>
              <a:gd name="connsiteX204" fmla="*/ 3720985 w 5680133"/>
              <a:gd name="connsiteY204" fmla="*/ 2713899 h 3533740"/>
              <a:gd name="connsiteX205" fmla="*/ 3720985 w 5680133"/>
              <a:gd name="connsiteY205" fmla="*/ 2763956 h 3533740"/>
              <a:gd name="connsiteX206" fmla="*/ 3813793 w 5680133"/>
              <a:gd name="connsiteY206" fmla="*/ 2763956 h 3533740"/>
              <a:gd name="connsiteX207" fmla="*/ 3813793 w 5680133"/>
              <a:gd name="connsiteY207" fmla="*/ 2358270 h 3533740"/>
              <a:gd name="connsiteX208" fmla="*/ 3719368 w 5680133"/>
              <a:gd name="connsiteY208" fmla="*/ 2358270 h 3533740"/>
              <a:gd name="connsiteX209" fmla="*/ 3719368 w 5680133"/>
              <a:gd name="connsiteY209" fmla="*/ 2582953 h 3533740"/>
              <a:gd name="connsiteX210" fmla="*/ 3634452 w 5680133"/>
              <a:gd name="connsiteY210" fmla="*/ 2698102 h 3533740"/>
              <a:gd name="connsiteX211" fmla="*/ 3566177 w 5680133"/>
              <a:gd name="connsiteY211" fmla="*/ 2612359 h 3533740"/>
              <a:gd name="connsiteX212" fmla="*/ 3566177 w 5680133"/>
              <a:gd name="connsiteY212" fmla="*/ 2358270 h 3533740"/>
              <a:gd name="connsiteX213" fmla="*/ 3471753 w 5680133"/>
              <a:gd name="connsiteY213" fmla="*/ 2358270 h 3533740"/>
              <a:gd name="connsiteX214" fmla="*/ 3471753 w 5680133"/>
              <a:gd name="connsiteY214" fmla="*/ 2626538 h 3533740"/>
              <a:gd name="connsiteX215" fmla="*/ 3606781 w 5680133"/>
              <a:gd name="connsiteY215" fmla="*/ 2775851 h 3533740"/>
              <a:gd name="connsiteX216" fmla="*/ 3345187 w 5680133"/>
              <a:gd name="connsiteY216" fmla="*/ 2767952 h 3533740"/>
              <a:gd name="connsiteX217" fmla="*/ 3405475 w 5680133"/>
              <a:gd name="connsiteY217" fmla="*/ 2759959 h 3533740"/>
              <a:gd name="connsiteX218" fmla="*/ 3405475 w 5680133"/>
              <a:gd name="connsiteY218" fmla="*/ 2690869 h 3533740"/>
              <a:gd name="connsiteX219" fmla="*/ 3370576 w 5680133"/>
              <a:gd name="connsiteY219" fmla="*/ 2694866 h 3533740"/>
              <a:gd name="connsiteX220" fmla="*/ 3316660 w 5680133"/>
              <a:gd name="connsiteY220" fmla="*/ 2630535 h 3533740"/>
              <a:gd name="connsiteX221" fmla="*/ 3316660 w 5680133"/>
              <a:gd name="connsiteY221" fmla="*/ 2432022 h 3533740"/>
              <a:gd name="connsiteX222" fmla="*/ 3397582 w 5680133"/>
              <a:gd name="connsiteY222" fmla="*/ 2432022 h 3533740"/>
              <a:gd name="connsiteX223" fmla="*/ 3397582 w 5680133"/>
              <a:gd name="connsiteY223" fmla="*/ 2358174 h 3533740"/>
              <a:gd name="connsiteX224" fmla="*/ 3316660 w 5680133"/>
              <a:gd name="connsiteY224" fmla="*/ 2358174 h 3533740"/>
              <a:gd name="connsiteX225" fmla="*/ 3316660 w 5680133"/>
              <a:gd name="connsiteY225" fmla="*/ 2239124 h 3533740"/>
              <a:gd name="connsiteX226" fmla="*/ 3224612 w 5680133"/>
              <a:gd name="connsiteY226" fmla="*/ 2239124 h 3533740"/>
              <a:gd name="connsiteX227" fmla="*/ 3224612 w 5680133"/>
              <a:gd name="connsiteY227" fmla="*/ 2358174 h 3533740"/>
              <a:gd name="connsiteX228" fmla="*/ 3155577 w 5680133"/>
              <a:gd name="connsiteY228" fmla="*/ 2358174 h 3533740"/>
              <a:gd name="connsiteX229" fmla="*/ 3155577 w 5680133"/>
              <a:gd name="connsiteY229" fmla="*/ 2432022 h 3533740"/>
              <a:gd name="connsiteX230" fmla="*/ 3224612 w 5680133"/>
              <a:gd name="connsiteY230" fmla="*/ 2432022 h 3533740"/>
              <a:gd name="connsiteX231" fmla="*/ 3224612 w 5680133"/>
              <a:gd name="connsiteY231" fmla="*/ 2647950 h 3533740"/>
              <a:gd name="connsiteX232" fmla="*/ 3345187 w 5680133"/>
              <a:gd name="connsiteY232" fmla="*/ 2767952 h 3533740"/>
              <a:gd name="connsiteX233" fmla="*/ 2942384 w 5680133"/>
              <a:gd name="connsiteY233" fmla="*/ 2775851 h 3533740"/>
              <a:gd name="connsiteX234" fmla="*/ 3127240 w 5680133"/>
              <a:gd name="connsiteY234" fmla="*/ 2636150 h 3533740"/>
              <a:gd name="connsiteX235" fmla="*/ 3033671 w 5680133"/>
              <a:gd name="connsiteY235" fmla="*/ 2636150 h 3533740"/>
              <a:gd name="connsiteX236" fmla="*/ 2944001 w 5680133"/>
              <a:gd name="connsiteY236" fmla="*/ 2698102 h 3533740"/>
              <a:gd name="connsiteX237" fmla="*/ 2840067 w 5680133"/>
              <a:gd name="connsiteY237" fmla="*/ 2562302 h 3533740"/>
              <a:gd name="connsiteX238" fmla="*/ 2946378 w 5680133"/>
              <a:gd name="connsiteY238" fmla="*/ 2424980 h 3533740"/>
              <a:gd name="connsiteX239" fmla="*/ 3033671 w 5680133"/>
              <a:gd name="connsiteY239" fmla="*/ 2486932 h 3533740"/>
              <a:gd name="connsiteX240" fmla="*/ 3126479 w 5680133"/>
              <a:gd name="connsiteY240" fmla="*/ 2486932 h 3533740"/>
              <a:gd name="connsiteX241" fmla="*/ 2944761 w 5680133"/>
              <a:gd name="connsiteY241" fmla="*/ 2347230 h 3533740"/>
              <a:gd name="connsiteX242" fmla="*/ 2740887 w 5680133"/>
              <a:gd name="connsiteY242" fmla="*/ 2562397 h 3533740"/>
              <a:gd name="connsiteX243" fmla="*/ 2942384 w 5680133"/>
              <a:gd name="connsiteY243" fmla="*/ 2775851 h 3533740"/>
              <a:gd name="connsiteX244" fmla="*/ 2380114 w 5680133"/>
              <a:gd name="connsiteY244" fmla="*/ 2564681 h 3533740"/>
              <a:gd name="connsiteX245" fmla="*/ 2417390 w 5680133"/>
              <a:gd name="connsiteY245" fmla="*/ 2455908 h 3533740"/>
              <a:gd name="connsiteX246" fmla="*/ 2466552 w 5680133"/>
              <a:gd name="connsiteY246" fmla="*/ 2312210 h 3533740"/>
              <a:gd name="connsiteX247" fmla="*/ 2467312 w 5680133"/>
              <a:gd name="connsiteY247" fmla="*/ 2312210 h 3533740"/>
              <a:gd name="connsiteX248" fmla="*/ 2516474 w 5680133"/>
              <a:gd name="connsiteY248" fmla="*/ 2455147 h 3533740"/>
              <a:gd name="connsiteX249" fmla="*/ 2553749 w 5680133"/>
              <a:gd name="connsiteY249" fmla="*/ 2564681 h 3533740"/>
              <a:gd name="connsiteX250" fmla="*/ 2380114 w 5680133"/>
              <a:gd name="connsiteY250" fmla="*/ 2564681 h 3533740"/>
              <a:gd name="connsiteX251" fmla="*/ 2207240 w 5680133"/>
              <a:gd name="connsiteY251" fmla="*/ 2763956 h 3533740"/>
              <a:gd name="connsiteX252" fmla="*/ 2311174 w 5680133"/>
              <a:gd name="connsiteY252" fmla="*/ 2763956 h 3533740"/>
              <a:gd name="connsiteX253" fmla="*/ 2350826 w 5680133"/>
              <a:gd name="connsiteY253" fmla="*/ 2648045 h 3533740"/>
              <a:gd name="connsiteX254" fmla="*/ 2582466 w 5680133"/>
              <a:gd name="connsiteY254" fmla="*/ 2648045 h 3533740"/>
              <a:gd name="connsiteX255" fmla="*/ 2622119 w 5680133"/>
              <a:gd name="connsiteY255" fmla="*/ 2763956 h 3533740"/>
              <a:gd name="connsiteX256" fmla="*/ 2728430 w 5680133"/>
              <a:gd name="connsiteY256" fmla="*/ 2763956 h 3533740"/>
              <a:gd name="connsiteX257" fmla="*/ 2523701 w 5680133"/>
              <a:gd name="connsiteY257" fmla="*/ 2208195 h 3533740"/>
              <a:gd name="connsiteX258" fmla="*/ 2414252 w 5680133"/>
              <a:gd name="connsiteY258" fmla="*/ 2208195 h 3533740"/>
              <a:gd name="connsiteX259" fmla="*/ 2207240 w 5680133"/>
              <a:gd name="connsiteY259" fmla="*/ 2763956 h 35337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Lst>
            <a:rect l="l" t="t" r="r" b="b"/>
            <a:pathLst>
              <a:path w="5680133" h="3533740">
                <a:moveTo>
                  <a:pt x="1616252" y="1027014"/>
                </a:moveTo>
                <a:cubicBezTo>
                  <a:pt x="1616252" y="1353238"/>
                  <a:pt x="1352091" y="1617605"/>
                  <a:pt x="1026216" y="1617605"/>
                </a:cubicBezTo>
                <a:cubicBezTo>
                  <a:pt x="700341" y="1617605"/>
                  <a:pt x="436180" y="1353238"/>
                  <a:pt x="436180" y="1027014"/>
                </a:cubicBezTo>
                <a:cubicBezTo>
                  <a:pt x="436180" y="700886"/>
                  <a:pt x="700341" y="436519"/>
                  <a:pt x="1026216" y="436519"/>
                </a:cubicBezTo>
                <a:cubicBezTo>
                  <a:pt x="1352091" y="436519"/>
                  <a:pt x="1616252" y="700886"/>
                  <a:pt x="1616252" y="1027014"/>
                </a:cubicBezTo>
                <a:moveTo>
                  <a:pt x="2052432" y="2054029"/>
                </a:moveTo>
                <a:lnTo>
                  <a:pt x="2052432" y="1027014"/>
                </a:lnTo>
                <a:cubicBezTo>
                  <a:pt x="2052432" y="459834"/>
                  <a:pt x="1592955" y="0"/>
                  <a:pt x="1026216" y="0"/>
                </a:cubicBezTo>
                <a:cubicBezTo>
                  <a:pt x="459477" y="0"/>
                  <a:pt x="0" y="459834"/>
                  <a:pt x="0" y="1027014"/>
                </a:cubicBezTo>
                <a:cubicBezTo>
                  <a:pt x="0" y="1594290"/>
                  <a:pt x="459477" y="2054029"/>
                  <a:pt x="1026216" y="2054029"/>
                </a:cubicBezTo>
                <a:lnTo>
                  <a:pt x="2052432" y="2054029"/>
                </a:lnTo>
                <a:close/>
                <a:moveTo>
                  <a:pt x="5302720" y="3528126"/>
                </a:moveTo>
                <a:cubicBezTo>
                  <a:pt x="5336001" y="3528126"/>
                  <a:pt x="5363767" y="3501099"/>
                  <a:pt x="5363767" y="3466935"/>
                </a:cubicBezTo>
                <a:cubicBezTo>
                  <a:pt x="5363767" y="3433628"/>
                  <a:pt x="5336001" y="3406601"/>
                  <a:pt x="5302720" y="3406601"/>
                </a:cubicBezTo>
                <a:cubicBezTo>
                  <a:pt x="5269343" y="3406601"/>
                  <a:pt x="5241576" y="3433628"/>
                  <a:pt x="5241576" y="3466935"/>
                </a:cubicBezTo>
                <a:cubicBezTo>
                  <a:pt x="5241576" y="3501194"/>
                  <a:pt x="5269343" y="3528126"/>
                  <a:pt x="5302720" y="3528126"/>
                </a:cubicBezTo>
                <a:moveTo>
                  <a:pt x="4875097" y="3277272"/>
                </a:moveTo>
                <a:cubicBezTo>
                  <a:pt x="4883846" y="3220079"/>
                  <a:pt x="4927492" y="3179634"/>
                  <a:pt x="4983025" y="3179634"/>
                </a:cubicBezTo>
                <a:cubicBezTo>
                  <a:pt x="5043313" y="3179634"/>
                  <a:pt x="5081349" y="3218556"/>
                  <a:pt x="5090097" y="3277272"/>
                </a:cubicBezTo>
                <a:lnTo>
                  <a:pt x="4875097" y="3277272"/>
                </a:lnTo>
                <a:close/>
                <a:moveTo>
                  <a:pt x="4986924" y="3533740"/>
                </a:moveTo>
                <a:cubicBezTo>
                  <a:pt x="5086864" y="3533740"/>
                  <a:pt x="5151906" y="3485302"/>
                  <a:pt x="5173396" y="3416213"/>
                </a:cubicBezTo>
                <a:lnTo>
                  <a:pt x="5073456" y="3416213"/>
                </a:lnTo>
                <a:cubicBezTo>
                  <a:pt x="5060809" y="3440004"/>
                  <a:pt x="5034564" y="3459037"/>
                  <a:pt x="4988540" y="3459037"/>
                </a:cubicBezTo>
                <a:cubicBezTo>
                  <a:pt x="4925115" y="3459037"/>
                  <a:pt x="4878236" y="3413738"/>
                  <a:pt x="4873481" y="3346267"/>
                </a:cubicBezTo>
                <a:lnTo>
                  <a:pt x="5184427" y="3346267"/>
                </a:lnTo>
                <a:cubicBezTo>
                  <a:pt x="5182810" y="3192291"/>
                  <a:pt x="5101983" y="3104168"/>
                  <a:pt x="4980553" y="3104168"/>
                </a:cubicBezTo>
                <a:cubicBezTo>
                  <a:pt x="4870248" y="3104168"/>
                  <a:pt x="4777440" y="3193052"/>
                  <a:pt x="4777440" y="3320096"/>
                </a:cubicBezTo>
                <a:cubicBezTo>
                  <a:pt x="4777535" y="3447997"/>
                  <a:pt x="4857601" y="3533740"/>
                  <a:pt x="4986924" y="3533740"/>
                </a:cubicBezTo>
                <a:moveTo>
                  <a:pt x="4677595" y="3525747"/>
                </a:moveTo>
                <a:cubicBezTo>
                  <a:pt x="4699846" y="3525747"/>
                  <a:pt x="4724379" y="3522606"/>
                  <a:pt x="4737882" y="3517753"/>
                </a:cubicBezTo>
                <a:lnTo>
                  <a:pt x="4737882" y="3448664"/>
                </a:lnTo>
                <a:cubicBezTo>
                  <a:pt x="4724379" y="3451043"/>
                  <a:pt x="4712493" y="3452660"/>
                  <a:pt x="4702984" y="3452660"/>
                </a:cubicBezTo>
                <a:cubicBezTo>
                  <a:pt x="4663331" y="3452660"/>
                  <a:pt x="4649068" y="3430392"/>
                  <a:pt x="4649068" y="3388329"/>
                </a:cubicBezTo>
                <a:lnTo>
                  <a:pt x="4649068" y="3189912"/>
                </a:lnTo>
                <a:lnTo>
                  <a:pt x="4729990" y="3189912"/>
                </a:lnTo>
                <a:lnTo>
                  <a:pt x="4729990" y="3116064"/>
                </a:lnTo>
                <a:lnTo>
                  <a:pt x="4649068" y="3116064"/>
                </a:lnTo>
                <a:lnTo>
                  <a:pt x="4649068" y="2997013"/>
                </a:lnTo>
                <a:lnTo>
                  <a:pt x="4557020" y="2997013"/>
                </a:lnTo>
                <a:lnTo>
                  <a:pt x="4557020" y="3116064"/>
                </a:lnTo>
                <a:lnTo>
                  <a:pt x="4487984" y="3116064"/>
                </a:lnTo>
                <a:lnTo>
                  <a:pt x="4487984" y="3189912"/>
                </a:lnTo>
                <a:lnTo>
                  <a:pt x="4557020" y="3189912"/>
                </a:lnTo>
                <a:lnTo>
                  <a:pt x="4557020" y="3405840"/>
                </a:lnTo>
                <a:cubicBezTo>
                  <a:pt x="4557020" y="3495580"/>
                  <a:pt x="4611697" y="3525747"/>
                  <a:pt x="4677595" y="3525747"/>
                </a:cubicBezTo>
                <a:moveTo>
                  <a:pt x="4221446" y="3533740"/>
                </a:moveTo>
                <a:cubicBezTo>
                  <a:pt x="4274601" y="3533740"/>
                  <a:pt x="4313493" y="3512328"/>
                  <a:pt x="4335650" y="3471789"/>
                </a:cubicBezTo>
                <a:lnTo>
                  <a:pt x="4335650" y="3521845"/>
                </a:lnTo>
                <a:lnTo>
                  <a:pt x="4428458" y="3521845"/>
                </a:lnTo>
                <a:lnTo>
                  <a:pt x="4428458" y="3116159"/>
                </a:lnTo>
                <a:lnTo>
                  <a:pt x="4334033" y="3116159"/>
                </a:lnTo>
                <a:lnTo>
                  <a:pt x="4334033" y="3340842"/>
                </a:lnTo>
                <a:cubicBezTo>
                  <a:pt x="4334033" y="3422588"/>
                  <a:pt x="4291147" y="3455991"/>
                  <a:pt x="4249117" y="3455991"/>
                </a:cubicBezTo>
                <a:cubicBezTo>
                  <a:pt x="4201477" y="3455991"/>
                  <a:pt x="4180937" y="3424206"/>
                  <a:pt x="4180937" y="3370248"/>
                </a:cubicBezTo>
                <a:lnTo>
                  <a:pt x="4180937" y="3116159"/>
                </a:lnTo>
                <a:lnTo>
                  <a:pt x="4086512" y="3116159"/>
                </a:lnTo>
                <a:lnTo>
                  <a:pt x="4086512" y="3384523"/>
                </a:lnTo>
                <a:cubicBezTo>
                  <a:pt x="4086512" y="3482923"/>
                  <a:pt x="4142045" y="3533740"/>
                  <a:pt x="4221446" y="3533740"/>
                </a:cubicBezTo>
                <a:moveTo>
                  <a:pt x="3958806" y="3525747"/>
                </a:moveTo>
                <a:cubicBezTo>
                  <a:pt x="3981057" y="3525747"/>
                  <a:pt x="4005590" y="3522606"/>
                  <a:pt x="4019093" y="3517753"/>
                </a:cubicBezTo>
                <a:lnTo>
                  <a:pt x="4019093" y="3448664"/>
                </a:lnTo>
                <a:cubicBezTo>
                  <a:pt x="4005590" y="3451043"/>
                  <a:pt x="3993704" y="3452660"/>
                  <a:pt x="3984195" y="3452660"/>
                </a:cubicBezTo>
                <a:cubicBezTo>
                  <a:pt x="3944542" y="3452660"/>
                  <a:pt x="3930279" y="3430392"/>
                  <a:pt x="3930279" y="3388329"/>
                </a:cubicBezTo>
                <a:lnTo>
                  <a:pt x="3930279" y="3189912"/>
                </a:lnTo>
                <a:lnTo>
                  <a:pt x="4011201" y="3189912"/>
                </a:lnTo>
                <a:lnTo>
                  <a:pt x="4011201" y="3116064"/>
                </a:lnTo>
                <a:lnTo>
                  <a:pt x="3930279" y="3116064"/>
                </a:lnTo>
                <a:lnTo>
                  <a:pt x="3930279" y="2997013"/>
                </a:lnTo>
                <a:lnTo>
                  <a:pt x="3838231" y="2997013"/>
                </a:lnTo>
                <a:lnTo>
                  <a:pt x="3838231" y="3116064"/>
                </a:lnTo>
                <a:lnTo>
                  <a:pt x="3769196" y="3116064"/>
                </a:lnTo>
                <a:lnTo>
                  <a:pt x="3769196" y="3189912"/>
                </a:lnTo>
                <a:lnTo>
                  <a:pt x="3838231" y="3189912"/>
                </a:lnTo>
                <a:lnTo>
                  <a:pt x="3838231" y="3405840"/>
                </a:lnTo>
                <a:cubicBezTo>
                  <a:pt x="3838231" y="3495580"/>
                  <a:pt x="3893003" y="3525747"/>
                  <a:pt x="3958806" y="3525747"/>
                </a:cubicBezTo>
                <a:moveTo>
                  <a:pt x="3601076" y="3012906"/>
                </a:moveTo>
                <a:cubicBezTo>
                  <a:pt x="3601076" y="3047070"/>
                  <a:pt x="3628842" y="3074858"/>
                  <a:pt x="3662979" y="3074858"/>
                </a:cubicBezTo>
                <a:cubicBezTo>
                  <a:pt x="3697117" y="3074858"/>
                  <a:pt x="3724883" y="3047070"/>
                  <a:pt x="3724883" y="3012906"/>
                </a:cubicBezTo>
                <a:cubicBezTo>
                  <a:pt x="3724883" y="2977980"/>
                  <a:pt x="3697117" y="2950192"/>
                  <a:pt x="3662979" y="2950192"/>
                </a:cubicBezTo>
                <a:cubicBezTo>
                  <a:pt x="3628842" y="2950192"/>
                  <a:pt x="3601076" y="2977885"/>
                  <a:pt x="3601076" y="3012906"/>
                </a:cubicBezTo>
                <a:moveTo>
                  <a:pt x="3616100" y="3521750"/>
                </a:moveTo>
                <a:lnTo>
                  <a:pt x="3709669" y="3521750"/>
                </a:lnTo>
                <a:lnTo>
                  <a:pt x="3709669" y="3116064"/>
                </a:lnTo>
                <a:lnTo>
                  <a:pt x="3616100" y="3116064"/>
                </a:lnTo>
                <a:lnTo>
                  <a:pt x="3616100" y="3521750"/>
                </a:lnTo>
                <a:close/>
                <a:moveTo>
                  <a:pt x="3484399" y="3525747"/>
                </a:moveTo>
                <a:cubicBezTo>
                  <a:pt x="3506651" y="3525747"/>
                  <a:pt x="3531184" y="3522606"/>
                  <a:pt x="3544687" y="3517753"/>
                </a:cubicBezTo>
                <a:lnTo>
                  <a:pt x="3544687" y="3448664"/>
                </a:lnTo>
                <a:cubicBezTo>
                  <a:pt x="3531184" y="3451043"/>
                  <a:pt x="3519298" y="3452660"/>
                  <a:pt x="3509789" y="3452660"/>
                </a:cubicBezTo>
                <a:cubicBezTo>
                  <a:pt x="3470136" y="3452660"/>
                  <a:pt x="3455872" y="3430392"/>
                  <a:pt x="3455872" y="3388329"/>
                </a:cubicBezTo>
                <a:lnTo>
                  <a:pt x="3455872" y="3189912"/>
                </a:lnTo>
                <a:lnTo>
                  <a:pt x="3536794" y="3189912"/>
                </a:lnTo>
                <a:lnTo>
                  <a:pt x="3536794" y="3116064"/>
                </a:lnTo>
                <a:lnTo>
                  <a:pt x="3455872" y="3116064"/>
                </a:lnTo>
                <a:lnTo>
                  <a:pt x="3455872" y="2997013"/>
                </a:lnTo>
                <a:lnTo>
                  <a:pt x="3363825" y="2997013"/>
                </a:lnTo>
                <a:lnTo>
                  <a:pt x="3363825" y="3116064"/>
                </a:lnTo>
                <a:lnTo>
                  <a:pt x="3294789" y="3116064"/>
                </a:lnTo>
                <a:lnTo>
                  <a:pt x="3294789" y="3189912"/>
                </a:lnTo>
                <a:lnTo>
                  <a:pt x="3363825" y="3189912"/>
                </a:lnTo>
                <a:lnTo>
                  <a:pt x="3363825" y="3405840"/>
                </a:lnTo>
                <a:cubicBezTo>
                  <a:pt x="3363825" y="3495580"/>
                  <a:pt x="3418597" y="3525747"/>
                  <a:pt x="3484399" y="3525747"/>
                </a:cubicBezTo>
                <a:moveTo>
                  <a:pt x="3087017" y="3533740"/>
                </a:moveTo>
                <a:cubicBezTo>
                  <a:pt x="3189334" y="3533740"/>
                  <a:pt x="3266357" y="3482923"/>
                  <a:pt x="3266357" y="3401938"/>
                </a:cubicBezTo>
                <a:cubicBezTo>
                  <a:pt x="3266357" y="3331326"/>
                  <a:pt x="3207686" y="3299541"/>
                  <a:pt x="3118016" y="3279652"/>
                </a:cubicBezTo>
                <a:lnTo>
                  <a:pt x="3068854" y="3268517"/>
                </a:lnTo>
                <a:cubicBezTo>
                  <a:pt x="3023591" y="3259001"/>
                  <a:pt x="3004573" y="3247867"/>
                  <a:pt x="3004573" y="3221696"/>
                </a:cubicBezTo>
                <a:cubicBezTo>
                  <a:pt x="3004573" y="3192291"/>
                  <a:pt x="3033956" y="3174019"/>
                  <a:pt x="3074370" y="3174019"/>
                </a:cubicBezTo>
                <a:cubicBezTo>
                  <a:pt x="3119633" y="3174019"/>
                  <a:pt x="3148160" y="3193052"/>
                  <a:pt x="3157669" y="3225598"/>
                </a:cubicBezTo>
                <a:lnTo>
                  <a:pt x="3252094" y="3225598"/>
                </a:lnTo>
                <a:cubicBezTo>
                  <a:pt x="3242585" y="3159744"/>
                  <a:pt x="3183058" y="3104930"/>
                  <a:pt x="3075225" y="3104930"/>
                </a:cubicBezTo>
                <a:cubicBezTo>
                  <a:pt x="2976902" y="3104930"/>
                  <a:pt x="2908627" y="3155747"/>
                  <a:pt x="2908627" y="3227216"/>
                </a:cubicBezTo>
                <a:cubicBezTo>
                  <a:pt x="2908627" y="3294687"/>
                  <a:pt x="2957028" y="3328851"/>
                  <a:pt x="3045082" y="3347884"/>
                </a:cubicBezTo>
                <a:lnTo>
                  <a:pt x="3092722" y="3358162"/>
                </a:lnTo>
                <a:cubicBezTo>
                  <a:pt x="3149871" y="3370058"/>
                  <a:pt x="3170506" y="3383571"/>
                  <a:pt x="3170506" y="3411359"/>
                </a:cubicBezTo>
                <a:cubicBezTo>
                  <a:pt x="3170506" y="3444667"/>
                  <a:pt x="3137985" y="3463795"/>
                  <a:pt x="3091961" y="3463795"/>
                </a:cubicBezTo>
                <a:cubicBezTo>
                  <a:pt x="3034051" y="3463795"/>
                  <a:pt x="3003147" y="3436007"/>
                  <a:pt x="2996015" y="3395562"/>
                </a:cubicBezTo>
                <a:lnTo>
                  <a:pt x="2894459" y="3395562"/>
                </a:lnTo>
                <a:cubicBezTo>
                  <a:pt x="2900544" y="3476547"/>
                  <a:pt x="2969580" y="3533740"/>
                  <a:pt x="3087017" y="3533740"/>
                </a:cubicBezTo>
                <a:moveTo>
                  <a:pt x="2479294" y="3521750"/>
                </a:moveTo>
                <a:lnTo>
                  <a:pt x="2573718" y="3521750"/>
                </a:lnTo>
                <a:lnTo>
                  <a:pt x="2573718" y="3295544"/>
                </a:lnTo>
                <a:cubicBezTo>
                  <a:pt x="2573718" y="3215320"/>
                  <a:pt x="2618125" y="3182013"/>
                  <a:pt x="2664910" y="3182013"/>
                </a:cubicBezTo>
                <a:cubicBezTo>
                  <a:pt x="2714072" y="3182013"/>
                  <a:pt x="2731569" y="3215320"/>
                  <a:pt x="2731569" y="3259857"/>
                </a:cubicBezTo>
                <a:lnTo>
                  <a:pt x="2731569" y="3521845"/>
                </a:lnTo>
                <a:lnTo>
                  <a:pt x="2826754" y="3521845"/>
                </a:lnTo>
                <a:lnTo>
                  <a:pt x="2826754" y="3251959"/>
                </a:lnTo>
                <a:cubicBezTo>
                  <a:pt x="2826754" y="3156699"/>
                  <a:pt x="2773598" y="3104264"/>
                  <a:pt x="2691916" y="3104264"/>
                </a:cubicBezTo>
                <a:cubicBezTo>
                  <a:pt x="2633245" y="3104264"/>
                  <a:pt x="2592736" y="3134431"/>
                  <a:pt x="2571341" y="3168595"/>
                </a:cubicBezTo>
                <a:lnTo>
                  <a:pt x="2571341" y="3116159"/>
                </a:lnTo>
                <a:lnTo>
                  <a:pt x="2479294" y="3116159"/>
                </a:lnTo>
                <a:lnTo>
                  <a:pt x="2479294" y="3521750"/>
                </a:lnTo>
                <a:close/>
                <a:moveTo>
                  <a:pt x="2273042" y="3521750"/>
                </a:moveTo>
                <a:lnTo>
                  <a:pt x="2372222" y="3521750"/>
                </a:lnTo>
                <a:lnTo>
                  <a:pt x="2372222" y="2965990"/>
                </a:lnTo>
                <a:lnTo>
                  <a:pt x="2273042" y="2965990"/>
                </a:lnTo>
                <a:lnTo>
                  <a:pt x="2273042" y="3521750"/>
                </a:lnTo>
                <a:close/>
                <a:moveTo>
                  <a:pt x="5500793" y="2775851"/>
                </a:moveTo>
                <a:cubicBezTo>
                  <a:pt x="5603110" y="2775851"/>
                  <a:pt x="5680134" y="2725033"/>
                  <a:pt x="5680134" y="2644048"/>
                </a:cubicBezTo>
                <a:cubicBezTo>
                  <a:pt x="5680134" y="2573437"/>
                  <a:pt x="5621462" y="2541651"/>
                  <a:pt x="5531792" y="2521762"/>
                </a:cubicBezTo>
                <a:lnTo>
                  <a:pt x="5482631" y="2510628"/>
                </a:lnTo>
                <a:cubicBezTo>
                  <a:pt x="5437367" y="2501111"/>
                  <a:pt x="5418349" y="2489977"/>
                  <a:pt x="5418349" y="2463807"/>
                </a:cubicBezTo>
                <a:cubicBezTo>
                  <a:pt x="5418349" y="2434401"/>
                  <a:pt x="5447732" y="2416225"/>
                  <a:pt x="5488146" y="2416225"/>
                </a:cubicBezTo>
                <a:cubicBezTo>
                  <a:pt x="5533409" y="2416225"/>
                  <a:pt x="5561936" y="2435258"/>
                  <a:pt x="5571445" y="2467804"/>
                </a:cubicBezTo>
                <a:lnTo>
                  <a:pt x="5665870" y="2467804"/>
                </a:lnTo>
                <a:cubicBezTo>
                  <a:pt x="5656361" y="2401950"/>
                  <a:pt x="5596834" y="2347135"/>
                  <a:pt x="5489001" y="2347135"/>
                </a:cubicBezTo>
                <a:cubicBezTo>
                  <a:pt x="5390583" y="2347135"/>
                  <a:pt x="5322403" y="2397953"/>
                  <a:pt x="5322403" y="2469422"/>
                </a:cubicBezTo>
                <a:cubicBezTo>
                  <a:pt x="5322403" y="2536893"/>
                  <a:pt x="5370804" y="2571057"/>
                  <a:pt x="5458858" y="2590090"/>
                </a:cubicBezTo>
                <a:lnTo>
                  <a:pt x="5506498" y="2600368"/>
                </a:lnTo>
                <a:cubicBezTo>
                  <a:pt x="5563648" y="2612263"/>
                  <a:pt x="5584282" y="2625777"/>
                  <a:pt x="5584282" y="2653565"/>
                </a:cubicBezTo>
                <a:cubicBezTo>
                  <a:pt x="5584282" y="2686872"/>
                  <a:pt x="5551761" y="2706000"/>
                  <a:pt x="5505737" y="2706000"/>
                </a:cubicBezTo>
                <a:cubicBezTo>
                  <a:pt x="5447827" y="2706000"/>
                  <a:pt x="5416923" y="2678212"/>
                  <a:pt x="5409791" y="2637767"/>
                </a:cubicBezTo>
                <a:lnTo>
                  <a:pt x="5308234" y="2637767"/>
                </a:lnTo>
                <a:cubicBezTo>
                  <a:pt x="5314415" y="2718657"/>
                  <a:pt x="5383356" y="2775851"/>
                  <a:pt x="5500793" y="2775851"/>
                </a:cubicBezTo>
                <a:moveTo>
                  <a:pt x="4957636" y="2519383"/>
                </a:moveTo>
                <a:cubicBezTo>
                  <a:pt x="4966385" y="2462189"/>
                  <a:pt x="5010031" y="2421744"/>
                  <a:pt x="5065564" y="2421744"/>
                </a:cubicBezTo>
                <a:cubicBezTo>
                  <a:pt x="5125851" y="2421744"/>
                  <a:pt x="5163887" y="2460667"/>
                  <a:pt x="5172635" y="2519383"/>
                </a:cubicBezTo>
                <a:lnTo>
                  <a:pt x="4957636" y="2519383"/>
                </a:lnTo>
                <a:close/>
                <a:moveTo>
                  <a:pt x="5069462" y="2775851"/>
                </a:moveTo>
                <a:cubicBezTo>
                  <a:pt x="5169403" y="2775851"/>
                  <a:pt x="5234444" y="2727412"/>
                  <a:pt x="5255935" y="2658323"/>
                </a:cubicBezTo>
                <a:lnTo>
                  <a:pt x="5155994" y="2658323"/>
                </a:lnTo>
                <a:cubicBezTo>
                  <a:pt x="5143348" y="2682114"/>
                  <a:pt x="5117103" y="2701147"/>
                  <a:pt x="5071079" y="2701147"/>
                </a:cubicBezTo>
                <a:cubicBezTo>
                  <a:pt x="5007654" y="2701147"/>
                  <a:pt x="4960774" y="2655849"/>
                  <a:pt x="4956020" y="2588377"/>
                </a:cubicBezTo>
                <a:lnTo>
                  <a:pt x="5266965" y="2588377"/>
                </a:lnTo>
                <a:cubicBezTo>
                  <a:pt x="5265348" y="2434401"/>
                  <a:pt x="5184427" y="2346279"/>
                  <a:pt x="5063091" y="2346279"/>
                </a:cubicBezTo>
                <a:cubicBezTo>
                  <a:pt x="4952786" y="2346279"/>
                  <a:pt x="4859978" y="2435162"/>
                  <a:pt x="4859978" y="2562207"/>
                </a:cubicBezTo>
                <a:cubicBezTo>
                  <a:pt x="4860073" y="2690108"/>
                  <a:pt x="4940140" y="2775851"/>
                  <a:pt x="5069462" y="2775851"/>
                </a:cubicBezTo>
                <a:moveTo>
                  <a:pt x="4675408" y="2255016"/>
                </a:moveTo>
                <a:cubicBezTo>
                  <a:pt x="4675408" y="2289180"/>
                  <a:pt x="4703174" y="2316968"/>
                  <a:pt x="4737312" y="2316968"/>
                </a:cubicBezTo>
                <a:cubicBezTo>
                  <a:pt x="4771449" y="2316968"/>
                  <a:pt x="4799215" y="2289180"/>
                  <a:pt x="4799215" y="2255016"/>
                </a:cubicBezTo>
                <a:cubicBezTo>
                  <a:pt x="4799215" y="2220091"/>
                  <a:pt x="4771449" y="2192303"/>
                  <a:pt x="4737312" y="2192303"/>
                </a:cubicBezTo>
                <a:cubicBezTo>
                  <a:pt x="4703174" y="2192303"/>
                  <a:pt x="4675408" y="2220091"/>
                  <a:pt x="4675408" y="2255016"/>
                </a:cubicBezTo>
                <a:moveTo>
                  <a:pt x="4690527" y="2763956"/>
                </a:moveTo>
                <a:lnTo>
                  <a:pt x="4784096" y="2763956"/>
                </a:lnTo>
                <a:lnTo>
                  <a:pt x="4784096" y="2358270"/>
                </a:lnTo>
                <a:lnTo>
                  <a:pt x="4690527" y="2358270"/>
                </a:lnTo>
                <a:lnTo>
                  <a:pt x="4690527" y="2763956"/>
                </a:lnTo>
                <a:close/>
                <a:moveTo>
                  <a:pt x="4393274" y="2763956"/>
                </a:moveTo>
                <a:lnTo>
                  <a:pt x="4487699" y="2763956"/>
                </a:lnTo>
                <a:lnTo>
                  <a:pt x="4487699" y="2580574"/>
                </a:lnTo>
                <a:cubicBezTo>
                  <a:pt x="4487699" y="2508344"/>
                  <a:pt x="4508334" y="2460667"/>
                  <a:pt x="4557495" y="2443251"/>
                </a:cubicBezTo>
                <a:cubicBezTo>
                  <a:pt x="4577369" y="2436114"/>
                  <a:pt x="4601142" y="2434496"/>
                  <a:pt x="4629669" y="2436876"/>
                </a:cubicBezTo>
                <a:lnTo>
                  <a:pt x="4629669" y="2346374"/>
                </a:lnTo>
                <a:cubicBezTo>
                  <a:pt x="4559017" y="2342377"/>
                  <a:pt x="4511472" y="2369404"/>
                  <a:pt x="4485322" y="2441634"/>
                </a:cubicBezTo>
                <a:lnTo>
                  <a:pt x="4485322" y="2358270"/>
                </a:lnTo>
                <a:lnTo>
                  <a:pt x="4393274" y="2358270"/>
                </a:lnTo>
                <a:lnTo>
                  <a:pt x="4393274" y="2763956"/>
                </a:lnTo>
                <a:close/>
                <a:moveTo>
                  <a:pt x="3987333" y="2560684"/>
                </a:moveTo>
                <a:cubicBezTo>
                  <a:pt x="3987333" y="2476559"/>
                  <a:pt x="4023848" y="2422506"/>
                  <a:pt x="4090506" y="2422506"/>
                </a:cubicBezTo>
                <a:cubicBezTo>
                  <a:pt x="4153171" y="2422506"/>
                  <a:pt x="4196817" y="2480461"/>
                  <a:pt x="4196817" y="2560684"/>
                </a:cubicBezTo>
                <a:cubicBezTo>
                  <a:pt x="4196817" y="2641669"/>
                  <a:pt x="4153171" y="2700386"/>
                  <a:pt x="4090506" y="2700386"/>
                </a:cubicBezTo>
                <a:cubicBezTo>
                  <a:pt x="4023753" y="2700386"/>
                  <a:pt x="3987333" y="2645666"/>
                  <a:pt x="3987333" y="2560684"/>
                </a:cubicBezTo>
                <a:moveTo>
                  <a:pt x="4072154" y="2775851"/>
                </a:moveTo>
                <a:cubicBezTo>
                  <a:pt x="4130824" y="2775851"/>
                  <a:pt x="4173710" y="2749681"/>
                  <a:pt x="4195106" y="2713138"/>
                </a:cubicBezTo>
                <a:lnTo>
                  <a:pt x="4195106" y="2763956"/>
                </a:lnTo>
                <a:lnTo>
                  <a:pt x="4290291" y="2763956"/>
                </a:lnTo>
                <a:lnTo>
                  <a:pt x="4290291" y="2358270"/>
                </a:lnTo>
                <a:lnTo>
                  <a:pt x="4195106" y="2358270"/>
                </a:lnTo>
                <a:lnTo>
                  <a:pt x="4195106" y="2410705"/>
                </a:lnTo>
                <a:cubicBezTo>
                  <a:pt x="4173710" y="2374162"/>
                  <a:pt x="4130824" y="2346374"/>
                  <a:pt x="4072154" y="2346374"/>
                </a:cubicBezTo>
                <a:cubicBezTo>
                  <a:pt x="3968981" y="2346374"/>
                  <a:pt x="3890531" y="2427359"/>
                  <a:pt x="3890531" y="2560684"/>
                </a:cubicBezTo>
                <a:cubicBezTo>
                  <a:pt x="3890531" y="2694010"/>
                  <a:pt x="3969076" y="2775851"/>
                  <a:pt x="4072154" y="2775851"/>
                </a:cubicBezTo>
                <a:moveTo>
                  <a:pt x="3606781" y="2775851"/>
                </a:moveTo>
                <a:cubicBezTo>
                  <a:pt x="3659937" y="2775851"/>
                  <a:pt x="3698829" y="2754439"/>
                  <a:pt x="3720985" y="2713899"/>
                </a:cubicBezTo>
                <a:lnTo>
                  <a:pt x="3720985" y="2763956"/>
                </a:lnTo>
                <a:lnTo>
                  <a:pt x="3813793" y="2763956"/>
                </a:lnTo>
                <a:lnTo>
                  <a:pt x="3813793" y="2358270"/>
                </a:lnTo>
                <a:lnTo>
                  <a:pt x="3719368" y="2358270"/>
                </a:lnTo>
                <a:lnTo>
                  <a:pt x="3719368" y="2582953"/>
                </a:lnTo>
                <a:cubicBezTo>
                  <a:pt x="3719368" y="2664699"/>
                  <a:pt x="3676578" y="2698102"/>
                  <a:pt x="3634452" y="2698102"/>
                </a:cubicBezTo>
                <a:cubicBezTo>
                  <a:pt x="3586812" y="2698102"/>
                  <a:pt x="3566177" y="2666317"/>
                  <a:pt x="3566177" y="2612359"/>
                </a:cubicBezTo>
                <a:lnTo>
                  <a:pt x="3566177" y="2358270"/>
                </a:lnTo>
                <a:lnTo>
                  <a:pt x="3471753" y="2358270"/>
                </a:lnTo>
                <a:lnTo>
                  <a:pt x="3471753" y="2626538"/>
                </a:lnTo>
                <a:cubicBezTo>
                  <a:pt x="3471847" y="2725033"/>
                  <a:pt x="3527381" y="2775851"/>
                  <a:pt x="3606781" y="2775851"/>
                </a:cubicBezTo>
                <a:moveTo>
                  <a:pt x="3345187" y="2767952"/>
                </a:moveTo>
                <a:cubicBezTo>
                  <a:pt x="3367438" y="2767952"/>
                  <a:pt x="3391972" y="2764812"/>
                  <a:pt x="3405475" y="2759959"/>
                </a:cubicBezTo>
                <a:lnTo>
                  <a:pt x="3405475" y="2690869"/>
                </a:lnTo>
                <a:cubicBezTo>
                  <a:pt x="3391972" y="2693248"/>
                  <a:pt x="3380085" y="2694866"/>
                  <a:pt x="3370576" y="2694866"/>
                </a:cubicBezTo>
                <a:cubicBezTo>
                  <a:pt x="3330924" y="2694866"/>
                  <a:pt x="3316660" y="2672693"/>
                  <a:pt x="3316660" y="2630535"/>
                </a:cubicBezTo>
                <a:lnTo>
                  <a:pt x="3316660" y="2432022"/>
                </a:lnTo>
                <a:lnTo>
                  <a:pt x="3397582" y="2432022"/>
                </a:lnTo>
                <a:lnTo>
                  <a:pt x="3397582" y="2358174"/>
                </a:lnTo>
                <a:lnTo>
                  <a:pt x="3316660" y="2358174"/>
                </a:lnTo>
                <a:lnTo>
                  <a:pt x="3316660" y="2239124"/>
                </a:lnTo>
                <a:lnTo>
                  <a:pt x="3224612" y="2239124"/>
                </a:lnTo>
                <a:lnTo>
                  <a:pt x="3224612" y="2358174"/>
                </a:lnTo>
                <a:lnTo>
                  <a:pt x="3155577" y="2358174"/>
                </a:lnTo>
                <a:lnTo>
                  <a:pt x="3155577" y="2432022"/>
                </a:lnTo>
                <a:lnTo>
                  <a:pt x="3224612" y="2432022"/>
                </a:lnTo>
                <a:lnTo>
                  <a:pt x="3224612" y="2647950"/>
                </a:lnTo>
                <a:cubicBezTo>
                  <a:pt x="3224612" y="2737785"/>
                  <a:pt x="3279289" y="2767952"/>
                  <a:pt x="3345187" y="2767952"/>
                </a:cubicBezTo>
                <a:moveTo>
                  <a:pt x="2942384" y="2775851"/>
                </a:moveTo>
                <a:cubicBezTo>
                  <a:pt x="3048695" y="2775851"/>
                  <a:pt x="3116114" y="2711520"/>
                  <a:pt x="3127240" y="2636150"/>
                </a:cubicBezTo>
                <a:lnTo>
                  <a:pt x="3033671" y="2636150"/>
                </a:lnTo>
                <a:cubicBezTo>
                  <a:pt x="3020929" y="2671836"/>
                  <a:pt x="2994018" y="2698102"/>
                  <a:pt x="2944001" y="2698102"/>
                </a:cubicBezTo>
                <a:cubicBezTo>
                  <a:pt x="2886091" y="2698102"/>
                  <a:pt x="2840067" y="2651281"/>
                  <a:pt x="2840067" y="2562302"/>
                </a:cubicBezTo>
                <a:cubicBezTo>
                  <a:pt x="2840067" y="2472562"/>
                  <a:pt x="2885330" y="2424980"/>
                  <a:pt x="2946378" y="2424980"/>
                </a:cubicBezTo>
                <a:cubicBezTo>
                  <a:pt x="2992402" y="2424980"/>
                  <a:pt x="3020929" y="2450389"/>
                  <a:pt x="3033671" y="2486932"/>
                </a:cubicBezTo>
                <a:lnTo>
                  <a:pt x="3126479" y="2486932"/>
                </a:lnTo>
                <a:cubicBezTo>
                  <a:pt x="3115353" y="2410705"/>
                  <a:pt x="3050312" y="2347230"/>
                  <a:pt x="2944761" y="2347230"/>
                </a:cubicBezTo>
                <a:cubicBezTo>
                  <a:pt x="2828180" y="2347230"/>
                  <a:pt x="2740887" y="2431356"/>
                  <a:pt x="2740887" y="2562397"/>
                </a:cubicBezTo>
                <a:cubicBezTo>
                  <a:pt x="2740887" y="2694866"/>
                  <a:pt x="2826564" y="2775851"/>
                  <a:pt x="2942384" y="2775851"/>
                </a:cubicBezTo>
                <a:moveTo>
                  <a:pt x="2380114" y="2564681"/>
                </a:moveTo>
                <a:lnTo>
                  <a:pt x="2417390" y="2455908"/>
                </a:lnTo>
                <a:cubicBezTo>
                  <a:pt x="2433270" y="2414607"/>
                  <a:pt x="2448294" y="2367786"/>
                  <a:pt x="2466552" y="2312210"/>
                </a:cubicBezTo>
                <a:lnTo>
                  <a:pt x="2467312" y="2312210"/>
                </a:lnTo>
                <a:cubicBezTo>
                  <a:pt x="2486330" y="2367786"/>
                  <a:pt x="2502210" y="2415464"/>
                  <a:pt x="2516474" y="2455147"/>
                </a:cubicBezTo>
                <a:lnTo>
                  <a:pt x="2553749" y="2564681"/>
                </a:lnTo>
                <a:lnTo>
                  <a:pt x="2380114" y="2564681"/>
                </a:lnTo>
                <a:close/>
                <a:moveTo>
                  <a:pt x="2207240" y="2763956"/>
                </a:moveTo>
                <a:lnTo>
                  <a:pt x="2311174" y="2763956"/>
                </a:lnTo>
                <a:lnTo>
                  <a:pt x="2350826" y="2648045"/>
                </a:lnTo>
                <a:lnTo>
                  <a:pt x="2582466" y="2648045"/>
                </a:lnTo>
                <a:lnTo>
                  <a:pt x="2622119" y="2763956"/>
                </a:lnTo>
                <a:lnTo>
                  <a:pt x="2728430" y="2763956"/>
                </a:lnTo>
                <a:lnTo>
                  <a:pt x="2523701" y="2208195"/>
                </a:lnTo>
                <a:lnTo>
                  <a:pt x="2414252" y="2208195"/>
                </a:lnTo>
                <a:lnTo>
                  <a:pt x="2207240" y="2763956"/>
                </a:lnTo>
                <a:close/>
              </a:path>
            </a:pathLst>
          </a:custGeom>
          <a:solidFill>
            <a:schemeClr val="accent1"/>
          </a:solidFill>
          <a:ln w="9509" cap="flat">
            <a:noFill/>
            <a:prstDash val="solid"/>
            <a:miter/>
          </a:ln>
        </p:spPr>
        <p:txBody>
          <a:bodyPr rtlCol="0" anchor="ctr"/>
          <a:lstStyle/>
          <a:p>
            <a:endParaRPr lang="en-US" sz="1350" dirty="0"/>
          </a:p>
        </p:txBody>
      </p:sp>
      <p:sp>
        <p:nvSpPr>
          <p:cNvPr id="4" name="Footer Placeholder 4">
            <a:extLst>
              <a:ext uri="{FF2B5EF4-FFF2-40B4-BE49-F238E27FC236}">
                <a16:creationId xmlns:a16="http://schemas.microsoft.com/office/drawing/2014/main" id="{5620758D-F7DA-9AC4-5413-311A1B9B4919}"/>
              </a:ext>
            </a:extLst>
          </p:cNvPr>
          <p:cNvSpPr>
            <a:spLocks noGrp="1"/>
          </p:cNvSpPr>
          <p:nvPr>
            <p:ph type="ftr" sz="quarter" idx="3"/>
          </p:nvPr>
        </p:nvSpPr>
        <p:spPr>
          <a:xfrm>
            <a:off x="4038600" y="6400800"/>
            <a:ext cx="4114800" cy="186484"/>
          </a:xfrm>
          <a:prstGeom prst="rect">
            <a:avLst/>
          </a:prstGeom>
        </p:spPr>
        <p:txBody>
          <a:bodyPr vert="horz" lIns="0" tIns="0" rIns="0" bIns="0" rtlCol="0" anchor="b" anchorCtr="0">
            <a:noAutofit/>
          </a:bodyPr>
          <a:lstStyle>
            <a:lvl1pPr algn="ctr">
              <a:defRPr sz="750" b="0" i="0">
                <a:solidFill>
                  <a:schemeClr val="tx1"/>
                </a:solidFill>
                <a:latin typeface="ABC Oracle Medium" panose="020B0504040202060203" pitchFamily="34" charset="77"/>
              </a:defRPr>
            </a:lvl1pPr>
          </a:lstStyle>
          <a:p>
            <a:endParaRPr lang="en-US" dirty="0"/>
          </a:p>
        </p:txBody>
      </p:sp>
    </p:spTree>
    <p:extLst>
      <p:ext uri="{BB962C8B-B14F-4D97-AF65-F5344CB8AC3E}">
        <p14:creationId xmlns:p14="http://schemas.microsoft.com/office/powerpoint/2010/main" val="121802349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1_Section Title">
    <p:bg>
      <p:bgPr>
        <a:solidFill>
          <a:schemeClr val="accent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BC0A35-605B-540D-A6C1-A30375E8AD1E}"/>
              </a:ext>
            </a:extLst>
          </p:cNvPr>
          <p:cNvSpPr>
            <a:spLocks noGrp="1"/>
          </p:cNvSpPr>
          <p:nvPr>
            <p:ph type="title"/>
          </p:nvPr>
        </p:nvSpPr>
        <p:spPr>
          <a:xfrm>
            <a:off x="314324" y="269601"/>
            <a:ext cx="11554001" cy="1220996"/>
          </a:xfrm>
        </p:spPr>
        <p:txBody>
          <a:bodyPr/>
          <a:lstStyle>
            <a:lvl1pPr>
              <a:defRPr sz="3150" b="0" i="0">
                <a:solidFill>
                  <a:schemeClr val="bg1"/>
                </a:solidFill>
                <a:latin typeface="+mj-lt"/>
              </a:defRPr>
            </a:lvl1pPr>
          </a:lstStyle>
          <a:p>
            <a:r>
              <a:rPr lang="en-US"/>
              <a:t>Click to edit Master title style</a:t>
            </a:r>
            <a:endParaRPr lang="en-GB" dirty="0"/>
          </a:p>
        </p:txBody>
      </p:sp>
      <p:sp>
        <p:nvSpPr>
          <p:cNvPr id="12" name="Graphic 9">
            <a:extLst>
              <a:ext uri="{FF2B5EF4-FFF2-40B4-BE49-F238E27FC236}">
                <a16:creationId xmlns:a16="http://schemas.microsoft.com/office/drawing/2014/main" id="{DC6B46B2-5670-951A-34DC-520A5FFF8E92}"/>
              </a:ext>
            </a:extLst>
          </p:cNvPr>
          <p:cNvSpPr/>
          <p:nvPr/>
        </p:nvSpPr>
        <p:spPr>
          <a:xfrm>
            <a:off x="352426" y="5770222"/>
            <a:ext cx="1250905" cy="778216"/>
          </a:xfrm>
          <a:custGeom>
            <a:avLst/>
            <a:gdLst>
              <a:gd name="connsiteX0" fmla="*/ 1616252 w 5680133"/>
              <a:gd name="connsiteY0" fmla="*/ 1027014 h 3533740"/>
              <a:gd name="connsiteX1" fmla="*/ 1026216 w 5680133"/>
              <a:gd name="connsiteY1" fmla="*/ 1617605 h 3533740"/>
              <a:gd name="connsiteX2" fmla="*/ 436180 w 5680133"/>
              <a:gd name="connsiteY2" fmla="*/ 1027014 h 3533740"/>
              <a:gd name="connsiteX3" fmla="*/ 1026216 w 5680133"/>
              <a:gd name="connsiteY3" fmla="*/ 436519 h 3533740"/>
              <a:gd name="connsiteX4" fmla="*/ 1616252 w 5680133"/>
              <a:gd name="connsiteY4" fmla="*/ 1027014 h 3533740"/>
              <a:gd name="connsiteX5" fmla="*/ 2052432 w 5680133"/>
              <a:gd name="connsiteY5" fmla="*/ 2054029 h 3533740"/>
              <a:gd name="connsiteX6" fmla="*/ 2052432 w 5680133"/>
              <a:gd name="connsiteY6" fmla="*/ 1027014 h 3533740"/>
              <a:gd name="connsiteX7" fmla="*/ 1026216 w 5680133"/>
              <a:gd name="connsiteY7" fmla="*/ 0 h 3533740"/>
              <a:gd name="connsiteX8" fmla="*/ 0 w 5680133"/>
              <a:gd name="connsiteY8" fmla="*/ 1027014 h 3533740"/>
              <a:gd name="connsiteX9" fmla="*/ 1026216 w 5680133"/>
              <a:gd name="connsiteY9" fmla="*/ 2054029 h 3533740"/>
              <a:gd name="connsiteX10" fmla="*/ 2052432 w 5680133"/>
              <a:gd name="connsiteY10" fmla="*/ 2054029 h 3533740"/>
              <a:gd name="connsiteX11" fmla="*/ 5302720 w 5680133"/>
              <a:gd name="connsiteY11" fmla="*/ 3528126 h 3533740"/>
              <a:gd name="connsiteX12" fmla="*/ 5363767 w 5680133"/>
              <a:gd name="connsiteY12" fmla="*/ 3466935 h 3533740"/>
              <a:gd name="connsiteX13" fmla="*/ 5302720 w 5680133"/>
              <a:gd name="connsiteY13" fmla="*/ 3406601 h 3533740"/>
              <a:gd name="connsiteX14" fmla="*/ 5241576 w 5680133"/>
              <a:gd name="connsiteY14" fmla="*/ 3466935 h 3533740"/>
              <a:gd name="connsiteX15" fmla="*/ 5302720 w 5680133"/>
              <a:gd name="connsiteY15" fmla="*/ 3528126 h 3533740"/>
              <a:gd name="connsiteX16" fmla="*/ 4875097 w 5680133"/>
              <a:gd name="connsiteY16" fmla="*/ 3277272 h 3533740"/>
              <a:gd name="connsiteX17" fmla="*/ 4983025 w 5680133"/>
              <a:gd name="connsiteY17" fmla="*/ 3179634 h 3533740"/>
              <a:gd name="connsiteX18" fmla="*/ 5090097 w 5680133"/>
              <a:gd name="connsiteY18" fmla="*/ 3277272 h 3533740"/>
              <a:gd name="connsiteX19" fmla="*/ 4875097 w 5680133"/>
              <a:gd name="connsiteY19" fmla="*/ 3277272 h 3533740"/>
              <a:gd name="connsiteX20" fmla="*/ 4986924 w 5680133"/>
              <a:gd name="connsiteY20" fmla="*/ 3533740 h 3533740"/>
              <a:gd name="connsiteX21" fmla="*/ 5173396 w 5680133"/>
              <a:gd name="connsiteY21" fmla="*/ 3416213 h 3533740"/>
              <a:gd name="connsiteX22" fmla="*/ 5073456 w 5680133"/>
              <a:gd name="connsiteY22" fmla="*/ 3416213 h 3533740"/>
              <a:gd name="connsiteX23" fmla="*/ 4988540 w 5680133"/>
              <a:gd name="connsiteY23" fmla="*/ 3459037 h 3533740"/>
              <a:gd name="connsiteX24" fmla="*/ 4873481 w 5680133"/>
              <a:gd name="connsiteY24" fmla="*/ 3346267 h 3533740"/>
              <a:gd name="connsiteX25" fmla="*/ 5184427 w 5680133"/>
              <a:gd name="connsiteY25" fmla="*/ 3346267 h 3533740"/>
              <a:gd name="connsiteX26" fmla="*/ 4980553 w 5680133"/>
              <a:gd name="connsiteY26" fmla="*/ 3104168 h 3533740"/>
              <a:gd name="connsiteX27" fmla="*/ 4777440 w 5680133"/>
              <a:gd name="connsiteY27" fmla="*/ 3320096 h 3533740"/>
              <a:gd name="connsiteX28" fmla="*/ 4986924 w 5680133"/>
              <a:gd name="connsiteY28" fmla="*/ 3533740 h 3533740"/>
              <a:gd name="connsiteX29" fmla="*/ 4677595 w 5680133"/>
              <a:gd name="connsiteY29" fmla="*/ 3525747 h 3533740"/>
              <a:gd name="connsiteX30" fmla="*/ 4737882 w 5680133"/>
              <a:gd name="connsiteY30" fmla="*/ 3517753 h 3533740"/>
              <a:gd name="connsiteX31" fmla="*/ 4737882 w 5680133"/>
              <a:gd name="connsiteY31" fmla="*/ 3448664 h 3533740"/>
              <a:gd name="connsiteX32" fmla="*/ 4702984 w 5680133"/>
              <a:gd name="connsiteY32" fmla="*/ 3452660 h 3533740"/>
              <a:gd name="connsiteX33" fmla="*/ 4649068 w 5680133"/>
              <a:gd name="connsiteY33" fmla="*/ 3388329 h 3533740"/>
              <a:gd name="connsiteX34" fmla="*/ 4649068 w 5680133"/>
              <a:gd name="connsiteY34" fmla="*/ 3189912 h 3533740"/>
              <a:gd name="connsiteX35" fmla="*/ 4729990 w 5680133"/>
              <a:gd name="connsiteY35" fmla="*/ 3189912 h 3533740"/>
              <a:gd name="connsiteX36" fmla="*/ 4729990 w 5680133"/>
              <a:gd name="connsiteY36" fmla="*/ 3116064 h 3533740"/>
              <a:gd name="connsiteX37" fmla="*/ 4649068 w 5680133"/>
              <a:gd name="connsiteY37" fmla="*/ 3116064 h 3533740"/>
              <a:gd name="connsiteX38" fmla="*/ 4649068 w 5680133"/>
              <a:gd name="connsiteY38" fmla="*/ 2997013 h 3533740"/>
              <a:gd name="connsiteX39" fmla="*/ 4557020 w 5680133"/>
              <a:gd name="connsiteY39" fmla="*/ 2997013 h 3533740"/>
              <a:gd name="connsiteX40" fmla="*/ 4557020 w 5680133"/>
              <a:gd name="connsiteY40" fmla="*/ 3116064 h 3533740"/>
              <a:gd name="connsiteX41" fmla="*/ 4487984 w 5680133"/>
              <a:gd name="connsiteY41" fmla="*/ 3116064 h 3533740"/>
              <a:gd name="connsiteX42" fmla="*/ 4487984 w 5680133"/>
              <a:gd name="connsiteY42" fmla="*/ 3189912 h 3533740"/>
              <a:gd name="connsiteX43" fmla="*/ 4557020 w 5680133"/>
              <a:gd name="connsiteY43" fmla="*/ 3189912 h 3533740"/>
              <a:gd name="connsiteX44" fmla="*/ 4557020 w 5680133"/>
              <a:gd name="connsiteY44" fmla="*/ 3405840 h 3533740"/>
              <a:gd name="connsiteX45" fmla="*/ 4677595 w 5680133"/>
              <a:gd name="connsiteY45" fmla="*/ 3525747 h 3533740"/>
              <a:gd name="connsiteX46" fmla="*/ 4221446 w 5680133"/>
              <a:gd name="connsiteY46" fmla="*/ 3533740 h 3533740"/>
              <a:gd name="connsiteX47" fmla="*/ 4335650 w 5680133"/>
              <a:gd name="connsiteY47" fmla="*/ 3471789 h 3533740"/>
              <a:gd name="connsiteX48" fmla="*/ 4335650 w 5680133"/>
              <a:gd name="connsiteY48" fmla="*/ 3521845 h 3533740"/>
              <a:gd name="connsiteX49" fmla="*/ 4428458 w 5680133"/>
              <a:gd name="connsiteY49" fmla="*/ 3521845 h 3533740"/>
              <a:gd name="connsiteX50" fmla="*/ 4428458 w 5680133"/>
              <a:gd name="connsiteY50" fmla="*/ 3116159 h 3533740"/>
              <a:gd name="connsiteX51" fmla="*/ 4334033 w 5680133"/>
              <a:gd name="connsiteY51" fmla="*/ 3116159 h 3533740"/>
              <a:gd name="connsiteX52" fmla="*/ 4334033 w 5680133"/>
              <a:gd name="connsiteY52" fmla="*/ 3340842 h 3533740"/>
              <a:gd name="connsiteX53" fmla="*/ 4249117 w 5680133"/>
              <a:gd name="connsiteY53" fmla="*/ 3455991 h 3533740"/>
              <a:gd name="connsiteX54" fmla="*/ 4180937 w 5680133"/>
              <a:gd name="connsiteY54" fmla="*/ 3370248 h 3533740"/>
              <a:gd name="connsiteX55" fmla="*/ 4180937 w 5680133"/>
              <a:gd name="connsiteY55" fmla="*/ 3116159 h 3533740"/>
              <a:gd name="connsiteX56" fmla="*/ 4086512 w 5680133"/>
              <a:gd name="connsiteY56" fmla="*/ 3116159 h 3533740"/>
              <a:gd name="connsiteX57" fmla="*/ 4086512 w 5680133"/>
              <a:gd name="connsiteY57" fmla="*/ 3384523 h 3533740"/>
              <a:gd name="connsiteX58" fmla="*/ 4221446 w 5680133"/>
              <a:gd name="connsiteY58" fmla="*/ 3533740 h 3533740"/>
              <a:gd name="connsiteX59" fmla="*/ 3958806 w 5680133"/>
              <a:gd name="connsiteY59" fmla="*/ 3525747 h 3533740"/>
              <a:gd name="connsiteX60" fmla="*/ 4019093 w 5680133"/>
              <a:gd name="connsiteY60" fmla="*/ 3517753 h 3533740"/>
              <a:gd name="connsiteX61" fmla="*/ 4019093 w 5680133"/>
              <a:gd name="connsiteY61" fmla="*/ 3448664 h 3533740"/>
              <a:gd name="connsiteX62" fmla="*/ 3984195 w 5680133"/>
              <a:gd name="connsiteY62" fmla="*/ 3452660 h 3533740"/>
              <a:gd name="connsiteX63" fmla="*/ 3930279 w 5680133"/>
              <a:gd name="connsiteY63" fmla="*/ 3388329 h 3533740"/>
              <a:gd name="connsiteX64" fmla="*/ 3930279 w 5680133"/>
              <a:gd name="connsiteY64" fmla="*/ 3189912 h 3533740"/>
              <a:gd name="connsiteX65" fmla="*/ 4011201 w 5680133"/>
              <a:gd name="connsiteY65" fmla="*/ 3189912 h 3533740"/>
              <a:gd name="connsiteX66" fmla="*/ 4011201 w 5680133"/>
              <a:gd name="connsiteY66" fmla="*/ 3116064 h 3533740"/>
              <a:gd name="connsiteX67" fmla="*/ 3930279 w 5680133"/>
              <a:gd name="connsiteY67" fmla="*/ 3116064 h 3533740"/>
              <a:gd name="connsiteX68" fmla="*/ 3930279 w 5680133"/>
              <a:gd name="connsiteY68" fmla="*/ 2997013 h 3533740"/>
              <a:gd name="connsiteX69" fmla="*/ 3838231 w 5680133"/>
              <a:gd name="connsiteY69" fmla="*/ 2997013 h 3533740"/>
              <a:gd name="connsiteX70" fmla="*/ 3838231 w 5680133"/>
              <a:gd name="connsiteY70" fmla="*/ 3116064 h 3533740"/>
              <a:gd name="connsiteX71" fmla="*/ 3769196 w 5680133"/>
              <a:gd name="connsiteY71" fmla="*/ 3116064 h 3533740"/>
              <a:gd name="connsiteX72" fmla="*/ 3769196 w 5680133"/>
              <a:gd name="connsiteY72" fmla="*/ 3189912 h 3533740"/>
              <a:gd name="connsiteX73" fmla="*/ 3838231 w 5680133"/>
              <a:gd name="connsiteY73" fmla="*/ 3189912 h 3533740"/>
              <a:gd name="connsiteX74" fmla="*/ 3838231 w 5680133"/>
              <a:gd name="connsiteY74" fmla="*/ 3405840 h 3533740"/>
              <a:gd name="connsiteX75" fmla="*/ 3958806 w 5680133"/>
              <a:gd name="connsiteY75" fmla="*/ 3525747 h 3533740"/>
              <a:gd name="connsiteX76" fmla="*/ 3601076 w 5680133"/>
              <a:gd name="connsiteY76" fmla="*/ 3012906 h 3533740"/>
              <a:gd name="connsiteX77" fmla="*/ 3662979 w 5680133"/>
              <a:gd name="connsiteY77" fmla="*/ 3074858 h 3533740"/>
              <a:gd name="connsiteX78" fmla="*/ 3724883 w 5680133"/>
              <a:gd name="connsiteY78" fmla="*/ 3012906 h 3533740"/>
              <a:gd name="connsiteX79" fmla="*/ 3662979 w 5680133"/>
              <a:gd name="connsiteY79" fmla="*/ 2950192 h 3533740"/>
              <a:gd name="connsiteX80" fmla="*/ 3601076 w 5680133"/>
              <a:gd name="connsiteY80" fmla="*/ 3012906 h 3533740"/>
              <a:gd name="connsiteX81" fmla="*/ 3616100 w 5680133"/>
              <a:gd name="connsiteY81" fmla="*/ 3521750 h 3533740"/>
              <a:gd name="connsiteX82" fmla="*/ 3709669 w 5680133"/>
              <a:gd name="connsiteY82" fmla="*/ 3521750 h 3533740"/>
              <a:gd name="connsiteX83" fmla="*/ 3709669 w 5680133"/>
              <a:gd name="connsiteY83" fmla="*/ 3116064 h 3533740"/>
              <a:gd name="connsiteX84" fmla="*/ 3616100 w 5680133"/>
              <a:gd name="connsiteY84" fmla="*/ 3116064 h 3533740"/>
              <a:gd name="connsiteX85" fmla="*/ 3616100 w 5680133"/>
              <a:gd name="connsiteY85" fmla="*/ 3521750 h 3533740"/>
              <a:gd name="connsiteX86" fmla="*/ 3484399 w 5680133"/>
              <a:gd name="connsiteY86" fmla="*/ 3525747 h 3533740"/>
              <a:gd name="connsiteX87" fmla="*/ 3544687 w 5680133"/>
              <a:gd name="connsiteY87" fmla="*/ 3517753 h 3533740"/>
              <a:gd name="connsiteX88" fmla="*/ 3544687 w 5680133"/>
              <a:gd name="connsiteY88" fmla="*/ 3448664 h 3533740"/>
              <a:gd name="connsiteX89" fmla="*/ 3509789 w 5680133"/>
              <a:gd name="connsiteY89" fmla="*/ 3452660 h 3533740"/>
              <a:gd name="connsiteX90" fmla="*/ 3455872 w 5680133"/>
              <a:gd name="connsiteY90" fmla="*/ 3388329 h 3533740"/>
              <a:gd name="connsiteX91" fmla="*/ 3455872 w 5680133"/>
              <a:gd name="connsiteY91" fmla="*/ 3189912 h 3533740"/>
              <a:gd name="connsiteX92" fmla="*/ 3536794 w 5680133"/>
              <a:gd name="connsiteY92" fmla="*/ 3189912 h 3533740"/>
              <a:gd name="connsiteX93" fmla="*/ 3536794 w 5680133"/>
              <a:gd name="connsiteY93" fmla="*/ 3116064 h 3533740"/>
              <a:gd name="connsiteX94" fmla="*/ 3455872 w 5680133"/>
              <a:gd name="connsiteY94" fmla="*/ 3116064 h 3533740"/>
              <a:gd name="connsiteX95" fmla="*/ 3455872 w 5680133"/>
              <a:gd name="connsiteY95" fmla="*/ 2997013 h 3533740"/>
              <a:gd name="connsiteX96" fmla="*/ 3363825 w 5680133"/>
              <a:gd name="connsiteY96" fmla="*/ 2997013 h 3533740"/>
              <a:gd name="connsiteX97" fmla="*/ 3363825 w 5680133"/>
              <a:gd name="connsiteY97" fmla="*/ 3116064 h 3533740"/>
              <a:gd name="connsiteX98" fmla="*/ 3294789 w 5680133"/>
              <a:gd name="connsiteY98" fmla="*/ 3116064 h 3533740"/>
              <a:gd name="connsiteX99" fmla="*/ 3294789 w 5680133"/>
              <a:gd name="connsiteY99" fmla="*/ 3189912 h 3533740"/>
              <a:gd name="connsiteX100" fmla="*/ 3363825 w 5680133"/>
              <a:gd name="connsiteY100" fmla="*/ 3189912 h 3533740"/>
              <a:gd name="connsiteX101" fmla="*/ 3363825 w 5680133"/>
              <a:gd name="connsiteY101" fmla="*/ 3405840 h 3533740"/>
              <a:gd name="connsiteX102" fmla="*/ 3484399 w 5680133"/>
              <a:gd name="connsiteY102" fmla="*/ 3525747 h 3533740"/>
              <a:gd name="connsiteX103" fmla="*/ 3087017 w 5680133"/>
              <a:gd name="connsiteY103" fmla="*/ 3533740 h 3533740"/>
              <a:gd name="connsiteX104" fmla="*/ 3266357 w 5680133"/>
              <a:gd name="connsiteY104" fmla="*/ 3401938 h 3533740"/>
              <a:gd name="connsiteX105" fmla="*/ 3118016 w 5680133"/>
              <a:gd name="connsiteY105" fmla="*/ 3279652 h 3533740"/>
              <a:gd name="connsiteX106" fmla="*/ 3068854 w 5680133"/>
              <a:gd name="connsiteY106" fmla="*/ 3268517 h 3533740"/>
              <a:gd name="connsiteX107" fmla="*/ 3004573 w 5680133"/>
              <a:gd name="connsiteY107" fmla="*/ 3221696 h 3533740"/>
              <a:gd name="connsiteX108" fmla="*/ 3074370 w 5680133"/>
              <a:gd name="connsiteY108" fmla="*/ 3174019 h 3533740"/>
              <a:gd name="connsiteX109" fmla="*/ 3157669 w 5680133"/>
              <a:gd name="connsiteY109" fmla="*/ 3225598 h 3533740"/>
              <a:gd name="connsiteX110" fmla="*/ 3252094 w 5680133"/>
              <a:gd name="connsiteY110" fmla="*/ 3225598 h 3533740"/>
              <a:gd name="connsiteX111" fmla="*/ 3075225 w 5680133"/>
              <a:gd name="connsiteY111" fmla="*/ 3104930 h 3533740"/>
              <a:gd name="connsiteX112" fmla="*/ 2908627 w 5680133"/>
              <a:gd name="connsiteY112" fmla="*/ 3227216 h 3533740"/>
              <a:gd name="connsiteX113" fmla="*/ 3045082 w 5680133"/>
              <a:gd name="connsiteY113" fmla="*/ 3347884 h 3533740"/>
              <a:gd name="connsiteX114" fmla="*/ 3092722 w 5680133"/>
              <a:gd name="connsiteY114" fmla="*/ 3358162 h 3533740"/>
              <a:gd name="connsiteX115" fmla="*/ 3170506 w 5680133"/>
              <a:gd name="connsiteY115" fmla="*/ 3411359 h 3533740"/>
              <a:gd name="connsiteX116" fmla="*/ 3091961 w 5680133"/>
              <a:gd name="connsiteY116" fmla="*/ 3463795 h 3533740"/>
              <a:gd name="connsiteX117" fmla="*/ 2996015 w 5680133"/>
              <a:gd name="connsiteY117" fmla="*/ 3395562 h 3533740"/>
              <a:gd name="connsiteX118" fmla="*/ 2894459 w 5680133"/>
              <a:gd name="connsiteY118" fmla="*/ 3395562 h 3533740"/>
              <a:gd name="connsiteX119" fmla="*/ 3087017 w 5680133"/>
              <a:gd name="connsiteY119" fmla="*/ 3533740 h 3533740"/>
              <a:gd name="connsiteX120" fmla="*/ 2479294 w 5680133"/>
              <a:gd name="connsiteY120" fmla="*/ 3521750 h 3533740"/>
              <a:gd name="connsiteX121" fmla="*/ 2573718 w 5680133"/>
              <a:gd name="connsiteY121" fmla="*/ 3521750 h 3533740"/>
              <a:gd name="connsiteX122" fmla="*/ 2573718 w 5680133"/>
              <a:gd name="connsiteY122" fmla="*/ 3295544 h 3533740"/>
              <a:gd name="connsiteX123" fmla="*/ 2664910 w 5680133"/>
              <a:gd name="connsiteY123" fmla="*/ 3182013 h 3533740"/>
              <a:gd name="connsiteX124" fmla="*/ 2731569 w 5680133"/>
              <a:gd name="connsiteY124" fmla="*/ 3259857 h 3533740"/>
              <a:gd name="connsiteX125" fmla="*/ 2731569 w 5680133"/>
              <a:gd name="connsiteY125" fmla="*/ 3521845 h 3533740"/>
              <a:gd name="connsiteX126" fmla="*/ 2826754 w 5680133"/>
              <a:gd name="connsiteY126" fmla="*/ 3521845 h 3533740"/>
              <a:gd name="connsiteX127" fmla="*/ 2826754 w 5680133"/>
              <a:gd name="connsiteY127" fmla="*/ 3251959 h 3533740"/>
              <a:gd name="connsiteX128" fmla="*/ 2691916 w 5680133"/>
              <a:gd name="connsiteY128" fmla="*/ 3104264 h 3533740"/>
              <a:gd name="connsiteX129" fmla="*/ 2571341 w 5680133"/>
              <a:gd name="connsiteY129" fmla="*/ 3168595 h 3533740"/>
              <a:gd name="connsiteX130" fmla="*/ 2571341 w 5680133"/>
              <a:gd name="connsiteY130" fmla="*/ 3116159 h 3533740"/>
              <a:gd name="connsiteX131" fmla="*/ 2479294 w 5680133"/>
              <a:gd name="connsiteY131" fmla="*/ 3116159 h 3533740"/>
              <a:gd name="connsiteX132" fmla="*/ 2479294 w 5680133"/>
              <a:gd name="connsiteY132" fmla="*/ 3521750 h 3533740"/>
              <a:gd name="connsiteX133" fmla="*/ 2273042 w 5680133"/>
              <a:gd name="connsiteY133" fmla="*/ 3521750 h 3533740"/>
              <a:gd name="connsiteX134" fmla="*/ 2372222 w 5680133"/>
              <a:gd name="connsiteY134" fmla="*/ 3521750 h 3533740"/>
              <a:gd name="connsiteX135" fmla="*/ 2372222 w 5680133"/>
              <a:gd name="connsiteY135" fmla="*/ 2965990 h 3533740"/>
              <a:gd name="connsiteX136" fmla="*/ 2273042 w 5680133"/>
              <a:gd name="connsiteY136" fmla="*/ 2965990 h 3533740"/>
              <a:gd name="connsiteX137" fmla="*/ 2273042 w 5680133"/>
              <a:gd name="connsiteY137" fmla="*/ 3521750 h 3533740"/>
              <a:gd name="connsiteX138" fmla="*/ 5500793 w 5680133"/>
              <a:gd name="connsiteY138" fmla="*/ 2775851 h 3533740"/>
              <a:gd name="connsiteX139" fmla="*/ 5680134 w 5680133"/>
              <a:gd name="connsiteY139" fmla="*/ 2644048 h 3533740"/>
              <a:gd name="connsiteX140" fmla="*/ 5531792 w 5680133"/>
              <a:gd name="connsiteY140" fmla="*/ 2521762 h 3533740"/>
              <a:gd name="connsiteX141" fmla="*/ 5482631 w 5680133"/>
              <a:gd name="connsiteY141" fmla="*/ 2510628 h 3533740"/>
              <a:gd name="connsiteX142" fmla="*/ 5418349 w 5680133"/>
              <a:gd name="connsiteY142" fmla="*/ 2463807 h 3533740"/>
              <a:gd name="connsiteX143" fmla="*/ 5488146 w 5680133"/>
              <a:gd name="connsiteY143" fmla="*/ 2416225 h 3533740"/>
              <a:gd name="connsiteX144" fmla="*/ 5571445 w 5680133"/>
              <a:gd name="connsiteY144" fmla="*/ 2467804 h 3533740"/>
              <a:gd name="connsiteX145" fmla="*/ 5665870 w 5680133"/>
              <a:gd name="connsiteY145" fmla="*/ 2467804 h 3533740"/>
              <a:gd name="connsiteX146" fmla="*/ 5489001 w 5680133"/>
              <a:gd name="connsiteY146" fmla="*/ 2347135 h 3533740"/>
              <a:gd name="connsiteX147" fmla="*/ 5322403 w 5680133"/>
              <a:gd name="connsiteY147" fmla="*/ 2469422 h 3533740"/>
              <a:gd name="connsiteX148" fmla="*/ 5458858 w 5680133"/>
              <a:gd name="connsiteY148" fmla="*/ 2590090 h 3533740"/>
              <a:gd name="connsiteX149" fmla="*/ 5506498 w 5680133"/>
              <a:gd name="connsiteY149" fmla="*/ 2600368 h 3533740"/>
              <a:gd name="connsiteX150" fmla="*/ 5584282 w 5680133"/>
              <a:gd name="connsiteY150" fmla="*/ 2653565 h 3533740"/>
              <a:gd name="connsiteX151" fmla="*/ 5505737 w 5680133"/>
              <a:gd name="connsiteY151" fmla="*/ 2706000 h 3533740"/>
              <a:gd name="connsiteX152" fmla="*/ 5409791 w 5680133"/>
              <a:gd name="connsiteY152" fmla="*/ 2637767 h 3533740"/>
              <a:gd name="connsiteX153" fmla="*/ 5308234 w 5680133"/>
              <a:gd name="connsiteY153" fmla="*/ 2637767 h 3533740"/>
              <a:gd name="connsiteX154" fmla="*/ 5500793 w 5680133"/>
              <a:gd name="connsiteY154" fmla="*/ 2775851 h 3533740"/>
              <a:gd name="connsiteX155" fmla="*/ 4957636 w 5680133"/>
              <a:gd name="connsiteY155" fmla="*/ 2519383 h 3533740"/>
              <a:gd name="connsiteX156" fmla="*/ 5065564 w 5680133"/>
              <a:gd name="connsiteY156" fmla="*/ 2421744 h 3533740"/>
              <a:gd name="connsiteX157" fmla="*/ 5172635 w 5680133"/>
              <a:gd name="connsiteY157" fmla="*/ 2519383 h 3533740"/>
              <a:gd name="connsiteX158" fmla="*/ 4957636 w 5680133"/>
              <a:gd name="connsiteY158" fmla="*/ 2519383 h 3533740"/>
              <a:gd name="connsiteX159" fmla="*/ 5069462 w 5680133"/>
              <a:gd name="connsiteY159" fmla="*/ 2775851 h 3533740"/>
              <a:gd name="connsiteX160" fmla="*/ 5255935 w 5680133"/>
              <a:gd name="connsiteY160" fmla="*/ 2658323 h 3533740"/>
              <a:gd name="connsiteX161" fmla="*/ 5155994 w 5680133"/>
              <a:gd name="connsiteY161" fmla="*/ 2658323 h 3533740"/>
              <a:gd name="connsiteX162" fmla="*/ 5071079 w 5680133"/>
              <a:gd name="connsiteY162" fmla="*/ 2701147 h 3533740"/>
              <a:gd name="connsiteX163" fmla="*/ 4956020 w 5680133"/>
              <a:gd name="connsiteY163" fmla="*/ 2588377 h 3533740"/>
              <a:gd name="connsiteX164" fmla="*/ 5266965 w 5680133"/>
              <a:gd name="connsiteY164" fmla="*/ 2588377 h 3533740"/>
              <a:gd name="connsiteX165" fmla="*/ 5063091 w 5680133"/>
              <a:gd name="connsiteY165" fmla="*/ 2346279 h 3533740"/>
              <a:gd name="connsiteX166" fmla="*/ 4859978 w 5680133"/>
              <a:gd name="connsiteY166" fmla="*/ 2562207 h 3533740"/>
              <a:gd name="connsiteX167" fmla="*/ 5069462 w 5680133"/>
              <a:gd name="connsiteY167" fmla="*/ 2775851 h 3533740"/>
              <a:gd name="connsiteX168" fmla="*/ 4675408 w 5680133"/>
              <a:gd name="connsiteY168" fmla="*/ 2255016 h 3533740"/>
              <a:gd name="connsiteX169" fmla="*/ 4737312 w 5680133"/>
              <a:gd name="connsiteY169" fmla="*/ 2316968 h 3533740"/>
              <a:gd name="connsiteX170" fmla="*/ 4799215 w 5680133"/>
              <a:gd name="connsiteY170" fmla="*/ 2255016 h 3533740"/>
              <a:gd name="connsiteX171" fmla="*/ 4737312 w 5680133"/>
              <a:gd name="connsiteY171" fmla="*/ 2192303 h 3533740"/>
              <a:gd name="connsiteX172" fmla="*/ 4675408 w 5680133"/>
              <a:gd name="connsiteY172" fmla="*/ 2255016 h 3533740"/>
              <a:gd name="connsiteX173" fmla="*/ 4690527 w 5680133"/>
              <a:gd name="connsiteY173" fmla="*/ 2763956 h 3533740"/>
              <a:gd name="connsiteX174" fmla="*/ 4784096 w 5680133"/>
              <a:gd name="connsiteY174" fmla="*/ 2763956 h 3533740"/>
              <a:gd name="connsiteX175" fmla="*/ 4784096 w 5680133"/>
              <a:gd name="connsiteY175" fmla="*/ 2358270 h 3533740"/>
              <a:gd name="connsiteX176" fmla="*/ 4690527 w 5680133"/>
              <a:gd name="connsiteY176" fmla="*/ 2358270 h 3533740"/>
              <a:gd name="connsiteX177" fmla="*/ 4690527 w 5680133"/>
              <a:gd name="connsiteY177" fmla="*/ 2763956 h 3533740"/>
              <a:gd name="connsiteX178" fmla="*/ 4393274 w 5680133"/>
              <a:gd name="connsiteY178" fmla="*/ 2763956 h 3533740"/>
              <a:gd name="connsiteX179" fmla="*/ 4487699 w 5680133"/>
              <a:gd name="connsiteY179" fmla="*/ 2763956 h 3533740"/>
              <a:gd name="connsiteX180" fmla="*/ 4487699 w 5680133"/>
              <a:gd name="connsiteY180" fmla="*/ 2580574 h 3533740"/>
              <a:gd name="connsiteX181" fmla="*/ 4557495 w 5680133"/>
              <a:gd name="connsiteY181" fmla="*/ 2443251 h 3533740"/>
              <a:gd name="connsiteX182" fmla="*/ 4629669 w 5680133"/>
              <a:gd name="connsiteY182" fmla="*/ 2436876 h 3533740"/>
              <a:gd name="connsiteX183" fmla="*/ 4629669 w 5680133"/>
              <a:gd name="connsiteY183" fmla="*/ 2346374 h 3533740"/>
              <a:gd name="connsiteX184" fmla="*/ 4485322 w 5680133"/>
              <a:gd name="connsiteY184" fmla="*/ 2441634 h 3533740"/>
              <a:gd name="connsiteX185" fmla="*/ 4485322 w 5680133"/>
              <a:gd name="connsiteY185" fmla="*/ 2358270 h 3533740"/>
              <a:gd name="connsiteX186" fmla="*/ 4393274 w 5680133"/>
              <a:gd name="connsiteY186" fmla="*/ 2358270 h 3533740"/>
              <a:gd name="connsiteX187" fmla="*/ 4393274 w 5680133"/>
              <a:gd name="connsiteY187" fmla="*/ 2763956 h 3533740"/>
              <a:gd name="connsiteX188" fmla="*/ 3987333 w 5680133"/>
              <a:gd name="connsiteY188" fmla="*/ 2560684 h 3533740"/>
              <a:gd name="connsiteX189" fmla="*/ 4090506 w 5680133"/>
              <a:gd name="connsiteY189" fmla="*/ 2422506 h 3533740"/>
              <a:gd name="connsiteX190" fmla="*/ 4196817 w 5680133"/>
              <a:gd name="connsiteY190" fmla="*/ 2560684 h 3533740"/>
              <a:gd name="connsiteX191" fmla="*/ 4090506 w 5680133"/>
              <a:gd name="connsiteY191" fmla="*/ 2700386 h 3533740"/>
              <a:gd name="connsiteX192" fmla="*/ 3987333 w 5680133"/>
              <a:gd name="connsiteY192" fmla="*/ 2560684 h 3533740"/>
              <a:gd name="connsiteX193" fmla="*/ 4072154 w 5680133"/>
              <a:gd name="connsiteY193" fmla="*/ 2775851 h 3533740"/>
              <a:gd name="connsiteX194" fmla="*/ 4195106 w 5680133"/>
              <a:gd name="connsiteY194" fmla="*/ 2713138 h 3533740"/>
              <a:gd name="connsiteX195" fmla="*/ 4195106 w 5680133"/>
              <a:gd name="connsiteY195" fmla="*/ 2763956 h 3533740"/>
              <a:gd name="connsiteX196" fmla="*/ 4290291 w 5680133"/>
              <a:gd name="connsiteY196" fmla="*/ 2763956 h 3533740"/>
              <a:gd name="connsiteX197" fmla="*/ 4290291 w 5680133"/>
              <a:gd name="connsiteY197" fmla="*/ 2358270 h 3533740"/>
              <a:gd name="connsiteX198" fmla="*/ 4195106 w 5680133"/>
              <a:gd name="connsiteY198" fmla="*/ 2358270 h 3533740"/>
              <a:gd name="connsiteX199" fmla="*/ 4195106 w 5680133"/>
              <a:gd name="connsiteY199" fmla="*/ 2410705 h 3533740"/>
              <a:gd name="connsiteX200" fmla="*/ 4072154 w 5680133"/>
              <a:gd name="connsiteY200" fmla="*/ 2346374 h 3533740"/>
              <a:gd name="connsiteX201" fmla="*/ 3890531 w 5680133"/>
              <a:gd name="connsiteY201" fmla="*/ 2560684 h 3533740"/>
              <a:gd name="connsiteX202" fmla="*/ 4072154 w 5680133"/>
              <a:gd name="connsiteY202" fmla="*/ 2775851 h 3533740"/>
              <a:gd name="connsiteX203" fmla="*/ 3606781 w 5680133"/>
              <a:gd name="connsiteY203" fmla="*/ 2775851 h 3533740"/>
              <a:gd name="connsiteX204" fmla="*/ 3720985 w 5680133"/>
              <a:gd name="connsiteY204" fmla="*/ 2713899 h 3533740"/>
              <a:gd name="connsiteX205" fmla="*/ 3720985 w 5680133"/>
              <a:gd name="connsiteY205" fmla="*/ 2763956 h 3533740"/>
              <a:gd name="connsiteX206" fmla="*/ 3813793 w 5680133"/>
              <a:gd name="connsiteY206" fmla="*/ 2763956 h 3533740"/>
              <a:gd name="connsiteX207" fmla="*/ 3813793 w 5680133"/>
              <a:gd name="connsiteY207" fmla="*/ 2358270 h 3533740"/>
              <a:gd name="connsiteX208" fmla="*/ 3719368 w 5680133"/>
              <a:gd name="connsiteY208" fmla="*/ 2358270 h 3533740"/>
              <a:gd name="connsiteX209" fmla="*/ 3719368 w 5680133"/>
              <a:gd name="connsiteY209" fmla="*/ 2582953 h 3533740"/>
              <a:gd name="connsiteX210" fmla="*/ 3634452 w 5680133"/>
              <a:gd name="connsiteY210" fmla="*/ 2698102 h 3533740"/>
              <a:gd name="connsiteX211" fmla="*/ 3566177 w 5680133"/>
              <a:gd name="connsiteY211" fmla="*/ 2612359 h 3533740"/>
              <a:gd name="connsiteX212" fmla="*/ 3566177 w 5680133"/>
              <a:gd name="connsiteY212" fmla="*/ 2358270 h 3533740"/>
              <a:gd name="connsiteX213" fmla="*/ 3471753 w 5680133"/>
              <a:gd name="connsiteY213" fmla="*/ 2358270 h 3533740"/>
              <a:gd name="connsiteX214" fmla="*/ 3471753 w 5680133"/>
              <a:gd name="connsiteY214" fmla="*/ 2626538 h 3533740"/>
              <a:gd name="connsiteX215" fmla="*/ 3606781 w 5680133"/>
              <a:gd name="connsiteY215" fmla="*/ 2775851 h 3533740"/>
              <a:gd name="connsiteX216" fmla="*/ 3345187 w 5680133"/>
              <a:gd name="connsiteY216" fmla="*/ 2767952 h 3533740"/>
              <a:gd name="connsiteX217" fmla="*/ 3405475 w 5680133"/>
              <a:gd name="connsiteY217" fmla="*/ 2759959 h 3533740"/>
              <a:gd name="connsiteX218" fmla="*/ 3405475 w 5680133"/>
              <a:gd name="connsiteY218" fmla="*/ 2690869 h 3533740"/>
              <a:gd name="connsiteX219" fmla="*/ 3370576 w 5680133"/>
              <a:gd name="connsiteY219" fmla="*/ 2694866 h 3533740"/>
              <a:gd name="connsiteX220" fmla="*/ 3316660 w 5680133"/>
              <a:gd name="connsiteY220" fmla="*/ 2630535 h 3533740"/>
              <a:gd name="connsiteX221" fmla="*/ 3316660 w 5680133"/>
              <a:gd name="connsiteY221" fmla="*/ 2432022 h 3533740"/>
              <a:gd name="connsiteX222" fmla="*/ 3397582 w 5680133"/>
              <a:gd name="connsiteY222" fmla="*/ 2432022 h 3533740"/>
              <a:gd name="connsiteX223" fmla="*/ 3397582 w 5680133"/>
              <a:gd name="connsiteY223" fmla="*/ 2358174 h 3533740"/>
              <a:gd name="connsiteX224" fmla="*/ 3316660 w 5680133"/>
              <a:gd name="connsiteY224" fmla="*/ 2358174 h 3533740"/>
              <a:gd name="connsiteX225" fmla="*/ 3316660 w 5680133"/>
              <a:gd name="connsiteY225" fmla="*/ 2239124 h 3533740"/>
              <a:gd name="connsiteX226" fmla="*/ 3224612 w 5680133"/>
              <a:gd name="connsiteY226" fmla="*/ 2239124 h 3533740"/>
              <a:gd name="connsiteX227" fmla="*/ 3224612 w 5680133"/>
              <a:gd name="connsiteY227" fmla="*/ 2358174 h 3533740"/>
              <a:gd name="connsiteX228" fmla="*/ 3155577 w 5680133"/>
              <a:gd name="connsiteY228" fmla="*/ 2358174 h 3533740"/>
              <a:gd name="connsiteX229" fmla="*/ 3155577 w 5680133"/>
              <a:gd name="connsiteY229" fmla="*/ 2432022 h 3533740"/>
              <a:gd name="connsiteX230" fmla="*/ 3224612 w 5680133"/>
              <a:gd name="connsiteY230" fmla="*/ 2432022 h 3533740"/>
              <a:gd name="connsiteX231" fmla="*/ 3224612 w 5680133"/>
              <a:gd name="connsiteY231" fmla="*/ 2647950 h 3533740"/>
              <a:gd name="connsiteX232" fmla="*/ 3345187 w 5680133"/>
              <a:gd name="connsiteY232" fmla="*/ 2767952 h 3533740"/>
              <a:gd name="connsiteX233" fmla="*/ 2942384 w 5680133"/>
              <a:gd name="connsiteY233" fmla="*/ 2775851 h 3533740"/>
              <a:gd name="connsiteX234" fmla="*/ 3127240 w 5680133"/>
              <a:gd name="connsiteY234" fmla="*/ 2636150 h 3533740"/>
              <a:gd name="connsiteX235" fmla="*/ 3033671 w 5680133"/>
              <a:gd name="connsiteY235" fmla="*/ 2636150 h 3533740"/>
              <a:gd name="connsiteX236" fmla="*/ 2944001 w 5680133"/>
              <a:gd name="connsiteY236" fmla="*/ 2698102 h 3533740"/>
              <a:gd name="connsiteX237" fmla="*/ 2840067 w 5680133"/>
              <a:gd name="connsiteY237" fmla="*/ 2562302 h 3533740"/>
              <a:gd name="connsiteX238" fmla="*/ 2946378 w 5680133"/>
              <a:gd name="connsiteY238" fmla="*/ 2424980 h 3533740"/>
              <a:gd name="connsiteX239" fmla="*/ 3033671 w 5680133"/>
              <a:gd name="connsiteY239" fmla="*/ 2486932 h 3533740"/>
              <a:gd name="connsiteX240" fmla="*/ 3126479 w 5680133"/>
              <a:gd name="connsiteY240" fmla="*/ 2486932 h 3533740"/>
              <a:gd name="connsiteX241" fmla="*/ 2944761 w 5680133"/>
              <a:gd name="connsiteY241" fmla="*/ 2347230 h 3533740"/>
              <a:gd name="connsiteX242" fmla="*/ 2740887 w 5680133"/>
              <a:gd name="connsiteY242" fmla="*/ 2562397 h 3533740"/>
              <a:gd name="connsiteX243" fmla="*/ 2942384 w 5680133"/>
              <a:gd name="connsiteY243" fmla="*/ 2775851 h 3533740"/>
              <a:gd name="connsiteX244" fmla="*/ 2380114 w 5680133"/>
              <a:gd name="connsiteY244" fmla="*/ 2564681 h 3533740"/>
              <a:gd name="connsiteX245" fmla="*/ 2417390 w 5680133"/>
              <a:gd name="connsiteY245" fmla="*/ 2455908 h 3533740"/>
              <a:gd name="connsiteX246" fmla="*/ 2466552 w 5680133"/>
              <a:gd name="connsiteY246" fmla="*/ 2312210 h 3533740"/>
              <a:gd name="connsiteX247" fmla="*/ 2467312 w 5680133"/>
              <a:gd name="connsiteY247" fmla="*/ 2312210 h 3533740"/>
              <a:gd name="connsiteX248" fmla="*/ 2516474 w 5680133"/>
              <a:gd name="connsiteY248" fmla="*/ 2455147 h 3533740"/>
              <a:gd name="connsiteX249" fmla="*/ 2553749 w 5680133"/>
              <a:gd name="connsiteY249" fmla="*/ 2564681 h 3533740"/>
              <a:gd name="connsiteX250" fmla="*/ 2380114 w 5680133"/>
              <a:gd name="connsiteY250" fmla="*/ 2564681 h 3533740"/>
              <a:gd name="connsiteX251" fmla="*/ 2207240 w 5680133"/>
              <a:gd name="connsiteY251" fmla="*/ 2763956 h 3533740"/>
              <a:gd name="connsiteX252" fmla="*/ 2311174 w 5680133"/>
              <a:gd name="connsiteY252" fmla="*/ 2763956 h 3533740"/>
              <a:gd name="connsiteX253" fmla="*/ 2350826 w 5680133"/>
              <a:gd name="connsiteY253" fmla="*/ 2648045 h 3533740"/>
              <a:gd name="connsiteX254" fmla="*/ 2582466 w 5680133"/>
              <a:gd name="connsiteY254" fmla="*/ 2648045 h 3533740"/>
              <a:gd name="connsiteX255" fmla="*/ 2622119 w 5680133"/>
              <a:gd name="connsiteY255" fmla="*/ 2763956 h 3533740"/>
              <a:gd name="connsiteX256" fmla="*/ 2728430 w 5680133"/>
              <a:gd name="connsiteY256" fmla="*/ 2763956 h 3533740"/>
              <a:gd name="connsiteX257" fmla="*/ 2523701 w 5680133"/>
              <a:gd name="connsiteY257" fmla="*/ 2208195 h 3533740"/>
              <a:gd name="connsiteX258" fmla="*/ 2414252 w 5680133"/>
              <a:gd name="connsiteY258" fmla="*/ 2208195 h 3533740"/>
              <a:gd name="connsiteX259" fmla="*/ 2207240 w 5680133"/>
              <a:gd name="connsiteY259" fmla="*/ 2763956 h 35337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Lst>
            <a:rect l="l" t="t" r="r" b="b"/>
            <a:pathLst>
              <a:path w="5680133" h="3533740">
                <a:moveTo>
                  <a:pt x="1616252" y="1027014"/>
                </a:moveTo>
                <a:cubicBezTo>
                  <a:pt x="1616252" y="1353238"/>
                  <a:pt x="1352091" y="1617605"/>
                  <a:pt x="1026216" y="1617605"/>
                </a:cubicBezTo>
                <a:cubicBezTo>
                  <a:pt x="700341" y="1617605"/>
                  <a:pt x="436180" y="1353238"/>
                  <a:pt x="436180" y="1027014"/>
                </a:cubicBezTo>
                <a:cubicBezTo>
                  <a:pt x="436180" y="700886"/>
                  <a:pt x="700341" y="436519"/>
                  <a:pt x="1026216" y="436519"/>
                </a:cubicBezTo>
                <a:cubicBezTo>
                  <a:pt x="1352091" y="436519"/>
                  <a:pt x="1616252" y="700886"/>
                  <a:pt x="1616252" y="1027014"/>
                </a:cubicBezTo>
                <a:moveTo>
                  <a:pt x="2052432" y="2054029"/>
                </a:moveTo>
                <a:lnTo>
                  <a:pt x="2052432" y="1027014"/>
                </a:lnTo>
                <a:cubicBezTo>
                  <a:pt x="2052432" y="459834"/>
                  <a:pt x="1592955" y="0"/>
                  <a:pt x="1026216" y="0"/>
                </a:cubicBezTo>
                <a:cubicBezTo>
                  <a:pt x="459477" y="0"/>
                  <a:pt x="0" y="459834"/>
                  <a:pt x="0" y="1027014"/>
                </a:cubicBezTo>
                <a:cubicBezTo>
                  <a:pt x="0" y="1594290"/>
                  <a:pt x="459477" y="2054029"/>
                  <a:pt x="1026216" y="2054029"/>
                </a:cubicBezTo>
                <a:lnTo>
                  <a:pt x="2052432" y="2054029"/>
                </a:lnTo>
                <a:close/>
                <a:moveTo>
                  <a:pt x="5302720" y="3528126"/>
                </a:moveTo>
                <a:cubicBezTo>
                  <a:pt x="5336001" y="3528126"/>
                  <a:pt x="5363767" y="3501099"/>
                  <a:pt x="5363767" y="3466935"/>
                </a:cubicBezTo>
                <a:cubicBezTo>
                  <a:pt x="5363767" y="3433628"/>
                  <a:pt x="5336001" y="3406601"/>
                  <a:pt x="5302720" y="3406601"/>
                </a:cubicBezTo>
                <a:cubicBezTo>
                  <a:pt x="5269343" y="3406601"/>
                  <a:pt x="5241576" y="3433628"/>
                  <a:pt x="5241576" y="3466935"/>
                </a:cubicBezTo>
                <a:cubicBezTo>
                  <a:pt x="5241576" y="3501194"/>
                  <a:pt x="5269343" y="3528126"/>
                  <a:pt x="5302720" y="3528126"/>
                </a:cubicBezTo>
                <a:moveTo>
                  <a:pt x="4875097" y="3277272"/>
                </a:moveTo>
                <a:cubicBezTo>
                  <a:pt x="4883846" y="3220079"/>
                  <a:pt x="4927492" y="3179634"/>
                  <a:pt x="4983025" y="3179634"/>
                </a:cubicBezTo>
                <a:cubicBezTo>
                  <a:pt x="5043313" y="3179634"/>
                  <a:pt x="5081349" y="3218556"/>
                  <a:pt x="5090097" y="3277272"/>
                </a:cubicBezTo>
                <a:lnTo>
                  <a:pt x="4875097" y="3277272"/>
                </a:lnTo>
                <a:close/>
                <a:moveTo>
                  <a:pt x="4986924" y="3533740"/>
                </a:moveTo>
                <a:cubicBezTo>
                  <a:pt x="5086864" y="3533740"/>
                  <a:pt x="5151906" y="3485302"/>
                  <a:pt x="5173396" y="3416213"/>
                </a:cubicBezTo>
                <a:lnTo>
                  <a:pt x="5073456" y="3416213"/>
                </a:lnTo>
                <a:cubicBezTo>
                  <a:pt x="5060809" y="3440004"/>
                  <a:pt x="5034564" y="3459037"/>
                  <a:pt x="4988540" y="3459037"/>
                </a:cubicBezTo>
                <a:cubicBezTo>
                  <a:pt x="4925115" y="3459037"/>
                  <a:pt x="4878236" y="3413738"/>
                  <a:pt x="4873481" y="3346267"/>
                </a:cubicBezTo>
                <a:lnTo>
                  <a:pt x="5184427" y="3346267"/>
                </a:lnTo>
                <a:cubicBezTo>
                  <a:pt x="5182810" y="3192291"/>
                  <a:pt x="5101983" y="3104168"/>
                  <a:pt x="4980553" y="3104168"/>
                </a:cubicBezTo>
                <a:cubicBezTo>
                  <a:pt x="4870248" y="3104168"/>
                  <a:pt x="4777440" y="3193052"/>
                  <a:pt x="4777440" y="3320096"/>
                </a:cubicBezTo>
                <a:cubicBezTo>
                  <a:pt x="4777535" y="3447997"/>
                  <a:pt x="4857601" y="3533740"/>
                  <a:pt x="4986924" y="3533740"/>
                </a:cubicBezTo>
                <a:moveTo>
                  <a:pt x="4677595" y="3525747"/>
                </a:moveTo>
                <a:cubicBezTo>
                  <a:pt x="4699846" y="3525747"/>
                  <a:pt x="4724379" y="3522606"/>
                  <a:pt x="4737882" y="3517753"/>
                </a:cubicBezTo>
                <a:lnTo>
                  <a:pt x="4737882" y="3448664"/>
                </a:lnTo>
                <a:cubicBezTo>
                  <a:pt x="4724379" y="3451043"/>
                  <a:pt x="4712493" y="3452660"/>
                  <a:pt x="4702984" y="3452660"/>
                </a:cubicBezTo>
                <a:cubicBezTo>
                  <a:pt x="4663331" y="3452660"/>
                  <a:pt x="4649068" y="3430392"/>
                  <a:pt x="4649068" y="3388329"/>
                </a:cubicBezTo>
                <a:lnTo>
                  <a:pt x="4649068" y="3189912"/>
                </a:lnTo>
                <a:lnTo>
                  <a:pt x="4729990" y="3189912"/>
                </a:lnTo>
                <a:lnTo>
                  <a:pt x="4729990" y="3116064"/>
                </a:lnTo>
                <a:lnTo>
                  <a:pt x="4649068" y="3116064"/>
                </a:lnTo>
                <a:lnTo>
                  <a:pt x="4649068" y="2997013"/>
                </a:lnTo>
                <a:lnTo>
                  <a:pt x="4557020" y="2997013"/>
                </a:lnTo>
                <a:lnTo>
                  <a:pt x="4557020" y="3116064"/>
                </a:lnTo>
                <a:lnTo>
                  <a:pt x="4487984" y="3116064"/>
                </a:lnTo>
                <a:lnTo>
                  <a:pt x="4487984" y="3189912"/>
                </a:lnTo>
                <a:lnTo>
                  <a:pt x="4557020" y="3189912"/>
                </a:lnTo>
                <a:lnTo>
                  <a:pt x="4557020" y="3405840"/>
                </a:lnTo>
                <a:cubicBezTo>
                  <a:pt x="4557020" y="3495580"/>
                  <a:pt x="4611697" y="3525747"/>
                  <a:pt x="4677595" y="3525747"/>
                </a:cubicBezTo>
                <a:moveTo>
                  <a:pt x="4221446" y="3533740"/>
                </a:moveTo>
                <a:cubicBezTo>
                  <a:pt x="4274601" y="3533740"/>
                  <a:pt x="4313493" y="3512328"/>
                  <a:pt x="4335650" y="3471789"/>
                </a:cubicBezTo>
                <a:lnTo>
                  <a:pt x="4335650" y="3521845"/>
                </a:lnTo>
                <a:lnTo>
                  <a:pt x="4428458" y="3521845"/>
                </a:lnTo>
                <a:lnTo>
                  <a:pt x="4428458" y="3116159"/>
                </a:lnTo>
                <a:lnTo>
                  <a:pt x="4334033" y="3116159"/>
                </a:lnTo>
                <a:lnTo>
                  <a:pt x="4334033" y="3340842"/>
                </a:lnTo>
                <a:cubicBezTo>
                  <a:pt x="4334033" y="3422588"/>
                  <a:pt x="4291147" y="3455991"/>
                  <a:pt x="4249117" y="3455991"/>
                </a:cubicBezTo>
                <a:cubicBezTo>
                  <a:pt x="4201477" y="3455991"/>
                  <a:pt x="4180937" y="3424206"/>
                  <a:pt x="4180937" y="3370248"/>
                </a:cubicBezTo>
                <a:lnTo>
                  <a:pt x="4180937" y="3116159"/>
                </a:lnTo>
                <a:lnTo>
                  <a:pt x="4086512" y="3116159"/>
                </a:lnTo>
                <a:lnTo>
                  <a:pt x="4086512" y="3384523"/>
                </a:lnTo>
                <a:cubicBezTo>
                  <a:pt x="4086512" y="3482923"/>
                  <a:pt x="4142045" y="3533740"/>
                  <a:pt x="4221446" y="3533740"/>
                </a:cubicBezTo>
                <a:moveTo>
                  <a:pt x="3958806" y="3525747"/>
                </a:moveTo>
                <a:cubicBezTo>
                  <a:pt x="3981057" y="3525747"/>
                  <a:pt x="4005590" y="3522606"/>
                  <a:pt x="4019093" y="3517753"/>
                </a:cubicBezTo>
                <a:lnTo>
                  <a:pt x="4019093" y="3448664"/>
                </a:lnTo>
                <a:cubicBezTo>
                  <a:pt x="4005590" y="3451043"/>
                  <a:pt x="3993704" y="3452660"/>
                  <a:pt x="3984195" y="3452660"/>
                </a:cubicBezTo>
                <a:cubicBezTo>
                  <a:pt x="3944542" y="3452660"/>
                  <a:pt x="3930279" y="3430392"/>
                  <a:pt x="3930279" y="3388329"/>
                </a:cubicBezTo>
                <a:lnTo>
                  <a:pt x="3930279" y="3189912"/>
                </a:lnTo>
                <a:lnTo>
                  <a:pt x="4011201" y="3189912"/>
                </a:lnTo>
                <a:lnTo>
                  <a:pt x="4011201" y="3116064"/>
                </a:lnTo>
                <a:lnTo>
                  <a:pt x="3930279" y="3116064"/>
                </a:lnTo>
                <a:lnTo>
                  <a:pt x="3930279" y="2997013"/>
                </a:lnTo>
                <a:lnTo>
                  <a:pt x="3838231" y="2997013"/>
                </a:lnTo>
                <a:lnTo>
                  <a:pt x="3838231" y="3116064"/>
                </a:lnTo>
                <a:lnTo>
                  <a:pt x="3769196" y="3116064"/>
                </a:lnTo>
                <a:lnTo>
                  <a:pt x="3769196" y="3189912"/>
                </a:lnTo>
                <a:lnTo>
                  <a:pt x="3838231" y="3189912"/>
                </a:lnTo>
                <a:lnTo>
                  <a:pt x="3838231" y="3405840"/>
                </a:lnTo>
                <a:cubicBezTo>
                  <a:pt x="3838231" y="3495580"/>
                  <a:pt x="3893003" y="3525747"/>
                  <a:pt x="3958806" y="3525747"/>
                </a:cubicBezTo>
                <a:moveTo>
                  <a:pt x="3601076" y="3012906"/>
                </a:moveTo>
                <a:cubicBezTo>
                  <a:pt x="3601076" y="3047070"/>
                  <a:pt x="3628842" y="3074858"/>
                  <a:pt x="3662979" y="3074858"/>
                </a:cubicBezTo>
                <a:cubicBezTo>
                  <a:pt x="3697117" y="3074858"/>
                  <a:pt x="3724883" y="3047070"/>
                  <a:pt x="3724883" y="3012906"/>
                </a:cubicBezTo>
                <a:cubicBezTo>
                  <a:pt x="3724883" y="2977980"/>
                  <a:pt x="3697117" y="2950192"/>
                  <a:pt x="3662979" y="2950192"/>
                </a:cubicBezTo>
                <a:cubicBezTo>
                  <a:pt x="3628842" y="2950192"/>
                  <a:pt x="3601076" y="2977885"/>
                  <a:pt x="3601076" y="3012906"/>
                </a:cubicBezTo>
                <a:moveTo>
                  <a:pt x="3616100" y="3521750"/>
                </a:moveTo>
                <a:lnTo>
                  <a:pt x="3709669" y="3521750"/>
                </a:lnTo>
                <a:lnTo>
                  <a:pt x="3709669" y="3116064"/>
                </a:lnTo>
                <a:lnTo>
                  <a:pt x="3616100" y="3116064"/>
                </a:lnTo>
                <a:lnTo>
                  <a:pt x="3616100" y="3521750"/>
                </a:lnTo>
                <a:close/>
                <a:moveTo>
                  <a:pt x="3484399" y="3525747"/>
                </a:moveTo>
                <a:cubicBezTo>
                  <a:pt x="3506651" y="3525747"/>
                  <a:pt x="3531184" y="3522606"/>
                  <a:pt x="3544687" y="3517753"/>
                </a:cubicBezTo>
                <a:lnTo>
                  <a:pt x="3544687" y="3448664"/>
                </a:lnTo>
                <a:cubicBezTo>
                  <a:pt x="3531184" y="3451043"/>
                  <a:pt x="3519298" y="3452660"/>
                  <a:pt x="3509789" y="3452660"/>
                </a:cubicBezTo>
                <a:cubicBezTo>
                  <a:pt x="3470136" y="3452660"/>
                  <a:pt x="3455872" y="3430392"/>
                  <a:pt x="3455872" y="3388329"/>
                </a:cubicBezTo>
                <a:lnTo>
                  <a:pt x="3455872" y="3189912"/>
                </a:lnTo>
                <a:lnTo>
                  <a:pt x="3536794" y="3189912"/>
                </a:lnTo>
                <a:lnTo>
                  <a:pt x="3536794" y="3116064"/>
                </a:lnTo>
                <a:lnTo>
                  <a:pt x="3455872" y="3116064"/>
                </a:lnTo>
                <a:lnTo>
                  <a:pt x="3455872" y="2997013"/>
                </a:lnTo>
                <a:lnTo>
                  <a:pt x="3363825" y="2997013"/>
                </a:lnTo>
                <a:lnTo>
                  <a:pt x="3363825" y="3116064"/>
                </a:lnTo>
                <a:lnTo>
                  <a:pt x="3294789" y="3116064"/>
                </a:lnTo>
                <a:lnTo>
                  <a:pt x="3294789" y="3189912"/>
                </a:lnTo>
                <a:lnTo>
                  <a:pt x="3363825" y="3189912"/>
                </a:lnTo>
                <a:lnTo>
                  <a:pt x="3363825" y="3405840"/>
                </a:lnTo>
                <a:cubicBezTo>
                  <a:pt x="3363825" y="3495580"/>
                  <a:pt x="3418597" y="3525747"/>
                  <a:pt x="3484399" y="3525747"/>
                </a:cubicBezTo>
                <a:moveTo>
                  <a:pt x="3087017" y="3533740"/>
                </a:moveTo>
                <a:cubicBezTo>
                  <a:pt x="3189334" y="3533740"/>
                  <a:pt x="3266357" y="3482923"/>
                  <a:pt x="3266357" y="3401938"/>
                </a:cubicBezTo>
                <a:cubicBezTo>
                  <a:pt x="3266357" y="3331326"/>
                  <a:pt x="3207686" y="3299541"/>
                  <a:pt x="3118016" y="3279652"/>
                </a:cubicBezTo>
                <a:lnTo>
                  <a:pt x="3068854" y="3268517"/>
                </a:lnTo>
                <a:cubicBezTo>
                  <a:pt x="3023591" y="3259001"/>
                  <a:pt x="3004573" y="3247867"/>
                  <a:pt x="3004573" y="3221696"/>
                </a:cubicBezTo>
                <a:cubicBezTo>
                  <a:pt x="3004573" y="3192291"/>
                  <a:pt x="3033956" y="3174019"/>
                  <a:pt x="3074370" y="3174019"/>
                </a:cubicBezTo>
                <a:cubicBezTo>
                  <a:pt x="3119633" y="3174019"/>
                  <a:pt x="3148160" y="3193052"/>
                  <a:pt x="3157669" y="3225598"/>
                </a:cubicBezTo>
                <a:lnTo>
                  <a:pt x="3252094" y="3225598"/>
                </a:lnTo>
                <a:cubicBezTo>
                  <a:pt x="3242585" y="3159744"/>
                  <a:pt x="3183058" y="3104930"/>
                  <a:pt x="3075225" y="3104930"/>
                </a:cubicBezTo>
                <a:cubicBezTo>
                  <a:pt x="2976902" y="3104930"/>
                  <a:pt x="2908627" y="3155747"/>
                  <a:pt x="2908627" y="3227216"/>
                </a:cubicBezTo>
                <a:cubicBezTo>
                  <a:pt x="2908627" y="3294687"/>
                  <a:pt x="2957028" y="3328851"/>
                  <a:pt x="3045082" y="3347884"/>
                </a:cubicBezTo>
                <a:lnTo>
                  <a:pt x="3092722" y="3358162"/>
                </a:lnTo>
                <a:cubicBezTo>
                  <a:pt x="3149871" y="3370058"/>
                  <a:pt x="3170506" y="3383571"/>
                  <a:pt x="3170506" y="3411359"/>
                </a:cubicBezTo>
                <a:cubicBezTo>
                  <a:pt x="3170506" y="3444667"/>
                  <a:pt x="3137985" y="3463795"/>
                  <a:pt x="3091961" y="3463795"/>
                </a:cubicBezTo>
                <a:cubicBezTo>
                  <a:pt x="3034051" y="3463795"/>
                  <a:pt x="3003147" y="3436007"/>
                  <a:pt x="2996015" y="3395562"/>
                </a:cubicBezTo>
                <a:lnTo>
                  <a:pt x="2894459" y="3395562"/>
                </a:lnTo>
                <a:cubicBezTo>
                  <a:pt x="2900544" y="3476547"/>
                  <a:pt x="2969580" y="3533740"/>
                  <a:pt x="3087017" y="3533740"/>
                </a:cubicBezTo>
                <a:moveTo>
                  <a:pt x="2479294" y="3521750"/>
                </a:moveTo>
                <a:lnTo>
                  <a:pt x="2573718" y="3521750"/>
                </a:lnTo>
                <a:lnTo>
                  <a:pt x="2573718" y="3295544"/>
                </a:lnTo>
                <a:cubicBezTo>
                  <a:pt x="2573718" y="3215320"/>
                  <a:pt x="2618125" y="3182013"/>
                  <a:pt x="2664910" y="3182013"/>
                </a:cubicBezTo>
                <a:cubicBezTo>
                  <a:pt x="2714072" y="3182013"/>
                  <a:pt x="2731569" y="3215320"/>
                  <a:pt x="2731569" y="3259857"/>
                </a:cubicBezTo>
                <a:lnTo>
                  <a:pt x="2731569" y="3521845"/>
                </a:lnTo>
                <a:lnTo>
                  <a:pt x="2826754" y="3521845"/>
                </a:lnTo>
                <a:lnTo>
                  <a:pt x="2826754" y="3251959"/>
                </a:lnTo>
                <a:cubicBezTo>
                  <a:pt x="2826754" y="3156699"/>
                  <a:pt x="2773598" y="3104264"/>
                  <a:pt x="2691916" y="3104264"/>
                </a:cubicBezTo>
                <a:cubicBezTo>
                  <a:pt x="2633245" y="3104264"/>
                  <a:pt x="2592736" y="3134431"/>
                  <a:pt x="2571341" y="3168595"/>
                </a:cubicBezTo>
                <a:lnTo>
                  <a:pt x="2571341" y="3116159"/>
                </a:lnTo>
                <a:lnTo>
                  <a:pt x="2479294" y="3116159"/>
                </a:lnTo>
                <a:lnTo>
                  <a:pt x="2479294" y="3521750"/>
                </a:lnTo>
                <a:close/>
                <a:moveTo>
                  <a:pt x="2273042" y="3521750"/>
                </a:moveTo>
                <a:lnTo>
                  <a:pt x="2372222" y="3521750"/>
                </a:lnTo>
                <a:lnTo>
                  <a:pt x="2372222" y="2965990"/>
                </a:lnTo>
                <a:lnTo>
                  <a:pt x="2273042" y="2965990"/>
                </a:lnTo>
                <a:lnTo>
                  <a:pt x="2273042" y="3521750"/>
                </a:lnTo>
                <a:close/>
                <a:moveTo>
                  <a:pt x="5500793" y="2775851"/>
                </a:moveTo>
                <a:cubicBezTo>
                  <a:pt x="5603110" y="2775851"/>
                  <a:pt x="5680134" y="2725033"/>
                  <a:pt x="5680134" y="2644048"/>
                </a:cubicBezTo>
                <a:cubicBezTo>
                  <a:pt x="5680134" y="2573437"/>
                  <a:pt x="5621462" y="2541651"/>
                  <a:pt x="5531792" y="2521762"/>
                </a:cubicBezTo>
                <a:lnTo>
                  <a:pt x="5482631" y="2510628"/>
                </a:lnTo>
                <a:cubicBezTo>
                  <a:pt x="5437367" y="2501111"/>
                  <a:pt x="5418349" y="2489977"/>
                  <a:pt x="5418349" y="2463807"/>
                </a:cubicBezTo>
                <a:cubicBezTo>
                  <a:pt x="5418349" y="2434401"/>
                  <a:pt x="5447732" y="2416225"/>
                  <a:pt x="5488146" y="2416225"/>
                </a:cubicBezTo>
                <a:cubicBezTo>
                  <a:pt x="5533409" y="2416225"/>
                  <a:pt x="5561936" y="2435258"/>
                  <a:pt x="5571445" y="2467804"/>
                </a:cubicBezTo>
                <a:lnTo>
                  <a:pt x="5665870" y="2467804"/>
                </a:lnTo>
                <a:cubicBezTo>
                  <a:pt x="5656361" y="2401950"/>
                  <a:pt x="5596834" y="2347135"/>
                  <a:pt x="5489001" y="2347135"/>
                </a:cubicBezTo>
                <a:cubicBezTo>
                  <a:pt x="5390583" y="2347135"/>
                  <a:pt x="5322403" y="2397953"/>
                  <a:pt x="5322403" y="2469422"/>
                </a:cubicBezTo>
                <a:cubicBezTo>
                  <a:pt x="5322403" y="2536893"/>
                  <a:pt x="5370804" y="2571057"/>
                  <a:pt x="5458858" y="2590090"/>
                </a:cubicBezTo>
                <a:lnTo>
                  <a:pt x="5506498" y="2600368"/>
                </a:lnTo>
                <a:cubicBezTo>
                  <a:pt x="5563648" y="2612263"/>
                  <a:pt x="5584282" y="2625777"/>
                  <a:pt x="5584282" y="2653565"/>
                </a:cubicBezTo>
                <a:cubicBezTo>
                  <a:pt x="5584282" y="2686872"/>
                  <a:pt x="5551761" y="2706000"/>
                  <a:pt x="5505737" y="2706000"/>
                </a:cubicBezTo>
                <a:cubicBezTo>
                  <a:pt x="5447827" y="2706000"/>
                  <a:pt x="5416923" y="2678212"/>
                  <a:pt x="5409791" y="2637767"/>
                </a:cubicBezTo>
                <a:lnTo>
                  <a:pt x="5308234" y="2637767"/>
                </a:lnTo>
                <a:cubicBezTo>
                  <a:pt x="5314415" y="2718657"/>
                  <a:pt x="5383356" y="2775851"/>
                  <a:pt x="5500793" y="2775851"/>
                </a:cubicBezTo>
                <a:moveTo>
                  <a:pt x="4957636" y="2519383"/>
                </a:moveTo>
                <a:cubicBezTo>
                  <a:pt x="4966385" y="2462189"/>
                  <a:pt x="5010031" y="2421744"/>
                  <a:pt x="5065564" y="2421744"/>
                </a:cubicBezTo>
                <a:cubicBezTo>
                  <a:pt x="5125851" y="2421744"/>
                  <a:pt x="5163887" y="2460667"/>
                  <a:pt x="5172635" y="2519383"/>
                </a:cubicBezTo>
                <a:lnTo>
                  <a:pt x="4957636" y="2519383"/>
                </a:lnTo>
                <a:close/>
                <a:moveTo>
                  <a:pt x="5069462" y="2775851"/>
                </a:moveTo>
                <a:cubicBezTo>
                  <a:pt x="5169403" y="2775851"/>
                  <a:pt x="5234444" y="2727412"/>
                  <a:pt x="5255935" y="2658323"/>
                </a:cubicBezTo>
                <a:lnTo>
                  <a:pt x="5155994" y="2658323"/>
                </a:lnTo>
                <a:cubicBezTo>
                  <a:pt x="5143348" y="2682114"/>
                  <a:pt x="5117103" y="2701147"/>
                  <a:pt x="5071079" y="2701147"/>
                </a:cubicBezTo>
                <a:cubicBezTo>
                  <a:pt x="5007654" y="2701147"/>
                  <a:pt x="4960774" y="2655849"/>
                  <a:pt x="4956020" y="2588377"/>
                </a:cubicBezTo>
                <a:lnTo>
                  <a:pt x="5266965" y="2588377"/>
                </a:lnTo>
                <a:cubicBezTo>
                  <a:pt x="5265348" y="2434401"/>
                  <a:pt x="5184427" y="2346279"/>
                  <a:pt x="5063091" y="2346279"/>
                </a:cubicBezTo>
                <a:cubicBezTo>
                  <a:pt x="4952786" y="2346279"/>
                  <a:pt x="4859978" y="2435162"/>
                  <a:pt x="4859978" y="2562207"/>
                </a:cubicBezTo>
                <a:cubicBezTo>
                  <a:pt x="4860073" y="2690108"/>
                  <a:pt x="4940140" y="2775851"/>
                  <a:pt x="5069462" y="2775851"/>
                </a:cubicBezTo>
                <a:moveTo>
                  <a:pt x="4675408" y="2255016"/>
                </a:moveTo>
                <a:cubicBezTo>
                  <a:pt x="4675408" y="2289180"/>
                  <a:pt x="4703174" y="2316968"/>
                  <a:pt x="4737312" y="2316968"/>
                </a:cubicBezTo>
                <a:cubicBezTo>
                  <a:pt x="4771449" y="2316968"/>
                  <a:pt x="4799215" y="2289180"/>
                  <a:pt x="4799215" y="2255016"/>
                </a:cubicBezTo>
                <a:cubicBezTo>
                  <a:pt x="4799215" y="2220091"/>
                  <a:pt x="4771449" y="2192303"/>
                  <a:pt x="4737312" y="2192303"/>
                </a:cubicBezTo>
                <a:cubicBezTo>
                  <a:pt x="4703174" y="2192303"/>
                  <a:pt x="4675408" y="2220091"/>
                  <a:pt x="4675408" y="2255016"/>
                </a:cubicBezTo>
                <a:moveTo>
                  <a:pt x="4690527" y="2763956"/>
                </a:moveTo>
                <a:lnTo>
                  <a:pt x="4784096" y="2763956"/>
                </a:lnTo>
                <a:lnTo>
                  <a:pt x="4784096" y="2358270"/>
                </a:lnTo>
                <a:lnTo>
                  <a:pt x="4690527" y="2358270"/>
                </a:lnTo>
                <a:lnTo>
                  <a:pt x="4690527" y="2763956"/>
                </a:lnTo>
                <a:close/>
                <a:moveTo>
                  <a:pt x="4393274" y="2763956"/>
                </a:moveTo>
                <a:lnTo>
                  <a:pt x="4487699" y="2763956"/>
                </a:lnTo>
                <a:lnTo>
                  <a:pt x="4487699" y="2580574"/>
                </a:lnTo>
                <a:cubicBezTo>
                  <a:pt x="4487699" y="2508344"/>
                  <a:pt x="4508334" y="2460667"/>
                  <a:pt x="4557495" y="2443251"/>
                </a:cubicBezTo>
                <a:cubicBezTo>
                  <a:pt x="4577369" y="2436114"/>
                  <a:pt x="4601142" y="2434496"/>
                  <a:pt x="4629669" y="2436876"/>
                </a:cubicBezTo>
                <a:lnTo>
                  <a:pt x="4629669" y="2346374"/>
                </a:lnTo>
                <a:cubicBezTo>
                  <a:pt x="4559017" y="2342377"/>
                  <a:pt x="4511472" y="2369404"/>
                  <a:pt x="4485322" y="2441634"/>
                </a:cubicBezTo>
                <a:lnTo>
                  <a:pt x="4485322" y="2358270"/>
                </a:lnTo>
                <a:lnTo>
                  <a:pt x="4393274" y="2358270"/>
                </a:lnTo>
                <a:lnTo>
                  <a:pt x="4393274" y="2763956"/>
                </a:lnTo>
                <a:close/>
                <a:moveTo>
                  <a:pt x="3987333" y="2560684"/>
                </a:moveTo>
                <a:cubicBezTo>
                  <a:pt x="3987333" y="2476559"/>
                  <a:pt x="4023848" y="2422506"/>
                  <a:pt x="4090506" y="2422506"/>
                </a:cubicBezTo>
                <a:cubicBezTo>
                  <a:pt x="4153171" y="2422506"/>
                  <a:pt x="4196817" y="2480461"/>
                  <a:pt x="4196817" y="2560684"/>
                </a:cubicBezTo>
                <a:cubicBezTo>
                  <a:pt x="4196817" y="2641669"/>
                  <a:pt x="4153171" y="2700386"/>
                  <a:pt x="4090506" y="2700386"/>
                </a:cubicBezTo>
                <a:cubicBezTo>
                  <a:pt x="4023753" y="2700386"/>
                  <a:pt x="3987333" y="2645666"/>
                  <a:pt x="3987333" y="2560684"/>
                </a:cubicBezTo>
                <a:moveTo>
                  <a:pt x="4072154" y="2775851"/>
                </a:moveTo>
                <a:cubicBezTo>
                  <a:pt x="4130824" y="2775851"/>
                  <a:pt x="4173710" y="2749681"/>
                  <a:pt x="4195106" y="2713138"/>
                </a:cubicBezTo>
                <a:lnTo>
                  <a:pt x="4195106" y="2763956"/>
                </a:lnTo>
                <a:lnTo>
                  <a:pt x="4290291" y="2763956"/>
                </a:lnTo>
                <a:lnTo>
                  <a:pt x="4290291" y="2358270"/>
                </a:lnTo>
                <a:lnTo>
                  <a:pt x="4195106" y="2358270"/>
                </a:lnTo>
                <a:lnTo>
                  <a:pt x="4195106" y="2410705"/>
                </a:lnTo>
                <a:cubicBezTo>
                  <a:pt x="4173710" y="2374162"/>
                  <a:pt x="4130824" y="2346374"/>
                  <a:pt x="4072154" y="2346374"/>
                </a:cubicBezTo>
                <a:cubicBezTo>
                  <a:pt x="3968981" y="2346374"/>
                  <a:pt x="3890531" y="2427359"/>
                  <a:pt x="3890531" y="2560684"/>
                </a:cubicBezTo>
                <a:cubicBezTo>
                  <a:pt x="3890531" y="2694010"/>
                  <a:pt x="3969076" y="2775851"/>
                  <a:pt x="4072154" y="2775851"/>
                </a:cubicBezTo>
                <a:moveTo>
                  <a:pt x="3606781" y="2775851"/>
                </a:moveTo>
                <a:cubicBezTo>
                  <a:pt x="3659937" y="2775851"/>
                  <a:pt x="3698829" y="2754439"/>
                  <a:pt x="3720985" y="2713899"/>
                </a:cubicBezTo>
                <a:lnTo>
                  <a:pt x="3720985" y="2763956"/>
                </a:lnTo>
                <a:lnTo>
                  <a:pt x="3813793" y="2763956"/>
                </a:lnTo>
                <a:lnTo>
                  <a:pt x="3813793" y="2358270"/>
                </a:lnTo>
                <a:lnTo>
                  <a:pt x="3719368" y="2358270"/>
                </a:lnTo>
                <a:lnTo>
                  <a:pt x="3719368" y="2582953"/>
                </a:lnTo>
                <a:cubicBezTo>
                  <a:pt x="3719368" y="2664699"/>
                  <a:pt x="3676578" y="2698102"/>
                  <a:pt x="3634452" y="2698102"/>
                </a:cubicBezTo>
                <a:cubicBezTo>
                  <a:pt x="3586812" y="2698102"/>
                  <a:pt x="3566177" y="2666317"/>
                  <a:pt x="3566177" y="2612359"/>
                </a:cubicBezTo>
                <a:lnTo>
                  <a:pt x="3566177" y="2358270"/>
                </a:lnTo>
                <a:lnTo>
                  <a:pt x="3471753" y="2358270"/>
                </a:lnTo>
                <a:lnTo>
                  <a:pt x="3471753" y="2626538"/>
                </a:lnTo>
                <a:cubicBezTo>
                  <a:pt x="3471847" y="2725033"/>
                  <a:pt x="3527381" y="2775851"/>
                  <a:pt x="3606781" y="2775851"/>
                </a:cubicBezTo>
                <a:moveTo>
                  <a:pt x="3345187" y="2767952"/>
                </a:moveTo>
                <a:cubicBezTo>
                  <a:pt x="3367438" y="2767952"/>
                  <a:pt x="3391972" y="2764812"/>
                  <a:pt x="3405475" y="2759959"/>
                </a:cubicBezTo>
                <a:lnTo>
                  <a:pt x="3405475" y="2690869"/>
                </a:lnTo>
                <a:cubicBezTo>
                  <a:pt x="3391972" y="2693248"/>
                  <a:pt x="3380085" y="2694866"/>
                  <a:pt x="3370576" y="2694866"/>
                </a:cubicBezTo>
                <a:cubicBezTo>
                  <a:pt x="3330924" y="2694866"/>
                  <a:pt x="3316660" y="2672693"/>
                  <a:pt x="3316660" y="2630535"/>
                </a:cubicBezTo>
                <a:lnTo>
                  <a:pt x="3316660" y="2432022"/>
                </a:lnTo>
                <a:lnTo>
                  <a:pt x="3397582" y="2432022"/>
                </a:lnTo>
                <a:lnTo>
                  <a:pt x="3397582" y="2358174"/>
                </a:lnTo>
                <a:lnTo>
                  <a:pt x="3316660" y="2358174"/>
                </a:lnTo>
                <a:lnTo>
                  <a:pt x="3316660" y="2239124"/>
                </a:lnTo>
                <a:lnTo>
                  <a:pt x="3224612" y="2239124"/>
                </a:lnTo>
                <a:lnTo>
                  <a:pt x="3224612" y="2358174"/>
                </a:lnTo>
                <a:lnTo>
                  <a:pt x="3155577" y="2358174"/>
                </a:lnTo>
                <a:lnTo>
                  <a:pt x="3155577" y="2432022"/>
                </a:lnTo>
                <a:lnTo>
                  <a:pt x="3224612" y="2432022"/>
                </a:lnTo>
                <a:lnTo>
                  <a:pt x="3224612" y="2647950"/>
                </a:lnTo>
                <a:cubicBezTo>
                  <a:pt x="3224612" y="2737785"/>
                  <a:pt x="3279289" y="2767952"/>
                  <a:pt x="3345187" y="2767952"/>
                </a:cubicBezTo>
                <a:moveTo>
                  <a:pt x="2942384" y="2775851"/>
                </a:moveTo>
                <a:cubicBezTo>
                  <a:pt x="3048695" y="2775851"/>
                  <a:pt x="3116114" y="2711520"/>
                  <a:pt x="3127240" y="2636150"/>
                </a:cubicBezTo>
                <a:lnTo>
                  <a:pt x="3033671" y="2636150"/>
                </a:lnTo>
                <a:cubicBezTo>
                  <a:pt x="3020929" y="2671836"/>
                  <a:pt x="2994018" y="2698102"/>
                  <a:pt x="2944001" y="2698102"/>
                </a:cubicBezTo>
                <a:cubicBezTo>
                  <a:pt x="2886091" y="2698102"/>
                  <a:pt x="2840067" y="2651281"/>
                  <a:pt x="2840067" y="2562302"/>
                </a:cubicBezTo>
                <a:cubicBezTo>
                  <a:pt x="2840067" y="2472562"/>
                  <a:pt x="2885330" y="2424980"/>
                  <a:pt x="2946378" y="2424980"/>
                </a:cubicBezTo>
                <a:cubicBezTo>
                  <a:pt x="2992402" y="2424980"/>
                  <a:pt x="3020929" y="2450389"/>
                  <a:pt x="3033671" y="2486932"/>
                </a:cubicBezTo>
                <a:lnTo>
                  <a:pt x="3126479" y="2486932"/>
                </a:lnTo>
                <a:cubicBezTo>
                  <a:pt x="3115353" y="2410705"/>
                  <a:pt x="3050312" y="2347230"/>
                  <a:pt x="2944761" y="2347230"/>
                </a:cubicBezTo>
                <a:cubicBezTo>
                  <a:pt x="2828180" y="2347230"/>
                  <a:pt x="2740887" y="2431356"/>
                  <a:pt x="2740887" y="2562397"/>
                </a:cubicBezTo>
                <a:cubicBezTo>
                  <a:pt x="2740887" y="2694866"/>
                  <a:pt x="2826564" y="2775851"/>
                  <a:pt x="2942384" y="2775851"/>
                </a:cubicBezTo>
                <a:moveTo>
                  <a:pt x="2380114" y="2564681"/>
                </a:moveTo>
                <a:lnTo>
                  <a:pt x="2417390" y="2455908"/>
                </a:lnTo>
                <a:cubicBezTo>
                  <a:pt x="2433270" y="2414607"/>
                  <a:pt x="2448294" y="2367786"/>
                  <a:pt x="2466552" y="2312210"/>
                </a:cubicBezTo>
                <a:lnTo>
                  <a:pt x="2467312" y="2312210"/>
                </a:lnTo>
                <a:cubicBezTo>
                  <a:pt x="2486330" y="2367786"/>
                  <a:pt x="2502210" y="2415464"/>
                  <a:pt x="2516474" y="2455147"/>
                </a:cubicBezTo>
                <a:lnTo>
                  <a:pt x="2553749" y="2564681"/>
                </a:lnTo>
                <a:lnTo>
                  <a:pt x="2380114" y="2564681"/>
                </a:lnTo>
                <a:close/>
                <a:moveTo>
                  <a:pt x="2207240" y="2763956"/>
                </a:moveTo>
                <a:lnTo>
                  <a:pt x="2311174" y="2763956"/>
                </a:lnTo>
                <a:lnTo>
                  <a:pt x="2350826" y="2648045"/>
                </a:lnTo>
                <a:lnTo>
                  <a:pt x="2582466" y="2648045"/>
                </a:lnTo>
                <a:lnTo>
                  <a:pt x="2622119" y="2763956"/>
                </a:lnTo>
                <a:lnTo>
                  <a:pt x="2728430" y="2763956"/>
                </a:lnTo>
                <a:lnTo>
                  <a:pt x="2523701" y="2208195"/>
                </a:lnTo>
                <a:lnTo>
                  <a:pt x="2414252" y="2208195"/>
                </a:lnTo>
                <a:lnTo>
                  <a:pt x="2207240" y="2763956"/>
                </a:lnTo>
                <a:close/>
              </a:path>
            </a:pathLst>
          </a:custGeom>
          <a:solidFill>
            <a:schemeClr val="bg1"/>
          </a:solidFill>
          <a:ln w="9509" cap="flat">
            <a:noFill/>
            <a:prstDash val="solid"/>
            <a:miter/>
          </a:ln>
        </p:spPr>
        <p:txBody>
          <a:bodyPr rtlCol="0" anchor="ctr"/>
          <a:lstStyle/>
          <a:p>
            <a:endParaRPr lang="en-US" sz="1350" dirty="0"/>
          </a:p>
        </p:txBody>
      </p:sp>
      <p:sp>
        <p:nvSpPr>
          <p:cNvPr id="8" name="Text Placeholder 7">
            <a:extLst>
              <a:ext uri="{FF2B5EF4-FFF2-40B4-BE49-F238E27FC236}">
                <a16:creationId xmlns:a16="http://schemas.microsoft.com/office/drawing/2014/main" id="{6D15CAF0-DBAD-68DB-B4B8-EF505A445D04}"/>
              </a:ext>
            </a:extLst>
          </p:cNvPr>
          <p:cNvSpPr>
            <a:spLocks noGrp="1"/>
          </p:cNvSpPr>
          <p:nvPr>
            <p:ph type="body" sz="quarter" idx="10" hasCustomPrompt="1"/>
          </p:nvPr>
        </p:nvSpPr>
        <p:spPr>
          <a:xfrm>
            <a:off x="6096001" y="3429000"/>
            <a:ext cx="6048267" cy="4010982"/>
          </a:xfrm>
        </p:spPr>
        <p:txBody>
          <a:bodyPr anchor="b" anchorCtr="0"/>
          <a:lstStyle>
            <a:lvl1pPr algn="r">
              <a:defRPr sz="17250">
                <a:solidFill>
                  <a:schemeClr val="bg1"/>
                </a:solidFill>
              </a:defRPr>
            </a:lvl1pPr>
          </a:lstStyle>
          <a:p>
            <a:pPr lvl="0"/>
            <a:r>
              <a:rPr lang="en-GB" dirty="0"/>
              <a:t>#</a:t>
            </a:r>
            <a:endParaRPr lang="en-US" dirty="0"/>
          </a:p>
        </p:txBody>
      </p:sp>
      <p:sp>
        <p:nvSpPr>
          <p:cNvPr id="3" name="Footer Placeholder 4">
            <a:extLst>
              <a:ext uri="{FF2B5EF4-FFF2-40B4-BE49-F238E27FC236}">
                <a16:creationId xmlns:a16="http://schemas.microsoft.com/office/drawing/2014/main" id="{1B43FFE6-B47D-7A61-376C-A8D0D0E06BF7}"/>
              </a:ext>
            </a:extLst>
          </p:cNvPr>
          <p:cNvSpPr>
            <a:spLocks noGrp="1"/>
          </p:cNvSpPr>
          <p:nvPr>
            <p:ph type="ftr" sz="quarter" idx="3"/>
          </p:nvPr>
        </p:nvSpPr>
        <p:spPr>
          <a:xfrm>
            <a:off x="4038600" y="6400800"/>
            <a:ext cx="4114800" cy="186484"/>
          </a:xfrm>
          <a:prstGeom prst="rect">
            <a:avLst/>
          </a:prstGeom>
        </p:spPr>
        <p:txBody>
          <a:bodyPr vert="horz" lIns="0" tIns="0" rIns="0" bIns="0" rtlCol="0" anchor="b" anchorCtr="0">
            <a:noAutofit/>
          </a:bodyPr>
          <a:lstStyle>
            <a:lvl1pPr algn="ctr">
              <a:defRPr sz="750" b="0" i="0">
                <a:solidFill>
                  <a:schemeClr val="bg1"/>
                </a:solidFill>
                <a:latin typeface="ABC Oracle Medium" panose="020B0504040202060203" pitchFamily="34" charset="77"/>
              </a:defRPr>
            </a:lvl1pPr>
          </a:lstStyle>
          <a:p>
            <a:endParaRPr lang="en-US" dirty="0"/>
          </a:p>
        </p:txBody>
      </p:sp>
    </p:spTree>
    <p:extLst>
      <p:ext uri="{BB962C8B-B14F-4D97-AF65-F5344CB8AC3E}">
        <p14:creationId xmlns:p14="http://schemas.microsoft.com/office/powerpoint/2010/main" val="212186563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1_Feature Copy">
    <p:bg>
      <p:bgPr>
        <a:solidFill>
          <a:schemeClr val="accent5"/>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BC0A35-605B-540D-A6C1-A30375E8AD1E}"/>
              </a:ext>
            </a:extLst>
          </p:cNvPr>
          <p:cNvSpPr>
            <a:spLocks noGrp="1"/>
          </p:cNvSpPr>
          <p:nvPr>
            <p:ph type="title"/>
          </p:nvPr>
        </p:nvSpPr>
        <p:spPr>
          <a:xfrm>
            <a:off x="314322" y="235980"/>
            <a:ext cx="9804591" cy="4443594"/>
          </a:xfrm>
        </p:spPr>
        <p:txBody>
          <a:bodyPr/>
          <a:lstStyle>
            <a:lvl1pPr>
              <a:lnSpc>
                <a:spcPct val="100000"/>
              </a:lnSpc>
              <a:defRPr sz="2625" b="0" i="0">
                <a:solidFill>
                  <a:schemeClr val="tx1"/>
                </a:solidFill>
                <a:latin typeface="+mj-lt"/>
              </a:defRPr>
            </a:lvl1pPr>
          </a:lstStyle>
          <a:p>
            <a:r>
              <a:rPr lang="en-US"/>
              <a:t>Click to edit Master title style</a:t>
            </a:r>
            <a:endParaRPr lang="en-GB" dirty="0"/>
          </a:p>
        </p:txBody>
      </p:sp>
      <p:sp>
        <p:nvSpPr>
          <p:cNvPr id="3" name="Graphic 9">
            <a:extLst>
              <a:ext uri="{FF2B5EF4-FFF2-40B4-BE49-F238E27FC236}">
                <a16:creationId xmlns:a16="http://schemas.microsoft.com/office/drawing/2014/main" id="{9B1AB03E-57D3-D012-D1A8-49BD6BF75415}"/>
              </a:ext>
            </a:extLst>
          </p:cNvPr>
          <p:cNvSpPr/>
          <p:nvPr/>
        </p:nvSpPr>
        <p:spPr>
          <a:xfrm>
            <a:off x="352426" y="5770222"/>
            <a:ext cx="1250905" cy="778216"/>
          </a:xfrm>
          <a:custGeom>
            <a:avLst/>
            <a:gdLst>
              <a:gd name="connsiteX0" fmla="*/ 1616252 w 5680133"/>
              <a:gd name="connsiteY0" fmla="*/ 1027014 h 3533740"/>
              <a:gd name="connsiteX1" fmla="*/ 1026216 w 5680133"/>
              <a:gd name="connsiteY1" fmla="*/ 1617605 h 3533740"/>
              <a:gd name="connsiteX2" fmla="*/ 436180 w 5680133"/>
              <a:gd name="connsiteY2" fmla="*/ 1027014 h 3533740"/>
              <a:gd name="connsiteX3" fmla="*/ 1026216 w 5680133"/>
              <a:gd name="connsiteY3" fmla="*/ 436519 h 3533740"/>
              <a:gd name="connsiteX4" fmla="*/ 1616252 w 5680133"/>
              <a:gd name="connsiteY4" fmla="*/ 1027014 h 3533740"/>
              <a:gd name="connsiteX5" fmla="*/ 2052432 w 5680133"/>
              <a:gd name="connsiteY5" fmla="*/ 2054029 h 3533740"/>
              <a:gd name="connsiteX6" fmla="*/ 2052432 w 5680133"/>
              <a:gd name="connsiteY6" fmla="*/ 1027014 h 3533740"/>
              <a:gd name="connsiteX7" fmla="*/ 1026216 w 5680133"/>
              <a:gd name="connsiteY7" fmla="*/ 0 h 3533740"/>
              <a:gd name="connsiteX8" fmla="*/ 0 w 5680133"/>
              <a:gd name="connsiteY8" fmla="*/ 1027014 h 3533740"/>
              <a:gd name="connsiteX9" fmla="*/ 1026216 w 5680133"/>
              <a:gd name="connsiteY9" fmla="*/ 2054029 h 3533740"/>
              <a:gd name="connsiteX10" fmla="*/ 2052432 w 5680133"/>
              <a:gd name="connsiteY10" fmla="*/ 2054029 h 3533740"/>
              <a:gd name="connsiteX11" fmla="*/ 5302720 w 5680133"/>
              <a:gd name="connsiteY11" fmla="*/ 3528126 h 3533740"/>
              <a:gd name="connsiteX12" fmla="*/ 5363767 w 5680133"/>
              <a:gd name="connsiteY12" fmla="*/ 3466935 h 3533740"/>
              <a:gd name="connsiteX13" fmla="*/ 5302720 w 5680133"/>
              <a:gd name="connsiteY13" fmla="*/ 3406601 h 3533740"/>
              <a:gd name="connsiteX14" fmla="*/ 5241576 w 5680133"/>
              <a:gd name="connsiteY14" fmla="*/ 3466935 h 3533740"/>
              <a:gd name="connsiteX15" fmla="*/ 5302720 w 5680133"/>
              <a:gd name="connsiteY15" fmla="*/ 3528126 h 3533740"/>
              <a:gd name="connsiteX16" fmla="*/ 4875097 w 5680133"/>
              <a:gd name="connsiteY16" fmla="*/ 3277272 h 3533740"/>
              <a:gd name="connsiteX17" fmla="*/ 4983025 w 5680133"/>
              <a:gd name="connsiteY17" fmla="*/ 3179634 h 3533740"/>
              <a:gd name="connsiteX18" fmla="*/ 5090097 w 5680133"/>
              <a:gd name="connsiteY18" fmla="*/ 3277272 h 3533740"/>
              <a:gd name="connsiteX19" fmla="*/ 4875097 w 5680133"/>
              <a:gd name="connsiteY19" fmla="*/ 3277272 h 3533740"/>
              <a:gd name="connsiteX20" fmla="*/ 4986924 w 5680133"/>
              <a:gd name="connsiteY20" fmla="*/ 3533740 h 3533740"/>
              <a:gd name="connsiteX21" fmla="*/ 5173396 w 5680133"/>
              <a:gd name="connsiteY21" fmla="*/ 3416213 h 3533740"/>
              <a:gd name="connsiteX22" fmla="*/ 5073456 w 5680133"/>
              <a:gd name="connsiteY22" fmla="*/ 3416213 h 3533740"/>
              <a:gd name="connsiteX23" fmla="*/ 4988540 w 5680133"/>
              <a:gd name="connsiteY23" fmla="*/ 3459037 h 3533740"/>
              <a:gd name="connsiteX24" fmla="*/ 4873481 w 5680133"/>
              <a:gd name="connsiteY24" fmla="*/ 3346267 h 3533740"/>
              <a:gd name="connsiteX25" fmla="*/ 5184427 w 5680133"/>
              <a:gd name="connsiteY25" fmla="*/ 3346267 h 3533740"/>
              <a:gd name="connsiteX26" fmla="*/ 4980553 w 5680133"/>
              <a:gd name="connsiteY26" fmla="*/ 3104168 h 3533740"/>
              <a:gd name="connsiteX27" fmla="*/ 4777440 w 5680133"/>
              <a:gd name="connsiteY27" fmla="*/ 3320096 h 3533740"/>
              <a:gd name="connsiteX28" fmla="*/ 4986924 w 5680133"/>
              <a:gd name="connsiteY28" fmla="*/ 3533740 h 3533740"/>
              <a:gd name="connsiteX29" fmla="*/ 4677595 w 5680133"/>
              <a:gd name="connsiteY29" fmla="*/ 3525747 h 3533740"/>
              <a:gd name="connsiteX30" fmla="*/ 4737882 w 5680133"/>
              <a:gd name="connsiteY30" fmla="*/ 3517753 h 3533740"/>
              <a:gd name="connsiteX31" fmla="*/ 4737882 w 5680133"/>
              <a:gd name="connsiteY31" fmla="*/ 3448664 h 3533740"/>
              <a:gd name="connsiteX32" fmla="*/ 4702984 w 5680133"/>
              <a:gd name="connsiteY32" fmla="*/ 3452660 h 3533740"/>
              <a:gd name="connsiteX33" fmla="*/ 4649068 w 5680133"/>
              <a:gd name="connsiteY33" fmla="*/ 3388329 h 3533740"/>
              <a:gd name="connsiteX34" fmla="*/ 4649068 w 5680133"/>
              <a:gd name="connsiteY34" fmla="*/ 3189912 h 3533740"/>
              <a:gd name="connsiteX35" fmla="*/ 4729990 w 5680133"/>
              <a:gd name="connsiteY35" fmla="*/ 3189912 h 3533740"/>
              <a:gd name="connsiteX36" fmla="*/ 4729990 w 5680133"/>
              <a:gd name="connsiteY36" fmla="*/ 3116064 h 3533740"/>
              <a:gd name="connsiteX37" fmla="*/ 4649068 w 5680133"/>
              <a:gd name="connsiteY37" fmla="*/ 3116064 h 3533740"/>
              <a:gd name="connsiteX38" fmla="*/ 4649068 w 5680133"/>
              <a:gd name="connsiteY38" fmla="*/ 2997013 h 3533740"/>
              <a:gd name="connsiteX39" fmla="*/ 4557020 w 5680133"/>
              <a:gd name="connsiteY39" fmla="*/ 2997013 h 3533740"/>
              <a:gd name="connsiteX40" fmla="*/ 4557020 w 5680133"/>
              <a:gd name="connsiteY40" fmla="*/ 3116064 h 3533740"/>
              <a:gd name="connsiteX41" fmla="*/ 4487984 w 5680133"/>
              <a:gd name="connsiteY41" fmla="*/ 3116064 h 3533740"/>
              <a:gd name="connsiteX42" fmla="*/ 4487984 w 5680133"/>
              <a:gd name="connsiteY42" fmla="*/ 3189912 h 3533740"/>
              <a:gd name="connsiteX43" fmla="*/ 4557020 w 5680133"/>
              <a:gd name="connsiteY43" fmla="*/ 3189912 h 3533740"/>
              <a:gd name="connsiteX44" fmla="*/ 4557020 w 5680133"/>
              <a:gd name="connsiteY44" fmla="*/ 3405840 h 3533740"/>
              <a:gd name="connsiteX45" fmla="*/ 4677595 w 5680133"/>
              <a:gd name="connsiteY45" fmla="*/ 3525747 h 3533740"/>
              <a:gd name="connsiteX46" fmla="*/ 4221446 w 5680133"/>
              <a:gd name="connsiteY46" fmla="*/ 3533740 h 3533740"/>
              <a:gd name="connsiteX47" fmla="*/ 4335650 w 5680133"/>
              <a:gd name="connsiteY47" fmla="*/ 3471789 h 3533740"/>
              <a:gd name="connsiteX48" fmla="*/ 4335650 w 5680133"/>
              <a:gd name="connsiteY48" fmla="*/ 3521845 h 3533740"/>
              <a:gd name="connsiteX49" fmla="*/ 4428458 w 5680133"/>
              <a:gd name="connsiteY49" fmla="*/ 3521845 h 3533740"/>
              <a:gd name="connsiteX50" fmla="*/ 4428458 w 5680133"/>
              <a:gd name="connsiteY50" fmla="*/ 3116159 h 3533740"/>
              <a:gd name="connsiteX51" fmla="*/ 4334033 w 5680133"/>
              <a:gd name="connsiteY51" fmla="*/ 3116159 h 3533740"/>
              <a:gd name="connsiteX52" fmla="*/ 4334033 w 5680133"/>
              <a:gd name="connsiteY52" fmla="*/ 3340842 h 3533740"/>
              <a:gd name="connsiteX53" fmla="*/ 4249117 w 5680133"/>
              <a:gd name="connsiteY53" fmla="*/ 3455991 h 3533740"/>
              <a:gd name="connsiteX54" fmla="*/ 4180937 w 5680133"/>
              <a:gd name="connsiteY54" fmla="*/ 3370248 h 3533740"/>
              <a:gd name="connsiteX55" fmla="*/ 4180937 w 5680133"/>
              <a:gd name="connsiteY55" fmla="*/ 3116159 h 3533740"/>
              <a:gd name="connsiteX56" fmla="*/ 4086512 w 5680133"/>
              <a:gd name="connsiteY56" fmla="*/ 3116159 h 3533740"/>
              <a:gd name="connsiteX57" fmla="*/ 4086512 w 5680133"/>
              <a:gd name="connsiteY57" fmla="*/ 3384523 h 3533740"/>
              <a:gd name="connsiteX58" fmla="*/ 4221446 w 5680133"/>
              <a:gd name="connsiteY58" fmla="*/ 3533740 h 3533740"/>
              <a:gd name="connsiteX59" fmla="*/ 3958806 w 5680133"/>
              <a:gd name="connsiteY59" fmla="*/ 3525747 h 3533740"/>
              <a:gd name="connsiteX60" fmla="*/ 4019093 w 5680133"/>
              <a:gd name="connsiteY60" fmla="*/ 3517753 h 3533740"/>
              <a:gd name="connsiteX61" fmla="*/ 4019093 w 5680133"/>
              <a:gd name="connsiteY61" fmla="*/ 3448664 h 3533740"/>
              <a:gd name="connsiteX62" fmla="*/ 3984195 w 5680133"/>
              <a:gd name="connsiteY62" fmla="*/ 3452660 h 3533740"/>
              <a:gd name="connsiteX63" fmla="*/ 3930279 w 5680133"/>
              <a:gd name="connsiteY63" fmla="*/ 3388329 h 3533740"/>
              <a:gd name="connsiteX64" fmla="*/ 3930279 w 5680133"/>
              <a:gd name="connsiteY64" fmla="*/ 3189912 h 3533740"/>
              <a:gd name="connsiteX65" fmla="*/ 4011201 w 5680133"/>
              <a:gd name="connsiteY65" fmla="*/ 3189912 h 3533740"/>
              <a:gd name="connsiteX66" fmla="*/ 4011201 w 5680133"/>
              <a:gd name="connsiteY66" fmla="*/ 3116064 h 3533740"/>
              <a:gd name="connsiteX67" fmla="*/ 3930279 w 5680133"/>
              <a:gd name="connsiteY67" fmla="*/ 3116064 h 3533740"/>
              <a:gd name="connsiteX68" fmla="*/ 3930279 w 5680133"/>
              <a:gd name="connsiteY68" fmla="*/ 2997013 h 3533740"/>
              <a:gd name="connsiteX69" fmla="*/ 3838231 w 5680133"/>
              <a:gd name="connsiteY69" fmla="*/ 2997013 h 3533740"/>
              <a:gd name="connsiteX70" fmla="*/ 3838231 w 5680133"/>
              <a:gd name="connsiteY70" fmla="*/ 3116064 h 3533740"/>
              <a:gd name="connsiteX71" fmla="*/ 3769196 w 5680133"/>
              <a:gd name="connsiteY71" fmla="*/ 3116064 h 3533740"/>
              <a:gd name="connsiteX72" fmla="*/ 3769196 w 5680133"/>
              <a:gd name="connsiteY72" fmla="*/ 3189912 h 3533740"/>
              <a:gd name="connsiteX73" fmla="*/ 3838231 w 5680133"/>
              <a:gd name="connsiteY73" fmla="*/ 3189912 h 3533740"/>
              <a:gd name="connsiteX74" fmla="*/ 3838231 w 5680133"/>
              <a:gd name="connsiteY74" fmla="*/ 3405840 h 3533740"/>
              <a:gd name="connsiteX75" fmla="*/ 3958806 w 5680133"/>
              <a:gd name="connsiteY75" fmla="*/ 3525747 h 3533740"/>
              <a:gd name="connsiteX76" fmla="*/ 3601076 w 5680133"/>
              <a:gd name="connsiteY76" fmla="*/ 3012906 h 3533740"/>
              <a:gd name="connsiteX77" fmla="*/ 3662979 w 5680133"/>
              <a:gd name="connsiteY77" fmla="*/ 3074858 h 3533740"/>
              <a:gd name="connsiteX78" fmla="*/ 3724883 w 5680133"/>
              <a:gd name="connsiteY78" fmla="*/ 3012906 h 3533740"/>
              <a:gd name="connsiteX79" fmla="*/ 3662979 w 5680133"/>
              <a:gd name="connsiteY79" fmla="*/ 2950192 h 3533740"/>
              <a:gd name="connsiteX80" fmla="*/ 3601076 w 5680133"/>
              <a:gd name="connsiteY80" fmla="*/ 3012906 h 3533740"/>
              <a:gd name="connsiteX81" fmla="*/ 3616100 w 5680133"/>
              <a:gd name="connsiteY81" fmla="*/ 3521750 h 3533740"/>
              <a:gd name="connsiteX82" fmla="*/ 3709669 w 5680133"/>
              <a:gd name="connsiteY82" fmla="*/ 3521750 h 3533740"/>
              <a:gd name="connsiteX83" fmla="*/ 3709669 w 5680133"/>
              <a:gd name="connsiteY83" fmla="*/ 3116064 h 3533740"/>
              <a:gd name="connsiteX84" fmla="*/ 3616100 w 5680133"/>
              <a:gd name="connsiteY84" fmla="*/ 3116064 h 3533740"/>
              <a:gd name="connsiteX85" fmla="*/ 3616100 w 5680133"/>
              <a:gd name="connsiteY85" fmla="*/ 3521750 h 3533740"/>
              <a:gd name="connsiteX86" fmla="*/ 3484399 w 5680133"/>
              <a:gd name="connsiteY86" fmla="*/ 3525747 h 3533740"/>
              <a:gd name="connsiteX87" fmla="*/ 3544687 w 5680133"/>
              <a:gd name="connsiteY87" fmla="*/ 3517753 h 3533740"/>
              <a:gd name="connsiteX88" fmla="*/ 3544687 w 5680133"/>
              <a:gd name="connsiteY88" fmla="*/ 3448664 h 3533740"/>
              <a:gd name="connsiteX89" fmla="*/ 3509789 w 5680133"/>
              <a:gd name="connsiteY89" fmla="*/ 3452660 h 3533740"/>
              <a:gd name="connsiteX90" fmla="*/ 3455872 w 5680133"/>
              <a:gd name="connsiteY90" fmla="*/ 3388329 h 3533740"/>
              <a:gd name="connsiteX91" fmla="*/ 3455872 w 5680133"/>
              <a:gd name="connsiteY91" fmla="*/ 3189912 h 3533740"/>
              <a:gd name="connsiteX92" fmla="*/ 3536794 w 5680133"/>
              <a:gd name="connsiteY92" fmla="*/ 3189912 h 3533740"/>
              <a:gd name="connsiteX93" fmla="*/ 3536794 w 5680133"/>
              <a:gd name="connsiteY93" fmla="*/ 3116064 h 3533740"/>
              <a:gd name="connsiteX94" fmla="*/ 3455872 w 5680133"/>
              <a:gd name="connsiteY94" fmla="*/ 3116064 h 3533740"/>
              <a:gd name="connsiteX95" fmla="*/ 3455872 w 5680133"/>
              <a:gd name="connsiteY95" fmla="*/ 2997013 h 3533740"/>
              <a:gd name="connsiteX96" fmla="*/ 3363825 w 5680133"/>
              <a:gd name="connsiteY96" fmla="*/ 2997013 h 3533740"/>
              <a:gd name="connsiteX97" fmla="*/ 3363825 w 5680133"/>
              <a:gd name="connsiteY97" fmla="*/ 3116064 h 3533740"/>
              <a:gd name="connsiteX98" fmla="*/ 3294789 w 5680133"/>
              <a:gd name="connsiteY98" fmla="*/ 3116064 h 3533740"/>
              <a:gd name="connsiteX99" fmla="*/ 3294789 w 5680133"/>
              <a:gd name="connsiteY99" fmla="*/ 3189912 h 3533740"/>
              <a:gd name="connsiteX100" fmla="*/ 3363825 w 5680133"/>
              <a:gd name="connsiteY100" fmla="*/ 3189912 h 3533740"/>
              <a:gd name="connsiteX101" fmla="*/ 3363825 w 5680133"/>
              <a:gd name="connsiteY101" fmla="*/ 3405840 h 3533740"/>
              <a:gd name="connsiteX102" fmla="*/ 3484399 w 5680133"/>
              <a:gd name="connsiteY102" fmla="*/ 3525747 h 3533740"/>
              <a:gd name="connsiteX103" fmla="*/ 3087017 w 5680133"/>
              <a:gd name="connsiteY103" fmla="*/ 3533740 h 3533740"/>
              <a:gd name="connsiteX104" fmla="*/ 3266357 w 5680133"/>
              <a:gd name="connsiteY104" fmla="*/ 3401938 h 3533740"/>
              <a:gd name="connsiteX105" fmla="*/ 3118016 w 5680133"/>
              <a:gd name="connsiteY105" fmla="*/ 3279652 h 3533740"/>
              <a:gd name="connsiteX106" fmla="*/ 3068854 w 5680133"/>
              <a:gd name="connsiteY106" fmla="*/ 3268517 h 3533740"/>
              <a:gd name="connsiteX107" fmla="*/ 3004573 w 5680133"/>
              <a:gd name="connsiteY107" fmla="*/ 3221696 h 3533740"/>
              <a:gd name="connsiteX108" fmla="*/ 3074370 w 5680133"/>
              <a:gd name="connsiteY108" fmla="*/ 3174019 h 3533740"/>
              <a:gd name="connsiteX109" fmla="*/ 3157669 w 5680133"/>
              <a:gd name="connsiteY109" fmla="*/ 3225598 h 3533740"/>
              <a:gd name="connsiteX110" fmla="*/ 3252094 w 5680133"/>
              <a:gd name="connsiteY110" fmla="*/ 3225598 h 3533740"/>
              <a:gd name="connsiteX111" fmla="*/ 3075225 w 5680133"/>
              <a:gd name="connsiteY111" fmla="*/ 3104930 h 3533740"/>
              <a:gd name="connsiteX112" fmla="*/ 2908627 w 5680133"/>
              <a:gd name="connsiteY112" fmla="*/ 3227216 h 3533740"/>
              <a:gd name="connsiteX113" fmla="*/ 3045082 w 5680133"/>
              <a:gd name="connsiteY113" fmla="*/ 3347884 h 3533740"/>
              <a:gd name="connsiteX114" fmla="*/ 3092722 w 5680133"/>
              <a:gd name="connsiteY114" fmla="*/ 3358162 h 3533740"/>
              <a:gd name="connsiteX115" fmla="*/ 3170506 w 5680133"/>
              <a:gd name="connsiteY115" fmla="*/ 3411359 h 3533740"/>
              <a:gd name="connsiteX116" fmla="*/ 3091961 w 5680133"/>
              <a:gd name="connsiteY116" fmla="*/ 3463795 h 3533740"/>
              <a:gd name="connsiteX117" fmla="*/ 2996015 w 5680133"/>
              <a:gd name="connsiteY117" fmla="*/ 3395562 h 3533740"/>
              <a:gd name="connsiteX118" fmla="*/ 2894459 w 5680133"/>
              <a:gd name="connsiteY118" fmla="*/ 3395562 h 3533740"/>
              <a:gd name="connsiteX119" fmla="*/ 3087017 w 5680133"/>
              <a:gd name="connsiteY119" fmla="*/ 3533740 h 3533740"/>
              <a:gd name="connsiteX120" fmla="*/ 2479294 w 5680133"/>
              <a:gd name="connsiteY120" fmla="*/ 3521750 h 3533740"/>
              <a:gd name="connsiteX121" fmla="*/ 2573718 w 5680133"/>
              <a:gd name="connsiteY121" fmla="*/ 3521750 h 3533740"/>
              <a:gd name="connsiteX122" fmla="*/ 2573718 w 5680133"/>
              <a:gd name="connsiteY122" fmla="*/ 3295544 h 3533740"/>
              <a:gd name="connsiteX123" fmla="*/ 2664910 w 5680133"/>
              <a:gd name="connsiteY123" fmla="*/ 3182013 h 3533740"/>
              <a:gd name="connsiteX124" fmla="*/ 2731569 w 5680133"/>
              <a:gd name="connsiteY124" fmla="*/ 3259857 h 3533740"/>
              <a:gd name="connsiteX125" fmla="*/ 2731569 w 5680133"/>
              <a:gd name="connsiteY125" fmla="*/ 3521845 h 3533740"/>
              <a:gd name="connsiteX126" fmla="*/ 2826754 w 5680133"/>
              <a:gd name="connsiteY126" fmla="*/ 3521845 h 3533740"/>
              <a:gd name="connsiteX127" fmla="*/ 2826754 w 5680133"/>
              <a:gd name="connsiteY127" fmla="*/ 3251959 h 3533740"/>
              <a:gd name="connsiteX128" fmla="*/ 2691916 w 5680133"/>
              <a:gd name="connsiteY128" fmla="*/ 3104264 h 3533740"/>
              <a:gd name="connsiteX129" fmla="*/ 2571341 w 5680133"/>
              <a:gd name="connsiteY129" fmla="*/ 3168595 h 3533740"/>
              <a:gd name="connsiteX130" fmla="*/ 2571341 w 5680133"/>
              <a:gd name="connsiteY130" fmla="*/ 3116159 h 3533740"/>
              <a:gd name="connsiteX131" fmla="*/ 2479294 w 5680133"/>
              <a:gd name="connsiteY131" fmla="*/ 3116159 h 3533740"/>
              <a:gd name="connsiteX132" fmla="*/ 2479294 w 5680133"/>
              <a:gd name="connsiteY132" fmla="*/ 3521750 h 3533740"/>
              <a:gd name="connsiteX133" fmla="*/ 2273042 w 5680133"/>
              <a:gd name="connsiteY133" fmla="*/ 3521750 h 3533740"/>
              <a:gd name="connsiteX134" fmla="*/ 2372222 w 5680133"/>
              <a:gd name="connsiteY134" fmla="*/ 3521750 h 3533740"/>
              <a:gd name="connsiteX135" fmla="*/ 2372222 w 5680133"/>
              <a:gd name="connsiteY135" fmla="*/ 2965990 h 3533740"/>
              <a:gd name="connsiteX136" fmla="*/ 2273042 w 5680133"/>
              <a:gd name="connsiteY136" fmla="*/ 2965990 h 3533740"/>
              <a:gd name="connsiteX137" fmla="*/ 2273042 w 5680133"/>
              <a:gd name="connsiteY137" fmla="*/ 3521750 h 3533740"/>
              <a:gd name="connsiteX138" fmla="*/ 5500793 w 5680133"/>
              <a:gd name="connsiteY138" fmla="*/ 2775851 h 3533740"/>
              <a:gd name="connsiteX139" fmla="*/ 5680134 w 5680133"/>
              <a:gd name="connsiteY139" fmla="*/ 2644048 h 3533740"/>
              <a:gd name="connsiteX140" fmla="*/ 5531792 w 5680133"/>
              <a:gd name="connsiteY140" fmla="*/ 2521762 h 3533740"/>
              <a:gd name="connsiteX141" fmla="*/ 5482631 w 5680133"/>
              <a:gd name="connsiteY141" fmla="*/ 2510628 h 3533740"/>
              <a:gd name="connsiteX142" fmla="*/ 5418349 w 5680133"/>
              <a:gd name="connsiteY142" fmla="*/ 2463807 h 3533740"/>
              <a:gd name="connsiteX143" fmla="*/ 5488146 w 5680133"/>
              <a:gd name="connsiteY143" fmla="*/ 2416225 h 3533740"/>
              <a:gd name="connsiteX144" fmla="*/ 5571445 w 5680133"/>
              <a:gd name="connsiteY144" fmla="*/ 2467804 h 3533740"/>
              <a:gd name="connsiteX145" fmla="*/ 5665870 w 5680133"/>
              <a:gd name="connsiteY145" fmla="*/ 2467804 h 3533740"/>
              <a:gd name="connsiteX146" fmla="*/ 5489001 w 5680133"/>
              <a:gd name="connsiteY146" fmla="*/ 2347135 h 3533740"/>
              <a:gd name="connsiteX147" fmla="*/ 5322403 w 5680133"/>
              <a:gd name="connsiteY147" fmla="*/ 2469422 h 3533740"/>
              <a:gd name="connsiteX148" fmla="*/ 5458858 w 5680133"/>
              <a:gd name="connsiteY148" fmla="*/ 2590090 h 3533740"/>
              <a:gd name="connsiteX149" fmla="*/ 5506498 w 5680133"/>
              <a:gd name="connsiteY149" fmla="*/ 2600368 h 3533740"/>
              <a:gd name="connsiteX150" fmla="*/ 5584282 w 5680133"/>
              <a:gd name="connsiteY150" fmla="*/ 2653565 h 3533740"/>
              <a:gd name="connsiteX151" fmla="*/ 5505737 w 5680133"/>
              <a:gd name="connsiteY151" fmla="*/ 2706000 h 3533740"/>
              <a:gd name="connsiteX152" fmla="*/ 5409791 w 5680133"/>
              <a:gd name="connsiteY152" fmla="*/ 2637767 h 3533740"/>
              <a:gd name="connsiteX153" fmla="*/ 5308234 w 5680133"/>
              <a:gd name="connsiteY153" fmla="*/ 2637767 h 3533740"/>
              <a:gd name="connsiteX154" fmla="*/ 5500793 w 5680133"/>
              <a:gd name="connsiteY154" fmla="*/ 2775851 h 3533740"/>
              <a:gd name="connsiteX155" fmla="*/ 4957636 w 5680133"/>
              <a:gd name="connsiteY155" fmla="*/ 2519383 h 3533740"/>
              <a:gd name="connsiteX156" fmla="*/ 5065564 w 5680133"/>
              <a:gd name="connsiteY156" fmla="*/ 2421744 h 3533740"/>
              <a:gd name="connsiteX157" fmla="*/ 5172635 w 5680133"/>
              <a:gd name="connsiteY157" fmla="*/ 2519383 h 3533740"/>
              <a:gd name="connsiteX158" fmla="*/ 4957636 w 5680133"/>
              <a:gd name="connsiteY158" fmla="*/ 2519383 h 3533740"/>
              <a:gd name="connsiteX159" fmla="*/ 5069462 w 5680133"/>
              <a:gd name="connsiteY159" fmla="*/ 2775851 h 3533740"/>
              <a:gd name="connsiteX160" fmla="*/ 5255935 w 5680133"/>
              <a:gd name="connsiteY160" fmla="*/ 2658323 h 3533740"/>
              <a:gd name="connsiteX161" fmla="*/ 5155994 w 5680133"/>
              <a:gd name="connsiteY161" fmla="*/ 2658323 h 3533740"/>
              <a:gd name="connsiteX162" fmla="*/ 5071079 w 5680133"/>
              <a:gd name="connsiteY162" fmla="*/ 2701147 h 3533740"/>
              <a:gd name="connsiteX163" fmla="*/ 4956020 w 5680133"/>
              <a:gd name="connsiteY163" fmla="*/ 2588377 h 3533740"/>
              <a:gd name="connsiteX164" fmla="*/ 5266965 w 5680133"/>
              <a:gd name="connsiteY164" fmla="*/ 2588377 h 3533740"/>
              <a:gd name="connsiteX165" fmla="*/ 5063091 w 5680133"/>
              <a:gd name="connsiteY165" fmla="*/ 2346279 h 3533740"/>
              <a:gd name="connsiteX166" fmla="*/ 4859978 w 5680133"/>
              <a:gd name="connsiteY166" fmla="*/ 2562207 h 3533740"/>
              <a:gd name="connsiteX167" fmla="*/ 5069462 w 5680133"/>
              <a:gd name="connsiteY167" fmla="*/ 2775851 h 3533740"/>
              <a:gd name="connsiteX168" fmla="*/ 4675408 w 5680133"/>
              <a:gd name="connsiteY168" fmla="*/ 2255016 h 3533740"/>
              <a:gd name="connsiteX169" fmla="*/ 4737312 w 5680133"/>
              <a:gd name="connsiteY169" fmla="*/ 2316968 h 3533740"/>
              <a:gd name="connsiteX170" fmla="*/ 4799215 w 5680133"/>
              <a:gd name="connsiteY170" fmla="*/ 2255016 h 3533740"/>
              <a:gd name="connsiteX171" fmla="*/ 4737312 w 5680133"/>
              <a:gd name="connsiteY171" fmla="*/ 2192303 h 3533740"/>
              <a:gd name="connsiteX172" fmla="*/ 4675408 w 5680133"/>
              <a:gd name="connsiteY172" fmla="*/ 2255016 h 3533740"/>
              <a:gd name="connsiteX173" fmla="*/ 4690527 w 5680133"/>
              <a:gd name="connsiteY173" fmla="*/ 2763956 h 3533740"/>
              <a:gd name="connsiteX174" fmla="*/ 4784096 w 5680133"/>
              <a:gd name="connsiteY174" fmla="*/ 2763956 h 3533740"/>
              <a:gd name="connsiteX175" fmla="*/ 4784096 w 5680133"/>
              <a:gd name="connsiteY175" fmla="*/ 2358270 h 3533740"/>
              <a:gd name="connsiteX176" fmla="*/ 4690527 w 5680133"/>
              <a:gd name="connsiteY176" fmla="*/ 2358270 h 3533740"/>
              <a:gd name="connsiteX177" fmla="*/ 4690527 w 5680133"/>
              <a:gd name="connsiteY177" fmla="*/ 2763956 h 3533740"/>
              <a:gd name="connsiteX178" fmla="*/ 4393274 w 5680133"/>
              <a:gd name="connsiteY178" fmla="*/ 2763956 h 3533740"/>
              <a:gd name="connsiteX179" fmla="*/ 4487699 w 5680133"/>
              <a:gd name="connsiteY179" fmla="*/ 2763956 h 3533740"/>
              <a:gd name="connsiteX180" fmla="*/ 4487699 w 5680133"/>
              <a:gd name="connsiteY180" fmla="*/ 2580574 h 3533740"/>
              <a:gd name="connsiteX181" fmla="*/ 4557495 w 5680133"/>
              <a:gd name="connsiteY181" fmla="*/ 2443251 h 3533740"/>
              <a:gd name="connsiteX182" fmla="*/ 4629669 w 5680133"/>
              <a:gd name="connsiteY182" fmla="*/ 2436876 h 3533740"/>
              <a:gd name="connsiteX183" fmla="*/ 4629669 w 5680133"/>
              <a:gd name="connsiteY183" fmla="*/ 2346374 h 3533740"/>
              <a:gd name="connsiteX184" fmla="*/ 4485322 w 5680133"/>
              <a:gd name="connsiteY184" fmla="*/ 2441634 h 3533740"/>
              <a:gd name="connsiteX185" fmla="*/ 4485322 w 5680133"/>
              <a:gd name="connsiteY185" fmla="*/ 2358270 h 3533740"/>
              <a:gd name="connsiteX186" fmla="*/ 4393274 w 5680133"/>
              <a:gd name="connsiteY186" fmla="*/ 2358270 h 3533740"/>
              <a:gd name="connsiteX187" fmla="*/ 4393274 w 5680133"/>
              <a:gd name="connsiteY187" fmla="*/ 2763956 h 3533740"/>
              <a:gd name="connsiteX188" fmla="*/ 3987333 w 5680133"/>
              <a:gd name="connsiteY188" fmla="*/ 2560684 h 3533740"/>
              <a:gd name="connsiteX189" fmla="*/ 4090506 w 5680133"/>
              <a:gd name="connsiteY189" fmla="*/ 2422506 h 3533740"/>
              <a:gd name="connsiteX190" fmla="*/ 4196817 w 5680133"/>
              <a:gd name="connsiteY190" fmla="*/ 2560684 h 3533740"/>
              <a:gd name="connsiteX191" fmla="*/ 4090506 w 5680133"/>
              <a:gd name="connsiteY191" fmla="*/ 2700386 h 3533740"/>
              <a:gd name="connsiteX192" fmla="*/ 3987333 w 5680133"/>
              <a:gd name="connsiteY192" fmla="*/ 2560684 h 3533740"/>
              <a:gd name="connsiteX193" fmla="*/ 4072154 w 5680133"/>
              <a:gd name="connsiteY193" fmla="*/ 2775851 h 3533740"/>
              <a:gd name="connsiteX194" fmla="*/ 4195106 w 5680133"/>
              <a:gd name="connsiteY194" fmla="*/ 2713138 h 3533740"/>
              <a:gd name="connsiteX195" fmla="*/ 4195106 w 5680133"/>
              <a:gd name="connsiteY195" fmla="*/ 2763956 h 3533740"/>
              <a:gd name="connsiteX196" fmla="*/ 4290291 w 5680133"/>
              <a:gd name="connsiteY196" fmla="*/ 2763956 h 3533740"/>
              <a:gd name="connsiteX197" fmla="*/ 4290291 w 5680133"/>
              <a:gd name="connsiteY197" fmla="*/ 2358270 h 3533740"/>
              <a:gd name="connsiteX198" fmla="*/ 4195106 w 5680133"/>
              <a:gd name="connsiteY198" fmla="*/ 2358270 h 3533740"/>
              <a:gd name="connsiteX199" fmla="*/ 4195106 w 5680133"/>
              <a:gd name="connsiteY199" fmla="*/ 2410705 h 3533740"/>
              <a:gd name="connsiteX200" fmla="*/ 4072154 w 5680133"/>
              <a:gd name="connsiteY200" fmla="*/ 2346374 h 3533740"/>
              <a:gd name="connsiteX201" fmla="*/ 3890531 w 5680133"/>
              <a:gd name="connsiteY201" fmla="*/ 2560684 h 3533740"/>
              <a:gd name="connsiteX202" fmla="*/ 4072154 w 5680133"/>
              <a:gd name="connsiteY202" fmla="*/ 2775851 h 3533740"/>
              <a:gd name="connsiteX203" fmla="*/ 3606781 w 5680133"/>
              <a:gd name="connsiteY203" fmla="*/ 2775851 h 3533740"/>
              <a:gd name="connsiteX204" fmla="*/ 3720985 w 5680133"/>
              <a:gd name="connsiteY204" fmla="*/ 2713899 h 3533740"/>
              <a:gd name="connsiteX205" fmla="*/ 3720985 w 5680133"/>
              <a:gd name="connsiteY205" fmla="*/ 2763956 h 3533740"/>
              <a:gd name="connsiteX206" fmla="*/ 3813793 w 5680133"/>
              <a:gd name="connsiteY206" fmla="*/ 2763956 h 3533740"/>
              <a:gd name="connsiteX207" fmla="*/ 3813793 w 5680133"/>
              <a:gd name="connsiteY207" fmla="*/ 2358270 h 3533740"/>
              <a:gd name="connsiteX208" fmla="*/ 3719368 w 5680133"/>
              <a:gd name="connsiteY208" fmla="*/ 2358270 h 3533740"/>
              <a:gd name="connsiteX209" fmla="*/ 3719368 w 5680133"/>
              <a:gd name="connsiteY209" fmla="*/ 2582953 h 3533740"/>
              <a:gd name="connsiteX210" fmla="*/ 3634452 w 5680133"/>
              <a:gd name="connsiteY210" fmla="*/ 2698102 h 3533740"/>
              <a:gd name="connsiteX211" fmla="*/ 3566177 w 5680133"/>
              <a:gd name="connsiteY211" fmla="*/ 2612359 h 3533740"/>
              <a:gd name="connsiteX212" fmla="*/ 3566177 w 5680133"/>
              <a:gd name="connsiteY212" fmla="*/ 2358270 h 3533740"/>
              <a:gd name="connsiteX213" fmla="*/ 3471753 w 5680133"/>
              <a:gd name="connsiteY213" fmla="*/ 2358270 h 3533740"/>
              <a:gd name="connsiteX214" fmla="*/ 3471753 w 5680133"/>
              <a:gd name="connsiteY214" fmla="*/ 2626538 h 3533740"/>
              <a:gd name="connsiteX215" fmla="*/ 3606781 w 5680133"/>
              <a:gd name="connsiteY215" fmla="*/ 2775851 h 3533740"/>
              <a:gd name="connsiteX216" fmla="*/ 3345187 w 5680133"/>
              <a:gd name="connsiteY216" fmla="*/ 2767952 h 3533740"/>
              <a:gd name="connsiteX217" fmla="*/ 3405475 w 5680133"/>
              <a:gd name="connsiteY217" fmla="*/ 2759959 h 3533740"/>
              <a:gd name="connsiteX218" fmla="*/ 3405475 w 5680133"/>
              <a:gd name="connsiteY218" fmla="*/ 2690869 h 3533740"/>
              <a:gd name="connsiteX219" fmla="*/ 3370576 w 5680133"/>
              <a:gd name="connsiteY219" fmla="*/ 2694866 h 3533740"/>
              <a:gd name="connsiteX220" fmla="*/ 3316660 w 5680133"/>
              <a:gd name="connsiteY220" fmla="*/ 2630535 h 3533740"/>
              <a:gd name="connsiteX221" fmla="*/ 3316660 w 5680133"/>
              <a:gd name="connsiteY221" fmla="*/ 2432022 h 3533740"/>
              <a:gd name="connsiteX222" fmla="*/ 3397582 w 5680133"/>
              <a:gd name="connsiteY222" fmla="*/ 2432022 h 3533740"/>
              <a:gd name="connsiteX223" fmla="*/ 3397582 w 5680133"/>
              <a:gd name="connsiteY223" fmla="*/ 2358174 h 3533740"/>
              <a:gd name="connsiteX224" fmla="*/ 3316660 w 5680133"/>
              <a:gd name="connsiteY224" fmla="*/ 2358174 h 3533740"/>
              <a:gd name="connsiteX225" fmla="*/ 3316660 w 5680133"/>
              <a:gd name="connsiteY225" fmla="*/ 2239124 h 3533740"/>
              <a:gd name="connsiteX226" fmla="*/ 3224612 w 5680133"/>
              <a:gd name="connsiteY226" fmla="*/ 2239124 h 3533740"/>
              <a:gd name="connsiteX227" fmla="*/ 3224612 w 5680133"/>
              <a:gd name="connsiteY227" fmla="*/ 2358174 h 3533740"/>
              <a:gd name="connsiteX228" fmla="*/ 3155577 w 5680133"/>
              <a:gd name="connsiteY228" fmla="*/ 2358174 h 3533740"/>
              <a:gd name="connsiteX229" fmla="*/ 3155577 w 5680133"/>
              <a:gd name="connsiteY229" fmla="*/ 2432022 h 3533740"/>
              <a:gd name="connsiteX230" fmla="*/ 3224612 w 5680133"/>
              <a:gd name="connsiteY230" fmla="*/ 2432022 h 3533740"/>
              <a:gd name="connsiteX231" fmla="*/ 3224612 w 5680133"/>
              <a:gd name="connsiteY231" fmla="*/ 2647950 h 3533740"/>
              <a:gd name="connsiteX232" fmla="*/ 3345187 w 5680133"/>
              <a:gd name="connsiteY232" fmla="*/ 2767952 h 3533740"/>
              <a:gd name="connsiteX233" fmla="*/ 2942384 w 5680133"/>
              <a:gd name="connsiteY233" fmla="*/ 2775851 h 3533740"/>
              <a:gd name="connsiteX234" fmla="*/ 3127240 w 5680133"/>
              <a:gd name="connsiteY234" fmla="*/ 2636150 h 3533740"/>
              <a:gd name="connsiteX235" fmla="*/ 3033671 w 5680133"/>
              <a:gd name="connsiteY235" fmla="*/ 2636150 h 3533740"/>
              <a:gd name="connsiteX236" fmla="*/ 2944001 w 5680133"/>
              <a:gd name="connsiteY236" fmla="*/ 2698102 h 3533740"/>
              <a:gd name="connsiteX237" fmla="*/ 2840067 w 5680133"/>
              <a:gd name="connsiteY237" fmla="*/ 2562302 h 3533740"/>
              <a:gd name="connsiteX238" fmla="*/ 2946378 w 5680133"/>
              <a:gd name="connsiteY238" fmla="*/ 2424980 h 3533740"/>
              <a:gd name="connsiteX239" fmla="*/ 3033671 w 5680133"/>
              <a:gd name="connsiteY239" fmla="*/ 2486932 h 3533740"/>
              <a:gd name="connsiteX240" fmla="*/ 3126479 w 5680133"/>
              <a:gd name="connsiteY240" fmla="*/ 2486932 h 3533740"/>
              <a:gd name="connsiteX241" fmla="*/ 2944761 w 5680133"/>
              <a:gd name="connsiteY241" fmla="*/ 2347230 h 3533740"/>
              <a:gd name="connsiteX242" fmla="*/ 2740887 w 5680133"/>
              <a:gd name="connsiteY242" fmla="*/ 2562397 h 3533740"/>
              <a:gd name="connsiteX243" fmla="*/ 2942384 w 5680133"/>
              <a:gd name="connsiteY243" fmla="*/ 2775851 h 3533740"/>
              <a:gd name="connsiteX244" fmla="*/ 2380114 w 5680133"/>
              <a:gd name="connsiteY244" fmla="*/ 2564681 h 3533740"/>
              <a:gd name="connsiteX245" fmla="*/ 2417390 w 5680133"/>
              <a:gd name="connsiteY245" fmla="*/ 2455908 h 3533740"/>
              <a:gd name="connsiteX246" fmla="*/ 2466552 w 5680133"/>
              <a:gd name="connsiteY246" fmla="*/ 2312210 h 3533740"/>
              <a:gd name="connsiteX247" fmla="*/ 2467312 w 5680133"/>
              <a:gd name="connsiteY247" fmla="*/ 2312210 h 3533740"/>
              <a:gd name="connsiteX248" fmla="*/ 2516474 w 5680133"/>
              <a:gd name="connsiteY248" fmla="*/ 2455147 h 3533740"/>
              <a:gd name="connsiteX249" fmla="*/ 2553749 w 5680133"/>
              <a:gd name="connsiteY249" fmla="*/ 2564681 h 3533740"/>
              <a:gd name="connsiteX250" fmla="*/ 2380114 w 5680133"/>
              <a:gd name="connsiteY250" fmla="*/ 2564681 h 3533740"/>
              <a:gd name="connsiteX251" fmla="*/ 2207240 w 5680133"/>
              <a:gd name="connsiteY251" fmla="*/ 2763956 h 3533740"/>
              <a:gd name="connsiteX252" fmla="*/ 2311174 w 5680133"/>
              <a:gd name="connsiteY252" fmla="*/ 2763956 h 3533740"/>
              <a:gd name="connsiteX253" fmla="*/ 2350826 w 5680133"/>
              <a:gd name="connsiteY253" fmla="*/ 2648045 h 3533740"/>
              <a:gd name="connsiteX254" fmla="*/ 2582466 w 5680133"/>
              <a:gd name="connsiteY254" fmla="*/ 2648045 h 3533740"/>
              <a:gd name="connsiteX255" fmla="*/ 2622119 w 5680133"/>
              <a:gd name="connsiteY255" fmla="*/ 2763956 h 3533740"/>
              <a:gd name="connsiteX256" fmla="*/ 2728430 w 5680133"/>
              <a:gd name="connsiteY256" fmla="*/ 2763956 h 3533740"/>
              <a:gd name="connsiteX257" fmla="*/ 2523701 w 5680133"/>
              <a:gd name="connsiteY257" fmla="*/ 2208195 h 3533740"/>
              <a:gd name="connsiteX258" fmla="*/ 2414252 w 5680133"/>
              <a:gd name="connsiteY258" fmla="*/ 2208195 h 3533740"/>
              <a:gd name="connsiteX259" fmla="*/ 2207240 w 5680133"/>
              <a:gd name="connsiteY259" fmla="*/ 2763956 h 35337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Lst>
            <a:rect l="l" t="t" r="r" b="b"/>
            <a:pathLst>
              <a:path w="5680133" h="3533740">
                <a:moveTo>
                  <a:pt x="1616252" y="1027014"/>
                </a:moveTo>
                <a:cubicBezTo>
                  <a:pt x="1616252" y="1353238"/>
                  <a:pt x="1352091" y="1617605"/>
                  <a:pt x="1026216" y="1617605"/>
                </a:cubicBezTo>
                <a:cubicBezTo>
                  <a:pt x="700341" y="1617605"/>
                  <a:pt x="436180" y="1353238"/>
                  <a:pt x="436180" y="1027014"/>
                </a:cubicBezTo>
                <a:cubicBezTo>
                  <a:pt x="436180" y="700886"/>
                  <a:pt x="700341" y="436519"/>
                  <a:pt x="1026216" y="436519"/>
                </a:cubicBezTo>
                <a:cubicBezTo>
                  <a:pt x="1352091" y="436519"/>
                  <a:pt x="1616252" y="700886"/>
                  <a:pt x="1616252" y="1027014"/>
                </a:cubicBezTo>
                <a:moveTo>
                  <a:pt x="2052432" y="2054029"/>
                </a:moveTo>
                <a:lnTo>
                  <a:pt x="2052432" y="1027014"/>
                </a:lnTo>
                <a:cubicBezTo>
                  <a:pt x="2052432" y="459834"/>
                  <a:pt x="1592955" y="0"/>
                  <a:pt x="1026216" y="0"/>
                </a:cubicBezTo>
                <a:cubicBezTo>
                  <a:pt x="459477" y="0"/>
                  <a:pt x="0" y="459834"/>
                  <a:pt x="0" y="1027014"/>
                </a:cubicBezTo>
                <a:cubicBezTo>
                  <a:pt x="0" y="1594290"/>
                  <a:pt x="459477" y="2054029"/>
                  <a:pt x="1026216" y="2054029"/>
                </a:cubicBezTo>
                <a:lnTo>
                  <a:pt x="2052432" y="2054029"/>
                </a:lnTo>
                <a:close/>
                <a:moveTo>
                  <a:pt x="5302720" y="3528126"/>
                </a:moveTo>
                <a:cubicBezTo>
                  <a:pt x="5336001" y="3528126"/>
                  <a:pt x="5363767" y="3501099"/>
                  <a:pt x="5363767" y="3466935"/>
                </a:cubicBezTo>
                <a:cubicBezTo>
                  <a:pt x="5363767" y="3433628"/>
                  <a:pt x="5336001" y="3406601"/>
                  <a:pt x="5302720" y="3406601"/>
                </a:cubicBezTo>
                <a:cubicBezTo>
                  <a:pt x="5269343" y="3406601"/>
                  <a:pt x="5241576" y="3433628"/>
                  <a:pt x="5241576" y="3466935"/>
                </a:cubicBezTo>
                <a:cubicBezTo>
                  <a:pt x="5241576" y="3501194"/>
                  <a:pt x="5269343" y="3528126"/>
                  <a:pt x="5302720" y="3528126"/>
                </a:cubicBezTo>
                <a:moveTo>
                  <a:pt x="4875097" y="3277272"/>
                </a:moveTo>
                <a:cubicBezTo>
                  <a:pt x="4883846" y="3220079"/>
                  <a:pt x="4927492" y="3179634"/>
                  <a:pt x="4983025" y="3179634"/>
                </a:cubicBezTo>
                <a:cubicBezTo>
                  <a:pt x="5043313" y="3179634"/>
                  <a:pt x="5081349" y="3218556"/>
                  <a:pt x="5090097" y="3277272"/>
                </a:cubicBezTo>
                <a:lnTo>
                  <a:pt x="4875097" y="3277272"/>
                </a:lnTo>
                <a:close/>
                <a:moveTo>
                  <a:pt x="4986924" y="3533740"/>
                </a:moveTo>
                <a:cubicBezTo>
                  <a:pt x="5086864" y="3533740"/>
                  <a:pt x="5151906" y="3485302"/>
                  <a:pt x="5173396" y="3416213"/>
                </a:cubicBezTo>
                <a:lnTo>
                  <a:pt x="5073456" y="3416213"/>
                </a:lnTo>
                <a:cubicBezTo>
                  <a:pt x="5060809" y="3440004"/>
                  <a:pt x="5034564" y="3459037"/>
                  <a:pt x="4988540" y="3459037"/>
                </a:cubicBezTo>
                <a:cubicBezTo>
                  <a:pt x="4925115" y="3459037"/>
                  <a:pt x="4878236" y="3413738"/>
                  <a:pt x="4873481" y="3346267"/>
                </a:cubicBezTo>
                <a:lnTo>
                  <a:pt x="5184427" y="3346267"/>
                </a:lnTo>
                <a:cubicBezTo>
                  <a:pt x="5182810" y="3192291"/>
                  <a:pt x="5101983" y="3104168"/>
                  <a:pt x="4980553" y="3104168"/>
                </a:cubicBezTo>
                <a:cubicBezTo>
                  <a:pt x="4870248" y="3104168"/>
                  <a:pt x="4777440" y="3193052"/>
                  <a:pt x="4777440" y="3320096"/>
                </a:cubicBezTo>
                <a:cubicBezTo>
                  <a:pt x="4777535" y="3447997"/>
                  <a:pt x="4857601" y="3533740"/>
                  <a:pt x="4986924" y="3533740"/>
                </a:cubicBezTo>
                <a:moveTo>
                  <a:pt x="4677595" y="3525747"/>
                </a:moveTo>
                <a:cubicBezTo>
                  <a:pt x="4699846" y="3525747"/>
                  <a:pt x="4724379" y="3522606"/>
                  <a:pt x="4737882" y="3517753"/>
                </a:cubicBezTo>
                <a:lnTo>
                  <a:pt x="4737882" y="3448664"/>
                </a:lnTo>
                <a:cubicBezTo>
                  <a:pt x="4724379" y="3451043"/>
                  <a:pt x="4712493" y="3452660"/>
                  <a:pt x="4702984" y="3452660"/>
                </a:cubicBezTo>
                <a:cubicBezTo>
                  <a:pt x="4663331" y="3452660"/>
                  <a:pt x="4649068" y="3430392"/>
                  <a:pt x="4649068" y="3388329"/>
                </a:cubicBezTo>
                <a:lnTo>
                  <a:pt x="4649068" y="3189912"/>
                </a:lnTo>
                <a:lnTo>
                  <a:pt x="4729990" y="3189912"/>
                </a:lnTo>
                <a:lnTo>
                  <a:pt x="4729990" y="3116064"/>
                </a:lnTo>
                <a:lnTo>
                  <a:pt x="4649068" y="3116064"/>
                </a:lnTo>
                <a:lnTo>
                  <a:pt x="4649068" y="2997013"/>
                </a:lnTo>
                <a:lnTo>
                  <a:pt x="4557020" y="2997013"/>
                </a:lnTo>
                <a:lnTo>
                  <a:pt x="4557020" y="3116064"/>
                </a:lnTo>
                <a:lnTo>
                  <a:pt x="4487984" y="3116064"/>
                </a:lnTo>
                <a:lnTo>
                  <a:pt x="4487984" y="3189912"/>
                </a:lnTo>
                <a:lnTo>
                  <a:pt x="4557020" y="3189912"/>
                </a:lnTo>
                <a:lnTo>
                  <a:pt x="4557020" y="3405840"/>
                </a:lnTo>
                <a:cubicBezTo>
                  <a:pt x="4557020" y="3495580"/>
                  <a:pt x="4611697" y="3525747"/>
                  <a:pt x="4677595" y="3525747"/>
                </a:cubicBezTo>
                <a:moveTo>
                  <a:pt x="4221446" y="3533740"/>
                </a:moveTo>
                <a:cubicBezTo>
                  <a:pt x="4274601" y="3533740"/>
                  <a:pt x="4313493" y="3512328"/>
                  <a:pt x="4335650" y="3471789"/>
                </a:cubicBezTo>
                <a:lnTo>
                  <a:pt x="4335650" y="3521845"/>
                </a:lnTo>
                <a:lnTo>
                  <a:pt x="4428458" y="3521845"/>
                </a:lnTo>
                <a:lnTo>
                  <a:pt x="4428458" y="3116159"/>
                </a:lnTo>
                <a:lnTo>
                  <a:pt x="4334033" y="3116159"/>
                </a:lnTo>
                <a:lnTo>
                  <a:pt x="4334033" y="3340842"/>
                </a:lnTo>
                <a:cubicBezTo>
                  <a:pt x="4334033" y="3422588"/>
                  <a:pt x="4291147" y="3455991"/>
                  <a:pt x="4249117" y="3455991"/>
                </a:cubicBezTo>
                <a:cubicBezTo>
                  <a:pt x="4201477" y="3455991"/>
                  <a:pt x="4180937" y="3424206"/>
                  <a:pt x="4180937" y="3370248"/>
                </a:cubicBezTo>
                <a:lnTo>
                  <a:pt x="4180937" y="3116159"/>
                </a:lnTo>
                <a:lnTo>
                  <a:pt x="4086512" y="3116159"/>
                </a:lnTo>
                <a:lnTo>
                  <a:pt x="4086512" y="3384523"/>
                </a:lnTo>
                <a:cubicBezTo>
                  <a:pt x="4086512" y="3482923"/>
                  <a:pt x="4142045" y="3533740"/>
                  <a:pt x="4221446" y="3533740"/>
                </a:cubicBezTo>
                <a:moveTo>
                  <a:pt x="3958806" y="3525747"/>
                </a:moveTo>
                <a:cubicBezTo>
                  <a:pt x="3981057" y="3525747"/>
                  <a:pt x="4005590" y="3522606"/>
                  <a:pt x="4019093" y="3517753"/>
                </a:cubicBezTo>
                <a:lnTo>
                  <a:pt x="4019093" y="3448664"/>
                </a:lnTo>
                <a:cubicBezTo>
                  <a:pt x="4005590" y="3451043"/>
                  <a:pt x="3993704" y="3452660"/>
                  <a:pt x="3984195" y="3452660"/>
                </a:cubicBezTo>
                <a:cubicBezTo>
                  <a:pt x="3944542" y="3452660"/>
                  <a:pt x="3930279" y="3430392"/>
                  <a:pt x="3930279" y="3388329"/>
                </a:cubicBezTo>
                <a:lnTo>
                  <a:pt x="3930279" y="3189912"/>
                </a:lnTo>
                <a:lnTo>
                  <a:pt x="4011201" y="3189912"/>
                </a:lnTo>
                <a:lnTo>
                  <a:pt x="4011201" y="3116064"/>
                </a:lnTo>
                <a:lnTo>
                  <a:pt x="3930279" y="3116064"/>
                </a:lnTo>
                <a:lnTo>
                  <a:pt x="3930279" y="2997013"/>
                </a:lnTo>
                <a:lnTo>
                  <a:pt x="3838231" y="2997013"/>
                </a:lnTo>
                <a:lnTo>
                  <a:pt x="3838231" y="3116064"/>
                </a:lnTo>
                <a:lnTo>
                  <a:pt x="3769196" y="3116064"/>
                </a:lnTo>
                <a:lnTo>
                  <a:pt x="3769196" y="3189912"/>
                </a:lnTo>
                <a:lnTo>
                  <a:pt x="3838231" y="3189912"/>
                </a:lnTo>
                <a:lnTo>
                  <a:pt x="3838231" y="3405840"/>
                </a:lnTo>
                <a:cubicBezTo>
                  <a:pt x="3838231" y="3495580"/>
                  <a:pt x="3893003" y="3525747"/>
                  <a:pt x="3958806" y="3525747"/>
                </a:cubicBezTo>
                <a:moveTo>
                  <a:pt x="3601076" y="3012906"/>
                </a:moveTo>
                <a:cubicBezTo>
                  <a:pt x="3601076" y="3047070"/>
                  <a:pt x="3628842" y="3074858"/>
                  <a:pt x="3662979" y="3074858"/>
                </a:cubicBezTo>
                <a:cubicBezTo>
                  <a:pt x="3697117" y="3074858"/>
                  <a:pt x="3724883" y="3047070"/>
                  <a:pt x="3724883" y="3012906"/>
                </a:cubicBezTo>
                <a:cubicBezTo>
                  <a:pt x="3724883" y="2977980"/>
                  <a:pt x="3697117" y="2950192"/>
                  <a:pt x="3662979" y="2950192"/>
                </a:cubicBezTo>
                <a:cubicBezTo>
                  <a:pt x="3628842" y="2950192"/>
                  <a:pt x="3601076" y="2977885"/>
                  <a:pt x="3601076" y="3012906"/>
                </a:cubicBezTo>
                <a:moveTo>
                  <a:pt x="3616100" y="3521750"/>
                </a:moveTo>
                <a:lnTo>
                  <a:pt x="3709669" y="3521750"/>
                </a:lnTo>
                <a:lnTo>
                  <a:pt x="3709669" y="3116064"/>
                </a:lnTo>
                <a:lnTo>
                  <a:pt x="3616100" y="3116064"/>
                </a:lnTo>
                <a:lnTo>
                  <a:pt x="3616100" y="3521750"/>
                </a:lnTo>
                <a:close/>
                <a:moveTo>
                  <a:pt x="3484399" y="3525747"/>
                </a:moveTo>
                <a:cubicBezTo>
                  <a:pt x="3506651" y="3525747"/>
                  <a:pt x="3531184" y="3522606"/>
                  <a:pt x="3544687" y="3517753"/>
                </a:cubicBezTo>
                <a:lnTo>
                  <a:pt x="3544687" y="3448664"/>
                </a:lnTo>
                <a:cubicBezTo>
                  <a:pt x="3531184" y="3451043"/>
                  <a:pt x="3519298" y="3452660"/>
                  <a:pt x="3509789" y="3452660"/>
                </a:cubicBezTo>
                <a:cubicBezTo>
                  <a:pt x="3470136" y="3452660"/>
                  <a:pt x="3455872" y="3430392"/>
                  <a:pt x="3455872" y="3388329"/>
                </a:cubicBezTo>
                <a:lnTo>
                  <a:pt x="3455872" y="3189912"/>
                </a:lnTo>
                <a:lnTo>
                  <a:pt x="3536794" y="3189912"/>
                </a:lnTo>
                <a:lnTo>
                  <a:pt x="3536794" y="3116064"/>
                </a:lnTo>
                <a:lnTo>
                  <a:pt x="3455872" y="3116064"/>
                </a:lnTo>
                <a:lnTo>
                  <a:pt x="3455872" y="2997013"/>
                </a:lnTo>
                <a:lnTo>
                  <a:pt x="3363825" y="2997013"/>
                </a:lnTo>
                <a:lnTo>
                  <a:pt x="3363825" y="3116064"/>
                </a:lnTo>
                <a:lnTo>
                  <a:pt x="3294789" y="3116064"/>
                </a:lnTo>
                <a:lnTo>
                  <a:pt x="3294789" y="3189912"/>
                </a:lnTo>
                <a:lnTo>
                  <a:pt x="3363825" y="3189912"/>
                </a:lnTo>
                <a:lnTo>
                  <a:pt x="3363825" y="3405840"/>
                </a:lnTo>
                <a:cubicBezTo>
                  <a:pt x="3363825" y="3495580"/>
                  <a:pt x="3418597" y="3525747"/>
                  <a:pt x="3484399" y="3525747"/>
                </a:cubicBezTo>
                <a:moveTo>
                  <a:pt x="3087017" y="3533740"/>
                </a:moveTo>
                <a:cubicBezTo>
                  <a:pt x="3189334" y="3533740"/>
                  <a:pt x="3266357" y="3482923"/>
                  <a:pt x="3266357" y="3401938"/>
                </a:cubicBezTo>
                <a:cubicBezTo>
                  <a:pt x="3266357" y="3331326"/>
                  <a:pt x="3207686" y="3299541"/>
                  <a:pt x="3118016" y="3279652"/>
                </a:cubicBezTo>
                <a:lnTo>
                  <a:pt x="3068854" y="3268517"/>
                </a:lnTo>
                <a:cubicBezTo>
                  <a:pt x="3023591" y="3259001"/>
                  <a:pt x="3004573" y="3247867"/>
                  <a:pt x="3004573" y="3221696"/>
                </a:cubicBezTo>
                <a:cubicBezTo>
                  <a:pt x="3004573" y="3192291"/>
                  <a:pt x="3033956" y="3174019"/>
                  <a:pt x="3074370" y="3174019"/>
                </a:cubicBezTo>
                <a:cubicBezTo>
                  <a:pt x="3119633" y="3174019"/>
                  <a:pt x="3148160" y="3193052"/>
                  <a:pt x="3157669" y="3225598"/>
                </a:cubicBezTo>
                <a:lnTo>
                  <a:pt x="3252094" y="3225598"/>
                </a:lnTo>
                <a:cubicBezTo>
                  <a:pt x="3242585" y="3159744"/>
                  <a:pt x="3183058" y="3104930"/>
                  <a:pt x="3075225" y="3104930"/>
                </a:cubicBezTo>
                <a:cubicBezTo>
                  <a:pt x="2976902" y="3104930"/>
                  <a:pt x="2908627" y="3155747"/>
                  <a:pt x="2908627" y="3227216"/>
                </a:cubicBezTo>
                <a:cubicBezTo>
                  <a:pt x="2908627" y="3294687"/>
                  <a:pt x="2957028" y="3328851"/>
                  <a:pt x="3045082" y="3347884"/>
                </a:cubicBezTo>
                <a:lnTo>
                  <a:pt x="3092722" y="3358162"/>
                </a:lnTo>
                <a:cubicBezTo>
                  <a:pt x="3149871" y="3370058"/>
                  <a:pt x="3170506" y="3383571"/>
                  <a:pt x="3170506" y="3411359"/>
                </a:cubicBezTo>
                <a:cubicBezTo>
                  <a:pt x="3170506" y="3444667"/>
                  <a:pt x="3137985" y="3463795"/>
                  <a:pt x="3091961" y="3463795"/>
                </a:cubicBezTo>
                <a:cubicBezTo>
                  <a:pt x="3034051" y="3463795"/>
                  <a:pt x="3003147" y="3436007"/>
                  <a:pt x="2996015" y="3395562"/>
                </a:cubicBezTo>
                <a:lnTo>
                  <a:pt x="2894459" y="3395562"/>
                </a:lnTo>
                <a:cubicBezTo>
                  <a:pt x="2900544" y="3476547"/>
                  <a:pt x="2969580" y="3533740"/>
                  <a:pt x="3087017" y="3533740"/>
                </a:cubicBezTo>
                <a:moveTo>
                  <a:pt x="2479294" y="3521750"/>
                </a:moveTo>
                <a:lnTo>
                  <a:pt x="2573718" y="3521750"/>
                </a:lnTo>
                <a:lnTo>
                  <a:pt x="2573718" y="3295544"/>
                </a:lnTo>
                <a:cubicBezTo>
                  <a:pt x="2573718" y="3215320"/>
                  <a:pt x="2618125" y="3182013"/>
                  <a:pt x="2664910" y="3182013"/>
                </a:cubicBezTo>
                <a:cubicBezTo>
                  <a:pt x="2714072" y="3182013"/>
                  <a:pt x="2731569" y="3215320"/>
                  <a:pt x="2731569" y="3259857"/>
                </a:cubicBezTo>
                <a:lnTo>
                  <a:pt x="2731569" y="3521845"/>
                </a:lnTo>
                <a:lnTo>
                  <a:pt x="2826754" y="3521845"/>
                </a:lnTo>
                <a:lnTo>
                  <a:pt x="2826754" y="3251959"/>
                </a:lnTo>
                <a:cubicBezTo>
                  <a:pt x="2826754" y="3156699"/>
                  <a:pt x="2773598" y="3104264"/>
                  <a:pt x="2691916" y="3104264"/>
                </a:cubicBezTo>
                <a:cubicBezTo>
                  <a:pt x="2633245" y="3104264"/>
                  <a:pt x="2592736" y="3134431"/>
                  <a:pt x="2571341" y="3168595"/>
                </a:cubicBezTo>
                <a:lnTo>
                  <a:pt x="2571341" y="3116159"/>
                </a:lnTo>
                <a:lnTo>
                  <a:pt x="2479294" y="3116159"/>
                </a:lnTo>
                <a:lnTo>
                  <a:pt x="2479294" y="3521750"/>
                </a:lnTo>
                <a:close/>
                <a:moveTo>
                  <a:pt x="2273042" y="3521750"/>
                </a:moveTo>
                <a:lnTo>
                  <a:pt x="2372222" y="3521750"/>
                </a:lnTo>
                <a:lnTo>
                  <a:pt x="2372222" y="2965990"/>
                </a:lnTo>
                <a:lnTo>
                  <a:pt x="2273042" y="2965990"/>
                </a:lnTo>
                <a:lnTo>
                  <a:pt x="2273042" y="3521750"/>
                </a:lnTo>
                <a:close/>
                <a:moveTo>
                  <a:pt x="5500793" y="2775851"/>
                </a:moveTo>
                <a:cubicBezTo>
                  <a:pt x="5603110" y="2775851"/>
                  <a:pt x="5680134" y="2725033"/>
                  <a:pt x="5680134" y="2644048"/>
                </a:cubicBezTo>
                <a:cubicBezTo>
                  <a:pt x="5680134" y="2573437"/>
                  <a:pt x="5621462" y="2541651"/>
                  <a:pt x="5531792" y="2521762"/>
                </a:cubicBezTo>
                <a:lnTo>
                  <a:pt x="5482631" y="2510628"/>
                </a:lnTo>
                <a:cubicBezTo>
                  <a:pt x="5437367" y="2501111"/>
                  <a:pt x="5418349" y="2489977"/>
                  <a:pt x="5418349" y="2463807"/>
                </a:cubicBezTo>
                <a:cubicBezTo>
                  <a:pt x="5418349" y="2434401"/>
                  <a:pt x="5447732" y="2416225"/>
                  <a:pt x="5488146" y="2416225"/>
                </a:cubicBezTo>
                <a:cubicBezTo>
                  <a:pt x="5533409" y="2416225"/>
                  <a:pt x="5561936" y="2435258"/>
                  <a:pt x="5571445" y="2467804"/>
                </a:cubicBezTo>
                <a:lnTo>
                  <a:pt x="5665870" y="2467804"/>
                </a:lnTo>
                <a:cubicBezTo>
                  <a:pt x="5656361" y="2401950"/>
                  <a:pt x="5596834" y="2347135"/>
                  <a:pt x="5489001" y="2347135"/>
                </a:cubicBezTo>
                <a:cubicBezTo>
                  <a:pt x="5390583" y="2347135"/>
                  <a:pt x="5322403" y="2397953"/>
                  <a:pt x="5322403" y="2469422"/>
                </a:cubicBezTo>
                <a:cubicBezTo>
                  <a:pt x="5322403" y="2536893"/>
                  <a:pt x="5370804" y="2571057"/>
                  <a:pt x="5458858" y="2590090"/>
                </a:cubicBezTo>
                <a:lnTo>
                  <a:pt x="5506498" y="2600368"/>
                </a:lnTo>
                <a:cubicBezTo>
                  <a:pt x="5563648" y="2612263"/>
                  <a:pt x="5584282" y="2625777"/>
                  <a:pt x="5584282" y="2653565"/>
                </a:cubicBezTo>
                <a:cubicBezTo>
                  <a:pt x="5584282" y="2686872"/>
                  <a:pt x="5551761" y="2706000"/>
                  <a:pt x="5505737" y="2706000"/>
                </a:cubicBezTo>
                <a:cubicBezTo>
                  <a:pt x="5447827" y="2706000"/>
                  <a:pt x="5416923" y="2678212"/>
                  <a:pt x="5409791" y="2637767"/>
                </a:cubicBezTo>
                <a:lnTo>
                  <a:pt x="5308234" y="2637767"/>
                </a:lnTo>
                <a:cubicBezTo>
                  <a:pt x="5314415" y="2718657"/>
                  <a:pt x="5383356" y="2775851"/>
                  <a:pt x="5500793" y="2775851"/>
                </a:cubicBezTo>
                <a:moveTo>
                  <a:pt x="4957636" y="2519383"/>
                </a:moveTo>
                <a:cubicBezTo>
                  <a:pt x="4966385" y="2462189"/>
                  <a:pt x="5010031" y="2421744"/>
                  <a:pt x="5065564" y="2421744"/>
                </a:cubicBezTo>
                <a:cubicBezTo>
                  <a:pt x="5125851" y="2421744"/>
                  <a:pt x="5163887" y="2460667"/>
                  <a:pt x="5172635" y="2519383"/>
                </a:cubicBezTo>
                <a:lnTo>
                  <a:pt x="4957636" y="2519383"/>
                </a:lnTo>
                <a:close/>
                <a:moveTo>
                  <a:pt x="5069462" y="2775851"/>
                </a:moveTo>
                <a:cubicBezTo>
                  <a:pt x="5169403" y="2775851"/>
                  <a:pt x="5234444" y="2727412"/>
                  <a:pt x="5255935" y="2658323"/>
                </a:cubicBezTo>
                <a:lnTo>
                  <a:pt x="5155994" y="2658323"/>
                </a:lnTo>
                <a:cubicBezTo>
                  <a:pt x="5143348" y="2682114"/>
                  <a:pt x="5117103" y="2701147"/>
                  <a:pt x="5071079" y="2701147"/>
                </a:cubicBezTo>
                <a:cubicBezTo>
                  <a:pt x="5007654" y="2701147"/>
                  <a:pt x="4960774" y="2655849"/>
                  <a:pt x="4956020" y="2588377"/>
                </a:cubicBezTo>
                <a:lnTo>
                  <a:pt x="5266965" y="2588377"/>
                </a:lnTo>
                <a:cubicBezTo>
                  <a:pt x="5265348" y="2434401"/>
                  <a:pt x="5184427" y="2346279"/>
                  <a:pt x="5063091" y="2346279"/>
                </a:cubicBezTo>
                <a:cubicBezTo>
                  <a:pt x="4952786" y="2346279"/>
                  <a:pt x="4859978" y="2435162"/>
                  <a:pt x="4859978" y="2562207"/>
                </a:cubicBezTo>
                <a:cubicBezTo>
                  <a:pt x="4860073" y="2690108"/>
                  <a:pt x="4940140" y="2775851"/>
                  <a:pt x="5069462" y="2775851"/>
                </a:cubicBezTo>
                <a:moveTo>
                  <a:pt x="4675408" y="2255016"/>
                </a:moveTo>
                <a:cubicBezTo>
                  <a:pt x="4675408" y="2289180"/>
                  <a:pt x="4703174" y="2316968"/>
                  <a:pt x="4737312" y="2316968"/>
                </a:cubicBezTo>
                <a:cubicBezTo>
                  <a:pt x="4771449" y="2316968"/>
                  <a:pt x="4799215" y="2289180"/>
                  <a:pt x="4799215" y="2255016"/>
                </a:cubicBezTo>
                <a:cubicBezTo>
                  <a:pt x="4799215" y="2220091"/>
                  <a:pt x="4771449" y="2192303"/>
                  <a:pt x="4737312" y="2192303"/>
                </a:cubicBezTo>
                <a:cubicBezTo>
                  <a:pt x="4703174" y="2192303"/>
                  <a:pt x="4675408" y="2220091"/>
                  <a:pt x="4675408" y="2255016"/>
                </a:cubicBezTo>
                <a:moveTo>
                  <a:pt x="4690527" y="2763956"/>
                </a:moveTo>
                <a:lnTo>
                  <a:pt x="4784096" y="2763956"/>
                </a:lnTo>
                <a:lnTo>
                  <a:pt x="4784096" y="2358270"/>
                </a:lnTo>
                <a:lnTo>
                  <a:pt x="4690527" y="2358270"/>
                </a:lnTo>
                <a:lnTo>
                  <a:pt x="4690527" y="2763956"/>
                </a:lnTo>
                <a:close/>
                <a:moveTo>
                  <a:pt x="4393274" y="2763956"/>
                </a:moveTo>
                <a:lnTo>
                  <a:pt x="4487699" y="2763956"/>
                </a:lnTo>
                <a:lnTo>
                  <a:pt x="4487699" y="2580574"/>
                </a:lnTo>
                <a:cubicBezTo>
                  <a:pt x="4487699" y="2508344"/>
                  <a:pt x="4508334" y="2460667"/>
                  <a:pt x="4557495" y="2443251"/>
                </a:cubicBezTo>
                <a:cubicBezTo>
                  <a:pt x="4577369" y="2436114"/>
                  <a:pt x="4601142" y="2434496"/>
                  <a:pt x="4629669" y="2436876"/>
                </a:cubicBezTo>
                <a:lnTo>
                  <a:pt x="4629669" y="2346374"/>
                </a:lnTo>
                <a:cubicBezTo>
                  <a:pt x="4559017" y="2342377"/>
                  <a:pt x="4511472" y="2369404"/>
                  <a:pt x="4485322" y="2441634"/>
                </a:cubicBezTo>
                <a:lnTo>
                  <a:pt x="4485322" y="2358270"/>
                </a:lnTo>
                <a:lnTo>
                  <a:pt x="4393274" y="2358270"/>
                </a:lnTo>
                <a:lnTo>
                  <a:pt x="4393274" y="2763956"/>
                </a:lnTo>
                <a:close/>
                <a:moveTo>
                  <a:pt x="3987333" y="2560684"/>
                </a:moveTo>
                <a:cubicBezTo>
                  <a:pt x="3987333" y="2476559"/>
                  <a:pt x="4023848" y="2422506"/>
                  <a:pt x="4090506" y="2422506"/>
                </a:cubicBezTo>
                <a:cubicBezTo>
                  <a:pt x="4153171" y="2422506"/>
                  <a:pt x="4196817" y="2480461"/>
                  <a:pt x="4196817" y="2560684"/>
                </a:cubicBezTo>
                <a:cubicBezTo>
                  <a:pt x="4196817" y="2641669"/>
                  <a:pt x="4153171" y="2700386"/>
                  <a:pt x="4090506" y="2700386"/>
                </a:cubicBezTo>
                <a:cubicBezTo>
                  <a:pt x="4023753" y="2700386"/>
                  <a:pt x="3987333" y="2645666"/>
                  <a:pt x="3987333" y="2560684"/>
                </a:cubicBezTo>
                <a:moveTo>
                  <a:pt x="4072154" y="2775851"/>
                </a:moveTo>
                <a:cubicBezTo>
                  <a:pt x="4130824" y="2775851"/>
                  <a:pt x="4173710" y="2749681"/>
                  <a:pt x="4195106" y="2713138"/>
                </a:cubicBezTo>
                <a:lnTo>
                  <a:pt x="4195106" y="2763956"/>
                </a:lnTo>
                <a:lnTo>
                  <a:pt x="4290291" y="2763956"/>
                </a:lnTo>
                <a:lnTo>
                  <a:pt x="4290291" y="2358270"/>
                </a:lnTo>
                <a:lnTo>
                  <a:pt x="4195106" y="2358270"/>
                </a:lnTo>
                <a:lnTo>
                  <a:pt x="4195106" y="2410705"/>
                </a:lnTo>
                <a:cubicBezTo>
                  <a:pt x="4173710" y="2374162"/>
                  <a:pt x="4130824" y="2346374"/>
                  <a:pt x="4072154" y="2346374"/>
                </a:cubicBezTo>
                <a:cubicBezTo>
                  <a:pt x="3968981" y="2346374"/>
                  <a:pt x="3890531" y="2427359"/>
                  <a:pt x="3890531" y="2560684"/>
                </a:cubicBezTo>
                <a:cubicBezTo>
                  <a:pt x="3890531" y="2694010"/>
                  <a:pt x="3969076" y="2775851"/>
                  <a:pt x="4072154" y="2775851"/>
                </a:cubicBezTo>
                <a:moveTo>
                  <a:pt x="3606781" y="2775851"/>
                </a:moveTo>
                <a:cubicBezTo>
                  <a:pt x="3659937" y="2775851"/>
                  <a:pt x="3698829" y="2754439"/>
                  <a:pt x="3720985" y="2713899"/>
                </a:cubicBezTo>
                <a:lnTo>
                  <a:pt x="3720985" y="2763956"/>
                </a:lnTo>
                <a:lnTo>
                  <a:pt x="3813793" y="2763956"/>
                </a:lnTo>
                <a:lnTo>
                  <a:pt x="3813793" y="2358270"/>
                </a:lnTo>
                <a:lnTo>
                  <a:pt x="3719368" y="2358270"/>
                </a:lnTo>
                <a:lnTo>
                  <a:pt x="3719368" y="2582953"/>
                </a:lnTo>
                <a:cubicBezTo>
                  <a:pt x="3719368" y="2664699"/>
                  <a:pt x="3676578" y="2698102"/>
                  <a:pt x="3634452" y="2698102"/>
                </a:cubicBezTo>
                <a:cubicBezTo>
                  <a:pt x="3586812" y="2698102"/>
                  <a:pt x="3566177" y="2666317"/>
                  <a:pt x="3566177" y="2612359"/>
                </a:cubicBezTo>
                <a:lnTo>
                  <a:pt x="3566177" y="2358270"/>
                </a:lnTo>
                <a:lnTo>
                  <a:pt x="3471753" y="2358270"/>
                </a:lnTo>
                <a:lnTo>
                  <a:pt x="3471753" y="2626538"/>
                </a:lnTo>
                <a:cubicBezTo>
                  <a:pt x="3471847" y="2725033"/>
                  <a:pt x="3527381" y="2775851"/>
                  <a:pt x="3606781" y="2775851"/>
                </a:cubicBezTo>
                <a:moveTo>
                  <a:pt x="3345187" y="2767952"/>
                </a:moveTo>
                <a:cubicBezTo>
                  <a:pt x="3367438" y="2767952"/>
                  <a:pt x="3391972" y="2764812"/>
                  <a:pt x="3405475" y="2759959"/>
                </a:cubicBezTo>
                <a:lnTo>
                  <a:pt x="3405475" y="2690869"/>
                </a:lnTo>
                <a:cubicBezTo>
                  <a:pt x="3391972" y="2693248"/>
                  <a:pt x="3380085" y="2694866"/>
                  <a:pt x="3370576" y="2694866"/>
                </a:cubicBezTo>
                <a:cubicBezTo>
                  <a:pt x="3330924" y="2694866"/>
                  <a:pt x="3316660" y="2672693"/>
                  <a:pt x="3316660" y="2630535"/>
                </a:cubicBezTo>
                <a:lnTo>
                  <a:pt x="3316660" y="2432022"/>
                </a:lnTo>
                <a:lnTo>
                  <a:pt x="3397582" y="2432022"/>
                </a:lnTo>
                <a:lnTo>
                  <a:pt x="3397582" y="2358174"/>
                </a:lnTo>
                <a:lnTo>
                  <a:pt x="3316660" y="2358174"/>
                </a:lnTo>
                <a:lnTo>
                  <a:pt x="3316660" y="2239124"/>
                </a:lnTo>
                <a:lnTo>
                  <a:pt x="3224612" y="2239124"/>
                </a:lnTo>
                <a:lnTo>
                  <a:pt x="3224612" y="2358174"/>
                </a:lnTo>
                <a:lnTo>
                  <a:pt x="3155577" y="2358174"/>
                </a:lnTo>
                <a:lnTo>
                  <a:pt x="3155577" y="2432022"/>
                </a:lnTo>
                <a:lnTo>
                  <a:pt x="3224612" y="2432022"/>
                </a:lnTo>
                <a:lnTo>
                  <a:pt x="3224612" y="2647950"/>
                </a:lnTo>
                <a:cubicBezTo>
                  <a:pt x="3224612" y="2737785"/>
                  <a:pt x="3279289" y="2767952"/>
                  <a:pt x="3345187" y="2767952"/>
                </a:cubicBezTo>
                <a:moveTo>
                  <a:pt x="2942384" y="2775851"/>
                </a:moveTo>
                <a:cubicBezTo>
                  <a:pt x="3048695" y="2775851"/>
                  <a:pt x="3116114" y="2711520"/>
                  <a:pt x="3127240" y="2636150"/>
                </a:cubicBezTo>
                <a:lnTo>
                  <a:pt x="3033671" y="2636150"/>
                </a:lnTo>
                <a:cubicBezTo>
                  <a:pt x="3020929" y="2671836"/>
                  <a:pt x="2994018" y="2698102"/>
                  <a:pt x="2944001" y="2698102"/>
                </a:cubicBezTo>
                <a:cubicBezTo>
                  <a:pt x="2886091" y="2698102"/>
                  <a:pt x="2840067" y="2651281"/>
                  <a:pt x="2840067" y="2562302"/>
                </a:cubicBezTo>
                <a:cubicBezTo>
                  <a:pt x="2840067" y="2472562"/>
                  <a:pt x="2885330" y="2424980"/>
                  <a:pt x="2946378" y="2424980"/>
                </a:cubicBezTo>
                <a:cubicBezTo>
                  <a:pt x="2992402" y="2424980"/>
                  <a:pt x="3020929" y="2450389"/>
                  <a:pt x="3033671" y="2486932"/>
                </a:cubicBezTo>
                <a:lnTo>
                  <a:pt x="3126479" y="2486932"/>
                </a:lnTo>
                <a:cubicBezTo>
                  <a:pt x="3115353" y="2410705"/>
                  <a:pt x="3050312" y="2347230"/>
                  <a:pt x="2944761" y="2347230"/>
                </a:cubicBezTo>
                <a:cubicBezTo>
                  <a:pt x="2828180" y="2347230"/>
                  <a:pt x="2740887" y="2431356"/>
                  <a:pt x="2740887" y="2562397"/>
                </a:cubicBezTo>
                <a:cubicBezTo>
                  <a:pt x="2740887" y="2694866"/>
                  <a:pt x="2826564" y="2775851"/>
                  <a:pt x="2942384" y="2775851"/>
                </a:cubicBezTo>
                <a:moveTo>
                  <a:pt x="2380114" y="2564681"/>
                </a:moveTo>
                <a:lnTo>
                  <a:pt x="2417390" y="2455908"/>
                </a:lnTo>
                <a:cubicBezTo>
                  <a:pt x="2433270" y="2414607"/>
                  <a:pt x="2448294" y="2367786"/>
                  <a:pt x="2466552" y="2312210"/>
                </a:cubicBezTo>
                <a:lnTo>
                  <a:pt x="2467312" y="2312210"/>
                </a:lnTo>
                <a:cubicBezTo>
                  <a:pt x="2486330" y="2367786"/>
                  <a:pt x="2502210" y="2415464"/>
                  <a:pt x="2516474" y="2455147"/>
                </a:cubicBezTo>
                <a:lnTo>
                  <a:pt x="2553749" y="2564681"/>
                </a:lnTo>
                <a:lnTo>
                  <a:pt x="2380114" y="2564681"/>
                </a:lnTo>
                <a:close/>
                <a:moveTo>
                  <a:pt x="2207240" y="2763956"/>
                </a:moveTo>
                <a:lnTo>
                  <a:pt x="2311174" y="2763956"/>
                </a:lnTo>
                <a:lnTo>
                  <a:pt x="2350826" y="2648045"/>
                </a:lnTo>
                <a:lnTo>
                  <a:pt x="2582466" y="2648045"/>
                </a:lnTo>
                <a:lnTo>
                  <a:pt x="2622119" y="2763956"/>
                </a:lnTo>
                <a:lnTo>
                  <a:pt x="2728430" y="2763956"/>
                </a:lnTo>
                <a:lnTo>
                  <a:pt x="2523701" y="2208195"/>
                </a:lnTo>
                <a:lnTo>
                  <a:pt x="2414252" y="2208195"/>
                </a:lnTo>
                <a:lnTo>
                  <a:pt x="2207240" y="2763956"/>
                </a:lnTo>
                <a:close/>
              </a:path>
            </a:pathLst>
          </a:custGeom>
          <a:solidFill>
            <a:schemeClr val="tx1"/>
          </a:solidFill>
          <a:ln w="9509" cap="flat">
            <a:noFill/>
            <a:prstDash val="solid"/>
            <a:miter/>
          </a:ln>
        </p:spPr>
        <p:txBody>
          <a:bodyPr rtlCol="0" anchor="ctr"/>
          <a:lstStyle/>
          <a:p>
            <a:endParaRPr lang="en-US" sz="1350" dirty="0"/>
          </a:p>
        </p:txBody>
      </p:sp>
      <p:sp>
        <p:nvSpPr>
          <p:cNvPr id="8" name="Slide Number Placeholder 7">
            <a:extLst>
              <a:ext uri="{FF2B5EF4-FFF2-40B4-BE49-F238E27FC236}">
                <a16:creationId xmlns:a16="http://schemas.microsoft.com/office/drawing/2014/main" id="{231C67D6-C5B6-BEE1-88C5-321259FD8646}"/>
              </a:ext>
            </a:extLst>
          </p:cNvPr>
          <p:cNvSpPr>
            <a:spLocks noGrp="1"/>
          </p:cNvSpPr>
          <p:nvPr>
            <p:ph type="sldNum" sz="quarter" idx="12"/>
          </p:nvPr>
        </p:nvSpPr>
        <p:spPr/>
        <p:txBody>
          <a:bodyPr/>
          <a:lstStyle>
            <a:lvl1pPr>
              <a:defRPr>
                <a:solidFill>
                  <a:schemeClr val="tx1"/>
                </a:solidFill>
              </a:defRPr>
            </a:lvl1pPr>
          </a:lstStyle>
          <a:p>
            <a:fld id="{C1FF6DA9-008F-8B48-92A6-B652298478BF}" type="slidenum">
              <a:rPr lang="en-US" smtClean="0"/>
              <a:t>‹#›</a:t>
            </a:fld>
            <a:endParaRPr lang="en-US" dirty="0"/>
          </a:p>
        </p:txBody>
      </p:sp>
      <p:sp>
        <p:nvSpPr>
          <p:cNvPr id="4" name="Footer Placeholder 4">
            <a:extLst>
              <a:ext uri="{FF2B5EF4-FFF2-40B4-BE49-F238E27FC236}">
                <a16:creationId xmlns:a16="http://schemas.microsoft.com/office/drawing/2014/main" id="{1B4E5E3E-E595-2D73-908E-8B9477FF7518}"/>
              </a:ext>
            </a:extLst>
          </p:cNvPr>
          <p:cNvSpPr>
            <a:spLocks noGrp="1"/>
          </p:cNvSpPr>
          <p:nvPr>
            <p:ph type="ftr" sz="quarter" idx="3"/>
          </p:nvPr>
        </p:nvSpPr>
        <p:spPr>
          <a:xfrm>
            <a:off x="4038600" y="6400800"/>
            <a:ext cx="4114800" cy="186484"/>
          </a:xfrm>
          <a:prstGeom prst="rect">
            <a:avLst/>
          </a:prstGeom>
        </p:spPr>
        <p:txBody>
          <a:bodyPr vert="horz" lIns="0" tIns="0" rIns="0" bIns="0" rtlCol="0" anchor="b" anchorCtr="0">
            <a:noAutofit/>
          </a:bodyPr>
          <a:lstStyle>
            <a:lvl1pPr algn="ctr">
              <a:defRPr sz="750" b="0" i="0">
                <a:solidFill>
                  <a:schemeClr val="tx1"/>
                </a:solidFill>
                <a:latin typeface="ABC Oracle Medium" panose="020B0504040202060203" pitchFamily="34" charset="77"/>
              </a:defRPr>
            </a:lvl1pPr>
          </a:lstStyle>
          <a:p>
            <a:endParaRPr lang="en-US" dirty="0"/>
          </a:p>
        </p:txBody>
      </p:sp>
    </p:spTree>
    <p:extLst>
      <p:ext uri="{BB962C8B-B14F-4D97-AF65-F5344CB8AC3E}">
        <p14:creationId xmlns:p14="http://schemas.microsoft.com/office/powerpoint/2010/main" val="345238652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Section Title">
    <p:bg>
      <p:bgPr>
        <a:solidFill>
          <a:schemeClr val="accent1"/>
        </a:solidFill>
        <a:effectLst/>
      </p:bgPr>
    </p:bg>
    <p:spTree>
      <p:nvGrpSpPr>
        <p:cNvPr id="1" name=""/>
        <p:cNvGrpSpPr/>
        <p:nvPr/>
      </p:nvGrpSpPr>
      <p:grpSpPr>
        <a:xfrm>
          <a:off x="0" y="0"/>
          <a:ext cx="0" cy="0"/>
          <a:chOff x="0" y="0"/>
          <a:chExt cx="0" cy="0"/>
        </a:xfrm>
      </p:grpSpPr>
      <p:sp>
        <p:nvSpPr>
          <p:cNvPr id="11" name="Freeform 10">
            <a:extLst>
              <a:ext uri="{FF2B5EF4-FFF2-40B4-BE49-F238E27FC236}">
                <a16:creationId xmlns:a16="http://schemas.microsoft.com/office/drawing/2014/main" id="{378F8866-9DAD-2F19-71C0-40E571A05C88}"/>
              </a:ext>
            </a:extLst>
          </p:cNvPr>
          <p:cNvSpPr/>
          <p:nvPr/>
        </p:nvSpPr>
        <p:spPr>
          <a:xfrm>
            <a:off x="6603806" y="1271393"/>
            <a:ext cx="5277047" cy="5277046"/>
          </a:xfrm>
          <a:custGeom>
            <a:avLst/>
            <a:gdLst>
              <a:gd name="connsiteX0" fmla="*/ 2055876 w 2055875"/>
              <a:gd name="connsiteY0" fmla="*/ 2055876 h 2055875"/>
              <a:gd name="connsiteX1" fmla="*/ 2055876 w 2055875"/>
              <a:gd name="connsiteY1" fmla="*/ 1027938 h 2055875"/>
              <a:gd name="connsiteX2" fmla="*/ 1027938 w 2055875"/>
              <a:gd name="connsiteY2" fmla="*/ 0 h 2055875"/>
              <a:gd name="connsiteX3" fmla="*/ 0 w 2055875"/>
              <a:gd name="connsiteY3" fmla="*/ 1027938 h 2055875"/>
              <a:gd name="connsiteX4" fmla="*/ 1027938 w 2055875"/>
              <a:gd name="connsiteY4" fmla="*/ 2055876 h 2055875"/>
              <a:gd name="connsiteX5" fmla="*/ 2055876 w 2055875"/>
              <a:gd name="connsiteY5" fmla="*/ 2055876 h 20558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055875" h="2055875">
                <a:moveTo>
                  <a:pt x="2055876" y="2055876"/>
                </a:moveTo>
                <a:lnTo>
                  <a:pt x="2055876" y="1027938"/>
                </a:lnTo>
                <a:cubicBezTo>
                  <a:pt x="2055876" y="460248"/>
                  <a:pt x="1595628" y="0"/>
                  <a:pt x="1027938" y="0"/>
                </a:cubicBezTo>
                <a:cubicBezTo>
                  <a:pt x="460248" y="0"/>
                  <a:pt x="0" y="460248"/>
                  <a:pt x="0" y="1027938"/>
                </a:cubicBezTo>
                <a:cubicBezTo>
                  <a:pt x="0" y="1595723"/>
                  <a:pt x="460248" y="2055876"/>
                  <a:pt x="1027938" y="2055876"/>
                </a:cubicBezTo>
                <a:lnTo>
                  <a:pt x="2055876" y="2055876"/>
                </a:lnTo>
                <a:close/>
              </a:path>
            </a:pathLst>
          </a:custGeom>
          <a:solidFill>
            <a:schemeClr val="bg1"/>
          </a:solidFill>
          <a:ln w="9525" cap="flat">
            <a:noFill/>
            <a:prstDash val="solid"/>
            <a:miter/>
          </a:ln>
        </p:spPr>
        <p:txBody>
          <a:bodyPr rtlCol="0" anchor="ctr"/>
          <a:lstStyle/>
          <a:p>
            <a:endParaRPr lang="en-US" sz="1350" dirty="0"/>
          </a:p>
        </p:txBody>
      </p:sp>
      <p:sp>
        <p:nvSpPr>
          <p:cNvPr id="2" name="Title 1">
            <a:extLst>
              <a:ext uri="{FF2B5EF4-FFF2-40B4-BE49-F238E27FC236}">
                <a16:creationId xmlns:a16="http://schemas.microsoft.com/office/drawing/2014/main" id="{02BC0A35-605B-540D-A6C1-A30375E8AD1E}"/>
              </a:ext>
            </a:extLst>
          </p:cNvPr>
          <p:cNvSpPr>
            <a:spLocks noGrp="1"/>
          </p:cNvSpPr>
          <p:nvPr>
            <p:ph type="title"/>
          </p:nvPr>
        </p:nvSpPr>
        <p:spPr>
          <a:xfrm>
            <a:off x="314324" y="269601"/>
            <a:ext cx="11554001" cy="1220996"/>
          </a:xfrm>
        </p:spPr>
        <p:txBody>
          <a:bodyPr/>
          <a:lstStyle>
            <a:lvl1pPr>
              <a:defRPr sz="3150" b="0" i="0">
                <a:solidFill>
                  <a:schemeClr val="bg1"/>
                </a:solidFill>
                <a:latin typeface="+mj-lt"/>
              </a:defRPr>
            </a:lvl1pPr>
          </a:lstStyle>
          <a:p>
            <a:r>
              <a:rPr lang="en-US"/>
              <a:t>Click to edit Master title style</a:t>
            </a:r>
            <a:endParaRPr lang="en-GB" dirty="0"/>
          </a:p>
        </p:txBody>
      </p:sp>
      <p:sp>
        <p:nvSpPr>
          <p:cNvPr id="18" name="Graphic 16">
            <a:extLst>
              <a:ext uri="{FF2B5EF4-FFF2-40B4-BE49-F238E27FC236}">
                <a16:creationId xmlns:a16="http://schemas.microsoft.com/office/drawing/2014/main" id="{05D16763-91CF-A8AE-40FD-F33DB51DCF46}"/>
              </a:ext>
            </a:extLst>
          </p:cNvPr>
          <p:cNvSpPr/>
          <p:nvPr/>
        </p:nvSpPr>
        <p:spPr>
          <a:xfrm>
            <a:off x="352427" y="6216965"/>
            <a:ext cx="862600" cy="331475"/>
          </a:xfrm>
          <a:custGeom>
            <a:avLst/>
            <a:gdLst>
              <a:gd name="connsiteX0" fmla="*/ 3092178 w 3469189"/>
              <a:gd name="connsiteY0" fmla="*/ 1327542 h 1333121"/>
              <a:gd name="connsiteX1" fmla="*/ 3153161 w 3469189"/>
              <a:gd name="connsiteY1" fmla="*/ 1266731 h 1333121"/>
              <a:gd name="connsiteX2" fmla="*/ 3092178 w 3469189"/>
              <a:gd name="connsiteY2" fmla="*/ 1206770 h 1333121"/>
              <a:gd name="connsiteX3" fmla="*/ 3031100 w 3469189"/>
              <a:gd name="connsiteY3" fmla="*/ 1266731 h 1333121"/>
              <a:gd name="connsiteX4" fmla="*/ 3092178 w 3469189"/>
              <a:gd name="connsiteY4" fmla="*/ 1327542 h 1333121"/>
              <a:gd name="connsiteX5" fmla="*/ 2665013 w 3469189"/>
              <a:gd name="connsiteY5" fmla="*/ 1078244 h 1333121"/>
              <a:gd name="connsiteX6" fmla="*/ 2772825 w 3469189"/>
              <a:gd name="connsiteY6" fmla="*/ 981210 h 1333121"/>
              <a:gd name="connsiteX7" fmla="*/ 2879783 w 3469189"/>
              <a:gd name="connsiteY7" fmla="*/ 1078244 h 1333121"/>
              <a:gd name="connsiteX8" fmla="*/ 2665013 w 3469189"/>
              <a:gd name="connsiteY8" fmla="*/ 1078244 h 1333121"/>
              <a:gd name="connsiteX9" fmla="*/ 2776720 w 3469189"/>
              <a:gd name="connsiteY9" fmla="*/ 1333122 h 1333121"/>
              <a:gd name="connsiteX10" fmla="*/ 2962993 w 3469189"/>
              <a:gd name="connsiteY10" fmla="*/ 1216322 h 1333121"/>
              <a:gd name="connsiteX11" fmla="*/ 2863160 w 3469189"/>
              <a:gd name="connsiteY11" fmla="*/ 1216322 h 1333121"/>
              <a:gd name="connsiteX12" fmla="*/ 2778334 w 3469189"/>
              <a:gd name="connsiteY12" fmla="*/ 1258881 h 1333121"/>
              <a:gd name="connsiteX13" fmla="*/ 2663398 w 3469189"/>
              <a:gd name="connsiteY13" fmla="*/ 1146810 h 1333121"/>
              <a:gd name="connsiteX14" fmla="*/ 2974012 w 3469189"/>
              <a:gd name="connsiteY14" fmla="*/ 1146810 h 1333121"/>
              <a:gd name="connsiteX15" fmla="*/ 2770355 w 3469189"/>
              <a:gd name="connsiteY15" fmla="*/ 906213 h 1333121"/>
              <a:gd name="connsiteX16" fmla="*/ 2567459 w 3469189"/>
              <a:gd name="connsiteY16" fmla="*/ 1120802 h 1333121"/>
              <a:gd name="connsiteX17" fmla="*/ 2776720 w 3469189"/>
              <a:gd name="connsiteY17" fmla="*/ 1333122 h 1333121"/>
              <a:gd name="connsiteX18" fmla="*/ 2467721 w 3469189"/>
              <a:gd name="connsiteY18" fmla="*/ 1325177 h 1333121"/>
              <a:gd name="connsiteX19" fmla="*/ 2527944 w 3469189"/>
              <a:gd name="connsiteY19" fmla="*/ 1317233 h 1333121"/>
              <a:gd name="connsiteX20" fmla="*/ 2527944 w 3469189"/>
              <a:gd name="connsiteY20" fmla="*/ 1248572 h 1333121"/>
              <a:gd name="connsiteX21" fmla="*/ 2493082 w 3469189"/>
              <a:gd name="connsiteY21" fmla="*/ 1252544 h 1333121"/>
              <a:gd name="connsiteX22" fmla="*/ 2439224 w 3469189"/>
              <a:gd name="connsiteY22" fmla="*/ 1188612 h 1333121"/>
              <a:gd name="connsiteX23" fmla="*/ 2439224 w 3469189"/>
              <a:gd name="connsiteY23" fmla="*/ 991424 h 1333121"/>
              <a:gd name="connsiteX24" fmla="*/ 2520059 w 3469189"/>
              <a:gd name="connsiteY24" fmla="*/ 991424 h 1333121"/>
              <a:gd name="connsiteX25" fmla="*/ 2520059 w 3469189"/>
              <a:gd name="connsiteY25" fmla="*/ 918034 h 1333121"/>
              <a:gd name="connsiteX26" fmla="*/ 2439224 w 3469189"/>
              <a:gd name="connsiteY26" fmla="*/ 918034 h 1333121"/>
              <a:gd name="connsiteX27" fmla="*/ 2439224 w 3469189"/>
              <a:gd name="connsiteY27" fmla="*/ 799722 h 1333121"/>
              <a:gd name="connsiteX28" fmla="*/ 2347274 w 3469189"/>
              <a:gd name="connsiteY28" fmla="*/ 799722 h 1333121"/>
              <a:gd name="connsiteX29" fmla="*/ 2347274 w 3469189"/>
              <a:gd name="connsiteY29" fmla="*/ 918034 h 1333121"/>
              <a:gd name="connsiteX30" fmla="*/ 2278312 w 3469189"/>
              <a:gd name="connsiteY30" fmla="*/ 918034 h 1333121"/>
              <a:gd name="connsiteX31" fmla="*/ 2278312 w 3469189"/>
              <a:gd name="connsiteY31" fmla="*/ 991424 h 1333121"/>
              <a:gd name="connsiteX32" fmla="*/ 2347274 w 3469189"/>
              <a:gd name="connsiteY32" fmla="*/ 991424 h 1333121"/>
              <a:gd name="connsiteX33" fmla="*/ 2347274 w 3469189"/>
              <a:gd name="connsiteY33" fmla="*/ 1206014 h 1333121"/>
              <a:gd name="connsiteX34" fmla="*/ 2467721 w 3469189"/>
              <a:gd name="connsiteY34" fmla="*/ 1325177 h 1333121"/>
              <a:gd name="connsiteX35" fmla="*/ 2012058 w 3469189"/>
              <a:gd name="connsiteY35" fmla="*/ 1333122 h 1333121"/>
              <a:gd name="connsiteX36" fmla="*/ 2126140 w 3469189"/>
              <a:gd name="connsiteY36" fmla="*/ 1271554 h 1333121"/>
              <a:gd name="connsiteX37" fmla="*/ 2126140 w 3469189"/>
              <a:gd name="connsiteY37" fmla="*/ 1321300 h 1333121"/>
              <a:gd name="connsiteX38" fmla="*/ 2218849 w 3469189"/>
              <a:gd name="connsiteY38" fmla="*/ 1321300 h 1333121"/>
              <a:gd name="connsiteX39" fmla="*/ 2218849 w 3469189"/>
              <a:gd name="connsiteY39" fmla="*/ 918129 h 1333121"/>
              <a:gd name="connsiteX40" fmla="*/ 2124525 w 3469189"/>
              <a:gd name="connsiteY40" fmla="*/ 918129 h 1333121"/>
              <a:gd name="connsiteX41" fmla="*/ 2124525 w 3469189"/>
              <a:gd name="connsiteY41" fmla="*/ 1141419 h 1333121"/>
              <a:gd name="connsiteX42" fmla="*/ 2039700 w 3469189"/>
              <a:gd name="connsiteY42" fmla="*/ 1255854 h 1333121"/>
              <a:gd name="connsiteX43" fmla="*/ 1971593 w 3469189"/>
              <a:gd name="connsiteY43" fmla="*/ 1170643 h 1333121"/>
              <a:gd name="connsiteX44" fmla="*/ 1971593 w 3469189"/>
              <a:gd name="connsiteY44" fmla="*/ 918129 h 1333121"/>
              <a:gd name="connsiteX45" fmla="*/ 1877269 w 3469189"/>
              <a:gd name="connsiteY45" fmla="*/ 918129 h 1333121"/>
              <a:gd name="connsiteX46" fmla="*/ 1877269 w 3469189"/>
              <a:gd name="connsiteY46" fmla="*/ 1184829 h 1333121"/>
              <a:gd name="connsiteX47" fmla="*/ 2012058 w 3469189"/>
              <a:gd name="connsiteY47" fmla="*/ 1333122 h 1333121"/>
              <a:gd name="connsiteX48" fmla="*/ 1749698 w 3469189"/>
              <a:gd name="connsiteY48" fmla="*/ 1325177 h 1333121"/>
              <a:gd name="connsiteX49" fmla="*/ 1809921 w 3469189"/>
              <a:gd name="connsiteY49" fmla="*/ 1317233 h 1333121"/>
              <a:gd name="connsiteX50" fmla="*/ 1809921 w 3469189"/>
              <a:gd name="connsiteY50" fmla="*/ 1248572 h 1333121"/>
              <a:gd name="connsiteX51" fmla="*/ 1775060 w 3469189"/>
              <a:gd name="connsiteY51" fmla="*/ 1252544 h 1333121"/>
              <a:gd name="connsiteX52" fmla="*/ 1721201 w 3469189"/>
              <a:gd name="connsiteY52" fmla="*/ 1188612 h 1333121"/>
              <a:gd name="connsiteX53" fmla="*/ 1721201 w 3469189"/>
              <a:gd name="connsiteY53" fmla="*/ 991424 h 1333121"/>
              <a:gd name="connsiteX54" fmla="*/ 1802037 w 3469189"/>
              <a:gd name="connsiteY54" fmla="*/ 991424 h 1333121"/>
              <a:gd name="connsiteX55" fmla="*/ 1802037 w 3469189"/>
              <a:gd name="connsiteY55" fmla="*/ 918034 h 1333121"/>
              <a:gd name="connsiteX56" fmla="*/ 1721201 w 3469189"/>
              <a:gd name="connsiteY56" fmla="*/ 918034 h 1333121"/>
              <a:gd name="connsiteX57" fmla="*/ 1721201 w 3469189"/>
              <a:gd name="connsiteY57" fmla="*/ 799722 h 1333121"/>
              <a:gd name="connsiteX58" fmla="*/ 1629252 w 3469189"/>
              <a:gd name="connsiteY58" fmla="*/ 799722 h 1333121"/>
              <a:gd name="connsiteX59" fmla="*/ 1629252 w 3469189"/>
              <a:gd name="connsiteY59" fmla="*/ 918034 h 1333121"/>
              <a:gd name="connsiteX60" fmla="*/ 1560290 w 3469189"/>
              <a:gd name="connsiteY60" fmla="*/ 918034 h 1333121"/>
              <a:gd name="connsiteX61" fmla="*/ 1560290 w 3469189"/>
              <a:gd name="connsiteY61" fmla="*/ 991424 h 1333121"/>
              <a:gd name="connsiteX62" fmla="*/ 1629252 w 3469189"/>
              <a:gd name="connsiteY62" fmla="*/ 991424 h 1333121"/>
              <a:gd name="connsiteX63" fmla="*/ 1629252 w 3469189"/>
              <a:gd name="connsiteY63" fmla="*/ 1206014 h 1333121"/>
              <a:gd name="connsiteX64" fmla="*/ 1749698 w 3469189"/>
              <a:gd name="connsiteY64" fmla="*/ 1325177 h 1333121"/>
              <a:gd name="connsiteX65" fmla="*/ 1392349 w 3469189"/>
              <a:gd name="connsiteY65" fmla="*/ 815516 h 1333121"/>
              <a:gd name="connsiteX66" fmla="*/ 1454187 w 3469189"/>
              <a:gd name="connsiteY66" fmla="*/ 877084 h 1333121"/>
              <a:gd name="connsiteX67" fmla="*/ 1516025 w 3469189"/>
              <a:gd name="connsiteY67" fmla="*/ 815516 h 1333121"/>
              <a:gd name="connsiteX68" fmla="*/ 1454187 w 3469189"/>
              <a:gd name="connsiteY68" fmla="*/ 753191 h 1333121"/>
              <a:gd name="connsiteX69" fmla="*/ 1392349 w 3469189"/>
              <a:gd name="connsiteY69" fmla="*/ 815516 h 1333121"/>
              <a:gd name="connsiteX70" fmla="*/ 1407358 w 3469189"/>
              <a:gd name="connsiteY70" fmla="*/ 1321205 h 1333121"/>
              <a:gd name="connsiteX71" fmla="*/ 1500827 w 3469189"/>
              <a:gd name="connsiteY71" fmla="*/ 1321205 h 1333121"/>
              <a:gd name="connsiteX72" fmla="*/ 1500827 w 3469189"/>
              <a:gd name="connsiteY72" fmla="*/ 918034 h 1333121"/>
              <a:gd name="connsiteX73" fmla="*/ 1407358 w 3469189"/>
              <a:gd name="connsiteY73" fmla="*/ 918034 h 1333121"/>
              <a:gd name="connsiteX74" fmla="*/ 1407358 w 3469189"/>
              <a:gd name="connsiteY74" fmla="*/ 1321205 h 1333121"/>
              <a:gd name="connsiteX75" fmla="*/ 1275798 w 3469189"/>
              <a:gd name="connsiteY75" fmla="*/ 1325177 h 1333121"/>
              <a:gd name="connsiteX76" fmla="*/ 1336021 w 3469189"/>
              <a:gd name="connsiteY76" fmla="*/ 1317233 h 1333121"/>
              <a:gd name="connsiteX77" fmla="*/ 1336021 w 3469189"/>
              <a:gd name="connsiteY77" fmla="*/ 1248572 h 1333121"/>
              <a:gd name="connsiteX78" fmla="*/ 1301160 w 3469189"/>
              <a:gd name="connsiteY78" fmla="*/ 1252544 h 1333121"/>
              <a:gd name="connsiteX79" fmla="*/ 1247301 w 3469189"/>
              <a:gd name="connsiteY79" fmla="*/ 1188612 h 1333121"/>
              <a:gd name="connsiteX80" fmla="*/ 1247301 w 3469189"/>
              <a:gd name="connsiteY80" fmla="*/ 991424 h 1333121"/>
              <a:gd name="connsiteX81" fmla="*/ 1328137 w 3469189"/>
              <a:gd name="connsiteY81" fmla="*/ 991424 h 1333121"/>
              <a:gd name="connsiteX82" fmla="*/ 1328137 w 3469189"/>
              <a:gd name="connsiteY82" fmla="*/ 918034 h 1333121"/>
              <a:gd name="connsiteX83" fmla="*/ 1247301 w 3469189"/>
              <a:gd name="connsiteY83" fmla="*/ 918034 h 1333121"/>
              <a:gd name="connsiteX84" fmla="*/ 1247301 w 3469189"/>
              <a:gd name="connsiteY84" fmla="*/ 799722 h 1333121"/>
              <a:gd name="connsiteX85" fmla="*/ 1155352 w 3469189"/>
              <a:gd name="connsiteY85" fmla="*/ 799722 h 1333121"/>
              <a:gd name="connsiteX86" fmla="*/ 1155352 w 3469189"/>
              <a:gd name="connsiteY86" fmla="*/ 918034 h 1333121"/>
              <a:gd name="connsiteX87" fmla="*/ 1086390 w 3469189"/>
              <a:gd name="connsiteY87" fmla="*/ 918034 h 1333121"/>
              <a:gd name="connsiteX88" fmla="*/ 1086390 w 3469189"/>
              <a:gd name="connsiteY88" fmla="*/ 991424 h 1333121"/>
              <a:gd name="connsiteX89" fmla="*/ 1155352 w 3469189"/>
              <a:gd name="connsiteY89" fmla="*/ 991424 h 1333121"/>
              <a:gd name="connsiteX90" fmla="*/ 1155352 w 3469189"/>
              <a:gd name="connsiteY90" fmla="*/ 1206014 h 1333121"/>
              <a:gd name="connsiteX91" fmla="*/ 1275798 w 3469189"/>
              <a:gd name="connsiteY91" fmla="*/ 1325177 h 1333121"/>
              <a:gd name="connsiteX92" fmla="*/ 878839 w 3469189"/>
              <a:gd name="connsiteY92" fmla="*/ 1333122 h 1333121"/>
              <a:gd name="connsiteX93" fmla="*/ 1057988 w 3469189"/>
              <a:gd name="connsiteY93" fmla="*/ 1202136 h 1333121"/>
              <a:gd name="connsiteX94" fmla="*/ 909805 w 3469189"/>
              <a:gd name="connsiteY94" fmla="*/ 1080608 h 1333121"/>
              <a:gd name="connsiteX95" fmla="*/ 860696 w 3469189"/>
              <a:gd name="connsiteY95" fmla="*/ 1069543 h 1333121"/>
              <a:gd name="connsiteX96" fmla="*/ 796483 w 3469189"/>
              <a:gd name="connsiteY96" fmla="*/ 1023012 h 1333121"/>
              <a:gd name="connsiteX97" fmla="*/ 866205 w 3469189"/>
              <a:gd name="connsiteY97" fmla="*/ 975630 h 1333121"/>
              <a:gd name="connsiteX98" fmla="*/ 949415 w 3469189"/>
              <a:gd name="connsiteY98" fmla="*/ 1026890 h 1333121"/>
              <a:gd name="connsiteX99" fmla="*/ 1043740 w 3469189"/>
              <a:gd name="connsiteY99" fmla="*/ 1026890 h 1333121"/>
              <a:gd name="connsiteX100" fmla="*/ 867060 w 3469189"/>
              <a:gd name="connsiteY100" fmla="*/ 906969 h 1333121"/>
              <a:gd name="connsiteX101" fmla="*/ 700639 w 3469189"/>
              <a:gd name="connsiteY101" fmla="*/ 1028497 h 1333121"/>
              <a:gd name="connsiteX102" fmla="*/ 836948 w 3469189"/>
              <a:gd name="connsiteY102" fmla="*/ 1148418 h 1333121"/>
              <a:gd name="connsiteX103" fmla="*/ 884538 w 3469189"/>
              <a:gd name="connsiteY103" fmla="*/ 1158632 h 1333121"/>
              <a:gd name="connsiteX104" fmla="*/ 962239 w 3469189"/>
              <a:gd name="connsiteY104" fmla="*/ 1211499 h 1333121"/>
              <a:gd name="connsiteX105" fmla="*/ 883778 w 3469189"/>
              <a:gd name="connsiteY105" fmla="*/ 1263610 h 1333121"/>
              <a:gd name="connsiteX106" fmla="*/ 787934 w 3469189"/>
              <a:gd name="connsiteY106" fmla="*/ 1195800 h 1333121"/>
              <a:gd name="connsiteX107" fmla="*/ 686486 w 3469189"/>
              <a:gd name="connsiteY107" fmla="*/ 1195800 h 1333121"/>
              <a:gd name="connsiteX108" fmla="*/ 878839 w 3469189"/>
              <a:gd name="connsiteY108" fmla="*/ 1333122 h 1333121"/>
              <a:gd name="connsiteX109" fmla="*/ 271764 w 3469189"/>
              <a:gd name="connsiteY109" fmla="*/ 1321205 h 1333121"/>
              <a:gd name="connsiteX110" fmla="*/ 366088 w 3469189"/>
              <a:gd name="connsiteY110" fmla="*/ 1321205 h 1333121"/>
              <a:gd name="connsiteX111" fmla="*/ 366088 w 3469189"/>
              <a:gd name="connsiteY111" fmla="*/ 1096402 h 1333121"/>
              <a:gd name="connsiteX112" fmla="*/ 457182 w 3469189"/>
              <a:gd name="connsiteY112" fmla="*/ 983574 h 1333121"/>
              <a:gd name="connsiteX113" fmla="*/ 523770 w 3469189"/>
              <a:gd name="connsiteY113" fmla="*/ 1060936 h 1333121"/>
              <a:gd name="connsiteX114" fmla="*/ 523770 w 3469189"/>
              <a:gd name="connsiteY114" fmla="*/ 1321300 h 1333121"/>
              <a:gd name="connsiteX115" fmla="*/ 618854 w 3469189"/>
              <a:gd name="connsiteY115" fmla="*/ 1321300 h 1333121"/>
              <a:gd name="connsiteX116" fmla="*/ 618854 w 3469189"/>
              <a:gd name="connsiteY116" fmla="*/ 1053087 h 1333121"/>
              <a:gd name="connsiteX117" fmla="*/ 484159 w 3469189"/>
              <a:gd name="connsiteY117" fmla="*/ 906307 h 1333121"/>
              <a:gd name="connsiteX118" fmla="*/ 363713 w 3469189"/>
              <a:gd name="connsiteY118" fmla="*/ 970239 h 1333121"/>
              <a:gd name="connsiteX119" fmla="*/ 363713 w 3469189"/>
              <a:gd name="connsiteY119" fmla="*/ 918129 h 1333121"/>
              <a:gd name="connsiteX120" fmla="*/ 271764 w 3469189"/>
              <a:gd name="connsiteY120" fmla="*/ 918129 h 1333121"/>
              <a:gd name="connsiteX121" fmla="*/ 271764 w 3469189"/>
              <a:gd name="connsiteY121" fmla="*/ 1321205 h 1333121"/>
              <a:gd name="connsiteX122" fmla="*/ 271764 w 3469189"/>
              <a:gd name="connsiteY122" fmla="*/ 1321205 h 1333121"/>
              <a:gd name="connsiteX123" fmla="*/ 65732 w 3469189"/>
              <a:gd name="connsiteY123" fmla="*/ 1321205 h 1333121"/>
              <a:gd name="connsiteX124" fmla="*/ 164806 w 3469189"/>
              <a:gd name="connsiteY124" fmla="*/ 1321205 h 1333121"/>
              <a:gd name="connsiteX125" fmla="*/ 164806 w 3469189"/>
              <a:gd name="connsiteY125" fmla="*/ 768890 h 1333121"/>
              <a:gd name="connsiteX126" fmla="*/ 65732 w 3469189"/>
              <a:gd name="connsiteY126" fmla="*/ 768890 h 1333121"/>
              <a:gd name="connsiteX127" fmla="*/ 65732 w 3469189"/>
              <a:gd name="connsiteY127" fmla="*/ 1321205 h 1333121"/>
              <a:gd name="connsiteX128" fmla="*/ 65732 w 3469189"/>
              <a:gd name="connsiteY128" fmla="*/ 1321205 h 1333121"/>
              <a:gd name="connsiteX129" fmla="*/ 3290040 w 3469189"/>
              <a:gd name="connsiteY129" fmla="*/ 579931 h 1333121"/>
              <a:gd name="connsiteX130" fmla="*/ 3469190 w 3469189"/>
              <a:gd name="connsiteY130" fmla="*/ 448945 h 1333121"/>
              <a:gd name="connsiteX131" fmla="*/ 3321007 w 3469189"/>
              <a:gd name="connsiteY131" fmla="*/ 327417 h 1333121"/>
              <a:gd name="connsiteX132" fmla="*/ 3271898 w 3469189"/>
              <a:gd name="connsiteY132" fmla="*/ 316352 h 1333121"/>
              <a:gd name="connsiteX133" fmla="*/ 3207685 w 3469189"/>
              <a:gd name="connsiteY133" fmla="*/ 269821 h 1333121"/>
              <a:gd name="connsiteX134" fmla="*/ 3277407 w 3469189"/>
              <a:gd name="connsiteY134" fmla="*/ 222534 h 1333121"/>
              <a:gd name="connsiteX135" fmla="*/ 3360617 w 3469189"/>
              <a:gd name="connsiteY135" fmla="*/ 273793 h 1333121"/>
              <a:gd name="connsiteX136" fmla="*/ 3454942 w 3469189"/>
              <a:gd name="connsiteY136" fmla="*/ 273793 h 1333121"/>
              <a:gd name="connsiteX137" fmla="*/ 3278262 w 3469189"/>
              <a:gd name="connsiteY137" fmla="*/ 153873 h 1333121"/>
              <a:gd name="connsiteX138" fmla="*/ 3111841 w 3469189"/>
              <a:gd name="connsiteY138" fmla="*/ 275401 h 1333121"/>
              <a:gd name="connsiteX139" fmla="*/ 3248151 w 3469189"/>
              <a:gd name="connsiteY139" fmla="*/ 395321 h 1333121"/>
              <a:gd name="connsiteX140" fmla="*/ 3295740 w 3469189"/>
              <a:gd name="connsiteY140" fmla="*/ 405535 h 1333121"/>
              <a:gd name="connsiteX141" fmla="*/ 3373441 w 3469189"/>
              <a:gd name="connsiteY141" fmla="*/ 458402 h 1333121"/>
              <a:gd name="connsiteX142" fmla="*/ 3294980 w 3469189"/>
              <a:gd name="connsiteY142" fmla="*/ 510513 h 1333121"/>
              <a:gd name="connsiteX143" fmla="*/ 3199136 w 3469189"/>
              <a:gd name="connsiteY143" fmla="*/ 442703 h 1333121"/>
              <a:gd name="connsiteX144" fmla="*/ 3097688 w 3469189"/>
              <a:gd name="connsiteY144" fmla="*/ 442703 h 1333121"/>
              <a:gd name="connsiteX145" fmla="*/ 3290040 w 3469189"/>
              <a:gd name="connsiteY145" fmla="*/ 579931 h 1333121"/>
              <a:gd name="connsiteX146" fmla="*/ 2747463 w 3469189"/>
              <a:gd name="connsiteY146" fmla="*/ 325052 h 1333121"/>
              <a:gd name="connsiteX147" fmla="*/ 2855276 w 3469189"/>
              <a:gd name="connsiteY147" fmla="*/ 228019 h 1333121"/>
              <a:gd name="connsiteX148" fmla="*/ 2962233 w 3469189"/>
              <a:gd name="connsiteY148" fmla="*/ 325052 h 1333121"/>
              <a:gd name="connsiteX149" fmla="*/ 2747463 w 3469189"/>
              <a:gd name="connsiteY149" fmla="*/ 325052 h 1333121"/>
              <a:gd name="connsiteX150" fmla="*/ 2859170 w 3469189"/>
              <a:gd name="connsiteY150" fmla="*/ 579931 h 1333121"/>
              <a:gd name="connsiteX151" fmla="*/ 3045444 w 3469189"/>
              <a:gd name="connsiteY151" fmla="*/ 463131 h 1333121"/>
              <a:gd name="connsiteX152" fmla="*/ 2945610 w 3469189"/>
              <a:gd name="connsiteY152" fmla="*/ 463131 h 1333121"/>
              <a:gd name="connsiteX153" fmla="*/ 2860785 w 3469189"/>
              <a:gd name="connsiteY153" fmla="*/ 505690 h 1333121"/>
              <a:gd name="connsiteX154" fmla="*/ 2745848 w 3469189"/>
              <a:gd name="connsiteY154" fmla="*/ 393619 h 1333121"/>
              <a:gd name="connsiteX155" fmla="*/ 3056462 w 3469189"/>
              <a:gd name="connsiteY155" fmla="*/ 393619 h 1333121"/>
              <a:gd name="connsiteX156" fmla="*/ 2852806 w 3469189"/>
              <a:gd name="connsiteY156" fmla="*/ 153022 h 1333121"/>
              <a:gd name="connsiteX157" fmla="*/ 2649909 w 3469189"/>
              <a:gd name="connsiteY157" fmla="*/ 367611 h 1333121"/>
              <a:gd name="connsiteX158" fmla="*/ 2859170 w 3469189"/>
              <a:gd name="connsiteY158" fmla="*/ 579931 h 1333121"/>
              <a:gd name="connsiteX159" fmla="*/ 2465536 w 3469189"/>
              <a:gd name="connsiteY159" fmla="*/ 62325 h 1333121"/>
              <a:gd name="connsiteX160" fmla="*/ 2527374 w 3469189"/>
              <a:gd name="connsiteY160" fmla="*/ 123893 h 1333121"/>
              <a:gd name="connsiteX161" fmla="*/ 2589211 w 3469189"/>
              <a:gd name="connsiteY161" fmla="*/ 62325 h 1333121"/>
              <a:gd name="connsiteX162" fmla="*/ 2527374 w 3469189"/>
              <a:gd name="connsiteY162" fmla="*/ 0 h 1333121"/>
              <a:gd name="connsiteX163" fmla="*/ 2465536 w 3469189"/>
              <a:gd name="connsiteY163" fmla="*/ 62325 h 1333121"/>
              <a:gd name="connsiteX164" fmla="*/ 2480639 w 3469189"/>
              <a:gd name="connsiteY164" fmla="*/ 568109 h 1333121"/>
              <a:gd name="connsiteX165" fmla="*/ 2574108 w 3469189"/>
              <a:gd name="connsiteY165" fmla="*/ 568109 h 1333121"/>
              <a:gd name="connsiteX166" fmla="*/ 2574108 w 3469189"/>
              <a:gd name="connsiteY166" fmla="*/ 164938 h 1333121"/>
              <a:gd name="connsiteX167" fmla="*/ 2480639 w 3469189"/>
              <a:gd name="connsiteY167" fmla="*/ 164938 h 1333121"/>
              <a:gd name="connsiteX168" fmla="*/ 2480639 w 3469189"/>
              <a:gd name="connsiteY168" fmla="*/ 568109 h 1333121"/>
              <a:gd name="connsiteX169" fmla="*/ 2183703 w 3469189"/>
              <a:gd name="connsiteY169" fmla="*/ 568109 h 1333121"/>
              <a:gd name="connsiteX170" fmla="*/ 2278027 w 3469189"/>
              <a:gd name="connsiteY170" fmla="*/ 568109 h 1333121"/>
              <a:gd name="connsiteX171" fmla="*/ 2278027 w 3469189"/>
              <a:gd name="connsiteY171" fmla="*/ 385864 h 1333121"/>
              <a:gd name="connsiteX172" fmla="*/ 2347749 w 3469189"/>
              <a:gd name="connsiteY172" fmla="*/ 249393 h 1333121"/>
              <a:gd name="connsiteX173" fmla="*/ 2419846 w 3469189"/>
              <a:gd name="connsiteY173" fmla="*/ 243056 h 1333121"/>
              <a:gd name="connsiteX174" fmla="*/ 2419846 w 3469189"/>
              <a:gd name="connsiteY174" fmla="*/ 153116 h 1333121"/>
              <a:gd name="connsiteX175" fmla="*/ 2275653 w 3469189"/>
              <a:gd name="connsiteY175" fmla="*/ 247785 h 1333121"/>
              <a:gd name="connsiteX176" fmla="*/ 2275653 w 3469189"/>
              <a:gd name="connsiteY176" fmla="*/ 164938 h 1333121"/>
              <a:gd name="connsiteX177" fmla="*/ 2183703 w 3469189"/>
              <a:gd name="connsiteY177" fmla="*/ 164938 h 1333121"/>
              <a:gd name="connsiteX178" fmla="*/ 2183703 w 3469189"/>
              <a:gd name="connsiteY178" fmla="*/ 568109 h 1333121"/>
              <a:gd name="connsiteX179" fmla="*/ 1778195 w 3469189"/>
              <a:gd name="connsiteY179" fmla="*/ 366098 h 1333121"/>
              <a:gd name="connsiteX180" fmla="*/ 1881258 w 3469189"/>
              <a:gd name="connsiteY180" fmla="*/ 228776 h 1333121"/>
              <a:gd name="connsiteX181" fmla="*/ 1987456 w 3469189"/>
              <a:gd name="connsiteY181" fmla="*/ 366098 h 1333121"/>
              <a:gd name="connsiteX182" fmla="*/ 1881258 w 3469189"/>
              <a:gd name="connsiteY182" fmla="*/ 504933 h 1333121"/>
              <a:gd name="connsiteX183" fmla="*/ 1778195 w 3469189"/>
              <a:gd name="connsiteY183" fmla="*/ 366098 h 1333121"/>
              <a:gd name="connsiteX184" fmla="*/ 1862925 w 3469189"/>
              <a:gd name="connsiteY184" fmla="*/ 579931 h 1333121"/>
              <a:gd name="connsiteX185" fmla="*/ 1985746 w 3469189"/>
              <a:gd name="connsiteY185" fmla="*/ 517606 h 1333121"/>
              <a:gd name="connsiteX186" fmla="*/ 1985746 w 3469189"/>
              <a:gd name="connsiteY186" fmla="*/ 568109 h 1333121"/>
              <a:gd name="connsiteX187" fmla="*/ 2080830 w 3469189"/>
              <a:gd name="connsiteY187" fmla="*/ 568109 h 1333121"/>
              <a:gd name="connsiteX188" fmla="*/ 2080830 w 3469189"/>
              <a:gd name="connsiteY188" fmla="*/ 164938 h 1333121"/>
              <a:gd name="connsiteX189" fmla="*/ 1985746 w 3469189"/>
              <a:gd name="connsiteY189" fmla="*/ 164938 h 1333121"/>
              <a:gd name="connsiteX190" fmla="*/ 1985746 w 3469189"/>
              <a:gd name="connsiteY190" fmla="*/ 217048 h 1333121"/>
              <a:gd name="connsiteX191" fmla="*/ 1862925 w 3469189"/>
              <a:gd name="connsiteY191" fmla="*/ 153116 h 1333121"/>
              <a:gd name="connsiteX192" fmla="*/ 1681496 w 3469189"/>
              <a:gd name="connsiteY192" fmla="*/ 366098 h 1333121"/>
              <a:gd name="connsiteX193" fmla="*/ 1862925 w 3469189"/>
              <a:gd name="connsiteY193" fmla="*/ 579931 h 1333121"/>
              <a:gd name="connsiteX194" fmla="*/ 1398049 w 3469189"/>
              <a:gd name="connsiteY194" fmla="*/ 579931 h 1333121"/>
              <a:gd name="connsiteX195" fmla="*/ 1512131 w 3469189"/>
              <a:gd name="connsiteY195" fmla="*/ 518363 h 1333121"/>
              <a:gd name="connsiteX196" fmla="*/ 1512131 w 3469189"/>
              <a:gd name="connsiteY196" fmla="*/ 568109 h 1333121"/>
              <a:gd name="connsiteX197" fmla="*/ 1604840 w 3469189"/>
              <a:gd name="connsiteY197" fmla="*/ 568109 h 1333121"/>
              <a:gd name="connsiteX198" fmla="*/ 1604840 w 3469189"/>
              <a:gd name="connsiteY198" fmla="*/ 164938 h 1333121"/>
              <a:gd name="connsiteX199" fmla="*/ 1510516 w 3469189"/>
              <a:gd name="connsiteY199" fmla="*/ 164938 h 1333121"/>
              <a:gd name="connsiteX200" fmla="*/ 1510516 w 3469189"/>
              <a:gd name="connsiteY200" fmla="*/ 388228 h 1333121"/>
              <a:gd name="connsiteX201" fmla="*/ 1425691 w 3469189"/>
              <a:gd name="connsiteY201" fmla="*/ 502663 h 1333121"/>
              <a:gd name="connsiteX202" fmla="*/ 1357488 w 3469189"/>
              <a:gd name="connsiteY202" fmla="*/ 417452 h 1333121"/>
              <a:gd name="connsiteX203" fmla="*/ 1357488 w 3469189"/>
              <a:gd name="connsiteY203" fmla="*/ 164938 h 1333121"/>
              <a:gd name="connsiteX204" fmla="*/ 1263164 w 3469189"/>
              <a:gd name="connsiteY204" fmla="*/ 164938 h 1333121"/>
              <a:gd name="connsiteX205" fmla="*/ 1263164 w 3469189"/>
              <a:gd name="connsiteY205" fmla="*/ 431543 h 1333121"/>
              <a:gd name="connsiteX206" fmla="*/ 1398049 w 3469189"/>
              <a:gd name="connsiteY206" fmla="*/ 579931 h 1333121"/>
              <a:gd name="connsiteX207" fmla="*/ 1136734 w 3469189"/>
              <a:gd name="connsiteY207" fmla="*/ 572081 h 1333121"/>
              <a:gd name="connsiteX208" fmla="*/ 1196957 w 3469189"/>
              <a:gd name="connsiteY208" fmla="*/ 564137 h 1333121"/>
              <a:gd name="connsiteX209" fmla="*/ 1196957 w 3469189"/>
              <a:gd name="connsiteY209" fmla="*/ 495476 h 1333121"/>
              <a:gd name="connsiteX210" fmla="*/ 1162096 w 3469189"/>
              <a:gd name="connsiteY210" fmla="*/ 499448 h 1333121"/>
              <a:gd name="connsiteX211" fmla="*/ 1108237 w 3469189"/>
              <a:gd name="connsiteY211" fmla="*/ 435515 h 1333121"/>
              <a:gd name="connsiteX212" fmla="*/ 1108237 w 3469189"/>
              <a:gd name="connsiteY212" fmla="*/ 238233 h 1333121"/>
              <a:gd name="connsiteX213" fmla="*/ 1189073 w 3469189"/>
              <a:gd name="connsiteY213" fmla="*/ 238233 h 1333121"/>
              <a:gd name="connsiteX214" fmla="*/ 1189073 w 3469189"/>
              <a:gd name="connsiteY214" fmla="*/ 164843 h 1333121"/>
              <a:gd name="connsiteX215" fmla="*/ 1108237 w 3469189"/>
              <a:gd name="connsiteY215" fmla="*/ 164843 h 1333121"/>
              <a:gd name="connsiteX216" fmla="*/ 1108237 w 3469189"/>
              <a:gd name="connsiteY216" fmla="*/ 46531 h 1333121"/>
              <a:gd name="connsiteX217" fmla="*/ 1016288 w 3469189"/>
              <a:gd name="connsiteY217" fmla="*/ 46531 h 1333121"/>
              <a:gd name="connsiteX218" fmla="*/ 1016288 w 3469189"/>
              <a:gd name="connsiteY218" fmla="*/ 164843 h 1333121"/>
              <a:gd name="connsiteX219" fmla="*/ 947326 w 3469189"/>
              <a:gd name="connsiteY219" fmla="*/ 164843 h 1333121"/>
              <a:gd name="connsiteX220" fmla="*/ 947326 w 3469189"/>
              <a:gd name="connsiteY220" fmla="*/ 238233 h 1333121"/>
              <a:gd name="connsiteX221" fmla="*/ 1016288 w 3469189"/>
              <a:gd name="connsiteY221" fmla="*/ 238233 h 1333121"/>
              <a:gd name="connsiteX222" fmla="*/ 1016288 w 3469189"/>
              <a:gd name="connsiteY222" fmla="*/ 452823 h 1333121"/>
              <a:gd name="connsiteX223" fmla="*/ 1136734 w 3469189"/>
              <a:gd name="connsiteY223" fmla="*/ 572081 h 1333121"/>
              <a:gd name="connsiteX224" fmla="*/ 734360 w 3469189"/>
              <a:gd name="connsiteY224" fmla="*/ 579931 h 1333121"/>
              <a:gd name="connsiteX225" fmla="*/ 919019 w 3469189"/>
              <a:gd name="connsiteY225" fmla="*/ 441095 h 1333121"/>
              <a:gd name="connsiteX226" fmla="*/ 825550 w 3469189"/>
              <a:gd name="connsiteY226" fmla="*/ 441095 h 1333121"/>
              <a:gd name="connsiteX227" fmla="*/ 735975 w 3469189"/>
              <a:gd name="connsiteY227" fmla="*/ 502663 h 1333121"/>
              <a:gd name="connsiteX228" fmla="*/ 632152 w 3469189"/>
              <a:gd name="connsiteY228" fmla="*/ 367706 h 1333121"/>
              <a:gd name="connsiteX229" fmla="*/ 738350 w 3469189"/>
              <a:gd name="connsiteY229" fmla="*/ 231235 h 1333121"/>
              <a:gd name="connsiteX230" fmla="*/ 825550 w 3469189"/>
              <a:gd name="connsiteY230" fmla="*/ 292803 h 1333121"/>
              <a:gd name="connsiteX231" fmla="*/ 918259 w 3469189"/>
              <a:gd name="connsiteY231" fmla="*/ 292803 h 1333121"/>
              <a:gd name="connsiteX232" fmla="*/ 736735 w 3469189"/>
              <a:gd name="connsiteY232" fmla="*/ 153967 h 1333121"/>
              <a:gd name="connsiteX233" fmla="*/ 533079 w 3469189"/>
              <a:gd name="connsiteY233" fmla="*/ 367800 h 1333121"/>
              <a:gd name="connsiteX234" fmla="*/ 734360 w 3469189"/>
              <a:gd name="connsiteY234" fmla="*/ 579931 h 1333121"/>
              <a:gd name="connsiteX235" fmla="*/ 172690 w 3469189"/>
              <a:gd name="connsiteY235" fmla="*/ 370070 h 1333121"/>
              <a:gd name="connsiteX236" fmla="*/ 209926 w 3469189"/>
              <a:gd name="connsiteY236" fmla="*/ 261971 h 1333121"/>
              <a:gd name="connsiteX237" fmla="*/ 259035 w 3469189"/>
              <a:gd name="connsiteY237" fmla="*/ 119164 h 1333121"/>
              <a:gd name="connsiteX238" fmla="*/ 259795 w 3469189"/>
              <a:gd name="connsiteY238" fmla="*/ 119164 h 1333121"/>
              <a:gd name="connsiteX239" fmla="*/ 308904 w 3469189"/>
              <a:gd name="connsiteY239" fmla="*/ 261215 h 1333121"/>
              <a:gd name="connsiteX240" fmla="*/ 346140 w 3469189"/>
              <a:gd name="connsiteY240" fmla="*/ 370070 h 1333121"/>
              <a:gd name="connsiteX241" fmla="*/ 172690 w 3469189"/>
              <a:gd name="connsiteY241" fmla="*/ 370070 h 1333121"/>
              <a:gd name="connsiteX242" fmla="*/ 0 w 3469189"/>
              <a:gd name="connsiteY242" fmla="*/ 568109 h 1333121"/>
              <a:gd name="connsiteX243" fmla="*/ 103823 w 3469189"/>
              <a:gd name="connsiteY243" fmla="*/ 568109 h 1333121"/>
              <a:gd name="connsiteX244" fmla="*/ 143433 w 3469189"/>
              <a:gd name="connsiteY244" fmla="*/ 452917 h 1333121"/>
              <a:gd name="connsiteX245" fmla="*/ 374827 w 3469189"/>
              <a:gd name="connsiteY245" fmla="*/ 452917 h 1333121"/>
              <a:gd name="connsiteX246" fmla="*/ 414437 w 3469189"/>
              <a:gd name="connsiteY246" fmla="*/ 568109 h 1333121"/>
              <a:gd name="connsiteX247" fmla="*/ 520635 w 3469189"/>
              <a:gd name="connsiteY247" fmla="*/ 568109 h 1333121"/>
              <a:gd name="connsiteX248" fmla="*/ 316124 w 3469189"/>
              <a:gd name="connsiteY248" fmla="*/ 15794 h 1333121"/>
              <a:gd name="connsiteX249" fmla="*/ 206791 w 3469189"/>
              <a:gd name="connsiteY249" fmla="*/ 15794 h 1333121"/>
              <a:gd name="connsiteX250" fmla="*/ 0 w 3469189"/>
              <a:gd name="connsiteY250" fmla="*/ 568109 h 13331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Lst>
            <a:rect l="l" t="t" r="r" b="b"/>
            <a:pathLst>
              <a:path w="3469189" h="1333121">
                <a:moveTo>
                  <a:pt x="3092178" y="1327542"/>
                </a:moveTo>
                <a:cubicBezTo>
                  <a:pt x="3125425" y="1327542"/>
                  <a:pt x="3153161" y="1300683"/>
                  <a:pt x="3153161" y="1266731"/>
                </a:cubicBezTo>
                <a:cubicBezTo>
                  <a:pt x="3153161" y="1233629"/>
                  <a:pt x="3125425" y="1206770"/>
                  <a:pt x="3092178" y="1206770"/>
                </a:cubicBezTo>
                <a:cubicBezTo>
                  <a:pt x="3058837" y="1206770"/>
                  <a:pt x="3031100" y="1233629"/>
                  <a:pt x="3031100" y="1266731"/>
                </a:cubicBezTo>
                <a:cubicBezTo>
                  <a:pt x="3031100" y="1300777"/>
                  <a:pt x="3058837" y="1327542"/>
                  <a:pt x="3092178" y="1327542"/>
                </a:cubicBezTo>
                <a:moveTo>
                  <a:pt x="2665013" y="1078244"/>
                </a:moveTo>
                <a:cubicBezTo>
                  <a:pt x="2673752" y="1021404"/>
                  <a:pt x="2717352" y="981210"/>
                  <a:pt x="2772825" y="981210"/>
                </a:cubicBezTo>
                <a:cubicBezTo>
                  <a:pt x="2833048" y="981210"/>
                  <a:pt x="2871044" y="1019891"/>
                  <a:pt x="2879783" y="1078244"/>
                </a:cubicBezTo>
                <a:lnTo>
                  <a:pt x="2665013" y="1078244"/>
                </a:lnTo>
                <a:close/>
                <a:moveTo>
                  <a:pt x="2776720" y="1333122"/>
                </a:moveTo>
                <a:cubicBezTo>
                  <a:pt x="2876553" y="1333122"/>
                  <a:pt x="2941526" y="1284983"/>
                  <a:pt x="2962993" y="1216322"/>
                </a:cubicBezTo>
                <a:lnTo>
                  <a:pt x="2863160" y="1216322"/>
                </a:lnTo>
                <a:cubicBezTo>
                  <a:pt x="2850526" y="1239966"/>
                  <a:pt x="2824309" y="1258881"/>
                  <a:pt x="2778334" y="1258881"/>
                </a:cubicBezTo>
                <a:cubicBezTo>
                  <a:pt x="2714977" y="1258881"/>
                  <a:pt x="2668147" y="1213863"/>
                  <a:pt x="2663398" y="1146810"/>
                </a:cubicBezTo>
                <a:lnTo>
                  <a:pt x="2974012" y="1146810"/>
                </a:lnTo>
                <a:cubicBezTo>
                  <a:pt x="2972397" y="993789"/>
                  <a:pt x="2891657" y="906213"/>
                  <a:pt x="2770355" y="906213"/>
                </a:cubicBezTo>
                <a:cubicBezTo>
                  <a:pt x="2660168" y="906213"/>
                  <a:pt x="2567459" y="994545"/>
                  <a:pt x="2567459" y="1120802"/>
                </a:cubicBezTo>
                <a:cubicBezTo>
                  <a:pt x="2567554" y="1247910"/>
                  <a:pt x="2647535" y="1333122"/>
                  <a:pt x="2776720" y="1333122"/>
                </a:cubicBezTo>
                <a:moveTo>
                  <a:pt x="2467721" y="1325177"/>
                </a:moveTo>
                <a:cubicBezTo>
                  <a:pt x="2489948" y="1325177"/>
                  <a:pt x="2514455" y="1322056"/>
                  <a:pt x="2527944" y="1317233"/>
                </a:cubicBezTo>
                <a:lnTo>
                  <a:pt x="2527944" y="1248572"/>
                </a:lnTo>
                <a:cubicBezTo>
                  <a:pt x="2514455" y="1250937"/>
                  <a:pt x="2502581" y="1252544"/>
                  <a:pt x="2493082" y="1252544"/>
                </a:cubicBezTo>
                <a:cubicBezTo>
                  <a:pt x="2453472" y="1252544"/>
                  <a:pt x="2439224" y="1230414"/>
                  <a:pt x="2439224" y="1188612"/>
                </a:cubicBezTo>
                <a:lnTo>
                  <a:pt x="2439224" y="991424"/>
                </a:lnTo>
                <a:lnTo>
                  <a:pt x="2520059" y="991424"/>
                </a:lnTo>
                <a:lnTo>
                  <a:pt x="2520059" y="918034"/>
                </a:lnTo>
                <a:lnTo>
                  <a:pt x="2439224" y="918034"/>
                </a:lnTo>
                <a:lnTo>
                  <a:pt x="2439224" y="799722"/>
                </a:lnTo>
                <a:lnTo>
                  <a:pt x="2347274" y="799722"/>
                </a:lnTo>
                <a:lnTo>
                  <a:pt x="2347274" y="918034"/>
                </a:lnTo>
                <a:lnTo>
                  <a:pt x="2278312" y="918034"/>
                </a:lnTo>
                <a:lnTo>
                  <a:pt x="2278312" y="991424"/>
                </a:lnTo>
                <a:lnTo>
                  <a:pt x="2347274" y="991424"/>
                </a:lnTo>
                <a:lnTo>
                  <a:pt x="2347274" y="1206014"/>
                </a:lnTo>
                <a:cubicBezTo>
                  <a:pt x="2347274" y="1295197"/>
                  <a:pt x="2401893" y="1325177"/>
                  <a:pt x="2467721" y="1325177"/>
                </a:cubicBezTo>
                <a:moveTo>
                  <a:pt x="2012058" y="1333122"/>
                </a:moveTo>
                <a:cubicBezTo>
                  <a:pt x="2065157" y="1333122"/>
                  <a:pt x="2104007" y="1311843"/>
                  <a:pt x="2126140" y="1271554"/>
                </a:cubicBezTo>
                <a:lnTo>
                  <a:pt x="2126140" y="1321300"/>
                </a:lnTo>
                <a:lnTo>
                  <a:pt x="2218849" y="1321300"/>
                </a:lnTo>
                <a:lnTo>
                  <a:pt x="2218849" y="918129"/>
                </a:lnTo>
                <a:lnTo>
                  <a:pt x="2124525" y="918129"/>
                </a:lnTo>
                <a:lnTo>
                  <a:pt x="2124525" y="1141419"/>
                </a:lnTo>
                <a:cubicBezTo>
                  <a:pt x="2124525" y="1222659"/>
                  <a:pt x="2081685" y="1255854"/>
                  <a:pt x="2039700" y="1255854"/>
                </a:cubicBezTo>
                <a:cubicBezTo>
                  <a:pt x="1992110" y="1255854"/>
                  <a:pt x="1971593" y="1224267"/>
                  <a:pt x="1971593" y="1170643"/>
                </a:cubicBezTo>
                <a:lnTo>
                  <a:pt x="1971593" y="918129"/>
                </a:lnTo>
                <a:lnTo>
                  <a:pt x="1877269" y="918129"/>
                </a:lnTo>
                <a:lnTo>
                  <a:pt x="1877269" y="1184829"/>
                </a:lnTo>
                <a:cubicBezTo>
                  <a:pt x="1877269" y="1282619"/>
                  <a:pt x="1932742" y="1333122"/>
                  <a:pt x="2012058" y="1333122"/>
                </a:cubicBezTo>
                <a:moveTo>
                  <a:pt x="1749698" y="1325177"/>
                </a:moveTo>
                <a:cubicBezTo>
                  <a:pt x="1771926" y="1325177"/>
                  <a:pt x="1796433" y="1322056"/>
                  <a:pt x="1809921" y="1317233"/>
                </a:cubicBezTo>
                <a:lnTo>
                  <a:pt x="1809921" y="1248572"/>
                </a:lnTo>
                <a:cubicBezTo>
                  <a:pt x="1796433" y="1250937"/>
                  <a:pt x="1784559" y="1252544"/>
                  <a:pt x="1775060" y="1252544"/>
                </a:cubicBezTo>
                <a:cubicBezTo>
                  <a:pt x="1735450" y="1252544"/>
                  <a:pt x="1721201" y="1230414"/>
                  <a:pt x="1721201" y="1188612"/>
                </a:cubicBezTo>
                <a:lnTo>
                  <a:pt x="1721201" y="991424"/>
                </a:lnTo>
                <a:lnTo>
                  <a:pt x="1802037" y="991424"/>
                </a:lnTo>
                <a:lnTo>
                  <a:pt x="1802037" y="918034"/>
                </a:lnTo>
                <a:lnTo>
                  <a:pt x="1721201" y="918034"/>
                </a:lnTo>
                <a:lnTo>
                  <a:pt x="1721201" y="799722"/>
                </a:lnTo>
                <a:lnTo>
                  <a:pt x="1629252" y="799722"/>
                </a:lnTo>
                <a:lnTo>
                  <a:pt x="1629252" y="918034"/>
                </a:lnTo>
                <a:lnTo>
                  <a:pt x="1560290" y="918034"/>
                </a:lnTo>
                <a:lnTo>
                  <a:pt x="1560290" y="991424"/>
                </a:lnTo>
                <a:lnTo>
                  <a:pt x="1629252" y="991424"/>
                </a:lnTo>
                <a:lnTo>
                  <a:pt x="1629252" y="1206014"/>
                </a:lnTo>
                <a:cubicBezTo>
                  <a:pt x="1629252" y="1295197"/>
                  <a:pt x="1683966" y="1325177"/>
                  <a:pt x="1749698" y="1325177"/>
                </a:cubicBezTo>
                <a:moveTo>
                  <a:pt x="1392349" y="815516"/>
                </a:moveTo>
                <a:cubicBezTo>
                  <a:pt x="1392349" y="849468"/>
                  <a:pt x="1420086" y="877084"/>
                  <a:pt x="1454187" y="877084"/>
                </a:cubicBezTo>
                <a:cubicBezTo>
                  <a:pt x="1488288" y="877084"/>
                  <a:pt x="1516025" y="849468"/>
                  <a:pt x="1516025" y="815516"/>
                </a:cubicBezTo>
                <a:cubicBezTo>
                  <a:pt x="1516025" y="780807"/>
                  <a:pt x="1488288" y="753191"/>
                  <a:pt x="1454187" y="753191"/>
                </a:cubicBezTo>
                <a:cubicBezTo>
                  <a:pt x="1420086" y="753191"/>
                  <a:pt x="1392349" y="780712"/>
                  <a:pt x="1392349" y="815516"/>
                </a:cubicBezTo>
                <a:moveTo>
                  <a:pt x="1407358" y="1321205"/>
                </a:moveTo>
                <a:lnTo>
                  <a:pt x="1500827" y="1321205"/>
                </a:lnTo>
                <a:lnTo>
                  <a:pt x="1500827" y="918034"/>
                </a:lnTo>
                <a:lnTo>
                  <a:pt x="1407358" y="918034"/>
                </a:lnTo>
                <a:lnTo>
                  <a:pt x="1407358" y="1321205"/>
                </a:lnTo>
                <a:close/>
                <a:moveTo>
                  <a:pt x="1275798" y="1325177"/>
                </a:moveTo>
                <a:cubicBezTo>
                  <a:pt x="1298025" y="1325177"/>
                  <a:pt x="1322532" y="1322056"/>
                  <a:pt x="1336021" y="1317233"/>
                </a:cubicBezTo>
                <a:lnTo>
                  <a:pt x="1336021" y="1248572"/>
                </a:lnTo>
                <a:cubicBezTo>
                  <a:pt x="1322532" y="1250937"/>
                  <a:pt x="1310659" y="1252544"/>
                  <a:pt x="1301160" y="1252544"/>
                </a:cubicBezTo>
                <a:cubicBezTo>
                  <a:pt x="1261549" y="1252544"/>
                  <a:pt x="1247301" y="1230414"/>
                  <a:pt x="1247301" y="1188612"/>
                </a:cubicBezTo>
                <a:lnTo>
                  <a:pt x="1247301" y="991424"/>
                </a:lnTo>
                <a:lnTo>
                  <a:pt x="1328137" y="991424"/>
                </a:lnTo>
                <a:lnTo>
                  <a:pt x="1328137" y="918034"/>
                </a:lnTo>
                <a:lnTo>
                  <a:pt x="1247301" y="918034"/>
                </a:lnTo>
                <a:lnTo>
                  <a:pt x="1247301" y="799722"/>
                </a:lnTo>
                <a:lnTo>
                  <a:pt x="1155352" y="799722"/>
                </a:lnTo>
                <a:lnTo>
                  <a:pt x="1155352" y="918034"/>
                </a:lnTo>
                <a:lnTo>
                  <a:pt x="1086390" y="918034"/>
                </a:lnTo>
                <a:lnTo>
                  <a:pt x="1086390" y="991424"/>
                </a:lnTo>
                <a:lnTo>
                  <a:pt x="1155352" y="991424"/>
                </a:lnTo>
                <a:lnTo>
                  <a:pt x="1155352" y="1206014"/>
                </a:lnTo>
                <a:cubicBezTo>
                  <a:pt x="1155352" y="1295197"/>
                  <a:pt x="1210065" y="1325177"/>
                  <a:pt x="1275798" y="1325177"/>
                </a:cubicBezTo>
                <a:moveTo>
                  <a:pt x="878839" y="1333122"/>
                </a:moveTo>
                <a:cubicBezTo>
                  <a:pt x="981047" y="1333122"/>
                  <a:pt x="1057988" y="1282619"/>
                  <a:pt x="1057988" y="1202136"/>
                </a:cubicBezTo>
                <a:cubicBezTo>
                  <a:pt x="1057988" y="1131962"/>
                  <a:pt x="999380" y="1100374"/>
                  <a:pt x="909805" y="1080608"/>
                </a:cubicBezTo>
                <a:lnTo>
                  <a:pt x="860696" y="1069543"/>
                </a:lnTo>
                <a:cubicBezTo>
                  <a:pt x="815481" y="1060085"/>
                  <a:pt x="796483" y="1049020"/>
                  <a:pt x="796483" y="1023012"/>
                </a:cubicBezTo>
                <a:cubicBezTo>
                  <a:pt x="796483" y="993789"/>
                  <a:pt x="825835" y="975630"/>
                  <a:pt x="866205" y="975630"/>
                </a:cubicBezTo>
                <a:cubicBezTo>
                  <a:pt x="911420" y="975630"/>
                  <a:pt x="939917" y="994545"/>
                  <a:pt x="949415" y="1026890"/>
                </a:cubicBezTo>
                <a:lnTo>
                  <a:pt x="1043740" y="1026890"/>
                </a:lnTo>
                <a:cubicBezTo>
                  <a:pt x="1034241" y="961444"/>
                  <a:pt x="974778" y="906969"/>
                  <a:pt x="867060" y="906969"/>
                </a:cubicBezTo>
                <a:cubicBezTo>
                  <a:pt x="768841" y="906969"/>
                  <a:pt x="700639" y="957472"/>
                  <a:pt x="700639" y="1028497"/>
                </a:cubicBezTo>
                <a:cubicBezTo>
                  <a:pt x="700639" y="1095551"/>
                  <a:pt x="748989" y="1129503"/>
                  <a:pt x="836948" y="1148418"/>
                </a:cubicBezTo>
                <a:lnTo>
                  <a:pt x="884538" y="1158632"/>
                </a:lnTo>
                <a:cubicBezTo>
                  <a:pt x="941626" y="1170454"/>
                  <a:pt x="962239" y="1183883"/>
                  <a:pt x="962239" y="1211499"/>
                </a:cubicBezTo>
                <a:cubicBezTo>
                  <a:pt x="962239" y="1244600"/>
                  <a:pt x="929753" y="1263610"/>
                  <a:pt x="883778" y="1263610"/>
                </a:cubicBezTo>
                <a:cubicBezTo>
                  <a:pt x="825930" y="1263610"/>
                  <a:pt x="795058" y="1235994"/>
                  <a:pt x="787934" y="1195800"/>
                </a:cubicBezTo>
                <a:lnTo>
                  <a:pt x="686486" y="1195800"/>
                </a:lnTo>
                <a:cubicBezTo>
                  <a:pt x="692565" y="1276282"/>
                  <a:pt x="761527" y="1333122"/>
                  <a:pt x="878839" y="1333122"/>
                </a:cubicBezTo>
                <a:moveTo>
                  <a:pt x="271764" y="1321205"/>
                </a:moveTo>
                <a:lnTo>
                  <a:pt x="366088" y="1321205"/>
                </a:lnTo>
                <a:lnTo>
                  <a:pt x="366088" y="1096402"/>
                </a:lnTo>
                <a:cubicBezTo>
                  <a:pt x="366088" y="1016676"/>
                  <a:pt x="410448" y="983574"/>
                  <a:pt x="457182" y="983574"/>
                </a:cubicBezTo>
                <a:cubicBezTo>
                  <a:pt x="506292" y="983574"/>
                  <a:pt x="523770" y="1016676"/>
                  <a:pt x="523770" y="1060936"/>
                </a:cubicBezTo>
                <a:lnTo>
                  <a:pt x="523770" y="1321300"/>
                </a:lnTo>
                <a:lnTo>
                  <a:pt x="618854" y="1321300"/>
                </a:lnTo>
                <a:lnTo>
                  <a:pt x="618854" y="1053087"/>
                </a:lnTo>
                <a:cubicBezTo>
                  <a:pt x="618854" y="958418"/>
                  <a:pt x="565755" y="906307"/>
                  <a:pt x="484159" y="906307"/>
                </a:cubicBezTo>
                <a:cubicBezTo>
                  <a:pt x="425551" y="906307"/>
                  <a:pt x="385086" y="936287"/>
                  <a:pt x="363713" y="970239"/>
                </a:cubicBezTo>
                <a:lnTo>
                  <a:pt x="363713" y="918129"/>
                </a:lnTo>
                <a:lnTo>
                  <a:pt x="271764" y="918129"/>
                </a:lnTo>
                <a:lnTo>
                  <a:pt x="271764" y="1321205"/>
                </a:lnTo>
                <a:lnTo>
                  <a:pt x="271764" y="1321205"/>
                </a:lnTo>
                <a:close/>
                <a:moveTo>
                  <a:pt x="65732" y="1321205"/>
                </a:moveTo>
                <a:lnTo>
                  <a:pt x="164806" y="1321205"/>
                </a:lnTo>
                <a:lnTo>
                  <a:pt x="164806" y="768890"/>
                </a:lnTo>
                <a:lnTo>
                  <a:pt x="65732" y="768890"/>
                </a:lnTo>
                <a:lnTo>
                  <a:pt x="65732" y="1321205"/>
                </a:lnTo>
                <a:lnTo>
                  <a:pt x="65732" y="1321205"/>
                </a:lnTo>
                <a:close/>
                <a:moveTo>
                  <a:pt x="3290040" y="579931"/>
                </a:moveTo>
                <a:cubicBezTo>
                  <a:pt x="3392249" y="579931"/>
                  <a:pt x="3469190" y="529428"/>
                  <a:pt x="3469190" y="448945"/>
                </a:cubicBezTo>
                <a:cubicBezTo>
                  <a:pt x="3469190" y="378771"/>
                  <a:pt x="3410582" y="347183"/>
                  <a:pt x="3321007" y="327417"/>
                </a:cubicBezTo>
                <a:lnTo>
                  <a:pt x="3271898" y="316352"/>
                </a:lnTo>
                <a:cubicBezTo>
                  <a:pt x="3226683" y="306894"/>
                  <a:pt x="3207685" y="295829"/>
                  <a:pt x="3207685" y="269821"/>
                </a:cubicBezTo>
                <a:cubicBezTo>
                  <a:pt x="3207685" y="240597"/>
                  <a:pt x="3237037" y="222534"/>
                  <a:pt x="3277407" y="222534"/>
                </a:cubicBezTo>
                <a:cubicBezTo>
                  <a:pt x="3322622" y="222534"/>
                  <a:pt x="3351119" y="241449"/>
                  <a:pt x="3360617" y="273793"/>
                </a:cubicBezTo>
                <a:lnTo>
                  <a:pt x="3454942" y="273793"/>
                </a:lnTo>
                <a:cubicBezTo>
                  <a:pt x="3445443" y="208348"/>
                  <a:pt x="3385979" y="153873"/>
                  <a:pt x="3278262" y="153873"/>
                </a:cubicBezTo>
                <a:cubicBezTo>
                  <a:pt x="3179948" y="153873"/>
                  <a:pt x="3111841" y="204375"/>
                  <a:pt x="3111841" y="275401"/>
                </a:cubicBezTo>
                <a:cubicBezTo>
                  <a:pt x="3111841" y="342454"/>
                  <a:pt x="3160191" y="376406"/>
                  <a:pt x="3248151" y="395321"/>
                </a:cubicBezTo>
                <a:lnTo>
                  <a:pt x="3295740" y="405535"/>
                </a:lnTo>
                <a:cubicBezTo>
                  <a:pt x="3352828" y="417357"/>
                  <a:pt x="3373441" y="430787"/>
                  <a:pt x="3373441" y="458402"/>
                </a:cubicBezTo>
                <a:cubicBezTo>
                  <a:pt x="3373441" y="491504"/>
                  <a:pt x="3340955" y="510513"/>
                  <a:pt x="3294980" y="510513"/>
                </a:cubicBezTo>
                <a:cubicBezTo>
                  <a:pt x="3237132" y="510513"/>
                  <a:pt x="3206260" y="482897"/>
                  <a:pt x="3199136" y="442703"/>
                </a:cubicBezTo>
                <a:lnTo>
                  <a:pt x="3097688" y="442703"/>
                </a:lnTo>
                <a:cubicBezTo>
                  <a:pt x="3103862" y="523091"/>
                  <a:pt x="3172729" y="579931"/>
                  <a:pt x="3290040" y="579931"/>
                </a:cubicBezTo>
                <a:moveTo>
                  <a:pt x="2747463" y="325052"/>
                </a:moveTo>
                <a:cubicBezTo>
                  <a:pt x="2756202" y="268213"/>
                  <a:pt x="2799802" y="228019"/>
                  <a:pt x="2855276" y="228019"/>
                </a:cubicBezTo>
                <a:cubicBezTo>
                  <a:pt x="2915499" y="228019"/>
                  <a:pt x="2953494" y="266700"/>
                  <a:pt x="2962233" y="325052"/>
                </a:cubicBezTo>
                <a:lnTo>
                  <a:pt x="2747463" y="325052"/>
                </a:lnTo>
                <a:close/>
                <a:moveTo>
                  <a:pt x="2859170" y="579931"/>
                </a:moveTo>
                <a:cubicBezTo>
                  <a:pt x="2959004" y="579931"/>
                  <a:pt x="3023976" y="531792"/>
                  <a:pt x="3045444" y="463131"/>
                </a:cubicBezTo>
                <a:lnTo>
                  <a:pt x="2945610" y="463131"/>
                </a:lnTo>
                <a:cubicBezTo>
                  <a:pt x="2932977" y="486775"/>
                  <a:pt x="2906760" y="505690"/>
                  <a:pt x="2860785" y="505690"/>
                </a:cubicBezTo>
                <a:cubicBezTo>
                  <a:pt x="2797427" y="505690"/>
                  <a:pt x="2750598" y="460672"/>
                  <a:pt x="2745848" y="393619"/>
                </a:cubicBezTo>
                <a:lnTo>
                  <a:pt x="3056462" y="393619"/>
                </a:lnTo>
                <a:cubicBezTo>
                  <a:pt x="3054848" y="240597"/>
                  <a:pt x="2974012" y="153022"/>
                  <a:pt x="2852806" y="153022"/>
                </a:cubicBezTo>
                <a:cubicBezTo>
                  <a:pt x="2742619" y="153022"/>
                  <a:pt x="2649909" y="241354"/>
                  <a:pt x="2649909" y="367611"/>
                </a:cubicBezTo>
                <a:cubicBezTo>
                  <a:pt x="2650004" y="494719"/>
                  <a:pt x="2729985" y="579931"/>
                  <a:pt x="2859170" y="579931"/>
                </a:cubicBezTo>
                <a:moveTo>
                  <a:pt x="2465536" y="62325"/>
                </a:moveTo>
                <a:cubicBezTo>
                  <a:pt x="2465536" y="96277"/>
                  <a:pt x="2493273" y="123893"/>
                  <a:pt x="2527374" y="123893"/>
                </a:cubicBezTo>
                <a:cubicBezTo>
                  <a:pt x="2561475" y="123893"/>
                  <a:pt x="2589211" y="96277"/>
                  <a:pt x="2589211" y="62325"/>
                </a:cubicBezTo>
                <a:cubicBezTo>
                  <a:pt x="2589211" y="27616"/>
                  <a:pt x="2561475" y="0"/>
                  <a:pt x="2527374" y="0"/>
                </a:cubicBezTo>
                <a:cubicBezTo>
                  <a:pt x="2493273" y="0"/>
                  <a:pt x="2465536" y="27616"/>
                  <a:pt x="2465536" y="62325"/>
                </a:cubicBezTo>
                <a:moveTo>
                  <a:pt x="2480639" y="568109"/>
                </a:moveTo>
                <a:lnTo>
                  <a:pt x="2574108" y="568109"/>
                </a:lnTo>
                <a:lnTo>
                  <a:pt x="2574108" y="164938"/>
                </a:lnTo>
                <a:lnTo>
                  <a:pt x="2480639" y="164938"/>
                </a:lnTo>
                <a:lnTo>
                  <a:pt x="2480639" y="568109"/>
                </a:lnTo>
                <a:close/>
                <a:moveTo>
                  <a:pt x="2183703" y="568109"/>
                </a:moveTo>
                <a:lnTo>
                  <a:pt x="2278027" y="568109"/>
                </a:lnTo>
                <a:lnTo>
                  <a:pt x="2278027" y="385864"/>
                </a:lnTo>
                <a:cubicBezTo>
                  <a:pt x="2278027" y="314082"/>
                  <a:pt x="2298640" y="266700"/>
                  <a:pt x="2347749" y="249393"/>
                </a:cubicBezTo>
                <a:cubicBezTo>
                  <a:pt x="2367602" y="242300"/>
                  <a:pt x="2391349" y="240692"/>
                  <a:pt x="2419846" y="243056"/>
                </a:cubicBezTo>
                <a:lnTo>
                  <a:pt x="2419846" y="153116"/>
                </a:lnTo>
                <a:cubicBezTo>
                  <a:pt x="2349269" y="149144"/>
                  <a:pt x="2301775" y="176003"/>
                  <a:pt x="2275653" y="247785"/>
                </a:cubicBezTo>
                <a:lnTo>
                  <a:pt x="2275653" y="164938"/>
                </a:lnTo>
                <a:lnTo>
                  <a:pt x="2183703" y="164938"/>
                </a:lnTo>
                <a:lnTo>
                  <a:pt x="2183703" y="568109"/>
                </a:lnTo>
                <a:close/>
                <a:moveTo>
                  <a:pt x="1778195" y="366098"/>
                </a:moveTo>
                <a:cubicBezTo>
                  <a:pt x="1778195" y="282494"/>
                  <a:pt x="1814671" y="228776"/>
                  <a:pt x="1881258" y="228776"/>
                </a:cubicBezTo>
                <a:cubicBezTo>
                  <a:pt x="1943856" y="228776"/>
                  <a:pt x="1987456" y="286372"/>
                  <a:pt x="1987456" y="366098"/>
                </a:cubicBezTo>
                <a:cubicBezTo>
                  <a:pt x="1987456" y="446581"/>
                  <a:pt x="1943856" y="504933"/>
                  <a:pt x="1881258" y="504933"/>
                </a:cubicBezTo>
                <a:cubicBezTo>
                  <a:pt x="1814576" y="504933"/>
                  <a:pt x="1778195" y="450553"/>
                  <a:pt x="1778195" y="366098"/>
                </a:cubicBezTo>
                <a:moveTo>
                  <a:pt x="1862925" y="579931"/>
                </a:moveTo>
                <a:cubicBezTo>
                  <a:pt x="1921533" y="579931"/>
                  <a:pt x="1964373" y="553923"/>
                  <a:pt x="1985746" y="517606"/>
                </a:cubicBezTo>
                <a:lnTo>
                  <a:pt x="1985746" y="568109"/>
                </a:lnTo>
                <a:lnTo>
                  <a:pt x="2080830" y="568109"/>
                </a:lnTo>
                <a:lnTo>
                  <a:pt x="2080830" y="164938"/>
                </a:lnTo>
                <a:lnTo>
                  <a:pt x="1985746" y="164938"/>
                </a:lnTo>
                <a:lnTo>
                  <a:pt x="1985746" y="217048"/>
                </a:lnTo>
                <a:cubicBezTo>
                  <a:pt x="1964373" y="180732"/>
                  <a:pt x="1921533" y="153116"/>
                  <a:pt x="1862925" y="153116"/>
                </a:cubicBezTo>
                <a:cubicBezTo>
                  <a:pt x="1759862" y="153116"/>
                  <a:pt x="1681496" y="233599"/>
                  <a:pt x="1681496" y="366098"/>
                </a:cubicBezTo>
                <a:cubicBezTo>
                  <a:pt x="1681496" y="498597"/>
                  <a:pt x="1759957" y="579931"/>
                  <a:pt x="1862925" y="579931"/>
                </a:cubicBezTo>
                <a:moveTo>
                  <a:pt x="1398049" y="579931"/>
                </a:moveTo>
                <a:cubicBezTo>
                  <a:pt x="1451148" y="579931"/>
                  <a:pt x="1489998" y="558651"/>
                  <a:pt x="1512131" y="518363"/>
                </a:cubicBezTo>
                <a:lnTo>
                  <a:pt x="1512131" y="568109"/>
                </a:lnTo>
                <a:lnTo>
                  <a:pt x="1604840" y="568109"/>
                </a:lnTo>
                <a:lnTo>
                  <a:pt x="1604840" y="164938"/>
                </a:lnTo>
                <a:lnTo>
                  <a:pt x="1510516" y="164938"/>
                </a:lnTo>
                <a:lnTo>
                  <a:pt x="1510516" y="388228"/>
                </a:lnTo>
                <a:cubicBezTo>
                  <a:pt x="1510516" y="469468"/>
                  <a:pt x="1467771" y="502663"/>
                  <a:pt x="1425691" y="502663"/>
                </a:cubicBezTo>
                <a:cubicBezTo>
                  <a:pt x="1378101" y="502663"/>
                  <a:pt x="1357488" y="471075"/>
                  <a:pt x="1357488" y="417452"/>
                </a:cubicBezTo>
                <a:lnTo>
                  <a:pt x="1357488" y="164938"/>
                </a:lnTo>
                <a:lnTo>
                  <a:pt x="1263164" y="164938"/>
                </a:lnTo>
                <a:lnTo>
                  <a:pt x="1263164" y="431543"/>
                </a:lnTo>
                <a:cubicBezTo>
                  <a:pt x="1263259" y="529428"/>
                  <a:pt x="1318733" y="579931"/>
                  <a:pt x="1398049" y="579931"/>
                </a:cubicBezTo>
                <a:moveTo>
                  <a:pt x="1136734" y="572081"/>
                </a:moveTo>
                <a:cubicBezTo>
                  <a:pt x="1158961" y="572081"/>
                  <a:pt x="1183468" y="568960"/>
                  <a:pt x="1196957" y="564137"/>
                </a:cubicBezTo>
                <a:lnTo>
                  <a:pt x="1196957" y="495476"/>
                </a:lnTo>
                <a:cubicBezTo>
                  <a:pt x="1183468" y="497840"/>
                  <a:pt x="1171595" y="499448"/>
                  <a:pt x="1162096" y="499448"/>
                </a:cubicBezTo>
                <a:cubicBezTo>
                  <a:pt x="1122486" y="499448"/>
                  <a:pt x="1108237" y="477412"/>
                  <a:pt x="1108237" y="435515"/>
                </a:cubicBezTo>
                <a:lnTo>
                  <a:pt x="1108237" y="238233"/>
                </a:lnTo>
                <a:lnTo>
                  <a:pt x="1189073" y="238233"/>
                </a:lnTo>
                <a:lnTo>
                  <a:pt x="1189073" y="164843"/>
                </a:lnTo>
                <a:lnTo>
                  <a:pt x="1108237" y="164843"/>
                </a:lnTo>
                <a:lnTo>
                  <a:pt x="1108237" y="46531"/>
                </a:lnTo>
                <a:lnTo>
                  <a:pt x="1016288" y="46531"/>
                </a:lnTo>
                <a:lnTo>
                  <a:pt x="1016288" y="164843"/>
                </a:lnTo>
                <a:lnTo>
                  <a:pt x="947326" y="164843"/>
                </a:lnTo>
                <a:lnTo>
                  <a:pt x="947326" y="238233"/>
                </a:lnTo>
                <a:lnTo>
                  <a:pt x="1016288" y="238233"/>
                </a:lnTo>
                <a:lnTo>
                  <a:pt x="1016288" y="452823"/>
                </a:lnTo>
                <a:cubicBezTo>
                  <a:pt x="1016288" y="542101"/>
                  <a:pt x="1070906" y="572081"/>
                  <a:pt x="1136734" y="572081"/>
                </a:cubicBezTo>
                <a:moveTo>
                  <a:pt x="734360" y="579931"/>
                </a:moveTo>
                <a:cubicBezTo>
                  <a:pt x="840558" y="579931"/>
                  <a:pt x="907905" y="515998"/>
                  <a:pt x="919019" y="441095"/>
                </a:cubicBezTo>
                <a:lnTo>
                  <a:pt x="825550" y="441095"/>
                </a:lnTo>
                <a:cubicBezTo>
                  <a:pt x="812821" y="476561"/>
                  <a:pt x="785939" y="502663"/>
                  <a:pt x="735975" y="502663"/>
                </a:cubicBezTo>
                <a:cubicBezTo>
                  <a:pt x="678127" y="502663"/>
                  <a:pt x="632152" y="456133"/>
                  <a:pt x="632152" y="367706"/>
                </a:cubicBezTo>
                <a:cubicBezTo>
                  <a:pt x="632152" y="278522"/>
                  <a:pt x="677367" y="231235"/>
                  <a:pt x="738350" y="231235"/>
                </a:cubicBezTo>
                <a:cubicBezTo>
                  <a:pt x="784325" y="231235"/>
                  <a:pt x="812821" y="256486"/>
                  <a:pt x="825550" y="292803"/>
                </a:cubicBezTo>
                <a:lnTo>
                  <a:pt x="918259" y="292803"/>
                </a:lnTo>
                <a:cubicBezTo>
                  <a:pt x="907145" y="217048"/>
                  <a:pt x="842173" y="153967"/>
                  <a:pt x="736735" y="153967"/>
                </a:cubicBezTo>
                <a:cubicBezTo>
                  <a:pt x="620278" y="153967"/>
                  <a:pt x="533079" y="237571"/>
                  <a:pt x="533079" y="367800"/>
                </a:cubicBezTo>
                <a:cubicBezTo>
                  <a:pt x="533079" y="499448"/>
                  <a:pt x="618664" y="579931"/>
                  <a:pt x="734360" y="579931"/>
                </a:cubicBezTo>
                <a:moveTo>
                  <a:pt x="172690" y="370070"/>
                </a:moveTo>
                <a:lnTo>
                  <a:pt x="209926" y="261971"/>
                </a:lnTo>
                <a:cubicBezTo>
                  <a:pt x="225789" y="220926"/>
                  <a:pt x="240797" y="174395"/>
                  <a:pt x="259035" y="119164"/>
                </a:cubicBezTo>
                <a:lnTo>
                  <a:pt x="259795" y="119164"/>
                </a:lnTo>
                <a:cubicBezTo>
                  <a:pt x="278793" y="174395"/>
                  <a:pt x="294656" y="221777"/>
                  <a:pt x="308904" y="261215"/>
                </a:cubicBezTo>
                <a:lnTo>
                  <a:pt x="346140" y="370070"/>
                </a:lnTo>
                <a:lnTo>
                  <a:pt x="172690" y="370070"/>
                </a:lnTo>
                <a:close/>
                <a:moveTo>
                  <a:pt x="0" y="568109"/>
                </a:moveTo>
                <a:lnTo>
                  <a:pt x="103823" y="568109"/>
                </a:lnTo>
                <a:lnTo>
                  <a:pt x="143433" y="452917"/>
                </a:lnTo>
                <a:lnTo>
                  <a:pt x="374827" y="452917"/>
                </a:lnTo>
                <a:lnTo>
                  <a:pt x="414437" y="568109"/>
                </a:lnTo>
                <a:lnTo>
                  <a:pt x="520635" y="568109"/>
                </a:lnTo>
                <a:lnTo>
                  <a:pt x="316124" y="15794"/>
                </a:lnTo>
                <a:lnTo>
                  <a:pt x="206791" y="15794"/>
                </a:lnTo>
                <a:lnTo>
                  <a:pt x="0" y="568109"/>
                </a:lnTo>
                <a:close/>
              </a:path>
            </a:pathLst>
          </a:custGeom>
          <a:solidFill>
            <a:schemeClr val="bg1"/>
          </a:solidFill>
          <a:ln w="9499" cap="flat">
            <a:noFill/>
            <a:prstDash val="solid"/>
            <a:miter/>
          </a:ln>
        </p:spPr>
        <p:txBody>
          <a:bodyPr rtlCol="0" anchor="ctr"/>
          <a:lstStyle/>
          <a:p>
            <a:endParaRPr lang="en-US" sz="1350" dirty="0"/>
          </a:p>
        </p:txBody>
      </p:sp>
      <p:sp>
        <p:nvSpPr>
          <p:cNvPr id="21" name="Picture Placeholder 20">
            <a:extLst>
              <a:ext uri="{FF2B5EF4-FFF2-40B4-BE49-F238E27FC236}">
                <a16:creationId xmlns:a16="http://schemas.microsoft.com/office/drawing/2014/main" id="{EB1CCA5B-9CF3-3D9F-2FAF-8ADCA0DD54D0}"/>
              </a:ext>
            </a:extLst>
          </p:cNvPr>
          <p:cNvSpPr>
            <a:spLocks noGrp="1"/>
          </p:cNvSpPr>
          <p:nvPr>
            <p:ph type="pic" sz="quarter" idx="10"/>
          </p:nvPr>
        </p:nvSpPr>
        <p:spPr>
          <a:xfrm>
            <a:off x="7389936" y="2057498"/>
            <a:ext cx="3704784" cy="3705082"/>
          </a:xfrm>
          <a:custGeom>
            <a:avLst/>
            <a:gdLst>
              <a:gd name="connsiteX0" fmla="*/ 1517053 w 3034108"/>
              <a:gd name="connsiteY0" fmla="*/ 0 h 3034353"/>
              <a:gd name="connsiteX1" fmla="*/ 3034108 w 3034108"/>
              <a:gd name="connsiteY1" fmla="*/ 1517053 h 3034353"/>
              <a:gd name="connsiteX2" fmla="*/ 1517053 w 3034108"/>
              <a:gd name="connsiteY2" fmla="*/ 3034353 h 3034353"/>
              <a:gd name="connsiteX3" fmla="*/ 0 w 3034108"/>
              <a:gd name="connsiteY3" fmla="*/ 1517053 h 3034353"/>
              <a:gd name="connsiteX4" fmla="*/ 1517053 w 3034108"/>
              <a:gd name="connsiteY4" fmla="*/ 0 h 30343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034108" h="3034353">
                <a:moveTo>
                  <a:pt x="1517053" y="0"/>
                </a:moveTo>
                <a:cubicBezTo>
                  <a:pt x="2354917" y="0"/>
                  <a:pt x="3034108" y="679191"/>
                  <a:pt x="3034108" y="1517053"/>
                </a:cubicBezTo>
                <a:cubicBezTo>
                  <a:pt x="3034108" y="2355161"/>
                  <a:pt x="2354917" y="3034353"/>
                  <a:pt x="1517053" y="3034353"/>
                </a:cubicBezTo>
                <a:cubicBezTo>
                  <a:pt x="679191" y="3034353"/>
                  <a:pt x="0" y="2355161"/>
                  <a:pt x="0" y="1517053"/>
                </a:cubicBezTo>
                <a:cubicBezTo>
                  <a:pt x="0" y="679191"/>
                  <a:pt x="679191" y="0"/>
                  <a:pt x="1517053" y="0"/>
                </a:cubicBezTo>
                <a:close/>
              </a:path>
            </a:pathLst>
          </a:custGeom>
          <a:solidFill>
            <a:schemeClr val="accent1"/>
          </a:solidFill>
        </p:spPr>
        <p:txBody>
          <a:bodyPr wrap="square" anchor="ctr" anchorCtr="0">
            <a:noAutofit/>
          </a:bodyPr>
          <a:lstStyle>
            <a:lvl1pPr algn="ctr">
              <a:defRPr sz="750">
                <a:solidFill>
                  <a:schemeClr val="bg1"/>
                </a:solidFill>
              </a:defRPr>
            </a:lvl1pPr>
          </a:lstStyle>
          <a:p>
            <a:r>
              <a:rPr lang="en-US" dirty="0"/>
              <a:t>Click icon to add picture</a:t>
            </a:r>
          </a:p>
        </p:txBody>
      </p:sp>
      <p:sp>
        <p:nvSpPr>
          <p:cNvPr id="3" name="Footer Placeholder 4">
            <a:extLst>
              <a:ext uri="{FF2B5EF4-FFF2-40B4-BE49-F238E27FC236}">
                <a16:creationId xmlns:a16="http://schemas.microsoft.com/office/drawing/2014/main" id="{F4C3B3E4-F5E6-D500-4ECE-A675832895B9}"/>
              </a:ext>
            </a:extLst>
          </p:cNvPr>
          <p:cNvSpPr>
            <a:spLocks noGrp="1"/>
          </p:cNvSpPr>
          <p:nvPr>
            <p:ph type="ftr" sz="quarter" idx="3"/>
          </p:nvPr>
        </p:nvSpPr>
        <p:spPr>
          <a:xfrm>
            <a:off x="4038600" y="6400800"/>
            <a:ext cx="4114800" cy="186484"/>
          </a:xfrm>
          <a:prstGeom prst="rect">
            <a:avLst/>
          </a:prstGeom>
        </p:spPr>
        <p:txBody>
          <a:bodyPr vert="horz" lIns="0" tIns="0" rIns="0" bIns="0" rtlCol="0" anchor="b" anchorCtr="0">
            <a:noAutofit/>
          </a:bodyPr>
          <a:lstStyle>
            <a:lvl1pPr algn="ctr">
              <a:defRPr sz="750" b="0" i="0">
                <a:solidFill>
                  <a:schemeClr val="bg1"/>
                </a:solidFill>
                <a:latin typeface="ABC Oracle Medium" panose="020B0504040202060203" pitchFamily="34" charset="77"/>
              </a:defRPr>
            </a:lvl1pPr>
          </a:lstStyle>
          <a:p>
            <a:endParaRPr lang="en-US" dirty="0"/>
          </a:p>
        </p:txBody>
      </p:sp>
    </p:spTree>
    <p:extLst>
      <p:ext uri="{BB962C8B-B14F-4D97-AF65-F5344CB8AC3E}">
        <p14:creationId xmlns:p14="http://schemas.microsoft.com/office/powerpoint/2010/main" val="192209404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theme" Target="../theme/theme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8.xml"/><Relationship Id="rId13" Type="http://schemas.openxmlformats.org/officeDocument/2006/relationships/slideLayout" Target="../slideLayouts/slideLayout33.xml"/><Relationship Id="rId3" Type="http://schemas.openxmlformats.org/officeDocument/2006/relationships/slideLayout" Target="../slideLayouts/slideLayout23.xml"/><Relationship Id="rId7" Type="http://schemas.openxmlformats.org/officeDocument/2006/relationships/slideLayout" Target="../slideLayouts/slideLayout27.xml"/><Relationship Id="rId12" Type="http://schemas.openxmlformats.org/officeDocument/2006/relationships/slideLayout" Target="../slideLayouts/slideLayout32.xml"/><Relationship Id="rId2" Type="http://schemas.openxmlformats.org/officeDocument/2006/relationships/slideLayout" Target="../slideLayouts/slideLayout22.xml"/><Relationship Id="rId1" Type="http://schemas.openxmlformats.org/officeDocument/2006/relationships/slideLayout" Target="../slideLayouts/slideLayout21.xml"/><Relationship Id="rId6" Type="http://schemas.openxmlformats.org/officeDocument/2006/relationships/slideLayout" Target="../slideLayouts/slideLayout26.xml"/><Relationship Id="rId11" Type="http://schemas.openxmlformats.org/officeDocument/2006/relationships/slideLayout" Target="../slideLayouts/slideLayout31.xml"/><Relationship Id="rId5" Type="http://schemas.openxmlformats.org/officeDocument/2006/relationships/slideLayout" Target="../slideLayouts/slideLayout25.xml"/><Relationship Id="rId15" Type="http://schemas.openxmlformats.org/officeDocument/2006/relationships/theme" Target="../theme/theme2.xml"/><Relationship Id="rId10" Type="http://schemas.openxmlformats.org/officeDocument/2006/relationships/slideLayout" Target="../slideLayouts/slideLayout30.xml"/><Relationship Id="rId4" Type="http://schemas.openxmlformats.org/officeDocument/2006/relationships/slideLayout" Target="../slideLayouts/slideLayout24.xml"/><Relationship Id="rId9" Type="http://schemas.openxmlformats.org/officeDocument/2006/relationships/slideLayout" Target="../slideLayouts/slideLayout29.xml"/><Relationship Id="rId14" Type="http://schemas.openxmlformats.org/officeDocument/2006/relationships/slideLayout" Target="../slideLayouts/slideLayout34.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42.xml"/><Relationship Id="rId13" Type="http://schemas.openxmlformats.org/officeDocument/2006/relationships/slideLayout" Target="../slideLayouts/slideLayout47.xml"/><Relationship Id="rId18" Type="http://schemas.openxmlformats.org/officeDocument/2006/relationships/slideLayout" Target="../slideLayouts/slideLayout52.xml"/><Relationship Id="rId3" Type="http://schemas.openxmlformats.org/officeDocument/2006/relationships/slideLayout" Target="../slideLayouts/slideLayout37.xml"/><Relationship Id="rId21" Type="http://schemas.openxmlformats.org/officeDocument/2006/relationships/theme" Target="../theme/theme3.xml"/><Relationship Id="rId7" Type="http://schemas.openxmlformats.org/officeDocument/2006/relationships/slideLayout" Target="../slideLayouts/slideLayout41.xml"/><Relationship Id="rId12" Type="http://schemas.openxmlformats.org/officeDocument/2006/relationships/slideLayout" Target="../slideLayouts/slideLayout46.xml"/><Relationship Id="rId17" Type="http://schemas.openxmlformats.org/officeDocument/2006/relationships/slideLayout" Target="../slideLayouts/slideLayout51.xml"/><Relationship Id="rId2" Type="http://schemas.openxmlformats.org/officeDocument/2006/relationships/slideLayout" Target="../slideLayouts/slideLayout36.xml"/><Relationship Id="rId16" Type="http://schemas.openxmlformats.org/officeDocument/2006/relationships/slideLayout" Target="../slideLayouts/slideLayout50.xml"/><Relationship Id="rId20" Type="http://schemas.openxmlformats.org/officeDocument/2006/relationships/slideLayout" Target="../slideLayouts/slideLayout54.xml"/><Relationship Id="rId1" Type="http://schemas.openxmlformats.org/officeDocument/2006/relationships/slideLayout" Target="../slideLayouts/slideLayout35.xml"/><Relationship Id="rId6" Type="http://schemas.openxmlformats.org/officeDocument/2006/relationships/slideLayout" Target="../slideLayouts/slideLayout40.xml"/><Relationship Id="rId11" Type="http://schemas.openxmlformats.org/officeDocument/2006/relationships/slideLayout" Target="../slideLayouts/slideLayout45.xml"/><Relationship Id="rId5" Type="http://schemas.openxmlformats.org/officeDocument/2006/relationships/slideLayout" Target="../slideLayouts/slideLayout39.xml"/><Relationship Id="rId15" Type="http://schemas.openxmlformats.org/officeDocument/2006/relationships/slideLayout" Target="../slideLayouts/slideLayout49.xml"/><Relationship Id="rId10" Type="http://schemas.openxmlformats.org/officeDocument/2006/relationships/slideLayout" Target="../slideLayouts/slideLayout44.xml"/><Relationship Id="rId19" Type="http://schemas.openxmlformats.org/officeDocument/2006/relationships/slideLayout" Target="../slideLayouts/slideLayout53.xml"/><Relationship Id="rId4" Type="http://schemas.openxmlformats.org/officeDocument/2006/relationships/slideLayout" Target="../slideLayouts/slideLayout38.xml"/><Relationship Id="rId9" Type="http://schemas.openxmlformats.org/officeDocument/2006/relationships/slideLayout" Target="../slideLayouts/slideLayout43.xml"/><Relationship Id="rId14" Type="http://schemas.openxmlformats.org/officeDocument/2006/relationships/slideLayout" Target="../slideLayouts/slideLayout48.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C4957E79-DEA8-79CD-9E4E-5D2FE921BB11}"/>
              </a:ext>
            </a:extLst>
          </p:cNvPr>
          <p:cNvSpPr>
            <a:spLocks noGrp="1"/>
          </p:cNvSpPr>
          <p:nvPr>
            <p:ph type="title"/>
          </p:nvPr>
        </p:nvSpPr>
        <p:spPr>
          <a:xfrm>
            <a:off x="326849" y="288390"/>
            <a:ext cx="11554001" cy="1016070"/>
          </a:xfrm>
          <a:prstGeom prst="rect">
            <a:avLst/>
          </a:prstGeom>
        </p:spPr>
        <p:txBody>
          <a:bodyPr vert="horz" lIns="0" tIns="0" rIns="0" bIns="0" rtlCol="0" anchor="t" anchorCtr="0">
            <a:noAutofit/>
          </a:bodyPr>
          <a:lstStyle/>
          <a:p>
            <a:r>
              <a:rPr lang="en-US"/>
              <a:t>Click to edit Master title style</a:t>
            </a:r>
            <a:endParaRPr lang="en-GB" dirty="0"/>
          </a:p>
        </p:txBody>
      </p:sp>
      <p:sp>
        <p:nvSpPr>
          <p:cNvPr id="3" name="Text Placeholder 2">
            <a:extLst>
              <a:ext uri="{FF2B5EF4-FFF2-40B4-BE49-F238E27FC236}">
                <a16:creationId xmlns:a16="http://schemas.microsoft.com/office/drawing/2014/main" id="{2EAF8F9D-C689-B18D-09AF-9B4C40550649}"/>
              </a:ext>
            </a:extLst>
          </p:cNvPr>
          <p:cNvSpPr>
            <a:spLocks noGrp="1"/>
          </p:cNvSpPr>
          <p:nvPr>
            <p:ph type="body" idx="1"/>
          </p:nvPr>
        </p:nvSpPr>
        <p:spPr>
          <a:xfrm>
            <a:off x="352425" y="1493113"/>
            <a:ext cx="11528425" cy="4351338"/>
          </a:xfrm>
          <a:prstGeom prst="rect">
            <a:avLst/>
          </a:prstGeom>
        </p:spPr>
        <p:txBody>
          <a:bodyPr vert="horz" lIns="0" tIns="0" rIns="0" bIns="0" rtlCol="0" anchor="t" anchorCtr="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4" name="Date Placeholder 3">
            <a:extLst>
              <a:ext uri="{FF2B5EF4-FFF2-40B4-BE49-F238E27FC236}">
                <a16:creationId xmlns:a16="http://schemas.microsoft.com/office/drawing/2014/main" id="{03030489-BEFE-3F81-C3A1-A8FAC2B087EE}"/>
              </a:ext>
            </a:extLst>
          </p:cNvPr>
          <p:cNvSpPr>
            <a:spLocks noGrp="1"/>
          </p:cNvSpPr>
          <p:nvPr>
            <p:ph type="dt" sz="half" idx="2"/>
          </p:nvPr>
        </p:nvSpPr>
        <p:spPr>
          <a:xfrm>
            <a:off x="9150439" y="298320"/>
            <a:ext cx="2743200" cy="365125"/>
          </a:xfrm>
          <a:prstGeom prst="rect">
            <a:avLst/>
          </a:prstGeom>
        </p:spPr>
        <p:txBody>
          <a:bodyPr vert="horz" lIns="0" tIns="0" rIns="0" bIns="0" rtlCol="0" anchor="t" anchorCtr="0">
            <a:noAutofit/>
          </a:bodyPr>
          <a:lstStyle>
            <a:lvl1pPr algn="r">
              <a:defRPr sz="750">
                <a:solidFill>
                  <a:schemeClr val="tx2"/>
                </a:solidFill>
              </a:defRPr>
            </a:lvl1pPr>
          </a:lstStyle>
          <a:p>
            <a:endParaRPr lang="en-US" dirty="0"/>
          </a:p>
        </p:txBody>
      </p:sp>
      <p:sp>
        <p:nvSpPr>
          <p:cNvPr id="6" name="Slide Number Placeholder 5">
            <a:extLst>
              <a:ext uri="{FF2B5EF4-FFF2-40B4-BE49-F238E27FC236}">
                <a16:creationId xmlns:a16="http://schemas.microsoft.com/office/drawing/2014/main" id="{7D749530-956E-B9F1-B7EE-49FFED17FEA9}"/>
              </a:ext>
            </a:extLst>
          </p:cNvPr>
          <p:cNvSpPr>
            <a:spLocks noGrp="1"/>
          </p:cNvSpPr>
          <p:nvPr>
            <p:ph type="sldNum" sz="quarter" idx="4"/>
          </p:nvPr>
        </p:nvSpPr>
        <p:spPr>
          <a:xfrm>
            <a:off x="11467578" y="6400800"/>
            <a:ext cx="416447" cy="186484"/>
          </a:xfrm>
          <a:prstGeom prst="rect">
            <a:avLst/>
          </a:prstGeom>
        </p:spPr>
        <p:txBody>
          <a:bodyPr vert="horz" lIns="0" tIns="0" rIns="0" bIns="0" rtlCol="0" anchor="b" anchorCtr="0">
            <a:noAutofit/>
          </a:bodyPr>
          <a:lstStyle>
            <a:lvl1pPr algn="r">
              <a:defRPr sz="750" b="0" i="0">
                <a:solidFill>
                  <a:schemeClr val="tx2"/>
                </a:solidFill>
                <a:latin typeface="ABC Oracle Medium" panose="020B0504040202060203" pitchFamily="34" charset="77"/>
              </a:defRPr>
            </a:lvl1pPr>
          </a:lstStyle>
          <a:p>
            <a:fld id="{C1FF6DA9-008F-8B48-92A6-B652298478BF}" type="slidenum">
              <a:rPr lang="en-US" smtClean="0"/>
              <a:t>‹#›</a:t>
            </a:fld>
            <a:endParaRPr lang="en-US" dirty="0"/>
          </a:p>
        </p:txBody>
      </p:sp>
      <p:sp>
        <p:nvSpPr>
          <p:cNvPr id="7" name="Footer Placeholder 6">
            <a:extLst>
              <a:ext uri="{FF2B5EF4-FFF2-40B4-BE49-F238E27FC236}">
                <a16:creationId xmlns:a16="http://schemas.microsoft.com/office/drawing/2014/main" id="{B027F68E-C428-A4D9-BBBD-028E82BC8E45}"/>
              </a:ext>
            </a:extLst>
          </p:cNvPr>
          <p:cNvSpPr>
            <a:spLocks noGrp="1"/>
          </p:cNvSpPr>
          <p:nvPr>
            <p:ph type="ftr" sz="quarter" idx="3"/>
          </p:nvPr>
        </p:nvSpPr>
        <p:spPr>
          <a:xfrm>
            <a:off x="4038600" y="6356352"/>
            <a:ext cx="4114800" cy="365125"/>
          </a:xfrm>
          <a:prstGeom prst="rect">
            <a:avLst/>
          </a:prstGeom>
        </p:spPr>
        <p:txBody>
          <a:bodyPr vert="horz" lIns="91440" tIns="45720" rIns="91440" bIns="45720" rtlCol="0" anchor="ctr"/>
          <a:lstStyle>
            <a:lvl1pPr algn="ctr">
              <a:defRPr sz="900">
                <a:solidFill>
                  <a:schemeClr val="tx1">
                    <a:tint val="82000"/>
                  </a:schemeClr>
                </a:solidFill>
              </a:defRPr>
            </a:lvl1pPr>
          </a:lstStyle>
          <a:p>
            <a:endParaRPr lang="en-US" dirty="0"/>
          </a:p>
        </p:txBody>
      </p:sp>
    </p:spTree>
    <p:extLst>
      <p:ext uri="{BB962C8B-B14F-4D97-AF65-F5344CB8AC3E}">
        <p14:creationId xmlns:p14="http://schemas.microsoft.com/office/powerpoint/2010/main" val="329931105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 id="2147483678" r:id="rId18"/>
    <p:sldLayoutId id="2147483679" r:id="rId19"/>
    <p:sldLayoutId id="2147483680" r:id="rId20"/>
  </p:sldLayoutIdLst>
  <p:hf hdr="0" ftr="0" dt="0"/>
  <p:txStyles>
    <p:titleStyle>
      <a:lvl1pPr algn="l" defTabSz="685800" rtl="0" eaLnBrk="1" latinLnBrk="0" hangingPunct="1">
        <a:lnSpc>
          <a:spcPct val="90000"/>
        </a:lnSpc>
        <a:spcBef>
          <a:spcPct val="0"/>
        </a:spcBef>
        <a:buNone/>
        <a:defRPr sz="2325" kern="1200">
          <a:solidFill>
            <a:schemeClr val="tx1"/>
          </a:solidFill>
          <a:latin typeface="+mj-lt"/>
          <a:ea typeface="+mj-ea"/>
          <a:cs typeface="+mj-cs"/>
        </a:defRPr>
      </a:lvl1pPr>
    </p:titleStyle>
    <p:bodyStyle>
      <a:lvl1pPr marL="0" indent="0" algn="l" defTabSz="685800" rtl="0" eaLnBrk="1" latinLnBrk="0" hangingPunct="1">
        <a:lnSpc>
          <a:spcPct val="100000"/>
        </a:lnSpc>
        <a:spcBef>
          <a:spcPts val="1350"/>
        </a:spcBef>
        <a:spcAft>
          <a:spcPts val="450"/>
        </a:spcAft>
        <a:buFont typeface="Arial" panose="020B0604020202020204" pitchFamily="34" charset="0"/>
        <a:buNone/>
        <a:defRPr sz="1050" kern="1200">
          <a:solidFill>
            <a:schemeClr val="accent3"/>
          </a:solidFill>
          <a:latin typeface="+mn-lt"/>
          <a:ea typeface="+mn-ea"/>
          <a:cs typeface="+mn-cs"/>
        </a:defRPr>
      </a:lvl1pPr>
      <a:lvl2pPr marL="3572" indent="0" algn="l" defTabSz="685800" rtl="0" eaLnBrk="1" latinLnBrk="0" hangingPunct="1">
        <a:lnSpc>
          <a:spcPct val="100000"/>
        </a:lnSpc>
        <a:spcBef>
          <a:spcPts val="0"/>
        </a:spcBef>
        <a:buFont typeface="Arial" panose="020B0604020202020204" pitchFamily="34" charset="0"/>
        <a:buNone/>
        <a:tabLst/>
        <a:defRPr sz="1050" kern="1200">
          <a:solidFill>
            <a:schemeClr val="accent3"/>
          </a:solidFill>
          <a:latin typeface="+mn-lt"/>
          <a:ea typeface="+mn-ea"/>
          <a:cs typeface="+mn-cs"/>
        </a:defRPr>
      </a:lvl2pPr>
      <a:lvl3pPr marL="266700" indent="-266700" algn="l" defTabSz="685800" rtl="0" eaLnBrk="1" latinLnBrk="0" hangingPunct="1">
        <a:lnSpc>
          <a:spcPct val="100000"/>
        </a:lnSpc>
        <a:spcBef>
          <a:spcPts val="0"/>
        </a:spcBef>
        <a:buFont typeface="Arial" panose="020B0604020202020204" pitchFamily="34" charset="0"/>
        <a:buChar char="•"/>
        <a:tabLst/>
        <a:defRPr sz="1050" kern="1200">
          <a:solidFill>
            <a:schemeClr val="accent3"/>
          </a:solidFill>
          <a:latin typeface="+mn-lt"/>
          <a:ea typeface="+mn-ea"/>
          <a:cs typeface="+mn-cs"/>
        </a:defRPr>
      </a:lvl3pPr>
      <a:lvl4pPr marL="534591" indent="-267891" algn="l" defTabSz="685800" rtl="0" eaLnBrk="1" latinLnBrk="0" hangingPunct="1">
        <a:lnSpc>
          <a:spcPct val="100000"/>
        </a:lnSpc>
        <a:spcBef>
          <a:spcPts val="0"/>
        </a:spcBef>
        <a:buFont typeface="Arial" panose="020B0604020202020204" pitchFamily="34" charset="0"/>
        <a:buChar char="•"/>
        <a:tabLst/>
        <a:defRPr sz="1050" kern="1200">
          <a:solidFill>
            <a:schemeClr val="accent3"/>
          </a:solidFill>
          <a:latin typeface="+mn-lt"/>
          <a:ea typeface="+mn-ea"/>
          <a:cs typeface="+mn-cs"/>
        </a:defRPr>
      </a:lvl4pPr>
      <a:lvl5pPr marL="801291" indent="-266700" algn="l" defTabSz="685800" rtl="0" eaLnBrk="1" latinLnBrk="0" hangingPunct="1">
        <a:lnSpc>
          <a:spcPct val="100000"/>
        </a:lnSpc>
        <a:spcBef>
          <a:spcPts val="0"/>
        </a:spcBef>
        <a:buFont typeface="Arial" panose="020B0604020202020204" pitchFamily="34" charset="0"/>
        <a:buChar char="•"/>
        <a:tabLst/>
        <a:defRPr sz="1050" kern="1200">
          <a:solidFill>
            <a:schemeClr val="accent3"/>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5120" userDrawn="1">
          <p15:clr>
            <a:srgbClr val="F26B43"/>
          </p15:clr>
        </p15:guide>
        <p15:guide id="3" orient="horz" pos="200" userDrawn="1">
          <p15:clr>
            <a:srgbClr val="F26B43"/>
          </p15:clr>
        </p15:guide>
        <p15:guide id="4" pos="296" userDrawn="1">
          <p15:clr>
            <a:srgbClr val="F26B43"/>
          </p15:clr>
        </p15:guide>
        <p15:guide id="5" orient="horz" pos="4125" userDrawn="1">
          <p15:clr>
            <a:srgbClr val="F26B43"/>
          </p15:clr>
        </p15:guide>
        <p15:guide id="6" pos="9979" userDrawn="1">
          <p15:clr>
            <a:srgbClr val="F26B43"/>
          </p15:clr>
        </p15:guide>
        <p15:guide id="7" orient="horz" pos="958" userDrawn="1">
          <p15:clr>
            <a:srgbClr val="F26B43"/>
          </p15:clr>
        </p15:guide>
        <p15:guide id="8" pos="1692" userDrawn="1">
          <p15:clr>
            <a:srgbClr val="F26B43"/>
          </p15:clr>
        </p15:guide>
        <p15:guide id="9" pos="4395" userDrawn="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5329679" y="6338514"/>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n-US" dirty="0"/>
          </a:p>
        </p:txBody>
      </p:sp>
      <p:sp>
        <p:nvSpPr>
          <p:cNvPr id="5" name="Footer Placeholder 4"/>
          <p:cNvSpPr>
            <a:spLocks noGrp="1"/>
          </p:cNvSpPr>
          <p:nvPr>
            <p:ph type="ftr" sz="quarter" idx="3"/>
          </p:nvPr>
        </p:nvSpPr>
        <p:spPr>
          <a:xfrm>
            <a:off x="644951" y="6310311"/>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642808" y="6338513"/>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1FF6DA9-008F-8B48-92A6-B652298478BF}" type="slidenum">
              <a:rPr lang="en-US" smtClean="0"/>
              <a:t>‹#›</a:t>
            </a:fld>
            <a:endParaRPr lang="en-US" dirty="0"/>
          </a:p>
        </p:txBody>
      </p:sp>
      <p:sp>
        <p:nvSpPr>
          <p:cNvPr id="7" name="Graphic 9">
            <a:extLst>
              <a:ext uri="{FF2B5EF4-FFF2-40B4-BE49-F238E27FC236}">
                <a16:creationId xmlns:a16="http://schemas.microsoft.com/office/drawing/2014/main" id="{E8912B4B-8979-184B-DE49-CBBCA41CF85E}"/>
              </a:ext>
            </a:extLst>
          </p:cNvPr>
          <p:cNvSpPr/>
          <p:nvPr userDrawn="1"/>
        </p:nvSpPr>
        <p:spPr>
          <a:xfrm>
            <a:off x="437267" y="5925423"/>
            <a:ext cx="1250905" cy="778216"/>
          </a:xfrm>
          <a:custGeom>
            <a:avLst/>
            <a:gdLst>
              <a:gd name="connsiteX0" fmla="*/ 1616252 w 5680133"/>
              <a:gd name="connsiteY0" fmla="*/ 1027014 h 3533740"/>
              <a:gd name="connsiteX1" fmla="*/ 1026216 w 5680133"/>
              <a:gd name="connsiteY1" fmla="*/ 1617605 h 3533740"/>
              <a:gd name="connsiteX2" fmla="*/ 436180 w 5680133"/>
              <a:gd name="connsiteY2" fmla="*/ 1027014 h 3533740"/>
              <a:gd name="connsiteX3" fmla="*/ 1026216 w 5680133"/>
              <a:gd name="connsiteY3" fmla="*/ 436519 h 3533740"/>
              <a:gd name="connsiteX4" fmla="*/ 1616252 w 5680133"/>
              <a:gd name="connsiteY4" fmla="*/ 1027014 h 3533740"/>
              <a:gd name="connsiteX5" fmla="*/ 2052432 w 5680133"/>
              <a:gd name="connsiteY5" fmla="*/ 2054029 h 3533740"/>
              <a:gd name="connsiteX6" fmla="*/ 2052432 w 5680133"/>
              <a:gd name="connsiteY6" fmla="*/ 1027014 h 3533740"/>
              <a:gd name="connsiteX7" fmla="*/ 1026216 w 5680133"/>
              <a:gd name="connsiteY7" fmla="*/ 0 h 3533740"/>
              <a:gd name="connsiteX8" fmla="*/ 0 w 5680133"/>
              <a:gd name="connsiteY8" fmla="*/ 1027014 h 3533740"/>
              <a:gd name="connsiteX9" fmla="*/ 1026216 w 5680133"/>
              <a:gd name="connsiteY9" fmla="*/ 2054029 h 3533740"/>
              <a:gd name="connsiteX10" fmla="*/ 2052432 w 5680133"/>
              <a:gd name="connsiteY10" fmla="*/ 2054029 h 3533740"/>
              <a:gd name="connsiteX11" fmla="*/ 5302720 w 5680133"/>
              <a:gd name="connsiteY11" fmla="*/ 3528126 h 3533740"/>
              <a:gd name="connsiteX12" fmla="*/ 5363767 w 5680133"/>
              <a:gd name="connsiteY12" fmla="*/ 3466935 h 3533740"/>
              <a:gd name="connsiteX13" fmla="*/ 5302720 w 5680133"/>
              <a:gd name="connsiteY13" fmla="*/ 3406601 h 3533740"/>
              <a:gd name="connsiteX14" fmla="*/ 5241576 w 5680133"/>
              <a:gd name="connsiteY14" fmla="*/ 3466935 h 3533740"/>
              <a:gd name="connsiteX15" fmla="*/ 5302720 w 5680133"/>
              <a:gd name="connsiteY15" fmla="*/ 3528126 h 3533740"/>
              <a:gd name="connsiteX16" fmla="*/ 4875097 w 5680133"/>
              <a:gd name="connsiteY16" fmla="*/ 3277272 h 3533740"/>
              <a:gd name="connsiteX17" fmla="*/ 4983025 w 5680133"/>
              <a:gd name="connsiteY17" fmla="*/ 3179634 h 3533740"/>
              <a:gd name="connsiteX18" fmla="*/ 5090097 w 5680133"/>
              <a:gd name="connsiteY18" fmla="*/ 3277272 h 3533740"/>
              <a:gd name="connsiteX19" fmla="*/ 4875097 w 5680133"/>
              <a:gd name="connsiteY19" fmla="*/ 3277272 h 3533740"/>
              <a:gd name="connsiteX20" fmla="*/ 4986924 w 5680133"/>
              <a:gd name="connsiteY20" fmla="*/ 3533740 h 3533740"/>
              <a:gd name="connsiteX21" fmla="*/ 5173396 w 5680133"/>
              <a:gd name="connsiteY21" fmla="*/ 3416213 h 3533740"/>
              <a:gd name="connsiteX22" fmla="*/ 5073456 w 5680133"/>
              <a:gd name="connsiteY22" fmla="*/ 3416213 h 3533740"/>
              <a:gd name="connsiteX23" fmla="*/ 4988540 w 5680133"/>
              <a:gd name="connsiteY23" fmla="*/ 3459037 h 3533740"/>
              <a:gd name="connsiteX24" fmla="*/ 4873481 w 5680133"/>
              <a:gd name="connsiteY24" fmla="*/ 3346267 h 3533740"/>
              <a:gd name="connsiteX25" fmla="*/ 5184427 w 5680133"/>
              <a:gd name="connsiteY25" fmla="*/ 3346267 h 3533740"/>
              <a:gd name="connsiteX26" fmla="*/ 4980553 w 5680133"/>
              <a:gd name="connsiteY26" fmla="*/ 3104168 h 3533740"/>
              <a:gd name="connsiteX27" fmla="*/ 4777440 w 5680133"/>
              <a:gd name="connsiteY27" fmla="*/ 3320096 h 3533740"/>
              <a:gd name="connsiteX28" fmla="*/ 4986924 w 5680133"/>
              <a:gd name="connsiteY28" fmla="*/ 3533740 h 3533740"/>
              <a:gd name="connsiteX29" fmla="*/ 4677595 w 5680133"/>
              <a:gd name="connsiteY29" fmla="*/ 3525747 h 3533740"/>
              <a:gd name="connsiteX30" fmla="*/ 4737882 w 5680133"/>
              <a:gd name="connsiteY30" fmla="*/ 3517753 h 3533740"/>
              <a:gd name="connsiteX31" fmla="*/ 4737882 w 5680133"/>
              <a:gd name="connsiteY31" fmla="*/ 3448664 h 3533740"/>
              <a:gd name="connsiteX32" fmla="*/ 4702984 w 5680133"/>
              <a:gd name="connsiteY32" fmla="*/ 3452660 h 3533740"/>
              <a:gd name="connsiteX33" fmla="*/ 4649068 w 5680133"/>
              <a:gd name="connsiteY33" fmla="*/ 3388329 h 3533740"/>
              <a:gd name="connsiteX34" fmla="*/ 4649068 w 5680133"/>
              <a:gd name="connsiteY34" fmla="*/ 3189912 h 3533740"/>
              <a:gd name="connsiteX35" fmla="*/ 4729990 w 5680133"/>
              <a:gd name="connsiteY35" fmla="*/ 3189912 h 3533740"/>
              <a:gd name="connsiteX36" fmla="*/ 4729990 w 5680133"/>
              <a:gd name="connsiteY36" fmla="*/ 3116064 h 3533740"/>
              <a:gd name="connsiteX37" fmla="*/ 4649068 w 5680133"/>
              <a:gd name="connsiteY37" fmla="*/ 3116064 h 3533740"/>
              <a:gd name="connsiteX38" fmla="*/ 4649068 w 5680133"/>
              <a:gd name="connsiteY38" fmla="*/ 2997013 h 3533740"/>
              <a:gd name="connsiteX39" fmla="*/ 4557020 w 5680133"/>
              <a:gd name="connsiteY39" fmla="*/ 2997013 h 3533740"/>
              <a:gd name="connsiteX40" fmla="*/ 4557020 w 5680133"/>
              <a:gd name="connsiteY40" fmla="*/ 3116064 h 3533740"/>
              <a:gd name="connsiteX41" fmla="*/ 4487984 w 5680133"/>
              <a:gd name="connsiteY41" fmla="*/ 3116064 h 3533740"/>
              <a:gd name="connsiteX42" fmla="*/ 4487984 w 5680133"/>
              <a:gd name="connsiteY42" fmla="*/ 3189912 h 3533740"/>
              <a:gd name="connsiteX43" fmla="*/ 4557020 w 5680133"/>
              <a:gd name="connsiteY43" fmla="*/ 3189912 h 3533740"/>
              <a:gd name="connsiteX44" fmla="*/ 4557020 w 5680133"/>
              <a:gd name="connsiteY44" fmla="*/ 3405840 h 3533740"/>
              <a:gd name="connsiteX45" fmla="*/ 4677595 w 5680133"/>
              <a:gd name="connsiteY45" fmla="*/ 3525747 h 3533740"/>
              <a:gd name="connsiteX46" fmla="*/ 4221446 w 5680133"/>
              <a:gd name="connsiteY46" fmla="*/ 3533740 h 3533740"/>
              <a:gd name="connsiteX47" fmla="*/ 4335650 w 5680133"/>
              <a:gd name="connsiteY47" fmla="*/ 3471789 h 3533740"/>
              <a:gd name="connsiteX48" fmla="*/ 4335650 w 5680133"/>
              <a:gd name="connsiteY48" fmla="*/ 3521845 h 3533740"/>
              <a:gd name="connsiteX49" fmla="*/ 4428458 w 5680133"/>
              <a:gd name="connsiteY49" fmla="*/ 3521845 h 3533740"/>
              <a:gd name="connsiteX50" fmla="*/ 4428458 w 5680133"/>
              <a:gd name="connsiteY50" fmla="*/ 3116159 h 3533740"/>
              <a:gd name="connsiteX51" fmla="*/ 4334033 w 5680133"/>
              <a:gd name="connsiteY51" fmla="*/ 3116159 h 3533740"/>
              <a:gd name="connsiteX52" fmla="*/ 4334033 w 5680133"/>
              <a:gd name="connsiteY52" fmla="*/ 3340842 h 3533740"/>
              <a:gd name="connsiteX53" fmla="*/ 4249117 w 5680133"/>
              <a:gd name="connsiteY53" fmla="*/ 3455991 h 3533740"/>
              <a:gd name="connsiteX54" fmla="*/ 4180937 w 5680133"/>
              <a:gd name="connsiteY54" fmla="*/ 3370248 h 3533740"/>
              <a:gd name="connsiteX55" fmla="*/ 4180937 w 5680133"/>
              <a:gd name="connsiteY55" fmla="*/ 3116159 h 3533740"/>
              <a:gd name="connsiteX56" fmla="*/ 4086512 w 5680133"/>
              <a:gd name="connsiteY56" fmla="*/ 3116159 h 3533740"/>
              <a:gd name="connsiteX57" fmla="*/ 4086512 w 5680133"/>
              <a:gd name="connsiteY57" fmla="*/ 3384523 h 3533740"/>
              <a:gd name="connsiteX58" fmla="*/ 4221446 w 5680133"/>
              <a:gd name="connsiteY58" fmla="*/ 3533740 h 3533740"/>
              <a:gd name="connsiteX59" fmla="*/ 3958806 w 5680133"/>
              <a:gd name="connsiteY59" fmla="*/ 3525747 h 3533740"/>
              <a:gd name="connsiteX60" fmla="*/ 4019093 w 5680133"/>
              <a:gd name="connsiteY60" fmla="*/ 3517753 h 3533740"/>
              <a:gd name="connsiteX61" fmla="*/ 4019093 w 5680133"/>
              <a:gd name="connsiteY61" fmla="*/ 3448664 h 3533740"/>
              <a:gd name="connsiteX62" fmla="*/ 3984195 w 5680133"/>
              <a:gd name="connsiteY62" fmla="*/ 3452660 h 3533740"/>
              <a:gd name="connsiteX63" fmla="*/ 3930279 w 5680133"/>
              <a:gd name="connsiteY63" fmla="*/ 3388329 h 3533740"/>
              <a:gd name="connsiteX64" fmla="*/ 3930279 w 5680133"/>
              <a:gd name="connsiteY64" fmla="*/ 3189912 h 3533740"/>
              <a:gd name="connsiteX65" fmla="*/ 4011201 w 5680133"/>
              <a:gd name="connsiteY65" fmla="*/ 3189912 h 3533740"/>
              <a:gd name="connsiteX66" fmla="*/ 4011201 w 5680133"/>
              <a:gd name="connsiteY66" fmla="*/ 3116064 h 3533740"/>
              <a:gd name="connsiteX67" fmla="*/ 3930279 w 5680133"/>
              <a:gd name="connsiteY67" fmla="*/ 3116064 h 3533740"/>
              <a:gd name="connsiteX68" fmla="*/ 3930279 w 5680133"/>
              <a:gd name="connsiteY68" fmla="*/ 2997013 h 3533740"/>
              <a:gd name="connsiteX69" fmla="*/ 3838231 w 5680133"/>
              <a:gd name="connsiteY69" fmla="*/ 2997013 h 3533740"/>
              <a:gd name="connsiteX70" fmla="*/ 3838231 w 5680133"/>
              <a:gd name="connsiteY70" fmla="*/ 3116064 h 3533740"/>
              <a:gd name="connsiteX71" fmla="*/ 3769196 w 5680133"/>
              <a:gd name="connsiteY71" fmla="*/ 3116064 h 3533740"/>
              <a:gd name="connsiteX72" fmla="*/ 3769196 w 5680133"/>
              <a:gd name="connsiteY72" fmla="*/ 3189912 h 3533740"/>
              <a:gd name="connsiteX73" fmla="*/ 3838231 w 5680133"/>
              <a:gd name="connsiteY73" fmla="*/ 3189912 h 3533740"/>
              <a:gd name="connsiteX74" fmla="*/ 3838231 w 5680133"/>
              <a:gd name="connsiteY74" fmla="*/ 3405840 h 3533740"/>
              <a:gd name="connsiteX75" fmla="*/ 3958806 w 5680133"/>
              <a:gd name="connsiteY75" fmla="*/ 3525747 h 3533740"/>
              <a:gd name="connsiteX76" fmla="*/ 3601076 w 5680133"/>
              <a:gd name="connsiteY76" fmla="*/ 3012906 h 3533740"/>
              <a:gd name="connsiteX77" fmla="*/ 3662979 w 5680133"/>
              <a:gd name="connsiteY77" fmla="*/ 3074858 h 3533740"/>
              <a:gd name="connsiteX78" fmla="*/ 3724883 w 5680133"/>
              <a:gd name="connsiteY78" fmla="*/ 3012906 h 3533740"/>
              <a:gd name="connsiteX79" fmla="*/ 3662979 w 5680133"/>
              <a:gd name="connsiteY79" fmla="*/ 2950192 h 3533740"/>
              <a:gd name="connsiteX80" fmla="*/ 3601076 w 5680133"/>
              <a:gd name="connsiteY80" fmla="*/ 3012906 h 3533740"/>
              <a:gd name="connsiteX81" fmla="*/ 3616100 w 5680133"/>
              <a:gd name="connsiteY81" fmla="*/ 3521750 h 3533740"/>
              <a:gd name="connsiteX82" fmla="*/ 3709669 w 5680133"/>
              <a:gd name="connsiteY82" fmla="*/ 3521750 h 3533740"/>
              <a:gd name="connsiteX83" fmla="*/ 3709669 w 5680133"/>
              <a:gd name="connsiteY83" fmla="*/ 3116064 h 3533740"/>
              <a:gd name="connsiteX84" fmla="*/ 3616100 w 5680133"/>
              <a:gd name="connsiteY84" fmla="*/ 3116064 h 3533740"/>
              <a:gd name="connsiteX85" fmla="*/ 3616100 w 5680133"/>
              <a:gd name="connsiteY85" fmla="*/ 3521750 h 3533740"/>
              <a:gd name="connsiteX86" fmla="*/ 3484399 w 5680133"/>
              <a:gd name="connsiteY86" fmla="*/ 3525747 h 3533740"/>
              <a:gd name="connsiteX87" fmla="*/ 3544687 w 5680133"/>
              <a:gd name="connsiteY87" fmla="*/ 3517753 h 3533740"/>
              <a:gd name="connsiteX88" fmla="*/ 3544687 w 5680133"/>
              <a:gd name="connsiteY88" fmla="*/ 3448664 h 3533740"/>
              <a:gd name="connsiteX89" fmla="*/ 3509789 w 5680133"/>
              <a:gd name="connsiteY89" fmla="*/ 3452660 h 3533740"/>
              <a:gd name="connsiteX90" fmla="*/ 3455872 w 5680133"/>
              <a:gd name="connsiteY90" fmla="*/ 3388329 h 3533740"/>
              <a:gd name="connsiteX91" fmla="*/ 3455872 w 5680133"/>
              <a:gd name="connsiteY91" fmla="*/ 3189912 h 3533740"/>
              <a:gd name="connsiteX92" fmla="*/ 3536794 w 5680133"/>
              <a:gd name="connsiteY92" fmla="*/ 3189912 h 3533740"/>
              <a:gd name="connsiteX93" fmla="*/ 3536794 w 5680133"/>
              <a:gd name="connsiteY93" fmla="*/ 3116064 h 3533740"/>
              <a:gd name="connsiteX94" fmla="*/ 3455872 w 5680133"/>
              <a:gd name="connsiteY94" fmla="*/ 3116064 h 3533740"/>
              <a:gd name="connsiteX95" fmla="*/ 3455872 w 5680133"/>
              <a:gd name="connsiteY95" fmla="*/ 2997013 h 3533740"/>
              <a:gd name="connsiteX96" fmla="*/ 3363825 w 5680133"/>
              <a:gd name="connsiteY96" fmla="*/ 2997013 h 3533740"/>
              <a:gd name="connsiteX97" fmla="*/ 3363825 w 5680133"/>
              <a:gd name="connsiteY97" fmla="*/ 3116064 h 3533740"/>
              <a:gd name="connsiteX98" fmla="*/ 3294789 w 5680133"/>
              <a:gd name="connsiteY98" fmla="*/ 3116064 h 3533740"/>
              <a:gd name="connsiteX99" fmla="*/ 3294789 w 5680133"/>
              <a:gd name="connsiteY99" fmla="*/ 3189912 h 3533740"/>
              <a:gd name="connsiteX100" fmla="*/ 3363825 w 5680133"/>
              <a:gd name="connsiteY100" fmla="*/ 3189912 h 3533740"/>
              <a:gd name="connsiteX101" fmla="*/ 3363825 w 5680133"/>
              <a:gd name="connsiteY101" fmla="*/ 3405840 h 3533740"/>
              <a:gd name="connsiteX102" fmla="*/ 3484399 w 5680133"/>
              <a:gd name="connsiteY102" fmla="*/ 3525747 h 3533740"/>
              <a:gd name="connsiteX103" fmla="*/ 3087017 w 5680133"/>
              <a:gd name="connsiteY103" fmla="*/ 3533740 h 3533740"/>
              <a:gd name="connsiteX104" fmla="*/ 3266357 w 5680133"/>
              <a:gd name="connsiteY104" fmla="*/ 3401938 h 3533740"/>
              <a:gd name="connsiteX105" fmla="*/ 3118016 w 5680133"/>
              <a:gd name="connsiteY105" fmla="*/ 3279652 h 3533740"/>
              <a:gd name="connsiteX106" fmla="*/ 3068854 w 5680133"/>
              <a:gd name="connsiteY106" fmla="*/ 3268517 h 3533740"/>
              <a:gd name="connsiteX107" fmla="*/ 3004573 w 5680133"/>
              <a:gd name="connsiteY107" fmla="*/ 3221696 h 3533740"/>
              <a:gd name="connsiteX108" fmla="*/ 3074370 w 5680133"/>
              <a:gd name="connsiteY108" fmla="*/ 3174019 h 3533740"/>
              <a:gd name="connsiteX109" fmla="*/ 3157669 w 5680133"/>
              <a:gd name="connsiteY109" fmla="*/ 3225598 h 3533740"/>
              <a:gd name="connsiteX110" fmla="*/ 3252094 w 5680133"/>
              <a:gd name="connsiteY110" fmla="*/ 3225598 h 3533740"/>
              <a:gd name="connsiteX111" fmla="*/ 3075225 w 5680133"/>
              <a:gd name="connsiteY111" fmla="*/ 3104930 h 3533740"/>
              <a:gd name="connsiteX112" fmla="*/ 2908627 w 5680133"/>
              <a:gd name="connsiteY112" fmla="*/ 3227216 h 3533740"/>
              <a:gd name="connsiteX113" fmla="*/ 3045082 w 5680133"/>
              <a:gd name="connsiteY113" fmla="*/ 3347884 h 3533740"/>
              <a:gd name="connsiteX114" fmla="*/ 3092722 w 5680133"/>
              <a:gd name="connsiteY114" fmla="*/ 3358162 h 3533740"/>
              <a:gd name="connsiteX115" fmla="*/ 3170506 w 5680133"/>
              <a:gd name="connsiteY115" fmla="*/ 3411359 h 3533740"/>
              <a:gd name="connsiteX116" fmla="*/ 3091961 w 5680133"/>
              <a:gd name="connsiteY116" fmla="*/ 3463795 h 3533740"/>
              <a:gd name="connsiteX117" fmla="*/ 2996015 w 5680133"/>
              <a:gd name="connsiteY117" fmla="*/ 3395562 h 3533740"/>
              <a:gd name="connsiteX118" fmla="*/ 2894459 w 5680133"/>
              <a:gd name="connsiteY118" fmla="*/ 3395562 h 3533740"/>
              <a:gd name="connsiteX119" fmla="*/ 3087017 w 5680133"/>
              <a:gd name="connsiteY119" fmla="*/ 3533740 h 3533740"/>
              <a:gd name="connsiteX120" fmla="*/ 2479294 w 5680133"/>
              <a:gd name="connsiteY120" fmla="*/ 3521750 h 3533740"/>
              <a:gd name="connsiteX121" fmla="*/ 2573718 w 5680133"/>
              <a:gd name="connsiteY121" fmla="*/ 3521750 h 3533740"/>
              <a:gd name="connsiteX122" fmla="*/ 2573718 w 5680133"/>
              <a:gd name="connsiteY122" fmla="*/ 3295544 h 3533740"/>
              <a:gd name="connsiteX123" fmla="*/ 2664910 w 5680133"/>
              <a:gd name="connsiteY123" fmla="*/ 3182013 h 3533740"/>
              <a:gd name="connsiteX124" fmla="*/ 2731569 w 5680133"/>
              <a:gd name="connsiteY124" fmla="*/ 3259857 h 3533740"/>
              <a:gd name="connsiteX125" fmla="*/ 2731569 w 5680133"/>
              <a:gd name="connsiteY125" fmla="*/ 3521845 h 3533740"/>
              <a:gd name="connsiteX126" fmla="*/ 2826754 w 5680133"/>
              <a:gd name="connsiteY126" fmla="*/ 3521845 h 3533740"/>
              <a:gd name="connsiteX127" fmla="*/ 2826754 w 5680133"/>
              <a:gd name="connsiteY127" fmla="*/ 3251959 h 3533740"/>
              <a:gd name="connsiteX128" fmla="*/ 2691916 w 5680133"/>
              <a:gd name="connsiteY128" fmla="*/ 3104264 h 3533740"/>
              <a:gd name="connsiteX129" fmla="*/ 2571341 w 5680133"/>
              <a:gd name="connsiteY129" fmla="*/ 3168595 h 3533740"/>
              <a:gd name="connsiteX130" fmla="*/ 2571341 w 5680133"/>
              <a:gd name="connsiteY130" fmla="*/ 3116159 h 3533740"/>
              <a:gd name="connsiteX131" fmla="*/ 2479294 w 5680133"/>
              <a:gd name="connsiteY131" fmla="*/ 3116159 h 3533740"/>
              <a:gd name="connsiteX132" fmla="*/ 2479294 w 5680133"/>
              <a:gd name="connsiteY132" fmla="*/ 3521750 h 3533740"/>
              <a:gd name="connsiteX133" fmla="*/ 2273042 w 5680133"/>
              <a:gd name="connsiteY133" fmla="*/ 3521750 h 3533740"/>
              <a:gd name="connsiteX134" fmla="*/ 2372222 w 5680133"/>
              <a:gd name="connsiteY134" fmla="*/ 3521750 h 3533740"/>
              <a:gd name="connsiteX135" fmla="*/ 2372222 w 5680133"/>
              <a:gd name="connsiteY135" fmla="*/ 2965990 h 3533740"/>
              <a:gd name="connsiteX136" fmla="*/ 2273042 w 5680133"/>
              <a:gd name="connsiteY136" fmla="*/ 2965990 h 3533740"/>
              <a:gd name="connsiteX137" fmla="*/ 2273042 w 5680133"/>
              <a:gd name="connsiteY137" fmla="*/ 3521750 h 3533740"/>
              <a:gd name="connsiteX138" fmla="*/ 5500793 w 5680133"/>
              <a:gd name="connsiteY138" fmla="*/ 2775851 h 3533740"/>
              <a:gd name="connsiteX139" fmla="*/ 5680134 w 5680133"/>
              <a:gd name="connsiteY139" fmla="*/ 2644048 h 3533740"/>
              <a:gd name="connsiteX140" fmla="*/ 5531792 w 5680133"/>
              <a:gd name="connsiteY140" fmla="*/ 2521762 h 3533740"/>
              <a:gd name="connsiteX141" fmla="*/ 5482631 w 5680133"/>
              <a:gd name="connsiteY141" fmla="*/ 2510628 h 3533740"/>
              <a:gd name="connsiteX142" fmla="*/ 5418349 w 5680133"/>
              <a:gd name="connsiteY142" fmla="*/ 2463807 h 3533740"/>
              <a:gd name="connsiteX143" fmla="*/ 5488146 w 5680133"/>
              <a:gd name="connsiteY143" fmla="*/ 2416225 h 3533740"/>
              <a:gd name="connsiteX144" fmla="*/ 5571445 w 5680133"/>
              <a:gd name="connsiteY144" fmla="*/ 2467804 h 3533740"/>
              <a:gd name="connsiteX145" fmla="*/ 5665870 w 5680133"/>
              <a:gd name="connsiteY145" fmla="*/ 2467804 h 3533740"/>
              <a:gd name="connsiteX146" fmla="*/ 5489001 w 5680133"/>
              <a:gd name="connsiteY146" fmla="*/ 2347135 h 3533740"/>
              <a:gd name="connsiteX147" fmla="*/ 5322403 w 5680133"/>
              <a:gd name="connsiteY147" fmla="*/ 2469422 h 3533740"/>
              <a:gd name="connsiteX148" fmla="*/ 5458858 w 5680133"/>
              <a:gd name="connsiteY148" fmla="*/ 2590090 h 3533740"/>
              <a:gd name="connsiteX149" fmla="*/ 5506498 w 5680133"/>
              <a:gd name="connsiteY149" fmla="*/ 2600368 h 3533740"/>
              <a:gd name="connsiteX150" fmla="*/ 5584282 w 5680133"/>
              <a:gd name="connsiteY150" fmla="*/ 2653565 h 3533740"/>
              <a:gd name="connsiteX151" fmla="*/ 5505737 w 5680133"/>
              <a:gd name="connsiteY151" fmla="*/ 2706000 h 3533740"/>
              <a:gd name="connsiteX152" fmla="*/ 5409791 w 5680133"/>
              <a:gd name="connsiteY152" fmla="*/ 2637767 h 3533740"/>
              <a:gd name="connsiteX153" fmla="*/ 5308234 w 5680133"/>
              <a:gd name="connsiteY153" fmla="*/ 2637767 h 3533740"/>
              <a:gd name="connsiteX154" fmla="*/ 5500793 w 5680133"/>
              <a:gd name="connsiteY154" fmla="*/ 2775851 h 3533740"/>
              <a:gd name="connsiteX155" fmla="*/ 4957636 w 5680133"/>
              <a:gd name="connsiteY155" fmla="*/ 2519383 h 3533740"/>
              <a:gd name="connsiteX156" fmla="*/ 5065564 w 5680133"/>
              <a:gd name="connsiteY156" fmla="*/ 2421744 h 3533740"/>
              <a:gd name="connsiteX157" fmla="*/ 5172635 w 5680133"/>
              <a:gd name="connsiteY157" fmla="*/ 2519383 h 3533740"/>
              <a:gd name="connsiteX158" fmla="*/ 4957636 w 5680133"/>
              <a:gd name="connsiteY158" fmla="*/ 2519383 h 3533740"/>
              <a:gd name="connsiteX159" fmla="*/ 5069462 w 5680133"/>
              <a:gd name="connsiteY159" fmla="*/ 2775851 h 3533740"/>
              <a:gd name="connsiteX160" fmla="*/ 5255935 w 5680133"/>
              <a:gd name="connsiteY160" fmla="*/ 2658323 h 3533740"/>
              <a:gd name="connsiteX161" fmla="*/ 5155994 w 5680133"/>
              <a:gd name="connsiteY161" fmla="*/ 2658323 h 3533740"/>
              <a:gd name="connsiteX162" fmla="*/ 5071079 w 5680133"/>
              <a:gd name="connsiteY162" fmla="*/ 2701147 h 3533740"/>
              <a:gd name="connsiteX163" fmla="*/ 4956020 w 5680133"/>
              <a:gd name="connsiteY163" fmla="*/ 2588377 h 3533740"/>
              <a:gd name="connsiteX164" fmla="*/ 5266965 w 5680133"/>
              <a:gd name="connsiteY164" fmla="*/ 2588377 h 3533740"/>
              <a:gd name="connsiteX165" fmla="*/ 5063091 w 5680133"/>
              <a:gd name="connsiteY165" fmla="*/ 2346279 h 3533740"/>
              <a:gd name="connsiteX166" fmla="*/ 4859978 w 5680133"/>
              <a:gd name="connsiteY166" fmla="*/ 2562207 h 3533740"/>
              <a:gd name="connsiteX167" fmla="*/ 5069462 w 5680133"/>
              <a:gd name="connsiteY167" fmla="*/ 2775851 h 3533740"/>
              <a:gd name="connsiteX168" fmla="*/ 4675408 w 5680133"/>
              <a:gd name="connsiteY168" fmla="*/ 2255016 h 3533740"/>
              <a:gd name="connsiteX169" fmla="*/ 4737312 w 5680133"/>
              <a:gd name="connsiteY169" fmla="*/ 2316968 h 3533740"/>
              <a:gd name="connsiteX170" fmla="*/ 4799215 w 5680133"/>
              <a:gd name="connsiteY170" fmla="*/ 2255016 h 3533740"/>
              <a:gd name="connsiteX171" fmla="*/ 4737312 w 5680133"/>
              <a:gd name="connsiteY171" fmla="*/ 2192303 h 3533740"/>
              <a:gd name="connsiteX172" fmla="*/ 4675408 w 5680133"/>
              <a:gd name="connsiteY172" fmla="*/ 2255016 h 3533740"/>
              <a:gd name="connsiteX173" fmla="*/ 4690527 w 5680133"/>
              <a:gd name="connsiteY173" fmla="*/ 2763956 h 3533740"/>
              <a:gd name="connsiteX174" fmla="*/ 4784096 w 5680133"/>
              <a:gd name="connsiteY174" fmla="*/ 2763956 h 3533740"/>
              <a:gd name="connsiteX175" fmla="*/ 4784096 w 5680133"/>
              <a:gd name="connsiteY175" fmla="*/ 2358270 h 3533740"/>
              <a:gd name="connsiteX176" fmla="*/ 4690527 w 5680133"/>
              <a:gd name="connsiteY176" fmla="*/ 2358270 h 3533740"/>
              <a:gd name="connsiteX177" fmla="*/ 4690527 w 5680133"/>
              <a:gd name="connsiteY177" fmla="*/ 2763956 h 3533740"/>
              <a:gd name="connsiteX178" fmla="*/ 4393274 w 5680133"/>
              <a:gd name="connsiteY178" fmla="*/ 2763956 h 3533740"/>
              <a:gd name="connsiteX179" fmla="*/ 4487699 w 5680133"/>
              <a:gd name="connsiteY179" fmla="*/ 2763956 h 3533740"/>
              <a:gd name="connsiteX180" fmla="*/ 4487699 w 5680133"/>
              <a:gd name="connsiteY180" fmla="*/ 2580574 h 3533740"/>
              <a:gd name="connsiteX181" fmla="*/ 4557495 w 5680133"/>
              <a:gd name="connsiteY181" fmla="*/ 2443251 h 3533740"/>
              <a:gd name="connsiteX182" fmla="*/ 4629669 w 5680133"/>
              <a:gd name="connsiteY182" fmla="*/ 2436876 h 3533740"/>
              <a:gd name="connsiteX183" fmla="*/ 4629669 w 5680133"/>
              <a:gd name="connsiteY183" fmla="*/ 2346374 h 3533740"/>
              <a:gd name="connsiteX184" fmla="*/ 4485322 w 5680133"/>
              <a:gd name="connsiteY184" fmla="*/ 2441634 h 3533740"/>
              <a:gd name="connsiteX185" fmla="*/ 4485322 w 5680133"/>
              <a:gd name="connsiteY185" fmla="*/ 2358270 h 3533740"/>
              <a:gd name="connsiteX186" fmla="*/ 4393274 w 5680133"/>
              <a:gd name="connsiteY186" fmla="*/ 2358270 h 3533740"/>
              <a:gd name="connsiteX187" fmla="*/ 4393274 w 5680133"/>
              <a:gd name="connsiteY187" fmla="*/ 2763956 h 3533740"/>
              <a:gd name="connsiteX188" fmla="*/ 3987333 w 5680133"/>
              <a:gd name="connsiteY188" fmla="*/ 2560684 h 3533740"/>
              <a:gd name="connsiteX189" fmla="*/ 4090506 w 5680133"/>
              <a:gd name="connsiteY189" fmla="*/ 2422506 h 3533740"/>
              <a:gd name="connsiteX190" fmla="*/ 4196817 w 5680133"/>
              <a:gd name="connsiteY190" fmla="*/ 2560684 h 3533740"/>
              <a:gd name="connsiteX191" fmla="*/ 4090506 w 5680133"/>
              <a:gd name="connsiteY191" fmla="*/ 2700386 h 3533740"/>
              <a:gd name="connsiteX192" fmla="*/ 3987333 w 5680133"/>
              <a:gd name="connsiteY192" fmla="*/ 2560684 h 3533740"/>
              <a:gd name="connsiteX193" fmla="*/ 4072154 w 5680133"/>
              <a:gd name="connsiteY193" fmla="*/ 2775851 h 3533740"/>
              <a:gd name="connsiteX194" fmla="*/ 4195106 w 5680133"/>
              <a:gd name="connsiteY194" fmla="*/ 2713138 h 3533740"/>
              <a:gd name="connsiteX195" fmla="*/ 4195106 w 5680133"/>
              <a:gd name="connsiteY195" fmla="*/ 2763956 h 3533740"/>
              <a:gd name="connsiteX196" fmla="*/ 4290291 w 5680133"/>
              <a:gd name="connsiteY196" fmla="*/ 2763956 h 3533740"/>
              <a:gd name="connsiteX197" fmla="*/ 4290291 w 5680133"/>
              <a:gd name="connsiteY197" fmla="*/ 2358270 h 3533740"/>
              <a:gd name="connsiteX198" fmla="*/ 4195106 w 5680133"/>
              <a:gd name="connsiteY198" fmla="*/ 2358270 h 3533740"/>
              <a:gd name="connsiteX199" fmla="*/ 4195106 w 5680133"/>
              <a:gd name="connsiteY199" fmla="*/ 2410705 h 3533740"/>
              <a:gd name="connsiteX200" fmla="*/ 4072154 w 5680133"/>
              <a:gd name="connsiteY200" fmla="*/ 2346374 h 3533740"/>
              <a:gd name="connsiteX201" fmla="*/ 3890531 w 5680133"/>
              <a:gd name="connsiteY201" fmla="*/ 2560684 h 3533740"/>
              <a:gd name="connsiteX202" fmla="*/ 4072154 w 5680133"/>
              <a:gd name="connsiteY202" fmla="*/ 2775851 h 3533740"/>
              <a:gd name="connsiteX203" fmla="*/ 3606781 w 5680133"/>
              <a:gd name="connsiteY203" fmla="*/ 2775851 h 3533740"/>
              <a:gd name="connsiteX204" fmla="*/ 3720985 w 5680133"/>
              <a:gd name="connsiteY204" fmla="*/ 2713899 h 3533740"/>
              <a:gd name="connsiteX205" fmla="*/ 3720985 w 5680133"/>
              <a:gd name="connsiteY205" fmla="*/ 2763956 h 3533740"/>
              <a:gd name="connsiteX206" fmla="*/ 3813793 w 5680133"/>
              <a:gd name="connsiteY206" fmla="*/ 2763956 h 3533740"/>
              <a:gd name="connsiteX207" fmla="*/ 3813793 w 5680133"/>
              <a:gd name="connsiteY207" fmla="*/ 2358270 h 3533740"/>
              <a:gd name="connsiteX208" fmla="*/ 3719368 w 5680133"/>
              <a:gd name="connsiteY208" fmla="*/ 2358270 h 3533740"/>
              <a:gd name="connsiteX209" fmla="*/ 3719368 w 5680133"/>
              <a:gd name="connsiteY209" fmla="*/ 2582953 h 3533740"/>
              <a:gd name="connsiteX210" fmla="*/ 3634452 w 5680133"/>
              <a:gd name="connsiteY210" fmla="*/ 2698102 h 3533740"/>
              <a:gd name="connsiteX211" fmla="*/ 3566177 w 5680133"/>
              <a:gd name="connsiteY211" fmla="*/ 2612359 h 3533740"/>
              <a:gd name="connsiteX212" fmla="*/ 3566177 w 5680133"/>
              <a:gd name="connsiteY212" fmla="*/ 2358270 h 3533740"/>
              <a:gd name="connsiteX213" fmla="*/ 3471753 w 5680133"/>
              <a:gd name="connsiteY213" fmla="*/ 2358270 h 3533740"/>
              <a:gd name="connsiteX214" fmla="*/ 3471753 w 5680133"/>
              <a:gd name="connsiteY214" fmla="*/ 2626538 h 3533740"/>
              <a:gd name="connsiteX215" fmla="*/ 3606781 w 5680133"/>
              <a:gd name="connsiteY215" fmla="*/ 2775851 h 3533740"/>
              <a:gd name="connsiteX216" fmla="*/ 3345187 w 5680133"/>
              <a:gd name="connsiteY216" fmla="*/ 2767952 h 3533740"/>
              <a:gd name="connsiteX217" fmla="*/ 3405475 w 5680133"/>
              <a:gd name="connsiteY217" fmla="*/ 2759959 h 3533740"/>
              <a:gd name="connsiteX218" fmla="*/ 3405475 w 5680133"/>
              <a:gd name="connsiteY218" fmla="*/ 2690869 h 3533740"/>
              <a:gd name="connsiteX219" fmla="*/ 3370576 w 5680133"/>
              <a:gd name="connsiteY219" fmla="*/ 2694866 h 3533740"/>
              <a:gd name="connsiteX220" fmla="*/ 3316660 w 5680133"/>
              <a:gd name="connsiteY220" fmla="*/ 2630535 h 3533740"/>
              <a:gd name="connsiteX221" fmla="*/ 3316660 w 5680133"/>
              <a:gd name="connsiteY221" fmla="*/ 2432022 h 3533740"/>
              <a:gd name="connsiteX222" fmla="*/ 3397582 w 5680133"/>
              <a:gd name="connsiteY222" fmla="*/ 2432022 h 3533740"/>
              <a:gd name="connsiteX223" fmla="*/ 3397582 w 5680133"/>
              <a:gd name="connsiteY223" fmla="*/ 2358174 h 3533740"/>
              <a:gd name="connsiteX224" fmla="*/ 3316660 w 5680133"/>
              <a:gd name="connsiteY224" fmla="*/ 2358174 h 3533740"/>
              <a:gd name="connsiteX225" fmla="*/ 3316660 w 5680133"/>
              <a:gd name="connsiteY225" fmla="*/ 2239124 h 3533740"/>
              <a:gd name="connsiteX226" fmla="*/ 3224612 w 5680133"/>
              <a:gd name="connsiteY226" fmla="*/ 2239124 h 3533740"/>
              <a:gd name="connsiteX227" fmla="*/ 3224612 w 5680133"/>
              <a:gd name="connsiteY227" fmla="*/ 2358174 h 3533740"/>
              <a:gd name="connsiteX228" fmla="*/ 3155577 w 5680133"/>
              <a:gd name="connsiteY228" fmla="*/ 2358174 h 3533740"/>
              <a:gd name="connsiteX229" fmla="*/ 3155577 w 5680133"/>
              <a:gd name="connsiteY229" fmla="*/ 2432022 h 3533740"/>
              <a:gd name="connsiteX230" fmla="*/ 3224612 w 5680133"/>
              <a:gd name="connsiteY230" fmla="*/ 2432022 h 3533740"/>
              <a:gd name="connsiteX231" fmla="*/ 3224612 w 5680133"/>
              <a:gd name="connsiteY231" fmla="*/ 2647950 h 3533740"/>
              <a:gd name="connsiteX232" fmla="*/ 3345187 w 5680133"/>
              <a:gd name="connsiteY232" fmla="*/ 2767952 h 3533740"/>
              <a:gd name="connsiteX233" fmla="*/ 2942384 w 5680133"/>
              <a:gd name="connsiteY233" fmla="*/ 2775851 h 3533740"/>
              <a:gd name="connsiteX234" fmla="*/ 3127240 w 5680133"/>
              <a:gd name="connsiteY234" fmla="*/ 2636150 h 3533740"/>
              <a:gd name="connsiteX235" fmla="*/ 3033671 w 5680133"/>
              <a:gd name="connsiteY235" fmla="*/ 2636150 h 3533740"/>
              <a:gd name="connsiteX236" fmla="*/ 2944001 w 5680133"/>
              <a:gd name="connsiteY236" fmla="*/ 2698102 h 3533740"/>
              <a:gd name="connsiteX237" fmla="*/ 2840067 w 5680133"/>
              <a:gd name="connsiteY237" fmla="*/ 2562302 h 3533740"/>
              <a:gd name="connsiteX238" fmla="*/ 2946378 w 5680133"/>
              <a:gd name="connsiteY238" fmla="*/ 2424980 h 3533740"/>
              <a:gd name="connsiteX239" fmla="*/ 3033671 w 5680133"/>
              <a:gd name="connsiteY239" fmla="*/ 2486932 h 3533740"/>
              <a:gd name="connsiteX240" fmla="*/ 3126479 w 5680133"/>
              <a:gd name="connsiteY240" fmla="*/ 2486932 h 3533740"/>
              <a:gd name="connsiteX241" fmla="*/ 2944761 w 5680133"/>
              <a:gd name="connsiteY241" fmla="*/ 2347230 h 3533740"/>
              <a:gd name="connsiteX242" fmla="*/ 2740887 w 5680133"/>
              <a:gd name="connsiteY242" fmla="*/ 2562397 h 3533740"/>
              <a:gd name="connsiteX243" fmla="*/ 2942384 w 5680133"/>
              <a:gd name="connsiteY243" fmla="*/ 2775851 h 3533740"/>
              <a:gd name="connsiteX244" fmla="*/ 2380114 w 5680133"/>
              <a:gd name="connsiteY244" fmla="*/ 2564681 h 3533740"/>
              <a:gd name="connsiteX245" fmla="*/ 2417390 w 5680133"/>
              <a:gd name="connsiteY245" fmla="*/ 2455908 h 3533740"/>
              <a:gd name="connsiteX246" fmla="*/ 2466552 w 5680133"/>
              <a:gd name="connsiteY246" fmla="*/ 2312210 h 3533740"/>
              <a:gd name="connsiteX247" fmla="*/ 2467312 w 5680133"/>
              <a:gd name="connsiteY247" fmla="*/ 2312210 h 3533740"/>
              <a:gd name="connsiteX248" fmla="*/ 2516474 w 5680133"/>
              <a:gd name="connsiteY248" fmla="*/ 2455147 h 3533740"/>
              <a:gd name="connsiteX249" fmla="*/ 2553749 w 5680133"/>
              <a:gd name="connsiteY249" fmla="*/ 2564681 h 3533740"/>
              <a:gd name="connsiteX250" fmla="*/ 2380114 w 5680133"/>
              <a:gd name="connsiteY250" fmla="*/ 2564681 h 3533740"/>
              <a:gd name="connsiteX251" fmla="*/ 2207240 w 5680133"/>
              <a:gd name="connsiteY251" fmla="*/ 2763956 h 3533740"/>
              <a:gd name="connsiteX252" fmla="*/ 2311174 w 5680133"/>
              <a:gd name="connsiteY252" fmla="*/ 2763956 h 3533740"/>
              <a:gd name="connsiteX253" fmla="*/ 2350826 w 5680133"/>
              <a:gd name="connsiteY253" fmla="*/ 2648045 h 3533740"/>
              <a:gd name="connsiteX254" fmla="*/ 2582466 w 5680133"/>
              <a:gd name="connsiteY254" fmla="*/ 2648045 h 3533740"/>
              <a:gd name="connsiteX255" fmla="*/ 2622119 w 5680133"/>
              <a:gd name="connsiteY255" fmla="*/ 2763956 h 3533740"/>
              <a:gd name="connsiteX256" fmla="*/ 2728430 w 5680133"/>
              <a:gd name="connsiteY256" fmla="*/ 2763956 h 3533740"/>
              <a:gd name="connsiteX257" fmla="*/ 2523701 w 5680133"/>
              <a:gd name="connsiteY257" fmla="*/ 2208195 h 3533740"/>
              <a:gd name="connsiteX258" fmla="*/ 2414252 w 5680133"/>
              <a:gd name="connsiteY258" fmla="*/ 2208195 h 3533740"/>
              <a:gd name="connsiteX259" fmla="*/ 2207240 w 5680133"/>
              <a:gd name="connsiteY259" fmla="*/ 2763956 h 35337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Lst>
            <a:rect l="l" t="t" r="r" b="b"/>
            <a:pathLst>
              <a:path w="5680133" h="3533740">
                <a:moveTo>
                  <a:pt x="1616252" y="1027014"/>
                </a:moveTo>
                <a:cubicBezTo>
                  <a:pt x="1616252" y="1353238"/>
                  <a:pt x="1352091" y="1617605"/>
                  <a:pt x="1026216" y="1617605"/>
                </a:cubicBezTo>
                <a:cubicBezTo>
                  <a:pt x="700341" y="1617605"/>
                  <a:pt x="436180" y="1353238"/>
                  <a:pt x="436180" y="1027014"/>
                </a:cubicBezTo>
                <a:cubicBezTo>
                  <a:pt x="436180" y="700886"/>
                  <a:pt x="700341" y="436519"/>
                  <a:pt x="1026216" y="436519"/>
                </a:cubicBezTo>
                <a:cubicBezTo>
                  <a:pt x="1352091" y="436519"/>
                  <a:pt x="1616252" y="700886"/>
                  <a:pt x="1616252" y="1027014"/>
                </a:cubicBezTo>
                <a:moveTo>
                  <a:pt x="2052432" y="2054029"/>
                </a:moveTo>
                <a:lnTo>
                  <a:pt x="2052432" y="1027014"/>
                </a:lnTo>
                <a:cubicBezTo>
                  <a:pt x="2052432" y="459834"/>
                  <a:pt x="1592955" y="0"/>
                  <a:pt x="1026216" y="0"/>
                </a:cubicBezTo>
                <a:cubicBezTo>
                  <a:pt x="459477" y="0"/>
                  <a:pt x="0" y="459834"/>
                  <a:pt x="0" y="1027014"/>
                </a:cubicBezTo>
                <a:cubicBezTo>
                  <a:pt x="0" y="1594290"/>
                  <a:pt x="459477" y="2054029"/>
                  <a:pt x="1026216" y="2054029"/>
                </a:cubicBezTo>
                <a:lnTo>
                  <a:pt x="2052432" y="2054029"/>
                </a:lnTo>
                <a:close/>
                <a:moveTo>
                  <a:pt x="5302720" y="3528126"/>
                </a:moveTo>
                <a:cubicBezTo>
                  <a:pt x="5336001" y="3528126"/>
                  <a:pt x="5363767" y="3501099"/>
                  <a:pt x="5363767" y="3466935"/>
                </a:cubicBezTo>
                <a:cubicBezTo>
                  <a:pt x="5363767" y="3433628"/>
                  <a:pt x="5336001" y="3406601"/>
                  <a:pt x="5302720" y="3406601"/>
                </a:cubicBezTo>
                <a:cubicBezTo>
                  <a:pt x="5269343" y="3406601"/>
                  <a:pt x="5241576" y="3433628"/>
                  <a:pt x="5241576" y="3466935"/>
                </a:cubicBezTo>
                <a:cubicBezTo>
                  <a:pt x="5241576" y="3501194"/>
                  <a:pt x="5269343" y="3528126"/>
                  <a:pt x="5302720" y="3528126"/>
                </a:cubicBezTo>
                <a:moveTo>
                  <a:pt x="4875097" y="3277272"/>
                </a:moveTo>
                <a:cubicBezTo>
                  <a:pt x="4883846" y="3220079"/>
                  <a:pt x="4927492" y="3179634"/>
                  <a:pt x="4983025" y="3179634"/>
                </a:cubicBezTo>
                <a:cubicBezTo>
                  <a:pt x="5043313" y="3179634"/>
                  <a:pt x="5081349" y="3218556"/>
                  <a:pt x="5090097" y="3277272"/>
                </a:cubicBezTo>
                <a:lnTo>
                  <a:pt x="4875097" y="3277272"/>
                </a:lnTo>
                <a:close/>
                <a:moveTo>
                  <a:pt x="4986924" y="3533740"/>
                </a:moveTo>
                <a:cubicBezTo>
                  <a:pt x="5086864" y="3533740"/>
                  <a:pt x="5151906" y="3485302"/>
                  <a:pt x="5173396" y="3416213"/>
                </a:cubicBezTo>
                <a:lnTo>
                  <a:pt x="5073456" y="3416213"/>
                </a:lnTo>
                <a:cubicBezTo>
                  <a:pt x="5060809" y="3440004"/>
                  <a:pt x="5034564" y="3459037"/>
                  <a:pt x="4988540" y="3459037"/>
                </a:cubicBezTo>
                <a:cubicBezTo>
                  <a:pt x="4925115" y="3459037"/>
                  <a:pt x="4878236" y="3413738"/>
                  <a:pt x="4873481" y="3346267"/>
                </a:cubicBezTo>
                <a:lnTo>
                  <a:pt x="5184427" y="3346267"/>
                </a:lnTo>
                <a:cubicBezTo>
                  <a:pt x="5182810" y="3192291"/>
                  <a:pt x="5101983" y="3104168"/>
                  <a:pt x="4980553" y="3104168"/>
                </a:cubicBezTo>
                <a:cubicBezTo>
                  <a:pt x="4870248" y="3104168"/>
                  <a:pt x="4777440" y="3193052"/>
                  <a:pt x="4777440" y="3320096"/>
                </a:cubicBezTo>
                <a:cubicBezTo>
                  <a:pt x="4777535" y="3447997"/>
                  <a:pt x="4857601" y="3533740"/>
                  <a:pt x="4986924" y="3533740"/>
                </a:cubicBezTo>
                <a:moveTo>
                  <a:pt x="4677595" y="3525747"/>
                </a:moveTo>
                <a:cubicBezTo>
                  <a:pt x="4699846" y="3525747"/>
                  <a:pt x="4724379" y="3522606"/>
                  <a:pt x="4737882" y="3517753"/>
                </a:cubicBezTo>
                <a:lnTo>
                  <a:pt x="4737882" y="3448664"/>
                </a:lnTo>
                <a:cubicBezTo>
                  <a:pt x="4724379" y="3451043"/>
                  <a:pt x="4712493" y="3452660"/>
                  <a:pt x="4702984" y="3452660"/>
                </a:cubicBezTo>
                <a:cubicBezTo>
                  <a:pt x="4663331" y="3452660"/>
                  <a:pt x="4649068" y="3430392"/>
                  <a:pt x="4649068" y="3388329"/>
                </a:cubicBezTo>
                <a:lnTo>
                  <a:pt x="4649068" y="3189912"/>
                </a:lnTo>
                <a:lnTo>
                  <a:pt x="4729990" y="3189912"/>
                </a:lnTo>
                <a:lnTo>
                  <a:pt x="4729990" y="3116064"/>
                </a:lnTo>
                <a:lnTo>
                  <a:pt x="4649068" y="3116064"/>
                </a:lnTo>
                <a:lnTo>
                  <a:pt x="4649068" y="2997013"/>
                </a:lnTo>
                <a:lnTo>
                  <a:pt x="4557020" y="2997013"/>
                </a:lnTo>
                <a:lnTo>
                  <a:pt x="4557020" y="3116064"/>
                </a:lnTo>
                <a:lnTo>
                  <a:pt x="4487984" y="3116064"/>
                </a:lnTo>
                <a:lnTo>
                  <a:pt x="4487984" y="3189912"/>
                </a:lnTo>
                <a:lnTo>
                  <a:pt x="4557020" y="3189912"/>
                </a:lnTo>
                <a:lnTo>
                  <a:pt x="4557020" y="3405840"/>
                </a:lnTo>
                <a:cubicBezTo>
                  <a:pt x="4557020" y="3495580"/>
                  <a:pt x="4611697" y="3525747"/>
                  <a:pt x="4677595" y="3525747"/>
                </a:cubicBezTo>
                <a:moveTo>
                  <a:pt x="4221446" y="3533740"/>
                </a:moveTo>
                <a:cubicBezTo>
                  <a:pt x="4274601" y="3533740"/>
                  <a:pt x="4313493" y="3512328"/>
                  <a:pt x="4335650" y="3471789"/>
                </a:cubicBezTo>
                <a:lnTo>
                  <a:pt x="4335650" y="3521845"/>
                </a:lnTo>
                <a:lnTo>
                  <a:pt x="4428458" y="3521845"/>
                </a:lnTo>
                <a:lnTo>
                  <a:pt x="4428458" y="3116159"/>
                </a:lnTo>
                <a:lnTo>
                  <a:pt x="4334033" y="3116159"/>
                </a:lnTo>
                <a:lnTo>
                  <a:pt x="4334033" y="3340842"/>
                </a:lnTo>
                <a:cubicBezTo>
                  <a:pt x="4334033" y="3422588"/>
                  <a:pt x="4291147" y="3455991"/>
                  <a:pt x="4249117" y="3455991"/>
                </a:cubicBezTo>
                <a:cubicBezTo>
                  <a:pt x="4201477" y="3455991"/>
                  <a:pt x="4180937" y="3424206"/>
                  <a:pt x="4180937" y="3370248"/>
                </a:cubicBezTo>
                <a:lnTo>
                  <a:pt x="4180937" y="3116159"/>
                </a:lnTo>
                <a:lnTo>
                  <a:pt x="4086512" y="3116159"/>
                </a:lnTo>
                <a:lnTo>
                  <a:pt x="4086512" y="3384523"/>
                </a:lnTo>
                <a:cubicBezTo>
                  <a:pt x="4086512" y="3482923"/>
                  <a:pt x="4142045" y="3533740"/>
                  <a:pt x="4221446" y="3533740"/>
                </a:cubicBezTo>
                <a:moveTo>
                  <a:pt x="3958806" y="3525747"/>
                </a:moveTo>
                <a:cubicBezTo>
                  <a:pt x="3981057" y="3525747"/>
                  <a:pt x="4005590" y="3522606"/>
                  <a:pt x="4019093" y="3517753"/>
                </a:cubicBezTo>
                <a:lnTo>
                  <a:pt x="4019093" y="3448664"/>
                </a:lnTo>
                <a:cubicBezTo>
                  <a:pt x="4005590" y="3451043"/>
                  <a:pt x="3993704" y="3452660"/>
                  <a:pt x="3984195" y="3452660"/>
                </a:cubicBezTo>
                <a:cubicBezTo>
                  <a:pt x="3944542" y="3452660"/>
                  <a:pt x="3930279" y="3430392"/>
                  <a:pt x="3930279" y="3388329"/>
                </a:cubicBezTo>
                <a:lnTo>
                  <a:pt x="3930279" y="3189912"/>
                </a:lnTo>
                <a:lnTo>
                  <a:pt x="4011201" y="3189912"/>
                </a:lnTo>
                <a:lnTo>
                  <a:pt x="4011201" y="3116064"/>
                </a:lnTo>
                <a:lnTo>
                  <a:pt x="3930279" y="3116064"/>
                </a:lnTo>
                <a:lnTo>
                  <a:pt x="3930279" y="2997013"/>
                </a:lnTo>
                <a:lnTo>
                  <a:pt x="3838231" y="2997013"/>
                </a:lnTo>
                <a:lnTo>
                  <a:pt x="3838231" y="3116064"/>
                </a:lnTo>
                <a:lnTo>
                  <a:pt x="3769196" y="3116064"/>
                </a:lnTo>
                <a:lnTo>
                  <a:pt x="3769196" y="3189912"/>
                </a:lnTo>
                <a:lnTo>
                  <a:pt x="3838231" y="3189912"/>
                </a:lnTo>
                <a:lnTo>
                  <a:pt x="3838231" y="3405840"/>
                </a:lnTo>
                <a:cubicBezTo>
                  <a:pt x="3838231" y="3495580"/>
                  <a:pt x="3893003" y="3525747"/>
                  <a:pt x="3958806" y="3525747"/>
                </a:cubicBezTo>
                <a:moveTo>
                  <a:pt x="3601076" y="3012906"/>
                </a:moveTo>
                <a:cubicBezTo>
                  <a:pt x="3601076" y="3047070"/>
                  <a:pt x="3628842" y="3074858"/>
                  <a:pt x="3662979" y="3074858"/>
                </a:cubicBezTo>
                <a:cubicBezTo>
                  <a:pt x="3697117" y="3074858"/>
                  <a:pt x="3724883" y="3047070"/>
                  <a:pt x="3724883" y="3012906"/>
                </a:cubicBezTo>
                <a:cubicBezTo>
                  <a:pt x="3724883" y="2977980"/>
                  <a:pt x="3697117" y="2950192"/>
                  <a:pt x="3662979" y="2950192"/>
                </a:cubicBezTo>
                <a:cubicBezTo>
                  <a:pt x="3628842" y="2950192"/>
                  <a:pt x="3601076" y="2977885"/>
                  <a:pt x="3601076" y="3012906"/>
                </a:cubicBezTo>
                <a:moveTo>
                  <a:pt x="3616100" y="3521750"/>
                </a:moveTo>
                <a:lnTo>
                  <a:pt x="3709669" y="3521750"/>
                </a:lnTo>
                <a:lnTo>
                  <a:pt x="3709669" y="3116064"/>
                </a:lnTo>
                <a:lnTo>
                  <a:pt x="3616100" y="3116064"/>
                </a:lnTo>
                <a:lnTo>
                  <a:pt x="3616100" y="3521750"/>
                </a:lnTo>
                <a:close/>
                <a:moveTo>
                  <a:pt x="3484399" y="3525747"/>
                </a:moveTo>
                <a:cubicBezTo>
                  <a:pt x="3506651" y="3525747"/>
                  <a:pt x="3531184" y="3522606"/>
                  <a:pt x="3544687" y="3517753"/>
                </a:cubicBezTo>
                <a:lnTo>
                  <a:pt x="3544687" y="3448664"/>
                </a:lnTo>
                <a:cubicBezTo>
                  <a:pt x="3531184" y="3451043"/>
                  <a:pt x="3519298" y="3452660"/>
                  <a:pt x="3509789" y="3452660"/>
                </a:cubicBezTo>
                <a:cubicBezTo>
                  <a:pt x="3470136" y="3452660"/>
                  <a:pt x="3455872" y="3430392"/>
                  <a:pt x="3455872" y="3388329"/>
                </a:cubicBezTo>
                <a:lnTo>
                  <a:pt x="3455872" y="3189912"/>
                </a:lnTo>
                <a:lnTo>
                  <a:pt x="3536794" y="3189912"/>
                </a:lnTo>
                <a:lnTo>
                  <a:pt x="3536794" y="3116064"/>
                </a:lnTo>
                <a:lnTo>
                  <a:pt x="3455872" y="3116064"/>
                </a:lnTo>
                <a:lnTo>
                  <a:pt x="3455872" y="2997013"/>
                </a:lnTo>
                <a:lnTo>
                  <a:pt x="3363825" y="2997013"/>
                </a:lnTo>
                <a:lnTo>
                  <a:pt x="3363825" y="3116064"/>
                </a:lnTo>
                <a:lnTo>
                  <a:pt x="3294789" y="3116064"/>
                </a:lnTo>
                <a:lnTo>
                  <a:pt x="3294789" y="3189912"/>
                </a:lnTo>
                <a:lnTo>
                  <a:pt x="3363825" y="3189912"/>
                </a:lnTo>
                <a:lnTo>
                  <a:pt x="3363825" y="3405840"/>
                </a:lnTo>
                <a:cubicBezTo>
                  <a:pt x="3363825" y="3495580"/>
                  <a:pt x="3418597" y="3525747"/>
                  <a:pt x="3484399" y="3525747"/>
                </a:cubicBezTo>
                <a:moveTo>
                  <a:pt x="3087017" y="3533740"/>
                </a:moveTo>
                <a:cubicBezTo>
                  <a:pt x="3189334" y="3533740"/>
                  <a:pt x="3266357" y="3482923"/>
                  <a:pt x="3266357" y="3401938"/>
                </a:cubicBezTo>
                <a:cubicBezTo>
                  <a:pt x="3266357" y="3331326"/>
                  <a:pt x="3207686" y="3299541"/>
                  <a:pt x="3118016" y="3279652"/>
                </a:cubicBezTo>
                <a:lnTo>
                  <a:pt x="3068854" y="3268517"/>
                </a:lnTo>
                <a:cubicBezTo>
                  <a:pt x="3023591" y="3259001"/>
                  <a:pt x="3004573" y="3247867"/>
                  <a:pt x="3004573" y="3221696"/>
                </a:cubicBezTo>
                <a:cubicBezTo>
                  <a:pt x="3004573" y="3192291"/>
                  <a:pt x="3033956" y="3174019"/>
                  <a:pt x="3074370" y="3174019"/>
                </a:cubicBezTo>
                <a:cubicBezTo>
                  <a:pt x="3119633" y="3174019"/>
                  <a:pt x="3148160" y="3193052"/>
                  <a:pt x="3157669" y="3225598"/>
                </a:cubicBezTo>
                <a:lnTo>
                  <a:pt x="3252094" y="3225598"/>
                </a:lnTo>
                <a:cubicBezTo>
                  <a:pt x="3242585" y="3159744"/>
                  <a:pt x="3183058" y="3104930"/>
                  <a:pt x="3075225" y="3104930"/>
                </a:cubicBezTo>
                <a:cubicBezTo>
                  <a:pt x="2976902" y="3104930"/>
                  <a:pt x="2908627" y="3155747"/>
                  <a:pt x="2908627" y="3227216"/>
                </a:cubicBezTo>
                <a:cubicBezTo>
                  <a:pt x="2908627" y="3294687"/>
                  <a:pt x="2957028" y="3328851"/>
                  <a:pt x="3045082" y="3347884"/>
                </a:cubicBezTo>
                <a:lnTo>
                  <a:pt x="3092722" y="3358162"/>
                </a:lnTo>
                <a:cubicBezTo>
                  <a:pt x="3149871" y="3370058"/>
                  <a:pt x="3170506" y="3383571"/>
                  <a:pt x="3170506" y="3411359"/>
                </a:cubicBezTo>
                <a:cubicBezTo>
                  <a:pt x="3170506" y="3444667"/>
                  <a:pt x="3137985" y="3463795"/>
                  <a:pt x="3091961" y="3463795"/>
                </a:cubicBezTo>
                <a:cubicBezTo>
                  <a:pt x="3034051" y="3463795"/>
                  <a:pt x="3003147" y="3436007"/>
                  <a:pt x="2996015" y="3395562"/>
                </a:cubicBezTo>
                <a:lnTo>
                  <a:pt x="2894459" y="3395562"/>
                </a:lnTo>
                <a:cubicBezTo>
                  <a:pt x="2900544" y="3476547"/>
                  <a:pt x="2969580" y="3533740"/>
                  <a:pt x="3087017" y="3533740"/>
                </a:cubicBezTo>
                <a:moveTo>
                  <a:pt x="2479294" y="3521750"/>
                </a:moveTo>
                <a:lnTo>
                  <a:pt x="2573718" y="3521750"/>
                </a:lnTo>
                <a:lnTo>
                  <a:pt x="2573718" y="3295544"/>
                </a:lnTo>
                <a:cubicBezTo>
                  <a:pt x="2573718" y="3215320"/>
                  <a:pt x="2618125" y="3182013"/>
                  <a:pt x="2664910" y="3182013"/>
                </a:cubicBezTo>
                <a:cubicBezTo>
                  <a:pt x="2714072" y="3182013"/>
                  <a:pt x="2731569" y="3215320"/>
                  <a:pt x="2731569" y="3259857"/>
                </a:cubicBezTo>
                <a:lnTo>
                  <a:pt x="2731569" y="3521845"/>
                </a:lnTo>
                <a:lnTo>
                  <a:pt x="2826754" y="3521845"/>
                </a:lnTo>
                <a:lnTo>
                  <a:pt x="2826754" y="3251959"/>
                </a:lnTo>
                <a:cubicBezTo>
                  <a:pt x="2826754" y="3156699"/>
                  <a:pt x="2773598" y="3104264"/>
                  <a:pt x="2691916" y="3104264"/>
                </a:cubicBezTo>
                <a:cubicBezTo>
                  <a:pt x="2633245" y="3104264"/>
                  <a:pt x="2592736" y="3134431"/>
                  <a:pt x="2571341" y="3168595"/>
                </a:cubicBezTo>
                <a:lnTo>
                  <a:pt x="2571341" y="3116159"/>
                </a:lnTo>
                <a:lnTo>
                  <a:pt x="2479294" y="3116159"/>
                </a:lnTo>
                <a:lnTo>
                  <a:pt x="2479294" y="3521750"/>
                </a:lnTo>
                <a:close/>
                <a:moveTo>
                  <a:pt x="2273042" y="3521750"/>
                </a:moveTo>
                <a:lnTo>
                  <a:pt x="2372222" y="3521750"/>
                </a:lnTo>
                <a:lnTo>
                  <a:pt x="2372222" y="2965990"/>
                </a:lnTo>
                <a:lnTo>
                  <a:pt x="2273042" y="2965990"/>
                </a:lnTo>
                <a:lnTo>
                  <a:pt x="2273042" y="3521750"/>
                </a:lnTo>
                <a:close/>
                <a:moveTo>
                  <a:pt x="5500793" y="2775851"/>
                </a:moveTo>
                <a:cubicBezTo>
                  <a:pt x="5603110" y="2775851"/>
                  <a:pt x="5680134" y="2725033"/>
                  <a:pt x="5680134" y="2644048"/>
                </a:cubicBezTo>
                <a:cubicBezTo>
                  <a:pt x="5680134" y="2573437"/>
                  <a:pt x="5621462" y="2541651"/>
                  <a:pt x="5531792" y="2521762"/>
                </a:cubicBezTo>
                <a:lnTo>
                  <a:pt x="5482631" y="2510628"/>
                </a:lnTo>
                <a:cubicBezTo>
                  <a:pt x="5437367" y="2501111"/>
                  <a:pt x="5418349" y="2489977"/>
                  <a:pt x="5418349" y="2463807"/>
                </a:cubicBezTo>
                <a:cubicBezTo>
                  <a:pt x="5418349" y="2434401"/>
                  <a:pt x="5447732" y="2416225"/>
                  <a:pt x="5488146" y="2416225"/>
                </a:cubicBezTo>
                <a:cubicBezTo>
                  <a:pt x="5533409" y="2416225"/>
                  <a:pt x="5561936" y="2435258"/>
                  <a:pt x="5571445" y="2467804"/>
                </a:cubicBezTo>
                <a:lnTo>
                  <a:pt x="5665870" y="2467804"/>
                </a:lnTo>
                <a:cubicBezTo>
                  <a:pt x="5656361" y="2401950"/>
                  <a:pt x="5596834" y="2347135"/>
                  <a:pt x="5489001" y="2347135"/>
                </a:cubicBezTo>
                <a:cubicBezTo>
                  <a:pt x="5390583" y="2347135"/>
                  <a:pt x="5322403" y="2397953"/>
                  <a:pt x="5322403" y="2469422"/>
                </a:cubicBezTo>
                <a:cubicBezTo>
                  <a:pt x="5322403" y="2536893"/>
                  <a:pt x="5370804" y="2571057"/>
                  <a:pt x="5458858" y="2590090"/>
                </a:cubicBezTo>
                <a:lnTo>
                  <a:pt x="5506498" y="2600368"/>
                </a:lnTo>
                <a:cubicBezTo>
                  <a:pt x="5563648" y="2612263"/>
                  <a:pt x="5584282" y="2625777"/>
                  <a:pt x="5584282" y="2653565"/>
                </a:cubicBezTo>
                <a:cubicBezTo>
                  <a:pt x="5584282" y="2686872"/>
                  <a:pt x="5551761" y="2706000"/>
                  <a:pt x="5505737" y="2706000"/>
                </a:cubicBezTo>
                <a:cubicBezTo>
                  <a:pt x="5447827" y="2706000"/>
                  <a:pt x="5416923" y="2678212"/>
                  <a:pt x="5409791" y="2637767"/>
                </a:cubicBezTo>
                <a:lnTo>
                  <a:pt x="5308234" y="2637767"/>
                </a:lnTo>
                <a:cubicBezTo>
                  <a:pt x="5314415" y="2718657"/>
                  <a:pt x="5383356" y="2775851"/>
                  <a:pt x="5500793" y="2775851"/>
                </a:cubicBezTo>
                <a:moveTo>
                  <a:pt x="4957636" y="2519383"/>
                </a:moveTo>
                <a:cubicBezTo>
                  <a:pt x="4966385" y="2462189"/>
                  <a:pt x="5010031" y="2421744"/>
                  <a:pt x="5065564" y="2421744"/>
                </a:cubicBezTo>
                <a:cubicBezTo>
                  <a:pt x="5125851" y="2421744"/>
                  <a:pt x="5163887" y="2460667"/>
                  <a:pt x="5172635" y="2519383"/>
                </a:cubicBezTo>
                <a:lnTo>
                  <a:pt x="4957636" y="2519383"/>
                </a:lnTo>
                <a:close/>
                <a:moveTo>
                  <a:pt x="5069462" y="2775851"/>
                </a:moveTo>
                <a:cubicBezTo>
                  <a:pt x="5169403" y="2775851"/>
                  <a:pt x="5234444" y="2727412"/>
                  <a:pt x="5255935" y="2658323"/>
                </a:cubicBezTo>
                <a:lnTo>
                  <a:pt x="5155994" y="2658323"/>
                </a:lnTo>
                <a:cubicBezTo>
                  <a:pt x="5143348" y="2682114"/>
                  <a:pt x="5117103" y="2701147"/>
                  <a:pt x="5071079" y="2701147"/>
                </a:cubicBezTo>
                <a:cubicBezTo>
                  <a:pt x="5007654" y="2701147"/>
                  <a:pt x="4960774" y="2655849"/>
                  <a:pt x="4956020" y="2588377"/>
                </a:cubicBezTo>
                <a:lnTo>
                  <a:pt x="5266965" y="2588377"/>
                </a:lnTo>
                <a:cubicBezTo>
                  <a:pt x="5265348" y="2434401"/>
                  <a:pt x="5184427" y="2346279"/>
                  <a:pt x="5063091" y="2346279"/>
                </a:cubicBezTo>
                <a:cubicBezTo>
                  <a:pt x="4952786" y="2346279"/>
                  <a:pt x="4859978" y="2435162"/>
                  <a:pt x="4859978" y="2562207"/>
                </a:cubicBezTo>
                <a:cubicBezTo>
                  <a:pt x="4860073" y="2690108"/>
                  <a:pt x="4940140" y="2775851"/>
                  <a:pt x="5069462" y="2775851"/>
                </a:cubicBezTo>
                <a:moveTo>
                  <a:pt x="4675408" y="2255016"/>
                </a:moveTo>
                <a:cubicBezTo>
                  <a:pt x="4675408" y="2289180"/>
                  <a:pt x="4703174" y="2316968"/>
                  <a:pt x="4737312" y="2316968"/>
                </a:cubicBezTo>
                <a:cubicBezTo>
                  <a:pt x="4771449" y="2316968"/>
                  <a:pt x="4799215" y="2289180"/>
                  <a:pt x="4799215" y="2255016"/>
                </a:cubicBezTo>
                <a:cubicBezTo>
                  <a:pt x="4799215" y="2220091"/>
                  <a:pt x="4771449" y="2192303"/>
                  <a:pt x="4737312" y="2192303"/>
                </a:cubicBezTo>
                <a:cubicBezTo>
                  <a:pt x="4703174" y="2192303"/>
                  <a:pt x="4675408" y="2220091"/>
                  <a:pt x="4675408" y="2255016"/>
                </a:cubicBezTo>
                <a:moveTo>
                  <a:pt x="4690527" y="2763956"/>
                </a:moveTo>
                <a:lnTo>
                  <a:pt x="4784096" y="2763956"/>
                </a:lnTo>
                <a:lnTo>
                  <a:pt x="4784096" y="2358270"/>
                </a:lnTo>
                <a:lnTo>
                  <a:pt x="4690527" y="2358270"/>
                </a:lnTo>
                <a:lnTo>
                  <a:pt x="4690527" y="2763956"/>
                </a:lnTo>
                <a:close/>
                <a:moveTo>
                  <a:pt x="4393274" y="2763956"/>
                </a:moveTo>
                <a:lnTo>
                  <a:pt x="4487699" y="2763956"/>
                </a:lnTo>
                <a:lnTo>
                  <a:pt x="4487699" y="2580574"/>
                </a:lnTo>
                <a:cubicBezTo>
                  <a:pt x="4487699" y="2508344"/>
                  <a:pt x="4508334" y="2460667"/>
                  <a:pt x="4557495" y="2443251"/>
                </a:cubicBezTo>
                <a:cubicBezTo>
                  <a:pt x="4577369" y="2436114"/>
                  <a:pt x="4601142" y="2434496"/>
                  <a:pt x="4629669" y="2436876"/>
                </a:cubicBezTo>
                <a:lnTo>
                  <a:pt x="4629669" y="2346374"/>
                </a:lnTo>
                <a:cubicBezTo>
                  <a:pt x="4559017" y="2342377"/>
                  <a:pt x="4511472" y="2369404"/>
                  <a:pt x="4485322" y="2441634"/>
                </a:cubicBezTo>
                <a:lnTo>
                  <a:pt x="4485322" y="2358270"/>
                </a:lnTo>
                <a:lnTo>
                  <a:pt x="4393274" y="2358270"/>
                </a:lnTo>
                <a:lnTo>
                  <a:pt x="4393274" y="2763956"/>
                </a:lnTo>
                <a:close/>
                <a:moveTo>
                  <a:pt x="3987333" y="2560684"/>
                </a:moveTo>
                <a:cubicBezTo>
                  <a:pt x="3987333" y="2476559"/>
                  <a:pt x="4023848" y="2422506"/>
                  <a:pt x="4090506" y="2422506"/>
                </a:cubicBezTo>
                <a:cubicBezTo>
                  <a:pt x="4153171" y="2422506"/>
                  <a:pt x="4196817" y="2480461"/>
                  <a:pt x="4196817" y="2560684"/>
                </a:cubicBezTo>
                <a:cubicBezTo>
                  <a:pt x="4196817" y="2641669"/>
                  <a:pt x="4153171" y="2700386"/>
                  <a:pt x="4090506" y="2700386"/>
                </a:cubicBezTo>
                <a:cubicBezTo>
                  <a:pt x="4023753" y="2700386"/>
                  <a:pt x="3987333" y="2645666"/>
                  <a:pt x="3987333" y="2560684"/>
                </a:cubicBezTo>
                <a:moveTo>
                  <a:pt x="4072154" y="2775851"/>
                </a:moveTo>
                <a:cubicBezTo>
                  <a:pt x="4130824" y="2775851"/>
                  <a:pt x="4173710" y="2749681"/>
                  <a:pt x="4195106" y="2713138"/>
                </a:cubicBezTo>
                <a:lnTo>
                  <a:pt x="4195106" y="2763956"/>
                </a:lnTo>
                <a:lnTo>
                  <a:pt x="4290291" y="2763956"/>
                </a:lnTo>
                <a:lnTo>
                  <a:pt x="4290291" y="2358270"/>
                </a:lnTo>
                <a:lnTo>
                  <a:pt x="4195106" y="2358270"/>
                </a:lnTo>
                <a:lnTo>
                  <a:pt x="4195106" y="2410705"/>
                </a:lnTo>
                <a:cubicBezTo>
                  <a:pt x="4173710" y="2374162"/>
                  <a:pt x="4130824" y="2346374"/>
                  <a:pt x="4072154" y="2346374"/>
                </a:cubicBezTo>
                <a:cubicBezTo>
                  <a:pt x="3968981" y="2346374"/>
                  <a:pt x="3890531" y="2427359"/>
                  <a:pt x="3890531" y="2560684"/>
                </a:cubicBezTo>
                <a:cubicBezTo>
                  <a:pt x="3890531" y="2694010"/>
                  <a:pt x="3969076" y="2775851"/>
                  <a:pt x="4072154" y="2775851"/>
                </a:cubicBezTo>
                <a:moveTo>
                  <a:pt x="3606781" y="2775851"/>
                </a:moveTo>
                <a:cubicBezTo>
                  <a:pt x="3659937" y="2775851"/>
                  <a:pt x="3698829" y="2754439"/>
                  <a:pt x="3720985" y="2713899"/>
                </a:cubicBezTo>
                <a:lnTo>
                  <a:pt x="3720985" y="2763956"/>
                </a:lnTo>
                <a:lnTo>
                  <a:pt x="3813793" y="2763956"/>
                </a:lnTo>
                <a:lnTo>
                  <a:pt x="3813793" y="2358270"/>
                </a:lnTo>
                <a:lnTo>
                  <a:pt x="3719368" y="2358270"/>
                </a:lnTo>
                <a:lnTo>
                  <a:pt x="3719368" y="2582953"/>
                </a:lnTo>
                <a:cubicBezTo>
                  <a:pt x="3719368" y="2664699"/>
                  <a:pt x="3676578" y="2698102"/>
                  <a:pt x="3634452" y="2698102"/>
                </a:cubicBezTo>
                <a:cubicBezTo>
                  <a:pt x="3586812" y="2698102"/>
                  <a:pt x="3566177" y="2666317"/>
                  <a:pt x="3566177" y="2612359"/>
                </a:cubicBezTo>
                <a:lnTo>
                  <a:pt x="3566177" y="2358270"/>
                </a:lnTo>
                <a:lnTo>
                  <a:pt x="3471753" y="2358270"/>
                </a:lnTo>
                <a:lnTo>
                  <a:pt x="3471753" y="2626538"/>
                </a:lnTo>
                <a:cubicBezTo>
                  <a:pt x="3471847" y="2725033"/>
                  <a:pt x="3527381" y="2775851"/>
                  <a:pt x="3606781" y="2775851"/>
                </a:cubicBezTo>
                <a:moveTo>
                  <a:pt x="3345187" y="2767952"/>
                </a:moveTo>
                <a:cubicBezTo>
                  <a:pt x="3367438" y="2767952"/>
                  <a:pt x="3391972" y="2764812"/>
                  <a:pt x="3405475" y="2759959"/>
                </a:cubicBezTo>
                <a:lnTo>
                  <a:pt x="3405475" y="2690869"/>
                </a:lnTo>
                <a:cubicBezTo>
                  <a:pt x="3391972" y="2693248"/>
                  <a:pt x="3380085" y="2694866"/>
                  <a:pt x="3370576" y="2694866"/>
                </a:cubicBezTo>
                <a:cubicBezTo>
                  <a:pt x="3330924" y="2694866"/>
                  <a:pt x="3316660" y="2672693"/>
                  <a:pt x="3316660" y="2630535"/>
                </a:cubicBezTo>
                <a:lnTo>
                  <a:pt x="3316660" y="2432022"/>
                </a:lnTo>
                <a:lnTo>
                  <a:pt x="3397582" y="2432022"/>
                </a:lnTo>
                <a:lnTo>
                  <a:pt x="3397582" y="2358174"/>
                </a:lnTo>
                <a:lnTo>
                  <a:pt x="3316660" y="2358174"/>
                </a:lnTo>
                <a:lnTo>
                  <a:pt x="3316660" y="2239124"/>
                </a:lnTo>
                <a:lnTo>
                  <a:pt x="3224612" y="2239124"/>
                </a:lnTo>
                <a:lnTo>
                  <a:pt x="3224612" y="2358174"/>
                </a:lnTo>
                <a:lnTo>
                  <a:pt x="3155577" y="2358174"/>
                </a:lnTo>
                <a:lnTo>
                  <a:pt x="3155577" y="2432022"/>
                </a:lnTo>
                <a:lnTo>
                  <a:pt x="3224612" y="2432022"/>
                </a:lnTo>
                <a:lnTo>
                  <a:pt x="3224612" y="2647950"/>
                </a:lnTo>
                <a:cubicBezTo>
                  <a:pt x="3224612" y="2737785"/>
                  <a:pt x="3279289" y="2767952"/>
                  <a:pt x="3345187" y="2767952"/>
                </a:cubicBezTo>
                <a:moveTo>
                  <a:pt x="2942384" y="2775851"/>
                </a:moveTo>
                <a:cubicBezTo>
                  <a:pt x="3048695" y="2775851"/>
                  <a:pt x="3116114" y="2711520"/>
                  <a:pt x="3127240" y="2636150"/>
                </a:cubicBezTo>
                <a:lnTo>
                  <a:pt x="3033671" y="2636150"/>
                </a:lnTo>
                <a:cubicBezTo>
                  <a:pt x="3020929" y="2671836"/>
                  <a:pt x="2994018" y="2698102"/>
                  <a:pt x="2944001" y="2698102"/>
                </a:cubicBezTo>
                <a:cubicBezTo>
                  <a:pt x="2886091" y="2698102"/>
                  <a:pt x="2840067" y="2651281"/>
                  <a:pt x="2840067" y="2562302"/>
                </a:cubicBezTo>
                <a:cubicBezTo>
                  <a:pt x="2840067" y="2472562"/>
                  <a:pt x="2885330" y="2424980"/>
                  <a:pt x="2946378" y="2424980"/>
                </a:cubicBezTo>
                <a:cubicBezTo>
                  <a:pt x="2992402" y="2424980"/>
                  <a:pt x="3020929" y="2450389"/>
                  <a:pt x="3033671" y="2486932"/>
                </a:cubicBezTo>
                <a:lnTo>
                  <a:pt x="3126479" y="2486932"/>
                </a:lnTo>
                <a:cubicBezTo>
                  <a:pt x="3115353" y="2410705"/>
                  <a:pt x="3050312" y="2347230"/>
                  <a:pt x="2944761" y="2347230"/>
                </a:cubicBezTo>
                <a:cubicBezTo>
                  <a:pt x="2828180" y="2347230"/>
                  <a:pt x="2740887" y="2431356"/>
                  <a:pt x="2740887" y="2562397"/>
                </a:cubicBezTo>
                <a:cubicBezTo>
                  <a:pt x="2740887" y="2694866"/>
                  <a:pt x="2826564" y="2775851"/>
                  <a:pt x="2942384" y="2775851"/>
                </a:cubicBezTo>
                <a:moveTo>
                  <a:pt x="2380114" y="2564681"/>
                </a:moveTo>
                <a:lnTo>
                  <a:pt x="2417390" y="2455908"/>
                </a:lnTo>
                <a:cubicBezTo>
                  <a:pt x="2433270" y="2414607"/>
                  <a:pt x="2448294" y="2367786"/>
                  <a:pt x="2466552" y="2312210"/>
                </a:cubicBezTo>
                <a:lnTo>
                  <a:pt x="2467312" y="2312210"/>
                </a:lnTo>
                <a:cubicBezTo>
                  <a:pt x="2486330" y="2367786"/>
                  <a:pt x="2502210" y="2415464"/>
                  <a:pt x="2516474" y="2455147"/>
                </a:cubicBezTo>
                <a:lnTo>
                  <a:pt x="2553749" y="2564681"/>
                </a:lnTo>
                <a:lnTo>
                  <a:pt x="2380114" y="2564681"/>
                </a:lnTo>
                <a:close/>
                <a:moveTo>
                  <a:pt x="2207240" y="2763956"/>
                </a:moveTo>
                <a:lnTo>
                  <a:pt x="2311174" y="2763956"/>
                </a:lnTo>
                <a:lnTo>
                  <a:pt x="2350826" y="2648045"/>
                </a:lnTo>
                <a:lnTo>
                  <a:pt x="2582466" y="2648045"/>
                </a:lnTo>
                <a:lnTo>
                  <a:pt x="2622119" y="2763956"/>
                </a:lnTo>
                <a:lnTo>
                  <a:pt x="2728430" y="2763956"/>
                </a:lnTo>
                <a:lnTo>
                  <a:pt x="2523701" y="2208195"/>
                </a:lnTo>
                <a:lnTo>
                  <a:pt x="2414252" y="2208195"/>
                </a:lnTo>
                <a:lnTo>
                  <a:pt x="2207240" y="2763956"/>
                </a:lnTo>
                <a:close/>
              </a:path>
            </a:pathLst>
          </a:custGeom>
          <a:solidFill>
            <a:schemeClr val="accent1"/>
          </a:solidFill>
          <a:ln w="9509" cap="flat">
            <a:noFill/>
            <a:prstDash val="solid"/>
            <a:miter/>
          </a:ln>
        </p:spPr>
        <p:txBody>
          <a:bodyPr rtlCol="0" anchor="ctr"/>
          <a:lstStyle/>
          <a:p>
            <a:endParaRPr lang="en-US" sz="1350" dirty="0"/>
          </a:p>
        </p:txBody>
      </p:sp>
    </p:spTree>
    <p:extLst>
      <p:ext uri="{BB962C8B-B14F-4D97-AF65-F5344CB8AC3E}">
        <p14:creationId xmlns:p14="http://schemas.microsoft.com/office/powerpoint/2010/main" val="3722172594"/>
      </p:ext>
    </p:extLst>
  </p:cSld>
  <p:clrMap bg1="lt1" tx1="dk1" bg2="lt2" tx2="dk2" accent1="accent1" accent2="accent2" accent3="accent3" accent4="accent4" accent5="accent5" accent6="accent6" hlink="hlink" folHlink="folHlink"/>
  <p:sldLayoutIdLst>
    <p:sldLayoutId id="2147483682" r:id="rId1"/>
    <p:sldLayoutId id="2147483683" r:id="rId2"/>
    <p:sldLayoutId id="2147483684" r:id="rId3"/>
    <p:sldLayoutId id="2147483685" r:id="rId4"/>
    <p:sldLayoutId id="2147483686" r:id="rId5"/>
    <p:sldLayoutId id="2147483687" r:id="rId6"/>
    <p:sldLayoutId id="2147483688" r:id="rId7"/>
    <p:sldLayoutId id="2147483689" r:id="rId8"/>
    <p:sldLayoutId id="2147483690" r:id="rId9"/>
    <p:sldLayoutId id="2147483691" r:id="rId10"/>
    <p:sldLayoutId id="2147483692" r:id="rId11"/>
    <p:sldLayoutId id="2147483693" r:id="rId12"/>
    <p:sldLayoutId id="2147483694" r:id="rId13"/>
    <p:sldLayoutId id="2147483716" r:id="rId14"/>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5120" userDrawn="1">
          <p15:clr>
            <a:srgbClr val="F26B43"/>
          </p15:clr>
        </p15:guide>
        <p15:guide id="3" orient="horz" pos="200" userDrawn="1">
          <p15:clr>
            <a:srgbClr val="F26B43"/>
          </p15:clr>
        </p15:guide>
        <p15:guide id="4" pos="296" userDrawn="1">
          <p15:clr>
            <a:srgbClr val="F26B43"/>
          </p15:clr>
        </p15:guide>
        <p15:guide id="5" orient="horz" pos="4125" userDrawn="1">
          <p15:clr>
            <a:srgbClr val="F26B43"/>
          </p15:clr>
        </p15:guide>
        <p15:guide id="6" pos="9979" userDrawn="1">
          <p15:clr>
            <a:srgbClr val="F26B43"/>
          </p15:clr>
        </p15:guide>
        <p15:guide id="7" orient="horz" pos="958" userDrawn="1">
          <p15:clr>
            <a:srgbClr val="F26B43"/>
          </p15:clr>
        </p15:guide>
        <p15:guide id="8" pos="1692" userDrawn="1">
          <p15:clr>
            <a:srgbClr val="F26B43"/>
          </p15:clr>
        </p15:guide>
        <p15:guide id="9" pos="4395" userDrawn="1">
          <p15:clr>
            <a:srgbClr val="F26B43"/>
          </p15:clr>
        </p15:guide>
      </p15:sldGuideLst>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C4957E79-DEA8-79CD-9E4E-5D2FE921BB11}"/>
              </a:ext>
            </a:extLst>
          </p:cNvPr>
          <p:cNvSpPr>
            <a:spLocks noGrp="1"/>
          </p:cNvSpPr>
          <p:nvPr>
            <p:ph type="title"/>
          </p:nvPr>
        </p:nvSpPr>
        <p:spPr>
          <a:xfrm>
            <a:off x="326848" y="288390"/>
            <a:ext cx="11554001" cy="1016070"/>
          </a:xfrm>
          <a:prstGeom prst="rect">
            <a:avLst/>
          </a:prstGeom>
        </p:spPr>
        <p:txBody>
          <a:bodyPr vert="horz" lIns="0" tIns="0" rIns="0" bIns="0" rtlCol="0" anchor="t" anchorCtr="0">
            <a:noAutofit/>
          </a:bodyPr>
          <a:lstStyle/>
          <a:p>
            <a:r>
              <a:rPr lang="en-US" dirty="0"/>
              <a:t>Click to edit Master title style</a:t>
            </a:r>
            <a:endParaRPr lang="en-GB" dirty="0"/>
          </a:p>
        </p:txBody>
      </p:sp>
      <p:sp>
        <p:nvSpPr>
          <p:cNvPr id="3" name="Text Placeholder 2">
            <a:extLst>
              <a:ext uri="{FF2B5EF4-FFF2-40B4-BE49-F238E27FC236}">
                <a16:creationId xmlns:a16="http://schemas.microsoft.com/office/drawing/2014/main" id="{2EAF8F9D-C689-B18D-09AF-9B4C40550649}"/>
              </a:ext>
            </a:extLst>
          </p:cNvPr>
          <p:cNvSpPr>
            <a:spLocks noGrp="1"/>
          </p:cNvSpPr>
          <p:nvPr>
            <p:ph type="body" idx="1"/>
          </p:nvPr>
        </p:nvSpPr>
        <p:spPr>
          <a:xfrm>
            <a:off x="352424" y="1493113"/>
            <a:ext cx="11528425" cy="4351338"/>
          </a:xfrm>
          <a:prstGeom prst="rect">
            <a:avLst/>
          </a:prstGeom>
        </p:spPr>
        <p:txBody>
          <a:bodyPr vert="horz" lIns="0" tIns="0" rIns="0" bIns="0" rtlCol="0" anchor="t" anchorCtr="0">
            <a:no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Date Placeholder 3">
            <a:extLst>
              <a:ext uri="{FF2B5EF4-FFF2-40B4-BE49-F238E27FC236}">
                <a16:creationId xmlns:a16="http://schemas.microsoft.com/office/drawing/2014/main" id="{03030489-BEFE-3F81-C3A1-A8FAC2B087EE}"/>
              </a:ext>
            </a:extLst>
          </p:cNvPr>
          <p:cNvSpPr>
            <a:spLocks noGrp="1"/>
          </p:cNvSpPr>
          <p:nvPr>
            <p:ph type="dt" sz="half" idx="2"/>
          </p:nvPr>
        </p:nvSpPr>
        <p:spPr>
          <a:xfrm>
            <a:off x="9150438" y="298318"/>
            <a:ext cx="2743200" cy="365125"/>
          </a:xfrm>
          <a:prstGeom prst="rect">
            <a:avLst/>
          </a:prstGeom>
        </p:spPr>
        <p:txBody>
          <a:bodyPr vert="horz" lIns="0" tIns="0" rIns="0" bIns="0" rtlCol="0" anchor="t" anchorCtr="0">
            <a:noAutofit/>
          </a:bodyPr>
          <a:lstStyle>
            <a:lvl1pPr algn="r">
              <a:defRPr sz="1000">
                <a:solidFill>
                  <a:schemeClr val="tx2"/>
                </a:solidFill>
              </a:defRPr>
            </a:lvl1pPr>
          </a:lstStyle>
          <a:p>
            <a:endParaRPr lang="en-GB" dirty="0"/>
          </a:p>
        </p:txBody>
      </p:sp>
      <p:sp>
        <p:nvSpPr>
          <p:cNvPr id="6" name="Slide Number Placeholder 5">
            <a:extLst>
              <a:ext uri="{FF2B5EF4-FFF2-40B4-BE49-F238E27FC236}">
                <a16:creationId xmlns:a16="http://schemas.microsoft.com/office/drawing/2014/main" id="{7D749530-956E-B9F1-B7EE-49FFED17FEA9}"/>
              </a:ext>
            </a:extLst>
          </p:cNvPr>
          <p:cNvSpPr>
            <a:spLocks noGrp="1"/>
          </p:cNvSpPr>
          <p:nvPr>
            <p:ph type="sldNum" sz="quarter" idx="4"/>
          </p:nvPr>
        </p:nvSpPr>
        <p:spPr>
          <a:xfrm>
            <a:off x="11467577" y="6400800"/>
            <a:ext cx="416447" cy="186484"/>
          </a:xfrm>
          <a:prstGeom prst="rect">
            <a:avLst/>
          </a:prstGeom>
        </p:spPr>
        <p:txBody>
          <a:bodyPr vert="horz" lIns="0" tIns="0" rIns="0" bIns="0" rtlCol="0" anchor="b" anchorCtr="0">
            <a:noAutofit/>
          </a:bodyPr>
          <a:lstStyle>
            <a:lvl1pPr algn="r">
              <a:defRPr sz="1000" b="0" i="0">
                <a:solidFill>
                  <a:schemeClr val="tx2"/>
                </a:solidFill>
                <a:latin typeface="ABC Oracle Medium" panose="020B0504040202060203" pitchFamily="34" charset="77"/>
              </a:defRPr>
            </a:lvl1pPr>
          </a:lstStyle>
          <a:p>
            <a:fld id="{741AFF56-1126-4107-9C02-BC0EFBF16431}" type="slidenum">
              <a:rPr lang="en-GB" smtClean="0"/>
              <a:pPr/>
              <a:t>‹#›</a:t>
            </a:fld>
            <a:endParaRPr lang="en-GB" dirty="0"/>
          </a:p>
        </p:txBody>
      </p:sp>
      <p:sp>
        <p:nvSpPr>
          <p:cNvPr id="7" name="Footer Placeholder 6">
            <a:extLst>
              <a:ext uri="{FF2B5EF4-FFF2-40B4-BE49-F238E27FC236}">
                <a16:creationId xmlns:a16="http://schemas.microsoft.com/office/drawing/2014/main" id="{B027F68E-C428-A4D9-BBBD-028E82BC8E45}"/>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GB" dirty="0"/>
          </a:p>
        </p:txBody>
      </p:sp>
    </p:spTree>
    <p:extLst>
      <p:ext uri="{BB962C8B-B14F-4D97-AF65-F5344CB8AC3E}">
        <p14:creationId xmlns:p14="http://schemas.microsoft.com/office/powerpoint/2010/main" val="917084911"/>
      </p:ext>
    </p:extLst>
  </p:cSld>
  <p:clrMap bg1="lt1" tx1="dk1" bg2="lt2" tx2="dk2" accent1="accent1" accent2="accent2" accent3="accent3" accent4="accent4" accent5="accent5" accent6="accent6" hlink="hlink" folHlink="folHlink"/>
  <p:sldLayoutIdLst>
    <p:sldLayoutId id="2147483696" r:id="rId1"/>
    <p:sldLayoutId id="2147483697" r:id="rId2"/>
    <p:sldLayoutId id="2147483698" r:id="rId3"/>
    <p:sldLayoutId id="2147483699" r:id="rId4"/>
    <p:sldLayoutId id="2147483700" r:id="rId5"/>
    <p:sldLayoutId id="2147483701" r:id="rId6"/>
    <p:sldLayoutId id="2147483702" r:id="rId7"/>
    <p:sldLayoutId id="2147483703" r:id="rId8"/>
    <p:sldLayoutId id="2147483704" r:id="rId9"/>
    <p:sldLayoutId id="2147483705" r:id="rId10"/>
    <p:sldLayoutId id="2147483706" r:id="rId11"/>
    <p:sldLayoutId id="2147483707" r:id="rId12"/>
    <p:sldLayoutId id="2147483708" r:id="rId13"/>
    <p:sldLayoutId id="2147483709" r:id="rId14"/>
    <p:sldLayoutId id="2147483710" r:id="rId15"/>
    <p:sldLayoutId id="2147483711" r:id="rId16"/>
    <p:sldLayoutId id="2147483712" r:id="rId17"/>
    <p:sldLayoutId id="2147483713" r:id="rId18"/>
    <p:sldLayoutId id="2147483714" r:id="rId19"/>
    <p:sldLayoutId id="2147483715" r:id="rId20"/>
  </p:sldLayoutIdLst>
  <p:hf hdr="0" ftr="0" dt="0"/>
  <p:txStyles>
    <p:titleStyle>
      <a:lvl1pPr algn="l" defTabSz="914400" rtl="0" eaLnBrk="1" latinLnBrk="0" hangingPunct="1">
        <a:lnSpc>
          <a:spcPct val="90000"/>
        </a:lnSpc>
        <a:spcBef>
          <a:spcPct val="0"/>
        </a:spcBef>
        <a:buNone/>
        <a:defRPr sz="3100" kern="1200">
          <a:solidFill>
            <a:schemeClr val="tx1"/>
          </a:solidFill>
          <a:latin typeface="+mj-lt"/>
          <a:ea typeface="+mj-ea"/>
          <a:cs typeface="+mj-cs"/>
        </a:defRPr>
      </a:lvl1pPr>
    </p:titleStyle>
    <p:bodyStyle>
      <a:lvl1pPr marL="0" indent="0" algn="l" defTabSz="914400" rtl="0" eaLnBrk="1" latinLnBrk="0" hangingPunct="1">
        <a:lnSpc>
          <a:spcPct val="100000"/>
        </a:lnSpc>
        <a:spcBef>
          <a:spcPts val="1800"/>
        </a:spcBef>
        <a:spcAft>
          <a:spcPts val="600"/>
        </a:spcAft>
        <a:buFont typeface="Arial" panose="020B0604020202020204" pitchFamily="34" charset="0"/>
        <a:buNone/>
        <a:defRPr sz="1400" kern="1200">
          <a:solidFill>
            <a:schemeClr val="accent3"/>
          </a:solidFill>
          <a:latin typeface="+mn-lt"/>
          <a:ea typeface="+mn-ea"/>
          <a:cs typeface="+mn-cs"/>
        </a:defRPr>
      </a:lvl1pPr>
      <a:lvl2pPr marL="4762" indent="0" algn="l" defTabSz="914400" rtl="0" eaLnBrk="1" latinLnBrk="0" hangingPunct="1">
        <a:lnSpc>
          <a:spcPct val="100000"/>
        </a:lnSpc>
        <a:spcBef>
          <a:spcPts val="0"/>
        </a:spcBef>
        <a:buFont typeface="Arial" panose="020B0604020202020204" pitchFamily="34" charset="0"/>
        <a:buNone/>
        <a:tabLst/>
        <a:defRPr sz="1400" kern="1200">
          <a:solidFill>
            <a:schemeClr val="accent3"/>
          </a:solidFill>
          <a:latin typeface="+mn-lt"/>
          <a:ea typeface="+mn-ea"/>
          <a:cs typeface="+mn-cs"/>
        </a:defRPr>
      </a:lvl2pPr>
      <a:lvl3pPr marL="355600" indent="-355600" algn="l" defTabSz="914400" rtl="0" eaLnBrk="1" latinLnBrk="0" hangingPunct="1">
        <a:lnSpc>
          <a:spcPct val="100000"/>
        </a:lnSpc>
        <a:spcBef>
          <a:spcPts val="0"/>
        </a:spcBef>
        <a:buFont typeface="Arial" panose="020B0604020202020204" pitchFamily="34" charset="0"/>
        <a:buChar char="•"/>
        <a:tabLst/>
        <a:defRPr sz="1400" kern="1200">
          <a:solidFill>
            <a:schemeClr val="accent3"/>
          </a:solidFill>
          <a:latin typeface="+mn-lt"/>
          <a:ea typeface="+mn-ea"/>
          <a:cs typeface="+mn-cs"/>
        </a:defRPr>
      </a:lvl3pPr>
      <a:lvl4pPr marL="712788" indent="-357188" algn="l" defTabSz="914400" rtl="0" eaLnBrk="1" latinLnBrk="0" hangingPunct="1">
        <a:lnSpc>
          <a:spcPct val="100000"/>
        </a:lnSpc>
        <a:spcBef>
          <a:spcPts val="0"/>
        </a:spcBef>
        <a:buFont typeface="Arial" panose="020B0604020202020204" pitchFamily="34" charset="0"/>
        <a:buChar char="•"/>
        <a:tabLst/>
        <a:defRPr sz="1400" kern="1200">
          <a:solidFill>
            <a:schemeClr val="accent3"/>
          </a:solidFill>
          <a:latin typeface="+mn-lt"/>
          <a:ea typeface="+mn-ea"/>
          <a:cs typeface="+mn-cs"/>
        </a:defRPr>
      </a:lvl4pPr>
      <a:lvl5pPr marL="1068388" indent="-355600" algn="l" defTabSz="914400" rtl="0" eaLnBrk="1" latinLnBrk="0" hangingPunct="1">
        <a:lnSpc>
          <a:spcPct val="100000"/>
        </a:lnSpc>
        <a:spcBef>
          <a:spcPts val="0"/>
        </a:spcBef>
        <a:buFont typeface="Arial" panose="020B0604020202020204" pitchFamily="34" charset="0"/>
        <a:buChar char="•"/>
        <a:tabLst/>
        <a:defRPr sz="1400" kern="1200">
          <a:solidFill>
            <a:schemeClr val="accent3"/>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guide id="3" orient="horz" pos="200">
          <p15:clr>
            <a:srgbClr val="F26B43"/>
          </p15:clr>
        </p15:guide>
        <p15:guide id="4" pos="222">
          <p15:clr>
            <a:srgbClr val="F26B43"/>
          </p15:clr>
        </p15:guide>
        <p15:guide id="5" orient="horz" pos="4125">
          <p15:clr>
            <a:srgbClr val="F26B43"/>
          </p15:clr>
        </p15:guide>
        <p15:guide id="6" pos="7484">
          <p15:clr>
            <a:srgbClr val="F26B43"/>
          </p15:clr>
        </p15:guide>
        <p15:guide id="7" orient="horz" pos="958">
          <p15:clr>
            <a:srgbClr val="F26B43"/>
          </p15:clr>
        </p15:guide>
        <p15:guide id="8" pos="1269">
          <p15:clr>
            <a:srgbClr val="F26B43"/>
          </p15:clr>
        </p15:guide>
        <p15:guide id="9" pos="3296">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1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28.xml"/><Relationship Id="rId4" Type="http://schemas.openxmlformats.org/officeDocument/2006/relationships/image" Target="../media/image9.png"/></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8.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13.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8.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16.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40.xml"/></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3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8.xml"/></Relationships>
</file>

<file path=ppt/slides/_rels/slide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32.xml"/></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3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7.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32.xml"/></Relationships>
</file>

<file path=ppt/slides/_rels/slide8.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3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9.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Layout" Target="../slideLayouts/slideLayout3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3318DF-8931-64F6-BEF1-577A6F34CA22}"/>
              </a:ext>
            </a:extLst>
          </p:cNvPr>
          <p:cNvSpPr>
            <a:spLocks noGrp="1"/>
          </p:cNvSpPr>
          <p:nvPr>
            <p:ph type="ctrTitle"/>
          </p:nvPr>
        </p:nvSpPr>
        <p:spPr>
          <a:xfrm>
            <a:off x="2001357" y="3395424"/>
            <a:ext cx="6571317" cy="780120"/>
          </a:xfrm>
        </p:spPr>
        <p:txBody>
          <a:bodyPr/>
          <a:lstStyle/>
          <a:p>
            <a:r>
              <a:rPr lang="en-US" dirty="0"/>
              <a:t>Stripping unnecessary complexity from the retirement process</a:t>
            </a:r>
          </a:p>
        </p:txBody>
      </p:sp>
      <p:sp>
        <p:nvSpPr>
          <p:cNvPr id="3" name="Subtitle 2">
            <a:extLst>
              <a:ext uri="{FF2B5EF4-FFF2-40B4-BE49-F238E27FC236}">
                <a16:creationId xmlns:a16="http://schemas.microsoft.com/office/drawing/2014/main" id="{AF3193C2-F8F3-1189-B1F4-3B1D13EA3C7F}"/>
              </a:ext>
            </a:extLst>
          </p:cNvPr>
          <p:cNvSpPr>
            <a:spLocks noGrp="1"/>
          </p:cNvSpPr>
          <p:nvPr>
            <p:ph type="subTitle" idx="1"/>
          </p:nvPr>
        </p:nvSpPr>
        <p:spPr/>
        <p:txBody>
          <a:bodyPr/>
          <a:lstStyle/>
          <a:p>
            <a:endParaRPr lang="en-US" dirty="0"/>
          </a:p>
          <a:p>
            <a:r>
              <a:rPr lang="en-US" dirty="0"/>
              <a:t>Anthony Asher</a:t>
            </a:r>
          </a:p>
          <a:p>
            <a:r>
              <a:rPr lang="en-US" dirty="0"/>
              <a:t>May 2026</a:t>
            </a:r>
          </a:p>
        </p:txBody>
      </p:sp>
    </p:spTree>
    <p:extLst>
      <p:ext uri="{BB962C8B-B14F-4D97-AF65-F5344CB8AC3E}">
        <p14:creationId xmlns:p14="http://schemas.microsoft.com/office/powerpoint/2010/main" val="102564155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B8F12E7-D1CA-E6EA-A915-1BCE48A3872B}"/>
            </a:ext>
          </a:extLst>
        </p:cNvPr>
        <p:cNvGrpSpPr/>
        <p:nvPr/>
      </p:nvGrpSpPr>
      <p:grpSpPr>
        <a:xfrm>
          <a:off x="0" y="0"/>
          <a:ext cx="0" cy="0"/>
          <a:chOff x="0" y="0"/>
          <a:chExt cx="0" cy="0"/>
        </a:xfrm>
      </p:grpSpPr>
      <p:sp>
        <p:nvSpPr>
          <p:cNvPr id="18" name="Rectangle 17">
            <a:extLst>
              <a:ext uri="{FF2B5EF4-FFF2-40B4-BE49-F238E27FC236}">
                <a16:creationId xmlns:a16="http://schemas.microsoft.com/office/drawing/2014/main" id="{AB45E076-CEE8-93CA-0250-A8903D9D2323}"/>
              </a:ext>
            </a:extLst>
          </p:cNvPr>
          <p:cNvSpPr/>
          <p:nvPr/>
        </p:nvSpPr>
        <p:spPr>
          <a:xfrm>
            <a:off x="6491912" y="1220346"/>
            <a:ext cx="5553778" cy="3871020"/>
          </a:xfrm>
          <a:prstGeom prst="rect">
            <a:avLst/>
          </a:prstGeom>
          <a:solidFill>
            <a:schemeClr val="bg1">
              <a:alpha val="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dirty="0"/>
          </a:p>
        </p:txBody>
      </p:sp>
      <p:sp>
        <p:nvSpPr>
          <p:cNvPr id="2" name="Title 1">
            <a:extLst>
              <a:ext uri="{FF2B5EF4-FFF2-40B4-BE49-F238E27FC236}">
                <a16:creationId xmlns:a16="http://schemas.microsoft.com/office/drawing/2014/main" id="{C1BE4E2C-141D-DAA9-6728-ECADADD1F1CB}"/>
              </a:ext>
            </a:extLst>
          </p:cNvPr>
          <p:cNvSpPr>
            <a:spLocks noGrp="1"/>
          </p:cNvSpPr>
          <p:nvPr>
            <p:ph type="title"/>
          </p:nvPr>
        </p:nvSpPr>
        <p:spPr>
          <a:xfrm>
            <a:off x="337849" y="435827"/>
            <a:ext cx="11516301" cy="530225"/>
          </a:xfrm>
        </p:spPr>
        <p:txBody>
          <a:bodyPr anchor="b">
            <a:normAutofit fontScale="90000"/>
          </a:bodyPr>
          <a:lstStyle/>
          <a:p>
            <a:r>
              <a:rPr lang="en-AU" dirty="0">
                <a:solidFill>
                  <a:schemeClr val="accent1"/>
                </a:solidFill>
                <a:latin typeface="ABC Oracle Medium" panose="020B0504040202060203" pitchFamily="34" charset="77"/>
              </a:rPr>
              <a:t>Commonwealth Rent Assistance (CRA) – universally regarded as inadequate</a:t>
            </a:r>
          </a:p>
        </p:txBody>
      </p:sp>
      <p:pic>
        <p:nvPicPr>
          <p:cNvPr id="6" name="Picture 5">
            <a:extLst>
              <a:ext uri="{FF2B5EF4-FFF2-40B4-BE49-F238E27FC236}">
                <a16:creationId xmlns:a16="http://schemas.microsoft.com/office/drawing/2014/main" id="{1E3C1CCB-FD92-44C3-8767-188741C4DB23}"/>
              </a:ext>
            </a:extLst>
          </p:cNvPr>
          <p:cNvPicPr>
            <a:picLocks noChangeAspect="1"/>
          </p:cNvPicPr>
          <p:nvPr/>
        </p:nvPicPr>
        <p:blipFill>
          <a:blip r:embed="rId2"/>
          <a:stretch>
            <a:fillRect/>
          </a:stretch>
        </p:blipFill>
        <p:spPr>
          <a:xfrm>
            <a:off x="6578132" y="1279136"/>
            <a:ext cx="5381337" cy="285058"/>
          </a:xfrm>
          <a:prstGeom prst="rect">
            <a:avLst/>
          </a:prstGeom>
        </p:spPr>
      </p:pic>
      <p:pic>
        <p:nvPicPr>
          <p:cNvPr id="8" name="Picture 7">
            <a:extLst>
              <a:ext uri="{FF2B5EF4-FFF2-40B4-BE49-F238E27FC236}">
                <a16:creationId xmlns:a16="http://schemas.microsoft.com/office/drawing/2014/main" id="{78E26193-39EC-5B1D-FE57-D135F835F67B}"/>
              </a:ext>
            </a:extLst>
          </p:cNvPr>
          <p:cNvPicPr>
            <a:picLocks noChangeAspect="1"/>
          </p:cNvPicPr>
          <p:nvPr/>
        </p:nvPicPr>
        <p:blipFill>
          <a:blip r:embed="rId3"/>
          <a:stretch>
            <a:fillRect/>
          </a:stretch>
        </p:blipFill>
        <p:spPr>
          <a:xfrm>
            <a:off x="7008211" y="1609043"/>
            <a:ext cx="2035508" cy="3084738"/>
          </a:xfrm>
          <a:prstGeom prst="rect">
            <a:avLst/>
          </a:prstGeom>
        </p:spPr>
      </p:pic>
      <p:pic>
        <p:nvPicPr>
          <p:cNvPr id="11" name="Picture 10">
            <a:extLst>
              <a:ext uri="{FF2B5EF4-FFF2-40B4-BE49-F238E27FC236}">
                <a16:creationId xmlns:a16="http://schemas.microsoft.com/office/drawing/2014/main" id="{60DFE560-8888-F57C-7881-D79AC4697B72}"/>
              </a:ext>
            </a:extLst>
          </p:cNvPr>
          <p:cNvPicPr>
            <a:picLocks noChangeAspect="1"/>
          </p:cNvPicPr>
          <p:nvPr/>
        </p:nvPicPr>
        <p:blipFill>
          <a:blip r:embed="rId4"/>
          <a:stretch>
            <a:fillRect/>
          </a:stretch>
        </p:blipFill>
        <p:spPr>
          <a:xfrm>
            <a:off x="9182580" y="1564194"/>
            <a:ext cx="1706493" cy="3204000"/>
          </a:xfrm>
          <a:prstGeom prst="rect">
            <a:avLst/>
          </a:prstGeom>
        </p:spPr>
      </p:pic>
      <p:sp>
        <p:nvSpPr>
          <p:cNvPr id="14" name="TextBox 13">
            <a:extLst>
              <a:ext uri="{FF2B5EF4-FFF2-40B4-BE49-F238E27FC236}">
                <a16:creationId xmlns:a16="http://schemas.microsoft.com/office/drawing/2014/main" id="{2A3CFAF8-8FEA-A311-1D16-D7C86EBF9F60}"/>
              </a:ext>
            </a:extLst>
          </p:cNvPr>
          <p:cNvSpPr txBox="1"/>
          <p:nvPr/>
        </p:nvSpPr>
        <p:spPr>
          <a:xfrm>
            <a:off x="8008581" y="4758397"/>
            <a:ext cx="3862136" cy="230832"/>
          </a:xfrm>
          <a:prstGeom prst="rect">
            <a:avLst/>
          </a:prstGeom>
          <a:noFill/>
        </p:spPr>
        <p:txBody>
          <a:bodyPr wrap="square">
            <a:spAutoFit/>
          </a:bodyPr>
          <a:lstStyle/>
          <a:p>
            <a:r>
              <a:rPr lang="en-AU" sz="900" dirty="0"/>
              <a:t>https://www.servicesaustralia.gov.au/how-much-rent-assistance-you-can-get</a:t>
            </a:r>
          </a:p>
        </p:txBody>
      </p:sp>
      <p:graphicFrame>
        <p:nvGraphicFramePr>
          <p:cNvPr id="15" name="Table 14">
            <a:extLst>
              <a:ext uri="{FF2B5EF4-FFF2-40B4-BE49-F238E27FC236}">
                <a16:creationId xmlns:a16="http://schemas.microsoft.com/office/drawing/2014/main" id="{5BBA87B1-FD47-CCB5-E0BF-829D91AA78E4}"/>
              </a:ext>
            </a:extLst>
          </p:cNvPr>
          <p:cNvGraphicFramePr>
            <a:graphicFrameLocks noGrp="1"/>
          </p:cNvGraphicFramePr>
          <p:nvPr>
            <p:extLst>
              <p:ext uri="{D42A27DB-BD31-4B8C-83A1-F6EECF244321}">
                <p14:modId xmlns:p14="http://schemas.microsoft.com/office/powerpoint/2010/main" val="3251638868"/>
              </p:ext>
            </p:extLst>
          </p:nvPr>
        </p:nvGraphicFramePr>
        <p:xfrm>
          <a:off x="529389" y="1571625"/>
          <a:ext cx="5650030" cy="3108960"/>
        </p:xfrm>
        <a:graphic>
          <a:graphicData uri="http://schemas.openxmlformats.org/drawingml/2006/table">
            <a:tbl>
              <a:tblPr firstRow="1" bandRow="1">
                <a:tableStyleId>{5C22544A-7EE6-4342-B048-85BDC9FD1C3A}</a:tableStyleId>
              </a:tblPr>
              <a:tblGrid>
                <a:gridCol w="2752826">
                  <a:extLst>
                    <a:ext uri="{9D8B030D-6E8A-4147-A177-3AD203B41FA5}">
                      <a16:colId xmlns:a16="http://schemas.microsoft.com/office/drawing/2014/main" val="12652717"/>
                    </a:ext>
                  </a:extLst>
                </a:gridCol>
                <a:gridCol w="2897204">
                  <a:extLst>
                    <a:ext uri="{9D8B030D-6E8A-4147-A177-3AD203B41FA5}">
                      <a16:colId xmlns:a16="http://schemas.microsoft.com/office/drawing/2014/main" val="3644894090"/>
                    </a:ext>
                  </a:extLst>
                </a:gridCol>
              </a:tblGrid>
              <a:tr h="221175">
                <a:tc>
                  <a:txBody>
                    <a:bodyPr/>
                    <a:lstStyle/>
                    <a:p>
                      <a:r>
                        <a:rPr lang="en-US" dirty="0"/>
                        <a:t> Current position</a:t>
                      </a:r>
                      <a:endParaRPr lang="en-AU" dirty="0"/>
                    </a:p>
                  </a:txBody>
                  <a:tcPr anchor="ctr"/>
                </a:tc>
                <a:tc>
                  <a:txBody>
                    <a:bodyPr/>
                    <a:lstStyle/>
                    <a:p>
                      <a:r>
                        <a:rPr lang="en-US" dirty="0"/>
                        <a:t> Proposals</a:t>
                      </a:r>
                      <a:endParaRPr lang="en-AU" dirty="0"/>
                    </a:p>
                  </a:txBody>
                  <a:tcPr anchor="ctr"/>
                </a:tc>
                <a:extLst>
                  <a:ext uri="{0D108BD9-81ED-4DB2-BD59-A6C34878D82A}">
                    <a16:rowId xmlns:a16="http://schemas.microsoft.com/office/drawing/2014/main" val="4204567068"/>
                  </a:ext>
                </a:extLst>
              </a:tr>
              <a:tr h="872049">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Not means tested but cuts out completely with last $ of Age Pension (AP)</a:t>
                      </a:r>
                      <a:endParaRPr lang="en-AU" dirty="0"/>
                    </a:p>
                  </a:txBody>
                  <a:tcPr anchor="ctr"/>
                </a:tc>
                <a:tc>
                  <a:txBody>
                    <a:bodyPr/>
                    <a:lstStyle/>
                    <a:p>
                      <a:r>
                        <a:rPr lang="en-US" dirty="0"/>
                        <a:t>Should be means tested to avoid EMTR &gt; 100%</a:t>
                      </a:r>
                      <a:endParaRPr lang="en-AU" dirty="0"/>
                    </a:p>
                  </a:txBody>
                  <a:tcPr anchor="ctr"/>
                </a:tc>
                <a:extLst>
                  <a:ext uri="{0D108BD9-81ED-4DB2-BD59-A6C34878D82A}">
                    <a16:rowId xmlns:a16="http://schemas.microsoft.com/office/drawing/2014/main" val="1253265735"/>
                  </a:ext>
                </a:extLst>
              </a:tr>
              <a:tr h="872049">
                <a:tc>
                  <a:txBody>
                    <a:bodyPr/>
                    <a:lstStyle/>
                    <a:p>
                      <a:r>
                        <a:rPr lang="en-US" dirty="0"/>
                        <a:t>See table on right – spurious accuracy</a:t>
                      </a:r>
                      <a:endParaRPr lang="en-AU" dirty="0"/>
                    </a:p>
                  </a:txBody>
                  <a:tcPr anchor="ctr"/>
                </a:tc>
                <a:tc>
                  <a:txBody>
                    <a:bodyPr/>
                    <a:lstStyle/>
                    <a:p>
                      <a:r>
                        <a:rPr lang="en-US" dirty="0"/>
                        <a:t>One rate for all. Treat single sharer as two singles or as couple</a:t>
                      </a:r>
                      <a:endParaRPr lang="en-AU" dirty="0"/>
                    </a:p>
                  </a:txBody>
                  <a:tcPr anchor="ctr"/>
                </a:tc>
                <a:extLst>
                  <a:ext uri="{0D108BD9-81ED-4DB2-BD59-A6C34878D82A}">
                    <a16:rowId xmlns:a16="http://schemas.microsoft.com/office/drawing/2014/main" val="4263567571"/>
                  </a:ext>
                </a:extLst>
              </a:tr>
              <a:tr h="872049">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Age Pension differentiates homeowners in asset test but not income test</a:t>
                      </a:r>
                      <a:endParaRPr lang="en-AU" dirty="0"/>
                    </a:p>
                  </a:txBody>
                  <a:tcPr anchor="ctr"/>
                </a:tc>
                <a:tc>
                  <a:txBody>
                    <a:bodyPr/>
                    <a:lstStyle/>
                    <a:p>
                      <a:r>
                        <a:rPr lang="en-US" dirty="0"/>
                        <a:t>Inexplicable inconsistency </a:t>
                      </a:r>
                      <a:endParaRPr lang="en-AU" dirty="0"/>
                    </a:p>
                  </a:txBody>
                  <a:tcPr anchor="ctr"/>
                </a:tc>
                <a:extLst>
                  <a:ext uri="{0D108BD9-81ED-4DB2-BD59-A6C34878D82A}">
                    <a16:rowId xmlns:a16="http://schemas.microsoft.com/office/drawing/2014/main" val="355728275"/>
                  </a:ext>
                </a:extLst>
              </a:tr>
            </a:tbl>
          </a:graphicData>
        </a:graphic>
      </p:graphicFrame>
      <p:sp>
        <p:nvSpPr>
          <p:cNvPr id="19" name="TextBox 18">
            <a:extLst>
              <a:ext uri="{FF2B5EF4-FFF2-40B4-BE49-F238E27FC236}">
                <a16:creationId xmlns:a16="http://schemas.microsoft.com/office/drawing/2014/main" id="{DB80BD72-0368-70AD-1016-DE3B145ECA14}"/>
              </a:ext>
            </a:extLst>
          </p:cNvPr>
          <p:cNvSpPr txBox="1"/>
          <p:nvPr/>
        </p:nvSpPr>
        <p:spPr>
          <a:xfrm>
            <a:off x="1390115" y="5362371"/>
            <a:ext cx="10376033" cy="369332"/>
          </a:xfrm>
          <a:prstGeom prst="rect">
            <a:avLst/>
          </a:prstGeom>
          <a:noFill/>
        </p:spPr>
        <p:txBody>
          <a:bodyPr wrap="square" rtlCol="0">
            <a:spAutoFit/>
          </a:bodyPr>
          <a:lstStyle/>
          <a:p>
            <a:r>
              <a:rPr lang="en-US" dirty="0">
                <a:solidFill>
                  <a:srgbClr val="C00000"/>
                </a:solidFill>
              </a:rPr>
              <a:t>=&gt;  CRA could be increased to perhaps $10k and means tested for consistency</a:t>
            </a:r>
          </a:p>
        </p:txBody>
      </p:sp>
      <p:sp>
        <p:nvSpPr>
          <p:cNvPr id="3" name="Slide Number Placeholder 2">
            <a:extLst>
              <a:ext uri="{FF2B5EF4-FFF2-40B4-BE49-F238E27FC236}">
                <a16:creationId xmlns:a16="http://schemas.microsoft.com/office/drawing/2014/main" id="{080C2730-5177-F9F4-1560-CE17B48857FE}"/>
              </a:ext>
            </a:extLst>
          </p:cNvPr>
          <p:cNvSpPr>
            <a:spLocks noGrp="1"/>
          </p:cNvSpPr>
          <p:nvPr>
            <p:ph type="sldNum" sz="quarter" idx="12"/>
          </p:nvPr>
        </p:nvSpPr>
        <p:spPr/>
        <p:txBody>
          <a:bodyPr/>
          <a:lstStyle/>
          <a:p>
            <a:fld id="{C1FF6DA9-008F-8B48-92A6-B652298478BF}" type="slidenum">
              <a:rPr lang="en-US" smtClean="0"/>
              <a:t>10</a:t>
            </a:fld>
            <a:endParaRPr lang="en-US" dirty="0"/>
          </a:p>
        </p:txBody>
      </p:sp>
    </p:spTree>
    <p:extLst>
      <p:ext uri="{BB962C8B-B14F-4D97-AF65-F5344CB8AC3E}">
        <p14:creationId xmlns:p14="http://schemas.microsoft.com/office/powerpoint/2010/main" val="37608501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6"/>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8"/>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1"/>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4"/>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animBg="1"/>
      <p:bldP spid="14" grpId="0"/>
      <p:bldP spid="19"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6C2B390-1134-8405-CA42-637A78825F5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F8ADC81-1E86-507F-85AE-AFFC66AF5247}"/>
              </a:ext>
            </a:extLst>
          </p:cNvPr>
          <p:cNvSpPr>
            <a:spLocks noGrp="1"/>
          </p:cNvSpPr>
          <p:nvPr>
            <p:ph type="title"/>
          </p:nvPr>
        </p:nvSpPr>
        <p:spPr>
          <a:xfrm>
            <a:off x="529389" y="435827"/>
            <a:ext cx="7890326" cy="530225"/>
          </a:xfrm>
        </p:spPr>
        <p:txBody>
          <a:bodyPr anchor="b">
            <a:normAutofit/>
          </a:bodyPr>
          <a:lstStyle/>
          <a:p>
            <a:r>
              <a:rPr lang="en-AU" sz="3000" dirty="0">
                <a:solidFill>
                  <a:schemeClr val="accent1"/>
                </a:solidFill>
                <a:latin typeface="ABC Oracle Medium" panose="020B0504040202060203" pitchFamily="34" charset="77"/>
              </a:rPr>
              <a:t>Effective marginal tax rates (EMTR) </a:t>
            </a:r>
          </a:p>
        </p:txBody>
      </p:sp>
      <p:sp>
        <p:nvSpPr>
          <p:cNvPr id="19" name="TextBox 18">
            <a:extLst>
              <a:ext uri="{FF2B5EF4-FFF2-40B4-BE49-F238E27FC236}">
                <a16:creationId xmlns:a16="http://schemas.microsoft.com/office/drawing/2014/main" id="{C948FE4D-E5ED-F012-FB0E-964BA843477B}"/>
              </a:ext>
            </a:extLst>
          </p:cNvPr>
          <p:cNvSpPr txBox="1"/>
          <p:nvPr/>
        </p:nvSpPr>
        <p:spPr>
          <a:xfrm>
            <a:off x="1596892" y="5667017"/>
            <a:ext cx="10376033" cy="400110"/>
          </a:xfrm>
          <a:prstGeom prst="rect">
            <a:avLst/>
          </a:prstGeom>
          <a:noFill/>
        </p:spPr>
        <p:txBody>
          <a:bodyPr wrap="square" rtlCol="0">
            <a:spAutoFit/>
          </a:bodyPr>
          <a:lstStyle/>
          <a:p>
            <a:r>
              <a:rPr lang="en-US" dirty="0">
                <a:solidFill>
                  <a:srgbClr val="C00000"/>
                </a:solidFill>
              </a:rPr>
              <a:t>If an </a:t>
            </a:r>
            <a:r>
              <a:rPr lang="en-US" sz="2000" dirty="0">
                <a:solidFill>
                  <a:srgbClr val="C00000"/>
                </a:solidFill>
              </a:rPr>
              <a:t>EMTR</a:t>
            </a:r>
            <a:r>
              <a:rPr lang="en-US" dirty="0">
                <a:solidFill>
                  <a:srgbClr val="C00000"/>
                </a:solidFill>
              </a:rPr>
              <a:t> of 47% disincentivizes, one cannot believe EMTRs of this magnitude are not enervating</a:t>
            </a:r>
          </a:p>
        </p:txBody>
      </p:sp>
      <p:graphicFrame>
        <p:nvGraphicFramePr>
          <p:cNvPr id="7" name="Table 6">
            <a:extLst>
              <a:ext uri="{FF2B5EF4-FFF2-40B4-BE49-F238E27FC236}">
                <a16:creationId xmlns:a16="http://schemas.microsoft.com/office/drawing/2014/main" id="{1556FAC9-2ADD-2A85-71D0-4CE3811B82FF}"/>
              </a:ext>
            </a:extLst>
          </p:cNvPr>
          <p:cNvGraphicFramePr>
            <a:graphicFrameLocks noGrp="1"/>
          </p:cNvGraphicFramePr>
          <p:nvPr>
            <p:extLst>
              <p:ext uri="{D42A27DB-BD31-4B8C-83A1-F6EECF244321}">
                <p14:modId xmlns:p14="http://schemas.microsoft.com/office/powerpoint/2010/main" val="3924336174"/>
              </p:ext>
            </p:extLst>
          </p:nvPr>
        </p:nvGraphicFramePr>
        <p:xfrm>
          <a:off x="1057795" y="1300112"/>
          <a:ext cx="9181465" cy="596900"/>
        </p:xfrm>
        <a:graphic>
          <a:graphicData uri="http://schemas.openxmlformats.org/drawingml/2006/table">
            <a:tbl>
              <a:tblPr firstRow="1" bandRow="1">
                <a:tableStyleId>{5C22544A-7EE6-4342-B048-85BDC9FD1C3A}</a:tableStyleId>
              </a:tblPr>
              <a:tblGrid>
                <a:gridCol w="5131435">
                  <a:extLst>
                    <a:ext uri="{9D8B030D-6E8A-4147-A177-3AD203B41FA5}">
                      <a16:colId xmlns:a16="http://schemas.microsoft.com/office/drawing/2014/main" val="3755284691"/>
                    </a:ext>
                  </a:extLst>
                </a:gridCol>
                <a:gridCol w="4050030">
                  <a:extLst>
                    <a:ext uri="{9D8B030D-6E8A-4147-A177-3AD203B41FA5}">
                      <a16:colId xmlns:a16="http://schemas.microsoft.com/office/drawing/2014/main" val="1901057019"/>
                    </a:ext>
                  </a:extLst>
                </a:gridCol>
              </a:tblGrid>
              <a:tr h="596900">
                <a:tc>
                  <a:txBody>
                    <a:bodyPr/>
                    <a:lstStyle/>
                    <a:p>
                      <a:pPr>
                        <a:buNone/>
                      </a:pPr>
                      <a:r>
                        <a:rPr lang="en-US" sz="2000" kern="100" dirty="0">
                          <a:effectLst/>
                        </a:rPr>
                        <a:t>Current position</a:t>
                      </a:r>
                      <a:endParaRPr lang="en-AU" sz="1200" kern="100" dirty="0">
                        <a:effectLst/>
                        <a:latin typeface="Aptos" panose="020B0004020202020204" pitchFamily="34" charset="0"/>
                        <a:ea typeface="Aptos" panose="020B0004020202020204" pitchFamily="34" charset="0"/>
                        <a:cs typeface="Times New Roman" panose="02020603050405020304" pitchFamily="18" charset="0"/>
                      </a:endParaRPr>
                    </a:p>
                  </a:txBody>
                  <a:tcPr anchor="ctr"/>
                </a:tc>
                <a:tc>
                  <a:txBody>
                    <a:bodyPr/>
                    <a:lstStyle/>
                    <a:p>
                      <a:pPr>
                        <a:buNone/>
                      </a:pPr>
                      <a:r>
                        <a:rPr lang="en-US" sz="2000" kern="100" dirty="0">
                          <a:effectLst/>
                        </a:rPr>
                        <a:t> Proposals</a:t>
                      </a:r>
                      <a:endParaRPr lang="en-AU" sz="1200" kern="100" dirty="0">
                        <a:effectLst/>
                        <a:latin typeface="Aptos" panose="020B0004020202020204" pitchFamily="34" charset="0"/>
                        <a:ea typeface="Aptos" panose="020B0004020202020204" pitchFamily="34" charset="0"/>
                        <a:cs typeface="Times New Roman" panose="02020603050405020304" pitchFamily="18" charset="0"/>
                      </a:endParaRPr>
                    </a:p>
                  </a:txBody>
                  <a:tcPr anchor="ctr"/>
                </a:tc>
                <a:extLst>
                  <a:ext uri="{0D108BD9-81ED-4DB2-BD59-A6C34878D82A}">
                    <a16:rowId xmlns:a16="http://schemas.microsoft.com/office/drawing/2014/main" val="2827429239"/>
                  </a:ext>
                </a:extLst>
              </a:tr>
            </a:tbl>
          </a:graphicData>
        </a:graphic>
      </p:graphicFrame>
      <p:graphicFrame>
        <p:nvGraphicFramePr>
          <p:cNvPr id="8" name="Table 7">
            <a:extLst>
              <a:ext uri="{FF2B5EF4-FFF2-40B4-BE49-F238E27FC236}">
                <a16:creationId xmlns:a16="http://schemas.microsoft.com/office/drawing/2014/main" id="{B2ACFF31-06A7-EE96-66C9-AAD1AE3FA159}"/>
              </a:ext>
            </a:extLst>
          </p:cNvPr>
          <p:cNvGraphicFramePr>
            <a:graphicFrameLocks noGrp="1"/>
          </p:cNvGraphicFramePr>
          <p:nvPr>
            <p:extLst>
              <p:ext uri="{D42A27DB-BD31-4B8C-83A1-F6EECF244321}">
                <p14:modId xmlns:p14="http://schemas.microsoft.com/office/powerpoint/2010/main" val="598629185"/>
              </p:ext>
            </p:extLst>
          </p:nvPr>
        </p:nvGraphicFramePr>
        <p:xfrm>
          <a:off x="1057794" y="1919135"/>
          <a:ext cx="9181465" cy="1005840"/>
        </p:xfrm>
        <a:graphic>
          <a:graphicData uri="http://schemas.openxmlformats.org/drawingml/2006/table">
            <a:tbl>
              <a:tblPr bandRow="1">
                <a:tableStyleId>{5C22544A-7EE6-4342-B048-85BDC9FD1C3A}</a:tableStyleId>
              </a:tblPr>
              <a:tblGrid>
                <a:gridCol w="5131435">
                  <a:extLst>
                    <a:ext uri="{9D8B030D-6E8A-4147-A177-3AD203B41FA5}">
                      <a16:colId xmlns:a16="http://schemas.microsoft.com/office/drawing/2014/main" val="1358704198"/>
                    </a:ext>
                  </a:extLst>
                </a:gridCol>
                <a:gridCol w="4050030">
                  <a:extLst>
                    <a:ext uri="{9D8B030D-6E8A-4147-A177-3AD203B41FA5}">
                      <a16:colId xmlns:a16="http://schemas.microsoft.com/office/drawing/2014/main" val="3151408282"/>
                    </a:ext>
                  </a:extLst>
                </a:gridCol>
              </a:tblGrid>
              <a:tr h="871855">
                <a:tc>
                  <a:txBody>
                    <a:bodyPr/>
                    <a:lstStyle/>
                    <a:p>
                      <a:pPr>
                        <a:buNone/>
                      </a:pPr>
                      <a:r>
                        <a:rPr lang="en-US" sz="2000" kern="100" dirty="0">
                          <a:effectLst/>
                        </a:rPr>
                        <a:t>Earnings (except from pension investments) are subject to tax and means tests creating EMTRs of up to 82% </a:t>
                      </a:r>
                      <a:endParaRPr lang="en-AU" sz="1200" kern="100" dirty="0">
                        <a:effectLst/>
                        <a:latin typeface="Aptos" panose="020B0004020202020204" pitchFamily="34" charset="0"/>
                        <a:ea typeface="Aptos" panose="020B0004020202020204" pitchFamily="34" charset="0"/>
                        <a:cs typeface="Times New Roman" panose="02020603050405020304" pitchFamily="18" charset="0"/>
                      </a:endParaRPr>
                    </a:p>
                  </a:txBody>
                  <a:tcPr anchor="ctr"/>
                </a:tc>
                <a:tc>
                  <a:txBody>
                    <a:bodyPr/>
                    <a:lstStyle/>
                    <a:p>
                      <a:pPr>
                        <a:buNone/>
                      </a:pPr>
                      <a:r>
                        <a:rPr lang="en-US" sz="2000" kern="100" dirty="0">
                          <a:effectLst/>
                        </a:rPr>
                        <a:t>Limit EMTR to 50% by giving credit for PAYG and recover any excess from annual tax refund</a:t>
                      </a:r>
                      <a:endParaRPr lang="en-AU" sz="1200" kern="100" dirty="0">
                        <a:effectLst/>
                        <a:latin typeface="Aptos" panose="020B0004020202020204" pitchFamily="34" charset="0"/>
                        <a:ea typeface="Aptos" panose="020B0004020202020204" pitchFamily="34" charset="0"/>
                        <a:cs typeface="Times New Roman" panose="02020603050405020304" pitchFamily="18" charset="0"/>
                      </a:endParaRPr>
                    </a:p>
                  </a:txBody>
                  <a:tcPr anchor="ctr"/>
                </a:tc>
                <a:extLst>
                  <a:ext uri="{0D108BD9-81ED-4DB2-BD59-A6C34878D82A}">
                    <a16:rowId xmlns:a16="http://schemas.microsoft.com/office/drawing/2014/main" val="3828165441"/>
                  </a:ext>
                </a:extLst>
              </a:tr>
            </a:tbl>
          </a:graphicData>
        </a:graphic>
      </p:graphicFrame>
      <p:graphicFrame>
        <p:nvGraphicFramePr>
          <p:cNvPr id="11" name="Table 10">
            <a:extLst>
              <a:ext uri="{FF2B5EF4-FFF2-40B4-BE49-F238E27FC236}">
                <a16:creationId xmlns:a16="http://schemas.microsoft.com/office/drawing/2014/main" id="{C27627BF-776B-C307-E113-6668125FE707}"/>
              </a:ext>
            </a:extLst>
          </p:cNvPr>
          <p:cNvGraphicFramePr>
            <a:graphicFrameLocks noGrp="1"/>
          </p:cNvGraphicFramePr>
          <p:nvPr>
            <p:extLst>
              <p:ext uri="{D42A27DB-BD31-4B8C-83A1-F6EECF244321}">
                <p14:modId xmlns:p14="http://schemas.microsoft.com/office/powerpoint/2010/main" val="2139832476"/>
              </p:ext>
            </p:extLst>
          </p:nvPr>
        </p:nvGraphicFramePr>
        <p:xfrm>
          <a:off x="1057795" y="2955180"/>
          <a:ext cx="9181465" cy="1310640"/>
        </p:xfrm>
        <a:graphic>
          <a:graphicData uri="http://schemas.openxmlformats.org/drawingml/2006/table">
            <a:tbl>
              <a:tblPr>
                <a:tableStyleId>{5C22544A-7EE6-4342-B048-85BDC9FD1C3A}</a:tableStyleId>
              </a:tblPr>
              <a:tblGrid>
                <a:gridCol w="5131435">
                  <a:extLst>
                    <a:ext uri="{9D8B030D-6E8A-4147-A177-3AD203B41FA5}">
                      <a16:colId xmlns:a16="http://schemas.microsoft.com/office/drawing/2014/main" val="3707208923"/>
                    </a:ext>
                  </a:extLst>
                </a:gridCol>
                <a:gridCol w="4050030">
                  <a:extLst>
                    <a:ext uri="{9D8B030D-6E8A-4147-A177-3AD203B41FA5}">
                      <a16:colId xmlns:a16="http://schemas.microsoft.com/office/drawing/2014/main" val="2108667124"/>
                    </a:ext>
                  </a:extLst>
                </a:gridCol>
              </a:tblGrid>
              <a:tr h="871855">
                <a:tc>
                  <a:txBody>
                    <a:bodyPr/>
                    <a:lstStyle/>
                    <a:p>
                      <a:pPr>
                        <a:buNone/>
                      </a:pPr>
                      <a:r>
                        <a:rPr lang="en-GB" sz="2000" kern="100" dirty="0">
                          <a:effectLst/>
                        </a:rPr>
                        <a:t>Pension, Energy and Education Supplements and Pharmaceutical, Telephone and Remote Area Allowances dependent on last $ of AP, creating </a:t>
                      </a:r>
                      <a:r>
                        <a:rPr lang="en-AU" sz="2000" kern="100" dirty="0">
                          <a:effectLst/>
                        </a:rPr>
                        <a:t>EMTRs &gt;&gt; 100%</a:t>
                      </a:r>
                      <a:endParaRPr lang="en-AU" sz="1200" kern="100" dirty="0">
                        <a:effectLst/>
                        <a:latin typeface="Aptos" panose="020B0004020202020204" pitchFamily="34" charset="0"/>
                        <a:ea typeface="Aptos" panose="020B0004020202020204" pitchFamily="34" charset="0"/>
                        <a:cs typeface="Times New Roman" panose="02020603050405020304" pitchFamily="18" charset="0"/>
                      </a:endParaRPr>
                    </a:p>
                  </a:txBody>
                  <a:tcPr anchor="ctr"/>
                </a:tc>
                <a:tc>
                  <a:txBody>
                    <a:bodyPr/>
                    <a:lstStyle/>
                    <a:p>
                      <a:pPr>
                        <a:buNone/>
                      </a:pPr>
                      <a:r>
                        <a:rPr lang="en-US" sz="2000" kern="100" dirty="0">
                          <a:effectLst/>
                        </a:rPr>
                        <a:t>Abolish all and consolidate in AP so they are means tested</a:t>
                      </a:r>
                      <a:endParaRPr lang="en-AU" sz="1200" kern="100" dirty="0">
                        <a:effectLst/>
                        <a:latin typeface="Aptos" panose="020B0004020202020204" pitchFamily="34" charset="0"/>
                        <a:ea typeface="Aptos" panose="020B0004020202020204" pitchFamily="34" charset="0"/>
                        <a:cs typeface="Times New Roman" panose="02020603050405020304" pitchFamily="18" charset="0"/>
                      </a:endParaRPr>
                    </a:p>
                  </a:txBody>
                  <a:tcPr anchor="ctr"/>
                </a:tc>
                <a:extLst>
                  <a:ext uri="{0D108BD9-81ED-4DB2-BD59-A6C34878D82A}">
                    <a16:rowId xmlns:a16="http://schemas.microsoft.com/office/drawing/2014/main" val="3914596656"/>
                  </a:ext>
                </a:extLst>
              </a:tr>
            </a:tbl>
          </a:graphicData>
        </a:graphic>
      </p:graphicFrame>
      <p:graphicFrame>
        <p:nvGraphicFramePr>
          <p:cNvPr id="12" name="Table 11">
            <a:extLst>
              <a:ext uri="{FF2B5EF4-FFF2-40B4-BE49-F238E27FC236}">
                <a16:creationId xmlns:a16="http://schemas.microsoft.com/office/drawing/2014/main" id="{AD086FC5-4E98-5DDC-6834-847EEC7CBE1B}"/>
              </a:ext>
            </a:extLst>
          </p:cNvPr>
          <p:cNvGraphicFramePr>
            <a:graphicFrameLocks noGrp="1"/>
          </p:cNvGraphicFramePr>
          <p:nvPr>
            <p:extLst>
              <p:ext uri="{D42A27DB-BD31-4B8C-83A1-F6EECF244321}">
                <p14:modId xmlns:p14="http://schemas.microsoft.com/office/powerpoint/2010/main" val="2335769477"/>
              </p:ext>
            </p:extLst>
          </p:nvPr>
        </p:nvGraphicFramePr>
        <p:xfrm>
          <a:off x="1057795" y="4292907"/>
          <a:ext cx="9181465" cy="871855"/>
        </p:xfrm>
        <a:graphic>
          <a:graphicData uri="http://schemas.openxmlformats.org/drawingml/2006/table">
            <a:tbl>
              <a:tblPr bandRow="1">
                <a:tableStyleId>{5C22544A-7EE6-4342-B048-85BDC9FD1C3A}</a:tableStyleId>
              </a:tblPr>
              <a:tblGrid>
                <a:gridCol w="5131435">
                  <a:extLst>
                    <a:ext uri="{9D8B030D-6E8A-4147-A177-3AD203B41FA5}">
                      <a16:colId xmlns:a16="http://schemas.microsoft.com/office/drawing/2014/main" val="4250615639"/>
                    </a:ext>
                  </a:extLst>
                </a:gridCol>
                <a:gridCol w="4050030">
                  <a:extLst>
                    <a:ext uri="{9D8B030D-6E8A-4147-A177-3AD203B41FA5}">
                      <a16:colId xmlns:a16="http://schemas.microsoft.com/office/drawing/2014/main" val="774305805"/>
                    </a:ext>
                  </a:extLst>
                </a:gridCol>
              </a:tblGrid>
              <a:tr h="871855">
                <a:tc>
                  <a:txBody>
                    <a:bodyPr/>
                    <a:lstStyle/>
                    <a:p>
                      <a:pPr>
                        <a:buNone/>
                      </a:pPr>
                      <a:r>
                        <a:rPr lang="en-US" sz="2000" kern="100" dirty="0">
                          <a:effectLst/>
                        </a:rPr>
                        <a:t>Pensioner Concession Card (worth $1k - $2.6.k depending on state) creates EMTR &gt;&gt; 100%</a:t>
                      </a:r>
                      <a:endParaRPr lang="en-AU" sz="1200" kern="100" dirty="0">
                        <a:effectLst/>
                        <a:latin typeface="Aptos" panose="020B0004020202020204" pitchFamily="34" charset="0"/>
                        <a:ea typeface="Aptos" panose="020B0004020202020204" pitchFamily="34" charset="0"/>
                        <a:cs typeface="Times New Roman" panose="02020603050405020304" pitchFamily="18" charset="0"/>
                      </a:endParaRPr>
                    </a:p>
                  </a:txBody>
                  <a:tcPr anchor="ctr"/>
                </a:tc>
                <a:tc>
                  <a:txBody>
                    <a:bodyPr/>
                    <a:lstStyle/>
                    <a:p>
                      <a:pPr>
                        <a:buNone/>
                      </a:pPr>
                      <a:r>
                        <a:rPr lang="en-US" sz="2000" kern="100" dirty="0">
                          <a:effectLst/>
                        </a:rPr>
                        <a:t>Abolish – let the states develop their own targets </a:t>
                      </a:r>
                      <a:endParaRPr lang="en-AU" sz="1200" kern="100" dirty="0">
                        <a:effectLst/>
                        <a:latin typeface="Aptos" panose="020B0004020202020204" pitchFamily="34" charset="0"/>
                        <a:ea typeface="Aptos" panose="020B0004020202020204" pitchFamily="34" charset="0"/>
                        <a:cs typeface="Times New Roman" panose="02020603050405020304" pitchFamily="18" charset="0"/>
                      </a:endParaRPr>
                    </a:p>
                  </a:txBody>
                  <a:tcPr anchor="ctr"/>
                </a:tc>
                <a:extLst>
                  <a:ext uri="{0D108BD9-81ED-4DB2-BD59-A6C34878D82A}">
                    <a16:rowId xmlns:a16="http://schemas.microsoft.com/office/drawing/2014/main" val="1253668747"/>
                  </a:ext>
                </a:extLst>
              </a:tr>
            </a:tbl>
          </a:graphicData>
        </a:graphic>
      </p:graphicFrame>
      <p:sp>
        <p:nvSpPr>
          <p:cNvPr id="13" name="Slide Number Placeholder 12">
            <a:extLst>
              <a:ext uri="{FF2B5EF4-FFF2-40B4-BE49-F238E27FC236}">
                <a16:creationId xmlns:a16="http://schemas.microsoft.com/office/drawing/2014/main" id="{86B1EBA0-1C2C-09E1-D87F-AB1E8019D10F}"/>
              </a:ext>
            </a:extLst>
          </p:cNvPr>
          <p:cNvSpPr>
            <a:spLocks noGrp="1"/>
          </p:cNvSpPr>
          <p:nvPr>
            <p:ph type="sldNum" sz="quarter" idx="12"/>
          </p:nvPr>
        </p:nvSpPr>
        <p:spPr/>
        <p:txBody>
          <a:bodyPr/>
          <a:lstStyle/>
          <a:p>
            <a:fld id="{C1FF6DA9-008F-8B48-92A6-B652298478BF}" type="slidenum">
              <a:rPr lang="en-US" smtClean="0"/>
              <a:t>11</a:t>
            </a:fld>
            <a:endParaRPr lang="en-US" dirty="0"/>
          </a:p>
        </p:txBody>
      </p:sp>
    </p:spTree>
    <p:extLst>
      <p:ext uri="{BB962C8B-B14F-4D97-AF65-F5344CB8AC3E}">
        <p14:creationId xmlns:p14="http://schemas.microsoft.com/office/powerpoint/2010/main" val="23178759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200" y="1644650"/>
            <a:ext cx="10515600" cy="4351338"/>
          </a:xfrm>
        </p:spPr>
        <p:txBody>
          <a:bodyPr/>
          <a:lstStyle/>
          <a:p>
            <a:pPr marL="0" indent="0">
              <a:buNone/>
            </a:pPr>
            <a:r>
              <a:rPr lang="en-GB" dirty="0"/>
              <a:t>Support at Home packages are rationed and some 100,000 people are believed to be on waiting lists. </a:t>
            </a:r>
          </a:p>
          <a:p>
            <a:pPr marL="0" indent="0">
              <a:buNone/>
            </a:pPr>
            <a:r>
              <a:rPr lang="en-GB" dirty="0"/>
              <a:t>It would be fairer to reduce the size of the benefits or increase contributions to prevent an inexplicable difference in support for those on the list and others with packages.</a:t>
            </a:r>
            <a:r>
              <a:rPr lang="en-AU" dirty="0"/>
              <a:t> </a:t>
            </a:r>
          </a:p>
        </p:txBody>
      </p:sp>
      <p:sp>
        <p:nvSpPr>
          <p:cNvPr id="4" name="Title 1">
            <a:extLst>
              <a:ext uri="{FF2B5EF4-FFF2-40B4-BE49-F238E27FC236}">
                <a16:creationId xmlns:a16="http://schemas.microsoft.com/office/drawing/2014/main" id="{B2EED14B-D97E-EDF7-9399-8759C910D81F}"/>
              </a:ext>
            </a:extLst>
          </p:cNvPr>
          <p:cNvSpPr txBox="1">
            <a:spLocks/>
          </p:cNvSpPr>
          <p:nvPr/>
        </p:nvSpPr>
        <p:spPr>
          <a:xfrm>
            <a:off x="529389" y="435827"/>
            <a:ext cx="7890326" cy="530225"/>
          </a:xfrm>
          <a:prstGeom prst="rect">
            <a:avLst/>
          </a:prstGeom>
        </p:spPr>
        <p:txBody>
          <a:bodyPr vert="horz" lIns="91440" tIns="45720" rIns="91440" bIns="45720" rtlCol="0" anchor="b">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AU" sz="3000" dirty="0">
                <a:solidFill>
                  <a:schemeClr val="accent1"/>
                </a:solidFill>
                <a:latin typeface="ABC Oracle Medium" panose="020B0504040202060203" pitchFamily="34" charset="77"/>
              </a:rPr>
              <a:t>Home care packages</a:t>
            </a:r>
          </a:p>
        </p:txBody>
      </p:sp>
      <p:sp>
        <p:nvSpPr>
          <p:cNvPr id="2" name="Slide Number Placeholder 1">
            <a:extLst>
              <a:ext uri="{FF2B5EF4-FFF2-40B4-BE49-F238E27FC236}">
                <a16:creationId xmlns:a16="http://schemas.microsoft.com/office/drawing/2014/main" id="{53C5D60B-89C3-D6F1-767E-3242F3EB6FEA}"/>
              </a:ext>
            </a:extLst>
          </p:cNvPr>
          <p:cNvSpPr>
            <a:spLocks noGrp="1"/>
          </p:cNvSpPr>
          <p:nvPr>
            <p:ph type="sldNum" sz="quarter" idx="12"/>
          </p:nvPr>
        </p:nvSpPr>
        <p:spPr/>
        <p:txBody>
          <a:bodyPr/>
          <a:lstStyle/>
          <a:p>
            <a:fld id="{C1FF6DA9-008F-8B48-92A6-B652298478BF}" type="slidenum">
              <a:rPr lang="en-US" smtClean="0"/>
              <a:t>12</a:t>
            </a:fld>
            <a:endParaRPr lang="en-US" dirty="0"/>
          </a:p>
        </p:txBody>
      </p:sp>
    </p:spTree>
    <p:extLst>
      <p:ext uri="{BB962C8B-B14F-4D97-AF65-F5344CB8AC3E}">
        <p14:creationId xmlns:p14="http://schemas.microsoft.com/office/powerpoint/2010/main" val="350356587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52106F-88FC-B3EB-79FF-D04B613FE381}"/>
              </a:ext>
            </a:extLst>
          </p:cNvPr>
          <p:cNvSpPr>
            <a:spLocks noGrp="1"/>
          </p:cNvSpPr>
          <p:nvPr>
            <p:ph type="title"/>
          </p:nvPr>
        </p:nvSpPr>
        <p:spPr>
          <a:xfrm>
            <a:off x="278946" y="222250"/>
            <a:ext cx="10515600" cy="1325563"/>
          </a:xfrm>
        </p:spPr>
        <p:txBody>
          <a:bodyPr/>
          <a:lstStyle/>
          <a:p>
            <a:r>
              <a:rPr lang="en-AU" sz="3000" dirty="0">
                <a:solidFill>
                  <a:schemeClr val="accent1"/>
                </a:solidFill>
                <a:latin typeface="ABC Oracle Medium" panose="020B0504040202060203" pitchFamily="34" charset="77"/>
              </a:rPr>
              <a:t>Means tests for home and residential aged care</a:t>
            </a:r>
          </a:p>
        </p:txBody>
      </p:sp>
      <p:pic>
        <p:nvPicPr>
          <p:cNvPr id="4" name="Content Placeholder 3" descr="A blue and white calculator with a cross&#10;&#10;Description automatically generated">
            <a:extLst>
              <a:ext uri="{FF2B5EF4-FFF2-40B4-BE49-F238E27FC236}">
                <a16:creationId xmlns:a16="http://schemas.microsoft.com/office/drawing/2014/main" id="{95685966-5408-500F-C7F6-38D0ADD43EC3}"/>
              </a:ext>
            </a:extLst>
          </p:cNvPr>
          <p:cNvPicPr>
            <a:picLocks noGrp="1" noChangeAspect="1"/>
          </p:cNvPicPr>
          <p:nvPr>
            <p:ph idx="1"/>
          </p:nvPr>
        </p:nvPicPr>
        <p:blipFill>
          <a:blip r:embed="rId2"/>
          <a:stretch>
            <a:fillRect/>
          </a:stretch>
        </p:blipFill>
        <p:spPr>
          <a:xfrm>
            <a:off x="6049679" y="4383107"/>
            <a:ext cx="5921829" cy="1989992"/>
          </a:xfrm>
          <a:prstGeom prst="rect">
            <a:avLst/>
          </a:prstGeom>
        </p:spPr>
      </p:pic>
      <p:sp>
        <p:nvSpPr>
          <p:cNvPr id="5" name="TextBox 4">
            <a:extLst>
              <a:ext uri="{FF2B5EF4-FFF2-40B4-BE49-F238E27FC236}">
                <a16:creationId xmlns:a16="http://schemas.microsoft.com/office/drawing/2014/main" id="{7BEC4CBA-A650-D14C-546B-74438BE2F783}"/>
              </a:ext>
            </a:extLst>
          </p:cNvPr>
          <p:cNvSpPr txBox="1"/>
          <p:nvPr/>
        </p:nvSpPr>
        <p:spPr>
          <a:xfrm>
            <a:off x="899160" y="2476657"/>
            <a:ext cx="9639300" cy="830997"/>
          </a:xfrm>
          <a:prstGeom prst="rect">
            <a:avLst/>
          </a:prstGeom>
          <a:noFill/>
        </p:spPr>
        <p:txBody>
          <a:bodyPr wrap="square" rtlCol="0">
            <a:spAutoFit/>
          </a:bodyPr>
          <a:lstStyle/>
          <a:p>
            <a:pPr marL="285750" indent="-285750">
              <a:buFont typeface="Arial" panose="020B0604020202020204" pitchFamily="34" charset="0"/>
              <a:buChar char="•"/>
            </a:pPr>
            <a:r>
              <a:rPr lang="en-AU" sz="2400" dirty="0"/>
              <a:t>Provide financially equal support at home and residential aged care subsidies</a:t>
            </a:r>
          </a:p>
        </p:txBody>
      </p:sp>
      <p:sp>
        <p:nvSpPr>
          <p:cNvPr id="6" name="TextBox 5">
            <a:extLst>
              <a:ext uri="{FF2B5EF4-FFF2-40B4-BE49-F238E27FC236}">
                <a16:creationId xmlns:a16="http://schemas.microsoft.com/office/drawing/2014/main" id="{C100C474-794B-3363-2CE9-DADB518856BE}"/>
              </a:ext>
            </a:extLst>
          </p:cNvPr>
          <p:cNvSpPr txBox="1"/>
          <p:nvPr/>
        </p:nvSpPr>
        <p:spPr>
          <a:xfrm>
            <a:off x="857250" y="4948926"/>
            <a:ext cx="4953000" cy="461665"/>
          </a:xfrm>
          <a:prstGeom prst="rect">
            <a:avLst/>
          </a:prstGeom>
          <a:noFill/>
        </p:spPr>
        <p:txBody>
          <a:bodyPr wrap="square" rtlCol="0">
            <a:spAutoFit/>
          </a:bodyPr>
          <a:lstStyle/>
          <a:p>
            <a:pPr marL="285750" indent="-285750">
              <a:buFont typeface="Arial" panose="020B0604020202020204" pitchFamily="34" charset="0"/>
              <a:buChar char="•"/>
            </a:pPr>
            <a:r>
              <a:rPr lang="en-AU" sz="2400" dirty="0"/>
              <a:t>Strive for consistency and simplicity</a:t>
            </a:r>
          </a:p>
        </p:txBody>
      </p:sp>
      <p:sp>
        <p:nvSpPr>
          <p:cNvPr id="3" name="TextBox 2">
            <a:extLst>
              <a:ext uri="{FF2B5EF4-FFF2-40B4-BE49-F238E27FC236}">
                <a16:creationId xmlns:a16="http://schemas.microsoft.com/office/drawing/2014/main" id="{B8F94A85-4BE2-37E3-7584-F1FA85E552E8}"/>
              </a:ext>
            </a:extLst>
          </p:cNvPr>
          <p:cNvSpPr txBox="1"/>
          <p:nvPr/>
        </p:nvSpPr>
        <p:spPr>
          <a:xfrm>
            <a:off x="10014408" y="6119975"/>
            <a:ext cx="3514725" cy="230832"/>
          </a:xfrm>
          <a:prstGeom prst="rect">
            <a:avLst/>
          </a:prstGeom>
          <a:noFill/>
        </p:spPr>
        <p:txBody>
          <a:bodyPr wrap="square" rtlCol="0">
            <a:spAutoFit/>
          </a:bodyPr>
          <a:lstStyle/>
          <a:p>
            <a:r>
              <a:rPr lang="en-AU" sz="900" dirty="0"/>
              <a:t>Courtesy Cathy Nance</a:t>
            </a:r>
          </a:p>
        </p:txBody>
      </p:sp>
      <p:sp>
        <p:nvSpPr>
          <p:cNvPr id="7" name="Slide Number Placeholder 6">
            <a:extLst>
              <a:ext uri="{FF2B5EF4-FFF2-40B4-BE49-F238E27FC236}">
                <a16:creationId xmlns:a16="http://schemas.microsoft.com/office/drawing/2014/main" id="{0DAF5787-B5D1-197A-A1C6-22E8D8CB86AB}"/>
              </a:ext>
            </a:extLst>
          </p:cNvPr>
          <p:cNvSpPr>
            <a:spLocks noGrp="1"/>
          </p:cNvSpPr>
          <p:nvPr>
            <p:ph type="sldNum" sz="quarter" idx="12"/>
          </p:nvPr>
        </p:nvSpPr>
        <p:spPr/>
        <p:txBody>
          <a:bodyPr/>
          <a:lstStyle/>
          <a:p>
            <a:fld id="{C1FF6DA9-008F-8B48-92A6-B652298478BF}" type="slidenum">
              <a:rPr lang="en-US" smtClean="0"/>
              <a:t>13</a:t>
            </a:fld>
            <a:endParaRPr lang="en-US" dirty="0"/>
          </a:p>
        </p:txBody>
      </p:sp>
      <p:sp>
        <p:nvSpPr>
          <p:cNvPr id="8" name="TextBox 7">
            <a:extLst>
              <a:ext uri="{FF2B5EF4-FFF2-40B4-BE49-F238E27FC236}">
                <a16:creationId xmlns:a16="http://schemas.microsoft.com/office/drawing/2014/main" id="{3D5558B0-34BB-A0CB-485E-610D94251654}"/>
              </a:ext>
            </a:extLst>
          </p:cNvPr>
          <p:cNvSpPr txBox="1"/>
          <p:nvPr/>
        </p:nvSpPr>
        <p:spPr>
          <a:xfrm>
            <a:off x="916205" y="1766351"/>
            <a:ext cx="9639300" cy="830997"/>
          </a:xfrm>
          <a:prstGeom prst="rect">
            <a:avLst/>
          </a:prstGeom>
          <a:noFill/>
        </p:spPr>
        <p:txBody>
          <a:bodyPr wrap="square" rtlCol="0">
            <a:spAutoFit/>
          </a:bodyPr>
          <a:lstStyle/>
          <a:p>
            <a:pPr marL="285750" indent="-285750">
              <a:buFont typeface="Arial" panose="020B0604020202020204" pitchFamily="34" charset="0"/>
              <a:buChar char="•"/>
            </a:pPr>
            <a:r>
              <a:rPr lang="en-AU" sz="2400" dirty="0"/>
              <a:t>Use the same definition of means for Age Pension, home care packages, and residential support</a:t>
            </a:r>
          </a:p>
        </p:txBody>
      </p:sp>
      <p:sp>
        <p:nvSpPr>
          <p:cNvPr id="9" name="TextBox 8">
            <a:extLst>
              <a:ext uri="{FF2B5EF4-FFF2-40B4-BE49-F238E27FC236}">
                <a16:creationId xmlns:a16="http://schemas.microsoft.com/office/drawing/2014/main" id="{4DF90B6E-6152-C2A4-1414-7B56C908A478}"/>
              </a:ext>
            </a:extLst>
          </p:cNvPr>
          <p:cNvSpPr txBox="1"/>
          <p:nvPr/>
        </p:nvSpPr>
        <p:spPr>
          <a:xfrm>
            <a:off x="857250" y="3259529"/>
            <a:ext cx="9639300" cy="461665"/>
          </a:xfrm>
          <a:prstGeom prst="rect">
            <a:avLst/>
          </a:prstGeom>
          <a:noFill/>
        </p:spPr>
        <p:txBody>
          <a:bodyPr wrap="square" rtlCol="0">
            <a:spAutoFit/>
          </a:bodyPr>
          <a:lstStyle/>
          <a:p>
            <a:pPr marL="285750" indent="-285750">
              <a:buFont typeface="Arial" panose="020B0604020202020204" pitchFamily="34" charset="0"/>
              <a:buChar char="•"/>
            </a:pPr>
            <a:r>
              <a:rPr lang="en-AU" sz="2400" dirty="0"/>
              <a:t>Abolish the RAD (lump sum) payments for residential care</a:t>
            </a:r>
          </a:p>
        </p:txBody>
      </p:sp>
      <p:sp>
        <p:nvSpPr>
          <p:cNvPr id="10" name="TextBox 9">
            <a:extLst>
              <a:ext uri="{FF2B5EF4-FFF2-40B4-BE49-F238E27FC236}">
                <a16:creationId xmlns:a16="http://schemas.microsoft.com/office/drawing/2014/main" id="{9F21F4EB-A724-180E-7591-47BC0F155079}"/>
              </a:ext>
            </a:extLst>
          </p:cNvPr>
          <p:cNvSpPr txBox="1"/>
          <p:nvPr/>
        </p:nvSpPr>
        <p:spPr>
          <a:xfrm>
            <a:off x="857250" y="3682894"/>
            <a:ext cx="9639300" cy="461665"/>
          </a:xfrm>
          <a:prstGeom prst="rect">
            <a:avLst/>
          </a:prstGeom>
          <a:noFill/>
        </p:spPr>
        <p:txBody>
          <a:bodyPr wrap="square" rtlCol="0">
            <a:spAutoFit/>
          </a:bodyPr>
          <a:lstStyle/>
          <a:p>
            <a:pPr marL="285750" indent="-285750">
              <a:buFont typeface="Arial" panose="020B0604020202020204" pitchFamily="34" charset="0"/>
              <a:buChar char="•"/>
            </a:pPr>
            <a:r>
              <a:rPr lang="en-AU" sz="2400" dirty="0"/>
              <a:t>Remove grandfathering rules and – only if material – grandfather dollars </a:t>
            </a:r>
          </a:p>
        </p:txBody>
      </p:sp>
    </p:spTree>
    <p:extLst>
      <p:ext uri="{BB962C8B-B14F-4D97-AF65-F5344CB8AC3E}">
        <p14:creationId xmlns:p14="http://schemas.microsoft.com/office/powerpoint/2010/main" val="29731133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9"/>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0"/>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6"/>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4"/>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P spid="3" grpId="0"/>
      <p:bldP spid="9" grpId="0"/>
      <p:bldP spid="10"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4881687-7E31-3211-4BCC-691E9805238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F9B7643-1FF1-E1F8-56EB-056F2E6B4C44}"/>
              </a:ext>
            </a:extLst>
          </p:cNvPr>
          <p:cNvSpPr>
            <a:spLocks noGrp="1"/>
          </p:cNvSpPr>
          <p:nvPr>
            <p:ph type="title"/>
          </p:nvPr>
        </p:nvSpPr>
        <p:spPr>
          <a:xfrm>
            <a:off x="529389" y="435827"/>
            <a:ext cx="7890326" cy="530225"/>
          </a:xfrm>
        </p:spPr>
        <p:txBody>
          <a:bodyPr anchor="b">
            <a:normAutofit/>
          </a:bodyPr>
          <a:lstStyle/>
          <a:p>
            <a:r>
              <a:rPr lang="en-AU" sz="3000" dirty="0">
                <a:solidFill>
                  <a:schemeClr val="accent1"/>
                </a:solidFill>
                <a:latin typeface="ABC Oracle Medium" panose="020B0504040202060203" pitchFamily="34" charset="77"/>
              </a:rPr>
              <a:t>Simplify contribution rules </a:t>
            </a:r>
          </a:p>
        </p:txBody>
      </p:sp>
      <p:graphicFrame>
        <p:nvGraphicFramePr>
          <p:cNvPr id="3" name="Table 2">
            <a:extLst>
              <a:ext uri="{FF2B5EF4-FFF2-40B4-BE49-F238E27FC236}">
                <a16:creationId xmlns:a16="http://schemas.microsoft.com/office/drawing/2014/main" id="{02878036-56BB-7470-877F-D067A25102AF}"/>
              </a:ext>
            </a:extLst>
          </p:cNvPr>
          <p:cNvGraphicFramePr>
            <a:graphicFrameLocks noGrp="1"/>
          </p:cNvGraphicFramePr>
          <p:nvPr>
            <p:extLst>
              <p:ext uri="{D42A27DB-BD31-4B8C-83A1-F6EECF244321}">
                <p14:modId xmlns:p14="http://schemas.microsoft.com/office/powerpoint/2010/main" val="3151064602"/>
              </p:ext>
            </p:extLst>
          </p:nvPr>
        </p:nvGraphicFramePr>
        <p:xfrm>
          <a:off x="1155700" y="1151922"/>
          <a:ext cx="9880600" cy="1036320"/>
        </p:xfrm>
        <a:graphic>
          <a:graphicData uri="http://schemas.openxmlformats.org/drawingml/2006/table">
            <a:tbl>
              <a:tblPr firstRow="1" bandRow="1">
                <a:tableStyleId>{5C22544A-7EE6-4342-B048-85BDC9FD1C3A}</a:tableStyleId>
              </a:tblPr>
              <a:tblGrid>
                <a:gridCol w="5461000">
                  <a:extLst>
                    <a:ext uri="{9D8B030D-6E8A-4147-A177-3AD203B41FA5}">
                      <a16:colId xmlns:a16="http://schemas.microsoft.com/office/drawing/2014/main" val="2159503809"/>
                    </a:ext>
                  </a:extLst>
                </a:gridCol>
                <a:gridCol w="4419600">
                  <a:extLst>
                    <a:ext uri="{9D8B030D-6E8A-4147-A177-3AD203B41FA5}">
                      <a16:colId xmlns:a16="http://schemas.microsoft.com/office/drawing/2014/main" val="2111237427"/>
                    </a:ext>
                  </a:extLst>
                </a:gridCol>
              </a:tblGrid>
              <a:tr h="382270">
                <a:tc>
                  <a:txBody>
                    <a:bodyPr/>
                    <a:lstStyle/>
                    <a:p>
                      <a:pPr>
                        <a:buNone/>
                      </a:pPr>
                      <a:r>
                        <a:rPr lang="en-US" sz="2000" kern="1200">
                          <a:effectLst/>
                        </a:rPr>
                        <a:t>Current position</a:t>
                      </a:r>
                      <a:endParaRPr lang="en-AU" sz="1200" kern="100">
                        <a:effectLst/>
                        <a:latin typeface="Aptos" panose="020B0004020202020204" pitchFamily="34" charset="0"/>
                        <a:ea typeface="Aptos" panose="020B0004020202020204" pitchFamily="34" charset="0"/>
                        <a:cs typeface="Times New Roman" panose="02020603050405020304" pitchFamily="18" charset="0"/>
                      </a:endParaRPr>
                    </a:p>
                  </a:txBody>
                  <a:tcPr anchor="ctr"/>
                </a:tc>
                <a:tc>
                  <a:txBody>
                    <a:bodyPr/>
                    <a:lstStyle/>
                    <a:p>
                      <a:pPr>
                        <a:buNone/>
                      </a:pPr>
                      <a:r>
                        <a:rPr lang="en-US" sz="2000" kern="1200">
                          <a:effectLst/>
                        </a:rPr>
                        <a:t> Proposals</a:t>
                      </a:r>
                      <a:endParaRPr lang="en-AU" sz="1200" kern="100">
                        <a:effectLst/>
                        <a:latin typeface="Aptos" panose="020B0004020202020204" pitchFamily="34" charset="0"/>
                        <a:ea typeface="Aptos" panose="020B0004020202020204" pitchFamily="34" charset="0"/>
                        <a:cs typeface="Times New Roman" panose="02020603050405020304" pitchFamily="18" charset="0"/>
                      </a:endParaRPr>
                    </a:p>
                  </a:txBody>
                  <a:tcPr anchor="ctr"/>
                </a:tc>
                <a:extLst>
                  <a:ext uri="{0D108BD9-81ED-4DB2-BD59-A6C34878D82A}">
                    <a16:rowId xmlns:a16="http://schemas.microsoft.com/office/drawing/2014/main" val="1825536736"/>
                  </a:ext>
                </a:extLst>
              </a:tr>
              <a:tr h="617220">
                <a:tc>
                  <a:txBody>
                    <a:bodyPr/>
                    <a:lstStyle/>
                    <a:p>
                      <a:pPr>
                        <a:buNone/>
                      </a:pPr>
                      <a:r>
                        <a:rPr lang="en-US" sz="1800" kern="1200">
                          <a:effectLst/>
                        </a:rPr>
                        <a:t>$30k cap of deductible contributions and additional tax for those earning over $250k p.a. ($293)</a:t>
                      </a:r>
                      <a:endParaRPr lang="en-AU" sz="1200" kern="100">
                        <a:effectLst/>
                        <a:latin typeface="Aptos" panose="020B0004020202020204" pitchFamily="34" charset="0"/>
                        <a:ea typeface="Aptos" panose="020B0004020202020204" pitchFamily="34" charset="0"/>
                        <a:cs typeface="Times New Roman" panose="02020603050405020304" pitchFamily="18" charset="0"/>
                      </a:endParaRPr>
                    </a:p>
                  </a:txBody>
                  <a:tcPr anchor="ctr"/>
                </a:tc>
                <a:tc>
                  <a:txBody>
                    <a:bodyPr/>
                    <a:lstStyle/>
                    <a:p>
                      <a:pPr>
                        <a:buNone/>
                      </a:pPr>
                      <a:r>
                        <a:rPr lang="en-US" sz="1800" kern="1200" dirty="0">
                          <a:effectLst/>
                        </a:rPr>
                        <a:t>$293 now irrelevant – </a:t>
                      </a:r>
                      <a:r>
                        <a:rPr lang="en-US" sz="1800" u="sng" kern="1200" dirty="0">
                          <a:effectLst/>
                        </a:rPr>
                        <a:t>abolish</a:t>
                      </a:r>
                      <a:endParaRPr lang="en-AU" sz="1200" kern="100" dirty="0">
                        <a:effectLst/>
                        <a:latin typeface="Aptos" panose="020B0004020202020204" pitchFamily="34" charset="0"/>
                        <a:ea typeface="Aptos" panose="020B0004020202020204" pitchFamily="34" charset="0"/>
                        <a:cs typeface="Times New Roman" panose="02020603050405020304" pitchFamily="18" charset="0"/>
                      </a:endParaRPr>
                    </a:p>
                  </a:txBody>
                  <a:tcPr anchor="ctr"/>
                </a:tc>
                <a:extLst>
                  <a:ext uri="{0D108BD9-81ED-4DB2-BD59-A6C34878D82A}">
                    <a16:rowId xmlns:a16="http://schemas.microsoft.com/office/drawing/2014/main" val="3224338323"/>
                  </a:ext>
                </a:extLst>
              </a:tr>
            </a:tbl>
          </a:graphicData>
        </a:graphic>
      </p:graphicFrame>
      <p:graphicFrame>
        <p:nvGraphicFramePr>
          <p:cNvPr id="4" name="Table 3">
            <a:extLst>
              <a:ext uri="{FF2B5EF4-FFF2-40B4-BE49-F238E27FC236}">
                <a16:creationId xmlns:a16="http://schemas.microsoft.com/office/drawing/2014/main" id="{0E8E40EF-10B9-00F7-814E-01C5BAFB7B65}"/>
              </a:ext>
            </a:extLst>
          </p:cNvPr>
          <p:cNvGraphicFramePr>
            <a:graphicFrameLocks noGrp="1"/>
          </p:cNvGraphicFramePr>
          <p:nvPr>
            <p:extLst>
              <p:ext uri="{D42A27DB-BD31-4B8C-83A1-F6EECF244321}">
                <p14:modId xmlns:p14="http://schemas.microsoft.com/office/powerpoint/2010/main" val="1873749321"/>
              </p:ext>
            </p:extLst>
          </p:nvPr>
        </p:nvGraphicFramePr>
        <p:xfrm>
          <a:off x="1155700" y="2182019"/>
          <a:ext cx="9880600" cy="914400"/>
        </p:xfrm>
        <a:graphic>
          <a:graphicData uri="http://schemas.openxmlformats.org/drawingml/2006/table">
            <a:tbl>
              <a:tblPr>
                <a:tableStyleId>{5C22544A-7EE6-4342-B048-85BDC9FD1C3A}</a:tableStyleId>
              </a:tblPr>
              <a:tblGrid>
                <a:gridCol w="5461000">
                  <a:extLst>
                    <a:ext uri="{9D8B030D-6E8A-4147-A177-3AD203B41FA5}">
                      <a16:colId xmlns:a16="http://schemas.microsoft.com/office/drawing/2014/main" val="1273443383"/>
                    </a:ext>
                  </a:extLst>
                </a:gridCol>
                <a:gridCol w="4419600">
                  <a:extLst>
                    <a:ext uri="{9D8B030D-6E8A-4147-A177-3AD203B41FA5}">
                      <a16:colId xmlns:a16="http://schemas.microsoft.com/office/drawing/2014/main" val="4073405743"/>
                    </a:ext>
                  </a:extLst>
                </a:gridCol>
              </a:tblGrid>
              <a:tr h="881380">
                <a:tc>
                  <a:txBody>
                    <a:bodyPr/>
                    <a:lstStyle/>
                    <a:p>
                      <a:pPr>
                        <a:buNone/>
                      </a:pPr>
                      <a:r>
                        <a:rPr lang="en-AU" sz="1800" kern="1200" dirty="0">
                          <a:effectLst/>
                        </a:rPr>
                        <a:t>If balance &lt; $500k, can carry forward up to 5 years unused concessional contributions</a:t>
                      </a:r>
                      <a:endParaRPr lang="en-AU" sz="1200" kern="100" dirty="0">
                        <a:effectLst/>
                        <a:latin typeface="Aptos" panose="020B0004020202020204" pitchFamily="34" charset="0"/>
                        <a:ea typeface="Aptos" panose="020B0004020202020204" pitchFamily="34" charset="0"/>
                        <a:cs typeface="Times New Roman" panose="02020603050405020304" pitchFamily="18" charset="0"/>
                      </a:endParaRPr>
                    </a:p>
                  </a:txBody>
                  <a:tcPr anchor="ctr"/>
                </a:tc>
                <a:tc>
                  <a:txBody>
                    <a:bodyPr/>
                    <a:lstStyle/>
                    <a:p>
                      <a:pPr>
                        <a:buNone/>
                      </a:pPr>
                      <a:r>
                        <a:rPr lang="en-AU" sz="1800" kern="1200" dirty="0">
                          <a:effectLst/>
                        </a:rPr>
                        <a:t>Likely to immaterial except for a small group with volatile taxable income and limited borrowing power - </a:t>
                      </a:r>
                      <a:r>
                        <a:rPr lang="en-AU" sz="1800" u="sng" kern="1200" dirty="0">
                          <a:effectLst/>
                        </a:rPr>
                        <a:t>abolish</a:t>
                      </a:r>
                      <a:r>
                        <a:rPr lang="en-AU" sz="1800" kern="1200" dirty="0">
                          <a:effectLst/>
                        </a:rPr>
                        <a:t>. </a:t>
                      </a:r>
                      <a:endParaRPr lang="en-AU" sz="1200" kern="100" dirty="0">
                        <a:effectLst/>
                        <a:latin typeface="Aptos" panose="020B0004020202020204" pitchFamily="34" charset="0"/>
                        <a:ea typeface="Aptos" panose="020B0004020202020204" pitchFamily="34" charset="0"/>
                        <a:cs typeface="Times New Roman" panose="02020603050405020304" pitchFamily="18" charset="0"/>
                      </a:endParaRPr>
                    </a:p>
                  </a:txBody>
                  <a:tcPr anchor="ctr"/>
                </a:tc>
                <a:extLst>
                  <a:ext uri="{0D108BD9-81ED-4DB2-BD59-A6C34878D82A}">
                    <a16:rowId xmlns:a16="http://schemas.microsoft.com/office/drawing/2014/main" val="845978178"/>
                  </a:ext>
                </a:extLst>
              </a:tr>
            </a:tbl>
          </a:graphicData>
        </a:graphic>
      </p:graphicFrame>
      <p:graphicFrame>
        <p:nvGraphicFramePr>
          <p:cNvPr id="5" name="Table 4">
            <a:extLst>
              <a:ext uri="{FF2B5EF4-FFF2-40B4-BE49-F238E27FC236}">
                <a16:creationId xmlns:a16="http://schemas.microsoft.com/office/drawing/2014/main" id="{CD231A9D-62B9-021D-CB07-B3EBB1C32551}"/>
              </a:ext>
            </a:extLst>
          </p:cNvPr>
          <p:cNvGraphicFramePr>
            <a:graphicFrameLocks noGrp="1"/>
          </p:cNvGraphicFramePr>
          <p:nvPr>
            <p:extLst>
              <p:ext uri="{D42A27DB-BD31-4B8C-83A1-F6EECF244321}">
                <p14:modId xmlns:p14="http://schemas.microsoft.com/office/powerpoint/2010/main" val="2032923503"/>
              </p:ext>
            </p:extLst>
          </p:nvPr>
        </p:nvGraphicFramePr>
        <p:xfrm>
          <a:off x="1155700" y="3090704"/>
          <a:ext cx="9880600" cy="640080"/>
        </p:xfrm>
        <a:graphic>
          <a:graphicData uri="http://schemas.openxmlformats.org/drawingml/2006/table">
            <a:tbl>
              <a:tblPr bandRow="1">
                <a:tableStyleId>{5C22544A-7EE6-4342-B048-85BDC9FD1C3A}</a:tableStyleId>
              </a:tblPr>
              <a:tblGrid>
                <a:gridCol w="5461000">
                  <a:extLst>
                    <a:ext uri="{9D8B030D-6E8A-4147-A177-3AD203B41FA5}">
                      <a16:colId xmlns:a16="http://schemas.microsoft.com/office/drawing/2014/main" val="931449838"/>
                    </a:ext>
                  </a:extLst>
                </a:gridCol>
                <a:gridCol w="4419600">
                  <a:extLst>
                    <a:ext uri="{9D8B030D-6E8A-4147-A177-3AD203B41FA5}">
                      <a16:colId xmlns:a16="http://schemas.microsoft.com/office/drawing/2014/main" val="2842974112"/>
                    </a:ext>
                  </a:extLst>
                </a:gridCol>
              </a:tblGrid>
              <a:tr h="617220">
                <a:tc>
                  <a:txBody>
                    <a:bodyPr/>
                    <a:lstStyle/>
                    <a:p>
                      <a:pPr>
                        <a:buNone/>
                      </a:pPr>
                      <a:r>
                        <a:rPr lang="en-US" sz="1800" kern="1200" dirty="0">
                          <a:effectLst/>
                        </a:rPr>
                        <a:t>Bring forward 3 years of non-concessional contributions</a:t>
                      </a:r>
                      <a:endParaRPr lang="en-AU" sz="1200" kern="100" dirty="0">
                        <a:effectLst/>
                        <a:latin typeface="Aptos" panose="020B0004020202020204" pitchFamily="34" charset="0"/>
                        <a:ea typeface="Aptos" panose="020B0004020202020204" pitchFamily="34" charset="0"/>
                        <a:cs typeface="Times New Roman" panose="02020603050405020304" pitchFamily="18" charset="0"/>
                      </a:endParaRPr>
                    </a:p>
                  </a:txBody>
                  <a:tcPr anchor="ctr"/>
                </a:tc>
                <a:tc>
                  <a:txBody>
                    <a:bodyPr/>
                    <a:lstStyle/>
                    <a:p>
                      <a:pPr>
                        <a:buNone/>
                      </a:pPr>
                      <a:r>
                        <a:rPr lang="en-AU" sz="1800" kern="1200" dirty="0">
                          <a:effectLst/>
                        </a:rPr>
                        <a:t>Immaterial (15% of investment income for 1.5 years) – </a:t>
                      </a:r>
                      <a:r>
                        <a:rPr lang="en-AU" sz="1800" u="sng" kern="1200" dirty="0">
                          <a:effectLst/>
                        </a:rPr>
                        <a:t>abolish</a:t>
                      </a:r>
                      <a:endParaRPr lang="en-AU" sz="1200" kern="100" dirty="0">
                        <a:effectLst/>
                        <a:latin typeface="Aptos" panose="020B0004020202020204" pitchFamily="34" charset="0"/>
                        <a:ea typeface="Aptos" panose="020B0004020202020204" pitchFamily="34" charset="0"/>
                        <a:cs typeface="Times New Roman" panose="02020603050405020304" pitchFamily="18" charset="0"/>
                      </a:endParaRPr>
                    </a:p>
                  </a:txBody>
                  <a:tcPr anchor="ctr"/>
                </a:tc>
                <a:extLst>
                  <a:ext uri="{0D108BD9-81ED-4DB2-BD59-A6C34878D82A}">
                    <a16:rowId xmlns:a16="http://schemas.microsoft.com/office/drawing/2014/main" val="2633396617"/>
                  </a:ext>
                </a:extLst>
              </a:tr>
            </a:tbl>
          </a:graphicData>
        </a:graphic>
      </p:graphicFrame>
      <p:graphicFrame>
        <p:nvGraphicFramePr>
          <p:cNvPr id="11" name="Table 10">
            <a:extLst>
              <a:ext uri="{FF2B5EF4-FFF2-40B4-BE49-F238E27FC236}">
                <a16:creationId xmlns:a16="http://schemas.microsoft.com/office/drawing/2014/main" id="{8F16C2C1-255F-DE81-2D52-61A4D11603F2}"/>
              </a:ext>
            </a:extLst>
          </p:cNvPr>
          <p:cNvGraphicFramePr>
            <a:graphicFrameLocks noGrp="1"/>
          </p:cNvGraphicFramePr>
          <p:nvPr>
            <p:extLst>
              <p:ext uri="{D42A27DB-BD31-4B8C-83A1-F6EECF244321}">
                <p14:modId xmlns:p14="http://schemas.microsoft.com/office/powerpoint/2010/main" val="2680706566"/>
              </p:ext>
            </p:extLst>
          </p:nvPr>
        </p:nvGraphicFramePr>
        <p:xfrm>
          <a:off x="1155700" y="3728086"/>
          <a:ext cx="9880600" cy="914400"/>
        </p:xfrm>
        <a:graphic>
          <a:graphicData uri="http://schemas.openxmlformats.org/drawingml/2006/table">
            <a:tbl>
              <a:tblPr firstRow="1" bandRow="1"/>
              <a:tblGrid>
                <a:gridCol w="5461000">
                  <a:extLst>
                    <a:ext uri="{9D8B030D-6E8A-4147-A177-3AD203B41FA5}">
                      <a16:colId xmlns:a16="http://schemas.microsoft.com/office/drawing/2014/main" val="328302059"/>
                    </a:ext>
                  </a:extLst>
                </a:gridCol>
                <a:gridCol w="4419600">
                  <a:extLst>
                    <a:ext uri="{9D8B030D-6E8A-4147-A177-3AD203B41FA5}">
                      <a16:colId xmlns:a16="http://schemas.microsoft.com/office/drawing/2014/main" val="1620400704"/>
                    </a:ext>
                  </a:extLst>
                </a:gridCol>
              </a:tblGrid>
              <a:tr h="881380">
                <a:tc>
                  <a:txBody>
                    <a:bodyPr/>
                    <a:lstStyle/>
                    <a:p>
                      <a:pPr>
                        <a:buNone/>
                      </a:pPr>
                      <a:r>
                        <a:rPr lang="en-AU" sz="1800" kern="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Up to $500 for </a:t>
                      </a:r>
                      <a:r>
                        <a:rPr lang="en-GB" sz="1800" kern="1200" dirty="0">
                          <a:solidFill>
                            <a:srgbClr val="000000"/>
                          </a:solidFill>
                          <a:effectLst/>
                          <a:latin typeface="Aptos" panose="020B0004020202020204" pitchFamily="34" charset="0"/>
                          <a:ea typeface="Times New Roman" panose="02020603050405020304" pitchFamily="18" charset="0"/>
                          <a:cs typeface="Times New Roman" panose="02020603050405020304" pitchFamily="18" charset="0"/>
                        </a:rPr>
                        <a:t>Government Co-Contribution for Low Income Earners and $540 Spouse Contribution</a:t>
                      </a:r>
                      <a:endParaRPr lang="en-AU" sz="1200" kern="100" dirty="0">
                        <a:effectLst/>
                        <a:latin typeface="Aptos" panose="020B0004020202020204" pitchFamily="34" charset="0"/>
                        <a:ea typeface="Aptos" panose="020B0004020202020204" pitchFamily="34" charset="0"/>
                        <a:cs typeface="Times New Roman" panose="02020603050405020304" pitchFamily="18" charset="0"/>
                      </a:endParaRPr>
                    </a:p>
                  </a:txBody>
                  <a:tcPr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buNone/>
                      </a:pPr>
                      <a:r>
                        <a:rPr lang="en-AU" sz="1800" kern="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Immaterial over a lifetime relative to the value of the Age Pension, and dependent on being informed – </a:t>
                      </a:r>
                      <a:r>
                        <a:rPr lang="en-AU" sz="1800" u="sng" kern="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abolish</a:t>
                      </a:r>
                      <a:endParaRPr lang="en-AU" sz="1200" kern="100" dirty="0">
                        <a:effectLst/>
                        <a:latin typeface="Aptos" panose="020B0004020202020204" pitchFamily="34" charset="0"/>
                        <a:ea typeface="Aptos" panose="020B0004020202020204" pitchFamily="34" charset="0"/>
                        <a:cs typeface="Times New Roman" panose="02020603050405020304" pitchFamily="18" charset="0"/>
                      </a:endParaRPr>
                    </a:p>
                  </a:txBody>
                  <a:tcPr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extLst>
                  <a:ext uri="{0D108BD9-81ED-4DB2-BD59-A6C34878D82A}">
                    <a16:rowId xmlns:a16="http://schemas.microsoft.com/office/drawing/2014/main" val="1753284949"/>
                  </a:ext>
                </a:extLst>
              </a:tr>
            </a:tbl>
          </a:graphicData>
        </a:graphic>
      </p:graphicFrame>
      <p:graphicFrame>
        <p:nvGraphicFramePr>
          <p:cNvPr id="12" name="Table 11">
            <a:extLst>
              <a:ext uri="{FF2B5EF4-FFF2-40B4-BE49-F238E27FC236}">
                <a16:creationId xmlns:a16="http://schemas.microsoft.com/office/drawing/2014/main" id="{4D0E1238-6BB9-B2B7-1168-472642119500}"/>
              </a:ext>
            </a:extLst>
          </p:cNvPr>
          <p:cNvGraphicFramePr>
            <a:graphicFrameLocks noGrp="1"/>
          </p:cNvGraphicFramePr>
          <p:nvPr>
            <p:extLst>
              <p:ext uri="{D42A27DB-BD31-4B8C-83A1-F6EECF244321}">
                <p14:modId xmlns:p14="http://schemas.microsoft.com/office/powerpoint/2010/main" val="3933014902"/>
              </p:ext>
            </p:extLst>
          </p:nvPr>
        </p:nvGraphicFramePr>
        <p:xfrm>
          <a:off x="1155700" y="4633754"/>
          <a:ext cx="9880600" cy="640080"/>
        </p:xfrm>
        <a:graphic>
          <a:graphicData uri="http://schemas.openxmlformats.org/drawingml/2006/table">
            <a:tbl>
              <a:tblPr bandRow="1">
                <a:tableStyleId>{5C22544A-7EE6-4342-B048-85BDC9FD1C3A}</a:tableStyleId>
              </a:tblPr>
              <a:tblGrid>
                <a:gridCol w="5461000">
                  <a:extLst>
                    <a:ext uri="{9D8B030D-6E8A-4147-A177-3AD203B41FA5}">
                      <a16:colId xmlns:a16="http://schemas.microsoft.com/office/drawing/2014/main" val="4313110"/>
                    </a:ext>
                  </a:extLst>
                </a:gridCol>
                <a:gridCol w="4419600">
                  <a:extLst>
                    <a:ext uri="{9D8B030D-6E8A-4147-A177-3AD203B41FA5}">
                      <a16:colId xmlns:a16="http://schemas.microsoft.com/office/drawing/2014/main" val="3548635867"/>
                    </a:ext>
                  </a:extLst>
                </a:gridCol>
              </a:tblGrid>
              <a:tr h="617220">
                <a:tc>
                  <a:txBody>
                    <a:bodyPr/>
                    <a:lstStyle/>
                    <a:p>
                      <a:pPr>
                        <a:buNone/>
                      </a:pPr>
                      <a:r>
                        <a:rPr lang="en-AU" sz="1800" kern="1200" dirty="0">
                          <a:effectLst/>
                        </a:rPr>
                        <a:t>Up to $500 </a:t>
                      </a:r>
                      <a:r>
                        <a:rPr lang="en-GB" sz="1800" kern="1200" dirty="0">
                          <a:effectLst/>
                        </a:rPr>
                        <a:t>Low Income Superannuation Tax Offset (LISTO)</a:t>
                      </a:r>
                      <a:endParaRPr lang="en-AU" sz="1200" kern="100" dirty="0">
                        <a:effectLst/>
                        <a:latin typeface="Aptos" panose="020B0004020202020204" pitchFamily="34" charset="0"/>
                        <a:ea typeface="Aptos" panose="020B0004020202020204" pitchFamily="34" charset="0"/>
                        <a:cs typeface="Times New Roman" panose="02020603050405020304" pitchFamily="18" charset="0"/>
                      </a:endParaRPr>
                    </a:p>
                  </a:txBody>
                  <a:tcPr anchor="ctr"/>
                </a:tc>
                <a:tc>
                  <a:txBody>
                    <a:bodyPr/>
                    <a:lstStyle/>
                    <a:p>
                      <a:pPr>
                        <a:buNone/>
                      </a:pPr>
                      <a:r>
                        <a:rPr lang="en-AU" sz="1800" kern="1200" dirty="0">
                          <a:effectLst/>
                        </a:rPr>
                        <a:t>Also immaterial, but administered by funds automatically so less onerous - ?</a:t>
                      </a:r>
                      <a:endParaRPr lang="en-AU" sz="1200" kern="100" dirty="0">
                        <a:effectLst/>
                        <a:latin typeface="Aptos" panose="020B0004020202020204" pitchFamily="34" charset="0"/>
                        <a:ea typeface="Aptos" panose="020B0004020202020204" pitchFamily="34" charset="0"/>
                        <a:cs typeface="Times New Roman" panose="02020603050405020304" pitchFamily="18" charset="0"/>
                      </a:endParaRPr>
                    </a:p>
                  </a:txBody>
                  <a:tcPr anchor="ctr"/>
                </a:tc>
                <a:extLst>
                  <a:ext uri="{0D108BD9-81ED-4DB2-BD59-A6C34878D82A}">
                    <a16:rowId xmlns:a16="http://schemas.microsoft.com/office/drawing/2014/main" val="2628760725"/>
                  </a:ext>
                </a:extLst>
              </a:tr>
            </a:tbl>
          </a:graphicData>
        </a:graphic>
      </p:graphicFrame>
      <p:graphicFrame>
        <p:nvGraphicFramePr>
          <p:cNvPr id="13" name="Table 12">
            <a:extLst>
              <a:ext uri="{FF2B5EF4-FFF2-40B4-BE49-F238E27FC236}">
                <a16:creationId xmlns:a16="http://schemas.microsoft.com/office/drawing/2014/main" id="{4DD79131-1CB4-C012-B609-A4CB4B4A50E6}"/>
              </a:ext>
            </a:extLst>
          </p:cNvPr>
          <p:cNvGraphicFramePr>
            <a:graphicFrameLocks noGrp="1"/>
          </p:cNvGraphicFramePr>
          <p:nvPr>
            <p:extLst>
              <p:ext uri="{D42A27DB-BD31-4B8C-83A1-F6EECF244321}">
                <p14:modId xmlns:p14="http://schemas.microsoft.com/office/powerpoint/2010/main" val="3251750094"/>
              </p:ext>
            </p:extLst>
          </p:nvPr>
        </p:nvGraphicFramePr>
        <p:xfrm>
          <a:off x="1155700" y="5262404"/>
          <a:ext cx="9880600" cy="640080"/>
        </p:xfrm>
        <a:graphic>
          <a:graphicData uri="http://schemas.openxmlformats.org/drawingml/2006/table">
            <a:tbl>
              <a:tblPr>
                <a:tableStyleId>{5C22544A-7EE6-4342-B048-85BDC9FD1C3A}</a:tableStyleId>
              </a:tblPr>
              <a:tblGrid>
                <a:gridCol w="5461000">
                  <a:extLst>
                    <a:ext uri="{9D8B030D-6E8A-4147-A177-3AD203B41FA5}">
                      <a16:colId xmlns:a16="http://schemas.microsoft.com/office/drawing/2014/main" val="453349040"/>
                    </a:ext>
                  </a:extLst>
                </a:gridCol>
                <a:gridCol w="4419600">
                  <a:extLst>
                    <a:ext uri="{9D8B030D-6E8A-4147-A177-3AD203B41FA5}">
                      <a16:colId xmlns:a16="http://schemas.microsoft.com/office/drawing/2014/main" val="4204614289"/>
                    </a:ext>
                  </a:extLst>
                </a:gridCol>
              </a:tblGrid>
              <a:tr h="617220">
                <a:tc>
                  <a:txBody>
                    <a:bodyPr/>
                    <a:lstStyle/>
                    <a:p>
                      <a:pPr>
                        <a:buNone/>
                      </a:pPr>
                      <a:r>
                        <a:rPr lang="en-AU" sz="1800" kern="1200" dirty="0">
                          <a:effectLst/>
                        </a:rPr>
                        <a:t>Up to $50k into Homesaver for house deposit</a:t>
                      </a:r>
                      <a:endParaRPr lang="en-AU" sz="1200" kern="100" dirty="0">
                        <a:effectLst/>
                        <a:latin typeface="Aptos" panose="020B0004020202020204" pitchFamily="34" charset="0"/>
                        <a:ea typeface="Aptos" panose="020B0004020202020204" pitchFamily="34" charset="0"/>
                        <a:cs typeface="Times New Roman" panose="02020603050405020304" pitchFamily="18" charset="0"/>
                      </a:endParaRPr>
                    </a:p>
                  </a:txBody>
                  <a:tcPr anchor="ctr"/>
                </a:tc>
                <a:tc>
                  <a:txBody>
                    <a:bodyPr/>
                    <a:lstStyle/>
                    <a:p>
                      <a:pPr>
                        <a:buNone/>
                      </a:pPr>
                      <a:r>
                        <a:rPr lang="en-AU" sz="1800" kern="1200" dirty="0">
                          <a:effectLst/>
                        </a:rPr>
                        <a:t>Immaterial relative to cost of house - either increase to </a:t>
                      </a:r>
                      <a:r>
                        <a:rPr lang="en-AU" sz="1800" u="sng" kern="1200" dirty="0">
                          <a:effectLst/>
                        </a:rPr>
                        <a:t>$300K or abolish</a:t>
                      </a:r>
                      <a:endParaRPr lang="en-AU" sz="1200" kern="100" dirty="0">
                        <a:effectLst/>
                        <a:latin typeface="Aptos" panose="020B0004020202020204" pitchFamily="34" charset="0"/>
                        <a:ea typeface="Aptos" panose="020B0004020202020204" pitchFamily="34" charset="0"/>
                        <a:cs typeface="Times New Roman" panose="02020603050405020304" pitchFamily="18" charset="0"/>
                      </a:endParaRPr>
                    </a:p>
                  </a:txBody>
                  <a:tcPr anchor="ctr"/>
                </a:tc>
                <a:extLst>
                  <a:ext uri="{0D108BD9-81ED-4DB2-BD59-A6C34878D82A}">
                    <a16:rowId xmlns:a16="http://schemas.microsoft.com/office/drawing/2014/main" val="3033665477"/>
                  </a:ext>
                </a:extLst>
              </a:tr>
            </a:tbl>
          </a:graphicData>
        </a:graphic>
      </p:graphicFrame>
      <p:sp>
        <p:nvSpPr>
          <p:cNvPr id="17" name="Slide Number Placeholder 16">
            <a:extLst>
              <a:ext uri="{FF2B5EF4-FFF2-40B4-BE49-F238E27FC236}">
                <a16:creationId xmlns:a16="http://schemas.microsoft.com/office/drawing/2014/main" id="{62775F9D-4ECC-1DE0-023F-51E886054B37}"/>
              </a:ext>
            </a:extLst>
          </p:cNvPr>
          <p:cNvSpPr>
            <a:spLocks noGrp="1"/>
          </p:cNvSpPr>
          <p:nvPr>
            <p:ph type="sldNum" sz="quarter" idx="12"/>
          </p:nvPr>
        </p:nvSpPr>
        <p:spPr/>
        <p:txBody>
          <a:bodyPr/>
          <a:lstStyle/>
          <a:p>
            <a:fld id="{C1FF6DA9-008F-8B48-92A6-B652298478BF}" type="slidenum">
              <a:rPr lang="en-US" smtClean="0"/>
              <a:t>14</a:t>
            </a:fld>
            <a:endParaRPr lang="en-US" dirty="0"/>
          </a:p>
        </p:txBody>
      </p:sp>
    </p:spTree>
    <p:extLst>
      <p:ext uri="{BB962C8B-B14F-4D97-AF65-F5344CB8AC3E}">
        <p14:creationId xmlns:p14="http://schemas.microsoft.com/office/powerpoint/2010/main" val="4998204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ppt_w</p:attrName>
                                        </p:attrNameLst>
                                      </p:cBhvr>
                                      <p:tavLst>
                                        <p:tav tm="0">
                                          <p:val>
                                            <p:fltVal val="0"/>
                                          </p:val>
                                        </p:tav>
                                        <p:tav tm="100000">
                                          <p:val>
                                            <p:strVal val="#ppt_w"/>
                                          </p:val>
                                        </p:tav>
                                      </p:tavLst>
                                    </p:anim>
                                    <p:anim calcmode="lin" valueType="num">
                                      <p:cBhvr>
                                        <p:cTn id="8" dur="500" fill="hold"/>
                                        <p:tgtEl>
                                          <p:spTgt spid="4"/>
                                        </p:tgtEl>
                                        <p:attrNameLst>
                                          <p:attrName>ppt_h</p:attrName>
                                        </p:attrNameLst>
                                      </p:cBhvr>
                                      <p:tavLst>
                                        <p:tav tm="0">
                                          <p:val>
                                            <p:fltVal val="0"/>
                                          </p:val>
                                        </p:tav>
                                        <p:tav tm="100000">
                                          <p:val>
                                            <p:strVal val="#ppt_h"/>
                                          </p:val>
                                        </p:tav>
                                      </p:tavLst>
                                    </p:anim>
                                    <p:animEffect transition="in" filter="fade">
                                      <p:cBhvr>
                                        <p:cTn id="9" dur="500"/>
                                        <p:tgtEl>
                                          <p:spTgt spid="4"/>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nodeType="clickEffect">
                                  <p:stCondLst>
                                    <p:cond delay="0"/>
                                  </p:stCondLst>
                                  <p:childTnLst>
                                    <p:set>
                                      <p:cBhvr>
                                        <p:cTn id="13" dur="1" fill="hold">
                                          <p:stCondLst>
                                            <p:cond delay="0"/>
                                          </p:stCondLst>
                                        </p:cTn>
                                        <p:tgtEl>
                                          <p:spTgt spid="5"/>
                                        </p:tgtEl>
                                        <p:attrNameLst>
                                          <p:attrName>style.visibility</p:attrName>
                                        </p:attrNameLst>
                                      </p:cBhvr>
                                      <p:to>
                                        <p:strVal val="visible"/>
                                      </p:to>
                                    </p:set>
                                    <p:anim calcmode="lin" valueType="num">
                                      <p:cBhvr>
                                        <p:cTn id="14" dur="500" fill="hold"/>
                                        <p:tgtEl>
                                          <p:spTgt spid="5"/>
                                        </p:tgtEl>
                                        <p:attrNameLst>
                                          <p:attrName>ppt_w</p:attrName>
                                        </p:attrNameLst>
                                      </p:cBhvr>
                                      <p:tavLst>
                                        <p:tav tm="0">
                                          <p:val>
                                            <p:fltVal val="0"/>
                                          </p:val>
                                        </p:tav>
                                        <p:tav tm="100000">
                                          <p:val>
                                            <p:strVal val="#ppt_w"/>
                                          </p:val>
                                        </p:tav>
                                      </p:tavLst>
                                    </p:anim>
                                    <p:anim calcmode="lin" valueType="num">
                                      <p:cBhvr>
                                        <p:cTn id="15" dur="500" fill="hold"/>
                                        <p:tgtEl>
                                          <p:spTgt spid="5"/>
                                        </p:tgtEl>
                                        <p:attrNameLst>
                                          <p:attrName>ppt_h</p:attrName>
                                        </p:attrNameLst>
                                      </p:cBhvr>
                                      <p:tavLst>
                                        <p:tav tm="0">
                                          <p:val>
                                            <p:fltVal val="0"/>
                                          </p:val>
                                        </p:tav>
                                        <p:tav tm="100000">
                                          <p:val>
                                            <p:strVal val="#ppt_h"/>
                                          </p:val>
                                        </p:tav>
                                      </p:tavLst>
                                    </p:anim>
                                    <p:animEffect transition="in" filter="fade">
                                      <p:cBhvr>
                                        <p:cTn id="16" dur="500"/>
                                        <p:tgtEl>
                                          <p:spTgt spid="5"/>
                                        </p:tgtEl>
                                      </p:cBhvr>
                                    </p:animEffect>
                                  </p:childTnLst>
                                </p:cTn>
                              </p:par>
                            </p:childTnLst>
                          </p:cTn>
                        </p:par>
                      </p:childTnLst>
                    </p:cTn>
                  </p:par>
                  <p:par>
                    <p:cTn id="17" fill="hold">
                      <p:stCondLst>
                        <p:cond delay="indefinite"/>
                      </p:stCondLst>
                      <p:childTnLst>
                        <p:par>
                          <p:cTn id="18" fill="hold">
                            <p:stCondLst>
                              <p:cond delay="0"/>
                            </p:stCondLst>
                            <p:childTnLst>
                              <p:par>
                                <p:cTn id="19" presetID="53" presetClass="entr" presetSubtype="16" fill="hold" nodeType="clickEffect">
                                  <p:stCondLst>
                                    <p:cond delay="0"/>
                                  </p:stCondLst>
                                  <p:childTnLst>
                                    <p:set>
                                      <p:cBhvr>
                                        <p:cTn id="20" dur="1" fill="hold">
                                          <p:stCondLst>
                                            <p:cond delay="0"/>
                                          </p:stCondLst>
                                        </p:cTn>
                                        <p:tgtEl>
                                          <p:spTgt spid="11"/>
                                        </p:tgtEl>
                                        <p:attrNameLst>
                                          <p:attrName>style.visibility</p:attrName>
                                        </p:attrNameLst>
                                      </p:cBhvr>
                                      <p:to>
                                        <p:strVal val="visible"/>
                                      </p:to>
                                    </p:set>
                                    <p:anim calcmode="lin" valueType="num">
                                      <p:cBhvr>
                                        <p:cTn id="21" dur="500" fill="hold"/>
                                        <p:tgtEl>
                                          <p:spTgt spid="11"/>
                                        </p:tgtEl>
                                        <p:attrNameLst>
                                          <p:attrName>ppt_w</p:attrName>
                                        </p:attrNameLst>
                                      </p:cBhvr>
                                      <p:tavLst>
                                        <p:tav tm="0">
                                          <p:val>
                                            <p:fltVal val="0"/>
                                          </p:val>
                                        </p:tav>
                                        <p:tav tm="100000">
                                          <p:val>
                                            <p:strVal val="#ppt_w"/>
                                          </p:val>
                                        </p:tav>
                                      </p:tavLst>
                                    </p:anim>
                                    <p:anim calcmode="lin" valueType="num">
                                      <p:cBhvr>
                                        <p:cTn id="22" dur="500" fill="hold"/>
                                        <p:tgtEl>
                                          <p:spTgt spid="11"/>
                                        </p:tgtEl>
                                        <p:attrNameLst>
                                          <p:attrName>ppt_h</p:attrName>
                                        </p:attrNameLst>
                                      </p:cBhvr>
                                      <p:tavLst>
                                        <p:tav tm="0">
                                          <p:val>
                                            <p:fltVal val="0"/>
                                          </p:val>
                                        </p:tav>
                                        <p:tav tm="100000">
                                          <p:val>
                                            <p:strVal val="#ppt_h"/>
                                          </p:val>
                                        </p:tav>
                                      </p:tavLst>
                                    </p:anim>
                                    <p:animEffect transition="in" filter="fade">
                                      <p:cBhvr>
                                        <p:cTn id="23" dur="500"/>
                                        <p:tgtEl>
                                          <p:spTgt spid="11"/>
                                        </p:tgtEl>
                                      </p:cBhvr>
                                    </p:animEffect>
                                  </p:childTnLst>
                                </p:cTn>
                              </p:par>
                            </p:childTnLst>
                          </p:cTn>
                        </p:par>
                      </p:childTnLst>
                    </p:cTn>
                  </p:par>
                  <p:par>
                    <p:cTn id="24" fill="hold">
                      <p:stCondLst>
                        <p:cond delay="indefinite"/>
                      </p:stCondLst>
                      <p:childTnLst>
                        <p:par>
                          <p:cTn id="25" fill="hold">
                            <p:stCondLst>
                              <p:cond delay="0"/>
                            </p:stCondLst>
                            <p:childTnLst>
                              <p:par>
                                <p:cTn id="26" presetID="53" presetClass="entr" presetSubtype="16" fill="hold" nodeType="clickEffect">
                                  <p:stCondLst>
                                    <p:cond delay="0"/>
                                  </p:stCondLst>
                                  <p:childTnLst>
                                    <p:set>
                                      <p:cBhvr>
                                        <p:cTn id="27" dur="1" fill="hold">
                                          <p:stCondLst>
                                            <p:cond delay="0"/>
                                          </p:stCondLst>
                                        </p:cTn>
                                        <p:tgtEl>
                                          <p:spTgt spid="12"/>
                                        </p:tgtEl>
                                        <p:attrNameLst>
                                          <p:attrName>style.visibility</p:attrName>
                                        </p:attrNameLst>
                                      </p:cBhvr>
                                      <p:to>
                                        <p:strVal val="visible"/>
                                      </p:to>
                                    </p:set>
                                    <p:anim calcmode="lin" valueType="num">
                                      <p:cBhvr>
                                        <p:cTn id="28" dur="500" fill="hold"/>
                                        <p:tgtEl>
                                          <p:spTgt spid="12"/>
                                        </p:tgtEl>
                                        <p:attrNameLst>
                                          <p:attrName>ppt_w</p:attrName>
                                        </p:attrNameLst>
                                      </p:cBhvr>
                                      <p:tavLst>
                                        <p:tav tm="0">
                                          <p:val>
                                            <p:fltVal val="0"/>
                                          </p:val>
                                        </p:tav>
                                        <p:tav tm="100000">
                                          <p:val>
                                            <p:strVal val="#ppt_w"/>
                                          </p:val>
                                        </p:tav>
                                      </p:tavLst>
                                    </p:anim>
                                    <p:anim calcmode="lin" valueType="num">
                                      <p:cBhvr>
                                        <p:cTn id="29" dur="500" fill="hold"/>
                                        <p:tgtEl>
                                          <p:spTgt spid="12"/>
                                        </p:tgtEl>
                                        <p:attrNameLst>
                                          <p:attrName>ppt_h</p:attrName>
                                        </p:attrNameLst>
                                      </p:cBhvr>
                                      <p:tavLst>
                                        <p:tav tm="0">
                                          <p:val>
                                            <p:fltVal val="0"/>
                                          </p:val>
                                        </p:tav>
                                        <p:tav tm="100000">
                                          <p:val>
                                            <p:strVal val="#ppt_h"/>
                                          </p:val>
                                        </p:tav>
                                      </p:tavLst>
                                    </p:anim>
                                    <p:animEffect transition="in" filter="fade">
                                      <p:cBhvr>
                                        <p:cTn id="30" dur="500"/>
                                        <p:tgtEl>
                                          <p:spTgt spid="12"/>
                                        </p:tgtEl>
                                      </p:cBhvr>
                                    </p:animEffect>
                                  </p:childTnLst>
                                </p:cTn>
                              </p:par>
                            </p:childTnLst>
                          </p:cTn>
                        </p:par>
                      </p:childTnLst>
                    </p:cTn>
                  </p:par>
                  <p:par>
                    <p:cTn id="31" fill="hold">
                      <p:stCondLst>
                        <p:cond delay="indefinite"/>
                      </p:stCondLst>
                      <p:childTnLst>
                        <p:par>
                          <p:cTn id="32" fill="hold">
                            <p:stCondLst>
                              <p:cond delay="0"/>
                            </p:stCondLst>
                            <p:childTnLst>
                              <p:par>
                                <p:cTn id="33" presetID="53" presetClass="entr" presetSubtype="16" fill="hold" nodeType="clickEffect">
                                  <p:stCondLst>
                                    <p:cond delay="0"/>
                                  </p:stCondLst>
                                  <p:childTnLst>
                                    <p:set>
                                      <p:cBhvr>
                                        <p:cTn id="34" dur="1" fill="hold">
                                          <p:stCondLst>
                                            <p:cond delay="0"/>
                                          </p:stCondLst>
                                        </p:cTn>
                                        <p:tgtEl>
                                          <p:spTgt spid="13"/>
                                        </p:tgtEl>
                                        <p:attrNameLst>
                                          <p:attrName>style.visibility</p:attrName>
                                        </p:attrNameLst>
                                      </p:cBhvr>
                                      <p:to>
                                        <p:strVal val="visible"/>
                                      </p:to>
                                    </p:set>
                                    <p:anim calcmode="lin" valueType="num">
                                      <p:cBhvr>
                                        <p:cTn id="35" dur="500" fill="hold"/>
                                        <p:tgtEl>
                                          <p:spTgt spid="13"/>
                                        </p:tgtEl>
                                        <p:attrNameLst>
                                          <p:attrName>ppt_w</p:attrName>
                                        </p:attrNameLst>
                                      </p:cBhvr>
                                      <p:tavLst>
                                        <p:tav tm="0">
                                          <p:val>
                                            <p:fltVal val="0"/>
                                          </p:val>
                                        </p:tav>
                                        <p:tav tm="100000">
                                          <p:val>
                                            <p:strVal val="#ppt_w"/>
                                          </p:val>
                                        </p:tav>
                                      </p:tavLst>
                                    </p:anim>
                                    <p:anim calcmode="lin" valueType="num">
                                      <p:cBhvr>
                                        <p:cTn id="36" dur="500" fill="hold"/>
                                        <p:tgtEl>
                                          <p:spTgt spid="13"/>
                                        </p:tgtEl>
                                        <p:attrNameLst>
                                          <p:attrName>ppt_h</p:attrName>
                                        </p:attrNameLst>
                                      </p:cBhvr>
                                      <p:tavLst>
                                        <p:tav tm="0">
                                          <p:val>
                                            <p:fltVal val="0"/>
                                          </p:val>
                                        </p:tav>
                                        <p:tav tm="100000">
                                          <p:val>
                                            <p:strVal val="#ppt_h"/>
                                          </p:val>
                                        </p:tav>
                                      </p:tavLst>
                                    </p:anim>
                                    <p:animEffect transition="in" filter="fade">
                                      <p:cBhvr>
                                        <p:cTn id="37"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165100"/>
            <a:ext cx="10515600" cy="1325563"/>
          </a:xfrm>
        </p:spPr>
        <p:txBody>
          <a:bodyPr>
            <a:normAutofit/>
          </a:bodyPr>
          <a:lstStyle/>
          <a:p>
            <a:r>
              <a:rPr sz="3000" dirty="0">
                <a:solidFill>
                  <a:schemeClr val="accent1"/>
                </a:solidFill>
                <a:latin typeface="ABC Oracle Medium" panose="020B0504040202060203" pitchFamily="34" charset="77"/>
              </a:rPr>
              <a:t>The radical alternative</a:t>
            </a:r>
          </a:p>
        </p:txBody>
      </p:sp>
      <p:sp>
        <p:nvSpPr>
          <p:cNvPr id="3" name="Content Placeholder 2"/>
          <p:cNvSpPr>
            <a:spLocks noGrp="1"/>
          </p:cNvSpPr>
          <p:nvPr>
            <p:ph idx="1"/>
          </p:nvPr>
        </p:nvSpPr>
        <p:spPr>
          <a:xfrm>
            <a:off x="752475" y="1490663"/>
            <a:ext cx="10515600" cy="1324770"/>
          </a:xfrm>
        </p:spPr>
        <p:txBody>
          <a:bodyPr/>
          <a:lstStyle/>
          <a:p>
            <a:r>
              <a:rPr dirty="0"/>
              <a:t>Abolish both means testing and superannuation tax concessions</a:t>
            </a:r>
          </a:p>
          <a:p>
            <a:r>
              <a:rPr dirty="0"/>
              <a:t>New Zealand provides a comparison point</a:t>
            </a:r>
            <a:endParaRPr lang="en-AU" dirty="0"/>
          </a:p>
        </p:txBody>
      </p:sp>
      <p:sp>
        <p:nvSpPr>
          <p:cNvPr id="4" name="Content Placeholder 2">
            <a:extLst>
              <a:ext uri="{FF2B5EF4-FFF2-40B4-BE49-F238E27FC236}">
                <a16:creationId xmlns:a16="http://schemas.microsoft.com/office/drawing/2014/main" id="{6426D437-D1B0-1795-3B13-170271184DA4}"/>
              </a:ext>
            </a:extLst>
          </p:cNvPr>
          <p:cNvSpPr txBox="1">
            <a:spLocks/>
          </p:cNvSpPr>
          <p:nvPr/>
        </p:nvSpPr>
        <p:spPr>
          <a:xfrm>
            <a:off x="838200" y="2815433"/>
            <a:ext cx="10515600" cy="435133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dirty="0"/>
              <a:t>BUT</a:t>
            </a:r>
          </a:p>
          <a:p>
            <a:r>
              <a:rPr lang="en-US" dirty="0"/>
              <a:t>Requires total reconstruction of institutions of long-term savings distribution and investment </a:t>
            </a:r>
          </a:p>
          <a:p>
            <a:r>
              <a:rPr lang="en-US" dirty="0"/>
              <a:t>Gives a further free kick to older generations who have benefitted from the tax concessions of the past</a:t>
            </a:r>
          </a:p>
        </p:txBody>
      </p:sp>
      <p:sp>
        <p:nvSpPr>
          <p:cNvPr id="5" name="Slide Number Placeholder 4">
            <a:extLst>
              <a:ext uri="{FF2B5EF4-FFF2-40B4-BE49-F238E27FC236}">
                <a16:creationId xmlns:a16="http://schemas.microsoft.com/office/drawing/2014/main" id="{87F5254B-56FC-F03E-8EE1-A3036FB21D20}"/>
              </a:ext>
            </a:extLst>
          </p:cNvPr>
          <p:cNvSpPr>
            <a:spLocks noGrp="1"/>
          </p:cNvSpPr>
          <p:nvPr>
            <p:ph type="sldNum" sz="quarter" idx="12"/>
          </p:nvPr>
        </p:nvSpPr>
        <p:spPr/>
        <p:txBody>
          <a:bodyPr/>
          <a:lstStyle/>
          <a:p>
            <a:fld id="{C1FF6DA9-008F-8B48-92A6-B652298478BF}" type="slidenum">
              <a:rPr lang="en-US" smtClean="0"/>
              <a:t>15</a:t>
            </a:fld>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5C27D5B-AB1A-5FCF-BED1-A92E3F1FD8B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38CBFB6-0846-7370-4EFF-B1AAEA57E94D}"/>
              </a:ext>
            </a:extLst>
          </p:cNvPr>
          <p:cNvSpPr>
            <a:spLocks noGrp="1"/>
          </p:cNvSpPr>
          <p:nvPr>
            <p:ph type="title"/>
          </p:nvPr>
        </p:nvSpPr>
        <p:spPr>
          <a:xfrm>
            <a:off x="400050" y="500062"/>
            <a:ext cx="10515600" cy="1325563"/>
          </a:xfrm>
        </p:spPr>
        <p:txBody>
          <a:bodyPr>
            <a:normAutofit/>
          </a:bodyPr>
          <a:lstStyle/>
          <a:p>
            <a:r>
              <a:rPr sz="3000" dirty="0">
                <a:solidFill>
                  <a:schemeClr val="accent1"/>
                </a:solidFill>
                <a:latin typeface="ABC Oracle Medium" panose="020B0504040202060203" pitchFamily="34" charset="77"/>
              </a:rPr>
              <a:t>Conclusion</a:t>
            </a:r>
          </a:p>
        </p:txBody>
      </p:sp>
      <p:graphicFrame>
        <p:nvGraphicFramePr>
          <p:cNvPr id="4" name="Content Placeholder 2">
            <a:extLst>
              <a:ext uri="{FF2B5EF4-FFF2-40B4-BE49-F238E27FC236}">
                <a16:creationId xmlns:a16="http://schemas.microsoft.com/office/drawing/2014/main" id="{EC1608DA-66AB-684D-AA07-5B3667CEBC60}"/>
              </a:ext>
            </a:extLst>
          </p:cNvPr>
          <p:cNvGraphicFramePr>
            <a:graphicFrameLocks/>
          </p:cNvGraphicFramePr>
          <p:nvPr>
            <p:extLst>
              <p:ext uri="{D42A27DB-BD31-4B8C-83A1-F6EECF244321}">
                <p14:modId xmlns:p14="http://schemas.microsoft.com/office/powerpoint/2010/main" val="2321180802"/>
              </p:ext>
            </p:extLst>
          </p:nvPr>
        </p:nvGraphicFramePr>
        <p:xfrm>
          <a:off x="859186" y="1511300"/>
          <a:ext cx="10473628" cy="437755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Slide Number Placeholder 4">
            <a:extLst>
              <a:ext uri="{FF2B5EF4-FFF2-40B4-BE49-F238E27FC236}">
                <a16:creationId xmlns:a16="http://schemas.microsoft.com/office/drawing/2014/main" id="{2E388834-744B-3221-8AF6-7593E73D7BDB}"/>
              </a:ext>
            </a:extLst>
          </p:cNvPr>
          <p:cNvSpPr>
            <a:spLocks noGrp="1"/>
          </p:cNvSpPr>
          <p:nvPr>
            <p:ph type="sldNum" sz="quarter" idx="12"/>
          </p:nvPr>
        </p:nvSpPr>
        <p:spPr/>
        <p:txBody>
          <a:bodyPr/>
          <a:lstStyle/>
          <a:p>
            <a:fld id="{C1FF6DA9-008F-8B48-92A6-B652298478BF}" type="slidenum">
              <a:rPr lang="en-US" smtClean="0"/>
              <a:t>16</a:t>
            </a:fld>
            <a:endParaRPr lang="en-US" dirty="0"/>
          </a:p>
        </p:txBody>
      </p:sp>
    </p:spTree>
    <p:extLst>
      <p:ext uri="{BB962C8B-B14F-4D97-AF65-F5344CB8AC3E}">
        <p14:creationId xmlns:p14="http://schemas.microsoft.com/office/powerpoint/2010/main" val="413355878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00050" y="500062"/>
            <a:ext cx="10515600" cy="1325563"/>
          </a:xfrm>
        </p:spPr>
        <p:txBody>
          <a:bodyPr>
            <a:normAutofit/>
          </a:bodyPr>
          <a:lstStyle/>
          <a:p>
            <a:r>
              <a:rPr lang="en-AU" sz="3000" dirty="0">
                <a:solidFill>
                  <a:schemeClr val="accent1"/>
                </a:solidFill>
                <a:latin typeface="ABC Oracle Medium" panose="020B0504040202060203" pitchFamily="34" charset="77"/>
              </a:rPr>
              <a:t>Discussion</a:t>
            </a:r>
            <a:endParaRPr sz="3000" dirty="0">
              <a:solidFill>
                <a:schemeClr val="accent1"/>
              </a:solidFill>
              <a:latin typeface="ABC Oracle Medium" panose="020B0504040202060203" pitchFamily="34" charset="77"/>
            </a:endParaRPr>
          </a:p>
        </p:txBody>
      </p:sp>
      <p:sp>
        <p:nvSpPr>
          <p:cNvPr id="3" name="Content Placeholder 2"/>
          <p:cNvSpPr>
            <a:spLocks noGrp="1"/>
          </p:cNvSpPr>
          <p:nvPr>
            <p:ph idx="1"/>
          </p:nvPr>
        </p:nvSpPr>
        <p:spPr/>
        <p:txBody>
          <a:bodyPr/>
          <a:lstStyle/>
          <a:p>
            <a:pPr marL="0" indent="0">
              <a:buNone/>
            </a:pPr>
            <a:r>
              <a:rPr dirty="0"/>
              <a:t>Actuaries should help lead reform</a:t>
            </a:r>
            <a:r>
              <a:rPr lang="en-AU" dirty="0"/>
              <a:t>?</a:t>
            </a:r>
          </a:p>
          <a:p>
            <a:pPr marL="0" indent="0">
              <a:buNone/>
            </a:pPr>
            <a:r>
              <a:rPr lang="en-AU" dirty="0"/>
              <a:t>Can we stand against “good ideas” that fail the materiality test?</a:t>
            </a:r>
          </a:p>
          <a:p>
            <a:pPr lvl="1"/>
            <a:r>
              <a:rPr lang="en-AU" dirty="0"/>
              <a:t>Spouse contribution</a:t>
            </a:r>
          </a:p>
          <a:p>
            <a:pPr lvl="1"/>
            <a:r>
              <a:rPr lang="en-AU" dirty="0"/>
              <a:t>LISTO</a:t>
            </a:r>
          </a:p>
          <a:p>
            <a:pPr lvl="1"/>
            <a:r>
              <a:rPr lang="en-US" dirty="0"/>
              <a:t>$250 Working Australians Tax Offset (WATO)</a:t>
            </a:r>
          </a:p>
          <a:p>
            <a:pPr lvl="1"/>
            <a:r>
              <a:rPr lang="en-US" dirty="0"/>
              <a:t>Operational Risk Financial Requirement (ORFR) – 0.0025 * assets</a:t>
            </a:r>
          </a:p>
          <a:p>
            <a:pPr marL="0" indent="0">
              <a:buNone/>
            </a:pPr>
            <a:r>
              <a:rPr lang="en-US" dirty="0"/>
              <a:t>Should materiality be a principle that should be addressed in all our </a:t>
            </a:r>
            <a:r>
              <a:rPr lang="en-US" dirty="0" err="1"/>
              <a:t>submmissions</a:t>
            </a:r>
            <a:r>
              <a:rPr lang="en-US"/>
              <a:t>?</a:t>
            </a:r>
            <a:endParaRPr lang="en-US" dirty="0"/>
          </a:p>
          <a:p>
            <a:pPr marL="0" indent="0">
              <a:buNone/>
            </a:pPr>
            <a:endParaRPr lang="en-US" dirty="0"/>
          </a:p>
        </p:txBody>
      </p:sp>
      <p:sp>
        <p:nvSpPr>
          <p:cNvPr id="5" name="Slide Number Placeholder 4">
            <a:extLst>
              <a:ext uri="{FF2B5EF4-FFF2-40B4-BE49-F238E27FC236}">
                <a16:creationId xmlns:a16="http://schemas.microsoft.com/office/drawing/2014/main" id="{5FC54760-69F6-1239-E2DF-2754EB08E04E}"/>
              </a:ext>
            </a:extLst>
          </p:cNvPr>
          <p:cNvSpPr>
            <a:spLocks noGrp="1"/>
          </p:cNvSpPr>
          <p:nvPr>
            <p:ph type="sldNum" sz="quarter" idx="12"/>
          </p:nvPr>
        </p:nvSpPr>
        <p:spPr/>
        <p:txBody>
          <a:bodyPr/>
          <a:lstStyle/>
          <a:p>
            <a:fld id="{C1FF6DA9-008F-8B48-92A6-B652298478BF}" type="slidenum">
              <a:rPr lang="en-US" smtClean="0"/>
              <a:t>17</a:t>
            </a:fld>
            <a:endParaRPr lang="en-US"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535542-F1D4-1E54-3D46-A5991883F7D1}"/>
              </a:ext>
            </a:extLst>
          </p:cNvPr>
          <p:cNvSpPr>
            <a:spLocks noGrp="1"/>
          </p:cNvSpPr>
          <p:nvPr>
            <p:ph type="title"/>
          </p:nvPr>
        </p:nvSpPr>
        <p:spPr/>
        <p:txBody>
          <a:bodyPr/>
          <a:lstStyle/>
          <a:p>
            <a:r>
              <a:rPr lang="en-US" dirty="0"/>
              <a:t>Contents</a:t>
            </a:r>
          </a:p>
        </p:txBody>
      </p:sp>
      <p:sp>
        <p:nvSpPr>
          <p:cNvPr id="4" name="Slide Number Placeholder 3">
            <a:extLst>
              <a:ext uri="{FF2B5EF4-FFF2-40B4-BE49-F238E27FC236}">
                <a16:creationId xmlns:a16="http://schemas.microsoft.com/office/drawing/2014/main" id="{7B9E70DC-B905-725D-1D47-F3EF01246C87}"/>
              </a:ext>
            </a:extLst>
          </p:cNvPr>
          <p:cNvSpPr>
            <a:spLocks noGrp="1"/>
          </p:cNvSpPr>
          <p:nvPr>
            <p:ph type="sldNum" sz="quarter" idx="12"/>
          </p:nvPr>
        </p:nvSpPr>
        <p:spPr/>
        <p:txBody>
          <a:bodyPr/>
          <a:lstStyle/>
          <a:p>
            <a:fld id="{741AFF56-1126-4107-9C02-BC0EFBF16431}" type="slidenum">
              <a:rPr lang="en-GB" smtClean="0"/>
              <a:t>2</a:t>
            </a:fld>
            <a:endParaRPr lang="en-GB" dirty="0"/>
          </a:p>
        </p:txBody>
      </p:sp>
      <p:sp>
        <p:nvSpPr>
          <p:cNvPr id="6" name="TextBox 5">
            <a:extLst>
              <a:ext uri="{FF2B5EF4-FFF2-40B4-BE49-F238E27FC236}">
                <a16:creationId xmlns:a16="http://schemas.microsoft.com/office/drawing/2014/main" id="{9C268E89-DD23-F695-F935-6DB525289683}"/>
              </a:ext>
            </a:extLst>
          </p:cNvPr>
          <p:cNvSpPr txBox="1"/>
          <p:nvPr/>
        </p:nvSpPr>
        <p:spPr>
          <a:xfrm>
            <a:off x="2162175" y="5018990"/>
            <a:ext cx="7229475" cy="646331"/>
          </a:xfrm>
          <a:prstGeom prst="rect">
            <a:avLst/>
          </a:prstGeom>
          <a:noFill/>
        </p:spPr>
        <p:txBody>
          <a:bodyPr wrap="square" rtlCol="0">
            <a:spAutoFit/>
          </a:bodyPr>
          <a:lstStyle/>
          <a:p>
            <a:r>
              <a:rPr lang="en-US" dirty="0"/>
              <a:t>With thanks to the Orford Foundation for financial support to the UNSW Innovations in Risk, Insurance and Superannuation Knowledge Hub</a:t>
            </a:r>
            <a:endParaRPr lang="en-AU" dirty="0"/>
          </a:p>
        </p:txBody>
      </p:sp>
      <p:sp>
        <p:nvSpPr>
          <p:cNvPr id="7" name="Subtitle 2">
            <a:extLst>
              <a:ext uri="{FF2B5EF4-FFF2-40B4-BE49-F238E27FC236}">
                <a16:creationId xmlns:a16="http://schemas.microsoft.com/office/drawing/2014/main" id="{49957E7D-26AC-639C-4071-D47EABFC7244}"/>
              </a:ext>
            </a:extLst>
          </p:cNvPr>
          <p:cNvSpPr txBox="1">
            <a:spLocks/>
          </p:cNvSpPr>
          <p:nvPr/>
        </p:nvSpPr>
        <p:spPr>
          <a:xfrm>
            <a:off x="4548514" y="1056125"/>
            <a:ext cx="6566752" cy="3039625"/>
          </a:xfrm>
          <a:prstGeom prst="rect">
            <a:avLst/>
          </a:prstGeom>
        </p:spPr>
        <p:txBody>
          <a:bodyPr vert="horz" lIns="0" tIns="0" rIns="0" bIns="0" rtlCol="0" anchor="t" anchorCtr="0">
            <a:noAutofit/>
          </a:bodyPr>
          <a:lstStyle>
            <a:lvl1pPr marL="0" indent="0" algn="l" defTabSz="914400" rtl="0" eaLnBrk="1" latinLnBrk="0" hangingPunct="1">
              <a:lnSpc>
                <a:spcPct val="100000"/>
              </a:lnSpc>
              <a:spcBef>
                <a:spcPts val="0"/>
              </a:spcBef>
              <a:spcAft>
                <a:spcPts val="0"/>
              </a:spcAft>
              <a:buFont typeface="Arial" panose="020B0604020202020204" pitchFamily="34" charset="0"/>
              <a:buNone/>
              <a:tabLst>
                <a:tab pos="5059363" algn="l"/>
              </a:tabLst>
              <a:defRPr sz="2300" kern="1200">
                <a:solidFill>
                  <a:schemeClr val="tx1"/>
                </a:solidFill>
                <a:latin typeface="+mn-lt"/>
                <a:ea typeface="+mn-ea"/>
                <a:cs typeface="+mn-cs"/>
              </a:defRPr>
            </a:lvl1pPr>
            <a:lvl2pPr marL="4762" indent="0" algn="l" defTabSz="914400" rtl="0" eaLnBrk="1" latinLnBrk="0" hangingPunct="1">
              <a:lnSpc>
                <a:spcPct val="100000"/>
              </a:lnSpc>
              <a:spcBef>
                <a:spcPts val="0"/>
              </a:spcBef>
              <a:buFont typeface="Arial" panose="020B0604020202020204" pitchFamily="34" charset="0"/>
              <a:buNone/>
              <a:tabLst/>
              <a:defRPr sz="2300" kern="1200">
                <a:solidFill>
                  <a:schemeClr val="tx1"/>
                </a:solidFill>
                <a:latin typeface="+mn-lt"/>
                <a:ea typeface="+mn-ea"/>
                <a:cs typeface="+mn-cs"/>
              </a:defRPr>
            </a:lvl2pPr>
            <a:lvl3pPr marL="355600" indent="-355600" algn="l" defTabSz="914400" rtl="0" eaLnBrk="1" latinLnBrk="0" hangingPunct="1">
              <a:lnSpc>
                <a:spcPct val="100000"/>
              </a:lnSpc>
              <a:spcBef>
                <a:spcPts val="0"/>
              </a:spcBef>
              <a:buFont typeface="Arial" panose="020B0604020202020204" pitchFamily="34" charset="0"/>
              <a:buChar char="•"/>
              <a:tabLst/>
              <a:defRPr sz="2300" kern="1200">
                <a:solidFill>
                  <a:schemeClr val="tx1"/>
                </a:solidFill>
                <a:latin typeface="+mn-lt"/>
                <a:ea typeface="+mn-ea"/>
                <a:cs typeface="+mn-cs"/>
              </a:defRPr>
            </a:lvl3pPr>
            <a:lvl4pPr marL="712788" indent="-357188" algn="l" defTabSz="914400" rtl="0" eaLnBrk="1" latinLnBrk="0" hangingPunct="1">
              <a:lnSpc>
                <a:spcPct val="100000"/>
              </a:lnSpc>
              <a:spcBef>
                <a:spcPts val="0"/>
              </a:spcBef>
              <a:buFont typeface="Arial" panose="020B0604020202020204" pitchFamily="34" charset="0"/>
              <a:buChar char="•"/>
              <a:tabLst/>
              <a:defRPr sz="2300" kern="1200">
                <a:solidFill>
                  <a:schemeClr val="tx1"/>
                </a:solidFill>
                <a:latin typeface="+mn-lt"/>
                <a:ea typeface="+mn-ea"/>
                <a:cs typeface="+mn-cs"/>
              </a:defRPr>
            </a:lvl4pPr>
            <a:lvl5pPr marL="1068388" indent="-355600" algn="l" defTabSz="914400" rtl="0" eaLnBrk="1" latinLnBrk="0" hangingPunct="1">
              <a:lnSpc>
                <a:spcPct val="100000"/>
              </a:lnSpc>
              <a:spcBef>
                <a:spcPts val="0"/>
              </a:spcBef>
              <a:buFont typeface="Arial" panose="020B0604020202020204" pitchFamily="34" charset="0"/>
              <a:buChar char="•"/>
              <a:tabLst/>
              <a:defRPr sz="23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tabLst>
                <a:tab pos="5829300" algn="l"/>
              </a:tabLst>
              <a:defRPr sz="2000"/>
            </a:pPr>
            <a:r>
              <a:rPr lang="en-US" sz="2400" dirty="0"/>
              <a:t>The central argument	3</a:t>
            </a:r>
          </a:p>
          <a:p>
            <a:pPr>
              <a:tabLst>
                <a:tab pos="5743575" algn="l"/>
              </a:tabLst>
              <a:defRPr sz="2000"/>
            </a:pPr>
            <a:r>
              <a:rPr lang="en-US" sz="2400" dirty="0"/>
              <a:t>Four major injustices	 6	</a:t>
            </a:r>
          </a:p>
          <a:p>
            <a:pPr>
              <a:tabLst>
                <a:tab pos="5743575" algn="l"/>
              </a:tabLst>
              <a:defRPr sz="2000"/>
            </a:pPr>
            <a:r>
              <a:rPr lang="en-US" sz="2400" dirty="0"/>
              <a:t>The asset test	 7</a:t>
            </a:r>
          </a:p>
          <a:p>
            <a:pPr>
              <a:tabLst>
                <a:tab pos="5743575" algn="l"/>
              </a:tabLst>
              <a:defRPr sz="2000"/>
            </a:pPr>
            <a:r>
              <a:rPr lang="en-US" sz="2400" dirty="0"/>
              <a:t>Commonwealth Rent Assistance (CRA)	10</a:t>
            </a:r>
          </a:p>
          <a:p>
            <a:pPr>
              <a:tabLst>
                <a:tab pos="5743575" algn="l"/>
              </a:tabLst>
              <a:defRPr sz="2000"/>
            </a:pPr>
            <a:r>
              <a:rPr lang="en-US" sz="2400" dirty="0"/>
              <a:t>Effective marginal tax rates (EMTR)	11</a:t>
            </a:r>
          </a:p>
          <a:p>
            <a:pPr>
              <a:tabLst>
                <a:tab pos="5743575" algn="l"/>
              </a:tabLst>
              <a:defRPr sz="2000"/>
            </a:pPr>
            <a:r>
              <a:rPr lang="en-US" sz="2400" dirty="0"/>
              <a:t>Aged care	12</a:t>
            </a:r>
          </a:p>
          <a:p>
            <a:pPr>
              <a:tabLst>
                <a:tab pos="5743575" algn="l"/>
              </a:tabLst>
              <a:defRPr sz="2000"/>
            </a:pPr>
            <a:r>
              <a:rPr lang="en-US" sz="2400" dirty="0"/>
              <a:t>Contributions	14	</a:t>
            </a:r>
          </a:p>
          <a:p>
            <a:pPr>
              <a:tabLst>
                <a:tab pos="5743575" algn="l"/>
              </a:tabLst>
              <a:defRPr sz="2000"/>
            </a:pPr>
            <a:r>
              <a:rPr lang="en-US" sz="2400" dirty="0"/>
              <a:t>The radical alternative	15</a:t>
            </a:r>
          </a:p>
          <a:p>
            <a:pPr>
              <a:tabLst>
                <a:tab pos="5743575" algn="l"/>
              </a:tabLst>
              <a:defRPr sz="2000"/>
            </a:pPr>
            <a:r>
              <a:rPr lang="en-US" sz="2400" dirty="0"/>
              <a:t>Discussion 	16</a:t>
            </a:r>
            <a:endParaRPr lang="en-US" dirty="0"/>
          </a:p>
        </p:txBody>
      </p:sp>
    </p:spTree>
    <p:extLst>
      <p:ext uri="{BB962C8B-B14F-4D97-AF65-F5344CB8AC3E}">
        <p14:creationId xmlns:p14="http://schemas.microsoft.com/office/powerpoint/2010/main" val="363290046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59462" y="377117"/>
            <a:ext cx="4052858" cy="1232435"/>
          </a:xfrm>
        </p:spPr>
        <p:txBody>
          <a:bodyPr anchor="t">
            <a:normAutofit/>
          </a:bodyPr>
          <a:lstStyle/>
          <a:p>
            <a:r>
              <a:rPr lang="en-AU" sz="3200"/>
              <a:t>The central argument</a:t>
            </a:r>
            <a:endParaRPr lang="en-AU" sz="3200" dirty="0"/>
          </a:p>
        </p:txBody>
      </p:sp>
      <p:graphicFrame>
        <p:nvGraphicFramePr>
          <p:cNvPr id="5" name="Content Placeholder 2">
            <a:extLst>
              <a:ext uri="{FF2B5EF4-FFF2-40B4-BE49-F238E27FC236}">
                <a16:creationId xmlns:a16="http://schemas.microsoft.com/office/drawing/2014/main" id="{334E6966-1F0B-A5D3-BD1A-4641FE84A118}"/>
              </a:ext>
            </a:extLst>
          </p:cNvPr>
          <p:cNvGraphicFramePr>
            <a:graphicFrameLocks noGrp="1"/>
          </p:cNvGraphicFramePr>
          <p:nvPr>
            <p:ph idx="1"/>
            <p:extLst>
              <p:ext uri="{D42A27DB-BD31-4B8C-83A1-F6EECF244321}">
                <p14:modId xmlns:p14="http://schemas.microsoft.com/office/powerpoint/2010/main" val="3761485556"/>
              </p:ext>
            </p:extLst>
          </p:nvPr>
        </p:nvGraphicFramePr>
        <p:xfrm>
          <a:off x="559462" y="1138988"/>
          <a:ext cx="10473628" cy="437755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7" name="Slide Number Placeholder 6">
            <a:extLst>
              <a:ext uri="{FF2B5EF4-FFF2-40B4-BE49-F238E27FC236}">
                <a16:creationId xmlns:a16="http://schemas.microsoft.com/office/drawing/2014/main" id="{9138FF9D-F802-3FFA-3F3D-280D888343A0}"/>
              </a:ext>
            </a:extLst>
          </p:cNvPr>
          <p:cNvSpPr>
            <a:spLocks noGrp="1"/>
          </p:cNvSpPr>
          <p:nvPr>
            <p:ph type="sldNum" sz="quarter" idx="12"/>
          </p:nvPr>
        </p:nvSpPr>
        <p:spPr/>
        <p:txBody>
          <a:bodyPr/>
          <a:lstStyle/>
          <a:p>
            <a:fld id="{C1FF6DA9-008F-8B48-92A6-B652298478BF}" type="slidenum">
              <a:rPr lang="en-US" smtClean="0"/>
              <a:t>3</a:t>
            </a:fld>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graphicEl>
                                              <a:dgm id="{8ADD7F3E-D7A7-4890-80E5-AD6034A4F974}"/>
                                            </p:graphic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5">
                                            <p:graphicEl>
                                              <a:dgm id="{8FC92010-1A7B-4412-A125-455313F35C6B}"/>
                                            </p:graphic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5">
                                            <p:graphicEl>
                                              <a:dgm id="{DF4EFCA7-2CAC-4941-9D73-5CC31F5D60F2}"/>
                                            </p:graphic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5">
                                            <p:graphicEl>
                                              <a:dgm id="{A0A58D80-6E71-459E-B1D9-D298112997A0}"/>
                                            </p:graphic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5">
                                            <p:graphicEl>
                                              <a:dgm id="{A56F4991-791E-441B-8171-71680F0D2417}"/>
                                            </p:graphic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5">
                                            <p:graphicEl>
                                              <a:dgm id="{5EF181F2-51E4-4561-B3E6-C48E9F40C374}"/>
                                            </p:graphic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5">
                                            <p:graphicEl>
                                              <a:dgm id="{0E3B51D5-7A88-4DE0-BC51-16E4E73AF1DF}"/>
                                            </p:graphicEl>
                                          </p:spTgt>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5">
                                            <p:graphicEl>
                                              <a:dgm id="{F05F8991-ABF0-4D05-894C-29BBDFD695BF}"/>
                                            </p:graphic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5" grpId="0">
        <p:bldSub>
          <a:bldDgm bld="one"/>
        </p:bldSub>
      </p:bldGraphic>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530225"/>
          </a:xfrm>
        </p:spPr>
        <p:txBody>
          <a:bodyPr anchor="b">
            <a:normAutofit fontScale="90000"/>
          </a:bodyPr>
          <a:lstStyle/>
          <a:p>
            <a:r>
              <a:rPr lang="en-AU" dirty="0">
                <a:solidFill>
                  <a:schemeClr val="accent1"/>
                </a:solidFill>
                <a:latin typeface="ABC Oracle Medium" panose="020B0504040202060203" pitchFamily="34" charset="77"/>
              </a:rPr>
              <a:t>Why this matters</a:t>
            </a:r>
          </a:p>
        </p:txBody>
      </p:sp>
      <p:sp>
        <p:nvSpPr>
          <p:cNvPr id="9" name="Content Placeholder 8">
            <a:extLst>
              <a:ext uri="{FF2B5EF4-FFF2-40B4-BE49-F238E27FC236}">
                <a16:creationId xmlns:a16="http://schemas.microsoft.com/office/drawing/2014/main" id="{DF06C355-AE72-7481-2563-C30992EC2C1A}"/>
              </a:ext>
            </a:extLst>
          </p:cNvPr>
          <p:cNvSpPr>
            <a:spLocks noGrp="1"/>
          </p:cNvSpPr>
          <p:nvPr>
            <p:ph idx="1"/>
          </p:nvPr>
        </p:nvSpPr>
        <p:spPr>
          <a:xfrm>
            <a:off x="737648" y="1803670"/>
            <a:ext cx="6172200" cy="2434955"/>
          </a:xfrm>
        </p:spPr>
        <p:txBody>
          <a:bodyPr>
            <a:normAutofit lnSpcReduction="10000"/>
          </a:bodyPr>
          <a:lstStyle/>
          <a:p>
            <a:pPr>
              <a:lnSpc>
                <a:spcPct val="100000"/>
              </a:lnSpc>
            </a:pPr>
            <a:r>
              <a:rPr lang="en-US" sz="2400" dirty="0"/>
              <a:t>Individuals are disempowered: entirely reliant on financial advisors or Centrelink staff to interpret their entitlements</a:t>
            </a:r>
          </a:p>
          <a:p>
            <a:pPr>
              <a:lnSpc>
                <a:spcPct val="100000"/>
              </a:lnSpc>
            </a:pPr>
            <a:r>
              <a:rPr lang="en-AU" sz="2400" dirty="0"/>
              <a:t>Providers and regulators continually distracted</a:t>
            </a:r>
          </a:p>
          <a:p>
            <a:pPr>
              <a:lnSpc>
                <a:spcPct val="100000"/>
              </a:lnSpc>
            </a:pPr>
            <a:r>
              <a:rPr lang="en-AU" sz="2400" dirty="0"/>
              <a:t>Financial advice more expensive than necessary</a:t>
            </a:r>
            <a:endParaRPr lang="en-AU" sz="2400" dirty="0">
              <a:solidFill>
                <a:srgbClr val="C00000"/>
              </a:solidFill>
            </a:endParaRPr>
          </a:p>
        </p:txBody>
      </p:sp>
      <p:sp>
        <p:nvSpPr>
          <p:cNvPr id="13" name="Text Placeholder 12">
            <a:extLst>
              <a:ext uri="{FF2B5EF4-FFF2-40B4-BE49-F238E27FC236}">
                <a16:creationId xmlns:a16="http://schemas.microsoft.com/office/drawing/2014/main" id="{5B6E6E72-EE36-D031-0970-DC3948B94ACB}"/>
              </a:ext>
            </a:extLst>
          </p:cNvPr>
          <p:cNvSpPr>
            <a:spLocks noGrp="1"/>
          </p:cNvSpPr>
          <p:nvPr>
            <p:ph type="body" sz="half" idx="2"/>
          </p:nvPr>
        </p:nvSpPr>
        <p:spPr>
          <a:xfrm>
            <a:off x="7840663" y="1801035"/>
            <a:ext cx="3932237" cy="2249847"/>
          </a:xfrm>
          <a:solidFill>
            <a:schemeClr val="accent1">
              <a:lumMod val="20000"/>
              <a:lumOff val="80000"/>
            </a:schemeClr>
          </a:solidFill>
          <a:effectLst/>
        </p:spPr>
        <p:style>
          <a:lnRef idx="2">
            <a:schemeClr val="accent1"/>
          </a:lnRef>
          <a:fillRef idx="1">
            <a:schemeClr val="lt1"/>
          </a:fillRef>
          <a:effectRef idx="0">
            <a:schemeClr val="accent1"/>
          </a:effectRef>
          <a:fontRef idx="minor">
            <a:schemeClr val="dk1"/>
          </a:fontRef>
        </p:style>
        <p:txBody>
          <a:bodyPr>
            <a:normAutofit/>
          </a:bodyPr>
          <a:lstStyle/>
          <a:p>
            <a:r>
              <a:rPr lang="en-GB" dirty="0"/>
              <a:t>Australian National Audit Office findings on Centrelink:</a:t>
            </a:r>
          </a:p>
          <a:p>
            <a:pPr marL="285750" indent="-285750">
              <a:buFont typeface="Arial" panose="020B0604020202020204" pitchFamily="34" charset="0"/>
              <a:buChar char="•"/>
            </a:pPr>
            <a:r>
              <a:rPr lang="en-US" dirty="0"/>
              <a:t>“Complex</a:t>
            </a:r>
            <a:r>
              <a:rPr lang="en-GB" dirty="0"/>
              <a:t> procedures and limited staffing resulted in seniors waiting an average of 48 days for claims to be processed”</a:t>
            </a:r>
          </a:p>
          <a:p>
            <a:pPr marL="285750" indent="-285750">
              <a:buFont typeface="Arial" panose="020B0604020202020204" pitchFamily="34" charset="0"/>
              <a:buChar char="•"/>
            </a:pPr>
            <a:r>
              <a:rPr lang="en-US" dirty="0"/>
              <a:t>Maximum ‘phone wait times exceed one hour on 57% of days</a:t>
            </a:r>
            <a:endParaRPr lang="en-AU" dirty="0"/>
          </a:p>
          <a:p>
            <a:pPr marL="285750" indent="-285750">
              <a:buFont typeface="Arial" panose="020B0604020202020204" pitchFamily="34" charset="0"/>
              <a:buChar char="•"/>
            </a:pPr>
            <a:r>
              <a:rPr lang="en-AU" dirty="0"/>
              <a:t>$5bn in incorrect payments over 2 years</a:t>
            </a:r>
          </a:p>
        </p:txBody>
      </p:sp>
      <p:sp>
        <p:nvSpPr>
          <p:cNvPr id="3" name="TextBox 2">
            <a:extLst>
              <a:ext uri="{FF2B5EF4-FFF2-40B4-BE49-F238E27FC236}">
                <a16:creationId xmlns:a16="http://schemas.microsoft.com/office/drawing/2014/main" id="{E68A6433-8C79-DECA-F33D-442D5EFC8177}"/>
              </a:ext>
            </a:extLst>
          </p:cNvPr>
          <p:cNvSpPr txBox="1"/>
          <p:nvPr/>
        </p:nvSpPr>
        <p:spPr>
          <a:xfrm>
            <a:off x="1076325" y="4438650"/>
            <a:ext cx="6343650" cy="738664"/>
          </a:xfrm>
          <a:prstGeom prst="rect">
            <a:avLst/>
          </a:prstGeom>
          <a:noFill/>
        </p:spPr>
        <p:txBody>
          <a:bodyPr wrap="square" rtlCol="0">
            <a:spAutoFit/>
          </a:bodyPr>
          <a:lstStyle/>
          <a:p>
            <a:r>
              <a:rPr lang="en-AU" sz="2400" dirty="0">
                <a:solidFill>
                  <a:srgbClr val="C00000"/>
                </a:solidFill>
              </a:rPr>
              <a:t>Offering lifetime annuities seems too complex </a:t>
            </a:r>
            <a:endParaRPr lang="en-AU" sz="2400" dirty="0"/>
          </a:p>
          <a:p>
            <a:endParaRPr lang="en-AU" dirty="0"/>
          </a:p>
        </p:txBody>
      </p:sp>
      <p:sp>
        <p:nvSpPr>
          <p:cNvPr id="4" name="Slide Number Placeholder 3">
            <a:extLst>
              <a:ext uri="{FF2B5EF4-FFF2-40B4-BE49-F238E27FC236}">
                <a16:creationId xmlns:a16="http://schemas.microsoft.com/office/drawing/2014/main" id="{B29561F8-E967-50A1-3E29-BC31178D6B42}"/>
              </a:ext>
            </a:extLst>
          </p:cNvPr>
          <p:cNvSpPr>
            <a:spLocks noGrp="1"/>
          </p:cNvSpPr>
          <p:nvPr>
            <p:ph type="sldNum" sz="quarter" idx="12"/>
          </p:nvPr>
        </p:nvSpPr>
        <p:spPr/>
        <p:txBody>
          <a:bodyPr/>
          <a:lstStyle/>
          <a:p>
            <a:fld id="{C1FF6DA9-008F-8B48-92A6-B652298478BF}" type="slidenum">
              <a:rPr lang="en-US" smtClean="0"/>
              <a:t>4</a:t>
            </a:fld>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3">
                                            <p:bg/>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3">
                                            <p:txEl>
                                              <p:pRg st="0" end="0"/>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3">
                                            <p:txEl>
                                              <p:pRg st="1" end="1"/>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3">
                                            <p:txEl>
                                              <p:pRg st="2" end="2"/>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uiExpand="1" build="allAtOnce"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 name="Content Placeholder 20">
            <a:extLst>
              <a:ext uri="{FF2B5EF4-FFF2-40B4-BE49-F238E27FC236}">
                <a16:creationId xmlns:a16="http://schemas.microsoft.com/office/drawing/2014/main" id="{235E0270-B0D5-48B4-9007-9086F1193CD9}"/>
              </a:ext>
            </a:extLst>
          </p:cNvPr>
          <p:cNvPicPr>
            <a:picLocks noGrp="1" noChangeAspect="1"/>
          </p:cNvPicPr>
          <p:nvPr>
            <p:ph sz="quarter" idx="13"/>
          </p:nvPr>
        </p:nvPicPr>
        <p:blipFill>
          <a:blip r:embed="rId2"/>
          <a:stretch>
            <a:fillRect/>
          </a:stretch>
        </p:blipFill>
        <p:spPr>
          <a:xfrm>
            <a:off x="7363394" y="778377"/>
            <a:ext cx="4595552" cy="5027613"/>
          </a:xfrm>
          <a:prstGeom prst="rect">
            <a:avLst/>
          </a:prstGeom>
        </p:spPr>
      </p:pic>
      <p:sp>
        <p:nvSpPr>
          <p:cNvPr id="3" name="Title 2">
            <a:extLst>
              <a:ext uri="{FF2B5EF4-FFF2-40B4-BE49-F238E27FC236}">
                <a16:creationId xmlns:a16="http://schemas.microsoft.com/office/drawing/2014/main" id="{89857CBF-7CA0-0A56-6F28-633958777D31}"/>
              </a:ext>
            </a:extLst>
          </p:cNvPr>
          <p:cNvSpPr>
            <a:spLocks noGrp="1"/>
          </p:cNvSpPr>
          <p:nvPr>
            <p:ph type="title"/>
          </p:nvPr>
        </p:nvSpPr>
        <p:spPr>
          <a:xfrm>
            <a:off x="309601" y="62430"/>
            <a:ext cx="5403811" cy="1232435"/>
          </a:xfrm>
        </p:spPr>
        <p:txBody>
          <a:bodyPr>
            <a:normAutofit/>
          </a:bodyPr>
          <a:lstStyle/>
          <a:p>
            <a:r>
              <a:rPr lang="en-US" sz="3200" dirty="0">
                <a:solidFill>
                  <a:schemeClr val="accent1"/>
                </a:solidFill>
                <a:latin typeface="ABC Oracle Medium" panose="020B0504040202060203" pitchFamily="34" charset="77"/>
              </a:rPr>
              <a:t>Perspective</a:t>
            </a:r>
          </a:p>
        </p:txBody>
      </p:sp>
      <p:sp>
        <p:nvSpPr>
          <p:cNvPr id="4" name="Content Placeholder 3">
            <a:extLst>
              <a:ext uri="{FF2B5EF4-FFF2-40B4-BE49-F238E27FC236}">
                <a16:creationId xmlns:a16="http://schemas.microsoft.com/office/drawing/2014/main" id="{12F98457-76D4-3045-A800-E87E0869B164}"/>
              </a:ext>
            </a:extLst>
          </p:cNvPr>
          <p:cNvSpPr>
            <a:spLocks noGrp="1"/>
          </p:cNvSpPr>
          <p:nvPr>
            <p:ph idx="1"/>
          </p:nvPr>
        </p:nvSpPr>
        <p:spPr>
          <a:xfrm>
            <a:off x="525407" y="1080713"/>
            <a:ext cx="6228660" cy="1203325"/>
          </a:xfrm>
        </p:spPr>
        <p:txBody>
          <a:bodyPr>
            <a:normAutofit/>
          </a:bodyPr>
          <a:lstStyle/>
          <a:p>
            <a:pPr marL="0" indent="0">
              <a:lnSpc>
                <a:spcPct val="100000"/>
              </a:lnSpc>
              <a:buNone/>
            </a:pPr>
            <a:r>
              <a:rPr lang="en-GB" sz="1800" b="1" dirty="0"/>
              <a:t>The Problem: </a:t>
            </a:r>
            <a:r>
              <a:rPr lang="en-GB" sz="1800" dirty="0"/>
              <a:t>AICD: the regulatory burden is a “self-sabotaging drag on productivity and growth” costing 6% of GDP</a:t>
            </a:r>
          </a:p>
          <a:p>
            <a:pPr marL="0" indent="0">
              <a:buNone/>
            </a:pPr>
            <a:endParaRPr lang="en-US" dirty="0"/>
          </a:p>
          <a:p>
            <a:pPr marL="0" indent="0">
              <a:buNone/>
            </a:pPr>
            <a:endParaRPr lang="en-US" dirty="0"/>
          </a:p>
          <a:p>
            <a:pPr marL="0" indent="0">
              <a:buNone/>
            </a:pPr>
            <a:endParaRPr lang="en-GB" dirty="0"/>
          </a:p>
          <a:p>
            <a:pPr marL="0" indent="0">
              <a:buNone/>
            </a:pPr>
            <a:endParaRPr lang="en-US" dirty="0"/>
          </a:p>
          <a:p>
            <a:pPr marL="0" indent="0">
              <a:lnSpc>
                <a:spcPct val="100000"/>
              </a:lnSpc>
              <a:buNone/>
            </a:pPr>
            <a:endParaRPr lang="en-US" dirty="0"/>
          </a:p>
        </p:txBody>
      </p:sp>
      <p:sp>
        <p:nvSpPr>
          <p:cNvPr id="5" name="Slide Number Placeholder 4">
            <a:extLst>
              <a:ext uri="{FF2B5EF4-FFF2-40B4-BE49-F238E27FC236}">
                <a16:creationId xmlns:a16="http://schemas.microsoft.com/office/drawing/2014/main" id="{3C2B1F90-91EE-E1EB-8D5A-0B2FDDC19B11}"/>
              </a:ext>
            </a:extLst>
          </p:cNvPr>
          <p:cNvSpPr>
            <a:spLocks noGrp="1"/>
          </p:cNvSpPr>
          <p:nvPr>
            <p:ph type="sldNum" sz="quarter" idx="12"/>
          </p:nvPr>
        </p:nvSpPr>
        <p:spPr/>
        <p:txBody>
          <a:bodyPr/>
          <a:lstStyle/>
          <a:p>
            <a:fld id="{741AFF56-1126-4107-9C02-BC0EFBF16431}" type="slidenum">
              <a:rPr lang="en-GB" smtClean="0"/>
              <a:pPr/>
              <a:t>5</a:t>
            </a:fld>
            <a:endParaRPr lang="en-GB" dirty="0"/>
          </a:p>
        </p:txBody>
      </p:sp>
      <p:sp>
        <p:nvSpPr>
          <p:cNvPr id="6" name="TextBox 5">
            <a:extLst>
              <a:ext uri="{FF2B5EF4-FFF2-40B4-BE49-F238E27FC236}">
                <a16:creationId xmlns:a16="http://schemas.microsoft.com/office/drawing/2014/main" id="{57CDD751-8266-686F-B4EF-A505752B85AC}"/>
              </a:ext>
            </a:extLst>
          </p:cNvPr>
          <p:cNvSpPr txBox="1"/>
          <p:nvPr/>
        </p:nvSpPr>
        <p:spPr>
          <a:xfrm>
            <a:off x="10632475" y="5465451"/>
            <a:ext cx="2409825" cy="246221"/>
          </a:xfrm>
          <a:prstGeom prst="rect">
            <a:avLst/>
          </a:prstGeom>
          <a:noFill/>
        </p:spPr>
        <p:txBody>
          <a:bodyPr wrap="square" rtlCol="0">
            <a:spAutoFit/>
          </a:bodyPr>
          <a:lstStyle/>
          <a:p>
            <a:r>
              <a:rPr lang="en-US" sz="1000" dirty="0"/>
              <a:t>Generated by ChatGPT</a:t>
            </a:r>
            <a:endParaRPr lang="en-AU" sz="1000" dirty="0"/>
          </a:p>
        </p:txBody>
      </p:sp>
      <p:sp>
        <p:nvSpPr>
          <p:cNvPr id="12" name="TextBox 11">
            <a:extLst>
              <a:ext uri="{FF2B5EF4-FFF2-40B4-BE49-F238E27FC236}">
                <a16:creationId xmlns:a16="http://schemas.microsoft.com/office/drawing/2014/main" id="{1CE84D41-C4B2-DE79-F362-1D98FDC86A26}"/>
              </a:ext>
            </a:extLst>
          </p:cNvPr>
          <p:cNvSpPr txBox="1"/>
          <p:nvPr/>
        </p:nvSpPr>
        <p:spPr>
          <a:xfrm>
            <a:off x="8404049" y="917134"/>
            <a:ext cx="3787951" cy="707886"/>
          </a:xfrm>
          <a:prstGeom prst="rect">
            <a:avLst/>
          </a:prstGeom>
          <a:noFill/>
        </p:spPr>
        <p:txBody>
          <a:bodyPr wrap="square" rtlCol="0">
            <a:spAutoFit/>
          </a:bodyPr>
          <a:lstStyle/>
          <a:p>
            <a:r>
              <a:rPr lang="en-US" sz="2000" dirty="0">
                <a:solidFill>
                  <a:schemeClr val="accent6">
                    <a:lumMod val="50000"/>
                  </a:schemeClr>
                </a:solidFill>
                <a:latin typeface="Mystical Woods Rough Script" panose="020F0502020204030204" pitchFamily="2" charset="0"/>
              </a:rPr>
              <a:t>Cannot see the wood for the trees</a:t>
            </a:r>
            <a:endParaRPr lang="en-AU" sz="2000" dirty="0">
              <a:solidFill>
                <a:schemeClr val="accent6">
                  <a:lumMod val="50000"/>
                </a:schemeClr>
              </a:solidFill>
              <a:latin typeface="Mystical Woods Rough Script" panose="020F0502020204030204" pitchFamily="2" charset="0"/>
            </a:endParaRPr>
          </a:p>
        </p:txBody>
      </p:sp>
      <p:graphicFrame>
        <p:nvGraphicFramePr>
          <p:cNvPr id="13" name="Table 12">
            <a:extLst>
              <a:ext uri="{FF2B5EF4-FFF2-40B4-BE49-F238E27FC236}">
                <a16:creationId xmlns:a16="http://schemas.microsoft.com/office/drawing/2014/main" id="{ACE0545E-F907-3338-831B-12766D7E6D90}"/>
              </a:ext>
            </a:extLst>
          </p:cNvPr>
          <p:cNvGraphicFramePr>
            <a:graphicFrameLocks noGrp="1"/>
          </p:cNvGraphicFramePr>
          <p:nvPr>
            <p:extLst>
              <p:ext uri="{D42A27DB-BD31-4B8C-83A1-F6EECF244321}">
                <p14:modId xmlns:p14="http://schemas.microsoft.com/office/powerpoint/2010/main" val="4017766073"/>
              </p:ext>
            </p:extLst>
          </p:nvPr>
        </p:nvGraphicFramePr>
        <p:xfrm>
          <a:off x="542655" y="1936217"/>
          <a:ext cx="3845690" cy="1219200"/>
        </p:xfrm>
        <a:graphic>
          <a:graphicData uri="http://schemas.openxmlformats.org/drawingml/2006/table">
            <a:tbl>
              <a:tblPr bandRow="1">
                <a:tableStyleId>{5C22544A-7EE6-4342-B048-85BDC9FD1C3A}</a:tableStyleId>
              </a:tblPr>
              <a:tblGrid>
                <a:gridCol w="2034323">
                  <a:extLst>
                    <a:ext uri="{9D8B030D-6E8A-4147-A177-3AD203B41FA5}">
                      <a16:colId xmlns:a16="http://schemas.microsoft.com/office/drawing/2014/main" val="2364132579"/>
                    </a:ext>
                  </a:extLst>
                </a:gridCol>
                <a:gridCol w="1811367">
                  <a:extLst>
                    <a:ext uri="{9D8B030D-6E8A-4147-A177-3AD203B41FA5}">
                      <a16:colId xmlns:a16="http://schemas.microsoft.com/office/drawing/2014/main" val="1038177861"/>
                    </a:ext>
                  </a:extLst>
                </a:gridCol>
              </a:tblGrid>
              <a:tr h="297000">
                <a:tc>
                  <a:txBody>
                    <a:bodyPr/>
                    <a:lstStyle/>
                    <a:p>
                      <a:r>
                        <a:rPr lang="en-US" sz="1400" dirty="0"/>
                        <a:t>Income Tax Acts</a:t>
                      </a:r>
                      <a:endParaRPr lang="en-AU" sz="1400" dirty="0"/>
                    </a:p>
                  </a:txBody>
                  <a:tcPr/>
                </a:tc>
                <a:tc>
                  <a:txBody>
                    <a:bodyPr/>
                    <a:lstStyle/>
                    <a:p>
                      <a:r>
                        <a:rPr lang="en-US" sz="1400" dirty="0"/>
                        <a:t>1,600,000 words</a:t>
                      </a:r>
                      <a:endParaRPr lang="en-AU" sz="1400" dirty="0"/>
                    </a:p>
                  </a:txBody>
                  <a:tcPr/>
                </a:tc>
                <a:extLst>
                  <a:ext uri="{0D108BD9-81ED-4DB2-BD59-A6C34878D82A}">
                    <a16:rowId xmlns:a16="http://schemas.microsoft.com/office/drawing/2014/main" val="2307283320"/>
                  </a:ext>
                </a:extLst>
              </a:tr>
              <a:tr h="297000">
                <a:tc>
                  <a:txBody>
                    <a:bodyPr/>
                    <a:lstStyle/>
                    <a:p>
                      <a:r>
                        <a:rPr lang="en-US" sz="1400" dirty="0"/>
                        <a:t>Corporations Act</a:t>
                      </a:r>
                      <a:endParaRPr lang="en-AU" sz="1400" dirty="0"/>
                    </a:p>
                  </a:txBody>
                  <a:tcPr/>
                </a:tc>
                <a:tc>
                  <a:txBody>
                    <a:bodyPr/>
                    <a:lstStyle/>
                    <a:p>
                      <a:r>
                        <a:rPr lang="en-US" sz="1400" dirty="0"/>
                        <a:t>1,000,000 words</a:t>
                      </a:r>
                      <a:endParaRPr lang="en-AU" sz="1400" dirty="0"/>
                    </a:p>
                  </a:txBody>
                  <a:tcPr/>
                </a:tc>
                <a:extLst>
                  <a:ext uri="{0D108BD9-81ED-4DB2-BD59-A6C34878D82A}">
                    <a16:rowId xmlns:a16="http://schemas.microsoft.com/office/drawing/2014/main" val="2699435987"/>
                  </a:ext>
                </a:extLst>
              </a:tr>
              <a:tr h="297000">
                <a:tc>
                  <a:txBody>
                    <a:bodyPr/>
                    <a:lstStyle/>
                    <a:p>
                      <a:r>
                        <a:rPr lang="en-US" sz="1400" dirty="0"/>
                        <a:t>War and Peace</a:t>
                      </a:r>
                      <a:endParaRPr lang="en-AU" sz="1400" dirty="0"/>
                    </a:p>
                  </a:txBody>
                  <a:tcPr/>
                </a:tc>
                <a:tc>
                  <a:txBody>
                    <a:bodyPr/>
                    <a:lstStyle/>
                    <a:p>
                      <a:r>
                        <a:rPr lang="en-US" sz="1400" dirty="0"/>
                        <a:t>560,000 words</a:t>
                      </a:r>
                      <a:endParaRPr lang="en-AU" sz="1400" dirty="0"/>
                    </a:p>
                  </a:txBody>
                  <a:tcPr/>
                </a:tc>
                <a:extLst>
                  <a:ext uri="{0D108BD9-81ED-4DB2-BD59-A6C34878D82A}">
                    <a16:rowId xmlns:a16="http://schemas.microsoft.com/office/drawing/2014/main" val="1635313373"/>
                  </a:ext>
                </a:extLst>
              </a:tr>
              <a:tr h="297000">
                <a:tc>
                  <a:txBody>
                    <a:bodyPr/>
                    <a:lstStyle/>
                    <a:p>
                      <a:r>
                        <a:rPr lang="en-US" sz="1400" dirty="0"/>
                        <a:t>Social Security Act</a:t>
                      </a:r>
                      <a:endParaRPr lang="en-AU" sz="1400" dirty="0"/>
                    </a:p>
                  </a:txBody>
                  <a:tcPr/>
                </a:tc>
                <a:tc>
                  <a:txBody>
                    <a:bodyPr/>
                    <a:lstStyle/>
                    <a:p>
                      <a:r>
                        <a:rPr lang="en-US" sz="1400" dirty="0"/>
                        <a:t>500,000 words</a:t>
                      </a:r>
                      <a:endParaRPr lang="en-AU" sz="1400" dirty="0"/>
                    </a:p>
                  </a:txBody>
                  <a:tcPr/>
                </a:tc>
                <a:extLst>
                  <a:ext uri="{0D108BD9-81ED-4DB2-BD59-A6C34878D82A}">
                    <a16:rowId xmlns:a16="http://schemas.microsoft.com/office/drawing/2014/main" val="1328618079"/>
                  </a:ext>
                </a:extLst>
              </a:tr>
            </a:tbl>
          </a:graphicData>
        </a:graphic>
      </p:graphicFrame>
      <p:sp>
        <p:nvSpPr>
          <p:cNvPr id="16" name="TextBox 15">
            <a:extLst>
              <a:ext uri="{FF2B5EF4-FFF2-40B4-BE49-F238E27FC236}">
                <a16:creationId xmlns:a16="http://schemas.microsoft.com/office/drawing/2014/main" id="{56154064-B134-EAB0-A499-EF3538074748}"/>
              </a:ext>
            </a:extLst>
          </p:cNvPr>
          <p:cNvSpPr txBox="1"/>
          <p:nvPr/>
        </p:nvSpPr>
        <p:spPr>
          <a:xfrm>
            <a:off x="542655" y="3222794"/>
            <a:ext cx="6573340" cy="855504"/>
          </a:xfrm>
          <a:prstGeom prst="rect">
            <a:avLst/>
          </a:prstGeom>
          <a:noFill/>
        </p:spPr>
        <p:txBody>
          <a:bodyPr wrap="square">
            <a:noAutofit/>
          </a:bodyPr>
          <a:lstStyle/>
          <a:p>
            <a:pPr marL="0" indent="0">
              <a:buNone/>
            </a:pPr>
            <a:r>
              <a:rPr lang="en-US" b="1" dirty="0"/>
              <a:t>Change Perspective: </a:t>
            </a:r>
            <a:r>
              <a:rPr lang="en-US" dirty="0"/>
              <a:t>1. The effects of tax and means tests need to be considered in context. </a:t>
            </a:r>
          </a:p>
          <a:p>
            <a:pPr marL="285750" indent="-285750">
              <a:buFont typeface="Arial" panose="020B0604020202020204" pitchFamily="34" charset="0"/>
              <a:buChar char="•"/>
            </a:pPr>
            <a:r>
              <a:rPr lang="en-US" dirty="0"/>
              <a:t>It is not necessary for each element to be considered on its own</a:t>
            </a:r>
          </a:p>
          <a:p>
            <a:pPr marL="285750" indent="-285750">
              <a:buFont typeface="Arial" panose="020B0604020202020204" pitchFamily="34" charset="0"/>
              <a:buChar char="•"/>
            </a:pPr>
            <a:r>
              <a:rPr lang="en-US" dirty="0"/>
              <a:t>For superannuation, the impact is measured over a lifetime</a:t>
            </a:r>
          </a:p>
        </p:txBody>
      </p:sp>
      <p:sp>
        <p:nvSpPr>
          <p:cNvPr id="17" name="TextBox 16">
            <a:extLst>
              <a:ext uri="{FF2B5EF4-FFF2-40B4-BE49-F238E27FC236}">
                <a16:creationId xmlns:a16="http://schemas.microsoft.com/office/drawing/2014/main" id="{6B5A3AA5-0D91-1D02-FD70-27BD837BFEBF}"/>
              </a:ext>
            </a:extLst>
          </p:cNvPr>
          <p:cNvSpPr txBox="1"/>
          <p:nvPr/>
        </p:nvSpPr>
        <p:spPr>
          <a:xfrm>
            <a:off x="569252" y="4373112"/>
            <a:ext cx="6573339" cy="1658735"/>
          </a:xfrm>
          <a:prstGeom prst="rect">
            <a:avLst/>
          </a:prstGeom>
          <a:noFill/>
        </p:spPr>
        <p:txBody>
          <a:bodyPr wrap="square">
            <a:normAutofit/>
          </a:bodyPr>
          <a:lstStyle/>
          <a:p>
            <a:pPr marL="0" indent="0">
              <a:lnSpc>
                <a:spcPct val="100000"/>
              </a:lnSpc>
              <a:buNone/>
            </a:pPr>
            <a:r>
              <a:rPr lang="en-US" dirty="0"/>
              <a:t>2.   It is difficult to distinguish between different levels of need and “utility”. What should the ratio of single: couple pensions be? Research suggests 0.66 to 0.8. Therefore, arbitrary distinctions of less than (say) 10% are immaterial. E.g. Telephone allowance of $55 per quarter!</a:t>
            </a:r>
          </a:p>
        </p:txBody>
      </p:sp>
    </p:spTree>
    <p:extLst>
      <p:ext uri="{BB962C8B-B14F-4D97-AF65-F5344CB8AC3E}">
        <p14:creationId xmlns:p14="http://schemas.microsoft.com/office/powerpoint/2010/main" val="37419997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P spid="17"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5027" y="300917"/>
            <a:ext cx="4052858" cy="1232435"/>
          </a:xfrm>
        </p:spPr>
        <p:txBody>
          <a:bodyPr anchor="t">
            <a:normAutofit/>
          </a:bodyPr>
          <a:lstStyle/>
          <a:p>
            <a:r>
              <a:rPr sz="3000" dirty="0"/>
              <a:t>Four major injustices</a:t>
            </a:r>
          </a:p>
        </p:txBody>
      </p:sp>
      <p:graphicFrame>
        <p:nvGraphicFramePr>
          <p:cNvPr id="5" name="Content Placeholder 2">
            <a:extLst>
              <a:ext uri="{FF2B5EF4-FFF2-40B4-BE49-F238E27FC236}">
                <a16:creationId xmlns:a16="http://schemas.microsoft.com/office/drawing/2014/main" id="{ED869ECB-4C5B-FB03-C5E0-41CBD98967B5}"/>
              </a:ext>
            </a:extLst>
          </p:cNvPr>
          <p:cNvGraphicFramePr>
            <a:graphicFrameLocks noGrp="1"/>
          </p:cNvGraphicFramePr>
          <p:nvPr>
            <p:ph idx="1"/>
            <p:extLst>
              <p:ext uri="{D42A27DB-BD31-4B8C-83A1-F6EECF244321}">
                <p14:modId xmlns:p14="http://schemas.microsoft.com/office/powerpoint/2010/main" val="77558526"/>
              </p:ext>
            </p:extLst>
          </p:nvPr>
        </p:nvGraphicFramePr>
        <p:xfrm>
          <a:off x="803582" y="1866666"/>
          <a:ext cx="8646319" cy="387261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Slide Number Placeholder 2">
            <a:extLst>
              <a:ext uri="{FF2B5EF4-FFF2-40B4-BE49-F238E27FC236}">
                <a16:creationId xmlns:a16="http://schemas.microsoft.com/office/drawing/2014/main" id="{7EC848CD-59FF-8C16-356D-C8502B8641B4}"/>
              </a:ext>
            </a:extLst>
          </p:cNvPr>
          <p:cNvSpPr>
            <a:spLocks noGrp="1"/>
          </p:cNvSpPr>
          <p:nvPr>
            <p:ph type="sldNum" sz="quarter" idx="12"/>
          </p:nvPr>
        </p:nvSpPr>
        <p:spPr/>
        <p:txBody>
          <a:bodyPr/>
          <a:lstStyle/>
          <a:p>
            <a:fld id="{C1FF6DA9-008F-8B48-92A6-B652298478BF}" type="slidenum">
              <a:rPr lang="en-US" smtClean="0"/>
              <a:t>6</a:t>
            </a:fld>
            <a:endParaRPr lang="en-US"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dirty="0"/>
              <a:t>The asset test problem</a:t>
            </a:r>
          </a:p>
        </p:txBody>
      </p:sp>
      <p:pic>
        <p:nvPicPr>
          <p:cNvPr id="12" name="Picture 11">
            <a:extLst>
              <a:ext uri="{FF2B5EF4-FFF2-40B4-BE49-F238E27FC236}">
                <a16:creationId xmlns:a16="http://schemas.microsoft.com/office/drawing/2014/main" id="{85A64C11-06FD-C564-0F53-13347EEFB196}"/>
              </a:ext>
            </a:extLst>
          </p:cNvPr>
          <p:cNvPicPr>
            <a:picLocks noChangeAspect="1"/>
          </p:cNvPicPr>
          <p:nvPr/>
        </p:nvPicPr>
        <p:blipFill>
          <a:blip r:embed="rId2"/>
          <a:stretch>
            <a:fillRect/>
          </a:stretch>
        </p:blipFill>
        <p:spPr>
          <a:xfrm>
            <a:off x="1115365" y="1342048"/>
            <a:ext cx="10801581" cy="4420578"/>
          </a:xfrm>
          <a:prstGeom prst="rect">
            <a:avLst/>
          </a:prstGeom>
        </p:spPr>
      </p:pic>
      <p:sp>
        <p:nvSpPr>
          <p:cNvPr id="3" name="TextBox 2">
            <a:extLst>
              <a:ext uri="{FF2B5EF4-FFF2-40B4-BE49-F238E27FC236}">
                <a16:creationId xmlns:a16="http://schemas.microsoft.com/office/drawing/2014/main" id="{CA07635B-179F-D0E5-B6A5-DD08B7606FB2}"/>
              </a:ext>
            </a:extLst>
          </p:cNvPr>
          <p:cNvSpPr txBox="1"/>
          <p:nvPr/>
        </p:nvSpPr>
        <p:spPr>
          <a:xfrm>
            <a:off x="4029075" y="5972175"/>
            <a:ext cx="9048750" cy="307777"/>
          </a:xfrm>
          <a:prstGeom prst="rect">
            <a:avLst/>
          </a:prstGeom>
          <a:noFill/>
        </p:spPr>
        <p:txBody>
          <a:bodyPr wrap="square" rtlCol="0">
            <a:spAutoFit/>
          </a:bodyPr>
          <a:lstStyle/>
          <a:p>
            <a:r>
              <a:rPr lang="en-AU" sz="1400" dirty="0"/>
              <a:t>Assumptions of real yield of 3%; AP increases with inflation; standard minimum drawdowns</a:t>
            </a:r>
          </a:p>
        </p:txBody>
      </p:sp>
      <p:sp>
        <p:nvSpPr>
          <p:cNvPr id="4" name="Slide Number Placeholder 3">
            <a:extLst>
              <a:ext uri="{FF2B5EF4-FFF2-40B4-BE49-F238E27FC236}">
                <a16:creationId xmlns:a16="http://schemas.microsoft.com/office/drawing/2014/main" id="{4DF0F301-2719-6D9C-CB27-51CDDE4B67B7}"/>
              </a:ext>
            </a:extLst>
          </p:cNvPr>
          <p:cNvSpPr>
            <a:spLocks noGrp="1"/>
          </p:cNvSpPr>
          <p:nvPr>
            <p:ph type="sldNum" sz="quarter" idx="12"/>
          </p:nvPr>
        </p:nvSpPr>
        <p:spPr/>
        <p:txBody>
          <a:bodyPr/>
          <a:lstStyle/>
          <a:p>
            <a:fld id="{C1FF6DA9-008F-8B48-92A6-B652298478BF}" type="slidenum">
              <a:rPr lang="en-US" smtClean="0"/>
              <a:t>7</a:t>
            </a:fld>
            <a:endParaRPr lang="en-US"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52426" y="335134"/>
            <a:ext cx="5848349" cy="1232435"/>
          </a:xfrm>
        </p:spPr>
        <p:txBody>
          <a:bodyPr anchor="ctr">
            <a:normAutofit/>
          </a:bodyPr>
          <a:lstStyle/>
          <a:p>
            <a:r>
              <a:rPr lang="en-US" dirty="0"/>
              <a:t>Combine asset and income tests</a:t>
            </a:r>
            <a:endParaRPr dirty="0"/>
          </a:p>
        </p:txBody>
      </p:sp>
      <p:graphicFrame>
        <p:nvGraphicFramePr>
          <p:cNvPr id="5" name="Content Placeholder 2">
            <a:extLst>
              <a:ext uri="{FF2B5EF4-FFF2-40B4-BE49-F238E27FC236}">
                <a16:creationId xmlns:a16="http://schemas.microsoft.com/office/drawing/2014/main" id="{5E628D48-5835-E733-B0DF-7B2273F597EA}"/>
              </a:ext>
            </a:extLst>
          </p:cNvPr>
          <p:cNvGraphicFramePr>
            <a:graphicFrameLocks noGrp="1"/>
          </p:cNvGraphicFramePr>
          <p:nvPr>
            <p:ph sz="quarter" idx="13"/>
            <p:extLst>
              <p:ext uri="{D42A27DB-BD31-4B8C-83A1-F6EECF244321}">
                <p14:modId xmlns:p14="http://schemas.microsoft.com/office/powerpoint/2010/main" val="2815350755"/>
              </p:ext>
            </p:extLst>
          </p:nvPr>
        </p:nvGraphicFramePr>
        <p:xfrm>
          <a:off x="352426" y="1520824"/>
          <a:ext cx="11528425" cy="502761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Slide Number Placeholder 2">
            <a:extLst>
              <a:ext uri="{FF2B5EF4-FFF2-40B4-BE49-F238E27FC236}">
                <a16:creationId xmlns:a16="http://schemas.microsoft.com/office/drawing/2014/main" id="{8B55CA35-D6C0-3C88-3843-E92AC1C9252B}"/>
              </a:ext>
            </a:extLst>
          </p:cNvPr>
          <p:cNvSpPr>
            <a:spLocks noGrp="1"/>
          </p:cNvSpPr>
          <p:nvPr>
            <p:ph type="sldNum" sz="quarter" idx="12"/>
          </p:nvPr>
        </p:nvSpPr>
        <p:spPr/>
        <p:txBody>
          <a:bodyPr/>
          <a:lstStyle/>
          <a:p>
            <a:fld id="{C1FF6DA9-008F-8B48-92A6-B652298478BF}" type="slidenum">
              <a:rPr lang="en-US" smtClean="0"/>
              <a:t>8</a:t>
            </a:fld>
            <a:endParaRPr lang="en-US"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EA3044B-5EB3-A9E0-BD78-6B2306A629F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EB444E6-4894-32D7-D98C-E74D6964FA69}"/>
              </a:ext>
            </a:extLst>
          </p:cNvPr>
          <p:cNvSpPr>
            <a:spLocks noGrp="1"/>
          </p:cNvSpPr>
          <p:nvPr>
            <p:ph type="title"/>
          </p:nvPr>
        </p:nvSpPr>
        <p:spPr>
          <a:xfrm>
            <a:off x="326849" y="300917"/>
            <a:ext cx="6959776" cy="1232435"/>
          </a:xfrm>
        </p:spPr>
        <p:txBody>
          <a:bodyPr/>
          <a:lstStyle/>
          <a:p>
            <a:r>
              <a:rPr lang="en-US" dirty="0"/>
              <a:t>The </a:t>
            </a:r>
            <a:r>
              <a:rPr dirty="0"/>
              <a:t>asset test </a:t>
            </a:r>
            <a:r>
              <a:rPr lang="en-US" dirty="0"/>
              <a:t>solution for Age Pension</a:t>
            </a:r>
            <a:endParaRPr dirty="0"/>
          </a:p>
        </p:txBody>
      </p:sp>
      <p:pic>
        <p:nvPicPr>
          <p:cNvPr id="8" name="Picture 7">
            <a:extLst>
              <a:ext uri="{FF2B5EF4-FFF2-40B4-BE49-F238E27FC236}">
                <a16:creationId xmlns:a16="http://schemas.microsoft.com/office/drawing/2014/main" id="{A161D91E-6BA0-1DB5-0379-C456F9332D3F}"/>
              </a:ext>
            </a:extLst>
          </p:cNvPr>
          <p:cNvPicPr>
            <a:picLocks noChangeAspect="1"/>
          </p:cNvPicPr>
          <p:nvPr/>
        </p:nvPicPr>
        <p:blipFill>
          <a:blip r:embed="rId2"/>
          <a:stretch>
            <a:fillRect/>
          </a:stretch>
        </p:blipFill>
        <p:spPr>
          <a:xfrm>
            <a:off x="1066799" y="1316419"/>
            <a:ext cx="8963025" cy="4225162"/>
          </a:xfrm>
          <a:prstGeom prst="rect">
            <a:avLst/>
          </a:prstGeom>
        </p:spPr>
      </p:pic>
      <p:sp>
        <p:nvSpPr>
          <p:cNvPr id="3" name="Slide Number Placeholder 2">
            <a:extLst>
              <a:ext uri="{FF2B5EF4-FFF2-40B4-BE49-F238E27FC236}">
                <a16:creationId xmlns:a16="http://schemas.microsoft.com/office/drawing/2014/main" id="{5D750FAF-B2FB-C6F0-7D4E-34BBA3E1C9E6}"/>
              </a:ext>
            </a:extLst>
          </p:cNvPr>
          <p:cNvSpPr>
            <a:spLocks noGrp="1"/>
          </p:cNvSpPr>
          <p:nvPr>
            <p:ph type="sldNum" sz="quarter" idx="12"/>
          </p:nvPr>
        </p:nvSpPr>
        <p:spPr/>
        <p:txBody>
          <a:bodyPr/>
          <a:lstStyle/>
          <a:p>
            <a:fld id="{C1FF6DA9-008F-8B48-92A6-B652298478BF}" type="slidenum">
              <a:rPr lang="en-US" smtClean="0"/>
              <a:t>9</a:t>
            </a:fld>
            <a:endParaRPr lang="en-US" dirty="0"/>
          </a:p>
        </p:txBody>
      </p:sp>
      <p:sp>
        <p:nvSpPr>
          <p:cNvPr id="4" name="TextBox 3">
            <a:extLst>
              <a:ext uri="{FF2B5EF4-FFF2-40B4-BE49-F238E27FC236}">
                <a16:creationId xmlns:a16="http://schemas.microsoft.com/office/drawing/2014/main" id="{B1921A70-27BC-E97F-6A9B-3A54C9F76989}"/>
              </a:ext>
            </a:extLst>
          </p:cNvPr>
          <p:cNvSpPr txBox="1"/>
          <p:nvPr/>
        </p:nvSpPr>
        <p:spPr>
          <a:xfrm>
            <a:off x="3352800" y="5915025"/>
            <a:ext cx="5629275" cy="369332"/>
          </a:xfrm>
          <a:prstGeom prst="rect">
            <a:avLst/>
          </a:prstGeom>
          <a:noFill/>
        </p:spPr>
        <p:txBody>
          <a:bodyPr wrap="square" rtlCol="0">
            <a:spAutoFit/>
          </a:bodyPr>
          <a:lstStyle/>
          <a:p>
            <a:r>
              <a:rPr lang="en-AU" dirty="0">
                <a:solidFill>
                  <a:schemeClr val="tx2"/>
                </a:solidFill>
              </a:rPr>
              <a:t>Persuasive slide for lifetime income streams?</a:t>
            </a:r>
          </a:p>
        </p:txBody>
      </p:sp>
    </p:spTree>
    <p:extLst>
      <p:ext uri="{BB962C8B-B14F-4D97-AF65-F5344CB8AC3E}">
        <p14:creationId xmlns:p14="http://schemas.microsoft.com/office/powerpoint/2010/main" val="42313324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theme/theme1.xml><?xml version="1.0" encoding="utf-8"?>
<a:theme xmlns:a="http://schemas.openxmlformats.org/drawingml/2006/main" name="Summit2026 PPT Template">
  <a:themeElements>
    <a:clrScheme name="Actuaries">
      <a:dk1>
        <a:srgbClr val="000000"/>
      </a:dk1>
      <a:lt1>
        <a:srgbClr val="FFFFFF"/>
      </a:lt1>
      <a:dk2>
        <a:srgbClr val="323232"/>
      </a:dk2>
      <a:lt2>
        <a:srgbClr val="EBEBEB"/>
      </a:lt2>
      <a:accent1>
        <a:srgbClr val="3C69FF"/>
      </a:accent1>
      <a:accent2>
        <a:srgbClr val="313131"/>
      </a:accent2>
      <a:accent3>
        <a:srgbClr val="5B5B5B"/>
      </a:accent3>
      <a:accent4>
        <a:srgbClr val="838484"/>
      </a:accent4>
      <a:accent5>
        <a:srgbClr val="ADADAD"/>
      </a:accent5>
      <a:accent6>
        <a:srgbClr val="D6D6D6"/>
      </a:accent6>
      <a:hlink>
        <a:srgbClr val="0563C1"/>
      </a:hlink>
      <a:folHlink>
        <a:srgbClr val="954F72"/>
      </a:folHlink>
    </a:clrScheme>
    <a:fontScheme name="Actuaries">
      <a:majorFont>
        <a:latin typeface="ABC Oracle"/>
        <a:ea typeface=""/>
        <a:cs typeface=""/>
      </a:majorFont>
      <a:minorFont>
        <a:latin typeface="ABC Oracle"/>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2013 - 2022 Theme">
  <a:themeElements>
    <a:clrScheme name="Office 2013 - 2022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2013 - 2022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2013 - 2022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2013 - 2022 Theme" id="{62F939B6-93AF-4DB8-9C6B-D6C7DFDC589F}" vid="{4A3C46E8-61CC-4603-A589-7422A47A8E4A}"/>
    </a:ext>
  </a:extLst>
</a:theme>
</file>

<file path=ppt/theme/theme3.xml><?xml version="1.0" encoding="utf-8"?>
<a:theme xmlns:a="http://schemas.openxmlformats.org/drawingml/2006/main" name="Office Theme">
  <a:themeElements>
    <a:clrScheme name="Actuaries">
      <a:dk1>
        <a:srgbClr val="000000"/>
      </a:dk1>
      <a:lt1>
        <a:srgbClr val="FFFFFF"/>
      </a:lt1>
      <a:dk2>
        <a:srgbClr val="323232"/>
      </a:dk2>
      <a:lt2>
        <a:srgbClr val="EBEBEB"/>
      </a:lt2>
      <a:accent1>
        <a:srgbClr val="3C69FF"/>
      </a:accent1>
      <a:accent2>
        <a:srgbClr val="313131"/>
      </a:accent2>
      <a:accent3>
        <a:srgbClr val="5B5B5B"/>
      </a:accent3>
      <a:accent4>
        <a:srgbClr val="838484"/>
      </a:accent4>
      <a:accent5>
        <a:srgbClr val="ADADAD"/>
      </a:accent5>
      <a:accent6>
        <a:srgbClr val="D6D6D6"/>
      </a:accent6>
      <a:hlink>
        <a:srgbClr val="0563C1"/>
      </a:hlink>
      <a:folHlink>
        <a:srgbClr val="954F72"/>
      </a:folHlink>
    </a:clrScheme>
    <a:fontScheme name="Actuaries">
      <a:majorFont>
        <a:latin typeface="ABC Oracle"/>
        <a:ea typeface=""/>
        <a:cs typeface=""/>
      </a:majorFont>
      <a:minorFont>
        <a:latin typeface="ABC Oracle"/>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_rels/item5.xml.rels><?xml version="1.0" encoding="UTF-8" standalone="yes"?>
<Relationships xmlns="http://schemas.openxmlformats.org/package/2006/relationships"><Relationship Id="rId1" Type="http://schemas.openxmlformats.org/officeDocument/2006/relationships/customXmlProps" Target="itemProps5.xml"/></Relationships>
</file>

<file path=customXml/item1.xml><?xml version="1.0" encoding="utf-8"?>
<ct:contentTypeSchema xmlns:ct="http://schemas.microsoft.com/office/2006/metadata/contentType" xmlns:ma="http://schemas.microsoft.com/office/2006/metadata/properties/metaAttributes" ct:_="" ma:_="" ma:contentTypeName="DMS Document" ma:contentTypeID="0x0101005B474B5874136940B1FCFFA385B6F80C00B91DFC3462D36342B5E9C63B1B6AF453" ma:contentTypeVersion="208" ma:contentTypeDescription="" ma:contentTypeScope="" ma:versionID="bad0d07f1b6e8c1b79345029eaf745f9">
  <xsd:schema xmlns:xsd="http://www.w3.org/2001/XMLSchema" xmlns:xs="http://www.w3.org/2001/XMLSchema" xmlns:p="http://schemas.microsoft.com/office/2006/metadata/properties" xmlns:ns1="http://schemas.microsoft.com/sharepoint/v3" xmlns:ns2="b9043e53-a078-4fe1-9a97-1dc890974721" xmlns:ns3="http://schemas.microsoft.com/sharepoint/v3/fields" xmlns:ns4="7c09f450-3099-4ab0-9797-308ed8a26daf" xmlns:ns5="7b3e9424-693f-4334-9dc1-37abbe098301" targetNamespace="http://schemas.microsoft.com/office/2006/metadata/properties" ma:root="true" ma:fieldsID="ada8bf7435599ade032303e531caa99a" ns1:_="" ns2:_="" ns3:_="" ns4:_="" ns5:_="">
    <xsd:import namespace="http://schemas.microsoft.com/sharepoint/v3"/>
    <xsd:import namespace="b9043e53-a078-4fe1-9a97-1dc890974721"/>
    <xsd:import namespace="http://schemas.microsoft.com/sharepoint/v3/fields"/>
    <xsd:import namespace="7c09f450-3099-4ab0-9797-308ed8a26daf"/>
    <xsd:import namespace="7b3e9424-693f-4334-9dc1-37abbe098301"/>
    <xsd:element name="properties">
      <xsd:complexType>
        <xsd:sequence>
          <xsd:element name="documentManagement">
            <xsd:complexType>
              <xsd:all>
                <xsd:element ref="ns1:_ExtendedDescription" minOccurs="0"/>
                <xsd:element ref="ns2:CMS_x0020_Document_x0020_ID" minOccurs="0"/>
                <xsd:element ref="ns2:Created-Date" minOccurs="0"/>
                <xsd:element ref="ns2:CPD" minOccurs="0"/>
                <xsd:element ref="ns2:External-link" minOccurs="0"/>
                <xsd:element ref="ns2:Membership" minOccurs="0"/>
                <xsd:element ref="ns2:No_x0020_Web_x0020_Index" minOccurs="0"/>
                <xsd:element ref="ns4:_dlc_DocIdUrl" minOccurs="0"/>
                <xsd:element ref="ns2:Start_x0020_publishing" minOccurs="0"/>
                <xsd:element ref="ns2:Level" minOccurs="0"/>
                <xsd:element ref="ns2:Age_x0020_Group" minOccurs="0"/>
                <xsd:element ref="ns2:Availability" minOccurs="0"/>
                <xsd:element ref="ns2:Stop_x0020_publishing" minOccurs="0"/>
                <xsd:element ref="ns2:Source_x0020_Document_x0020_ID" minOccurs="0"/>
                <xsd:element ref="ns2:new-release-expiry" minOccurs="0"/>
                <xsd:element ref="ns2:Region" minOccurs="0"/>
                <xsd:element ref="ns2:DMS_Type" minOccurs="0"/>
                <xsd:element ref="ns2:ifb2a14d9ef14379a3042bde0b0232b7" minOccurs="0"/>
                <xsd:element ref="ns2:na442cf9b07645d39bff0c316c917a88" minOccurs="0"/>
                <xsd:element ref="ns2:g6881e4ce23a4b13a21acda1c762ef3b" minOccurs="0"/>
                <xsd:element ref="ns2:c245b723492e46feb8c242c474f81c06" minOccurs="0"/>
                <xsd:element ref="ns2:TaxCatchAll" minOccurs="0"/>
                <xsd:element ref="ns2:TaxCatchAllLabel" minOccurs="0"/>
                <xsd:element ref="ns2:a1da6ed942364e6aa931c032ae078b9a" minOccurs="0"/>
                <xsd:element ref="ns2:lbd57a3197f24a75a016012f8260598a" minOccurs="0"/>
                <xsd:element ref="ns2:Published" minOccurs="0"/>
                <xsd:element ref="ns4:_dlc_DocId" minOccurs="0"/>
                <xsd:element ref="ns3:wic_System_Copyright" minOccurs="0"/>
                <xsd:element ref="ns4:_dlc_DocIdPersistId" minOccurs="0"/>
                <xsd:element ref="ns5:Lastupdated" minOccurs="0"/>
                <xsd:element ref="ns5: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ExtendedDescription" ma:index="2" nillable="true" ma:displayName="Description" ma:description="DMS Description" ma:format="Dropdown" ma:internalName="_ExtendedDescription" ma:readOnly="fals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b9043e53-a078-4fe1-9a97-1dc890974721" elementFormDefault="qualified">
    <xsd:import namespace="http://schemas.microsoft.com/office/2006/documentManagement/types"/>
    <xsd:import namespace="http://schemas.microsoft.com/office/infopath/2007/PartnerControls"/>
    <xsd:element name="CMS_x0020_Document_x0020_ID" ma:index="3" nillable="true" ma:displayName="CMS Document ID" ma:description="ID of the document in CMS" ma:internalName="CMS_x0020_Document_x0020_ID" ma:readOnly="false">
      <xsd:simpleType>
        <xsd:restriction base="dms:Text">
          <xsd:maxLength value="255"/>
        </xsd:restriction>
      </xsd:simpleType>
    </xsd:element>
    <xsd:element name="Created-Date" ma:index="4" nillable="true" ma:displayName="Created-Date" ma:format="DateOnly" ma:internalName="Created_x002d_Date" ma:readOnly="false">
      <xsd:simpleType>
        <xsd:restriction base="dms:DateTime"/>
      </xsd:simpleType>
    </xsd:element>
    <xsd:element name="CPD" ma:index="6" nillable="true" ma:displayName="CPD" ma:decimals="2" ma:internalName="CPD" ma:readOnly="false">
      <xsd:simpleType>
        <xsd:restriction base="dms:Number"/>
      </xsd:simpleType>
    </xsd:element>
    <xsd:element name="External-link" ma:index="13" nillable="true" ma:displayName="External-link" ma:internalName="External_x002d_link" ma:readOnly="false">
      <xsd:simpleType>
        <xsd:restriction base="dms:Text">
          <xsd:maxLength value="255"/>
        </xsd:restriction>
      </xsd:simpleType>
    </xsd:element>
    <xsd:element name="Membership" ma:index="14" nillable="true" ma:displayName="Membership" ma:internalName="Membership" ma:readOnly="false">
      <xsd:simpleType>
        <xsd:restriction base="dms:Text">
          <xsd:maxLength value="255"/>
        </xsd:restriction>
      </xsd:simpleType>
    </xsd:element>
    <xsd:element name="No_x0020_Web_x0020_Index" ma:index="15" nillable="true" ma:displayName="No Web Index" ma:default="0" ma:internalName="No_x0020_Web_x0020_Index" ma:readOnly="false">
      <xsd:simpleType>
        <xsd:restriction base="dms:Boolean"/>
      </xsd:simpleType>
    </xsd:element>
    <xsd:element name="Start_x0020_publishing" ma:index="17" nillable="true" ma:displayName="Start publishing" ma:format="DateOnly" ma:hidden="true" ma:internalName="Start_x0020_publishing" ma:readOnly="false">
      <xsd:simpleType>
        <xsd:restriction base="dms:DateTime"/>
      </xsd:simpleType>
    </xsd:element>
    <xsd:element name="Level" ma:index="18" nillable="true" ma:displayName="Level" ma:hidden="true" ma:internalName="Level" ma:readOnly="false">
      <xsd:simpleType>
        <xsd:restriction base="dms:Text">
          <xsd:maxLength value="255"/>
        </xsd:restriction>
      </xsd:simpleType>
    </xsd:element>
    <xsd:element name="Age_x0020_Group" ma:index="19" nillable="true" ma:displayName="Age Group" ma:format="Dropdown" ma:hidden="true" ma:internalName="Age_x0020_Group" ma:readOnly="false">
      <xsd:simpleType>
        <xsd:restriction base="dms:Text">
          <xsd:maxLength value="255"/>
        </xsd:restriction>
      </xsd:simpleType>
    </xsd:element>
    <xsd:element name="Availability" ma:index="20" nillable="true" ma:displayName="Availability" ma:hidden="true" ma:internalName="Availability" ma:readOnly="false">
      <xsd:simpleType>
        <xsd:restriction base="dms:Text">
          <xsd:maxLength value="255"/>
        </xsd:restriction>
      </xsd:simpleType>
    </xsd:element>
    <xsd:element name="Stop_x0020_publishing" ma:index="21" nillable="true" ma:displayName="Stop publishing" ma:format="DateOnly" ma:hidden="true" ma:internalName="Stop_x0020_publishing" ma:readOnly="false">
      <xsd:simpleType>
        <xsd:restriction base="dms:DateTime"/>
      </xsd:simpleType>
    </xsd:element>
    <xsd:element name="Source_x0020_Document_x0020_ID" ma:index="22" nillable="true" ma:displayName="Source Document ID" ma:description="ID of the document in the Team Sites" ma:hidden="true" ma:internalName="Source_x0020_Document_x0020_ID" ma:readOnly="false">
      <xsd:simpleType>
        <xsd:restriction base="dms:Text">
          <xsd:maxLength value="255"/>
        </xsd:restriction>
      </xsd:simpleType>
    </xsd:element>
    <xsd:element name="new-release-expiry" ma:index="23" nillable="true" ma:displayName="new-release-expiry" ma:format="DateOnly" ma:hidden="true" ma:internalName="new_x002d_release_x002d_expiry" ma:readOnly="false">
      <xsd:simpleType>
        <xsd:restriction base="dms:DateTime"/>
      </xsd:simpleType>
    </xsd:element>
    <xsd:element name="Region" ma:index="24" nillable="true" ma:displayName="Region" ma:hidden="true" ma:internalName="Region" ma:readOnly="false">
      <xsd:simpleType>
        <xsd:restriction base="dms:Text">
          <xsd:maxLength value="255"/>
        </xsd:restriction>
      </xsd:simpleType>
    </xsd:element>
    <xsd:element name="DMS_Type" ma:index="25" nillable="true" ma:displayName="DMS_Type" ma:hidden="true" ma:internalName="DMS_Type" ma:readOnly="false">
      <xsd:simpleType>
        <xsd:restriction base="dms:Text">
          <xsd:maxLength value="255"/>
        </xsd:restriction>
      </xsd:simpleType>
    </xsd:element>
    <xsd:element name="ifb2a14d9ef14379a3042bde0b0232b7" ma:index="26" nillable="true" ma:taxonomy="true" ma:internalName="ifb2a14d9ef14379a3042bde0b0232b7" ma:taxonomyFieldName="Prototype_Content_Types" ma:displayName="Content_Types" ma:readOnly="false" ma:default="" ma:fieldId="{2fb2a14d-9ef1-4379-a304-2bde0b0232b7}" ma:sspId="599de3cb-4d49-453d-b800-5d7115dc628a" ma:termSetId="8bf43160-4240-4a14-b9c4-81e260e50208" ma:anchorId="00000000-0000-0000-0000-000000000000" ma:open="false" ma:isKeyword="false">
      <xsd:complexType>
        <xsd:sequence>
          <xsd:element ref="pc:Terms" minOccurs="0" maxOccurs="1"/>
        </xsd:sequence>
      </xsd:complexType>
    </xsd:element>
    <xsd:element name="na442cf9b07645d39bff0c316c917a88" ma:index="28" nillable="true" ma:taxonomy="true" ma:internalName="na442cf9b07645d39bff0c316c917a88" ma:taxonomyFieldName="Prototype_Education_Programs" ma:displayName="Qualifications_and_Lifelong_Learning" ma:readOnly="false" ma:default="" ma:fieldId="{7a442cf9-b076-45d3-9bff-0c316c917a88}" ma:taxonomyMulti="true" ma:sspId="599de3cb-4d49-453d-b800-5d7115dc628a" ma:termSetId="03d00ede-6ba3-415f-b99e-a9b924b20c9b" ma:anchorId="00000000-0000-0000-0000-000000000000" ma:open="false" ma:isKeyword="false">
      <xsd:complexType>
        <xsd:sequence>
          <xsd:element ref="pc:Terms" minOccurs="0" maxOccurs="1"/>
        </xsd:sequence>
      </xsd:complexType>
    </xsd:element>
    <xsd:element name="g6881e4ce23a4b13a21acda1c762ef3b" ma:index="30" nillable="true" ma:taxonomy="true" ma:internalName="g6881e4ce23a4b13a21acda1c762ef3b" ma:taxonomyFieldName="Prototype_Event_Types" ma:displayName="Event_Types" ma:readOnly="false" ma:default="" ma:fieldId="{06881e4c-e23a-4b13-a21a-cda1c762ef3b}" ma:sspId="599de3cb-4d49-453d-b800-5d7115dc628a" ma:termSetId="c11d6ec0-8d82-4edb-a7c3-61e9562d4773" ma:anchorId="00000000-0000-0000-0000-000000000000" ma:open="false" ma:isKeyword="false">
      <xsd:complexType>
        <xsd:sequence>
          <xsd:element ref="pc:Terms" minOccurs="0" maxOccurs="1"/>
        </xsd:sequence>
      </xsd:complexType>
    </xsd:element>
    <xsd:element name="c245b723492e46feb8c242c474f81c06" ma:index="32" nillable="true" ma:taxonomy="true" ma:internalName="c245b723492e46feb8c242c474f81c06" ma:taxonomyFieldName="Prototype_Tags" ma:displayName="DMS_Tags" ma:readOnly="false" ma:fieldId="{c245b723-492e-46fe-b8c2-42c474f81c06}" ma:taxonomyMulti="true" ma:sspId="599de3cb-4d49-453d-b800-5d7115dc628a" ma:termSetId="cb3da33c-e535-4ab0-b8bc-bc8e4c95dd5f" ma:anchorId="00000000-0000-0000-0000-000000000000" ma:open="false" ma:isKeyword="false">
      <xsd:complexType>
        <xsd:sequence>
          <xsd:element ref="pc:Terms" minOccurs="0" maxOccurs="1"/>
        </xsd:sequence>
      </xsd:complexType>
    </xsd:element>
    <xsd:element name="TaxCatchAll" ma:index="33" nillable="true" ma:displayName="Taxonomy Catch All Column" ma:hidden="true" ma:list="{a99bd1f2-8352-44bd-99e3-18fccfc5b22e}" ma:internalName="TaxCatchAll" ma:readOnly="false" ma:showField="CatchAllData" ma:web="7c09f450-3099-4ab0-9797-308ed8a26daf">
      <xsd:complexType>
        <xsd:complexContent>
          <xsd:extension base="dms:MultiChoiceLookup">
            <xsd:sequence>
              <xsd:element name="Value" type="dms:Lookup" maxOccurs="unbounded" minOccurs="0" nillable="true"/>
            </xsd:sequence>
          </xsd:extension>
        </xsd:complexContent>
      </xsd:complexType>
    </xsd:element>
    <xsd:element name="TaxCatchAllLabel" ma:index="34" nillable="true" ma:displayName="Taxonomy Catch All Column1" ma:hidden="true" ma:list="{a99bd1f2-8352-44bd-99e3-18fccfc5b22e}" ma:internalName="TaxCatchAllLabel" ma:readOnly="false" ma:showField="CatchAllDataLabel" ma:web="7c09f450-3099-4ab0-9797-308ed8a26daf">
      <xsd:complexType>
        <xsd:complexContent>
          <xsd:extension base="dms:MultiChoiceLookup">
            <xsd:sequence>
              <xsd:element name="Value" type="dms:Lookup" maxOccurs="unbounded" minOccurs="0" nillable="true"/>
            </xsd:sequence>
          </xsd:extension>
        </xsd:complexContent>
      </xsd:complexType>
    </xsd:element>
    <xsd:element name="a1da6ed942364e6aa931c032ae078b9a" ma:index="37" nillable="true" ma:taxonomy="true" ma:internalName="a1da6ed942364e6aa931c032ae078b9a" ma:taxonomyFieldName="Prototype_CPD_Activity_Format" ma:displayName="CPD_Activity_Format" ma:readOnly="false" ma:default="" ma:fieldId="{a1da6ed9-4236-4e6a-a931-c032ae078b9a}" ma:sspId="599de3cb-4d49-453d-b800-5d7115dc628a" ma:termSetId="4bf07c46-5940-460a-b59f-14a3af91a71d" ma:anchorId="00000000-0000-0000-0000-000000000000" ma:open="false" ma:isKeyword="false">
      <xsd:complexType>
        <xsd:sequence>
          <xsd:element ref="pc:Terms" minOccurs="0" maxOccurs="1"/>
        </xsd:sequence>
      </xsd:complexType>
    </xsd:element>
    <xsd:element name="lbd57a3197f24a75a016012f8260598a" ma:index="38" nillable="true" ma:taxonomy="true" ma:internalName="lbd57a3197f24a75a016012f8260598a" ma:taxonomyFieldName="Prototype_Practice_Area" ma:displayName="Practice_Area" ma:readOnly="false" ma:default="" ma:fieldId="{5bd57a31-97f2-4a75-a016-012f8260598a}" ma:taxonomyMulti="true" ma:sspId="599de3cb-4d49-453d-b800-5d7115dc628a" ma:termSetId="82bf7a2a-7f43-4f1c-b7bb-4a3a0ba5f298" ma:anchorId="00000000-0000-0000-0000-000000000000" ma:open="false" ma:isKeyword="false">
      <xsd:complexType>
        <xsd:sequence>
          <xsd:element ref="pc:Terms" minOccurs="0" maxOccurs="1"/>
        </xsd:sequence>
      </xsd:complexType>
    </xsd:element>
    <xsd:element name="Published" ma:index="40" nillable="true" ma:displayName="Published" ma:default="0" ma:hidden="true" ma:internalName="Published" ma:readOnly="false">
      <xsd:simpleType>
        <xsd:restriction base="dms:Boolean"/>
      </xsd:simple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fields" elementFormDefault="qualified">
    <xsd:import namespace="http://schemas.microsoft.com/office/2006/documentManagement/types"/>
    <xsd:import namespace="http://schemas.microsoft.com/office/infopath/2007/PartnerControls"/>
    <xsd:element name="wic_System_Copyright" ma:index="42" nillable="true" ma:displayName="Copyright" ma:hidden="true" ma:internalName="wic_System_Copyright" ma:readOnly="fals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7c09f450-3099-4ab0-9797-308ed8a26daf" elementFormDefault="qualified">
    <xsd:import namespace="http://schemas.microsoft.com/office/2006/documentManagement/types"/>
    <xsd:import namespace="http://schemas.microsoft.com/office/infopath/2007/PartnerControls"/>
    <xsd:element name="_dlc_DocIdUrl" ma:index="16" nillable="true" ma:displayName="Document ID" ma:description="Permanent link to this document." ma:hidden="true" ma:internalName="_dlc_DocIdUrl" ma:readOnly="false">
      <xsd:complexType>
        <xsd:complexContent>
          <xsd:extension base="dms:URL">
            <xsd:sequence>
              <xsd:element name="Url" type="dms:ValidUrl" minOccurs="0" nillable="true"/>
              <xsd:element name="Description" type="xsd:string" nillable="true"/>
            </xsd:sequence>
          </xsd:extension>
        </xsd:complexContent>
      </xsd:complexType>
    </xsd:element>
    <xsd:element name="_dlc_DocId" ma:index="41" nillable="true" ma:displayName="Document ID Value" ma:description="The value of the document ID assigned to this item." ma:hidden="true" ma:indexed="true" ma:internalName="_dlc_DocId" ma:readOnly="false">
      <xsd:simpleType>
        <xsd:restriction base="dms:Text"/>
      </xsd:simpleType>
    </xsd:element>
    <xsd:element name="_dlc_DocIdPersistId" ma:index="43" nillable="true" ma:displayName="Persist ID" ma:description="Keep ID on add." ma:hidden="true" ma:internalName="_dlc_DocIdPersistId" ma:readOnly="false">
      <xsd:simpleType>
        <xsd:restriction base="dms:Boolean"/>
      </xsd:simpleType>
    </xsd:element>
  </xsd:schema>
  <xsd:schema xmlns:xsd="http://www.w3.org/2001/XMLSchema" xmlns:xs="http://www.w3.org/2001/XMLSchema" xmlns:dms="http://schemas.microsoft.com/office/2006/documentManagement/types" xmlns:pc="http://schemas.microsoft.com/office/infopath/2007/PartnerControls" targetNamespace="7b3e9424-693f-4334-9dc1-37abbe098301" elementFormDefault="qualified">
    <xsd:import namespace="http://schemas.microsoft.com/office/2006/documentManagement/types"/>
    <xsd:import namespace="http://schemas.microsoft.com/office/infopath/2007/PartnerControls"/>
    <xsd:element name="Lastupdated" ma:index="44" nillable="true" ma:displayName="Last updated" ma:format="DateOnly" ma:internalName="Lastupdated">
      <xsd:simpleType>
        <xsd:restriction base="dms:DateTime"/>
      </xsd:simpleType>
    </xsd:element>
    <xsd:element name="MediaServiceBillingMetadata" ma:index="45" nillable="true" ma:displayName="MediaServiceBillingMetadata" ma:hidden="true" ma:internalName="MediaServiceBillingMetadata"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ma:index="5" ma:displayName="Author"/>
        <xsd:element ref="dcterms:created" minOccurs="0" maxOccurs="1"/>
        <xsd:element ref="dc:identifier" minOccurs="0" maxOccurs="1"/>
        <xsd:element name="contentType" minOccurs="0" maxOccurs="1" type="xsd:string" ma:displayName="Content Type"/>
        <xsd:element ref="dc:title" minOccurs="0" maxOccurs="1" ma:index="1"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b9043e53-a078-4fe1-9a97-1dc890974721">
      <Value>33</Value>
      <Value>29</Value>
      <Value>24</Value>
      <Value>40</Value>
      <Value>21</Value>
      <Value>46</Value>
      <Value>97</Value>
      <Value>38</Value>
    </TaxCatchAll>
    <_dlc_DocId xmlns="7c09f450-3099-4ab0-9797-308ed8a26daf">CE6YYQN64SX3-786882053-16856</_dlc_DocId>
    <Lastupdated xmlns="7b3e9424-693f-4334-9dc1-37abbe098301" xsi:nil="true"/>
    <Stop_x0020_publishing xmlns="b9043e53-a078-4fe1-9a97-1dc890974721" xsi:nil="true"/>
    <Region xmlns="b9043e53-a078-4fe1-9a97-1dc890974721" xsi:nil="true"/>
    <No_x0020_Web_x0020_Index xmlns="b9043e53-a078-4fe1-9a97-1dc890974721">false</No_x0020_Web_x0020_Index>
    <_dlc_DocIdUrl xmlns="7c09f450-3099-4ab0-9797-308ed8a26daf">
      <Url>https://actuaries.sharepoint.com/sites/DMS/_layouts/15/DocIdRedir.aspx?ID=CE6YYQN64SX3-786882053-16856</Url>
      <Description>CE6YYQN64SX3-786882053-16856</Description>
    </_dlc_DocIdUrl>
    <Start_x0020_publishing xmlns="b9043e53-a078-4fe1-9a97-1dc890974721" xsi:nil="true"/>
    <na442cf9b07645d39bff0c316c917a88 xmlns="b9043e53-a078-4fe1-9a97-1dc890974721">
      <Terms xmlns="http://schemas.microsoft.com/office/infopath/2007/PartnerControls"/>
    </na442cf9b07645d39bff0c316c917a88>
    <Published xmlns="b9043e53-a078-4fe1-9a97-1dc890974721">false</Published>
    <Level xmlns="b9043e53-a078-4fe1-9a97-1dc890974721" xsi:nil="true"/>
    <Availability xmlns="b9043e53-a078-4fe1-9a97-1dc890974721" xsi:nil="true"/>
    <_ExtendedDescription xmlns="http://schemas.microsoft.com/sharepoint/v3">Regulators are asking superannuation funds to provide guidance and support to their members as they approach retirement. This paper takes an inventory of the items that need to be considered. It finds that, of the more than 40 items identified, over half arise because regulations are unnecessarily complex and confusing and could be abolished without materially affecting the equity and security of the system. Many of these provisions only benefit the wealthier or better informed.
Simplifying the system would create the opportunity to address glaring inequities. Most pressing is that between renters and homeowners. Commonwealth Rent Assistance is universally seen as inadequate for renters. On the other hand, the exemption of the family home from means tests is overgenerous to wealthy homeowners—and distorts the distribution of housing. High effective marginal tax rates on earned income, which arise from the interaction of the welfare and tax systems, are also inequitable and could be addressed.
Much of the complexity stems from government efforts to “be seen to act” without considering materiality or side-effects. A simpler system would allow trustees and financial advisors to focus better on the management of the material questions, not least the management of investment and longevity risks. Fairness does not require intricate regulation: effective regulatory design should focus on material issues, maintain logical consistency, and minimise compliance costs for individuals. Actuaries can play a role in maintaining this focus. </_ExtendedDescription>
    <External-link xmlns="b9043e53-a078-4fe1-9a97-1dc890974721" xsi:nil="true"/>
    <c245b723492e46feb8c242c474f81c06 xmlns="b9043e53-a078-4fe1-9a97-1dc890974721">
      <Terms xmlns="http://schemas.microsoft.com/office/infopath/2007/PartnerControls">
        <TermInfo xmlns="http://schemas.microsoft.com/office/infopath/2007/PartnerControls">
          <TermName xmlns="http://schemas.microsoft.com/office/infopath/2007/PartnerControls">Past Event</TermName>
          <TermId xmlns="http://schemas.microsoft.com/office/infopath/2007/PartnerControls">81820cd3-45f0-44e5-97c3-ef5505ffe26e</TermId>
        </TermInfo>
        <TermInfo xmlns="http://schemas.microsoft.com/office/infopath/2007/PartnerControls">
          <TermName xmlns="http://schemas.microsoft.com/office/infopath/2007/PartnerControls">All Actuaries Summit</TermName>
          <TermId xmlns="http://schemas.microsoft.com/office/infopath/2007/PartnerControls">57ed7ee8-003a-406d-a47c-605a474390f3</TermId>
        </TermInfo>
      </Terms>
    </c245b723492e46feb8c242c474f81c06>
    <lbd57a3197f24a75a016012f8260598a xmlns="b9043e53-a078-4fe1-9a97-1dc890974721">
      <Terms xmlns="http://schemas.microsoft.com/office/infopath/2007/PartnerControls">
        <TermInfo xmlns="http://schemas.microsoft.com/office/infopath/2007/PartnerControls">
          <TermName xmlns="http://schemas.microsoft.com/office/infopath/2007/PartnerControls">Superannuation and Investments</TermName>
          <TermId xmlns="http://schemas.microsoft.com/office/infopath/2007/PartnerControls">c4023ceb-8694-42da-8304-ff16c412bbef</TermId>
        </TermInfo>
        <TermInfo xmlns="http://schemas.microsoft.com/office/infopath/2007/PartnerControls">
          <TermName xmlns="http://schemas.microsoft.com/office/infopath/2007/PartnerControls">Life Insurance</TermName>
          <TermId xmlns="http://schemas.microsoft.com/office/infopath/2007/PartnerControls">2f4b7b7b-e853-4c23-b89a-c367646d2d02</TermId>
        </TermInfo>
        <TermInfo xmlns="http://schemas.microsoft.com/office/infopath/2007/PartnerControls">
          <TermName xmlns="http://schemas.microsoft.com/office/infopath/2007/PartnerControls">Public Policy</TermName>
          <TermId xmlns="http://schemas.microsoft.com/office/infopath/2007/PartnerControls">7280e813-2a27-470b-94ab-451192d133d0</TermId>
        </TermInfo>
      </Terms>
    </lbd57a3197f24a75a016012f8260598a>
    <ifb2a14d9ef14379a3042bde0b0232b7 xmlns="b9043e53-a078-4fe1-9a97-1dc890974721">
      <Terms xmlns="http://schemas.microsoft.com/office/infopath/2007/PartnerControls">
        <TermInfo xmlns="http://schemas.microsoft.com/office/infopath/2007/PartnerControls">
          <TermName xmlns="http://schemas.microsoft.com/office/infopath/2007/PartnerControls">Presentation slides</TermName>
          <TermId xmlns="http://schemas.microsoft.com/office/infopath/2007/PartnerControls">82514a72-d478-4557-818e-561b0f30fbaf</TermId>
        </TermInfo>
      </Terms>
    </ifb2a14d9ef14379a3042bde0b0232b7>
    <g6881e4ce23a4b13a21acda1c762ef3b xmlns="b9043e53-a078-4fe1-9a97-1dc890974721">
      <Terms xmlns="http://schemas.microsoft.com/office/infopath/2007/PartnerControls">
        <TermInfo xmlns="http://schemas.microsoft.com/office/infopath/2007/PartnerControls">
          <TermName xmlns="http://schemas.microsoft.com/office/infopath/2007/PartnerControls">Major Events</TermName>
          <TermId xmlns="http://schemas.microsoft.com/office/infopath/2007/PartnerControls">741f9fd0-c1f0-4e98-ad79-70afc16eedf5</TermId>
        </TermInfo>
      </Terms>
    </g6881e4ce23a4b13a21acda1c762ef3b>
    <TaxCatchAllLabel xmlns="b9043e53-a078-4fe1-9a97-1dc890974721" xsi:nil="true"/>
    <_dlc_DocIdPersistId xmlns="7c09f450-3099-4ab0-9797-308ed8a26daf" xsi:nil="true"/>
    <Source_x0020_Document_x0020_ID xmlns="b9043e53-a078-4fe1-9a97-1dc890974721" xsi:nil="true"/>
    <Age_x0020_Group xmlns="b9043e53-a078-4fe1-9a97-1dc890974721" xsi:nil="true"/>
    <a1da6ed942364e6aa931c032ae078b9a xmlns="b9043e53-a078-4fe1-9a97-1dc890974721">
      <Terms xmlns="http://schemas.microsoft.com/office/infopath/2007/PartnerControls">
        <TermInfo xmlns="http://schemas.microsoft.com/office/infopath/2007/PartnerControls">
          <TermName xmlns="http://schemas.microsoft.com/office/infopath/2007/PartnerControls">Presentation Slides</TermName>
          <TermId xmlns="http://schemas.microsoft.com/office/infopath/2007/PartnerControls">d40094d7-41bb-4670-ae67-14554674b2a3</TermId>
        </TermInfo>
      </Terms>
    </a1da6ed942364e6aa931c032ae078b9a>
    <CPD xmlns="b9043e53-a078-4fe1-9a97-1dc890974721">1</CPD>
    <Membership xmlns="b9043e53-a078-4fe1-9a97-1dc890974721" xsi:nil="true"/>
    <DMS_Type xmlns="b9043e53-a078-4fe1-9a97-1dc890974721" xsi:nil="true"/>
    <CMS_x0020_Document_x0020_ID xmlns="b9043e53-a078-4fe1-9a97-1dc890974721" xsi:nil="true"/>
    <Created-Date xmlns="b9043e53-a078-4fe1-9a97-1dc890974721">2026-05-26T14:00:00+00:00</Created-Date>
    <wic_System_Copyright xmlns="http://schemas.microsoft.com/sharepoint/v3/fields" xsi:nil="true"/>
    <new-release-expiry xmlns="b9043e53-a078-4fe1-9a97-1dc890974721" xsi:nil="true"/>
  </documentManagement>
</p:properties>
</file>

<file path=customXml/item4.xml><?xml version="1.0" encoding="utf-8"?>
<?mso-contentType ?>
<SharedContentType xmlns="Microsoft.SharePoint.Taxonomy.ContentTypeSync" SourceId="599de3cb-4d49-453d-b800-5d7115dc628a" ContentTypeId="0x0101005B474B5874136940B1FCFFA385B6F80C" PreviousValue="false"/>
</file>

<file path=customXml/item5.xml><?xml version="1.0" encoding="utf-8"?>
<?mso-contentType ?>
<spe:Receivers xmlns:spe="http://schemas.microsoft.com/sharepoint/events">
  <Receiver>
    <Name>Document ID Generator</Name>
    <Synchronization>Synchronous</Synchronization>
    <Type>10001</Type>
    <SequenceNumber>1000</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10002</Type>
    <SequenceNumber>1001</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10004</Type>
    <SequenceNumber>1002</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10006</Type>
    <SequenceNumber>1003</SequenceNumber>
    <Url/>
    <Assembly>Microsoft.Office.DocumentManagement, Version=16.0.0.0, Culture=neutral, PublicKeyToken=71e9bce111e9429c</Assembly>
    <Class>Microsoft.Office.DocumentManagement.Internal.DocIdHandler</Class>
    <Data/>
    <Filter/>
  </Receiver>
</spe:Receivers>
</file>

<file path=customXml/itemProps1.xml><?xml version="1.0" encoding="utf-8"?>
<ds:datastoreItem xmlns:ds="http://schemas.openxmlformats.org/officeDocument/2006/customXml" ds:itemID="{E19671B7-7451-46DA-983F-307FB7AD510C}"/>
</file>

<file path=customXml/itemProps2.xml><?xml version="1.0" encoding="utf-8"?>
<ds:datastoreItem xmlns:ds="http://schemas.openxmlformats.org/officeDocument/2006/customXml" ds:itemID="{8809FA4D-0DD2-4448-8645-B1788DF1D5B3}"/>
</file>

<file path=customXml/itemProps3.xml><?xml version="1.0" encoding="utf-8"?>
<ds:datastoreItem xmlns:ds="http://schemas.openxmlformats.org/officeDocument/2006/customXml" ds:itemID="{D5CBD682-062B-409B-93CB-A7286E26916C}"/>
</file>

<file path=customXml/itemProps4.xml><?xml version="1.0" encoding="utf-8"?>
<ds:datastoreItem xmlns:ds="http://schemas.openxmlformats.org/officeDocument/2006/customXml" ds:itemID="{F84D51F1-005C-40E4-8D3E-864D513DD254}"/>
</file>

<file path=customXml/itemProps5.xml><?xml version="1.0" encoding="utf-8"?>
<ds:datastoreItem xmlns:ds="http://schemas.openxmlformats.org/officeDocument/2006/customXml" ds:itemID="{2555DE48-26F3-4662-9D12-9B0A099C5CE7}"/>
</file>

<file path=docProps/app.xml><?xml version="1.0" encoding="utf-8"?>
<Properties xmlns="http://schemas.openxmlformats.org/officeDocument/2006/extended-properties" xmlns:vt="http://schemas.openxmlformats.org/officeDocument/2006/docPropsVTypes">
  <Template>Summit2026 PPT Template</Template>
  <TotalTime>3237</TotalTime>
  <Words>1149</Words>
  <Application>Microsoft Office PowerPoint</Application>
  <PresentationFormat>Widescreen</PresentationFormat>
  <Paragraphs>143</Paragraphs>
  <Slides>17</Slides>
  <Notes>1</Notes>
  <HiddenSlides>0</HiddenSlides>
  <MMClips>0</MMClips>
  <ScaleCrop>false</ScaleCrop>
  <HeadingPairs>
    <vt:vector size="6" baseType="variant">
      <vt:variant>
        <vt:lpstr>Fonts Used</vt:lpstr>
      </vt:variant>
      <vt:variant>
        <vt:i4>7</vt:i4>
      </vt:variant>
      <vt:variant>
        <vt:lpstr>Theme</vt:lpstr>
      </vt:variant>
      <vt:variant>
        <vt:i4>3</vt:i4>
      </vt:variant>
      <vt:variant>
        <vt:lpstr>Slide Titles</vt:lpstr>
      </vt:variant>
      <vt:variant>
        <vt:i4>17</vt:i4>
      </vt:variant>
    </vt:vector>
  </HeadingPairs>
  <TitlesOfParts>
    <vt:vector size="27" baseType="lpstr">
      <vt:lpstr>ABC Oracle</vt:lpstr>
      <vt:lpstr>ABC Oracle Medium</vt:lpstr>
      <vt:lpstr>Aptos</vt:lpstr>
      <vt:lpstr>Arial</vt:lpstr>
      <vt:lpstr>Calibri</vt:lpstr>
      <vt:lpstr>Calibri Light</vt:lpstr>
      <vt:lpstr>Mystical Woods Rough Script</vt:lpstr>
      <vt:lpstr>Summit2026 PPT Template</vt:lpstr>
      <vt:lpstr>Office 2013 - 2022 Theme</vt:lpstr>
      <vt:lpstr>Office Theme</vt:lpstr>
      <vt:lpstr>Stripping unnecessary complexity from the retirement process</vt:lpstr>
      <vt:lpstr>Contents</vt:lpstr>
      <vt:lpstr>The central argument</vt:lpstr>
      <vt:lpstr>Why this matters</vt:lpstr>
      <vt:lpstr>Perspective</vt:lpstr>
      <vt:lpstr>Four major injustices</vt:lpstr>
      <vt:lpstr>The asset test problem</vt:lpstr>
      <vt:lpstr>Combine asset and income tests</vt:lpstr>
      <vt:lpstr>The asset test solution for Age Pension</vt:lpstr>
      <vt:lpstr>Commonwealth Rent Assistance (CRA) – universally regarded as inadequate</vt:lpstr>
      <vt:lpstr>Effective marginal tax rates (EMTR) </vt:lpstr>
      <vt:lpstr>PowerPoint Presentation</vt:lpstr>
      <vt:lpstr>Means tests for home and residential aged care</vt:lpstr>
      <vt:lpstr>Simplify contribution rules </vt:lpstr>
      <vt:lpstr>The radical alternative</vt:lpstr>
      <vt:lpstr>Conclusion</vt:lpstr>
      <vt:lpstr>Discussion</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Summit 2026: Simplifying Retirement and Guidance </dc:title>
  <dc:subject/>
  <dc:creator>Anthony Asher</dc:creator>
  <cp:keywords/>
  <dc:description>generated using python-pptx</dc:description>
  <cp:lastModifiedBy>Anthony Asher</cp:lastModifiedBy>
  <cp:revision>2</cp:revision>
  <dcterms:created xsi:type="dcterms:W3CDTF">2013-01-27T09:14:16Z</dcterms:created>
  <dcterms:modified xsi:type="dcterms:W3CDTF">2026-05-24T02:55:51Z</dcterms:modified>
  <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0x0101005B474B5874136940B1FCFFA385B6F80C00B91DFC3462D36342B5E9C63B1B6AF453</vt:lpwstr>
  </property>
  <property fmtid="{D5CDD505-2E9C-101B-9397-08002B2CF9AE}" pid="3" name="_dlc_DocIdItemGuid">
    <vt:lpwstr>3a3c0025-23fe-4433-b732-84baf91a97ac</vt:lpwstr>
  </property>
  <property fmtid="{D5CDD505-2E9C-101B-9397-08002B2CF9AE}" pid="4" name="MediaServiceImageTags">
    <vt:lpwstr/>
  </property>
  <property fmtid="{D5CDD505-2E9C-101B-9397-08002B2CF9AE}" pid="5" name="Prototype_Education_Programs">
    <vt:lpwstr/>
  </property>
  <property fmtid="{D5CDD505-2E9C-101B-9397-08002B2CF9AE}" pid="6" name="Prototype_CPD_Activity_Format">
    <vt:lpwstr>33;#Presentation Slides|d40094d7-41bb-4670-ae67-14554674b2a3</vt:lpwstr>
  </property>
  <property fmtid="{D5CDD505-2E9C-101B-9397-08002B2CF9AE}" pid="7" name="Prototype_Practice_Area">
    <vt:lpwstr>21;#Superannuation and Investments|c4023ceb-8694-42da-8304-ff16c412bbef;#24;#Life Insurance|2f4b7b7b-e853-4c23-b89a-c367646d2d02;#46;#Public Policy|7280e813-2a27-470b-94ab-451192d133d0</vt:lpwstr>
  </property>
  <property fmtid="{D5CDD505-2E9C-101B-9397-08002B2CF9AE}" pid="8" name="Prototype_Content_Types">
    <vt:lpwstr>29;#Presentation slides|82514a72-d478-4557-818e-561b0f30fbaf</vt:lpwstr>
  </property>
  <property fmtid="{D5CDD505-2E9C-101B-9397-08002B2CF9AE}" pid="9" name="Prototype_Tags">
    <vt:lpwstr>40;#Past Event|81820cd3-45f0-44e5-97c3-ef5505ffe26e;#97;#All Actuaries Summit|57ed7ee8-003a-406d-a47c-605a474390f3</vt:lpwstr>
  </property>
  <property fmtid="{D5CDD505-2E9C-101B-9397-08002B2CF9AE}" pid="10" name="lcf76f155ced4ddcb4097134ff3c332f">
    <vt:lpwstr/>
  </property>
  <property fmtid="{D5CDD505-2E9C-101B-9397-08002B2CF9AE}" pid="11" name="Prototype_Event_Types">
    <vt:lpwstr>38;#Major Events|741f9fd0-c1f0-4e98-ad79-70afc16eedf5</vt:lpwstr>
  </property>
</Properties>
</file>