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app.xml" ContentType="application/vnd.openxmlformats-officedocument.extended-properties+xml"/>
  <Override PartName="/docMetadata/LabelInfo.xml" ContentType="application/vnd.ms-office.classificationlabels+xml"/>
  <Override PartName="/docProps/core.xml" ContentType="application/vnd.openxmlformats-package.core-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4"/>
  </p:notesMasterIdLst>
  <p:sldIdLst>
    <p:sldId id="275" r:id="rId6"/>
    <p:sldId id="258" r:id="rId7"/>
    <p:sldId id="259" r:id="rId8"/>
    <p:sldId id="262" r:id="rId9"/>
    <p:sldId id="281" r:id="rId10"/>
    <p:sldId id="297" r:id="rId11"/>
    <p:sldId id="290" r:id="rId12"/>
    <p:sldId id="283" r:id="rId13"/>
    <p:sldId id="286" r:id="rId14"/>
    <p:sldId id="298" r:id="rId15"/>
    <p:sldId id="284" r:id="rId16"/>
    <p:sldId id="287" r:id="rId17"/>
    <p:sldId id="295" r:id="rId18"/>
    <p:sldId id="299" r:id="rId19"/>
    <p:sldId id="285" r:id="rId20"/>
    <p:sldId id="300" r:id="rId21"/>
    <p:sldId id="288" r:id="rId22"/>
    <p:sldId id="27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AEC2580-B831-4563-8276-A19650D23AED}">
          <p14:sldIdLst>
            <p14:sldId id="275"/>
            <p14:sldId id="258"/>
            <p14:sldId id="259"/>
            <p14:sldId id="262"/>
            <p14:sldId id="281"/>
            <p14:sldId id="297"/>
            <p14:sldId id="290"/>
            <p14:sldId id="283"/>
            <p14:sldId id="286"/>
            <p14:sldId id="298"/>
            <p14:sldId id="284"/>
            <p14:sldId id="287"/>
            <p14:sldId id="295"/>
            <p14:sldId id="299"/>
            <p14:sldId id="285"/>
            <p14:sldId id="300"/>
            <p14:sldId id="288"/>
            <p14:sldId id="27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70389A9-3DE9-4666-DAB7-12954F914EE1}" name="Oscar Chen" initials="GC" userId="S::guang.chen@my.cfs.com.au::781afab3-9374-4da7-a1e5-83f00a914704" providerId="AD"/>
  <p188:author id="{DEFB58B1-7352-942A-77E4-A08B33686F56}" name="Marissa Powe" initials="MP" userId="S::mpowe@my.cfs.com.au::6ef434ae-5101-41af-89e7-bd0ce002820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4A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3FF4100-282D-4B84-A45E-FE056162FA7F}" v="58" dt="2026-05-19T12:32:26.76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27" autoAdjust="0"/>
    <p:restoredTop sz="91646" autoAdjust="0"/>
  </p:normalViewPr>
  <p:slideViewPr>
    <p:cSldViewPr snapToGrid="0">
      <p:cViewPr varScale="1">
        <p:scale>
          <a:sx n="90" d="100"/>
          <a:sy n="90" d="100"/>
        </p:scale>
        <p:origin x="1068"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32" Type="http://schemas.openxmlformats.org/officeDocument/2006/relationships/customXml" Target="../customXml/item5.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car Chen" userId="781afab3-9374-4da7-a1e5-83f00a914704" providerId="ADAL" clId="{B6449EAD-E1E5-41C1-A9FE-CEE1D0D7678E}"/>
    <pc:docChg chg="undo custSel addSld delSld modSld sldOrd delSection modSection">
      <pc:chgData name="Oscar Chen" userId="781afab3-9374-4da7-a1e5-83f00a914704" providerId="ADAL" clId="{B6449EAD-E1E5-41C1-A9FE-CEE1D0D7678E}" dt="2026-05-19T12:32:26.782" v="3244"/>
      <pc:docMkLst>
        <pc:docMk/>
      </pc:docMkLst>
      <pc:sldChg chg="modSp mod">
        <pc:chgData name="Oscar Chen" userId="781afab3-9374-4da7-a1e5-83f00a914704" providerId="ADAL" clId="{B6449EAD-E1E5-41C1-A9FE-CEE1D0D7678E}" dt="2026-05-19T11:20:41.707" v="1569" actId="20577"/>
        <pc:sldMkLst>
          <pc:docMk/>
          <pc:sldMk cId="3632900465" sldId="258"/>
        </pc:sldMkLst>
        <pc:spChg chg="mod">
          <ac:chgData name="Oscar Chen" userId="781afab3-9374-4da7-a1e5-83f00a914704" providerId="ADAL" clId="{B6449EAD-E1E5-41C1-A9FE-CEE1D0D7678E}" dt="2026-05-19T11:20:41.707" v="1569" actId="20577"/>
          <ac:spMkLst>
            <pc:docMk/>
            <pc:sldMk cId="3632900465" sldId="258"/>
            <ac:spMk id="3" creationId="{578EAAE7-0573-D688-E79B-689FE151F744}"/>
          </ac:spMkLst>
        </pc:spChg>
      </pc:sldChg>
      <pc:sldChg chg="addSp delSp modSp add mod ord modClrScheme chgLayout">
        <pc:chgData name="Oscar Chen" userId="781afab3-9374-4da7-a1e5-83f00a914704" providerId="ADAL" clId="{B6449EAD-E1E5-41C1-A9FE-CEE1D0D7678E}" dt="2026-05-18T12:23:43.921" v="764" actId="6549"/>
        <pc:sldMkLst>
          <pc:docMk/>
          <pc:sldMk cId="3816633887" sldId="259"/>
        </pc:sldMkLst>
        <pc:spChg chg="mod ord">
          <ac:chgData name="Oscar Chen" userId="781afab3-9374-4da7-a1e5-83f00a914704" providerId="ADAL" clId="{B6449EAD-E1E5-41C1-A9FE-CEE1D0D7678E}" dt="2026-05-18T12:23:43.921" v="764" actId="6549"/>
          <ac:spMkLst>
            <pc:docMk/>
            <pc:sldMk cId="3816633887" sldId="259"/>
            <ac:spMk id="2" creationId="{5D92DD06-C964-CF6A-77C8-CA245EBA130F}"/>
          </ac:spMkLst>
        </pc:spChg>
        <pc:spChg chg="mod ord">
          <ac:chgData name="Oscar Chen" userId="781afab3-9374-4da7-a1e5-83f00a914704" providerId="ADAL" clId="{B6449EAD-E1E5-41C1-A9FE-CEE1D0D7678E}" dt="2026-05-18T12:06:49.214" v="282" actId="700"/>
          <ac:spMkLst>
            <pc:docMk/>
            <pc:sldMk cId="3816633887" sldId="259"/>
            <ac:spMk id="3" creationId="{9C62EC9D-A63D-D474-6AD1-646C973C30DC}"/>
          </ac:spMkLst>
        </pc:spChg>
        <pc:spChg chg="mod ord">
          <ac:chgData name="Oscar Chen" userId="781afab3-9374-4da7-a1e5-83f00a914704" providerId="ADAL" clId="{B6449EAD-E1E5-41C1-A9FE-CEE1D0D7678E}" dt="2026-05-18T12:06:49.214" v="282" actId="700"/>
          <ac:spMkLst>
            <pc:docMk/>
            <pc:sldMk cId="3816633887" sldId="259"/>
            <ac:spMk id="4" creationId="{42848E2F-5C91-E92A-3C86-6EF63890E0A9}"/>
          </ac:spMkLst>
        </pc:spChg>
      </pc:sldChg>
      <pc:sldChg chg="modSp mod">
        <pc:chgData name="Oscar Chen" userId="781afab3-9374-4da7-a1e5-83f00a914704" providerId="ADAL" clId="{B6449EAD-E1E5-41C1-A9FE-CEE1D0D7678E}" dt="2026-05-18T12:29:20.438" v="810" actId="20577"/>
        <pc:sldMkLst>
          <pc:docMk/>
          <pc:sldMk cId="3741999750" sldId="262"/>
        </pc:sldMkLst>
        <pc:spChg chg="mod">
          <ac:chgData name="Oscar Chen" userId="781afab3-9374-4da7-a1e5-83f00a914704" providerId="ADAL" clId="{B6449EAD-E1E5-41C1-A9FE-CEE1D0D7678E}" dt="2026-05-18T12:29:20.438" v="810" actId="20577"/>
          <ac:spMkLst>
            <pc:docMk/>
            <pc:sldMk cId="3741999750" sldId="262"/>
            <ac:spMk id="3" creationId="{89857CBF-7CA0-0A56-6F28-633958777D31}"/>
          </ac:spMkLst>
        </pc:spChg>
        <pc:spChg chg="mod">
          <ac:chgData name="Oscar Chen" userId="781afab3-9374-4da7-a1e5-83f00a914704" providerId="ADAL" clId="{B6449EAD-E1E5-41C1-A9FE-CEE1D0D7678E}" dt="2026-05-18T12:20:01.325" v="631" actId="14100"/>
          <ac:spMkLst>
            <pc:docMk/>
            <pc:sldMk cId="3741999750" sldId="262"/>
            <ac:spMk id="4" creationId="{12F98457-76D4-3045-A800-E87E0869B164}"/>
          </ac:spMkLst>
        </pc:spChg>
      </pc:sldChg>
      <pc:sldChg chg="modSp mod">
        <pc:chgData name="Oscar Chen" userId="781afab3-9374-4da7-a1e5-83f00a914704" providerId="ADAL" clId="{B6449EAD-E1E5-41C1-A9FE-CEE1D0D7678E}" dt="2026-05-18T12:42:52.601" v="1155" actId="404"/>
        <pc:sldMkLst>
          <pc:docMk/>
          <pc:sldMk cId="2451909520" sldId="273"/>
        </pc:sldMkLst>
        <pc:spChg chg="mod">
          <ac:chgData name="Oscar Chen" userId="781afab3-9374-4da7-a1e5-83f00a914704" providerId="ADAL" clId="{B6449EAD-E1E5-41C1-A9FE-CEE1D0D7678E}" dt="2026-05-18T12:42:52.601" v="1155" actId="404"/>
          <ac:spMkLst>
            <pc:docMk/>
            <pc:sldMk cId="2451909520" sldId="273"/>
            <ac:spMk id="2" creationId="{3771A496-4C39-2B00-0D43-49A224521298}"/>
          </ac:spMkLst>
        </pc:spChg>
      </pc:sldChg>
      <pc:sldChg chg="modSp mod">
        <pc:chgData name="Oscar Chen" userId="781afab3-9374-4da7-a1e5-83f00a914704" providerId="ADAL" clId="{B6449EAD-E1E5-41C1-A9FE-CEE1D0D7678E}" dt="2026-05-19T11:34:05.941" v="1928" actId="20577"/>
        <pc:sldMkLst>
          <pc:docMk/>
          <pc:sldMk cId="3031628234" sldId="281"/>
        </pc:sldMkLst>
        <pc:spChg chg="mod">
          <ac:chgData name="Oscar Chen" userId="781afab3-9374-4da7-a1e5-83f00a914704" providerId="ADAL" clId="{B6449EAD-E1E5-41C1-A9FE-CEE1D0D7678E}" dt="2026-05-18T12:33:59.120" v="962" actId="20577"/>
          <ac:spMkLst>
            <pc:docMk/>
            <pc:sldMk cId="3031628234" sldId="281"/>
            <ac:spMk id="3" creationId="{86ADF4AB-8BD2-5EA2-2061-A2C21390E65C}"/>
          </ac:spMkLst>
        </pc:spChg>
        <pc:graphicFrameChg chg="mod modGraphic">
          <ac:chgData name="Oscar Chen" userId="781afab3-9374-4da7-a1e5-83f00a914704" providerId="ADAL" clId="{B6449EAD-E1E5-41C1-A9FE-CEE1D0D7678E}" dt="2026-05-19T11:34:05.941" v="1928" actId="20577"/>
          <ac:graphicFrameMkLst>
            <pc:docMk/>
            <pc:sldMk cId="3031628234" sldId="281"/>
            <ac:graphicFrameMk id="16" creationId="{9D7DFEDF-5687-D951-1C56-B4F2CAFFF72B}"/>
          </ac:graphicFrameMkLst>
        </pc:graphicFrameChg>
      </pc:sldChg>
      <pc:sldChg chg="addSp modSp mod modNotesTx">
        <pc:chgData name="Oscar Chen" userId="781afab3-9374-4da7-a1e5-83f00a914704" providerId="ADAL" clId="{B6449EAD-E1E5-41C1-A9FE-CEE1D0D7678E}" dt="2026-05-19T12:00:11.383" v="2529" actId="20577"/>
        <pc:sldMkLst>
          <pc:docMk/>
          <pc:sldMk cId="1976835835" sldId="283"/>
        </pc:sldMkLst>
        <pc:spChg chg="mod">
          <ac:chgData name="Oscar Chen" userId="781afab3-9374-4da7-a1e5-83f00a914704" providerId="ADAL" clId="{B6449EAD-E1E5-41C1-A9FE-CEE1D0D7678E}" dt="2026-05-19T11:56:17.780" v="2408" actId="14100"/>
          <ac:spMkLst>
            <pc:docMk/>
            <pc:sldMk cId="1976835835" sldId="283"/>
            <ac:spMk id="4" creationId="{734E8A37-3314-FDDD-5331-B2F16E89CACE}"/>
          </ac:spMkLst>
        </pc:spChg>
        <pc:spChg chg="mod">
          <ac:chgData name="Oscar Chen" userId="781afab3-9374-4da7-a1e5-83f00a914704" providerId="ADAL" clId="{B6449EAD-E1E5-41C1-A9FE-CEE1D0D7678E}" dt="2026-05-19T11:57:43.158" v="2501" actId="20577"/>
          <ac:spMkLst>
            <pc:docMk/>
            <pc:sldMk cId="1976835835" sldId="283"/>
            <ac:spMk id="32" creationId="{294A3E70-9672-BC50-B09A-C30AF15FF44C}"/>
          </ac:spMkLst>
        </pc:spChg>
        <pc:spChg chg="mod">
          <ac:chgData name="Oscar Chen" userId="781afab3-9374-4da7-a1e5-83f00a914704" providerId="ADAL" clId="{B6449EAD-E1E5-41C1-A9FE-CEE1D0D7678E}" dt="2026-05-19T11:57:37.091" v="2486" actId="20577"/>
          <ac:spMkLst>
            <pc:docMk/>
            <pc:sldMk cId="1976835835" sldId="283"/>
            <ac:spMk id="34" creationId="{0C254234-4677-DE36-EC83-F39711905571}"/>
          </ac:spMkLst>
        </pc:spChg>
        <pc:spChg chg="mod">
          <ac:chgData name="Oscar Chen" userId="781afab3-9374-4da7-a1e5-83f00a914704" providerId="ADAL" clId="{B6449EAD-E1E5-41C1-A9FE-CEE1D0D7678E}" dt="2026-05-19T12:00:11.383" v="2529" actId="20577"/>
          <ac:spMkLst>
            <pc:docMk/>
            <pc:sldMk cId="1976835835" sldId="283"/>
            <ac:spMk id="46" creationId="{579F6B19-7A5F-6072-00A3-86F0FD113D5A}"/>
          </ac:spMkLst>
        </pc:spChg>
        <pc:graphicFrameChg chg="add mod">
          <ac:chgData name="Oscar Chen" userId="781afab3-9374-4da7-a1e5-83f00a914704" providerId="ADAL" clId="{B6449EAD-E1E5-41C1-A9FE-CEE1D0D7678E}" dt="2026-05-19T11:47:12.709" v="2233"/>
          <ac:graphicFrameMkLst>
            <pc:docMk/>
            <pc:sldMk cId="1976835835" sldId="283"/>
            <ac:graphicFrameMk id="6" creationId="{4C5B6F20-3526-81EF-DE04-36780832B890}"/>
          </ac:graphicFrameMkLst>
        </pc:graphicFrameChg>
        <pc:graphicFrameChg chg="add mod">
          <ac:chgData name="Oscar Chen" userId="781afab3-9374-4da7-a1e5-83f00a914704" providerId="ADAL" clId="{B6449EAD-E1E5-41C1-A9FE-CEE1D0D7678E}" dt="2026-05-19T11:54:50.750" v="2404"/>
          <ac:graphicFrameMkLst>
            <pc:docMk/>
            <pc:sldMk cId="1976835835" sldId="283"/>
            <ac:graphicFrameMk id="7" creationId="{795897B9-8A4F-1258-84C5-5F8A9A338C27}"/>
          </ac:graphicFrameMkLst>
        </pc:graphicFrameChg>
      </pc:sldChg>
      <pc:sldChg chg="modSp mod">
        <pc:chgData name="Oscar Chen" userId="781afab3-9374-4da7-a1e5-83f00a914704" providerId="ADAL" clId="{B6449EAD-E1E5-41C1-A9FE-CEE1D0D7678E}" dt="2026-05-19T12:14:28.180" v="2833" actId="948"/>
        <pc:sldMkLst>
          <pc:docMk/>
          <pc:sldMk cId="565281825" sldId="284"/>
        </pc:sldMkLst>
        <pc:spChg chg="mod">
          <ac:chgData name="Oscar Chen" userId="781afab3-9374-4da7-a1e5-83f00a914704" providerId="ADAL" clId="{B6449EAD-E1E5-41C1-A9FE-CEE1D0D7678E}" dt="2026-05-19T12:09:26.160" v="2737" actId="6549"/>
          <ac:spMkLst>
            <pc:docMk/>
            <pc:sldMk cId="565281825" sldId="284"/>
            <ac:spMk id="3" creationId="{0602A6D5-FACF-23B8-9B44-E44325A0FA67}"/>
          </ac:spMkLst>
        </pc:spChg>
        <pc:spChg chg="mod">
          <ac:chgData name="Oscar Chen" userId="781afab3-9374-4da7-a1e5-83f00a914704" providerId="ADAL" clId="{B6449EAD-E1E5-41C1-A9FE-CEE1D0D7678E}" dt="2026-05-19T12:14:28.180" v="2833" actId="948"/>
          <ac:spMkLst>
            <pc:docMk/>
            <pc:sldMk cId="565281825" sldId="284"/>
            <ac:spMk id="4" creationId="{ACE126AC-3A2F-1A04-52AE-B7C4EB918A7C}"/>
          </ac:spMkLst>
        </pc:spChg>
      </pc:sldChg>
      <pc:sldChg chg="modSp mod">
        <pc:chgData name="Oscar Chen" userId="781afab3-9374-4da7-a1e5-83f00a914704" providerId="ADAL" clId="{B6449EAD-E1E5-41C1-A9FE-CEE1D0D7678E}" dt="2026-05-19T12:27:25.662" v="3207" actId="14100"/>
        <pc:sldMkLst>
          <pc:docMk/>
          <pc:sldMk cId="3601601640" sldId="285"/>
        </pc:sldMkLst>
        <pc:spChg chg="mod">
          <ac:chgData name="Oscar Chen" userId="781afab3-9374-4da7-a1e5-83f00a914704" providerId="ADAL" clId="{B6449EAD-E1E5-41C1-A9FE-CEE1D0D7678E}" dt="2026-05-19T12:21:26.183" v="3028" actId="20577"/>
          <ac:spMkLst>
            <pc:docMk/>
            <pc:sldMk cId="3601601640" sldId="285"/>
            <ac:spMk id="3" creationId="{B2AD4A5D-14F4-D4BB-26ED-A4C45D64AEDE}"/>
          </ac:spMkLst>
        </pc:spChg>
        <pc:spChg chg="mod">
          <ac:chgData name="Oscar Chen" userId="781afab3-9374-4da7-a1e5-83f00a914704" providerId="ADAL" clId="{B6449EAD-E1E5-41C1-A9FE-CEE1D0D7678E}" dt="2026-05-19T12:27:19.135" v="3206" actId="14100"/>
          <ac:spMkLst>
            <pc:docMk/>
            <pc:sldMk cId="3601601640" sldId="285"/>
            <ac:spMk id="4" creationId="{950B71A9-24AA-19C7-299E-C377F2C2BCC6}"/>
          </ac:spMkLst>
        </pc:spChg>
        <pc:picChg chg="mod">
          <ac:chgData name="Oscar Chen" userId="781afab3-9374-4da7-a1e5-83f00a914704" providerId="ADAL" clId="{B6449EAD-E1E5-41C1-A9FE-CEE1D0D7678E}" dt="2026-05-19T12:27:25.662" v="3207" actId="14100"/>
          <ac:picMkLst>
            <pc:docMk/>
            <pc:sldMk cId="3601601640" sldId="285"/>
            <ac:picMk id="13" creationId="{ED31E37A-6C68-1305-BF33-0B1D241C1C7E}"/>
          </ac:picMkLst>
        </pc:picChg>
      </pc:sldChg>
      <pc:sldChg chg="addSp modSp mod ord modNotesTx">
        <pc:chgData name="Oscar Chen" userId="781afab3-9374-4da7-a1e5-83f00a914704" providerId="ADAL" clId="{B6449EAD-E1E5-41C1-A9FE-CEE1D0D7678E}" dt="2026-05-19T12:07:54.214" v="2688" actId="20577"/>
        <pc:sldMkLst>
          <pc:docMk/>
          <pc:sldMk cId="26145808" sldId="286"/>
        </pc:sldMkLst>
        <pc:spChg chg="mod">
          <ac:chgData name="Oscar Chen" userId="781afab3-9374-4da7-a1e5-83f00a914704" providerId="ADAL" clId="{B6449EAD-E1E5-41C1-A9FE-CEE1D0D7678E}" dt="2026-05-18T12:34:22.942" v="972" actId="14100"/>
          <ac:spMkLst>
            <pc:docMk/>
            <pc:sldMk cId="26145808" sldId="286"/>
            <ac:spMk id="3" creationId="{B96B7C0E-59B7-E1F2-1791-34C1662D11F0}"/>
          </ac:spMkLst>
        </pc:spChg>
        <pc:spChg chg="mod">
          <ac:chgData name="Oscar Chen" userId="781afab3-9374-4da7-a1e5-83f00a914704" providerId="ADAL" clId="{B6449EAD-E1E5-41C1-A9FE-CEE1D0D7678E}" dt="2026-05-19T12:05:56.243" v="2568" actId="1076"/>
          <ac:spMkLst>
            <pc:docMk/>
            <pc:sldMk cId="26145808" sldId="286"/>
            <ac:spMk id="4" creationId="{5890DCDC-B607-2201-69D6-5A72D5D0B73B}"/>
          </ac:spMkLst>
        </pc:spChg>
        <pc:spChg chg="mod">
          <ac:chgData name="Oscar Chen" userId="781afab3-9374-4da7-a1e5-83f00a914704" providerId="ADAL" clId="{B6449EAD-E1E5-41C1-A9FE-CEE1D0D7678E}" dt="2026-05-19T12:06:01.705" v="2569" actId="1076"/>
          <ac:spMkLst>
            <pc:docMk/>
            <pc:sldMk cId="26145808" sldId="286"/>
            <ac:spMk id="16" creationId="{26261D25-1B23-1598-A702-F16E955C3E42}"/>
          </ac:spMkLst>
        </pc:spChg>
        <pc:spChg chg="mod">
          <ac:chgData name="Oscar Chen" userId="781afab3-9374-4da7-a1e5-83f00a914704" providerId="ADAL" clId="{B6449EAD-E1E5-41C1-A9FE-CEE1D0D7678E}" dt="2026-05-19T12:07:54.214" v="2688" actId="20577"/>
          <ac:spMkLst>
            <pc:docMk/>
            <pc:sldMk cId="26145808" sldId="286"/>
            <ac:spMk id="17" creationId="{AFEA77B5-6682-EC37-2D29-048A5E434A28}"/>
          </ac:spMkLst>
        </pc:spChg>
        <pc:spChg chg="mod">
          <ac:chgData name="Oscar Chen" userId="781afab3-9374-4da7-a1e5-83f00a914704" providerId="ADAL" clId="{B6449EAD-E1E5-41C1-A9FE-CEE1D0D7678E}" dt="2026-05-19T12:06:10.721" v="2587" actId="1036"/>
          <ac:spMkLst>
            <pc:docMk/>
            <pc:sldMk cId="26145808" sldId="286"/>
            <ac:spMk id="20" creationId="{8F7B7120-D59D-CD01-05EC-089A3A7969E0}"/>
          </ac:spMkLst>
        </pc:spChg>
        <pc:spChg chg="mod">
          <ac:chgData name="Oscar Chen" userId="781afab3-9374-4da7-a1e5-83f00a914704" providerId="ADAL" clId="{B6449EAD-E1E5-41C1-A9FE-CEE1D0D7678E}" dt="2026-05-19T12:06:51.152" v="2617" actId="6549"/>
          <ac:spMkLst>
            <pc:docMk/>
            <pc:sldMk cId="26145808" sldId="286"/>
            <ac:spMk id="26" creationId="{5E47B9EC-98F1-88C8-DE1C-2765EA189DD0}"/>
          </ac:spMkLst>
        </pc:spChg>
        <pc:spChg chg="mod">
          <ac:chgData name="Oscar Chen" userId="781afab3-9374-4da7-a1e5-83f00a914704" providerId="ADAL" clId="{B6449EAD-E1E5-41C1-A9FE-CEE1D0D7678E}" dt="2026-05-19T12:07:13.589" v="2644" actId="20577"/>
          <ac:spMkLst>
            <pc:docMk/>
            <pc:sldMk cId="26145808" sldId="286"/>
            <ac:spMk id="31" creationId="{7FE174F0-BBF4-BA13-0A3B-C2769CC41501}"/>
          </ac:spMkLst>
        </pc:spChg>
        <pc:graphicFrameChg chg="add mod">
          <ac:chgData name="Oscar Chen" userId="781afab3-9374-4da7-a1e5-83f00a914704" providerId="ADAL" clId="{B6449EAD-E1E5-41C1-A9FE-CEE1D0D7678E}" dt="2026-05-19T12:02:41.425" v="2531"/>
          <ac:graphicFrameMkLst>
            <pc:docMk/>
            <pc:sldMk cId="26145808" sldId="286"/>
            <ac:graphicFrameMk id="6" creationId="{81EF6F07-0863-C56E-386D-885C271F3A93}"/>
          </ac:graphicFrameMkLst>
        </pc:graphicFrameChg>
        <pc:graphicFrameChg chg="add mod">
          <ac:chgData name="Oscar Chen" userId="781afab3-9374-4da7-a1e5-83f00a914704" providerId="ADAL" clId="{B6449EAD-E1E5-41C1-A9FE-CEE1D0D7678E}" dt="2026-05-19T12:05:20.109" v="2561"/>
          <ac:graphicFrameMkLst>
            <pc:docMk/>
            <pc:sldMk cId="26145808" sldId="286"/>
            <ac:graphicFrameMk id="7" creationId="{9A90F3BF-9B3F-386D-78D3-A8E187DE3AE9}"/>
          </ac:graphicFrameMkLst>
        </pc:graphicFrameChg>
        <pc:picChg chg="mod">
          <ac:chgData name="Oscar Chen" userId="781afab3-9374-4da7-a1e5-83f00a914704" providerId="ADAL" clId="{B6449EAD-E1E5-41C1-A9FE-CEE1D0D7678E}" dt="2026-05-19T12:06:10.721" v="2587" actId="1036"/>
          <ac:picMkLst>
            <pc:docMk/>
            <pc:sldMk cId="26145808" sldId="286"/>
            <ac:picMk id="19" creationId="{FDBE2514-9A01-B705-B813-D579A1BDD492}"/>
          </ac:picMkLst>
        </pc:picChg>
        <pc:picChg chg="mod">
          <ac:chgData name="Oscar Chen" userId="781afab3-9374-4da7-a1e5-83f00a914704" providerId="ADAL" clId="{B6449EAD-E1E5-41C1-A9FE-CEE1D0D7678E}" dt="2026-05-19T12:06:10.721" v="2587" actId="1036"/>
          <ac:picMkLst>
            <pc:docMk/>
            <pc:sldMk cId="26145808" sldId="286"/>
            <ac:picMk id="23" creationId="{B3354ED7-6298-8F01-883B-EE4283962090}"/>
          </ac:picMkLst>
        </pc:picChg>
        <pc:picChg chg="mod">
          <ac:chgData name="Oscar Chen" userId="781afab3-9374-4da7-a1e5-83f00a914704" providerId="ADAL" clId="{B6449EAD-E1E5-41C1-A9FE-CEE1D0D7678E}" dt="2026-05-19T12:06:10.721" v="2587" actId="1036"/>
          <ac:picMkLst>
            <pc:docMk/>
            <pc:sldMk cId="26145808" sldId="286"/>
            <ac:picMk id="28" creationId="{996371F4-A1C9-559F-61D6-7D231AFCCE74}"/>
          </ac:picMkLst>
        </pc:picChg>
        <pc:picChg chg="mod">
          <ac:chgData name="Oscar Chen" userId="781afab3-9374-4da7-a1e5-83f00a914704" providerId="ADAL" clId="{B6449EAD-E1E5-41C1-A9FE-CEE1D0D7678E}" dt="2026-05-19T12:06:10.721" v="2587" actId="1036"/>
          <ac:picMkLst>
            <pc:docMk/>
            <pc:sldMk cId="26145808" sldId="286"/>
            <ac:picMk id="30" creationId="{CCAC28B4-88BD-0275-B3A5-E8FC3FC101E8}"/>
          </ac:picMkLst>
        </pc:picChg>
      </pc:sldChg>
      <pc:sldChg chg="addSp modSp mod modNotesTx">
        <pc:chgData name="Oscar Chen" userId="781afab3-9374-4da7-a1e5-83f00a914704" providerId="ADAL" clId="{B6449EAD-E1E5-41C1-A9FE-CEE1D0D7678E}" dt="2026-05-19T12:19:52.637" v="3016" actId="20577"/>
        <pc:sldMkLst>
          <pc:docMk/>
          <pc:sldMk cId="2312539057" sldId="287"/>
        </pc:sldMkLst>
        <pc:spChg chg="mod">
          <ac:chgData name="Oscar Chen" userId="781afab3-9374-4da7-a1e5-83f00a914704" providerId="ADAL" clId="{B6449EAD-E1E5-41C1-A9FE-CEE1D0D7678E}" dt="2026-05-18T12:36:57.176" v="1050" actId="14100"/>
          <ac:spMkLst>
            <pc:docMk/>
            <pc:sldMk cId="2312539057" sldId="287"/>
            <ac:spMk id="3" creationId="{9F3DF4AA-5365-541B-F34E-2921C66DAD04}"/>
          </ac:spMkLst>
        </pc:spChg>
        <pc:spChg chg="mod">
          <ac:chgData name="Oscar Chen" userId="781afab3-9374-4da7-a1e5-83f00a914704" providerId="ADAL" clId="{B6449EAD-E1E5-41C1-A9FE-CEE1D0D7678E}" dt="2026-05-19T12:19:52.637" v="3016" actId="20577"/>
          <ac:spMkLst>
            <pc:docMk/>
            <pc:sldMk cId="2312539057" sldId="287"/>
            <ac:spMk id="4" creationId="{4AD43F57-64BB-3C3B-1528-070497B1EAB7}"/>
          </ac:spMkLst>
        </pc:spChg>
        <pc:grpChg chg="mod">
          <ac:chgData name="Oscar Chen" userId="781afab3-9374-4da7-a1e5-83f00a914704" providerId="ADAL" clId="{B6449EAD-E1E5-41C1-A9FE-CEE1D0D7678E}" dt="2026-05-18T12:37:23.800" v="1055" actId="1076"/>
          <ac:grpSpMkLst>
            <pc:docMk/>
            <pc:sldMk cId="2312539057" sldId="287"/>
            <ac:grpSpMk id="20" creationId="{43EBB0D7-2C8B-91A4-9176-00CDFBF7D12E}"/>
          </ac:grpSpMkLst>
        </pc:grpChg>
        <pc:graphicFrameChg chg="add mod">
          <ac:chgData name="Oscar Chen" userId="781afab3-9374-4da7-a1e5-83f00a914704" providerId="ADAL" clId="{B6449EAD-E1E5-41C1-A9FE-CEE1D0D7678E}" dt="2026-05-19T12:18:32.360" v="3002"/>
          <ac:graphicFrameMkLst>
            <pc:docMk/>
            <pc:sldMk cId="2312539057" sldId="287"/>
            <ac:graphicFrameMk id="6" creationId="{7EC51523-B508-CACC-C413-5A8F7493ABD8}"/>
          </ac:graphicFrameMkLst>
        </pc:graphicFrameChg>
        <pc:picChg chg="mod">
          <ac:chgData name="Oscar Chen" userId="781afab3-9374-4da7-a1e5-83f00a914704" providerId="ADAL" clId="{B6449EAD-E1E5-41C1-A9FE-CEE1D0D7678E}" dt="2026-05-18T12:37:19.026" v="1054" actId="14100"/>
          <ac:picMkLst>
            <pc:docMk/>
            <pc:sldMk cId="2312539057" sldId="287"/>
            <ac:picMk id="8" creationId="{1418EB66-7235-CF4C-460F-486D0C9FA5C0}"/>
          </ac:picMkLst>
        </pc:picChg>
      </pc:sldChg>
      <pc:sldChg chg="addSp modSp mod modNotesTx">
        <pc:chgData name="Oscar Chen" userId="781afab3-9374-4da7-a1e5-83f00a914704" providerId="ADAL" clId="{B6449EAD-E1E5-41C1-A9FE-CEE1D0D7678E}" dt="2026-05-19T12:32:26.782" v="3244"/>
        <pc:sldMkLst>
          <pc:docMk/>
          <pc:sldMk cId="1191458994" sldId="288"/>
        </pc:sldMkLst>
        <pc:spChg chg="mod">
          <ac:chgData name="Oscar Chen" userId="781afab3-9374-4da7-a1e5-83f00a914704" providerId="ADAL" clId="{B6449EAD-E1E5-41C1-A9FE-CEE1D0D7678E}" dt="2026-05-18T12:41:41.195" v="1150" actId="20577"/>
          <ac:spMkLst>
            <pc:docMk/>
            <pc:sldMk cId="1191458994" sldId="288"/>
            <ac:spMk id="3" creationId="{54B16F46-ACE1-7654-3BA8-8DE9700D8689}"/>
          </ac:spMkLst>
        </pc:spChg>
        <pc:spChg chg="mod">
          <ac:chgData name="Oscar Chen" userId="781afab3-9374-4da7-a1e5-83f00a914704" providerId="ADAL" clId="{B6449EAD-E1E5-41C1-A9FE-CEE1D0D7678E}" dt="2026-05-19T12:32:26.782" v="3244"/>
          <ac:spMkLst>
            <pc:docMk/>
            <pc:sldMk cId="1191458994" sldId="288"/>
            <ac:spMk id="4" creationId="{978DFCC3-68AE-FF74-25CD-88A5182791BA}"/>
          </ac:spMkLst>
        </pc:spChg>
        <pc:graphicFrameChg chg="add mod">
          <ac:chgData name="Oscar Chen" userId="781afab3-9374-4da7-a1e5-83f00a914704" providerId="ADAL" clId="{B6449EAD-E1E5-41C1-A9FE-CEE1D0D7678E}" dt="2026-05-19T12:32:25.063" v="3243"/>
          <ac:graphicFrameMkLst>
            <pc:docMk/>
            <pc:sldMk cId="1191458994" sldId="288"/>
            <ac:graphicFrameMk id="8" creationId="{EA7DE72A-DEF1-00E6-5E2D-DD2D44147469}"/>
          </ac:graphicFrameMkLst>
        </pc:graphicFrameChg>
        <pc:picChg chg="add mod">
          <ac:chgData name="Oscar Chen" userId="781afab3-9374-4da7-a1e5-83f00a914704" providerId="ADAL" clId="{B6449EAD-E1E5-41C1-A9FE-CEE1D0D7678E}" dt="2026-05-19T11:16:04.002" v="1559" actId="14100"/>
          <ac:picMkLst>
            <pc:docMk/>
            <pc:sldMk cId="1191458994" sldId="288"/>
            <ac:picMk id="6" creationId="{EB079F64-D125-9144-6B55-8721E29CDEE5}"/>
          </ac:picMkLst>
        </pc:picChg>
      </pc:sldChg>
      <pc:sldChg chg="addSp modSp mod">
        <pc:chgData name="Oscar Chen" userId="781afab3-9374-4da7-a1e5-83f00a914704" providerId="ADAL" clId="{B6449EAD-E1E5-41C1-A9FE-CEE1D0D7678E}" dt="2026-05-19T11:44:57.689" v="2231" actId="114"/>
        <pc:sldMkLst>
          <pc:docMk/>
          <pc:sldMk cId="2688304584" sldId="290"/>
        </pc:sldMkLst>
        <pc:spChg chg="mod">
          <ac:chgData name="Oscar Chen" userId="781afab3-9374-4da7-a1e5-83f00a914704" providerId="ADAL" clId="{B6449EAD-E1E5-41C1-A9FE-CEE1D0D7678E}" dt="2026-05-19T11:43:44.318" v="2155" actId="14100"/>
          <ac:spMkLst>
            <pc:docMk/>
            <pc:sldMk cId="2688304584" sldId="290"/>
            <ac:spMk id="3" creationId="{BE438E1D-36E4-57A7-865F-AB95DF673FC5}"/>
          </ac:spMkLst>
        </pc:spChg>
        <pc:spChg chg="add mod">
          <ac:chgData name="Oscar Chen" userId="781afab3-9374-4da7-a1e5-83f00a914704" providerId="ADAL" clId="{B6449EAD-E1E5-41C1-A9FE-CEE1D0D7678E}" dt="2026-05-19T11:44:57.689" v="2231" actId="114"/>
          <ac:spMkLst>
            <pc:docMk/>
            <pc:sldMk cId="2688304584" sldId="290"/>
            <ac:spMk id="170" creationId="{B55354EF-C12F-12F2-680A-2206F7E54C88}"/>
          </ac:spMkLst>
        </pc:spChg>
        <pc:spChg chg="mod">
          <ac:chgData name="Oscar Chen" userId="781afab3-9374-4da7-a1e5-83f00a914704" providerId="ADAL" clId="{B6449EAD-E1E5-41C1-A9FE-CEE1D0D7678E}" dt="2026-05-19T11:40:42.738" v="2115" actId="14100"/>
          <ac:spMkLst>
            <pc:docMk/>
            <pc:sldMk cId="2688304584" sldId="290"/>
            <ac:spMk id="172" creationId="{3B513BDC-EEBA-605B-5F79-56D7E646743C}"/>
          </ac:spMkLst>
        </pc:spChg>
        <pc:spChg chg="mod">
          <ac:chgData name="Oscar Chen" userId="781afab3-9374-4da7-a1e5-83f00a914704" providerId="ADAL" clId="{B6449EAD-E1E5-41C1-A9FE-CEE1D0D7678E}" dt="2026-05-19T11:43:23.819" v="2153" actId="20577"/>
          <ac:spMkLst>
            <pc:docMk/>
            <pc:sldMk cId="2688304584" sldId="290"/>
            <ac:spMk id="178" creationId="{BED46C1C-7368-BE24-3BFA-5B951248ABA6}"/>
          </ac:spMkLst>
        </pc:spChg>
        <pc:spChg chg="mod">
          <ac:chgData name="Oscar Chen" userId="781afab3-9374-4da7-a1e5-83f00a914704" providerId="ADAL" clId="{B6449EAD-E1E5-41C1-A9FE-CEE1D0D7678E}" dt="2026-05-19T11:41:53.498" v="2137" actId="20577"/>
          <ac:spMkLst>
            <pc:docMk/>
            <pc:sldMk cId="2688304584" sldId="290"/>
            <ac:spMk id="180" creationId="{FB326C6D-7B0E-0A63-98BB-E77826BF7629}"/>
          </ac:spMkLst>
        </pc:spChg>
        <pc:spChg chg="mod">
          <ac:chgData name="Oscar Chen" userId="781afab3-9374-4da7-a1e5-83f00a914704" providerId="ADAL" clId="{B6449EAD-E1E5-41C1-A9FE-CEE1D0D7678E}" dt="2026-05-19T11:41:47.538" v="2127" actId="20577"/>
          <ac:spMkLst>
            <pc:docMk/>
            <pc:sldMk cId="2688304584" sldId="290"/>
            <ac:spMk id="182" creationId="{67F441A3-BC42-ADF2-F5E6-F35B6E95BD6A}"/>
          </ac:spMkLst>
        </pc:spChg>
        <pc:grpChg chg="mod">
          <ac:chgData name="Oscar Chen" userId="781afab3-9374-4da7-a1e5-83f00a914704" providerId="ADAL" clId="{B6449EAD-E1E5-41C1-A9FE-CEE1D0D7678E}" dt="2026-05-19T11:43:54.710" v="2158" actId="1076"/>
          <ac:grpSpMkLst>
            <pc:docMk/>
            <pc:sldMk cId="2688304584" sldId="290"/>
            <ac:grpSpMk id="6" creationId="{496126FD-1368-6AAB-3611-BB5CB3BCE21B}"/>
          </ac:grpSpMkLst>
        </pc:grpChg>
        <pc:grpChg chg="mod">
          <ac:chgData name="Oscar Chen" userId="781afab3-9374-4da7-a1e5-83f00a914704" providerId="ADAL" clId="{B6449EAD-E1E5-41C1-A9FE-CEE1D0D7678E}" dt="2026-05-19T11:43:34.008" v="2154" actId="1076"/>
          <ac:grpSpMkLst>
            <pc:docMk/>
            <pc:sldMk cId="2688304584" sldId="290"/>
            <ac:grpSpMk id="174" creationId="{4FD39E68-46CD-519E-491C-51876AED4F5B}"/>
          </ac:grpSpMkLst>
        </pc:grpChg>
        <pc:graphicFrameChg chg="add mod">
          <ac:chgData name="Oscar Chen" userId="781afab3-9374-4da7-a1e5-83f00a914704" providerId="ADAL" clId="{B6449EAD-E1E5-41C1-A9FE-CEE1D0D7678E}" dt="2026-05-19T11:36:11.875" v="1929"/>
          <ac:graphicFrameMkLst>
            <pc:docMk/>
            <pc:sldMk cId="2688304584" sldId="290"/>
            <ac:graphicFrameMk id="4" creationId="{B814AA9F-C46E-AFC2-4916-C3716EA477FB}"/>
          </ac:graphicFrameMkLst>
        </pc:graphicFrameChg>
      </pc:sldChg>
      <pc:sldChg chg="addSp delSp modSp mod modNotesTx">
        <pc:chgData name="Oscar Chen" userId="781afab3-9374-4da7-a1e5-83f00a914704" providerId="ADAL" clId="{B6449EAD-E1E5-41C1-A9FE-CEE1D0D7678E}" dt="2026-05-19T12:20:05.158" v="3018" actId="404"/>
        <pc:sldMkLst>
          <pc:docMk/>
          <pc:sldMk cId="2111624136" sldId="295"/>
        </pc:sldMkLst>
        <pc:spChg chg="mod">
          <ac:chgData name="Oscar Chen" userId="781afab3-9374-4da7-a1e5-83f00a914704" providerId="ADAL" clId="{B6449EAD-E1E5-41C1-A9FE-CEE1D0D7678E}" dt="2026-05-19T12:20:05.158" v="3018" actId="404"/>
          <ac:spMkLst>
            <pc:docMk/>
            <pc:sldMk cId="2111624136" sldId="295"/>
            <ac:spMk id="3" creationId="{903A2980-C8EC-4A81-CE00-C0DC11A4D00C}"/>
          </ac:spMkLst>
        </pc:spChg>
        <pc:spChg chg="add mod">
          <ac:chgData name="Oscar Chen" userId="781afab3-9374-4da7-a1e5-83f00a914704" providerId="ADAL" clId="{B6449EAD-E1E5-41C1-A9FE-CEE1D0D7678E}" dt="2026-05-19T11:07:35.073" v="1342" actId="1076"/>
          <ac:spMkLst>
            <pc:docMk/>
            <pc:sldMk cId="2111624136" sldId="295"/>
            <ac:spMk id="8" creationId="{F5144BF7-8DFE-F166-74E2-7AFE89E73E40}"/>
          </ac:spMkLst>
        </pc:spChg>
        <pc:spChg chg="add mod">
          <ac:chgData name="Oscar Chen" userId="781afab3-9374-4da7-a1e5-83f00a914704" providerId="ADAL" clId="{B6449EAD-E1E5-41C1-A9FE-CEE1D0D7678E}" dt="2026-05-19T11:07:35.073" v="1342" actId="1076"/>
          <ac:spMkLst>
            <pc:docMk/>
            <pc:sldMk cId="2111624136" sldId="295"/>
            <ac:spMk id="9" creationId="{F104A722-ABB8-4419-3A09-6E218CE054EC}"/>
          </ac:spMkLst>
        </pc:spChg>
        <pc:spChg chg="add mod">
          <ac:chgData name="Oscar Chen" userId="781afab3-9374-4da7-a1e5-83f00a914704" providerId="ADAL" clId="{B6449EAD-E1E5-41C1-A9FE-CEE1D0D7678E}" dt="2026-05-19T11:07:35.073" v="1342" actId="1076"/>
          <ac:spMkLst>
            <pc:docMk/>
            <pc:sldMk cId="2111624136" sldId="295"/>
            <ac:spMk id="10" creationId="{1DCE0032-625B-8076-F8AD-42598A8C392C}"/>
          </ac:spMkLst>
        </pc:spChg>
        <pc:spChg chg="add mod">
          <ac:chgData name="Oscar Chen" userId="781afab3-9374-4da7-a1e5-83f00a914704" providerId="ADAL" clId="{B6449EAD-E1E5-41C1-A9FE-CEE1D0D7678E}" dt="2026-05-19T11:07:35.073" v="1342" actId="1076"/>
          <ac:spMkLst>
            <pc:docMk/>
            <pc:sldMk cId="2111624136" sldId="295"/>
            <ac:spMk id="11" creationId="{34012827-72C1-D5BC-8CC5-255794F243F8}"/>
          </ac:spMkLst>
        </pc:spChg>
        <pc:spChg chg="add mod">
          <ac:chgData name="Oscar Chen" userId="781afab3-9374-4da7-a1e5-83f00a914704" providerId="ADAL" clId="{B6449EAD-E1E5-41C1-A9FE-CEE1D0D7678E}" dt="2026-05-19T11:07:35.073" v="1342" actId="1076"/>
          <ac:spMkLst>
            <pc:docMk/>
            <pc:sldMk cId="2111624136" sldId="295"/>
            <ac:spMk id="13" creationId="{C17B0A7E-F150-C852-1D09-44467FE24164}"/>
          </ac:spMkLst>
        </pc:spChg>
        <pc:spChg chg="add mod">
          <ac:chgData name="Oscar Chen" userId="781afab3-9374-4da7-a1e5-83f00a914704" providerId="ADAL" clId="{B6449EAD-E1E5-41C1-A9FE-CEE1D0D7678E}" dt="2026-05-19T11:07:35.073" v="1342" actId="1076"/>
          <ac:spMkLst>
            <pc:docMk/>
            <pc:sldMk cId="2111624136" sldId="295"/>
            <ac:spMk id="14" creationId="{E9071AC8-4EC4-4347-6FED-7D5F96236124}"/>
          </ac:spMkLst>
        </pc:spChg>
        <pc:spChg chg="add mod">
          <ac:chgData name="Oscar Chen" userId="781afab3-9374-4da7-a1e5-83f00a914704" providerId="ADAL" clId="{B6449EAD-E1E5-41C1-A9FE-CEE1D0D7678E}" dt="2026-05-19T11:07:35.073" v="1342" actId="1076"/>
          <ac:spMkLst>
            <pc:docMk/>
            <pc:sldMk cId="2111624136" sldId="295"/>
            <ac:spMk id="15" creationId="{97DD9E1A-C389-4160-2AFC-66146BB4B963}"/>
          </ac:spMkLst>
        </pc:spChg>
        <pc:spChg chg="add del mod">
          <ac:chgData name="Oscar Chen" userId="781afab3-9374-4da7-a1e5-83f00a914704" providerId="ADAL" clId="{B6449EAD-E1E5-41C1-A9FE-CEE1D0D7678E}" dt="2026-05-19T11:04:25.594" v="1247" actId="478"/>
          <ac:spMkLst>
            <pc:docMk/>
            <pc:sldMk cId="2111624136" sldId="295"/>
            <ac:spMk id="21" creationId="{90464F8B-7855-A6CD-0A6D-75FD838E226D}"/>
          </ac:spMkLst>
        </pc:spChg>
        <pc:spChg chg="add mod">
          <ac:chgData name="Oscar Chen" userId="781afab3-9374-4da7-a1e5-83f00a914704" providerId="ADAL" clId="{B6449EAD-E1E5-41C1-A9FE-CEE1D0D7678E}" dt="2026-05-19T11:14:27.159" v="1549" actId="1035"/>
          <ac:spMkLst>
            <pc:docMk/>
            <pc:sldMk cId="2111624136" sldId="295"/>
            <ac:spMk id="25" creationId="{12665B8A-EBA9-C418-DD9A-6E240E315598}"/>
          </ac:spMkLst>
        </pc:spChg>
        <pc:spChg chg="add mod">
          <ac:chgData name="Oscar Chen" userId="781afab3-9374-4da7-a1e5-83f00a914704" providerId="ADAL" clId="{B6449EAD-E1E5-41C1-A9FE-CEE1D0D7678E}" dt="2026-05-19T11:14:27.159" v="1549" actId="1035"/>
          <ac:spMkLst>
            <pc:docMk/>
            <pc:sldMk cId="2111624136" sldId="295"/>
            <ac:spMk id="26" creationId="{C32E1C47-4EA7-4BFF-4146-70C2EC73F353}"/>
          </ac:spMkLst>
        </pc:spChg>
        <pc:spChg chg="add mod">
          <ac:chgData name="Oscar Chen" userId="781afab3-9374-4da7-a1e5-83f00a914704" providerId="ADAL" clId="{B6449EAD-E1E5-41C1-A9FE-CEE1D0D7678E}" dt="2026-05-19T11:14:27.159" v="1549" actId="1035"/>
          <ac:spMkLst>
            <pc:docMk/>
            <pc:sldMk cId="2111624136" sldId="295"/>
            <ac:spMk id="27" creationId="{30452E7B-D929-E532-489E-59DA377D1443}"/>
          </ac:spMkLst>
        </pc:spChg>
        <pc:spChg chg="add mod">
          <ac:chgData name="Oscar Chen" userId="781afab3-9374-4da7-a1e5-83f00a914704" providerId="ADAL" clId="{B6449EAD-E1E5-41C1-A9FE-CEE1D0D7678E}" dt="2026-05-19T11:14:27.159" v="1549" actId="1035"/>
          <ac:spMkLst>
            <pc:docMk/>
            <pc:sldMk cId="2111624136" sldId="295"/>
            <ac:spMk id="28" creationId="{469D1F78-A7E6-A57B-7638-21AB11CECF42}"/>
          </ac:spMkLst>
        </pc:spChg>
        <pc:spChg chg="add mod">
          <ac:chgData name="Oscar Chen" userId="781afab3-9374-4da7-a1e5-83f00a914704" providerId="ADAL" clId="{B6449EAD-E1E5-41C1-A9FE-CEE1D0D7678E}" dt="2026-05-19T11:14:27.159" v="1549" actId="1035"/>
          <ac:spMkLst>
            <pc:docMk/>
            <pc:sldMk cId="2111624136" sldId="295"/>
            <ac:spMk id="29" creationId="{7A5EED86-1FB2-AD27-1B96-0DEFFE1129D1}"/>
          </ac:spMkLst>
        </pc:spChg>
        <pc:graphicFrameChg chg="add mod">
          <ac:chgData name="Oscar Chen" userId="781afab3-9374-4da7-a1e5-83f00a914704" providerId="ADAL" clId="{B6449EAD-E1E5-41C1-A9FE-CEE1D0D7678E}" dt="2026-05-19T10:58:57.303" v="1220"/>
          <ac:graphicFrameMkLst>
            <pc:docMk/>
            <pc:sldMk cId="2111624136" sldId="295"/>
            <ac:graphicFrameMk id="4" creationId="{CA4826A0-AC06-5BD6-697F-835AC0A95821}"/>
          </ac:graphicFrameMkLst>
        </pc:graphicFrameChg>
        <pc:graphicFrameChg chg="add mod">
          <ac:chgData name="Oscar Chen" userId="781afab3-9374-4da7-a1e5-83f00a914704" providerId="ADAL" clId="{B6449EAD-E1E5-41C1-A9FE-CEE1D0D7678E}" dt="2026-05-19T11:07:35.073" v="1342" actId="1076"/>
          <ac:graphicFrameMkLst>
            <pc:docMk/>
            <pc:sldMk cId="2111624136" sldId="295"/>
            <ac:graphicFrameMk id="7" creationId="{D1D7898C-298C-A7FF-D53B-FE5D6B3FF628}"/>
          </ac:graphicFrameMkLst>
        </pc:graphicFrameChg>
        <pc:picChg chg="del mod">
          <ac:chgData name="Oscar Chen" userId="781afab3-9374-4da7-a1e5-83f00a914704" providerId="ADAL" clId="{B6449EAD-E1E5-41C1-A9FE-CEE1D0D7678E}" dt="2026-05-19T10:58:52.174" v="1219" actId="478"/>
          <ac:picMkLst>
            <pc:docMk/>
            <pc:sldMk cId="2111624136" sldId="295"/>
            <ac:picMk id="6" creationId="{3006DC88-7AF0-AB6E-B8C7-AA72EEFF1045}"/>
          </ac:picMkLst>
        </pc:picChg>
        <pc:cxnChg chg="add del mod ord">
          <ac:chgData name="Oscar Chen" userId="781afab3-9374-4da7-a1e5-83f00a914704" providerId="ADAL" clId="{B6449EAD-E1E5-41C1-A9FE-CEE1D0D7678E}" dt="2026-05-19T11:04:24.248" v="1246" actId="478"/>
          <ac:cxnSpMkLst>
            <pc:docMk/>
            <pc:sldMk cId="2111624136" sldId="295"/>
            <ac:cxnSpMk id="17" creationId="{A674386F-069A-A933-9FF8-070536EB7DA6}"/>
          </ac:cxnSpMkLst>
        </pc:cxnChg>
      </pc:sldChg>
      <pc:sldChg chg="modSp add mod">
        <pc:chgData name="Oscar Chen" userId="781afab3-9374-4da7-a1e5-83f00a914704" providerId="ADAL" clId="{B6449EAD-E1E5-41C1-A9FE-CEE1D0D7678E}" dt="2026-05-18T12:09:30.492" v="406" actId="6549"/>
        <pc:sldMkLst>
          <pc:docMk/>
          <pc:sldMk cId="1712881414" sldId="297"/>
        </pc:sldMkLst>
        <pc:spChg chg="mod">
          <ac:chgData name="Oscar Chen" userId="781afab3-9374-4da7-a1e5-83f00a914704" providerId="ADAL" clId="{B6449EAD-E1E5-41C1-A9FE-CEE1D0D7678E}" dt="2026-05-18T12:09:30.492" v="406" actId="6549"/>
          <ac:spMkLst>
            <pc:docMk/>
            <pc:sldMk cId="1712881414" sldId="297"/>
            <ac:spMk id="2" creationId="{69CCB6A2-5317-81AD-2BFC-1C6FEF54E693}"/>
          </ac:spMkLst>
        </pc:spChg>
        <pc:spChg chg="mod">
          <ac:chgData name="Oscar Chen" userId="781afab3-9374-4da7-a1e5-83f00a914704" providerId="ADAL" clId="{B6449EAD-E1E5-41C1-A9FE-CEE1D0D7678E}" dt="2026-05-18T12:08:20.371" v="327" actId="20577"/>
          <ac:spMkLst>
            <pc:docMk/>
            <pc:sldMk cId="1712881414" sldId="297"/>
            <ac:spMk id="3" creationId="{6D8299A5-1321-C099-9419-40AB4530233D}"/>
          </ac:spMkLst>
        </pc:spChg>
      </pc:sldChg>
      <pc:sldChg chg="modSp add mod">
        <pc:chgData name="Oscar Chen" userId="781afab3-9374-4da7-a1e5-83f00a914704" providerId="ADAL" clId="{B6449EAD-E1E5-41C1-A9FE-CEE1D0D7678E}" dt="2026-05-18T12:11:27.606" v="494" actId="33524"/>
        <pc:sldMkLst>
          <pc:docMk/>
          <pc:sldMk cId="736504620" sldId="298"/>
        </pc:sldMkLst>
        <pc:spChg chg="mod">
          <ac:chgData name="Oscar Chen" userId="781afab3-9374-4da7-a1e5-83f00a914704" providerId="ADAL" clId="{B6449EAD-E1E5-41C1-A9FE-CEE1D0D7678E}" dt="2026-05-18T12:11:27.606" v="494" actId="33524"/>
          <ac:spMkLst>
            <pc:docMk/>
            <pc:sldMk cId="736504620" sldId="298"/>
            <ac:spMk id="2" creationId="{A7F3A93F-ADA6-B01A-4EE1-B24C4DBB57AF}"/>
          </ac:spMkLst>
        </pc:spChg>
        <pc:spChg chg="mod">
          <ac:chgData name="Oscar Chen" userId="781afab3-9374-4da7-a1e5-83f00a914704" providerId="ADAL" clId="{B6449EAD-E1E5-41C1-A9FE-CEE1D0D7678E}" dt="2026-05-18T12:09:59.712" v="409" actId="20577"/>
          <ac:spMkLst>
            <pc:docMk/>
            <pc:sldMk cId="736504620" sldId="298"/>
            <ac:spMk id="3" creationId="{D321B278-0B78-2079-1FBD-F9A473C6EF02}"/>
          </ac:spMkLst>
        </pc:spChg>
      </pc:sldChg>
      <pc:sldChg chg="addSp modSp add mod">
        <pc:chgData name="Oscar Chen" userId="781afab3-9374-4da7-a1e5-83f00a914704" providerId="ADAL" clId="{B6449EAD-E1E5-41C1-A9FE-CEE1D0D7678E}" dt="2026-05-18T12:39:10.210" v="1067" actId="20577"/>
        <pc:sldMkLst>
          <pc:docMk/>
          <pc:sldMk cId="4075785141" sldId="299"/>
        </pc:sldMkLst>
        <pc:spChg chg="mod">
          <ac:chgData name="Oscar Chen" userId="781afab3-9374-4da7-a1e5-83f00a914704" providerId="ADAL" clId="{B6449EAD-E1E5-41C1-A9FE-CEE1D0D7678E}" dt="2026-05-18T12:39:10.210" v="1067" actId="20577"/>
          <ac:spMkLst>
            <pc:docMk/>
            <pc:sldMk cId="4075785141" sldId="299"/>
            <ac:spMk id="2" creationId="{1B615363-9416-E738-A1AF-BB0E7BF8D1B1}"/>
          </ac:spMkLst>
        </pc:spChg>
        <pc:spChg chg="mod">
          <ac:chgData name="Oscar Chen" userId="781afab3-9374-4da7-a1e5-83f00a914704" providerId="ADAL" clId="{B6449EAD-E1E5-41C1-A9FE-CEE1D0D7678E}" dt="2026-05-18T12:11:49.793" v="497" actId="20577"/>
          <ac:spMkLst>
            <pc:docMk/>
            <pc:sldMk cId="4075785141" sldId="299"/>
            <ac:spMk id="3" creationId="{D70902CB-5977-A35A-BB86-127993FB29C6}"/>
          </ac:spMkLst>
        </pc:spChg>
      </pc:sldChg>
      <pc:sldChg chg="modSp add mod">
        <pc:chgData name="Oscar Chen" userId="781afab3-9374-4da7-a1e5-83f00a914704" providerId="ADAL" clId="{B6449EAD-E1E5-41C1-A9FE-CEE1D0D7678E}" dt="2026-05-18T12:18:06.808" v="630" actId="20577"/>
        <pc:sldMkLst>
          <pc:docMk/>
          <pc:sldMk cId="2903347270" sldId="300"/>
        </pc:sldMkLst>
        <pc:spChg chg="mod">
          <ac:chgData name="Oscar Chen" userId="781afab3-9374-4da7-a1e5-83f00a914704" providerId="ADAL" clId="{B6449EAD-E1E5-41C1-A9FE-CEE1D0D7678E}" dt="2026-05-18T12:18:06.808" v="630" actId="20577"/>
          <ac:spMkLst>
            <pc:docMk/>
            <pc:sldMk cId="2903347270" sldId="300"/>
            <ac:spMk id="2" creationId="{C0EF9F80-6995-5BF3-1CDE-24D3B601B16F}"/>
          </ac:spMkLst>
        </pc:spChg>
        <pc:spChg chg="mod">
          <ac:chgData name="Oscar Chen" userId="781afab3-9374-4da7-a1e5-83f00a914704" providerId="ADAL" clId="{B6449EAD-E1E5-41C1-A9FE-CEE1D0D7678E}" dt="2026-05-18T12:13:04.716" v="540" actId="20577"/>
          <ac:spMkLst>
            <pc:docMk/>
            <pc:sldMk cId="2903347270" sldId="300"/>
            <ac:spMk id="3" creationId="{22132F96-A867-4648-C99B-C47BB1AEC1A7}"/>
          </ac:spMkLst>
        </pc:spChg>
      </pc:sldChg>
      <pc:sldChg chg="addSp delSp modSp add del mod modClrScheme chgLayout">
        <pc:chgData name="Oscar Chen" userId="781afab3-9374-4da7-a1e5-83f00a914704" providerId="ADAL" clId="{B6449EAD-E1E5-41C1-A9FE-CEE1D0D7678E}" dt="2026-05-19T11:16:08.004" v="1560" actId="47"/>
        <pc:sldMkLst>
          <pc:docMk/>
          <pc:sldMk cId="3813940536" sldId="301"/>
        </pc:sldMkLst>
        <pc:spChg chg="mod ord">
          <ac:chgData name="Oscar Chen" userId="781afab3-9374-4da7-a1e5-83f00a914704" providerId="ADAL" clId="{B6449EAD-E1E5-41C1-A9FE-CEE1D0D7678E}" dt="2026-05-19T11:15:32.292" v="1554" actId="26606"/>
          <ac:spMkLst>
            <pc:docMk/>
            <pc:sldMk cId="3813940536" sldId="301"/>
            <ac:spMk id="2" creationId="{9DD2B56F-5D3B-4035-F7BD-15EF03CCAF81}"/>
          </ac:spMkLst>
        </pc:spChg>
        <pc:spChg chg="mod ord">
          <ac:chgData name="Oscar Chen" userId="781afab3-9374-4da7-a1e5-83f00a914704" providerId="ADAL" clId="{B6449EAD-E1E5-41C1-A9FE-CEE1D0D7678E}" dt="2026-05-19T11:15:32.292" v="1554" actId="26606"/>
          <ac:spMkLst>
            <pc:docMk/>
            <pc:sldMk cId="3813940536" sldId="301"/>
            <ac:spMk id="3" creationId="{0E99CBC9-E973-0C14-D8D8-1EF5EC32677C}"/>
          </ac:spMkLst>
        </pc:spChg>
        <pc:spChg chg="del">
          <ac:chgData name="Oscar Chen" userId="781afab3-9374-4da7-a1e5-83f00a914704" providerId="ADAL" clId="{B6449EAD-E1E5-41C1-A9FE-CEE1D0D7678E}" dt="2026-05-19T11:14:44.190" v="1551" actId="478"/>
          <ac:spMkLst>
            <pc:docMk/>
            <pc:sldMk cId="3813940536" sldId="301"/>
            <ac:spMk id="4" creationId="{31CDA7AF-5C50-CBD5-24B5-2D305AC1D91B}"/>
          </ac:spMkLst>
        </pc:spChg>
        <pc:spChg chg="mod ord">
          <ac:chgData name="Oscar Chen" userId="781afab3-9374-4da7-a1e5-83f00a914704" providerId="ADAL" clId="{B6449EAD-E1E5-41C1-A9FE-CEE1D0D7678E}" dt="2026-05-19T11:15:32.292" v="1554" actId="26606"/>
          <ac:spMkLst>
            <pc:docMk/>
            <pc:sldMk cId="3813940536" sldId="301"/>
            <ac:spMk id="5" creationId="{793755E7-CF65-CB65-3DED-0F187BCB8322}"/>
          </ac:spMkLst>
        </pc:spChg>
        <pc:spChg chg="mod ord">
          <ac:chgData name="Oscar Chen" userId="781afab3-9374-4da7-a1e5-83f00a914704" providerId="ADAL" clId="{B6449EAD-E1E5-41C1-A9FE-CEE1D0D7678E}" dt="2026-05-19T11:15:32.292" v="1554" actId="26606"/>
          <ac:spMkLst>
            <pc:docMk/>
            <pc:sldMk cId="3813940536" sldId="301"/>
            <ac:spMk id="7" creationId="{C9193EC4-BD0A-C4B7-32C1-BD6964BD4BD7}"/>
          </ac:spMkLst>
        </pc:spChg>
        <pc:spChg chg="add del mod ord">
          <ac:chgData name="Oscar Chen" userId="781afab3-9374-4da7-a1e5-83f00a914704" providerId="ADAL" clId="{B6449EAD-E1E5-41C1-A9FE-CEE1D0D7678E}" dt="2026-05-19T11:15:17.047" v="1553" actId="700"/>
          <ac:spMkLst>
            <pc:docMk/>
            <pc:sldMk cId="3813940536" sldId="301"/>
            <ac:spMk id="8" creationId="{576D322A-688F-753E-1A5A-EC89DDA07704}"/>
          </ac:spMkLst>
        </pc:spChg>
        <pc:spChg chg="add del mod ord">
          <ac:chgData name="Oscar Chen" userId="781afab3-9374-4da7-a1e5-83f00a914704" providerId="ADAL" clId="{B6449EAD-E1E5-41C1-A9FE-CEE1D0D7678E}" dt="2026-05-19T11:15:17.047" v="1553" actId="700"/>
          <ac:spMkLst>
            <pc:docMk/>
            <pc:sldMk cId="3813940536" sldId="301"/>
            <ac:spMk id="9" creationId="{59B99C3E-02A3-5914-93F2-3BE9166F4FD3}"/>
          </ac:spMkLst>
        </pc:spChg>
        <pc:spChg chg="add del mod ord">
          <ac:chgData name="Oscar Chen" userId="781afab3-9374-4da7-a1e5-83f00a914704" providerId="ADAL" clId="{B6449EAD-E1E5-41C1-A9FE-CEE1D0D7678E}" dt="2026-05-19T11:15:17.047" v="1553" actId="700"/>
          <ac:spMkLst>
            <pc:docMk/>
            <pc:sldMk cId="3813940536" sldId="301"/>
            <ac:spMk id="10" creationId="{0B322318-B289-45A3-05E0-56C6BE45A653}"/>
          </ac:spMkLst>
        </pc:spChg>
        <pc:picChg chg="add">
          <ac:chgData name="Oscar Chen" userId="781afab3-9374-4da7-a1e5-83f00a914704" providerId="ADAL" clId="{B6449EAD-E1E5-41C1-A9FE-CEE1D0D7678E}" dt="2026-05-19T11:15:32.292" v="1554" actId="26606"/>
          <ac:picMkLst>
            <pc:docMk/>
            <pc:sldMk cId="3813940536" sldId="301"/>
            <ac:picMk id="12" creationId="{52931D43-B816-81A4-C4A2-8F86D86E8086}"/>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0"/>
          <c:tx>
            <c:strRef>
              <c:f>Sheet2!$B$1</c:f>
              <c:strCache>
                <c:ptCount val="1"/>
                <c:pt idx="0">
                  <c:v>Model</c:v>
                </c:pt>
              </c:strCache>
            </c:strRef>
          </c:tx>
          <c:spPr>
            <a:ln w="28575" cap="rnd">
              <a:solidFill>
                <a:srgbClr val="C00000"/>
              </a:solidFill>
              <a:round/>
            </a:ln>
            <a:effectLst/>
          </c:spPr>
          <c:marker>
            <c:symbol val="none"/>
          </c:marker>
          <c:val>
            <c:numRef>
              <c:f>Sheet2!$B$2:$B$11</c:f>
              <c:numCache>
                <c:formatCode>0.00%</c:formatCode>
                <c:ptCount val="10"/>
                <c:pt idx="0">
                  <c:v>0.15</c:v>
                </c:pt>
                <c:pt idx="1">
                  <c:v>5.2699999999999997E-2</c:v>
                </c:pt>
                <c:pt idx="2">
                  <c:v>3.8100000000000002E-2</c:v>
                </c:pt>
                <c:pt idx="3">
                  <c:v>3.04E-2</c:v>
                </c:pt>
                <c:pt idx="4">
                  <c:v>2.6100000000000002E-2</c:v>
                </c:pt>
                <c:pt idx="5">
                  <c:v>2.2700000000000001E-2</c:v>
                </c:pt>
                <c:pt idx="6">
                  <c:v>1.9199999999999998E-2</c:v>
                </c:pt>
                <c:pt idx="7">
                  <c:v>1.66E-2</c:v>
                </c:pt>
                <c:pt idx="8">
                  <c:v>1.15E-2</c:v>
                </c:pt>
                <c:pt idx="9">
                  <c:v>6.8999999999999999E-3</c:v>
                </c:pt>
              </c:numCache>
            </c:numRef>
          </c:val>
          <c:smooth val="0"/>
          <c:extLst>
            <c:ext xmlns:c16="http://schemas.microsoft.com/office/drawing/2014/chart" uri="{C3380CC4-5D6E-409C-BE32-E72D297353CC}">
              <c16:uniqueId val="{00000000-7FAB-4100-968F-B491D9014C7E}"/>
            </c:ext>
          </c:extLst>
        </c:ser>
        <c:ser>
          <c:idx val="2"/>
          <c:order val="1"/>
          <c:tx>
            <c:strRef>
              <c:f>Sheet2!$C$1</c:f>
              <c:strCache>
                <c:ptCount val="1"/>
                <c:pt idx="0">
                  <c:v>Average</c:v>
                </c:pt>
              </c:strCache>
            </c:strRef>
          </c:tx>
          <c:spPr>
            <a:ln w="28575" cap="rnd">
              <a:solidFill>
                <a:schemeClr val="accent1"/>
              </a:solidFill>
              <a:prstDash val="solid"/>
              <a:round/>
            </a:ln>
            <a:effectLst/>
          </c:spPr>
          <c:marker>
            <c:symbol val="none"/>
          </c:marker>
          <c:val>
            <c:numRef>
              <c:f>Sheet2!$C$2:$C$11</c:f>
              <c:numCache>
                <c:formatCode>0.00%</c:formatCode>
                <c:ptCount val="10"/>
                <c:pt idx="0">
                  <c:v>3.7400000000000003E-2</c:v>
                </c:pt>
                <c:pt idx="1">
                  <c:v>3.7400000000000003E-2</c:v>
                </c:pt>
                <c:pt idx="2">
                  <c:v>3.7400000000000003E-2</c:v>
                </c:pt>
                <c:pt idx="3">
                  <c:v>3.7400000000000003E-2</c:v>
                </c:pt>
                <c:pt idx="4">
                  <c:v>3.7400000000000003E-2</c:v>
                </c:pt>
                <c:pt idx="5">
                  <c:v>3.7400000000000003E-2</c:v>
                </c:pt>
                <c:pt idx="6">
                  <c:v>3.7400000000000003E-2</c:v>
                </c:pt>
                <c:pt idx="7">
                  <c:v>3.7400000000000003E-2</c:v>
                </c:pt>
                <c:pt idx="8">
                  <c:v>3.7400000000000003E-2</c:v>
                </c:pt>
                <c:pt idx="9">
                  <c:v>3.7400000000000003E-2</c:v>
                </c:pt>
              </c:numCache>
            </c:numRef>
          </c:val>
          <c:smooth val="0"/>
          <c:extLst>
            <c:ext xmlns:c16="http://schemas.microsoft.com/office/drawing/2014/chart" uri="{C3380CC4-5D6E-409C-BE32-E72D297353CC}">
              <c16:uniqueId val="{00000001-7FAB-4100-968F-B491D9014C7E}"/>
            </c:ext>
          </c:extLst>
        </c:ser>
        <c:dLbls>
          <c:showLegendKey val="0"/>
          <c:showVal val="0"/>
          <c:showCatName val="0"/>
          <c:showSerName val="0"/>
          <c:showPercent val="0"/>
          <c:showBubbleSize val="0"/>
        </c:dLbls>
        <c:smooth val="0"/>
        <c:axId val="1363076095"/>
        <c:axId val="1363074655"/>
      </c:lineChart>
      <c:catAx>
        <c:axId val="1363076095"/>
        <c:scaling>
          <c:orientation val="minMax"/>
        </c:scaling>
        <c:delete val="0"/>
        <c:axPos val="b"/>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Decile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63074655"/>
        <c:crosses val="autoZero"/>
        <c:auto val="1"/>
        <c:lblAlgn val="ctr"/>
        <c:lblOffset val="100"/>
        <c:noMultiLvlLbl val="0"/>
      </c:catAx>
      <c:valAx>
        <c:axId val="1363074655"/>
        <c:scaling>
          <c:orientation val="minMax"/>
        </c:scaling>
        <c:delete val="0"/>
        <c:axPos val="l"/>
        <c:title>
          <c:tx>
            <c:rich>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600" b="1"/>
                  <a:t>Attrition %</a:t>
                </a:r>
              </a:p>
            </c:rich>
          </c:tx>
          <c:overlay val="0"/>
          <c:spPr>
            <a:noFill/>
            <a:ln>
              <a:noFill/>
            </a:ln>
            <a:effectLst/>
          </c:spPr>
          <c:txPr>
            <a:bodyPr rot="-54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363076095"/>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SimpleTimelineDefaultColorVariant">
  <dgm:title val="Simple Timeline Default Color Variant"/>
  <dgm:desc val="Simple Timeline Default Color Variant"/>
  <dgm:catLst>
    <dgm:cat type="Other" pri="2"/>
  </dgm:catLst>
  <dgm:styleLbl name="node0">
    <dgm:fillClrLst meth="repeat">
      <a:schemeClr val="dk2"/>
    </dgm:fillClrLst>
    <dgm:linClrLst meth="repeat">
      <a:schemeClr val="lt1"/>
    </dgm:linClrLst>
    <dgm:effectClrLst/>
    <dgm:txLinClrLst/>
    <dgm:txFillClrLst/>
    <dgm:txEffectClrLst/>
  </dgm:styleLbl>
  <dgm:styleLbl name="alignNode1">
    <dgm:fillClrLst meth="repeat">
      <a:schemeClr val="accent1">
        <a:alpha val="0"/>
      </a:schemeClr>
    </dgm:fillClrLst>
    <dgm:linClrLst meth="repeat">
      <a:schemeClr val="accent1">
        <a:alpha val="0"/>
      </a:schemeClr>
    </dgm:linClrLst>
    <dgm:effectClrLst/>
    <dgm:txLinClrLst/>
    <dgm:txFillClrLst meth="repeat">
      <a:schemeClr val="accent1"/>
    </dgm:txFillClrLst>
    <dgm:txEffectClrLst/>
  </dgm:styleLbl>
  <dgm:styleLbl name="node1">
    <dgm:fillClrLst meth="repeat">
      <a:schemeClr val="dk2"/>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dk2">
        <a:alpha val="50000"/>
      </a:schemeClr>
    </dgm:fillClrLst>
    <dgm:linClrLst meth="repeat">
      <a:schemeClr val="lt1"/>
    </dgm:linClrLst>
    <dgm:effectClrLst/>
    <dgm:txLinClrLst/>
    <dgm:txFillClrLst/>
    <dgm:txEffectClrLst/>
  </dgm:styleLbl>
  <dgm:styleLbl name="node2">
    <dgm:fillClrLst meth="repeat">
      <a:schemeClr val="dk2"/>
    </dgm:fillClrLst>
    <dgm:linClrLst meth="repeat">
      <a:schemeClr val="lt1"/>
    </dgm:linClrLst>
    <dgm:effectClrLst/>
    <dgm:txLinClrLst/>
    <dgm:txFillClrLst/>
    <dgm:txEffectClrLst/>
  </dgm:styleLbl>
  <dgm:styleLbl name="node3">
    <dgm:fillClrLst meth="repeat">
      <a:schemeClr val="dk2"/>
    </dgm:fillClrLst>
    <dgm:linClrLst meth="repeat">
      <a:schemeClr val="lt1"/>
    </dgm:linClrLst>
    <dgm:effectClrLst/>
    <dgm:txLinClrLst/>
    <dgm:txFillClrLst/>
    <dgm:txEffectClrLst/>
  </dgm:styleLbl>
  <dgm:styleLbl name="node4">
    <dgm:fillClrLst meth="repeat">
      <a:schemeClr val="dk2"/>
    </dgm:fillClrLst>
    <dgm:linClrLst meth="repeat">
      <a:schemeClr val="lt1"/>
    </dgm:linClrLst>
    <dgm:effectClrLst/>
    <dgm:txLinClrLst/>
    <dgm:txFillClrLst/>
    <dgm:txEffectClrLst/>
  </dgm:styleLbl>
  <dgm:styleLbl name="fg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dk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tx1"/>
    </dgm:txFillClrLst>
    <dgm:txEffectClrLst/>
  </dgm:styleLbl>
  <dgm:styleLbl name="asst0">
    <dgm:fillClrLst meth="repeat">
      <a:schemeClr val="dk2"/>
    </dgm:fillClrLst>
    <dgm:linClrLst meth="repeat">
      <a:schemeClr val="lt1"/>
    </dgm:linClrLst>
    <dgm:effectClrLst/>
    <dgm:txLinClrLst/>
    <dgm:txFillClrLst/>
    <dgm:txEffectClrLst/>
  </dgm:styleLbl>
  <dgm:styleLbl name="asst1">
    <dgm:fillClrLst meth="repeat">
      <a:schemeClr val="dk2"/>
    </dgm:fillClrLst>
    <dgm:linClrLst meth="repeat">
      <a:schemeClr val="lt1"/>
    </dgm:linClrLst>
    <dgm:effectClrLst/>
    <dgm:txLinClrLst/>
    <dgm:txFillClrLst/>
    <dgm:txEffectClrLst/>
  </dgm:styleLbl>
  <dgm:styleLbl name="asst2">
    <dgm:fillClrLst meth="repeat">
      <a:schemeClr val="dk2"/>
    </dgm:fillClrLst>
    <dgm:linClrLst meth="repeat">
      <a:schemeClr val="lt1"/>
    </dgm:linClrLst>
    <dgm:effectClrLst/>
    <dgm:txLinClrLst/>
    <dgm:txFillClrLst/>
    <dgm:txEffectClrLst/>
  </dgm:styleLbl>
  <dgm:styleLbl name="asst3">
    <dgm:fillClrLst meth="repeat">
      <a:schemeClr val="dk2"/>
    </dgm:fillClrLst>
    <dgm:linClrLst meth="repeat">
      <a:schemeClr val="lt1"/>
    </dgm:linClrLst>
    <dgm:effectClrLst/>
    <dgm:txLinClrLst/>
    <dgm:txFillClrLst/>
    <dgm:txEffectClrLst/>
  </dgm:styleLbl>
  <dgm:styleLbl name="asst4">
    <dgm:fillClrLst meth="repeat">
      <a:schemeClr val="dk2"/>
    </dgm:fillClrLst>
    <dgm:linClrLst meth="repeat">
      <a:schemeClr val="lt1"/>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1"/>
    </dgm:txFillClrLst>
    <dgm:txEffectClrLst/>
  </dgm:styleLbl>
  <dgm:styleLbl name="parChTrans2D2">
    <dgm:fillClrLst meth="repeat">
      <a:schemeClr val="dk2"/>
    </dgm:fillClrLst>
    <dgm:linClrLst meth="repeat">
      <a:schemeClr val="dk2"/>
    </dgm:linClrLst>
    <dgm:effectClrLst/>
    <dgm:txLinClrLst/>
    <dgm:txFillClrLst meth="repeat">
      <a:schemeClr val="lt1"/>
    </dgm:txFillClrLst>
    <dgm:txEffectClrLst/>
  </dgm:styleLbl>
  <dgm:styleLbl name="parChTrans2D3">
    <dgm:fillClrLst meth="repeat">
      <a:schemeClr val="dk2"/>
    </dgm:fillClrLst>
    <dgm:linClrLst meth="repeat">
      <a:schemeClr val="dk2"/>
    </dgm:linClrLst>
    <dgm:effectClrLst/>
    <dgm:txLinClrLst/>
    <dgm:txFillClrLst meth="repeat">
      <a:schemeClr val="lt1"/>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accent1">
        <a:alpha val="90000"/>
      </a:schemeClr>
    </dgm:fillClrLst>
    <dgm:linClrLst meth="repeat">
      <a:schemeClr val="lt1"/>
    </dgm:linClrLst>
    <dgm:effectClrLst/>
    <dgm:txLinClrLst/>
    <dgm:txFillClrLst meth="repeat">
      <a:schemeClr val="accent1"/>
    </dgm:txFillClrLst>
    <dgm:txEffectClrLst/>
  </dgm:styleLbl>
  <dgm:styleLbl name="conFgAcc1">
    <dgm:fillClrLst meth="repeat">
      <a:schemeClr val="lt1">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dk2">
        <a:alpha val="90000"/>
      </a:schemeClr>
    </dgm:fillClrLst>
    <dgm:linClrLst meth="repeat">
      <a:schemeClr val="dk2"/>
    </dgm:linClrLst>
    <dgm:effectClrLst/>
    <dgm:txLinClrLst/>
    <dgm:txFillClrLst meth="repeat">
      <a:schemeClr val="dk2"/>
    </dgm:txFillClrLst>
    <dgm:txEffectClrLst/>
  </dgm:styleLbl>
  <dgm:styleLbl name="trAlignAcc1">
    <dgm:fillClrLst meth="repeat">
      <a:schemeClr val="lt1">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1"/>
    </dgm:fillClrLst>
    <dgm:linClrLst meth="repeat">
      <a:schemeClr val="dk2"/>
    </dgm:linClrLst>
    <dgm:effectClrLst/>
    <dgm:txLinClrLst/>
    <dgm:txFillClrLst meth="repeat">
      <a:schemeClr val="dk1"/>
    </dgm:txFillClrLst>
    <dgm:txEffectClrLst/>
  </dgm:styleLbl>
  <dgm:styleLbl name="solidAlignAcc1">
    <dgm:fillClrLst meth="repeat">
      <a:schemeClr val="lt1"/>
    </dgm:fillClrLst>
    <dgm:linClrLst meth="repeat">
      <a:schemeClr val="dk2"/>
    </dgm:linClrLst>
    <dgm:effectClrLst/>
    <dgm:txLinClrLst/>
    <dgm:txFillClrLst meth="repeat">
      <a:schemeClr val="dk1"/>
    </dgm:txFillClrLst>
    <dgm:txEffectClrLst/>
  </dgm:styleLbl>
  <dgm:styleLbl name="solidBgAcc1">
    <dgm:fillClrLst meth="repeat">
      <a:schemeClr val="lt1"/>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78BD1E-C2B1-4E1F-BB16-43AB5BDB5011}" type="doc">
      <dgm:prSet loTypeId="urn:microsoft.com/office/officeart/2024/3/layout/SimpleTimelineDefaultVariant" loCatId="Timeline" qsTypeId="urn:microsoft.com/office/officeart/2005/8/quickstyle/simple1" qsCatId="simple" csTypeId="urn:microsoft.com/office/officeart/2005/8/colors/SimpleTimelineDefaultColorVariant" csCatId="other" phldr="1"/>
      <dgm:spPr/>
      <dgm:t>
        <a:bodyPr/>
        <a:lstStyle/>
        <a:p>
          <a:endParaRPr lang="en-AU"/>
        </a:p>
      </dgm:t>
    </dgm:pt>
    <dgm:pt modelId="{F06B1B90-0EB2-4D89-83AB-5605682BD023}">
      <dgm:prSet custT="1"/>
      <dgm:spPr/>
      <dgm:t>
        <a:bodyPr/>
        <a:lstStyle/>
        <a:p>
          <a:pPr>
            <a:defRPr b="1"/>
          </a:pPr>
          <a:r>
            <a:rPr lang="en-AU" sz="1500" dirty="0"/>
            <a:t>Retirement Income Covenant (2022)</a:t>
          </a:r>
        </a:p>
        <a:p>
          <a:pPr>
            <a:defRPr b="1"/>
          </a:pPr>
          <a:r>
            <a:rPr lang="en-AU" sz="1400" dirty="0">
              <a:solidFill>
                <a:schemeClr val="tx1"/>
              </a:solidFill>
            </a:rPr>
            <a:t>From savings to retirement outcomes</a:t>
          </a:r>
        </a:p>
      </dgm:t>
    </dgm:pt>
    <dgm:pt modelId="{3B185E1C-EAA1-4465-B0FF-4B13D3A580E2}" type="parTrans" cxnId="{BA72B144-53C9-4998-ABD6-20FC8C9F14D8}">
      <dgm:prSet/>
      <dgm:spPr/>
      <dgm:t>
        <a:bodyPr/>
        <a:lstStyle/>
        <a:p>
          <a:endParaRPr lang="en-AU"/>
        </a:p>
      </dgm:t>
    </dgm:pt>
    <dgm:pt modelId="{27F07D2C-0D60-4988-A04E-0545A9255D27}" type="sibTrans" cxnId="{BA72B144-53C9-4998-ABD6-20FC8C9F14D8}">
      <dgm:prSet/>
      <dgm:spPr/>
      <dgm:t>
        <a:bodyPr/>
        <a:lstStyle/>
        <a:p>
          <a:endParaRPr lang="en-AU"/>
        </a:p>
      </dgm:t>
    </dgm:pt>
    <dgm:pt modelId="{B95FAE28-7F93-4506-B732-9645D2DD0E5B}">
      <dgm:prSet/>
      <dgm:spPr/>
      <dgm:t>
        <a:bodyPr/>
        <a:lstStyle/>
        <a:p>
          <a:r>
            <a:rPr lang="en-US" b="0" i="0" dirty="0"/>
            <a:t>Shifts from accumulation to sustainable retirement income, requiring trustees to design strategies aligned to member needs and outcomes.</a:t>
          </a:r>
          <a:endParaRPr lang="en-AU" dirty="0"/>
        </a:p>
      </dgm:t>
    </dgm:pt>
    <dgm:pt modelId="{E975E35C-6A46-4EDA-BC35-010FDC43E299}" type="parTrans" cxnId="{7A6C40A6-6297-4B42-9E89-DBF1112A4359}">
      <dgm:prSet/>
      <dgm:spPr/>
      <dgm:t>
        <a:bodyPr/>
        <a:lstStyle/>
        <a:p>
          <a:endParaRPr lang="en-AU"/>
        </a:p>
      </dgm:t>
    </dgm:pt>
    <dgm:pt modelId="{C510DE1B-FE33-49C1-8985-12B4057DCA85}" type="sibTrans" cxnId="{7A6C40A6-6297-4B42-9E89-DBF1112A4359}">
      <dgm:prSet/>
      <dgm:spPr/>
      <dgm:t>
        <a:bodyPr/>
        <a:lstStyle/>
        <a:p>
          <a:endParaRPr lang="en-AU"/>
        </a:p>
      </dgm:t>
    </dgm:pt>
    <dgm:pt modelId="{6EACFBB9-0C85-43A6-81C9-21F3065ADB21}">
      <dgm:prSet custT="1"/>
      <dgm:spPr/>
      <dgm:t>
        <a:bodyPr/>
        <a:lstStyle/>
        <a:p>
          <a:pPr>
            <a:defRPr b="1"/>
          </a:pPr>
          <a:r>
            <a:rPr lang="en-AU" sz="1500" dirty="0"/>
            <a:t>Best Practice Principles (2026)</a:t>
          </a:r>
        </a:p>
        <a:p>
          <a:pPr>
            <a:defRPr b="1"/>
          </a:pPr>
          <a:r>
            <a:rPr lang="en-AU" sz="1400" dirty="0">
              <a:solidFill>
                <a:schemeClr val="tx1"/>
              </a:solidFill>
            </a:rPr>
            <a:t>Urge data-driven and timely engagement</a:t>
          </a:r>
        </a:p>
      </dgm:t>
    </dgm:pt>
    <dgm:pt modelId="{724270D3-400B-4262-9751-49851E599C76}" type="parTrans" cxnId="{631BCA3C-74F8-4EE6-9CDF-94D9A0B93D3E}">
      <dgm:prSet/>
      <dgm:spPr/>
      <dgm:t>
        <a:bodyPr/>
        <a:lstStyle/>
        <a:p>
          <a:endParaRPr lang="en-AU"/>
        </a:p>
      </dgm:t>
    </dgm:pt>
    <dgm:pt modelId="{36C60B1F-F29D-4499-86B4-97E2A43E4D93}" type="sibTrans" cxnId="{631BCA3C-74F8-4EE6-9CDF-94D9A0B93D3E}">
      <dgm:prSet/>
      <dgm:spPr/>
      <dgm:t>
        <a:bodyPr/>
        <a:lstStyle/>
        <a:p>
          <a:endParaRPr lang="en-AU"/>
        </a:p>
      </dgm:t>
    </dgm:pt>
    <dgm:pt modelId="{84F22F50-596D-483E-A89B-6554565ACC55}">
      <dgm:prSet/>
      <dgm:spPr/>
      <dgm:t>
        <a:bodyPr/>
        <a:lstStyle/>
        <a:p>
          <a:r>
            <a:rPr lang="en-US" dirty="0"/>
            <a:t>Promotes deeper understanding of member needs and targeted, timely communications (e.g. using behavioural insights).</a:t>
          </a:r>
          <a:endParaRPr lang="en-AU" dirty="0"/>
        </a:p>
      </dgm:t>
    </dgm:pt>
    <dgm:pt modelId="{DF62E329-EF83-41C0-A608-21AFD60FB245}" type="parTrans" cxnId="{162490B7-DF44-443F-939A-D9502F2D88F5}">
      <dgm:prSet/>
      <dgm:spPr/>
      <dgm:t>
        <a:bodyPr/>
        <a:lstStyle/>
        <a:p>
          <a:endParaRPr lang="en-AU"/>
        </a:p>
      </dgm:t>
    </dgm:pt>
    <dgm:pt modelId="{2BCFD927-7722-43E3-90BE-F57F7A36E3E1}" type="sibTrans" cxnId="{162490B7-DF44-443F-939A-D9502F2D88F5}">
      <dgm:prSet/>
      <dgm:spPr/>
      <dgm:t>
        <a:bodyPr/>
        <a:lstStyle/>
        <a:p>
          <a:endParaRPr lang="en-AU"/>
        </a:p>
      </dgm:t>
    </dgm:pt>
    <dgm:pt modelId="{5EE9528F-F996-4FCC-AF91-3FAA7722AD5A}">
      <dgm:prSet custT="1"/>
      <dgm:spPr/>
      <dgm:t>
        <a:bodyPr/>
        <a:lstStyle/>
        <a:p>
          <a:pPr>
            <a:defRPr b="1"/>
          </a:pPr>
          <a:r>
            <a:rPr lang="en-AU" sz="1500" dirty="0"/>
            <a:t>APRA Letter on AI (2026)</a:t>
          </a:r>
        </a:p>
        <a:p>
          <a:pPr>
            <a:defRPr b="1"/>
          </a:pPr>
          <a:r>
            <a:rPr lang="en-AU" sz="1400" dirty="0">
              <a:solidFill>
                <a:schemeClr val="tx1"/>
              </a:solidFill>
            </a:rPr>
            <a:t>Innovation is encouraged, but robust risk management is non-negotiable</a:t>
          </a:r>
        </a:p>
      </dgm:t>
    </dgm:pt>
    <dgm:pt modelId="{B658609E-8651-4C1D-BDAB-90DF760DEA0A}" type="parTrans" cxnId="{8DBD2CB3-2E51-4F54-8CCB-2B8BE14134A5}">
      <dgm:prSet/>
      <dgm:spPr/>
      <dgm:t>
        <a:bodyPr/>
        <a:lstStyle/>
        <a:p>
          <a:endParaRPr lang="en-AU"/>
        </a:p>
      </dgm:t>
    </dgm:pt>
    <dgm:pt modelId="{4AD740C7-3A40-424D-95FB-750C0D72415A}" type="sibTrans" cxnId="{8DBD2CB3-2E51-4F54-8CCB-2B8BE14134A5}">
      <dgm:prSet/>
      <dgm:spPr/>
      <dgm:t>
        <a:bodyPr/>
        <a:lstStyle/>
        <a:p>
          <a:endParaRPr lang="en-AU"/>
        </a:p>
      </dgm:t>
    </dgm:pt>
    <dgm:pt modelId="{C840EFB5-BA95-4217-AF2B-C9B5EC494B9E}">
      <dgm:prSet/>
      <dgm:spPr/>
      <dgm:t>
        <a:bodyPr/>
        <a:lstStyle/>
        <a:p>
          <a:r>
            <a:rPr lang="en-US" dirty="0"/>
            <a:t>Acknowledges AI’s benefits but warns on governance gaps. Boards must oversee AI use with robust risk management, and ensure human oversight for high-impact decisions. </a:t>
          </a:r>
          <a:endParaRPr lang="en-AU" dirty="0"/>
        </a:p>
      </dgm:t>
    </dgm:pt>
    <dgm:pt modelId="{EB7316BC-1D02-4C40-96B9-900F0714BAD8}" type="parTrans" cxnId="{27E8A63E-23BD-47F7-B73A-552EC30BD3B9}">
      <dgm:prSet/>
      <dgm:spPr/>
      <dgm:t>
        <a:bodyPr/>
        <a:lstStyle/>
        <a:p>
          <a:endParaRPr lang="en-AU"/>
        </a:p>
      </dgm:t>
    </dgm:pt>
    <dgm:pt modelId="{A7483AE4-D588-4140-849E-0C765613A993}" type="sibTrans" cxnId="{27E8A63E-23BD-47F7-B73A-552EC30BD3B9}">
      <dgm:prSet/>
      <dgm:spPr/>
      <dgm:t>
        <a:bodyPr/>
        <a:lstStyle/>
        <a:p>
          <a:endParaRPr lang="en-AU"/>
        </a:p>
      </dgm:t>
    </dgm:pt>
    <dgm:pt modelId="{56888B60-04AD-4F09-BFDB-6AA5398E58A0}">
      <dgm:prSet custT="1"/>
      <dgm:spPr/>
      <dgm:t>
        <a:bodyPr/>
        <a:lstStyle/>
        <a:p>
          <a:pPr>
            <a:defRPr b="1"/>
          </a:pPr>
          <a:r>
            <a:rPr lang="en-AU" sz="1500" dirty="0"/>
            <a:t>APRA Retirement Reporting Framework (Consultation, 2026)</a:t>
          </a:r>
        </a:p>
        <a:p>
          <a:pPr>
            <a:defRPr b="1"/>
          </a:pPr>
          <a:r>
            <a:rPr lang="en-AU" sz="1400" dirty="0">
              <a:solidFill>
                <a:schemeClr val="tx1"/>
              </a:solidFill>
            </a:rPr>
            <a:t>Measuring what matters</a:t>
          </a:r>
        </a:p>
      </dgm:t>
    </dgm:pt>
    <dgm:pt modelId="{543D2E89-D87F-49F8-86E1-4695ED42C59B}" type="parTrans" cxnId="{A2DC2069-1CDC-48F0-A7A7-38E5CBE33C6E}">
      <dgm:prSet/>
      <dgm:spPr/>
      <dgm:t>
        <a:bodyPr/>
        <a:lstStyle/>
        <a:p>
          <a:endParaRPr lang="en-AU"/>
        </a:p>
      </dgm:t>
    </dgm:pt>
    <dgm:pt modelId="{3D140E64-4344-4A47-8271-71887C6F7693}" type="sibTrans" cxnId="{A2DC2069-1CDC-48F0-A7A7-38E5CBE33C6E}">
      <dgm:prSet/>
      <dgm:spPr/>
      <dgm:t>
        <a:bodyPr/>
        <a:lstStyle/>
        <a:p>
          <a:endParaRPr lang="en-AU"/>
        </a:p>
      </dgm:t>
    </dgm:pt>
    <dgm:pt modelId="{BEB0BAC1-59BF-4604-8249-D80D2BB1871A}">
      <dgm:prSet/>
      <dgm:spPr/>
      <dgm:t>
        <a:bodyPr/>
        <a:lstStyle/>
        <a:p>
          <a:r>
            <a:rPr lang="en-US" b="0" i="0" dirty="0"/>
            <a:t>Introduces structured reporting on retirement outcomes and member experience, enabling transparency, benchmarking, and accountability.</a:t>
          </a:r>
          <a:endParaRPr lang="en-AU" dirty="0"/>
        </a:p>
      </dgm:t>
    </dgm:pt>
    <dgm:pt modelId="{C8223831-1103-4437-92BE-5A96CD7C2763}" type="parTrans" cxnId="{860B6BD4-646C-48E2-A06A-D013394EFA03}">
      <dgm:prSet/>
      <dgm:spPr/>
      <dgm:t>
        <a:bodyPr/>
        <a:lstStyle/>
        <a:p>
          <a:endParaRPr lang="en-AU"/>
        </a:p>
      </dgm:t>
    </dgm:pt>
    <dgm:pt modelId="{48FC70D2-7568-4207-B816-E282CED75B6D}" type="sibTrans" cxnId="{860B6BD4-646C-48E2-A06A-D013394EFA03}">
      <dgm:prSet/>
      <dgm:spPr/>
      <dgm:t>
        <a:bodyPr/>
        <a:lstStyle/>
        <a:p>
          <a:endParaRPr lang="en-AU"/>
        </a:p>
      </dgm:t>
    </dgm:pt>
    <dgm:pt modelId="{24989830-C655-4A59-8D24-1FC98C4B11AB}">
      <dgm:prSet custT="1"/>
      <dgm:spPr/>
      <dgm:t>
        <a:bodyPr/>
        <a:lstStyle/>
        <a:p>
          <a:pPr>
            <a:defRPr b="1"/>
          </a:pPr>
          <a:r>
            <a:rPr lang="en-AU" sz="1500" dirty="0"/>
            <a:t>DBFO Tranche 2 (TBC, 2026+)</a:t>
          </a:r>
        </a:p>
        <a:p>
          <a:pPr>
            <a:defRPr b="1"/>
          </a:pPr>
          <a:r>
            <a:rPr lang="en-AU" sz="1400" dirty="0">
              <a:solidFill>
                <a:schemeClr val="tx1"/>
              </a:solidFill>
            </a:rPr>
            <a:t>Potential step-change in advice delivery</a:t>
          </a:r>
          <a:endParaRPr lang="en-AU" sz="1400" dirty="0"/>
        </a:p>
      </dgm:t>
    </dgm:pt>
    <dgm:pt modelId="{F747D7AB-94DA-46BF-A6C6-94A5DDE61E3E}" type="parTrans" cxnId="{F144161F-8F72-4AA7-BAC3-B5E33590E5AD}">
      <dgm:prSet/>
      <dgm:spPr/>
      <dgm:t>
        <a:bodyPr/>
        <a:lstStyle/>
        <a:p>
          <a:endParaRPr lang="en-AU"/>
        </a:p>
      </dgm:t>
    </dgm:pt>
    <dgm:pt modelId="{7DC533DC-59EC-494D-B560-3B5A4D5A544B}" type="sibTrans" cxnId="{F144161F-8F72-4AA7-BAC3-B5E33590E5AD}">
      <dgm:prSet/>
      <dgm:spPr/>
      <dgm:t>
        <a:bodyPr/>
        <a:lstStyle/>
        <a:p>
          <a:endParaRPr lang="en-AU"/>
        </a:p>
      </dgm:t>
    </dgm:pt>
    <dgm:pt modelId="{A8CEF27A-5579-4444-9F36-4712A95DAFCB}">
      <dgm:prSet/>
      <dgm:spPr/>
      <dgm:t>
        <a:bodyPr/>
        <a:lstStyle/>
        <a:p>
          <a:r>
            <a:rPr lang="en-AU" dirty="0"/>
            <a:t>Uncertainty on scope and timing delays scalable, fund-led advice models – risking further expansion of the advice gap …</a:t>
          </a:r>
        </a:p>
      </dgm:t>
    </dgm:pt>
    <dgm:pt modelId="{C4DC3889-1D82-4910-B16A-690ABD8ACD47}" type="parTrans" cxnId="{8C7B6806-FEE5-450A-B884-C32C7818B4F4}">
      <dgm:prSet/>
      <dgm:spPr/>
      <dgm:t>
        <a:bodyPr/>
        <a:lstStyle/>
        <a:p>
          <a:endParaRPr lang="en-AU"/>
        </a:p>
      </dgm:t>
    </dgm:pt>
    <dgm:pt modelId="{37510076-3443-4C1C-A8E8-9DC5938BF8A8}" type="sibTrans" cxnId="{8C7B6806-FEE5-450A-B884-C32C7818B4F4}">
      <dgm:prSet/>
      <dgm:spPr/>
      <dgm:t>
        <a:bodyPr/>
        <a:lstStyle/>
        <a:p>
          <a:endParaRPr lang="en-AU"/>
        </a:p>
      </dgm:t>
    </dgm:pt>
    <dgm:pt modelId="{E37A9B61-6D4A-4F5C-A8B0-6D54443091F6}" type="pres">
      <dgm:prSet presAssocID="{A378BD1E-C2B1-4E1F-BB16-43AB5BDB5011}" presName="root" presStyleCnt="0">
        <dgm:presLayoutVars>
          <dgm:chMax/>
          <dgm:chPref/>
          <dgm:animLvl val="lvl"/>
        </dgm:presLayoutVars>
      </dgm:prSet>
      <dgm:spPr/>
    </dgm:pt>
    <dgm:pt modelId="{E76EB5D3-8D84-4F8F-B3B9-90EBD463455B}" type="pres">
      <dgm:prSet presAssocID="{A378BD1E-C2B1-4E1F-BB16-43AB5BDB5011}" presName="divider" presStyleLbl="alignAcc1" presStyleIdx="0" presStyleCnt="1"/>
      <dgm:spPr>
        <a:solidFill>
          <a:schemeClr val="dk2">
            <a:alpha val="90000"/>
            <a:hueOff val="0"/>
            <a:satOff val="0"/>
            <a:lumOff val="0"/>
            <a:alphaOff val="0"/>
          </a:schemeClr>
        </a:solidFill>
        <a:ln w="12050" cap="flat" cmpd="sng" algn="ctr">
          <a:solidFill>
            <a:schemeClr val="dk2">
              <a:hueOff val="0"/>
              <a:satOff val="0"/>
              <a:lumOff val="0"/>
              <a:alphaOff val="0"/>
            </a:schemeClr>
          </a:solidFill>
          <a:prstDash val="solid"/>
          <a:miter lim="800000"/>
          <a:tailEnd type="arrow" w="med" len="med"/>
        </a:ln>
        <a:effectLst/>
      </dgm:spPr>
    </dgm:pt>
    <dgm:pt modelId="{DC99B981-73B0-4D4B-B1C2-2D63B91A03BE}" type="pres">
      <dgm:prSet presAssocID="{A378BD1E-C2B1-4E1F-BB16-43AB5BDB5011}" presName="nodes" presStyleCnt="0">
        <dgm:presLayoutVars>
          <dgm:chMax/>
          <dgm:chPref/>
          <dgm:animLvl val="lvl"/>
        </dgm:presLayoutVars>
      </dgm:prSet>
      <dgm:spPr/>
    </dgm:pt>
    <dgm:pt modelId="{1F9E4F2D-F431-496D-BD22-E9A5D549C0B3}" type="pres">
      <dgm:prSet presAssocID="{F06B1B90-0EB2-4D89-83AB-5605682BD023}" presName="composite" presStyleCnt="0"/>
      <dgm:spPr/>
    </dgm:pt>
    <dgm:pt modelId="{8A50044A-D0FE-4FD8-B04A-755CB4273C20}" type="pres">
      <dgm:prSet presAssocID="{F06B1B90-0EB2-4D89-83AB-5605682BD023}" presName="ConnectorPoint" presStyleLbl="lnNode1" presStyleIdx="0"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40EF64D0-71A5-4154-815F-156A80F2A8C4}" type="pres">
      <dgm:prSet presAssocID="{F06B1B90-0EB2-4D89-83AB-5605682BD023}" presName="DropPinPlaceHolder" presStyleCnt="0"/>
      <dgm:spPr/>
    </dgm:pt>
    <dgm:pt modelId="{051BAAA3-0783-42B4-A9DB-AF2F878DF868}" type="pres">
      <dgm:prSet presAssocID="{F06B1B90-0EB2-4D89-83AB-5605682BD023}" presName="DropPin" presStyleLbl="alignNode1" presStyleIdx="0" presStyleCnt="10"/>
      <dgm:spPr/>
    </dgm:pt>
    <dgm:pt modelId="{B7AE7D63-2E3B-49E7-9DB9-76F66427C185}" type="pres">
      <dgm:prSet presAssocID="{F06B1B90-0EB2-4D89-83AB-5605682BD023}" presName="Ellipse" presStyleLbl="fgAcc1" presStyleIdx="0" presStyleCnt="5"/>
      <dgm:spPr>
        <a:solidFill>
          <a:schemeClr val="accent1">
            <a:alpha val="90000"/>
            <a:hueOff val="0"/>
            <a:satOff val="0"/>
            <a:lumOff val="0"/>
            <a:alphaOff val="0"/>
          </a:schemeClr>
        </a:solidFill>
        <a:ln w="12700" cap="flat" cmpd="sng" algn="ctr">
          <a:noFill/>
          <a:prstDash val="solid"/>
          <a:miter lim="800000"/>
        </a:ln>
        <a:effectLst/>
      </dgm:spPr>
    </dgm:pt>
    <dgm:pt modelId="{5F19AFA6-BACF-4488-AFC4-9133B4CA27F1}" type="pres">
      <dgm:prSet presAssocID="{F06B1B90-0EB2-4D89-83AB-5605682BD023}" presName="L2TextContainer" presStyleLbl="revTx" presStyleIdx="0" presStyleCnt="5">
        <dgm:presLayoutVars>
          <dgm:bulletEnabled val="1"/>
        </dgm:presLayoutVars>
      </dgm:prSet>
      <dgm:spPr/>
    </dgm:pt>
    <dgm:pt modelId="{6BE9FBA0-01C0-4A7F-B502-29E98CE01722}" type="pres">
      <dgm:prSet presAssocID="{F06B1B90-0EB2-4D89-83AB-5605682BD023}" presName="L1TextContainer" presStyleLbl="alignNode1" presStyleIdx="1" presStyleCnt="10">
        <dgm:presLayoutVars>
          <dgm:chMax val="1"/>
          <dgm:chPref val="1"/>
          <dgm:bulletEnabled val="1"/>
        </dgm:presLayoutVars>
      </dgm:prSet>
      <dgm:spPr/>
    </dgm:pt>
    <dgm:pt modelId="{CC0CACCE-4939-4386-B2CB-DE53782FBBB6}" type="pres">
      <dgm:prSet presAssocID="{F06B1B90-0EB2-4D89-83AB-5605682BD023}" presName="ConnectLine" presStyleLbl="sibTrans1D1" presStyleIdx="0" presStyleCnt="5"/>
      <dgm:spPr/>
    </dgm:pt>
    <dgm:pt modelId="{C2352B36-1D48-46E8-9E77-50ACBDD260CA}" type="pres">
      <dgm:prSet presAssocID="{F06B1B90-0EB2-4D89-83AB-5605682BD023}" presName="EmptyPlaceHolder" presStyleCnt="0"/>
      <dgm:spPr/>
    </dgm:pt>
    <dgm:pt modelId="{4218B75C-DB22-400E-8184-763F0B91699D}" type="pres">
      <dgm:prSet presAssocID="{27F07D2C-0D60-4988-A04E-0545A9255D27}" presName="spaceBetweenRectangles" presStyleCnt="0"/>
      <dgm:spPr/>
    </dgm:pt>
    <dgm:pt modelId="{60975A81-00C2-436E-8CC8-5098306D5128}" type="pres">
      <dgm:prSet presAssocID="{6EACFBB9-0C85-43A6-81C9-21F3065ADB21}" presName="composite" presStyleCnt="0"/>
      <dgm:spPr/>
    </dgm:pt>
    <dgm:pt modelId="{4954AF78-2078-471D-A0F8-A2C334264176}" type="pres">
      <dgm:prSet presAssocID="{6EACFBB9-0C85-43A6-81C9-21F3065ADB21}" presName="ConnectorPoint" presStyleLbl="lnNode1" presStyleIdx="1"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86888B8F-92C2-446D-97BE-149D14C862F5}" type="pres">
      <dgm:prSet presAssocID="{6EACFBB9-0C85-43A6-81C9-21F3065ADB21}" presName="DropPinPlaceHolder" presStyleCnt="0"/>
      <dgm:spPr/>
    </dgm:pt>
    <dgm:pt modelId="{A9F60764-6B67-4113-AA65-3C5A608EFCF4}" type="pres">
      <dgm:prSet presAssocID="{6EACFBB9-0C85-43A6-81C9-21F3065ADB21}" presName="DropPin" presStyleLbl="alignNode1" presStyleIdx="2" presStyleCnt="10"/>
      <dgm:spPr/>
    </dgm:pt>
    <dgm:pt modelId="{87F4ACB3-E8A8-4E0A-806A-BB018BFF2B2A}" type="pres">
      <dgm:prSet presAssocID="{6EACFBB9-0C85-43A6-81C9-21F3065ADB21}" presName="Ellipse" presStyleLbl="fgAcc1" presStyleIdx="1" presStyleCnt="5"/>
      <dgm:spPr>
        <a:solidFill>
          <a:schemeClr val="accent1">
            <a:alpha val="90000"/>
            <a:hueOff val="0"/>
            <a:satOff val="0"/>
            <a:lumOff val="0"/>
            <a:alphaOff val="0"/>
          </a:schemeClr>
        </a:solidFill>
        <a:ln w="12700" cap="flat" cmpd="sng" algn="ctr">
          <a:noFill/>
          <a:prstDash val="solid"/>
          <a:miter lim="800000"/>
        </a:ln>
        <a:effectLst/>
      </dgm:spPr>
    </dgm:pt>
    <dgm:pt modelId="{7FB421E5-9D86-40FA-AE05-0B2D34F866DB}" type="pres">
      <dgm:prSet presAssocID="{6EACFBB9-0C85-43A6-81C9-21F3065ADB21}" presName="L2TextContainer" presStyleLbl="revTx" presStyleIdx="1" presStyleCnt="5">
        <dgm:presLayoutVars>
          <dgm:bulletEnabled val="1"/>
        </dgm:presLayoutVars>
      </dgm:prSet>
      <dgm:spPr/>
    </dgm:pt>
    <dgm:pt modelId="{59584BE9-9D2B-468C-A347-9D5A44DDD0F1}" type="pres">
      <dgm:prSet presAssocID="{6EACFBB9-0C85-43A6-81C9-21F3065ADB21}" presName="L1TextContainer" presStyleLbl="alignNode1" presStyleIdx="3" presStyleCnt="10">
        <dgm:presLayoutVars>
          <dgm:chMax val="1"/>
          <dgm:chPref val="1"/>
          <dgm:bulletEnabled val="1"/>
        </dgm:presLayoutVars>
      </dgm:prSet>
      <dgm:spPr/>
    </dgm:pt>
    <dgm:pt modelId="{1831B27C-AF58-459D-A531-572D2B8809B5}" type="pres">
      <dgm:prSet presAssocID="{6EACFBB9-0C85-43A6-81C9-21F3065ADB21}" presName="ConnectLine" presStyleLbl="sibTrans1D1" presStyleIdx="1" presStyleCnt="5"/>
      <dgm:spPr/>
    </dgm:pt>
    <dgm:pt modelId="{C0363EA4-6C70-4FCA-9070-BB1124BD8D78}" type="pres">
      <dgm:prSet presAssocID="{6EACFBB9-0C85-43A6-81C9-21F3065ADB21}" presName="EmptyPlaceHolder" presStyleCnt="0"/>
      <dgm:spPr/>
    </dgm:pt>
    <dgm:pt modelId="{C6919C18-0B56-49E7-A085-204E9642FE45}" type="pres">
      <dgm:prSet presAssocID="{36C60B1F-F29D-4499-86B4-97E2A43E4D93}" presName="spaceBetweenRectangles" presStyleCnt="0"/>
      <dgm:spPr/>
    </dgm:pt>
    <dgm:pt modelId="{F4894CED-9C3A-4401-AC05-B1E3EC30DEEE}" type="pres">
      <dgm:prSet presAssocID="{56888B60-04AD-4F09-BFDB-6AA5398E58A0}" presName="composite" presStyleCnt="0"/>
      <dgm:spPr/>
    </dgm:pt>
    <dgm:pt modelId="{C4EAE3FC-5BD3-4AE9-A492-306DC2E1B7E1}" type="pres">
      <dgm:prSet presAssocID="{56888B60-04AD-4F09-BFDB-6AA5398E58A0}" presName="ConnectorPoint" presStyleLbl="lnNode1" presStyleIdx="2"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75EB20CA-139D-485C-87BC-4668C98C8E08}" type="pres">
      <dgm:prSet presAssocID="{56888B60-04AD-4F09-BFDB-6AA5398E58A0}" presName="DropPinPlaceHolder" presStyleCnt="0"/>
      <dgm:spPr/>
    </dgm:pt>
    <dgm:pt modelId="{AE5834E3-54BB-418B-B7DF-4EC1ACEF0676}" type="pres">
      <dgm:prSet presAssocID="{56888B60-04AD-4F09-BFDB-6AA5398E58A0}" presName="DropPin" presStyleLbl="alignNode1" presStyleIdx="4" presStyleCnt="10"/>
      <dgm:spPr/>
    </dgm:pt>
    <dgm:pt modelId="{F836524F-6FDB-44BA-A780-18A96CCF0BC2}" type="pres">
      <dgm:prSet presAssocID="{56888B60-04AD-4F09-BFDB-6AA5398E58A0}" presName="Ellipse" presStyleLbl="fgAcc1" presStyleIdx="2" presStyleCnt="5"/>
      <dgm:spPr>
        <a:solidFill>
          <a:schemeClr val="accent1">
            <a:alpha val="90000"/>
            <a:hueOff val="0"/>
            <a:satOff val="0"/>
            <a:lumOff val="0"/>
            <a:alphaOff val="0"/>
          </a:schemeClr>
        </a:solidFill>
        <a:ln w="12700" cap="flat" cmpd="sng" algn="ctr">
          <a:noFill/>
          <a:prstDash val="solid"/>
          <a:miter lim="800000"/>
        </a:ln>
        <a:effectLst/>
      </dgm:spPr>
    </dgm:pt>
    <dgm:pt modelId="{DECEB0B4-289B-4F13-8B45-72B072178FB9}" type="pres">
      <dgm:prSet presAssocID="{56888B60-04AD-4F09-BFDB-6AA5398E58A0}" presName="L2TextContainer" presStyleLbl="revTx" presStyleIdx="2" presStyleCnt="5">
        <dgm:presLayoutVars>
          <dgm:bulletEnabled val="1"/>
        </dgm:presLayoutVars>
      </dgm:prSet>
      <dgm:spPr/>
    </dgm:pt>
    <dgm:pt modelId="{0CCD66AF-5FFA-4E2A-B2FD-FCCFBF8801CE}" type="pres">
      <dgm:prSet presAssocID="{56888B60-04AD-4F09-BFDB-6AA5398E58A0}" presName="L1TextContainer" presStyleLbl="alignNode1" presStyleIdx="5" presStyleCnt="10">
        <dgm:presLayoutVars>
          <dgm:chMax val="1"/>
          <dgm:chPref val="1"/>
          <dgm:bulletEnabled val="1"/>
        </dgm:presLayoutVars>
      </dgm:prSet>
      <dgm:spPr/>
    </dgm:pt>
    <dgm:pt modelId="{E287BF39-E6DD-4F17-8044-7F9A917B0BA5}" type="pres">
      <dgm:prSet presAssocID="{56888B60-04AD-4F09-BFDB-6AA5398E58A0}" presName="ConnectLine" presStyleLbl="sibTrans1D1" presStyleIdx="2" presStyleCnt="5"/>
      <dgm:spPr/>
    </dgm:pt>
    <dgm:pt modelId="{98C57226-BF79-4CAF-97D7-0AE359108AE8}" type="pres">
      <dgm:prSet presAssocID="{56888B60-04AD-4F09-BFDB-6AA5398E58A0}" presName="EmptyPlaceHolder" presStyleCnt="0"/>
      <dgm:spPr/>
    </dgm:pt>
    <dgm:pt modelId="{FD92AD6A-D296-4360-85D6-7E9A1ED31A75}" type="pres">
      <dgm:prSet presAssocID="{3D140E64-4344-4A47-8271-71887C6F7693}" presName="spaceBetweenRectangles" presStyleCnt="0"/>
      <dgm:spPr/>
    </dgm:pt>
    <dgm:pt modelId="{1D6DD9B9-5402-4345-B50D-2CA7FBA6F2C5}" type="pres">
      <dgm:prSet presAssocID="{5EE9528F-F996-4FCC-AF91-3FAA7722AD5A}" presName="composite" presStyleCnt="0"/>
      <dgm:spPr/>
    </dgm:pt>
    <dgm:pt modelId="{A20E7587-5238-4D9E-9256-56C6FA7B624A}" type="pres">
      <dgm:prSet presAssocID="{5EE9528F-F996-4FCC-AF91-3FAA7722AD5A}" presName="ConnectorPoint" presStyleLbl="lnNode1" presStyleIdx="3"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B62C7466-75BD-4880-A5E3-FC1DFDCB16CF}" type="pres">
      <dgm:prSet presAssocID="{5EE9528F-F996-4FCC-AF91-3FAA7722AD5A}" presName="DropPinPlaceHolder" presStyleCnt="0"/>
      <dgm:spPr/>
    </dgm:pt>
    <dgm:pt modelId="{E824C021-3FA2-42CA-887D-23E94D8670CE}" type="pres">
      <dgm:prSet presAssocID="{5EE9528F-F996-4FCC-AF91-3FAA7722AD5A}" presName="DropPin" presStyleLbl="alignNode1" presStyleIdx="6" presStyleCnt="10"/>
      <dgm:spPr/>
    </dgm:pt>
    <dgm:pt modelId="{CBB1A6FE-FEE9-4926-A1AA-3FF0252CEBA9}" type="pres">
      <dgm:prSet presAssocID="{5EE9528F-F996-4FCC-AF91-3FAA7722AD5A}" presName="Ellipse" presStyleLbl="fgAcc1" presStyleIdx="3" presStyleCnt="5"/>
      <dgm:spPr>
        <a:solidFill>
          <a:schemeClr val="accent1">
            <a:alpha val="90000"/>
            <a:hueOff val="0"/>
            <a:satOff val="0"/>
            <a:lumOff val="0"/>
            <a:alphaOff val="0"/>
          </a:schemeClr>
        </a:solidFill>
        <a:ln w="12700" cap="flat" cmpd="sng" algn="ctr">
          <a:noFill/>
          <a:prstDash val="solid"/>
          <a:miter lim="800000"/>
        </a:ln>
        <a:effectLst/>
      </dgm:spPr>
    </dgm:pt>
    <dgm:pt modelId="{B6A30E40-01DB-4470-B23A-27C508E29831}" type="pres">
      <dgm:prSet presAssocID="{5EE9528F-F996-4FCC-AF91-3FAA7722AD5A}" presName="L2TextContainer" presStyleLbl="revTx" presStyleIdx="3" presStyleCnt="5">
        <dgm:presLayoutVars>
          <dgm:bulletEnabled val="1"/>
        </dgm:presLayoutVars>
      </dgm:prSet>
      <dgm:spPr/>
    </dgm:pt>
    <dgm:pt modelId="{A8C177D4-1A1C-4A59-9FE8-FCC85AA024E1}" type="pres">
      <dgm:prSet presAssocID="{5EE9528F-F996-4FCC-AF91-3FAA7722AD5A}" presName="L1TextContainer" presStyleLbl="alignNode1" presStyleIdx="7" presStyleCnt="10">
        <dgm:presLayoutVars>
          <dgm:chMax val="1"/>
          <dgm:chPref val="1"/>
          <dgm:bulletEnabled val="1"/>
        </dgm:presLayoutVars>
      </dgm:prSet>
      <dgm:spPr/>
    </dgm:pt>
    <dgm:pt modelId="{AC53F93B-0328-4FAB-8C11-3D2FCDE861F4}" type="pres">
      <dgm:prSet presAssocID="{5EE9528F-F996-4FCC-AF91-3FAA7722AD5A}" presName="ConnectLine" presStyleLbl="sibTrans1D1" presStyleIdx="3" presStyleCnt="5"/>
      <dgm:spPr/>
    </dgm:pt>
    <dgm:pt modelId="{C3C9E4C1-A59A-47F1-A9ED-3F5C4B056794}" type="pres">
      <dgm:prSet presAssocID="{5EE9528F-F996-4FCC-AF91-3FAA7722AD5A}" presName="EmptyPlaceHolder" presStyleCnt="0"/>
      <dgm:spPr/>
    </dgm:pt>
    <dgm:pt modelId="{A1CDD3D6-F242-4FAB-9AE0-555A2A08F626}" type="pres">
      <dgm:prSet presAssocID="{4AD740C7-3A40-424D-95FB-750C0D72415A}" presName="spaceBetweenRectangles" presStyleCnt="0"/>
      <dgm:spPr/>
    </dgm:pt>
    <dgm:pt modelId="{5A1D0EFE-DCE9-448D-8B45-7F9C7B5B1043}" type="pres">
      <dgm:prSet presAssocID="{24989830-C655-4A59-8D24-1FC98C4B11AB}" presName="composite" presStyleCnt="0"/>
      <dgm:spPr/>
    </dgm:pt>
    <dgm:pt modelId="{256E5406-E718-47AC-BFD8-36913B557085}" type="pres">
      <dgm:prSet presAssocID="{24989830-C655-4A59-8D24-1FC98C4B11AB}" presName="ConnectorPoint" presStyleLbl="lnNode1" presStyleIdx="4" presStyleCnt="5"/>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75DC2620-CB3C-4E3E-9809-53E1481EE335}" type="pres">
      <dgm:prSet presAssocID="{24989830-C655-4A59-8D24-1FC98C4B11AB}" presName="DropPinPlaceHolder" presStyleCnt="0"/>
      <dgm:spPr/>
    </dgm:pt>
    <dgm:pt modelId="{AEF937AF-E99F-4C30-8859-7AB87CF07994}" type="pres">
      <dgm:prSet presAssocID="{24989830-C655-4A59-8D24-1FC98C4B11AB}" presName="DropPin" presStyleLbl="alignNode1" presStyleIdx="8" presStyleCnt="10"/>
      <dgm:spPr/>
    </dgm:pt>
    <dgm:pt modelId="{B8033BFD-37C6-4281-AD87-7C0018256F14}" type="pres">
      <dgm:prSet presAssocID="{24989830-C655-4A59-8D24-1FC98C4B11AB}" presName="Ellipse" presStyleLbl="fgAcc1" presStyleIdx="4" presStyleCnt="5"/>
      <dgm:spPr>
        <a:solidFill>
          <a:schemeClr val="accent1">
            <a:alpha val="90000"/>
            <a:hueOff val="0"/>
            <a:satOff val="0"/>
            <a:lumOff val="0"/>
            <a:alphaOff val="0"/>
          </a:schemeClr>
        </a:solidFill>
        <a:ln w="12700" cap="flat" cmpd="sng" algn="ctr">
          <a:noFill/>
          <a:prstDash val="solid"/>
          <a:miter lim="800000"/>
        </a:ln>
        <a:effectLst/>
      </dgm:spPr>
    </dgm:pt>
    <dgm:pt modelId="{4E6C5E5F-1214-4F42-AA49-E6220407095C}" type="pres">
      <dgm:prSet presAssocID="{24989830-C655-4A59-8D24-1FC98C4B11AB}" presName="L2TextContainer" presStyleLbl="revTx" presStyleIdx="4" presStyleCnt="5">
        <dgm:presLayoutVars>
          <dgm:bulletEnabled val="1"/>
        </dgm:presLayoutVars>
      </dgm:prSet>
      <dgm:spPr/>
    </dgm:pt>
    <dgm:pt modelId="{70851C98-A4CD-486C-BA64-E22C9EF4229C}" type="pres">
      <dgm:prSet presAssocID="{24989830-C655-4A59-8D24-1FC98C4B11AB}" presName="L1TextContainer" presStyleLbl="alignNode1" presStyleIdx="9" presStyleCnt="10">
        <dgm:presLayoutVars>
          <dgm:chMax val="1"/>
          <dgm:chPref val="1"/>
          <dgm:bulletEnabled val="1"/>
        </dgm:presLayoutVars>
      </dgm:prSet>
      <dgm:spPr/>
    </dgm:pt>
    <dgm:pt modelId="{B59195D8-682F-472C-B294-78362E5682D4}" type="pres">
      <dgm:prSet presAssocID="{24989830-C655-4A59-8D24-1FC98C4B11AB}" presName="ConnectLine" presStyleLbl="sibTrans1D1" presStyleIdx="4" presStyleCnt="5"/>
      <dgm:spPr/>
    </dgm:pt>
    <dgm:pt modelId="{DB5FF0E2-3633-4D44-8D58-E9FBDE3724EC}" type="pres">
      <dgm:prSet presAssocID="{24989830-C655-4A59-8D24-1FC98C4B11AB}" presName="EmptyPlaceHolder" presStyleCnt="0"/>
      <dgm:spPr/>
    </dgm:pt>
  </dgm:ptLst>
  <dgm:cxnLst>
    <dgm:cxn modelId="{8C7B6806-FEE5-450A-B884-C32C7818B4F4}" srcId="{24989830-C655-4A59-8D24-1FC98C4B11AB}" destId="{A8CEF27A-5579-4444-9F36-4712A95DAFCB}" srcOrd="0" destOrd="0" parTransId="{C4DC3889-1D82-4910-B16A-690ABD8ACD47}" sibTransId="{37510076-3443-4C1C-A8E8-9DC5938BF8A8}"/>
    <dgm:cxn modelId="{8FEB7217-C1B4-40A9-9936-0DF1C7754C82}" type="presOf" srcId="{24989830-C655-4A59-8D24-1FC98C4B11AB}" destId="{70851C98-A4CD-486C-BA64-E22C9EF4229C}" srcOrd="0" destOrd="0" presId="urn:microsoft.com/office/officeart/2024/3/layout/SimpleTimelineDefaultVariant"/>
    <dgm:cxn modelId="{F144161F-8F72-4AA7-BAC3-B5E33590E5AD}" srcId="{A378BD1E-C2B1-4E1F-BB16-43AB5BDB5011}" destId="{24989830-C655-4A59-8D24-1FC98C4B11AB}" srcOrd="4" destOrd="0" parTransId="{F747D7AB-94DA-46BF-A6C6-94A5DDE61E3E}" sibTransId="{7DC533DC-59EC-494D-B560-3B5A4D5A544B}"/>
    <dgm:cxn modelId="{4A53E220-3A49-4A4C-AD78-5BFC9EA46327}" type="presOf" srcId="{56888B60-04AD-4F09-BFDB-6AA5398E58A0}" destId="{0CCD66AF-5FFA-4E2A-B2FD-FCCFBF8801CE}" srcOrd="0" destOrd="0" presId="urn:microsoft.com/office/officeart/2024/3/layout/SimpleTimelineDefaultVariant"/>
    <dgm:cxn modelId="{A740DE2A-2A13-42BE-9156-A9D905DABA2E}" type="presOf" srcId="{A378BD1E-C2B1-4E1F-BB16-43AB5BDB5011}" destId="{E37A9B61-6D4A-4F5C-A8B0-6D54443091F6}" srcOrd="0" destOrd="0" presId="urn:microsoft.com/office/officeart/2024/3/layout/SimpleTimelineDefaultVariant"/>
    <dgm:cxn modelId="{3CE15331-E3AC-4149-AFB5-5EC3DFED21F1}" type="presOf" srcId="{84F22F50-596D-483E-A89B-6554565ACC55}" destId="{7FB421E5-9D86-40FA-AE05-0B2D34F866DB}" srcOrd="0" destOrd="0" presId="urn:microsoft.com/office/officeart/2024/3/layout/SimpleTimelineDefaultVariant"/>
    <dgm:cxn modelId="{631BCA3C-74F8-4EE6-9CDF-94D9A0B93D3E}" srcId="{A378BD1E-C2B1-4E1F-BB16-43AB5BDB5011}" destId="{6EACFBB9-0C85-43A6-81C9-21F3065ADB21}" srcOrd="1" destOrd="0" parTransId="{724270D3-400B-4262-9751-49851E599C76}" sibTransId="{36C60B1F-F29D-4499-86B4-97E2A43E4D93}"/>
    <dgm:cxn modelId="{27E8A63E-23BD-47F7-B73A-552EC30BD3B9}" srcId="{5EE9528F-F996-4FCC-AF91-3FAA7722AD5A}" destId="{C840EFB5-BA95-4217-AF2B-C9B5EC494B9E}" srcOrd="0" destOrd="0" parTransId="{EB7316BC-1D02-4C40-96B9-900F0714BAD8}" sibTransId="{A7483AE4-D588-4140-849E-0C765613A993}"/>
    <dgm:cxn modelId="{BA72B144-53C9-4998-ABD6-20FC8C9F14D8}" srcId="{A378BD1E-C2B1-4E1F-BB16-43AB5BDB5011}" destId="{F06B1B90-0EB2-4D89-83AB-5605682BD023}" srcOrd="0" destOrd="0" parTransId="{3B185E1C-EAA1-4465-B0FF-4B13D3A580E2}" sibTransId="{27F07D2C-0D60-4988-A04E-0545A9255D27}"/>
    <dgm:cxn modelId="{A2DC2069-1CDC-48F0-A7A7-38E5CBE33C6E}" srcId="{A378BD1E-C2B1-4E1F-BB16-43AB5BDB5011}" destId="{56888B60-04AD-4F09-BFDB-6AA5398E58A0}" srcOrd="2" destOrd="0" parTransId="{543D2E89-D87F-49F8-86E1-4695ED42C59B}" sibTransId="{3D140E64-4344-4A47-8271-71887C6F7693}"/>
    <dgm:cxn modelId="{FC982677-3944-46F4-B3EA-0CCEFD127938}" type="presOf" srcId="{C840EFB5-BA95-4217-AF2B-C9B5EC494B9E}" destId="{B6A30E40-01DB-4470-B23A-27C508E29831}" srcOrd="0" destOrd="0" presId="urn:microsoft.com/office/officeart/2024/3/layout/SimpleTimelineDefaultVariant"/>
    <dgm:cxn modelId="{D8A37F89-615A-40CF-A775-456EF1C43A04}" type="presOf" srcId="{6EACFBB9-0C85-43A6-81C9-21F3065ADB21}" destId="{59584BE9-9D2B-468C-A347-9D5A44DDD0F1}" srcOrd="0" destOrd="0" presId="urn:microsoft.com/office/officeart/2024/3/layout/SimpleTimelineDefaultVariant"/>
    <dgm:cxn modelId="{3C303D97-753F-4F84-A28F-BB723AE7780A}" type="presOf" srcId="{5EE9528F-F996-4FCC-AF91-3FAA7722AD5A}" destId="{A8C177D4-1A1C-4A59-9FE8-FCC85AA024E1}" srcOrd="0" destOrd="0" presId="urn:microsoft.com/office/officeart/2024/3/layout/SimpleTimelineDefaultVariant"/>
    <dgm:cxn modelId="{1C2F4AA0-8DF0-47C7-820D-7CB18251944B}" type="presOf" srcId="{B95FAE28-7F93-4506-B732-9645D2DD0E5B}" destId="{5F19AFA6-BACF-4488-AFC4-9133B4CA27F1}" srcOrd="0" destOrd="0" presId="urn:microsoft.com/office/officeart/2024/3/layout/SimpleTimelineDefaultVariant"/>
    <dgm:cxn modelId="{7A6C40A6-6297-4B42-9E89-DBF1112A4359}" srcId="{F06B1B90-0EB2-4D89-83AB-5605682BD023}" destId="{B95FAE28-7F93-4506-B732-9645D2DD0E5B}" srcOrd="0" destOrd="0" parTransId="{E975E35C-6A46-4EDA-BC35-010FDC43E299}" sibTransId="{C510DE1B-FE33-49C1-8985-12B4057DCA85}"/>
    <dgm:cxn modelId="{D18012AE-B374-4BE2-B2F7-21429CAE3504}" type="presOf" srcId="{F06B1B90-0EB2-4D89-83AB-5605682BD023}" destId="{6BE9FBA0-01C0-4A7F-B502-29E98CE01722}" srcOrd="0" destOrd="0" presId="urn:microsoft.com/office/officeart/2024/3/layout/SimpleTimelineDefaultVariant"/>
    <dgm:cxn modelId="{8DBD2CB3-2E51-4F54-8CCB-2B8BE14134A5}" srcId="{A378BD1E-C2B1-4E1F-BB16-43AB5BDB5011}" destId="{5EE9528F-F996-4FCC-AF91-3FAA7722AD5A}" srcOrd="3" destOrd="0" parTransId="{B658609E-8651-4C1D-BDAB-90DF760DEA0A}" sibTransId="{4AD740C7-3A40-424D-95FB-750C0D72415A}"/>
    <dgm:cxn modelId="{162490B7-DF44-443F-939A-D9502F2D88F5}" srcId="{6EACFBB9-0C85-43A6-81C9-21F3065ADB21}" destId="{84F22F50-596D-483E-A89B-6554565ACC55}" srcOrd="0" destOrd="0" parTransId="{DF62E329-EF83-41C0-A608-21AFD60FB245}" sibTransId="{2BCFD927-7722-43E3-90BE-F57F7A36E3E1}"/>
    <dgm:cxn modelId="{860B6BD4-646C-48E2-A06A-D013394EFA03}" srcId="{56888B60-04AD-4F09-BFDB-6AA5398E58A0}" destId="{BEB0BAC1-59BF-4604-8249-D80D2BB1871A}" srcOrd="0" destOrd="0" parTransId="{C8223831-1103-4437-92BE-5A96CD7C2763}" sibTransId="{48FC70D2-7568-4207-B816-E282CED75B6D}"/>
    <dgm:cxn modelId="{DFD554DA-15CC-479D-A46E-2CFB1CBCE005}" type="presOf" srcId="{BEB0BAC1-59BF-4604-8249-D80D2BB1871A}" destId="{DECEB0B4-289B-4F13-8B45-72B072178FB9}" srcOrd="0" destOrd="0" presId="urn:microsoft.com/office/officeart/2024/3/layout/SimpleTimelineDefaultVariant"/>
    <dgm:cxn modelId="{5E2412E6-974B-412D-89DA-474D9A2B7CFB}" type="presOf" srcId="{A8CEF27A-5579-4444-9F36-4712A95DAFCB}" destId="{4E6C5E5F-1214-4F42-AA49-E6220407095C}" srcOrd="0" destOrd="0" presId="urn:microsoft.com/office/officeart/2024/3/layout/SimpleTimelineDefaultVariant"/>
    <dgm:cxn modelId="{7511D975-9ECD-454E-8975-99A7B375521A}" type="presParOf" srcId="{E37A9B61-6D4A-4F5C-A8B0-6D54443091F6}" destId="{E76EB5D3-8D84-4F8F-B3B9-90EBD463455B}" srcOrd="0" destOrd="0" presId="urn:microsoft.com/office/officeart/2024/3/layout/SimpleTimelineDefaultVariant"/>
    <dgm:cxn modelId="{7369E528-F1DA-49FE-B2FD-0E8A5C85D4CB}" type="presParOf" srcId="{E37A9B61-6D4A-4F5C-A8B0-6D54443091F6}" destId="{DC99B981-73B0-4D4B-B1C2-2D63B91A03BE}" srcOrd="1" destOrd="0" presId="urn:microsoft.com/office/officeart/2024/3/layout/SimpleTimelineDefaultVariant"/>
    <dgm:cxn modelId="{E5C9B7D2-C725-459D-BE0E-0D76EF520456}" type="presParOf" srcId="{DC99B981-73B0-4D4B-B1C2-2D63B91A03BE}" destId="{1F9E4F2D-F431-496D-BD22-E9A5D549C0B3}" srcOrd="0" destOrd="0" presId="urn:microsoft.com/office/officeart/2024/3/layout/SimpleTimelineDefaultVariant"/>
    <dgm:cxn modelId="{32F5B2DE-7FE9-44AF-9DDC-82CE3551F7C1}" type="presParOf" srcId="{1F9E4F2D-F431-496D-BD22-E9A5D549C0B3}" destId="{8A50044A-D0FE-4FD8-B04A-755CB4273C20}" srcOrd="0" destOrd="0" presId="urn:microsoft.com/office/officeart/2024/3/layout/SimpleTimelineDefaultVariant"/>
    <dgm:cxn modelId="{E3EEA11B-7125-466C-8378-DDA163D81409}" type="presParOf" srcId="{1F9E4F2D-F431-496D-BD22-E9A5D549C0B3}" destId="{40EF64D0-71A5-4154-815F-156A80F2A8C4}" srcOrd="1" destOrd="0" presId="urn:microsoft.com/office/officeart/2024/3/layout/SimpleTimelineDefaultVariant"/>
    <dgm:cxn modelId="{8DAC7E4E-029B-4607-BECD-7481AAE014C1}" type="presParOf" srcId="{40EF64D0-71A5-4154-815F-156A80F2A8C4}" destId="{051BAAA3-0783-42B4-A9DB-AF2F878DF868}" srcOrd="0" destOrd="0" presId="urn:microsoft.com/office/officeart/2024/3/layout/SimpleTimelineDefaultVariant"/>
    <dgm:cxn modelId="{E5DD0ADA-1DBE-4AE9-8338-8E61B53D7E6F}" type="presParOf" srcId="{40EF64D0-71A5-4154-815F-156A80F2A8C4}" destId="{B7AE7D63-2E3B-49E7-9DB9-76F66427C185}" srcOrd="1" destOrd="0" presId="urn:microsoft.com/office/officeart/2024/3/layout/SimpleTimelineDefaultVariant"/>
    <dgm:cxn modelId="{3B33B1FE-3CF2-496B-A8AB-78026E099806}" type="presParOf" srcId="{1F9E4F2D-F431-496D-BD22-E9A5D549C0B3}" destId="{5F19AFA6-BACF-4488-AFC4-9133B4CA27F1}" srcOrd="2" destOrd="0" presId="urn:microsoft.com/office/officeart/2024/3/layout/SimpleTimelineDefaultVariant"/>
    <dgm:cxn modelId="{FCC12468-5BC9-4ED2-AC01-4A9BDB36DCAD}" type="presParOf" srcId="{1F9E4F2D-F431-496D-BD22-E9A5D549C0B3}" destId="{6BE9FBA0-01C0-4A7F-B502-29E98CE01722}" srcOrd="3" destOrd="0" presId="urn:microsoft.com/office/officeart/2024/3/layout/SimpleTimelineDefaultVariant"/>
    <dgm:cxn modelId="{8BD64C4F-8339-4CA2-949B-4F4A5A956E0C}" type="presParOf" srcId="{1F9E4F2D-F431-496D-BD22-E9A5D549C0B3}" destId="{CC0CACCE-4939-4386-B2CB-DE53782FBBB6}" srcOrd="4" destOrd="0" presId="urn:microsoft.com/office/officeart/2024/3/layout/SimpleTimelineDefaultVariant"/>
    <dgm:cxn modelId="{25BD4908-AED1-4D91-AAA6-326A1556A1E6}" type="presParOf" srcId="{1F9E4F2D-F431-496D-BD22-E9A5D549C0B3}" destId="{C2352B36-1D48-46E8-9E77-50ACBDD260CA}" srcOrd="5" destOrd="0" presId="urn:microsoft.com/office/officeart/2024/3/layout/SimpleTimelineDefaultVariant"/>
    <dgm:cxn modelId="{01D1C6FC-B84E-4ED0-A7A3-02BAAE0A70C3}" type="presParOf" srcId="{DC99B981-73B0-4D4B-B1C2-2D63B91A03BE}" destId="{4218B75C-DB22-400E-8184-763F0B91699D}" srcOrd="1" destOrd="0" presId="urn:microsoft.com/office/officeart/2024/3/layout/SimpleTimelineDefaultVariant"/>
    <dgm:cxn modelId="{63DBF0F6-7309-41DA-8A43-52134C5A7D2A}" type="presParOf" srcId="{DC99B981-73B0-4D4B-B1C2-2D63B91A03BE}" destId="{60975A81-00C2-436E-8CC8-5098306D5128}" srcOrd="2" destOrd="0" presId="urn:microsoft.com/office/officeart/2024/3/layout/SimpleTimelineDefaultVariant"/>
    <dgm:cxn modelId="{7D72B140-A514-420B-BAE5-3153D84ABF74}" type="presParOf" srcId="{60975A81-00C2-436E-8CC8-5098306D5128}" destId="{4954AF78-2078-471D-A0F8-A2C334264176}" srcOrd="0" destOrd="0" presId="urn:microsoft.com/office/officeart/2024/3/layout/SimpleTimelineDefaultVariant"/>
    <dgm:cxn modelId="{A24B5AB8-FFF9-417C-9EB7-CCB27D4778EC}" type="presParOf" srcId="{60975A81-00C2-436E-8CC8-5098306D5128}" destId="{86888B8F-92C2-446D-97BE-149D14C862F5}" srcOrd="1" destOrd="0" presId="urn:microsoft.com/office/officeart/2024/3/layout/SimpleTimelineDefaultVariant"/>
    <dgm:cxn modelId="{B3450FCB-DA67-4741-9520-0EF85676FB97}" type="presParOf" srcId="{86888B8F-92C2-446D-97BE-149D14C862F5}" destId="{A9F60764-6B67-4113-AA65-3C5A608EFCF4}" srcOrd="0" destOrd="0" presId="urn:microsoft.com/office/officeart/2024/3/layout/SimpleTimelineDefaultVariant"/>
    <dgm:cxn modelId="{05566EB8-44C7-432C-94F7-962033BC04EC}" type="presParOf" srcId="{86888B8F-92C2-446D-97BE-149D14C862F5}" destId="{87F4ACB3-E8A8-4E0A-806A-BB018BFF2B2A}" srcOrd="1" destOrd="0" presId="urn:microsoft.com/office/officeart/2024/3/layout/SimpleTimelineDefaultVariant"/>
    <dgm:cxn modelId="{6ED3DCE6-608C-4B9C-9110-E3CCE5D71C02}" type="presParOf" srcId="{60975A81-00C2-436E-8CC8-5098306D5128}" destId="{7FB421E5-9D86-40FA-AE05-0B2D34F866DB}" srcOrd="2" destOrd="0" presId="urn:microsoft.com/office/officeart/2024/3/layout/SimpleTimelineDefaultVariant"/>
    <dgm:cxn modelId="{60970F39-6376-47ED-A55B-C86DAF216375}" type="presParOf" srcId="{60975A81-00C2-436E-8CC8-5098306D5128}" destId="{59584BE9-9D2B-468C-A347-9D5A44DDD0F1}" srcOrd="3" destOrd="0" presId="urn:microsoft.com/office/officeart/2024/3/layout/SimpleTimelineDefaultVariant"/>
    <dgm:cxn modelId="{43413E8B-E703-4F42-937F-053DAC187B5B}" type="presParOf" srcId="{60975A81-00C2-436E-8CC8-5098306D5128}" destId="{1831B27C-AF58-459D-A531-572D2B8809B5}" srcOrd="4" destOrd="0" presId="urn:microsoft.com/office/officeart/2024/3/layout/SimpleTimelineDefaultVariant"/>
    <dgm:cxn modelId="{2C4B66CC-BCCA-47E0-B0B4-68D0B94B7E54}" type="presParOf" srcId="{60975A81-00C2-436E-8CC8-5098306D5128}" destId="{C0363EA4-6C70-4FCA-9070-BB1124BD8D78}" srcOrd="5" destOrd="0" presId="urn:microsoft.com/office/officeart/2024/3/layout/SimpleTimelineDefaultVariant"/>
    <dgm:cxn modelId="{B0443282-7ED6-4641-82DB-B29E97984FE2}" type="presParOf" srcId="{DC99B981-73B0-4D4B-B1C2-2D63B91A03BE}" destId="{C6919C18-0B56-49E7-A085-204E9642FE45}" srcOrd="3" destOrd="0" presId="urn:microsoft.com/office/officeart/2024/3/layout/SimpleTimelineDefaultVariant"/>
    <dgm:cxn modelId="{BBB3628C-8EF1-4F6F-BF1E-36D4523F736E}" type="presParOf" srcId="{DC99B981-73B0-4D4B-B1C2-2D63B91A03BE}" destId="{F4894CED-9C3A-4401-AC05-B1E3EC30DEEE}" srcOrd="4" destOrd="0" presId="urn:microsoft.com/office/officeart/2024/3/layout/SimpleTimelineDefaultVariant"/>
    <dgm:cxn modelId="{A9948463-D41B-407F-BDF9-12E1B29ED608}" type="presParOf" srcId="{F4894CED-9C3A-4401-AC05-B1E3EC30DEEE}" destId="{C4EAE3FC-5BD3-4AE9-A492-306DC2E1B7E1}" srcOrd="0" destOrd="0" presId="urn:microsoft.com/office/officeart/2024/3/layout/SimpleTimelineDefaultVariant"/>
    <dgm:cxn modelId="{EAD9AA59-CF11-4873-BEE3-4EC335BFACBD}" type="presParOf" srcId="{F4894CED-9C3A-4401-AC05-B1E3EC30DEEE}" destId="{75EB20CA-139D-485C-87BC-4668C98C8E08}" srcOrd="1" destOrd="0" presId="urn:microsoft.com/office/officeart/2024/3/layout/SimpleTimelineDefaultVariant"/>
    <dgm:cxn modelId="{87B93E01-86D5-47CA-8577-23CA8FA3E545}" type="presParOf" srcId="{75EB20CA-139D-485C-87BC-4668C98C8E08}" destId="{AE5834E3-54BB-418B-B7DF-4EC1ACEF0676}" srcOrd="0" destOrd="0" presId="urn:microsoft.com/office/officeart/2024/3/layout/SimpleTimelineDefaultVariant"/>
    <dgm:cxn modelId="{517FAAF1-DDF5-41C9-8DD7-62AABD6996A2}" type="presParOf" srcId="{75EB20CA-139D-485C-87BC-4668C98C8E08}" destId="{F836524F-6FDB-44BA-A780-18A96CCF0BC2}" srcOrd="1" destOrd="0" presId="urn:microsoft.com/office/officeart/2024/3/layout/SimpleTimelineDefaultVariant"/>
    <dgm:cxn modelId="{FA624A66-137A-4120-84E2-319303E47927}" type="presParOf" srcId="{F4894CED-9C3A-4401-AC05-B1E3EC30DEEE}" destId="{DECEB0B4-289B-4F13-8B45-72B072178FB9}" srcOrd="2" destOrd="0" presId="urn:microsoft.com/office/officeart/2024/3/layout/SimpleTimelineDefaultVariant"/>
    <dgm:cxn modelId="{3F8463FF-4EB3-4337-AD55-19456B07EE17}" type="presParOf" srcId="{F4894CED-9C3A-4401-AC05-B1E3EC30DEEE}" destId="{0CCD66AF-5FFA-4E2A-B2FD-FCCFBF8801CE}" srcOrd="3" destOrd="0" presId="urn:microsoft.com/office/officeart/2024/3/layout/SimpleTimelineDefaultVariant"/>
    <dgm:cxn modelId="{79152884-D5B8-4990-AB77-434F5DB09237}" type="presParOf" srcId="{F4894CED-9C3A-4401-AC05-B1E3EC30DEEE}" destId="{E287BF39-E6DD-4F17-8044-7F9A917B0BA5}" srcOrd="4" destOrd="0" presId="urn:microsoft.com/office/officeart/2024/3/layout/SimpleTimelineDefaultVariant"/>
    <dgm:cxn modelId="{ED8B1BCF-43E6-402F-A82C-32C3854658D2}" type="presParOf" srcId="{F4894CED-9C3A-4401-AC05-B1E3EC30DEEE}" destId="{98C57226-BF79-4CAF-97D7-0AE359108AE8}" srcOrd="5" destOrd="0" presId="urn:microsoft.com/office/officeart/2024/3/layout/SimpleTimelineDefaultVariant"/>
    <dgm:cxn modelId="{00003FD2-6148-497E-98A9-0D55C12B8BFC}" type="presParOf" srcId="{DC99B981-73B0-4D4B-B1C2-2D63B91A03BE}" destId="{FD92AD6A-D296-4360-85D6-7E9A1ED31A75}" srcOrd="5" destOrd="0" presId="urn:microsoft.com/office/officeart/2024/3/layout/SimpleTimelineDefaultVariant"/>
    <dgm:cxn modelId="{84F563CD-20EF-42CE-B098-B877F3C57805}" type="presParOf" srcId="{DC99B981-73B0-4D4B-B1C2-2D63B91A03BE}" destId="{1D6DD9B9-5402-4345-B50D-2CA7FBA6F2C5}" srcOrd="6" destOrd="0" presId="urn:microsoft.com/office/officeart/2024/3/layout/SimpleTimelineDefaultVariant"/>
    <dgm:cxn modelId="{BD09CB99-FFC7-473B-BEEB-C9BA1FB9FACE}" type="presParOf" srcId="{1D6DD9B9-5402-4345-B50D-2CA7FBA6F2C5}" destId="{A20E7587-5238-4D9E-9256-56C6FA7B624A}" srcOrd="0" destOrd="0" presId="urn:microsoft.com/office/officeart/2024/3/layout/SimpleTimelineDefaultVariant"/>
    <dgm:cxn modelId="{2D022913-CF13-45D1-8A9D-27D9DA667CB0}" type="presParOf" srcId="{1D6DD9B9-5402-4345-B50D-2CA7FBA6F2C5}" destId="{B62C7466-75BD-4880-A5E3-FC1DFDCB16CF}" srcOrd="1" destOrd="0" presId="urn:microsoft.com/office/officeart/2024/3/layout/SimpleTimelineDefaultVariant"/>
    <dgm:cxn modelId="{F26E8B81-3A9A-4ABD-A530-D0882E9F8E93}" type="presParOf" srcId="{B62C7466-75BD-4880-A5E3-FC1DFDCB16CF}" destId="{E824C021-3FA2-42CA-887D-23E94D8670CE}" srcOrd="0" destOrd="0" presId="urn:microsoft.com/office/officeart/2024/3/layout/SimpleTimelineDefaultVariant"/>
    <dgm:cxn modelId="{98C97927-C37F-4DBA-A578-D2D645313FF0}" type="presParOf" srcId="{B62C7466-75BD-4880-A5E3-FC1DFDCB16CF}" destId="{CBB1A6FE-FEE9-4926-A1AA-3FF0252CEBA9}" srcOrd="1" destOrd="0" presId="urn:microsoft.com/office/officeart/2024/3/layout/SimpleTimelineDefaultVariant"/>
    <dgm:cxn modelId="{DBB88628-D430-4994-ACAD-188576374651}" type="presParOf" srcId="{1D6DD9B9-5402-4345-B50D-2CA7FBA6F2C5}" destId="{B6A30E40-01DB-4470-B23A-27C508E29831}" srcOrd="2" destOrd="0" presId="urn:microsoft.com/office/officeart/2024/3/layout/SimpleTimelineDefaultVariant"/>
    <dgm:cxn modelId="{DC537FEE-7192-4A63-8D6A-9667DC8463D9}" type="presParOf" srcId="{1D6DD9B9-5402-4345-B50D-2CA7FBA6F2C5}" destId="{A8C177D4-1A1C-4A59-9FE8-FCC85AA024E1}" srcOrd="3" destOrd="0" presId="urn:microsoft.com/office/officeart/2024/3/layout/SimpleTimelineDefaultVariant"/>
    <dgm:cxn modelId="{F5BB561B-362D-4DC8-BAA2-C5362D48A058}" type="presParOf" srcId="{1D6DD9B9-5402-4345-B50D-2CA7FBA6F2C5}" destId="{AC53F93B-0328-4FAB-8C11-3D2FCDE861F4}" srcOrd="4" destOrd="0" presId="urn:microsoft.com/office/officeart/2024/3/layout/SimpleTimelineDefaultVariant"/>
    <dgm:cxn modelId="{F3B8D26B-8FFB-46DA-811D-B4FAB2FBEE11}" type="presParOf" srcId="{1D6DD9B9-5402-4345-B50D-2CA7FBA6F2C5}" destId="{C3C9E4C1-A59A-47F1-A9ED-3F5C4B056794}" srcOrd="5" destOrd="0" presId="urn:microsoft.com/office/officeart/2024/3/layout/SimpleTimelineDefaultVariant"/>
    <dgm:cxn modelId="{FB2CB721-1516-4607-8609-2F60E8D9A75F}" type="presParOf" srcId="{DC99B981-73B0-4D4B-B1C2-2D63B91A03BE}" destId="{A1CDD3D6-F242-4FAB-9AE0-555A2A08F626}" srcOrd="7" destOrd="0" presId="urn:microsoft.com/office/officeart/2024/3/layout/SimpleTimelineDefaultVariant"/>
    <dgm:cxn modelId="{4F0E8AF3-A670-437B-BFED-6F3709E777C3}" type="presParOf" srcId="{DC99B981-73B0-4D4B-B1C2-2D63B91A03BE}" destId="{5A1D0EFE-DCE9-448D-8B45-7F9C7B5B1043}" srcOrd="8" destOrd="0" presId="urn:microsoft.com/office/officeart/2024/3/layout/SimpleTimelineDefaultVariant"/>
    <dgm:cxn modelId="{30BF1280-E0B5-4A18-A240-F202DDECD435}" type="presParOf" srcId="{5A1D0EFE-DCE9-448D-8B45-7F9C7B5B1043}" destId="{256E5406-E718-47AC-BFD8-36913B557085}" srcOrd="0" destOrd="0" presId="urn:microsoft.com/office/officeart/2024/3/layout/SimpleTimelineDefaultVariant"/>
    <dgm:cxn modelId="{AD1293B3-1ADB-47C0-9BA4-4502146B0366}" type="presParOf" srcId="{5A1D0EFE-DCE9-448D-8B45-7F9C7B5B1043}" destId="{75DC2620-CB3C-4E3E-9809-53E1481EE335}" srcOrd="1" destOrd="0" presId="urn:microsoft.com/office/officeart/2024/3/layout/SimpleTimelineDefaultVariant"/>
    <dgm:cxn modelId="{53E30E9F-1E58-4888-AAE4-E9F2F1A0348D}" type="presParOf" srcId="{75DC2620-CB3C-4E3E-9809-53E1481EE335}" destId="{AEF937AF-E99F-4C30-8859-7AB87CF07994}" srcOrd="0" destOrd="0" presId="urn:microsoft.com/office/officeart/2024/3/layout/SimpleTimelineDefaultVariant"/>
    <dgm:cxn modelId="{F23C1CF8-D603-45BA-8440-6327523DB64B}" type="presParOf" srcId="{75DC2620-CB3C-4E3E-9809-53E1481EE335}" destId="{B8033BFD-37C6-4281-AD87-7C0018256F14}" srcOrd="1" destOrd="0" presId="urn:microsoft.com/office/officeart/2024/3/layout/SimpleTimelineDefaultVariant"/>
    <dgm:cxn modelId="{3B483EFD-FA39-478F-8D46-16DDE9BB846D}" type="presParOf" srcId="{5A1D0EFE-DCE9-448D-8B45-7F9C7B5B1043}" destId="{4E6C5E5F-1214-4F42-AA49-E6220407095C}" srcOrd="2" destOrd="0" presId="urn:microsoft.com/office/officeart/2024/3/layout/SimpleTimelineDefaultVariant"/>
    <dgm:cxn modelId="{6ED10FE3-37C2-4AC5-BBD8-CA3DF462E04C}" type="presParOf" srcId="{5A1D0EFE-DCE9-448D-8B45-7F9C7B5B1043}" destId="{70851C98-A4CD-486C-BA64-E22C9EF4229C}" srcOrd="3" destOrd="0" presId="urn:microsoft.com/office/officeart/2024/3/layout/SimpleTimelineDefaultVariant"/>
    <dgm:cxn modelId="{7D202A96-6449-463A-A2BD-034100BBA4DB}" type="presParOf" srcId="{5A1D0EFE-DCE9-448D-8B45-7F9C7B5B1043}" destId="{B59195D8-682F-472C-B294-78362E5682D4}" srcOrd="4" destOrd="0" presId="urn:microsoft.com/office/officeart/2024/3/layout/SimpleTimelineDefaultVariant"/>
    <dgm:cxn modelId="{52E96705-FCBE-43FE-9856-EC913429A994}" type="presParOf" srcId="{5A1D0EFE-DCE9-448D-8B45-7F9C7B5B1043}" destId="{DB5FF0E2-3633-4D44-8D58-E9FBDE3724EC}" srcOrd="5" destOrd="0" presId="urn:microsoft.com/office/officeart/2024/3/layout/SimpleTimelineDefaultVarian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EB5D3-8D84-4F8F-B3B9-90EBD463455B}">
      <dsp:nvSpPr>
        <dsp:cNvPr id="0" name=""/>
        <dsp:cNvSpPr/>
      </dsp:nvSpPr>
      <dsp:spPr>
        <a:xfrm>
          <a:off x="0" y="2513806"/>
          <a:ext cx="11528425" cy="0"/>
        </a:xfrm>
        <a:prstGeom prst="line">
          <a:avLst/>
        </a:prstGeom>
        <a:solidFill>
          <a:schemeClr val="dk2">
            <a:alpha val="90000"/>
            <a:hueOff val="0"/>
            <a:satOff val="0"/>
            <a:lumOff val="0"/>
            <a:alphaOff val="0"/>
          </a:schemeClr>
        </a:solidFill>
        <a:ln w="12050" cap="flat" cmpd="sng" algn="ctr">
          <a:solidFill>
            <a:schemeClr val="dk2">
              <a:hueOff val="0"/>
              <a:satOff val="0"/>
              <a:lumOff val="0"/>
              <a:alphaOff val="0"/>
            </a:schemeClr>
          </a:solidFill>
          <a:prstDash val="solid"/>
          <a:miter lim="800000"/>
          <a:tailEnd type="arrow" w="med" len="med"/>
        </a:ln>
        <a:effectLst/>
      </dsp:spPr>
      <dsp:style>
        <a:lnRef idx="2">
          <a:scrgbClr r="0" g="0" b="0"/>
        </a:lnRef>
        <a:fillRef idx="1">
          <a:scrgbClr r="0" g="0" b="0"/>
        </a:fillRef>
        <a:effectRef idx="0">
          <a:scrgbClr r="0" g="0" b="0"/>
        </a:effectRef>
        <a:fontRef idx="minor"/>
      </dsp:style>
    </dsp:sp>
    <dsp:sp modelId="{5F19AFA6-BACF-4488-AFC4-9133B4CA27F1}">
      <dsp:nvSpPr>
        <dsp:cNvPr id="0" name=""/>
        <dsp:cNvSpPr/>
      </dsp:nvSpPr>
      <dsp:spPr>
        <a:xfrm>
          <a:off x="528076" y="1218693"/>
          <a:ext cx="3197770" cy="129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b="0" i="0" kern="1200" dirty="0"/>
            <a:t>Shifts from accumulation to sustainable retirement income, requiring trustees to design strategies aligned to member needs and outcomes.</a:t>
          </a:r>
          <a:endParaRPr lang="en-AU" sz="1500" kern="1200" dirty="0"/>
        </a:p>
      </dsp:txBody>
      <dsp:txXfrm>
        <a:off x="528076" y="1218693"/>
        <a:ext cx="3197770" cy="1295113"/>
      </dsp:txXfrm>
    </dsp:sp>
    <dsp:sp modelId="{6BE9FBA0-01C0-4A7F-B502-29E98CE01722}">
      <dsp:nvSpPr>
        <dsp:cNvPr id="0" name=""/>
        <dsp:cNvSpPr/>
      </dsp:nvSpPr>
      <dsp:spPr>
        <a:xfrm>
          <a:off x="528076" y="542982"/>
          <a:ext cx="3197770" cy="675711"/>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defRPr b="1"/>
          </a:pPr>
          <a:r>
            <a:rPr lang="en-AU" sz="1500" kern="1200" dirty="0"/>
            <a:t>Retirement Income Covenant (2022)</a:t>
          </a:r>
        </a:p>
        <a:p>
          <a:pPr marL="0" lvl="0" indent="0" algn="l" defTabSz="666750">
            <a:lnSpc>
              <a:spcPct val="90000"/>
            </a:lnSpc>
            <a:spcBef>
              <a:spcPct val="0"/>
            </a:spcBef>
            <a:spcAft>
              <a:spcPct val="35000"/>
            </a:spcAft>
            <a:buNone/>
            <a:defRPr b="1"/>
          </a:pPr>
          <a:r>
            <a:rPr lang="en-AU" sz="1400" kern="1200" dirty="0">
              <a:solidFill>
                <a:schemeClr val="tx1"/>
              </a:solidFill>
            </a:rPr>
            <a:t>From savings to retirement outcomes</a:t>
          </a:r>
        </a:p>
      </dsp:txBody>
      <dsp:txXfrm>
        <a:off x="528076" y="542982"/>
        <a:ext cx="3197770" cy="675711"/>
      </dsp:txXfrm>
    </dsp:sp>
    <dsp:sp modelId="{CC0CACCE-4939-4386-B2CB-DE53782FBBB6}">
      <dsp:nvSpPr>
        <dsp:cNvPr id="0" name=""/>
        <dsp:cNvSpPr/>
      </dsp:nvSpPr>
      <dsp:spPr>
        <a:xfrm>
          <a:off x="266640" y="502761"/>
          <a:ext cx="0" cy="2011045"/>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A50044A-D0FE-4FD8-B04A-755CB4273C20}">
      <dsp:nvSpPr>
        <dsp:cNvPr id="0" name=""/>
        <dsp:cNvSpPr/>
      </dsp:nvSpPr>
      <dsp:spPr>
        <a:xfrm>
          <a:off x="206510" y="2453676"/>
          <a:ext cx="120260" cy="12026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B421E5-9D86-40FA-AE05-0B2D34F866DB}">
      <dsp:nvSpPr>
        <dsp:cNvPr id="0" name=""/>
        <dsp:cNvSpPr/>
      </dsp:nvSpPr>
      <dsp:spPr>
        <a:xfrm>
          <a:off x="2444396" y="3430843"/>
          <a:ext cx="3197770" cy="109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Promotes deeper understanding of member needs and targeted, timely communications (e.g. using behavioural insights).</a:t>
          </a:r>
          <a:endParaRPr lang="en-AU" sz="1500" kern="1200" dirty="0"/>
        </a:p>
      </dsp:txBody>
      <dsp:txXfrm>
        <a:off x="2444396" y="3430843"/>
        <a:ext cx="3197770" cy="1094008"/>
      </dsp:txXfrm>
    </dsp:sp>
    <dsp:sp modelId="{59584BE9-9D2B-468C-A347-9D5A44DDD0F1}">
      <dsp:nvSpPr>
        <dsp:cNvPr id="0" name=""/>
        <dsp:cNvSpPr/>
      </dsp:nvSpPr>
      <dsp:spPr>
        <a:xfrm>
          <a:off x="2444396" y="2714911"/>
          <a:ext cx="3197770" cy="715932"/>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defRPr b="1"/>
          </a:pPr>
          <a:r>
            <a:rPr lang="en-AU" sz="1500" kern="1200" dirty="0"/>
            <a:t>Best Practice Principles (2026)</a:t>
          </a:r>
        </a:p>
        <a:p>
          <a:pPr marL="0" lvl="0" indent="0" algn="l" defTabSz="666750">
            <a:lnSpc>
              <a:spcPct val="90000"/>
            </a:lnSpc>
            <a:spcBef>
              <a:spcPct val="0"/>
            </a:spcBef>
            <a:spcAft>
              <a:spcPct val="35000"/>
            </a:spcAft>
            <a:buNone/>
            <a:defRPr b="1"/>
          </a:pPr>
          <a:r>
            <a:rPr lang="en-AU" sz="1400" kern="1200" dirty="0">
              <a:solidFill>
                <a:schemeClr val="tx1"/>
              </a:solidFill>
            </a:rPr>
            <a:t>Urge data-driven and timely engagement</a:t>
          </a:r>
        </a:p>
      </dsp:txBody>
      <dsp:txXfrm>
        <a:off x="2444396" y="2714911"/>
        <a:ext cx="3197770" cy="715932"/>
      </dsp:txXfrm>
    </dsp:sp>
    <dsp:sp modelId="{1831B27C-AF58-459D-A531-572D2B8809B5}">
      <dsp:nvSpPr>
        <dsp:cNvPr id="0" name=""/>
        <dsp:cNvSpPr/>
      </dsp:nvSpPr>
      <dsp:spPr>
        <a:xfrm>
          <a:off x="2182960" y="2513806"/>
          <a:ext cx="0" cy="2011045"/>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954AF78-2078-471D-A0F8-A2C334264176}">
      <dsp:nvSpPr>
        <dsp:cNvPr id="0" name=""/>
        <dsp:cNvSpPr/>
      </dsp:nvSpPr>
      <dsp:spPr>
        <a:xfrm>
          <a:off x="2122830" y="2453676"/>
          <a:ext cx="120260" cy="12026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CEB0B4-289B-4F13-8B45-72B072178FB9}">
      <dsp:nvSpPr>
        <dsp:cNvPr id="0" name=""/>
        <dsp:cNvSpPr/>
      </dsp:nvSpPr>
      <dsp:spPr>
        <a:xfrm>
          <a:off x="4360716" y="1218693"/>
          <a:ext cx="3197770" cy="129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b="0" i="0" kern="1200" dirty="0"/>
            <a:t>Introduces structured reporting on retirement outcomes and member experience, enabling transparency, benchmarking, and accountability.</a:t>
          </a:r>
          <a:endParaRPr lang="en-AU" sz="1500" kern="1200" dirty="0"/>
        </a:p>
      </dsp:txBody>
      <dsp:txXfrm>
        <a:off x="4360716" y="1218693"/>
        <a:ext cx="3197770" cy="1295113"/>
      </dsp:txXfrm>
    </dsp:sp>
    <dsp:sp modelId="{0CCD66AF-5FFA-4E2A-B2FD-FCCFBF8801CE}">
      <dsp:nvSpPr>
        <dsp:cNvPr id="0" name=""/>
        <dsp:cNvSpPr/>
      </dsp:nvSpPr>
      <dsp:spPr>
        <a:xfrm>
          <a:off x="4360716" y="542982"/>
          <a:ext cx="3197770" cy="675711"/>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defRPr b="1"/>
          </a:pPr>
          <a:r>
            <a:rPr lang="en-AU" sz="1500" kern="1200" dirty="0"/>
            <a:t>APRA Retirement Reporting Framework (Consultation, 2026)</a:t>
          </a:r>
        </a:p>
        <a:p>
          <a:pPr marL="0" lvl="0" indent="0" algn="l" defTabSz="666750">
            <a:lnSpc>
              <a:spcPct val="90000"/>
            </a:lnSpc>
            <a:spcBef>
              <a:spcPct val="0"/>
            </a:spcBef>
            <a:spcAft>
              <a:spcPct val="35000"/>
            </a:spcAft>
            <a:buNone/>
            <a:defRPr b="1"/>
          </a:pPr>
          <a:r>
            <a:rPr lang="en-AU" sz="1400" kern="1200" dirty="0">
              <a:solidFill>
                <a:schemeClr val="tx1"/>
              </a:solidFill>
            </a:rPr>
            <a:t>Measuring what matters</a:t>
          </a:r>
        </a:p>
      </dsp:txBody>
      <dsp:txXfrm>
        <a:off x="4360716" y="542982"/>
        <a:ext cx="3197770" cy="675711"/>
      </dsp:txXfrm>
    </dsp:sp>
    <dsp:sp modelId="{E287BF39-E6DD-4F17-8044-7F9A917B0BA5}">
      <dsp:nvSpPr>
        <dsp:cNvPr id="0" name=""/>
        <dsp:cNvSpPr/>
      </dsp:nvSpPr>
      <dsp:spPr>
        <a:xfrm>
          <a:off x="4099280" y="502761"/>
          <a:ext cx="0" cy="2011045"/>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C4EAE3FC-5BD3-4AE9-A492-306DC2E1B7E1}">
      <dsp:nvSpPr>
        <dsp:cNvPr id="0" name=""/>
        <dsp:cNvSpPr/>
      </dsp:nvSpPr>
      <dsp:spPr>
        <a:xfrm>
          <a:off x="4039150" y="2453676"/>
          <a:ext cx="120260" cy="12026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6A30E40-01DB-4470-B23A-27C508E29831}">
      <dsp:nvSpPr>
        <dsp:cNvPr id="0" name=""/>
        <dsp:cNvSpPr/>
      </dsp:nvSpPr>
      <dsp:spPr>
        <a:xfrm>
          <a:off x="6277036" y="3430843"/>
          <a:ext cx="3197770" cy="10940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t>Acknowledges AI’s benefits but warns on governance gaps. Boards must oversee AI use with robust risk management, and ensure human oversight for high-impact decisions. </a:t>
          </a:r>
          <a:endParaRPr lang="en-AU" sz="1500" kern="1200" dirty="0"/>
        </a:p>
      </dsp:txBody>
      <dsp:txXfrm>
        <a:off x="6277036" y="3430843"/>
        <a:ext cx="3197770" cy="1094008"/>
      </dsp:txXfrm>
    </dsp:sp>
    <dsp:sp modelId="{A8C177D4-1A1C-4A59-9FE8-FCC85AA024E1}">
      <dsp:nvSpPr>
        <dsp:cNvPr id="0" name=""/>
        <dsp:cNvSpPr/>
      </dsp:nvSpPr>
      <dsp:spPr>
        <a:xfrm>
          <a:off x="6277036" y="2714911"/>
          <a:ext cx="3197770" cy="715932"/>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defRPr b="1"/>
          </a:pPr>
          <a:r>
            <a:rPr lang="en-AU" sz="1500" kern="1200" dirty="0"/>
            <a:t>APRA Letter on AI (2026)</a:t>
          </a:r>
        </a:p>
        <a:p>
          <a:pPr marL="0" lvl="0" indent="0" algn="l" defTabSz="666750">
            <a:lnSpc>
              <a:spcPct val="90000"/>
            </a:lnSpc>
            <a:spcBef>
              <a:spcPct val="0"/>
            </a:spcBef>
            <a:spcAft>
              <a:spcPct val="35000"/>
            </a:spcAft>
            <a:buNone/>
            <a:defRPr b="1"/>
          </a:pPr>
          <a:r>
            <a:rPr lang="en-AU" sz="1400" kern="1200" dirty="0">
              <a:solidFill>
                <a:schemeClr val="tx1"/>
              </a:solidFill>
            </a:rPr>
            <a:t>Innovation is encouraged, but robust risk management is non-negotiable</a:t>
          </a:r>
        </a:p>
      </dsp:txBody>
      <dsp:txXfrm>
        <a:off x="6277036" y="2714911"/>
        <a:ext cx="3197770" cy="715932"/>
      </dsp:txXfrm>
    </dsp:sp>
    <dsp:sp modelId="{AC53F93B-0328-4FAB-8C11-3D2FCDE861F4}">
      <dsp:nvSpPr>
        <dsp:cNvPr id="0" name=""/>
        <dsp:cNvSpPr/>
      </dsp:nvSpPr>
      <dsp:spPr>
        <a:xfrm>
          <a:off x="6015600" y="2513806"/>
          <a:ext cx="0" cy="2011045"/>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A20E7587-5238-4D9E-9256-56C6FA7B624A}">
      <dsp:nvSpPr>
        <dsp:cNvPr id="0" name=""/>
        <dsp:cNvSpPr/>
      </dsp:nvSpPr>
      <dsp:spPr>
        <a:xfrm>
          <a:off x="5955470" y="2453676"/>
          <a:ext cx="120260" cy="12026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6C5E5F-1214-4F42-AA49-E6220407095C}">
      <dsp:nvSpPr>
        <dsp:cNvPr id="0" name=""/>
        <dsp:cNvSpPr/>
      </dsp:nvSpPr>
      <dsp:spPr>
        <a:xfrm>
          <a:off x="8193356" y="1218693"/>
          <a:ext cx="3197770" cy="12951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AU" sz="1500" kern="1200" dirty="0"/>
            <a:t>Uncertainty on scope and timing delays scalable, fund-led advice models – risking further expansion of the advice gap …</a:t>
          </a:r>
        </a:p>
      </dsp:txBody>
      <dsp:txXfrm>
        <a:off x="8193356" y="1218693"/>
        <a:ext cx="3197770" cy="1295113"/>
      </dsp:txXfrm>
    </dsp:sp>
    <dsp:sp modelId="{70851C98-A4CD-486C-BA64-E22C9EF4229C}">
      <dsp:nvSpPr>
        <dsp:cNvPr id="0" name=""/>
        <dsp:cNvSpPr/>
      </dsp:nvSpPr>
      <dsp:spPr>
        <a:xfrm>
          <a:off x="8193356" y="542982"/>
          <a:ext cx="3197770" cy="675711"/>
        </a:xfrm>
        <a:prstGeom prst="rect">
          <a:avLst/>
        </a:prstGeom>
        <a:solidFill>
          <a:schemeClr val="accent1">
            <a:alpha val="0"/>
            <a:hueOff val="0"/>
            <a:satOff val="0"/>
            <a:lumOff val="0"/>
            <a:alphaOff val="0"/>
          </a:schemeClr>
        </a:solidFill>
        <a:ln w="12700" cap="flat" cmpd="sng" algn="ctr">
          <a:solidFill>
            <a:schemeClr val="accent1">
              <a:alpha val="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l" defTabSz="666750">
            <a:lnSpc>
              <a:spcPct val="90000"/>
            </a:lnSpc>
            <a:spcBef>
              <a:spcPct val="0"/>
            </a:spcBef>
            <a:spcAft>
              <a:spcPct val="35000"/>
            </a:spcAft>
            <a:buNone/>
            <a:defRPr b="1"/>
          </a:pPr>
          <a:r>
            <a:rPr lang="en-AU" sz="1500" kern="1200" dirty="0"/>
            <a:t>DBFO Tranche 2 (TBC, 2026+)</a:t>
          </a:r>
        </a:p>
        <a:p>
          <a:pPr marL="0" lvl="0" indent="0" algn="l" defTabSz="666750">
            <a:lnSpc>
              <a:spcPct val="90000"/>
            </a:lnSpc>
            <a:spcBef>
              <a:spcPct val="0"/>
            </a:spcBef>
            <a:spcAft>
              <a:spcPct val="35000"/>
            </a:spcAft>
            <a:buNone/>
            <a:defRPr b="1"/>
          </a:pPr>
          <a:r>
            <a:rPr lang="en-AU" sz="1400" kern="1200" dirty="0">
              <a:solidFill>
                <a:schemeClr val="tx1"/>
              </a:solidFill>
            </a:rPr>
            <a:t>Potential step-change in advice delivery</a:t>
          </a:r>
          <a:endParaRPr lang="en-AU" sz="1400" kern="1200" dirty="0"/>
        </a:p>
      </dsp:txBody>
      <dsp:txXfrm>
        <a:off x="8193356" y="542982"/>
        <a:ext cx="3197770" cy="675711"/>
      </dsp:txXfrm>
    </dsp:sp>
    <dsp:sp modelId="{B59195D8-682F-472C-B294-78362E5682D4}">
      <dsp:nvSpPr>
        <dsp:cNvPr id="0" name=""/>
        <dsp:cNvSpPr/>
      </dsp:nvSpPr>
      <dsp:spPr>
        <a:xfrm>
          <a:off x="7931920" y="502761"/>
          <a:ext cx="0" cy="2011045"/>
        </a:xfrm>
        <a:prstGeom prst="line">
          <a:avLst/>
        </a:pr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56E5406-E718-47AC-BFD8-36913B557085}">
      <dsp:nvSpPr>
        <dsp:cNvPr id="0" name=""/>
        <dsp:cNvSpPr/>
      </dsp:nvSpPr>
      <dsp:spPr>
        <a:xfrm>
          <a:off x="7871790" y="2453676"/>
          <a:ext cx="120260" cy="120260"/>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24/3/layout/SimpleTimelineDefaultVariant">
  <dgm:title val="Simple Timeline"/>
  <dgm:desc val="Displays events in chronological order. Each event should have a date or name up to medium length and the option to add a description that can be medium or a bit longer in length."/>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align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2050">
                    <a:solidFill>
                      <a:srgbClr val="000000"/>
                    </a:solidFill>
                    <a:tailEnd type="arrow" w="med" len="med"/>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arrow" w="med" len="med"/>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78"/>
                        <dgm:constr type="b" for="ch" forName="L2TextContainer1" refType="h" fact="0.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78"/>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28"/>
                        <dgm:constr type="t" for="ch" forName="L1TextContainer1" refType="h" fact="0.55"/>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72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78"/>
                        <dgm:constr type="b" for="ch" forName="L2TextContainer1" refType="h" fact="0.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78"/>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23"/>
                        <dgm:constr type="h" for="ch" forName="ConnectorPoint1" refType="h" refFor="ch" refForName="DropPinPlaceHolder1" fact="0.23"/>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28"/>
                        <dgm:constr type="t" for="ch" forName="L1TextContainer1" refType="h" fact="0.55"/>
                        <dgm:constr type="w" for="ch" forName="L2TextContainer1" refType="w" fact="0.83"/>
                        <dgm:constr type="l" for="ch" forName="L2TextContainer1" refType="r" refFor="ch" refForName="DropPinPlaceHolder1"/>
                        <dgm:constr type="b" for="ch" forName="L2TextContainer1" refType="b" refFor="ch" refForName="DropPinPlaceHolder1"/>
                        <dgm:constr type="t" for="ch" forName="L2TextContainer1" refType="h" fact="0.728"/>
                        <dgm:constr type="w" for="ch" forName="ConnectLine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alignNode1">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sibTrans1D1">
                <dgm:alg type="sp"/>
                <dgm:shape xmlns:r="http://schemas.openxmlformats.org/officeDocument/2006/relationships" type="line" r:blip="">
                  <dgm:adj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78"/>
                        <dgm:constr type="b" for="ch" forName="L2TextContainer" refType="h" fact="0.5"/>
                        <dgm:constr type="w" for="ch" forName="L1TextContainer" refType="w" fact="0.83"/>
                        <dgm:constr type="l" for="ch" forName="L1TextContainer" refType="r" refFor="ch" refForName="DropPinPlaceHolder"/>
                        <dgm:constr type="t" for="ch" forName="L1TextContainer" refType="h" fact="0.01"/>
                        <dgm:constr type="b" for="ch" forName="L1TextContainer" refType="h" fact="0.178"/>
                        <dgm:constr type="w" for="ch" forName="ConnectLine" fact="2"/>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28"/>
                        <dgm:constr type="t" for="ch" forName="L1TextContainer" refType="h" fact="0.55"/>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72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78"/>
                        <dgm:constr type="b" for="ch" forName="L2TextContainer" refType="h" fact="0.5"/>
                        <dgm:constr type="w" for="ch" forName="L1TextContainer" refType="w" fact="0.83"/>
                        <dgm:constr type="l" for="ch" forName="L1TextContainer" refType="r" refFor="ch" refForName="DropPinPlaceHolder"/>
                        <dgm:constr type="t" for="ch" forName="L1TextContainer" refType="h" fact="0.01"/>
                        <dgm:constr type="b" for="ch" forName="L1TextContainer" refType="h" fact="0.178"/>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23"/>
                        <dgm:constr type="h" for="ch" forName="ConnectorPoint" refType="h" refFor="ch" refForName="DropPinPlaceHolder" fact="0.23"/>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28"/>
                        <dgm:constr type="t" for="ch" forName="L1TextContainer" refType="h" fact="0.55"/>
                        <dgm:constr type="w" for="ch" forName="L2TextContainer" refType="w" fact="0.83"/>
                        <dgm:constr type="l" for="ch" forName="L2TextContainer" refType="r" refFor="ch" refForName="DropPinPlaceHolder"/>
                        <dgm:constr type="b" for="ch" forName="L2TextContainer" refType="b" refFor="ch" refForName="DropPinPlaceHolder"/>
                        <dgm:constr type="t" for="ch" forName="L2TextContainer" refType="h" fact="0.728"/>
                        <dgm:constr type="w" for="ch" forName="ConnectLine"/>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alignNode1">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sibTrans1D1">
                <dgm:alg type="sp"/>
                <dgm:shape xmlns:r="http://schemas.openxmlformats.org/officeDocument/2006/relationships" type="line" r:blip="">
                  <dgm:adj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0.20582</cdr:x>
      <cdr:y>0.42793</cdr:y>
    </cdr:from>
    <cdr:to>
      <cdr:x>0.30303</cdr:x>
      <cdr:y>0.50404</cdr:y>
    </cdr:to>
    <cdr:sp macro="" textlink="">
      <cdr:nvSpPr>
        <cdr:cNvPr id="2" name="TextBox 11">
          <a:extLst xmlns:a="http://schemas.openxmlformats.org/drawingml/2006/main">
            <a:ext uri="{FF2B5EF4-FFF2-40B4-BE49-F238E27FC236}">
              <a16:creationId xmlns:a16="http://schemas.microsoft.com/office/drawing/2014/main" id="{DCD370EF-4540-5F8D-B59D-AF6AC52E1784}"/>
            </a:ext>
          </a:extLst>
        </cdr:cNvPr>
        <cdr:cNvSpPr txBox="1"/>
      </cdr:nvSpPr>
      <cdr:spPr>
        <a:xfrm xmlns:a="http://schemas.openxmlformats.org/drawingml/2006/main">
          <a:off x="2184758" y="1730562"/>
          <a:ext cx="1031877" cy="307777"/>
        </a:xfrm>
        <a:prstGeom xmlns:a="http://schemas.openxmlformats.org/drawingml/2006/main" prst="rect">
          <a:avLst/>
        </a:prstGeom>
        <a:noFill xmlns:a="http://schemas.openxmlformats.org/drawingml/2006/main"/>
        <a:ln xmlns:a="http://schemas.openxmlformats.org/drawingml/2006/main">
          <a:noFill/>
        </a:l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US" sz="1400" b="1" dirty="0">
              <a:solidFill>
                <a:srgbClr val="C00000"/>
              </a:solidFill>
            </a:rPr>
            <a:t>Model</a:t>
          </a:r>
          <a:endParaRPr lang="en-AU" sz="1400" b="1" dirty="0">
            <a:solidFill>
              <a:srgbClr val="C00000"/>
            </a:solidFill>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7A4CF7-9883-7542-8774-50E62ADBD844}" type="datetimeFigureOut">
              <a:rPr lang="en-US" smtClean="0"/>
              <a:t>5/20/2026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80CD-AE39-0C4B-A880-515F813E088A}" type="slidenum">
              <a:rPr lang="en-US" smtClean="0"/>
              <a:t>‹#›</a:t>
            </a:fld>
            <a:endParaRPr lang="en-US"/>
          </a:p>
        </p:txBody>
      </p:sp>
    </p:spTree>
    <p:extLst>
      <p:ext uri="{BB962C8B-B14F-4D97-AF65-F5344CB8AC3E}">
        <p14:creationId xmlns:p14="http://schemas.microsoft.com/office/powerpoint/2010/main" val="11541135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8</a:t>
            </a:fld>
            <a:endParaRPr lang="en-US"/>
          </a:p>
        </p:txBody>
      </p:sp>
    </p:spTree>
    <p:extLst>
      <p:ext uri="{BB962C8B-B14F-4D97-AF65-F5344CB8AC3E}">
        <p14:creationId xmlns:p14="http://schemas.microsoft.com/office/powerpoint/2010/main" val="38576320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9</a:t>
            </a:fld>
            <a:endParaRPr lang="en-US"/>
          </a:p>
        </p:txBody>
      </p:sp>
    </p:spTree>
    <p:extLst>
      <p:ext uri="{BB962C8B-B14F-4D97-AF65-F5344CB8AC3E}">
        <p14:creationId xmlns:p14="http://schemas.microsoft.com/office/powerpoint/2010/main" val="682109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12</a:t>
            </a:fld>
            <a:endParaRPr lang="en-US"/>
          </a:p>
        </p:txBody>
      </p:sp>
    </p:spTree>
    <p:extLst>
      <p:ext uri="{BB962C8B-B14F-4D97-AF65-F5344CB8AC3E}">
        <p14:creationId xmlns:p14="http://schemas.microsoft.com/office/powerpoint/2010/main" val="1994252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3A6A0-765E-FB13-CBCA-6628B9E9BD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025C714-EDCC-6259-6B88-980CE6091622}"/>
              </a:ext>
            </a:extLst>
          </p:cNvPr>
          <p:cNvSpPr>
            <a:spLocks noGrp="1" noRot="1" noChangeAspect="1"/>
          </p:cNvSpPr>
          <p:nvPr>
            <p:ph type="sldImg"/>
          </p:nvPr>
        </p:nvSpPr>
        <p:spPr/>
        <p:txBody>
          <a:bodyPr/>
          <a:lstStyle/>
          <a:p>
            <a:endParaRPr lang="en-AU"/>
          </a:p>
        </p:txBody>
      </p:sp>
      <p:sp>
        <p:nvSpPr>
          <p:cNvPr id="3" name="Notes Placeholder 2">
            <a:extLst>
              <a:ext uri="{FF2B5EF4-FFF2-40B4-BE49-F238E27FC236}">
                <a16:creationId xmlns:a16="http://schemas.microsoft.com/office/drawing/2014/main" id="{12FD346A-5821-AF83-A6BB-D5225E592DF2}"/>
              </a:ext>
            </a:extLst>
          </p:cNvPr>
          <p:cNvSpPr>
            <a:spLocks noGrp="1"/>
          </p:cNvSpPr>
          <p:nvPr>
            <p:ph type="body" idx="1"/>
          </p:nvPr>
        </p:nvSpPr>
        <p:spPr/>
        <p:txBody>
          <a:bodyPr/>
          <a:lstStyle/>
          <a:p>
            <a:endParaRPr lang="en-AU" dirty="0"/>
          </a:p>
        </p:txBody>
      </p:sp>
      <p:sp>
        <p:nvSpPr>
          <p:cNvPr id="4" name="Slide Number Placeholder 3">
            <a:extLst>
              <a:ext uri="{FF2B5EF4-FFF2-40B4-BE49-F238E27FC236}">
                <a16:creationId xmlns:a16="http://schemas.microsoft.com/office/drawing/2014/main" id="{03DBBB52-4B29-D077-012E-96BFDC1C25DC}"/>
              </a:ext>
            </a:extLst>
          </p:cNvPr>
          <p:cNvSpPr>
            <a:spLocks noGrp="1"/>
          </p:cNvSpPr>
          <p:nvPr>
            <p:ph type="sldNum" sz="quarter" idx="5"/>
          </p:nvPr>
        </p:nvSpPr>
        <p:spPr/>
        <p:txBody>
          <a:bodyPr/>
          <a:lstStyle/>
          <a:p>
            <a:fld id="{1BEA80CD-AE39-0C4B-A880-515F813E088A}" type="slidenum">
              <a:rPr lang="en-US" smtClean="0"/>
              <a:t>13</a:t>
            </a:fld>
            <a:endParaRPr lang="en-US"/>
          </a:p>
        </p:txBody>
      </p:sp>
    </p:spTree>
    <p:extLst>
      <p:ext uri="{BB962C8B-B14F-4D97-AF65-F5344CB8AC3E}">
        <p14:creationId xmlns:p14="http://schemas.microsoft.com/office/powerpoint/2010/main" val="1964584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15</a:t>
            </a:fld>
            <a:endParaRPr lang="en-US"/>
          </a:p>
        </p:txBody>
      </p:sp>
    </p:spTree>
    <p:extLst>
      <p:ext uri="{BB962C8B-B14F-4D97-AF65-F5344CB8AC3E}">
        <p14:creationId xmlns:p14="http://schemas.microsoft.com/office/powerpoint/2010/main" val="38286504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AU"/>
          </a:p>
        </p:txBody>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1BEA80CD-AE39-0C4B-A880-515F813E088A}" type="slidenum">
              <a:rPr lang="en-US" smtClean="0"/>
              <a:t>17</a:t>
            </a:fld>
            <a:endParaRPr lang="en-US"/>
          </a:p>
        </p:txBody>
      </p:sp>
    </p:spTree>
    <p:extLst>
      <p:ext uri="{BB962C8B-B14F-4D97-AF65-F5344CB8AC3E}">
        <p14:creationId xmlns:p14="http://schemas.microsoft.com/office/powerpoint/2010/main" val="2523331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984003" y="3702358"/>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2001357" y="4488870"/>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4232364" cy="2633050"/>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5" name="Footer Placeholder 4">
            <a:extLst>
              <a:ext uri="{FF2B5EF4-FFF2-40B4-BE49-F238E27FC236}">
                <a16:creationId xmlns:a16="http://schemas.microsoft.com/office/drawing/2014/main" id="{6E921332-E814-972E-C4E3-95339D3485E1}"/>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8068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eature Copy">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0"/>
            <a:ext cx="7132401" cy="3159399"/>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B43BF3A9-891A-B059-29FB-D64323A90CF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52419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D43568E-B69F-31A9-5D84-5E0B7D27CE56}"/>
              </a:ext>
            </a:extLst>
          </p:cNvPr>
          <p:cNvSpPr>
            <a:spLocks noGrp="1"/>
          </p:cNvSpPr>
          <p:nvPr>
            <p:ph type="pic" sz="quarter" idx="13"/>
          </p:nvPr>
        </p:nvSpPr>
        <p:spPr>
          <a:xfrm>
            <a:off x="6096000" y="0"/>
            <a:ext cx="6096000" cy="6858000"/>
          </a:xfrm>
          <a:solidFill>
            <a:schemeClr val="bg1">
              <a:lumMod val="85000"/>
            </a:schemeClr>
          </a:solidFill>
        </p:spPr>
        <p:txBody>
          <a:bodyPr anchor="ctr" anchorCtr="0"/>
          <a:lstStyle>
            <a:lvl1pPr algn="ctr">
              <a:defRPr sz="1000"/>
            </a:lvl1pP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189C72DD-B617-4FC7-362F-A99AF8E75082}"/>
              </a:ext>
            </a:extLst>
          </p:cNvPr>
          <p:cNvSpPr>
            <a:spLocks noGrp="1"/>
          </p:cNvSpPr>
          <p:nvPr>
            <p:ph type="ftr" sz="quarter" idx="3"/>
          </p:nvPr>
        </p:nvSpPr>
        <p:spPr>
          <a:xfrm>
            <a:off x="1798530" y="6417425"/>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60304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33635" y="1468061"/>
            <a:ext cx="7545236" cy="4251199"/>
          </a:xfrm>
        </p:spPr>
        <p:txBody>
          <a:bodyPr/>
          <a:lstStyle>
            <a:lvl1pPr>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bg1"/>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A7E709DD-B4DF-F760-665E-1764DED439B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028473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tx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12" name="Graphic 9">
            <a:extLst>
              <a:ext uri="{FF2B5EF4-FFF2-40B4-BE49-F238E27FC236}">
                <a16:creationId xmlns:a16="http://schemas.microsoft.com/office/drawing/2014/main" id="{07DE4BE4-C52D-8163-E612-5CD7219CE49C}"/>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8" name="Content Placeholder 2">
            <a:extLst>
              <a:ext uri="{FF2B5EF4-FFF2-40B4-BE49-F238E27FC236}">
                <a16:creationId xmlns:a16="http://schemas.microsoft.com/office/drawing/2014/main" id="{CE1E9FC3-FD80-6B63-EDE0-8BCF742EDEE8}"/>
              </a:ext>
            </a:extLst>
          </p:cNvPr>
          <p:cNvSpPr>
            <a:spLocks noGrp="1"/>
          </p:cNvSpPr>
          <p:nvPr>
            <p:ph idx="13"/>
          </p:nvPr>
        </p:nvSpPr>
        <p:spPr>
          <a:xfrm>
            <a:off x="5231904" y="1493113"/>
            <a:ext cx="4300995" cy="4256334"/>
          </a:xfrm>
        </p:spPr>
        <p:txBody>
          <a:bodyPr/>
          <a:lstStyle>
            <a:lvl1pPr>
              <a:spcBef>
                <a:spcPts val="1800"/>
              </a:spcBef>
              <a:spcAft>
                <a:spcPts val="600"/>
              </a:spcAft>
              <a:defRPr>
                <a:solidFill>
                  <a:schemeClr val="accent3"/>
                </a:solidFill>
              </a:defRPr>
            </a:lvl1pPr>
            <a:lvl2pPr marL="0" indent="0">
              <a:buNone/>
              <a:defRPr>
                <a:solidFill>
                  <a:schemeClr val="accent3"/>
                </a:solidFill>
              </a:defRPr>
            </a:lvl2pPr>
            <a:lvl3pPr marL="355600" indent="-355600">
              <a:tabLst/>
              <a:defRPr>
                <a:solidFill>
                  <a:schemeClr val="accent3"/>
                </a:solidFill>
              </a:defRPr>
            </a:lvl3pPr>
            <a:lvl4pPr marL="712788" indent="-357188">
              <a:tabLst/>
              <a:defRPr>
                <a:solidFill>
                  <a:schemeClr val="accent3"/>
                </a:solidFill>
              </a:defRPr>
            </a:lvl4pPr>
            <a:lvl5pPr marL="1068388" indent="-355600">
              <a:tabLst/>
              <a:defRPr>
                <a:solidFill>
                  <a:schemeClr val="accent3"/>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Footer Placeholder 4">
            <a:extLst>
              <a:ext uri="{FF2B5EF4-FFF2-40B4-BE49-F238E27FC236}">
                <a16:creationId xmlns:a16="http://schemas.microsoft.com/office/drawing/2014/main" id="{90E1AFF1-83F6-B417-3FB2-F082A2B78A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473948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300915"/>
            <a:ext cx="5403810" cy="1232435"/>
          </a:xfrm>
        </p:spPr>
        <p:txBody>
          <a:bodyPr/>
          <a:lstStyle>
            <a:lvl1pPr>
              <a:defRPr sz="2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3"/>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Footer Placeholder 4">
            <a:extLst>
              <a:ext uri="{FF2B5EF4-FFF2-40B4-BE49-F238E27FC236}">
                <a16:creationId xmlns:a16="http://schemas.microsoft.com/office/drawing/2014/main" id="{884FAA58-F1B4-531A-061A-6D4457DF3FC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4880989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EBE8D23D-CB16-3CD8-EC66-E391FD4D4BA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135427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bg1"/>
                </a:solidFill>
              </a:defRPr>
            </a:lvl1pPr>
            <a:lvl2pPr marL="0" indent="0">
              <a:buNone/>
              <a:defRPr sz="900">
                <a:solidFill>
                  <a:schemeClr val="bg1"/>
                </a:solidFill>
              </a:defRPr>
            </a:lvl2pPr>
            <a:lvl3pPr marL="180975" indent="-180975">
              <a:tabLst/>
              <a:defRPr sz="900">
                <a:solidFill>
                  <a:schemeClr val="bg1"/>
                </a:solidFill>
              </a:defRPr>
            </a:lvl3pPr>
            <a:lvl4pPr marL="355600" indent="-174625">
              <a:tabLst/>
              <a:defRPr sz="900">
                <a:solidFill>
                  <a:schemeClr val="bg1"/>
                </a:solidFill>
              </a:defRPr>
            </a:lvl4pPr>
            <a:lvl5pPr marL="536575" indent="-180975">
              <a:tabLst/>
              <a:defRPr sz="9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9B5B446-BF61-9273-73C2-7E54AB446BB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686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sz="3000" b="0" i="0">
                <a:solidFill>
                  <a:schemeClr val="accent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8755693" y="304974"/>
            <a:ext cx="3125157" cy="1203325"/>
          </a:xfrm>
        </p:spPr>
        <p:txBody>
          <a:bodyPr/>
          <a:lstStyle>
            <a:lvl1pPr>
              <a:spcBef>
                <a:spcPts val="0"/>
              </a:spcBef>
              <a:spcAft>
                <a:spcPts val="0"/>
              </a:spcAft>
              <a:defRPr sz="900">
                <a:solidFill>
                  <a:schemeClr val="tx1"/>
                </a:solidFill>
              </a:defRPr>
            </a:lvl1pPr>
            <a:lvl2pPr marL="0" indent="0">
              <a:buNone/>
              <a:defRPr sz="900">
                <a:solidFill>
                  <a:schemeClr val="tx1"/>
                </a:solidFill>
              </a:defRPr>
            </a:lvl2pPr>
            <a:lvl3pPr marL="180975" indent="-180975">
              <a:tabLst/>
              <a:defRPr sz="900">
                <a:solidFill>
                  <a:schemeClr val="tx1"/>
                </a:solidFill>
              </a:defRPr>
            </a:lvl3pPr>
            <a:lvl4pPr marL="355600" indent="-174625">
              <a:tabLst/>
              <a:defRPr sz="900">
                <a:solidFill>
                  <a:schemeClr val="tx1"/>
                </a:solidFill>
              </a:defRPr>
            </a:lvl4pPr>
            <a:lvl5pPr marL="536575" indent="-180975">
              <a:tabLst/>
              <a:defRPr sz="9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tx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10" name="Content Placeholder 9">
            <a:extLst>
              <a:ext uri="{FF2B5EF4-FFF2-40B4-BE49-F238E27FC236}">
                <a16:creationId xmlns:a16="http://schemas.microsoft.com/office/drawing/2014/main" id="{FBEEC9F0-F2E5-04D3-6E4F-6FD5A888496E}"/>
              </a:ext>
            </a:extLst>
          </p:cNvPr>
          <p:cNvSpPr>
            <a:spLocks noGrp="1"/>
          </p:cNvSpPr>
          <p:nvPr>
            <p:ph sz="quarter" idx="13"/>
          </p:nvPr>
        </p:nvSpPr>
        <p:spPr>
          <a:xfrm>
            <a:off x="352425" y="1520824"/>
            <a:ext cx="11528425" cy="502761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Footer Placeholder 4">
            <a:extLst>
              <a:ext uri="{FF2B5EF4-FFF2-40B4-BE49-F238E27FC236}">
                <a16:creationId xmlns:a16="http://schemas.microsoft.com/office/drawing/2014/main" id="{4660D2EA-6D20-7E9D-AE74-606945F6FE2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5598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1"/>
        </a:solidFill>
        <a:effectLst/>
      </p:bgPr>
    </p:bg>
    <p:spTree>
      <p:nvGrpSpPr>
        <p:cNvPr id="1" name=""/>
        <p:cNvGrpSpPr/>
        <p:nvPr/>
      </p:nvGrpSpPr>
      <p:grpSpPr>
        <a:xfrm>
          <a:off x="0" y="0"/>
          <a:ext cx="0" cy="0"/>
          <a:chOff x="0" y="0"/>
          <a:chExt cx="0" cy="0"/>
        </a:xfrm>
      </p:grpSpPr>
      <p:grpSp>
        <p:nvGrpSpPr>
          <p:cNvPr id="83" name="Group 82">
            <a:extLst>
              <a:ext uri="{FF2B5EF4-FFF2-40B4-BE49-F238E27FC236}">
                <a16:creationId xmlns:a16="http://schemas.microsoft.com/office/drawing/2014/main" id="{D12EF5E7-BD8E-CAB9-E725-345E21653ECD}"/>
              </a:ext>
            </a:extLst>
          </p:cNvPr>
          <p:cNvGrpSpPr/>
          <p:nvPr userDrawn="1"/>
        </p:nvGrpSpPr>
        <p:grpSpPr>
          <a:xfrm>
            <a:off x="417526" y="387280"/>
            <a:ext cx="11340345" cy="6075045"/>
            <a:chOff x="417526" y="387280"/>
            <a:chExt cx="11340345" cy="6075045"/>
          </a:xfrm>
        </p:grpSpPr>
        <p:sp>
          <p:nvSpPr>
            <p:cNvPr id="12" name="Freeform 11">
              <a:extLst>
                <a:ext uri="{FF2B5EF4-FFF2-40B4-BE49-F238E27FC236}">
                  <a16:creationId xmlns:a16="http://schemas.microsoft.com/office/drawing/2014/main" id="{DB6E64BA-5E3F-0B13-F3BD-289BBB0BEB04}"/>
                </a:ext>
              </a:extLst>
            </p:cNvPr>
            <p:cNvSpPr/>
            <p:nvPr/>
          </p:nvSpPr>
          <p:spPr>
            <a:xfrm>
              <a:off x="3627164" y="150759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2A486A8-CC89-9FB4-E3D0-C4E0732EE99F}"/>
                </a:ext>
              </a:extLst>
            </p:cNvPr>
            <p:cNvSpPr/>
            <p:nvPr/>
          </p:nvSpPr>
          <p:spPr>
            <a:xfrm>
              <a:off x="3627164" y="387280"/>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4CA9702C-BF9A-D515-F12E-47B1496EE8EC}"/>
                </a:ext>
              </a:extLst>
            </p:cNvPr>
            <p:cNvSpPr/>
            <p:nvPr/>
          </p:nvSpPr>
          <p:spPr>
            <a:xfrm>
              <a:off x="5405447" y="387280"/>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C9A48810-A754-BB60-394F-F89ACC86D4CA}"/>
                </a:ext>
              </a:extLst>
            </p:cNvPr>
            <p:cNvSpPr/>
            <p:nvPr/>
          </p:nvSpPr>
          <p:spPr>
            <a:xfrm>
              <a:off x="5405447" y="78697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EE001CF-9FFD-81C1-7F2E-67002CD750B6}"/>
                </a:ext>
              </a:extLst>
            </p:cNvPr>
            <p:cNvSpPr/>
            <p:nvPr/>
          </p:nvSpPr>
          <p:spPr>
            <a:xfrm>
              <a:off x="5405447" y="2255371"/>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FFFFFF"/>
            </a:solidFill>
            <a:ln w="8925"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99DB2B16-09E4-D9CA-D412-561D7B44E1D1}"/>
                </a:ext>
              </a:extLst>
            </p:cNvPr>
            <p:cNvSpPr/>
            <p:nvPr/>
          </p:nvSpPr>
          <p:spPr>
            <a:xfrm>
              <a:off x="5761121" y="2255371"/>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64C8EF0-BEAE-EEA6-3638-EFD85102CE66}"/>
                </a:ext>
              </a:extLst>
            </p:cNvPr>
            <p:cNvSpPr/>
            <p:nvPr/>
          </p:nvSpPr>
          <p:spPr>
            <a:xfrm>
              <a:off x="5761121" y="1894969"/>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FAE7F640-C6DF-4ECA-F9CC-28501FA4871F}"/>
                </a:ext>
              </a:extLst>
            </p:cNvPr>
            <p:cNvSpPr/>
            <p:nvPr/>
          </p:nvSpPr>
          <p:spPr>
            <a:xfrm>
              <a:off x="5761121" y="262791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ACD68CA-0CCD-3986-6D30-A2131CBDF46C}"/>
                </a:ext>
              </a:extLst>
            </p:cNvPr>
            <p:cNvSpPr/>
            <p:nvPr/>
          </p:nvSpPr>
          <p:spPr>
            <a:xfrm>
              <a:off x="5761121"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1A2CB4B6-6677-A64D-63E7-03B73A82ECE5}"/>
                </a:ext>
              </a:extLst>
            </p:cNvPr>
            <p:cNvSpPr/>
            <p:nvPr/>
          </p:nvSpPr>
          <p:spPr>
            <a:xfrm>
              <a:off x="6828145"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824DCD34-ECC1-F0D7-5D6A-E29C268BE537}"/>
                </a:ext>
              </a:extLst>
            </p:cNvPr>
            <p:cNvSpPr/>
            <p:nvPr/>
          </p:nvSpPr>
          <p:spPr>
            <a:xfrm>
              <a:off x="7539493" y="3291304"/>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07876098-EBCB-8E16-72E4-9E8F6D4E4118}"/>
                </a:ext>
              </a:extLst>
            </p:cNvPr>
            <p:cNvSpPr/>
            <p:nvPr/>
          </p:nvSpPr>
          <p:spPr>
            <a:xfrm>
              <a:off x="4338513" y="4821852"/>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80949F5A-DD1D-2EF7-285F-0C44C58CEA32}"/>
                </a:ext>
              </a:extLst>
            </p:cNvPr>
            <p:cNvSpPr/>
            <p:nvPr/>
          </p:nvSpPr>
          <p:spPr>
            <a:xfrm>
              <a:off x="4338513" y="518314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719BFF03-D109-FF17-C56C-B815AB9CAAC8}"/>
                </a:ext>
              </a:extLst>
            </p:cNvPr>
            <p:cNvSpPr/>
            <p:nvPr/>
          </p:nvSpPr>
          <p:spPr>
            <a:xfrm>
              <a:off x="6828145"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839"/>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DC5E1BFD-6710-4C5F-1411-5CDF3F443D1E}"/>
                </a:ext>
              </a:extLst>
            </p:cNvPr>
            <p:cNvSpPr/>
            <p:nvPr/>
          </p:nvSpPr>
          <p:spPr>
            <a:xfrm>
              <a:off x="6472470" y="5903773"/>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839"/>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61663C6-E7AA-643E-F135-F7DB591F6F9F}"/>
                </a:ext>
              </a:extLst>
            </p:cNvPr>
            <p:cNvSpPr/>
            <p:nvPr/>
          </p:nvSpPr>
          <p:spPr>
            <a:xfrm>
              <a:off x="6472470" y="6282124"/>
              <a:ext cx="180113" cy="180201"/>
            </a:xfrm>
            <a:custGeom>
              <a:avLst/>
              <a:gdLst>
                <a:gd name="connsiteX0" fmla="*/ 90057 w 180113"/>
                <a:gd name="connsiteY0" fmla="*/ 180201 h 180201"/>
                <a:gd name="connsiteX1" fmla="*/ 180113 w 180113"/>
                <a:gd name="connsiteY1" fmla="*/ 90100 h 180201"/>
                <a:gd name="connsiteX2" fmla="*/ 90057 w 180113"/>
                <a:gd name="connsiteY2" fmla="*/ 0 h 180201"/>
                <a:gd name="connsiteX3" fmla="*/ 0 w 180113"/>
                <a:gd name="connsiteY3" fmla="*/ 90100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0"/>
                  </a:cubicBezTo>
                  <a:cubicBezTo>
                    <a:pt x="180113" y="40362"/>
                    <a:pt x="139771" y="0"/>
                    <a:pt x="90057" y="0"/>
                  </a:cubicBezTo>
                  <a:cubicBezTo>
                    <a:pt x="40343" y="0"/>
                    <a:pt x="0" y="40362"/>
                    <a:pt x="0" y="90100"/>
                  </a:cubicBezTo>
                  <a:cubicBezTo>
                    <a:pt x="0" y="139928"/>
                    <a:pt x="40343" y="180201"/>
                    <a:pt x="90057" y="180201"/>
                  </a:cubicBezTo>
                </a:path>
              </a:pathLst>
            </a:custGeom>
            <a:solidFill>
              <a:srgbClr val="FFFFFF"/>
            </a:solidFill>
            <a:ln w="8925"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3ADB5E5F-0B4D-1C4E-9A4A-8AE4310BC757}"/>
                </a:ext>
              </a:extLst>
            </p:cNvPr>
            <p:cNvSpPr/>
            <p:nvPr/>
          </p:nvSpPr>
          <p:spPr>
            <a:xfrm>
              <a:off x="7183819" y="4453413"/>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253" y="180201"/>
                    <a:pt x="90056" y="180201"/>
                  </a:cubicBezTo>
                </a:path>
              </a:pathLst>
            </a:custGeom>
            <a:solidFill>
              <a:srgbClr val="FFFFFF"/>
            </a:solidFill>
            <a:ln w="8925"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FCE42CE8-2C56-6D65-4C6E-808C01DE8557}"/>
                </a:ext>
              </a:extLst>
            </p:cNvPr>
            <p:cNvSpPr/>
            <p:nvPr/>
          </p:nvSpPr>
          <p:spPr>
            <a:xfrm>
              <a:off x="5049773"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89" y="139928"/>
                    <a:pt x="40342" y="180201"/>
                    <a:pt x="90056" y="180201"/>
                  </a:cubicBezTo>
                </a:path>
              </a:pathLst>
            </a:custGeom>
            <a:solidFill>
              <a:srgbClr val="FFFFFF"/>
            </a:solidFill>
            <a:ln w="8925"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ECEF3F9-E201-ED82-5EE4-9C586FC397F7}"/>
                </a:ext>
              </a:extLst>
            </p:cNvPr>
            <p:cNvSpPr/>
            <p:nvPr/>
          </p:nvSpPr>
          <p:spPr>
            <a:xfrm>
              <a:off x="4694187"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3" y="0"/>
                    <a:pt x="0" y="40362"/>
                    <a:pt x="0" y="90101"/>
                  </a:cubicBezTo>
                  <a:cubicBezTo>
                    <a:pt x="0" y="139928"/>
                    <a:pt x="40253" y="180201"/>
                    <a:pt x="90057" y="180201"/>
                  </a:cubicBezTo>
                </a:path>
              </a:pathLst>
            </a:custGeom>
            <a:solidFill>
              <a:srgbClr val="FFFFFF"/>
            </a:solidFill>
            <a:ln w="8925"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4FC331F8-1856-1489-5EBF-61E86CBF999F}"/>
                </a:ext>
              </a:extLst>
            </p:cNvPr>
            <p:cNvSpPr/>
            <p:nvPr/>
          </p:nvSpPr>
          <p:spPr>
            <a:xfrm>
              <a:off x="3627164"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928"/>
                    <a:pt x="40342" y="180201"/>
                    <a:pt x="90057" y="180201"/>
                  </a:cubicBezTo>
                </a:path>
              </a:pathLst>
            </a:custGeom>
            <a:solidFill>
              <a:srgbClr val="FFFFFF"/>
            </a:solidFill>
            <a:ln w="8925"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24F144B-A8C9-957F-42D1-5C7F03594357}"/>
                </a:ext>
              </a:extLst>
            </p:cNvPr>
            <p:cNvSpPr/>
            <p:nvPr/>
          </p:nvSpPr>
          <p:spPr>
            <a:xfrm>
              <a:off x="3982838"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3" name="Freeform 32">
              <a:extLst>
                <a:ext uri="{FF2B5EF4-FFF2-40B4-BE49-F238E27FC236}">
                  <a16:creationId xmlns:a16="http://schemas.microsoft.com/office/drawing/2014/main" id="{2C7D9CFF-5F9A-B8E8-DFE8-B02805F21ADC}"/>
                </a:ext>
              </a:extLst>
            </p:cNvPr>
            <p:cNvSpPr/>
            <p:nvPr/>
          </p:nvSpPr>
          <p:spPr>
            <a:xfrm>
              <a:off x="3982838"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55787E0B-4B27-2DDE-D56F-44B4911970ED}"/>
                </a:ext>
              </a:extLst>
            </p:cNvPr>
            <p:cNvSpPr/>
            <p:nvPr/>
          </p:nvSpPr>
          <p:spPr>
            <a:xfrm>
              <a:off x="3627164" y="118657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963AB14F-473B-DBE7-371F-85CDAF84173B}"/>
                </a:ext>
              </a:extLst>
            </p:cNvPr>
            <p:cNvSpPr/>
            <p:nvPr/>
          </p:nvSpPr>
          <p:spPr>
            <a:xfrm>
              <a:off x="3627164" y="78697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0" y="180201"/>
                    <a:pt x="180113" y="139839"/>
                    <a:pt x="180113" y="90101"/>
                  </a:cubicBezTo>
                  <a:cubicBezTo>
                    <a:pt x="180113" y="40362"/>
                    <a:pt x="139770" y="0"/>
                    <a:pt x="90057" y="0"/>
                  </a:cubicBezTo>
                  <a:cubicBezTo>
                    <a:pt x="40342" y="0"/>
                    <a:pt x="0" y="40362"/>
                    <a:pt x="0" y="90101"/>
                  </a:cubicBezTo>
                  <a:cubicBezTo>
                    <a:pt x="0" y="139839"/>
                    <a:pt x="40342" y="180201"/>
                    <a:pt x="90057" y="180201"/>
                  </a:cubicBezTo>
                </a:path>
              </a:pathLst>
            </a:custGeom>
            <a:solidFill>
              <a:srgbClr val="D2D4D5"/>
            </a:solidFill>
            <a:ln w="8925" cap="flat">
              <a:noFill/>
              <a:prstDash val="solid"/>
              <a:miter/>
            </a:ln>
          </p:spPr>
          <p:txBody>
            <a:bodyPr rtlCol="0" anchor="ctr"/>
            <a:lstStyle/>
            <a:p>
              <a:endParaRPr lang="en-US"/>
            </a:p>
          </p:txBody>
        </p:sp>
        <p:sp>
          <p:nvSpPr>
            <p:cNvPr id="36" name="Freeform 35">
              <a:extLst>
                <a:ext uri="{FF2B5EF4-FFF2-40B4-BE49-F238E27FC236}">
                  <a16:creationId xmlns:a16="http://schemas.microsoft.com/office/drawing/2014/main" id="{A7AB4D39-853E-82D5-F4D8-2E20931ABBE8}"/>
                </a:ext>
              </a:extLst>
            </p:cNvPr>
            <p:cNvSpPr/>
            <p:nvPr/>
          </p:nvSpPr>
          <p:spPr>
            <a:xfrm>
              <a:off x="4338513"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37" name="Freeform 36">
              <a:extLst>
                <a:ext uri="{FF2B5EF4-FFF2-40B4-BE49-F238E27FC236}">
                  <a16:creationId xmlns:a16="http://schemas.microsoft.com/office/drawing/2014/main" id="{27118E5C-0400-89B1-21D3-F2735918DA42}"/>
                </a:ext>
              </a:extLst>
            </p:cNvPr>
            <p:cNvSpPr/>
            <p:nvPr/>
          </p:nvSpPr>
          <p:spPr>
            <a:xfrm>
              <a:off x="5405447"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8" name="Freeform 37">
              <a:extLst>
                <a:ext uri="{FF2B5EF4-FFF2-40B4-BE49-F238E27FC236}">
                  <a16:creationId xmlns:a16="http://schemas.microsoft.com/office/drawing/2014/main" id="{D8E17917-3F18-CF01-2254-FB2FF3511951}"/>
                </a:ext>
              </a:extLst>
            </p:cNvPr>
            <p:cNvSpPr/>
            <p:nvPr/>
          </p:nvSpPr>
          <p:spPr>
            <a:xfrm>
              <a:off x="5405447" y="2627917"/>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39" name="Freeform 38">
              <a:extLst>
                <a:ext uri="{FF2B5EF4-FFF2-40B4-BE49-F238E27FC236}">
                  <a16:creationId xmlns:a16="http://schemas.microsoft.com/office/drawing/2014/main" id="{92C53243-6C12-76FC-D26E-1326E8C86796}"/>
                </a:ext>
              </a:extLst>
            </p:cNvPr>
            <p:cNvSpPr/>
            <p:nvPr/>
          </p:nvSpPr>
          <p:spPr>
            <a:xfrm>
              <a:off x="5405447" y="189496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0" name="Freeform 39">
              <a:extLst>
                <a:ext uri="{FF2B5EF4-FFF2-40B4-BE49-F238E27FC236}">
                  <a16:creationId xmlns:a16="http://schemas.microsoft.com/office/drawing/2014/main" id="{38CABC40-E5E3-7D61-9129-E4670F1152B1}"/>
                </a:ext>
              </a:extLst>
            </p:cNvPr>
            <p:cNvSpPr/>
            <p:nvPr/>
          </p:nvSpPr>
          <p:spPr>
            <a:xfrm>
              <a:off x="5405447" y="1507599"/>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928"/>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1" name="Freeform 40">
              <a:extLst>
                <a:ext uri="{FF2B5EF4-FFF2-40B4-BE49-F238E27FC236}">
                  <a16:creationId xmlns:a16="http://schemas.microsoft.com/office/drawing/2014/main" id="{108EBC01-DE94-7581-D107-A02F4B39FC9E}"/>
                </a:ext>
              </a:extLst>
            </p:cNvPr>
            <p:cNvSpPr/>
            <p:nvPr/>
          </p:nvSpPr>
          <p:spPr>
            <a:xfrm>
              <a:off x="5405447" y="118657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3" y="0"/>
                    <a:pt x="0" y="40362"/>
                    <a:pt x="0" y="90101"/>
                  </a:cubicBezTo>
                  <a:cubicBezTo>
                    <a:pt x="0" y="139839"/>
                    <a:pt x="40343" y="180201"/>
                    <a:pt x="90056" y="180201"/>
                  </a:cubicBezTo>
                </a:path>
              </a:pathLst>
            </a:custGeom>
            <a:solidFill>
              <a:srgbClr val="D2D4D5"/>
            </a:solidFill>
            <a:ln w="8925" cap="flat">
              <a:noFill/>
              <a:prstDash val="solid"/>
              <a:miter/>
            </a:ln>
          </p:spPr>
          <p:txBody>
            <a:bodyPr rtlCol="0" anchor="ctr"/>
            <a:lstStyle/>
            <a:p>
              <a:endParaRPr lang="en-US"/>
            </a:p>
          </p:txBody>
        </p:sp>
        <p:sp>
          <p:nvSpPr>
            <p:cNvPr id="42" name="Freeform 41">
              <a:extLst>
                <a:ext uri="{FF2B5EF4-FFF2-40B4-BE49-F238E27FC236}">
                  <a16:creationId xmlns:a16="http://schemas.microsoft.com/office/drawing/2014/main" id="{B96A0112-2400-63F5-2E19-6B65A40492F0}"/>
                </a:ext>
              </a:extLst>
            </p:cNvPr>
            <p:cNvSpPr/>
            <p:nvPr/>
          </p:nvSpPr>
          <p:spPr>
            <a:xfrm>
              <a:off x="773201" y="51831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43" name="Freeform 42">
              <a:extLst>
                <a:ext uri="{FF2B5EF4-FFF2-40B4-BE49-F238E27FC236}">
                  <a16:creationId xmlns:a16="http://schemas.microsoft.com/office/drawing/2014/main" id="{714D029F-F993-724E-ECFF-246202FE8391}"/>
                </a:ext>
              </a:extLst>
            </p:cNvPr>
            <p:cNvSpPr/>
            <p:nvPr/>
          </p:nvSpPr>
          <p:spPr>
            <a:xfrm>
              <a:off x="773201" y="4783544"/>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4" name="Freeform 43">
              <a:extLst>
                <a:ext uri="{FF2B5EF4-FFF2-40B4-BE49-F238E27FC236}">
                  <a16:creationId xmlns:a16="http://schemas.microsoft.com/office/drawing/2014/main" id="{76053E68-2382-F6EF-F1C7-B4BAF6385D82}"/>
                </a:ext>
              </a:extLst>
            </p:cNvPr>
            <p:cNvSpPr/>
            <p:nvPr/>
          </p:nvSpPr>
          <p:spPr>
            <a:xfrm>
              <a:off x="773201"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45" name="Freeform 44">
              <a:extLst>
                <a:ext uri="{FF2B5EF4-FFF2-40B4-BE49-F238E27FC236}">
                  <a16:creationId xmlns:a16="http://schemas.microsoft.com/office/drawing/2014/main" id="{1FD4B44E-5AA3-540A-352F-D3289BBAF420}"/>
                </a:ext>
              </a:extLst>
            </p:cNvPr>
            <p:cNvSpPr/>
            <p:nvPr/>
          </p:nvSpPr>
          <p:spPr>
            <a:xfrm>
              <a:off x="417526" y="3315146"/>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273"/>
                    <a:pt x="139860" y="0"/>
                    <a:pt x="90057" y="0"/>
                  </a:cubicBezTo>
                </a:path>
              </a:pathLst>
            </a:custGeom>
            <a:solidFill>
              <a:srgbClr val="FFFFFF"/>
            </a:solidFill>
            <a:ln w="8925" cap="flat">
              <a:noFill/>
              <a:prstDash val="solid"/>
              <a:miter/>
            </a:ln>
          </p:spPr>
          <p:txBody>
            <a:bodyPr rtlCol="0" anchor="ctr"/>
            <a:lstStyle/>
            <a:p>
              <a:endParaRPr lang="en-US"/>
            </a:p>
          </p:txBody>
        </p:sp>
        <p:sp>
          <p:nvSpPr>
            <p:cNvPr id="46" name="Freeform 45">
              <a:extLst>
                <a:ext uri="{FF2B5EF4-FFF2-40B4-BE49-F238E27FC236}">
                  <a16:creationId xmlns:a16="http://schemas.microsoft.com/office/drawing/2014/main" id="{093F22E3-2B5D-DDD5-6A28-26A119DF55DD}"/>
                </a:ext>
              </a:extLst>
            </p:cNvPr>
            <p:cNvSpPr/>
            <p:nvPr/>
          </p:nvSpPr>
          <p:spPr>
            <a:xfrm>
              <a:off x="417526"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7" name="Freeform 46">
              <a:extLst>
                <a:ext uri="{FF2B5EF4-FFF2-40B4-BE49-F238E27FC236}">
                  <a16:creationId xmlns:a16="http://schemas.microsoft.com/office/drawing/2014/main" id="{97E4A854-E7FD-A195-8D97-E5460BD3CA99}"/>
                </a:ext>
              </a:extLst>
            </p:cNvPr>
            <p:cNvSpPr/>
            <p:nvPr/>
          </p:nvSpPr>
          <p:spPr>
            <a:xfrm>
              <a:off x="417526"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2" y="0"/>
                    <a:pt x="0" y="40362"/>
                    <a:pt x="0" y="90101"/>
                  </a:cubicBezTo>
                  <a:cubicBezTo>
                    <a:pt x="0" y="139839"/>
                    <a:pt x="40342" y="180201"/>
                    <a:pt x="90057" y="180201"/>
                  </a:cubicBezTo>
                  <a:cubicBezTo>
                    <a:pt x="139771" y="180201"/>
                    <a:pt x="180113" y="139839"/>
                    <a:pt x="180113" y="90101"/>
                  </a:cubicBezTo>
                  <a:cubicBezTo>
                    <a:pt x="180113" y="40362"/>
                    <a:pt x="139860" y="0"/>
                    <a:pt x="90057" y="0"/>
                  </a:cubicBezTo>
                </a:path>
              </a:pathLst>
            </a:custGeom>
            <a:solidFill>
              <a:srgbClr val="FFFFFF"/>
            </a:solidFill>
            <a:ln w="8925" cap="flat">
              <a:noFill/>
              <a:prstDash val="solid"/>
              <a:miter/>
            </a:ln>
          </p:spPr>
          <p:txBody>
            <a:bodyPr rtlCol="0" anchor="ctr"/>
            <a:lstStyle/>
            <a:p>
              <a:endParaRPr lang="en-US"/>
            </a:p>
          </p:txBody>
        </p:sp>
        <p:sp>
          <p:nvSpPr>
            <p:cNvPr id="48" name="Freeform 47">
              <a:extLst>
                <a:ext uri="{FF2B5EF4-FFF2-40B4-BE49-F238E27FC236}">
                  <a16:creationId xmlns:a16="http://schemas.microsoft.com/office/drawing/2014/main" id="{52866FD6-F652-AB58-ABA3-8C1EDFFB1D6D}"/>
                </a:ext>
              </a:extLst>
            </p:cNvPr>
            <p:cNvSpPr/>
            <p:nvPr/>
          </p:nvSpPr>
          <p:spPr>
            <a:xfrm>
              <a:off x="773201" y="294251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49" name="Freeform 48">
              <a:extLst>
                <a:ext uri="{FF2B5EF4-FFF2-40B4-BE49-F238E27FC236}">
                  <a16:creationId xmlns:a16="http://schemas.microsoft.com/office/drawing/2014/main" id="{41A88025-5747-CC7C-DDBE-340C4298564F}"/>
                </a:ext>
              </a:extLst>
            </p:cNvPr>
            <p:cNvSpPr/>
            <p:nvPr/>
          </p:nvSpPr>
          <p:spPr>
            <a:xfrm>
              <a:off x="773201" y="367545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0" name="Freeform 49">
              <a:extLst>
                <a:ext uri="{FF2B5EF4-FFF2-40B4-BE49-F238E27FC236}">
                  <a16:creationId xmlns:a16="http://schemas.microsoft.com/office/drawing/2014/main" id="{E481CBF7-D355-0B88-27C8-6F801D9EBFC7}"/>
                </a:ext>
              </a:extLst>
            </p:cNvPr>
            <p:cNvSpPr/>
            <p:nvPr/>
          </p:nvSpPr>
          <p:spPr>
            <a:xfrm>
              <a:off x="773201" y="406282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1" name="Freeform 50">
              <a:extLst>
                <a:ext uri="{FF2B5EF4-FFF2-40B4-BE49-F238E27FC236}">
                  <a16:creationId xmlns:a16="http://schemas.microsoft.com/office/drawing/2014/main" id="{94B7063A-4105-2DEE-00FA-7A2935F2B9C1}"/>
                </a:ext>
              </a:extLst>
            </p:cNvPr>
            <p:cNvSpPr/>
            <p:nvPr/>
          </p:nvSpPr>
          <p:spPr>
            <a:xfrm>
              <a:off x="773201" y="4383851"/>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113"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52" name="Freeform 51">
              <a:extLst>
                <a:ext uri="{FF2B5EF4-FFF2-40B4-BE49-F238E27FC236}">
                  <a16:creationId xmlns:a16="http://schemas.microsoft.com/office/drawing/2014/main" id="{62E92CFC-ED66-1C32-253A-16338CDB913D}"/>
                </a:ext>
              </a:extLst>
            </p:cNvPr>
            <p:cNvSpPr/>
            <p:nvPr/>
          </p:nvSpPr>
          <p:spPr>
            <a:xfrm>
              <a:off x="6116796" y="4088546"/>
              <a:ext cx="180113" cy="180201"/>
            </a:xfrm>
            <a:custGeom>
              <a:avLst/>
              <a:gdLst>
                <a:gd name="connsiteX0" fmla="*/ 90056 w 180113"/>
                <a:gd name="connsiteY0" fmla="*/ 180201 h 180201"/>
                <a:gd name="connsiteX1" fmla="*/ 180113 w 180113"/>
                <a:gd name="connsiteY1" fmla="*/ 90101 h 180201"/>
                <a:gd name="connsiteX2" fmla="*/ 90056 w 180113"/>
                <a:gd name="connsiteY2" fmla="*/ 0 h 180201"/>
                <a:gd name="connsiteX3" fmla="*/ 0 w 180113"/>
                <a:gd name="connsiteY3" fmla="*/ 90101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1"/>
                  </a:cubicBezTo>
                  <a:cubicBezTo>
                    <a:pt x="180113" y="40362"/>
                    <a:pt x="139770" y="0"/>
                    <a:pt x="90056" y="0"/>
                  </a:cubicBezTo>
                  <a:cubicBezTo>
                    <a:pt x="40342" y="0"/>
                    <a:pt x="0" y="40362"/>
                    <a:pt x="0" y="90101"/>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3" name="Freeform 52">
              <a:extLst>
                <a:ext uri="{FF2B5EF4-FFF2-40B4-BE49-F238E27FC236}">
                  <a16:creationId xmlns:a16="http://schemas.microsoft.com/office/drawing/2014/main" id="{6D15FDDE-BF44-C55E-8818-27696DF861FD}"/>
                </a:ext>
              </a:extLst>
            </p:cNvPr>
            <p:cNvSpPr/>
            <p:nvPr/>
          </p:nvSpPr>
          <p:spPr>
            <a:xfrm>
              <a:off x="6472470" y="4088546"/>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928"/>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C109CA2C-4B39-FDD1-DEC7-F9E28B52753A}"/>
                </a:ext>
              </a:extLst>
            </p:cNvPr>
            <p:cNvSpPr/>
            <p:nvPr/>
          </p:nvSpPr>
          <p:spPr>
            <a:xfrm>
              <a:off x="6472470" y="445341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3" y="0"/>
                    <a:pt x="0" y="40362"/>
                    <a:pt x="0" y="90101"/>
                  </a:cubicBezTo>
                  <a:cubicBezTo>
                    <a:pt x="0" y="139839"/>
                    <a:pt x="40343" y="180201"/>
                    <a:pt x="90057" y="180201"/>
                  </a:cubicBezTo>
                </a:path>
              </a:pathLst>
            </a:custGeom>
            <a:solidFill>
              <a:srgbClr val="D2D4D5"/>
            </a:solidFill>
            <a:ln w="8925" cap="flat">
              <a:noFill/>
              <a:prstDash val="solid"/>
              <a:miter/>
            </a:ln>
          </p:spPr>
          <p:txBody>
            <a:bodyPr rtlCol="0" anchor="ctr"/>
            <a:lstStyle/>
            <a:p>
              <a:endParaRPr lang="en-US"/>
            </a:p>
          </p:txBody>
        </p:sp>
        <p:sp>
          <p:nvSpPr>
            <p:cNvPr id="55" name="Freeform 54">
              <a:extLst>
                <a:ext uri="{FF2B5EF4-FFF2-40B4-BE49-F238E27FC236}">
                  <a16:creationId xmlns:a16="http://schemas.microsoft.com/office/drawing/2014/main" id="{A4622A34-3A40-9246-3B5C-7EB00504F6C6}"/>
                </a:ext>
              </a:extLst>
            </p:cNvPr>
            <p:cNvSpPr/>
            <p:nvPr/>
          </p:nvSpPr>
          <p:spPr>
            <a:xfrm>
              <a:off x="7183819" y="5903773"/>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839"/>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C8656230-F658-A6EF-FDC2-4B0844867218}"/>
                </a:ext>
              </a:extLst>
            </p:cNvPr>
            <p:cNvSpPr/>
            <p:nvPr/>
          </p:nvSpPr>
          <p:spPr>
            <a:xfrm>
              <a:off x="7183819"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3" y="0"/>
                    <a:pt x="0" y="40362"/>
                    <a:pt x="0" y="90100"/>
                  </a:cubicBezTo>
                  <a:cubicBezTo>
                    <a:pt x="0" y="139928"/>
                    <a:pt x="40253" y="180201"/>
                    <a:pt x="90056" y="180201"/>
                  </a:cubicBezTo>
                </a:path>
              </a:pathLst>
            </a:custGeom>
            <a:solidFill>
              <a:srgbClr val="D2D4D5"/>
            </a:solidFill>
            <a:ln w="8925" cap="flat">
              <a:no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B060D06-BD2C-E04C-F090-383F9F66EC7D}"/>
                </a:ext>
              </a:extLst>
            </p:cNvPr>
            <p:cNvSpPr/>
            <p:nvPr/>
          </p:nvSpPr>
          <p:spPr>
            <a:xfrm>
              <a:off x="6828145" y="6282124"/>
              <a:ext cx="180113" cy="180201"/>
            </a:xfrm>
            <a:custGeom>
              <a:avLst/>
              <a:gdLst>
                <a:gd name="connsiteX0" fmla="*/ 90056 w 180113"/>
                <a:gd name="connsiteY0" fmla="*/ 180201 h 180201"/>
                <a:gd name="connsiteX1" fmla="*/ 180113 w 180113"/>
                <a:gd name="connsiteY1" fmla="*/ 90100 h 180201"/>
                <a:gd name="connsiteX2" fmla="*/ 90056 w 180113"/>
                <a:gd name="connsiteY2" fmla="*/ 0 h 180201"/>
                <a:gd name="connsiteX3" fmla="*/ 0 w 180113"/>
                <a:gd name="connsiteY3" fmla="*/ 90100 h 180201"/>
                <a:gd name="connsiteX4" fmla="*/ 90056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180201"/>
                  </a:moveTo>
                  <a:cubicBezTo>
                    <a:pt x="139770" y="180201"/>
                    <a:pt x="180113" y="139839"/>
                    <a:pt x="180113" y="90100"/>
                  </a:cubicBezTo>
                  <a:cubicBezTo>
                    <a:pt x="180113" y="40362"/>
                    <a:pt x="139770" y="0"/>
                    <a:pt x="90056" y="0"/>
                  </a:cubicBezTo>
                  <a:cubicBezTo>
                    <a:pt x="40342" y="0"/>
                    <a:pt x="0" y="40362"/>
                    <a:pt x="0" y="90100"/>
                  </a:cubicBezTo>
                  <a:cubicBezTo>
                    <a:pt x="0" y="139928"/>
                    <a:pt x="40342" y="180201"/>
                    <a:pt x="90056" y="180201"/>
                  </a:cubicBezTo>
                </a:path>
              </a:pathLst>
            </a:custGeom>
            <a:solidFill>
              <a:srgbClr val="D2D4D5"/>
            </a:solidFill>
            <a:ln w="8925" cap="flat">
              <a:noFill/>
              <a:prstDash val="solid"/>
              <a:miter/>
            </a:ln>
          </p:spPr>
          <p:txBody>
            <a:bodyPr rtlCol="0" anchor="ctr"/>
            <a:lstStyle/>
            <a:p>
              <a:endParaRPr lang="en-US"/>
            </a:p>
          </p:txBody>
        </p:sp>
        <p:sp>
          <p:nvSpPr>
            <p:cNvPr id="58" name="Freeform 57">
              <a:extLst>
                <a:ext uri="{FF2B5EF4-FFF2-40B4-BE49-F238E27FC236}">
                  <a16:creationId xmlns:a16="http://schemas.microsoft.com/office/drawing/2014/main" id="{748BA15A-88C8-B742-0695-BDCBBF5AD836}"/>
                </a:ext>
              </a:extLst>
            </p:cNvPr>
            <p:cNvSpPr/>
            <p:nvPr/>
          </p:nvSpPr>
          <p:spPr>
            <a:xfrm>
              <a:off x="4338513" y="4417337"/>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928"/>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59" name="Freeform 58">
              <a:extLst>
                <a:ext uri="{FF2B5EF4-FFF2-40B4-BE49-F238E27FC236}">
                  <a16:creationId xmlns:a16="http://schemas.microsoft.com/office/drawing/2014/main" id="{29BF82DE-166E-CAA1-37D1-7250A4AFB146}"/>
                </a:ext>
              </a:extLst>
            </p:cNvPr>
            <p:cNvSpPr/>
            <p:nvPr/>
          </p:nvSpPr>
          <p:spPr>
            <a:xfrm>
              <a:off x="4338513" y="3701533"/>
              <a:ext cx="180113" cy="180201"/>
            </a:xfrm>
            <a:custGeom>
              <a:avLst/>
              <a:gdLst>
                <a:gd name="connsiteX0" fmla="*/ 90057 w 180113"/>
                <a:gd name="connsiteY0" fmla="*/ 180201 h 180201"/>
                <a:gd name="connsiteX1" fmla="*/ 180113 w 180113"/>
                <a:gd name="connsiteY1" fmla="*/ 90101 h 180201"/>
                <a:gd name="connsiteX2" fmla="*/ 90057 w 180113"/>
                <a:gd name="connsiteY2" fmla="*/ 0 h 180201"/>
                <a:gd name="connsiteX3" fmla="*/ 0 w 180113"/>
                <a:gd name="connsiteY3" fmla="*/ 90101 h 180201"/>
                <a:gd name="connsiteX4" fmla="*/ 90057 w 180113"/>
                <a:gd name="connsiteY4" fmla="*/ 180201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180201"/>
                  </a:moveTo>
                  <a:cubicBezTo>
                    <a:pt x="139771" y="180201"/>
                    <a:pt x="180113" y="139839"/>
                    <a:pt x="180113" y="90101"/>
                  </a:cubicBezTo>
                  <a:cubicBezTo>
                    <a:pt x="180113" y="40362"/>
                    <a:pt x="139771" y="0"/>
                    <a:pt x="90057" y="0"/>
                  </a:cubicBezTo>
                  <a:cubicBezTo>
                    <a:pt x="40342" y="0"/>
                    <a:pt x="0" y="40362"/>
                    <a:pt x="0" y="90101"/>
                  </a:cubicBezTo>
                  <a:cubicBezTo>
                    <a:pt x="0" y="139839"/>
                    <a:pt x="40253" y="180201"/>
                    <a:pt x="90057" y="180201"/>
                  </a:cubicBezTo>
                </a:path>
              </a:pathLst>
            </a:custGeom>
            <a:solidFill>
              <a:srgbClr val="D2D4D5"/>
            </a:solidFill>
            <a:ln w="8925" cap="flat">
              <a:noFill/>
              <a:prstDash val="solid"/>
              <a:miter/>
            </a:ln>
          </p:spPr>
          <p:txBody>
            <a:bodyPr rtlCol="0" anchor="ctr"/>
            <a:lstStyle/>
            <a:p>
              <a:endParaRPr lang="en-US"/>
            </a:p>
          </p:txBody>
        </p:sp>
        <p:sp>
          <p:nvSpPr>
            <p:cNvPr id="60" name="Freeform 59">
              <a:extLst>
                <a:ext uri="{FF2B5EF4-FFF2-40B4-BE49-F238E27FC236}">
                  <a16:creationId xmlns:a16="http://schemas.microsoft.com/office/drawing/2014/main" id="{2A02D2F6-0BE6-1891-319C-49A40E9E9150}"/>
                </a:ext>
              </a:extLst>
            </p:cNvPr>
            <p:cNvSpPr/>
            <p:nvPr/>
          </p:nvSpPr>
          <p:spPr>
            <a:xfrm>
              <a:off x="9443712"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11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1" name="Freeform 60">
              <a:extLst>
                <a:ext uri="{FF2B5EF4-FFF2-40B4-BE49-F238E27FC236}">
                  <a16:creationId xmlns:a16="http://schemas.microsoft.com/office/drawing/2014/main" id="{A74EDA4D-94E0-C119-CBD7-12C7EB304BA0}"/>
                </a:ext>
              </a:extLst>
            </p:cNvPr>
            <p:cNvSpPr/>
            <p:nvPr/>
          </p:nvSpPr>
          <p:spPr>
            <a:xfrm>
              <a:off x="8376778"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FFFFFF"/>
            </a:solidFill>
            <a:ln w="8925" cap="flat">
              <a:noFill/>
              <a:prstDash val="solid"/>
              <a:miter/>
            </a:ln>
          </p:spPr>
          <p:txBody>
            <a:bodyPr rtlCol="0" anchor="ctr"/>
            <a:lstStyle/>
            <a:p>
              <a:endParaRPr lang="en-US"/>
            </a:p>
          </p:txBody>
        </p:sp>
        <p:sp>
          <p:nvSpPr>
            <p:cNvPr id="62" name="Freeform 61">
              <a:extLst>
                <a:ext uri="{FF2B5EF4-FFF2-40B4-BE49-F238E27FC236}">
                  <a16:creationId xmlns:a16="http://schemas.microsoft.com/office/drawing/2014/main" id="{F2A1432F-CA6B-FA35-36E4-8B0A59244716}"/>
                </a:ext>
              </a:extLst>
            </p:cNvPr>
            <p:cNvSpPr/>
            <p:nvPr/>
          </p:nvSpPr>
          <p:spPr>
            <a:xfrm>
              <a:off x="10866409" y="1847641"/>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3" name="Freeform 62">
              <a:extLst>
                <a:ext uri="{FF2B5EF4-FFF2-40B4-BE49-F238E27FC236}">
                  <a16:creationId xmlns:a16="http://schemas.microsoft.com/office/drawing/2014/main" id="{1F4DF9F6-817B-15FC-EEA2-650CB67377E3}"/>
                </a:ext>
              </a:extLst>
            </p:cNvPr>
            <p:cNvSpPr/>
            <p:nvPr/>
          </p:nvSpPr>
          <p:spPr>
            <a:xfrm>
              <a:off x="10866409" y="1486346"/>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FFFFFF"/>
            </a:solidFill>
            <a:ln w="8925" cap="flat">
              <a:noFill/>
              <a:prstDash val="solid"/>
              <a:miter/>
            </a:ln>
          </p:spPr>
          <p:txBody>
            <a:bodyPr rtlCol="0" anchor="ctr"/>
            <a:lstStyle/>
            <a:p>
              <a:endParaRPr lang="en-US"/>
            </a:p>
          </p:txBody>
        </p:sp>
        <p:sp>
          <p:nvSpPr>
            <p:cNvPr id="64" name="Freeform 63">
              <a:extLst>
                <a:ext uri="{FF2B5EF4-FFF2-40B4-BE49-F238E27FC236}">
                  <a16:creationId xmlns:a16="http://schemas.microsoft.com/office/drawing/2014/main" id="{EE327AE9-9F14-56D3-4C9E-7B493320F8A8}"/>
                </a:ext>
              </a:extLst>
            </p:cNvPr>
            <p:cNvSpPr/>
            <p:nvPr/>
          </p:nvSpPr>
          <p:spPr>
            <a:xfrm>
              <a:off x="8376778"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362"/>
                    <a:pt x="139771" y="0"/>
                    <a:pt x="90057" y="0"/>
                  </a:cubicBezTo>
                </a:path>
              </a:pathLst>
            </a:custGeom>
            <a:solidFill>
              <a:srgbClr val="FFFFFF"/>
            </a:solidFill>
            <a:ln w="8925"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094C3AE4-71A3-35AC-C04A-7DEBE2710A14}"/>
                </a:ext>
              </a:extLst>
            </p:cNvPr>
            <p:cNvSpPr/>
            <p:nvPr/>
          </p:nvSpPr>
          <p:spPr>
            <a:xfrm>
              <a:off x="8732453" y="76572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FFFFFF"/>
            </a:solidFill>
            <a:ln w="8925" cap="flat">
              <a:noFill/>
              <a:prstDash val="solid"/>
              <a:miter/>
            </a:ln>
          </p:spPr>
          <p:txBody>
            <a:bodyPr rtlCol="0" anchor="ctr"/>
            <a:lstStyle/>
            <a:p>
              <a:endParaRPr lang="en-US"/>
            </a:p>
          </p:txBody>
        </p:sp>
        <p:sp>
          <p:nvSpPr>
            <p:cNvPr id="66" name="Freeform 65">
              <a:extLst>
                <a:ext uri="{FF2B5EF4-FFF2-40B4-BE49-F238E27FC236}">
                  <a16:creationId xmlns:a16="http://schemas.microsoft.com/office/drawing/2014/main" id="{70AB4B87-84B4-5F1F-3DC4-C56DEE5738EF}"/>
                </a:ext>
              </a:extLst>
            </p:cNvPr>
            <p:cNvSpPr/>
            <p:nvPr/>
          </p:nvSpPr>
          <p:spPr>
            <a:xfrm>
              <a:off x="8732453" y="387369"/>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7" name="Freeform 66">
              <a:extLst>
                <a:ext uri="{FF2B5EF4-FFF2-40B4-BE49-F238E27FC236}">
                  <a16:creationId xmlns:a16="http://schemas.microsoft.com/office/drawing/2014/main" id="{0BFCAE45-F12A-72CA-181F-7CF3502532CC}"/>
                </a:ext>
              </a:extLst>
            </p:cNvPr>
            <p:cNvSpPr/>
            <p:nvPr/>
          </p:nvSpPr>
          <p:spPr>
            <a:xfrm>
              <a:off x="8021104" y="221608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FFFFFF"/>
            </a:solidFill>
            <a:ln w="8925" cap="flat">
              <a:noFill/>
              <a:prstDash val="solid"/>
              <a:miter/>
            </a:ln>
          </p:spPr>
          <p:txBody>
            <a:bodyPr rtlCol="0" anchor="ctr"/>
            <a:lstStyle/>
            <a:p>
              <a:endParaRPr lang="en-US"/>
            </a:p>
          </p:txBody>
        </p:sp>
        <p:sp>
          <p:nvSpPr>
            <p:cNvPr id="68" name="Freeform 67">
              <a:extLst>
                <a:ext uri="{FF2B5EF4-FFF2-40B4-BE49-F238E27FC236}">
                  <a16:creationId xmlns:a16="http://schemas.microsoft.com/office/drawing/2014/main" id="{B07B7A4F-6A54-318C-6F65-86F7E17B63C1}"/>
                </a:ext>
              </a:extLst>
            </p:cNvPr>
            <p:cNvSpPr/>
            <p:nvPr/>
          </p:nvSpPr>
          <p:spPr>
            <a:xfrm>
              <a:off x="10155061"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3" y="0"/>
                    <a:pt x="0" y="40362"/>
                    <a:pt x="0" y="90101"/>
                  </a:cubicBezTo>
                  <a:cubicBezTo>
                    <a:pt x="0" y="139839"/>
                    <a:pt x="40343" y="180201"/>
                    <a:pt x="90056" y="180201"/>
                  </a:cubicBezTo>
                  <a:cubicBezTo>
                    <a:pt x="139770" y="180201"/>
                    <a:pt x="180113" y="139839"/>
                    <a:pt x="180113" y="90101"/>
                  </a:cubicBezTo>
                  <a:cubicBezTo>
                    <a:pt x="18011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69" name="Freeform 68">
              <a:extLst>
                <a:ext uri="{FF2B5EF4-FFF2-40B4-BE49-F238E27FC236}">
                  <a16:creationId xmlns:a16="http://schemas.microsoft.com/office/drawing/2014/main" id="{0F48B8CD-A08A-C988-E18E-6D381DA95EC1}"/>
                </a:ext>
              </a:extLst>
            </p:cNvPr>
            <p:cNvSpPr/>
            <p:nvPr/>
          </p:nvSpPr>
          <p:spPr>
            <a:xfrm>
              <a:off x="10510735"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FFFFFF"/>
            </a:solidFill>
            <a:ln w="8925" cap="flat">
              <a:noFill/>
              <a:prstDash val="solid"/>
              <a:miter/>
            </a:ln>
          </p:spPr>
          <p:txBody>
            <a:bodyPr rtlCol="0" anchor="ctr"/>
            <a:lstStyle/>
            <a:p>
              <a:endParaRPr lang="en-US"/>
            </a:p>
          </p:txBody>
        </p:sp>
        <p:sp>
          <p:nvSpPr>
            <p:cNvPr id="70" name="Freeform 69">
              <a:extLst>
                <a:ext uri="{FF2B5EF4-FFF2-40B4-BE49-F238E27FC236}">
                  <a16:creationId xmlns:a16="http://schemas.microsoft.com/office/drawing/2014/main" id="{89E33877-D53D-6EFD-071B-B1B1CCBEDB57}"/>
                </a:ext>
              </a:extLst>
            </p:cNvPr>
            <p:cNvSpPr/>
            <p:nvPr/>
          </p:nvSpPr>
          <p:spPr>
            <a:xfrm>
              <a:off x="11577759"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3" y="40273"/>
                    <a:pt x="139770" y="0"/>
                    <a:pt x="90056" y="0"/>
                  </a:cubicBezTo>
                </a:path>
              </a:pathLst>
            </a:custGeom>
            <a:solidFill>
              <a:srgbClr val="FFFFFF"/>
            </a:solidFill>
            <a:ln w="8925" cap="flat">
              <a:noFill/>
              <a:prstDash val="solid"/>
              <a:miter/>
            </a:ln>
          </p:spPr>
          <p:txBody>
            <a:bodyPr rtlCol="0" anchor="ctr"/>
            <a:lstStyle/>
            <a:p>
              <a:endParaRPr lang="en-US"/>
            </a:p>
          </p:txBody>
        </p:sp>
        <p:sp>
          <p:nvSpPr>
            <p:cNvPr id="71" name="Freeform 70">
              <a:extLst>
                <a:ext uri="{FF2B5EF4-FFF2-40B4-BE49-F238E27FC236}">
                  <a16:creationId xmlns:a16="http://schemas.microsoft.com/office/drawing/2014/main" id="{9F7EF103-D592-937C-9ED8-DADCED4CB8DD}"/>
                </a:ext>
              </a:extLst>
            </p:cNvPr>
            <p:cNvSpPr/>
            <p:nvPr/>
          </p:nvSpPr>
          <p:spPr>
            <a:xfrm>
              <a:off x="11222084" y="2580947"/>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72" name="Freeform 71">
              <a:extLst>
                <a:ext uri="{FF2B5EF4-FFF2-40B4-BE49-F238E27FC236}">
                  <a16:creationId xmlns:a16="http://schemas.microsoft.com/office/drawing/2014/main" id="{7FA22AEA-9F7D-9C0E-0254-51FDC0EC4714}"/>
                </a:ext>
              </a:extLst>
            </p:cNvPr>
            <p:cNvSpPr/>
            <p:nvPr/>
          </p:nvSpPr>
          <p:spPr>
            <a:xfrm>
              <a:off x="11222084" y="296796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4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4" y="139839"/>
                    <a:pt x="180114" y="90101"/>
                  </a:cubicBezTo>
                  <a:cubicBezTo>
                    <a:pt x="180024" y="40362"/>
                    <a:pt x="139771" y="0"/>
                    <a:pt x="90057" y="0"/>
                  </a:cubicBezTo>
                </a:path>
              </a:pathLst>
            </a:custGeom>
            <a:solidFill>
              <a:srgbClr val="D2D4D5"/>
            </a:solidFill>
            <a:ln w="8925" cap="flat">
              <a:noFill/>
              <a:prstDash val="solid"/>
              <a:miter/>
            </a:ln>
          </p:spPr>
          <p:txBody>
            <a:bodyPr rtlCol="0" anchor="ctr"/>
            <a:lstStyle/>
            <a:p>
              <a:endParaRPr lang="en-US"/>
            </a:p>
          </p:txBody>
        </p:sp>
        <p:sp>
          <p:nvSpPr>
            <p:cNvPr id="73" name="Freeform 72">
              <a:extLst>
                <a:ext uri="{FF2B5EF4-FFF2-40B4-BE49-F238E27FC236}">
                  <a16:creationId xmlns:a16="http://schemas.microsoft.com/office/drawing/2014/main" id="{833B02DB-13A0-D046-A64F-0F5EF99B1B18}"/>
                </a:ext>
              </a:extLst>
            </p:cNvPr>
            <p:cNvSpPr/>
            <p:nvPr/>
          </p:nvSpPr>
          <p:spPr>
            <a:xfrm>
              <a:off x="10866409"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74" name="Freeform 73">
              <a:extLst>
                <a:ext uri="{FF2B5EF4-FFF2-40B4-BE49-F238E27FC236}">
                  <a16:creationId xmlns:a16="http://schemas.microsoft.com/office/drawing/2014/main" id="{9BAF5164-6A0E-81F0-1CB6-1F782703012C}"/>
                </a:ext>
              </a:extLst>
            </p:cNvPr>
            <p:cNvSpPr/>
            <p:nvPr/>
          </p:nvSpPr>
          <p:spPr>
            <a:xfrm>
              <a:off x="9799387" y="2580947"/>
              <a:ext cx="180112" cy="180201"/>
            </a:xfrm>
            <a:custGeom>
              <a:avLst/>
              <a:gdLst>
                <a:gd name="connsiteX0" fmla="*/ 90056 w 180112"/>
                <a:gd name="connsiteY0" fmla="*/ 0 h 180201"/>
                <a:gd name="connsiteX1" fmla="*/ 0 w 180112"/>
                <a:gd name="connsiteY1" fmla="*/ 90101 h 180201"/>
                <a:gd name="connsiteX2" fmla="*/ 90056 w 180112"/>
                <a:gd name="connsiteY2" fmla="*/ 180201 h 180201"/>
                <a:gd name="connsiteX3" fmla="*/ 180113 w 180112"/>
                <a:gd name="connsiteY3" fmla="*/ 90101 h 180201"/>
                <a:gd name="connsiteX4" fmla="*/ 90056 w 180112"/>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2"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113"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5" name="Freeform 74">
              <a:extLst>
                <a:ext uri="{FF2B5EF4-FFF2-40B4-BE49-F238E27FC236}">
                  <a16:creationId xmlns:a16="http://schemas.microsoft.com/office/drawing/2014/main" id="{1E4907E3-2F19-EFC4-378E-C9888F78EB45}"/>
                </a:ext>
              </a:extLst>
            </p:cNvPr>
            <p:cNvSpPr/>
            <p:nvPr/>
          </p:nvSpPr>
          <p:spPr>
            <a:xfrm>
              <a:off x="9088038"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273"/>
                    <a:pt x="139860" y="0"/>
                    <a:pt x="90056" y="0"/>
                  </a:cubicBezTo>
                </a:path>
              </a:pathLst>
            </a:custGeom>
            <a:solidFill>
              <a:srgbClr val="D2D4D5"/>
            </a:solidFill>
            <a:ln w="8925" cap="flat">
              <a:noFill/>
              <a:prstDash val="solid"/>
              <a:miter/>
            </a:ln>
          </p:spPr>
          <p:txBody>
            <a:bodyPr rtlCol="0" anchor="ctr"/>
            <a:lstStyle/>
            <a:p>
              <a:endParaRPr lang="en-US"/>
            </a:p>
          </p:txBody>
        </p:sp>
        <p:sp>
          <p:nvSpPr>
            <p:cNvPr id="76" name="Freeform 75">
              <a:extLst>
                <a:ext uri="{FF2B5EF4-FFF2-40B4-BE49-F238E27FC236}">
                  <a16:creationId xmlns:a16="http://schemas.microsoft.com/office/drawing/2014/main" id="{0C8B9BE2-9741-51EE-D6E9-6E73F491F56C}"/>
                </a:ext>
              </a:extLst>
            </p:cNvPr>
            <p:cNvSpPr/>
            <p:nvPr/>
          </p:nvSpPr>
          <p:spPr>
            <a:xfrm>
              <a:off x="8732453" y="2580947"/>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273"/>
                    <a:pt x="139770" y="0"/>
                    <a:pt x="90056" y="0"/>
                  </a:cubicBezTo>
                </a:path>
              </a:pathLst>
            </a:custGeom>
            <a:solidFill>
              <a:srgbClr val="D2D4D5"/>
            </a:solidFill>
            <a:ln w="8925" cap="flat">
              <a:noFill/>
              <a:prstDash val="solid"/>
              <a:miter/>
            </a:ln>
          </p:spPr>
          <p:txBody>
            <a:bodyPr rtlCol="0" anchor="ctr"/>
            <a:lstStyle/>
            <a:p>
              <a:endParaRPr lang="en-US"/>
            </a:p>
          </p:txBody>
        </p:sp>
        <p:sp>
          <p:nvSpPr>
            <p:cNvPr id="77" name="Freeform 76">
              <a:extLst>
                <a:ext uri="{FF2B5EF4-FFF2-40B4-BE49-F238E27FC236}">
                  <a16:creationId xmlns:a16="http://schemas.microsoft.com/office/drawing/2014/main" id="{E04A0A22-3CED-F5E1-D272-ED799828958C}"/>
                </a:ext>
              </a:extLst>
            </p:cNvPr>
            <p:cNvSpPr/>
            <p:nvPr/>
          </p:nvSpPr>
          <p:spPr>
            <a:xfrm>
              <a:off x="8732453" y="221608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3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2" y="0"/>
                    <a:pt x="0" y="40362"/>
                    <a:pt x="0" y="90101"/>
                  </a:cubicBezTo>
                  <a:cubicBezTo>
                    <a:pt x="0" y="139839"/>
                    <a:pt x="40342" y="180201"/>
                    <a:pt x="90056" y="180201"/>
                  </a:cubicBezTo>
                  <a:cubicBezTo>
                    <a:pt x="139770" y="180201"/>
                    <a:pt x="180113" y="139839"/>
                    <a:pt x="180113" y="90101"/>
                  </a:cubicBezTo>
                  <a:cubicBezTo>
                    <a:pt x="180024" y="40362"/>
                    <a:pt x="139770" y="0"/>
                    <a:pt x="90056" y="0"/>
                  </a:cubicBezTo>
                </a:path>
              </a:pathLst>
            </a:custGeom>
            <a:solidFill>
              <a:srgbClr val="D2D4D5"/>
            </a:solidFill>
            <a:ln w="8925" cap="flat">
              <a:noFill/>
              <a:prstDash val="solid"/>
              <a:miter/>
            </a:ln>
          </p:spPr>
          <p:txBody>
            <a:bodyPr rtlCol="0" anchor="ctr"/>
            <a:lstStyle/>
            <a:p>
              <a:endParaRPr lang="en-US"/>
            </a:p>
          </p:txBody>
        </p:sp>
        <p:sp>
          <p:nvSpPr>
            <p:cNvPr id="78" name="Freeform 77">
              <a:extLst>
                <a:ext uri="{FF2B5EF4-FFF2-40B4-BE49-F238E27FC236}">
                  <a16:creationId xmlns:a16="http://schemas.microsoft.com/office/drawing/2014/main" id="{133A1048-DAD5-6CF2-FC2A-FB2DE197A25F}"/>
                </a:ext>
              </a:extLst>
            </p:cNvPr>
            <p:cNvSpPr/>
            <p:nvPr/>
          </p:nvSpPr>
          <p:spPr>
            <a:xfrm>
              <a:off x="8021104" y="765720"/>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362"/>
                    <a:pt x="139770" y="0"/>
                    <a:pt x="90057" y="0"/>
                  </a:cubicBezTo>
                </a:path>
              </a:pathLst>
            </a:custGeom>
            <a:solidFill>
              <a:srgbClr val="D2D4D5"/>
            </a:solidFill>
            <a:ln w="8925" cap="flat">
              <a:noFill/>
              <a:prstDash val="solid"/>
              <a:miter/>
            </a:ln>
          </p:spPr>
          <p:txBody>
            <a:bodyPr rtlCol="0" anchor="ctr"/>
            <a:lstStyle/>
            <a:p>
              <a:endParaRPr lang="en-US"/>
            </a:p>
          </p:txBody>
        </p:sp>
        <p:sp>
          <p:nvSpPr>
            <p:cNvPr id="79" name="Freeform 78">
              <a:extLst>
                <a:ext uri="{FF2B5EF4-FFF2-40B4-BE49-F238E27FC236}">
                  <a16:creationId xmlns:a16="http://schemas.microsoft.com/office/drawing/2014/main" id="{1C188ED4-1642-4DC9-B500-24207264DC73}"/>
                </a:ext>
              </a:extLst>
            </p:cNvPr>
            <p:cNvSpPr/>
            <p:nvPr/>
          </p:nvSpPr>
          <p:spPr>
            <a:xfrm>
              <a:off x="8021104"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0" y="180201"/>
                    <a:pt x="180113" y="139839"/>
                    <a:pt x="180113" y="90101"/>
                  </a:cubicBezTo>
                  <a:cubicBezTo>
                    <a:pt x="180113" y="40273"/>
                    <a:pt x="139770" y="0"/>
                    <a:pt x="90057" y="0"/>
                  </a:cubicBezTo>
                </a:path>
              </a:pathLst>
            </a:custGeom>
            <a:solidFill>
              <a:srgbClr val="D2D4D5"/>
            </a:solidFill>
            <a:ln w="8925" cap="flat">
              <a:noFill/>
              <a:prstDash val="solid"/>
              <a:miter/>
            </a:ln>
          </p:spPr>
          <p:txBody>
            <a:bodyPr rtlCol="0" anchor="ctr"/>
            <a:lstStyle/>
            <a:p>
              <a:endParaRPr lang="en-US"/>
            </a:p>
          </p:txBody>
        </p:sp>
        <p:sp>
          <p:nvSpPr>
            <p:cNvPr id="80" name="Freeform 79">
              <a:extLst>
                <a:ext uri="{FF2B5EF4-FFF2-40B4-BE49-F238E27FC236}">
                  <a16:creationId xmlns:a16="http://schemas.microsoft.com/office/drawing/2014/main" id="{C9C82084-9369-2FE7-0A77-59D20A08E31E}"/>
                </a:ext>
              </a:extLst>
            </p:cNvPr>
            <p:cNvSpPr/>
            <p:nvPr/>
          </p:nvSpPr>
          <p:spPr>
            <a:xfrm>
              <a:off x="8376778" y="387369"/>
              <a:ext cx="180113" cy="180201"/>
            </a:xfrm>
            <a:custGeom>
              <a:avLst/>
              <a:gdLst>
                <a:gd name="connsiteX0" fmla="*/ 90057 w 180113"/>
                <a:gd name="connsiteY0" fmla="*/ 0 h 180201"/>
                <a:gd name="connsiteX1" fmla="*/ 0 w 180113"/>
                <a:gd name="connsiteY1" fmla="*/ 90101 h 180201"/>
                <a:gd name="connsiteX2" fmla="*/ 90057 w 180113"/>
                <a:gd name="connsiteY2" fmla="*/ 180201 h 180201"/>
                <a:gd name="connsiteX3" fmla="*/ 180113 w 180113"/>
                <a:gd name="connsiteY3" fmla="*/ 90101 h 180201"/>
                <a:gd name="connsiteX4" fmla="*/ 90057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7" y="0"/>
                  </a:moveTo>
                  <a:cubicBezTo>
                    <a:pt x="40343" y="0"/>
                    <a:pt x="0" y="40362"/>
                    <a:pt x="0" y="90101"/>
                  </a:cubicBezTo>
                  <a:cubicBezTo>
                    <a:pt x="0" y="139839"/>
                    <a:pt x="40343" y="180201"/>
                    <a:pt x="90057" y="180201"/>
                  </a:cubicBezTo>
                  <a:cubicBezTo>
                    <a:pt x="139771" y="180201"/>
                    <a:pt x="180113" y="139839"/>
                    <a:pt x="180113" y="90101"/>
                  </a:cubicBezTo>
                  <a:cubicBezTo>
                    <a:pt x="180024" y="40273"/>
                    <a:pt x="139771" y="0"/>
                    <a:pt x="90057" y="0"/>
                  </a:cubicBezTo>
                </a:path>
              </a:pathLst>
            </a:custGeom>
            <a:solidFill>
              <a:srgbClr val="D2D4D5"/>
            </a:solidFill>
            <a:ln w="8925" cap="flat">
              <a:noFill/>
              <a:prstDash val="solid"/>
              <a:miter/>
            </a:ln>
          </p:spPr>
          <p:txBody>
            <a:bodyPr rtlCol="0" anchor="ctr"/>
            <a:lstStyle/>
            <a:p>
              <a:endParaRPr lang="en-US"/>
            </a:p>
          </p:txBody>
        </p:sp>
        <p:sp>
          <p:nvSpPr>
            <p:cNvPr id="81" name="Freeform 80">
              <a:extLst>
                <a:ext uri="{FF2B5EF4-FFF2-40B4-BE49-F238E27FC236}">
                  <a16:creationId xmlns:a16="http://schemas.microsoft.com/office/drawing/2014/main" id="{B21B79C3-4455-EA97-326E-92AF7F750A27}"/>
                </a:ext>
              </a:extLst>
            </p:cNvPr>
            <p:cNvSpPr/>
            <p:nvPr/>
          </p:nvSpPr>
          <p:spPr>
            <a:xfrm>
              <a:off x="10866409" y="2252156"/>
              <a:ext cx="180113" cy="180201"/>
            </a:xfrm>
            <a:custGeom>
              <a:avLst/>
              <a:gdLst>
                <a:gd name="connsiteX0" fmla="*/ 90056 w 180113"/>
                <a:gd name="connsiteY0" fmla="*/ 0 h 180201"/>
                <a:gd name="connsiteX1" fmla="*/ 0 w 180113"/>
                <a:gd name="connsiteY1" fmla="*/ 90100 h 180201"/>
                <a:gd name="connsiteX2" fmla="*/ 90056 w 180113"/>
                <a:gd name="connsiteY2" fmla="*/ 180201 h 180201"/>
                <a:gd name="connsiteX3" fmla="*/ 180114 w 180113"/>
                <a:gd name="connsiteY3" fmla="*/ 90100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0"/>
                  </a:cubicBezTo>
                  <a:cubicBezTo>
                    <a:pt x="0" y="139839"/>
                    <a:pt x="40343" y="180201"/>
                    <a:pt x="90056" y="180201"/>
                  </a:cubicBezTo>
                  <a:cubicBezTo>
                    <a:pt x="139771" y="180201"/>
                    <a:pt x="180114" y="139839"/>
                    <a:pt x="180114" y="90100"/>
                  </a:cubicBezTo>
                  <a:cubicBezTo>
                    <a:pt x="180114" y="40273"/>
                    <a:pt x="139771" y="0"/>
                    <a:pt x="90056" y="0"/>
                  </a:cubicBezTo>
                </a:path>
              </a:pathLst>
            </a:custGeom>
            <a:solidFill>
              <a:srgbClr val="D2D4D5"/>
            </a:solidFill>
            <a:ln w="8925" cap="flat">
              <a:noFill/>
              <a:prstDash val="solid"/>
              <a:miter/>
            </a:ln>
          </p:spPr>
          <p:txBody>
            <a:bodyPr rtlCol="0" anchor="ctr"/>
            <a:lstStyle/>
            <a:p>
              <a:endParaRPr lang="en-US"/>
            </a:p>
          </p:txBody>
        </p:sp>
        <p:sp>
          <p:nvSpPr>
            <p:cNvPr id="82" name="Freeform 81">
              <a:extLst>
                <a:ext uri="{FF2B5EF4-FFF2-40B4-BE49-F238E27FC236}">
                  <a16:creationId xmlns:a16="http://schemas.microsoft.com/office/drawing/2014/main" id="{BAF835D0-0DFB-7ADD-4E8C-0B5EB1D3FA4B}"/>
                </a:ext>
              </a:extLst>
            </p:cNvPr>
            <p:cNvSpPr/>
            <p:nvPr/>
          </p:nvSpPr>
          <p:spPr>
            <a:xfrm>
              <a:off x="10866409" y="2967960"/>
              <a:ext cx="180113" cy="180201"/>
            </a:xfrm>
            <a:custGeom>
              <a:avLst/>
              <a:gdLst>
                <a:gd name="connsiteX0" fmla="*/ 90056 w 180113"/>
                <a:gd name="connsiteY0" fmla="*/ 0 h 180201"/>
                <a:gd name="connsiteX1" fmla="*/ 0 w 180113"/>
                <a:gd name="connsiteY1" fmla="*/ 90101 h 180201"/>
                <a:gd name="connsiteX2" fmla="*/ 90056 w 180113"/>
                <a:gd name="connsiteY2" fmla="*/ 180201 h 180201"/>
                <a:gd name="connsiteX3" fmla="*/ 180114 w 180113"/>
                <a:gd name="connsiteY3" fmla="*/ 90101 h 180201"/>
                <a:gd name="connsiteX4" fmla="*/ 90056 w 180113"/>
                <a:gd name="connsiteY4" fmla="*/ 0 h 1802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113" h="180201">
                  <a:moveTo>
                    <a:pt x="90056" y="0"/>
                  </a:moveTo>
                  <a:cubicBezTo>
                    <a:pt x="40343" y="0"/>
                    <a:pt x="0" y="40362"/>
                    <a:pt x="0" y="90101"/>
                  </a:cubicBezTo>
                  <a:cubicBezTo>
                    <a:pt x="0" y="139839"/>
                    <a:pt x="40343" y="180201"/>
                    <a:pt x="90056" y="180201"/>
                  </a:cubicBezTo>
                  <a:cubicBezTo>
                    <a:pt x="139771" y="180201"/>
                    <a:pt x="180114" y="139839"/>
                    <a:pt x="180114" y="90101"/>
                  </a:cubicBezTo>
                  <a:cubicBezTo>
                    <a:pt x="180114" y="40362"/>
                    <a:pt x="139771" y="0"/>
                    <a:pt x="90056" y="0"/>
                  </a:cubicBezTo>
                </a:path>
              </a:pathLst>
            </a:custGeom>
            <a:solidFill>
              <a:srgbClr val="D2D4D5"/>
            </a:solidFill>
            <a:ln w="8925" cap="flat">
              <a:noFill/>
              <a:prstDash val="solid"/>
              <a:miter/>
            </a:ln>
          </p:spPr>
          <p:txBody>
            <a:bodyPr rtlCol="0" anchor="ctr"/>
            <a:lstStyle/>
            <a:p>
              <a:endParaRPr lang="en-US"/>
            </a:p>
          </p:txBody>
        </p:sp>
      </p:gr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964504" y="1684751"/>
            <a:ext cx="4465529" cy="2022953"/>
          </a:xfrm>
        </p:spPr>
        <p:txBody>
          <a:bodyPr anchor="ctr" anchorCtr="0"/>
          <a:lstStyle>
            <a:lvl1pPr algn="ctr">
              <a:defRPr sz="30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52425" y="304974"/>
            <a:ext cx="3125157" cy="1203325"/>
          </a:xfrm>
        </p:spPr>
        <p:txBody>
          <a:bodyPr/>
          <a:lstStyle>
            <a:lvl1pPr>
              <a:spcBef>
                <a:spcPts val="0"/>
              </a:spcBef>
              <a:spcAft>
                <a:spcPts val="0"/>
              </a:spcAft>
              <a:defRPr sz="900" b="0" i="0">
                <a:solidFill>
                  <a:schemeClr val="bg1"/>
                </a:solidFill>
                <a:latin typeface="ABC Oracle Medium" panose="020B0504040202060203" pitchFamily="34" charset="77"/>
              </a:defRPr>
            </a:lvl1pPr>
            <a:lvl2pPr marL="0" indent="0">
              <a:buNone/>
              <a:defRPr sz="900" b="0" i="0">
                <a:solidFill>
                  <a:schemeClr val="bg1"/>
                </a:solidFill>
                <a:latin typeface="ABC Oracle Medium" panose="020B0504040202060203" pitchFamily="34" charset="77"/>
              </a:defRPr>
            </a:lvl2pPr>
            <a:lvl3pPr marL="180975" indent="-180975">
              <a:tabLst/>
              <a:defRPr sz="900" b="0" i="0">
                <a:solidFill>
                  <a:schemeClr val="bg1"/>
                </a:solidFill>
                <a:latin typeface="ABC Oracle Medium" panose="020B0504040202060203" pitchFamily="34" charset="77"/>
              </a:defRPr>
            </a:lvl3pPr>
            <a:lvl4pPr marL="355600" indent="-174625">
              <a:tabLst/>
              <a:defRPr sz="900" b="0" i="0">
                <a:solidFill>
                  <a:schemeClr val="bg1"/>
                </a:solidFill>
                <a:latin typeface="ABC Oracle Medium" panose="020B0504040202060203" pitchFamily="34" charset="77"/>
              </a:defRPr>
            </a:lvl4pPr>
            <a:lvl5pPr marL="536575" indent="-180975">
              <a:tabLst/>
              <a:defRPr sz="900" b="0" i="0">
                <a:solidFill>
                  <a:schemeClr val="bg1"/>
                </a:solidFill>
                <a:latin typeface="ABC Oracle Medium" panose="020B0504040202060203" pitchFamily="34"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a:noFill/>
        </p:spPr>
        <p:txBody>
          <a:bodyPr/>
          <a:lstStyle>
            <a:lvl1pPr>
              <a:defRPr>
                <a:solidFill>
                  <a:schemeClr val="bg1"/>
                </a:solidFill>
              </a:defRPr>
            </a:lvl1pPr>
          </a:lstStyle>
          <a:p>
            <a:fld id="{741AFF56-1126-4107-9C02-BC0EFBF16431}" type="slidenum">
              <a:rPr lang="en-GB" smtClean="0"/>
              <a:pPr/>
              <a:t>‹#›</a:t>
            </a:fld>
            <a:endParaRPr lang="en-GB" dirty="0"/>
          </a:p>
        </p:txBody>
      </p:sp>
      <p:sp>
        <p:nvSpPr>
          <p:cNvPr id="7" name="Slide Number Placeholder 5">
            <a:extLst>
              <a:ext uri="{FF2B5EF4-FFF2-40B4-BE49-F238E27FC236}">
                <a16:creationId xmlns:a16="http://schemas.microsoft.com/office/drawing/2014/main" id="{981B5E96-C20E-3582-E8AB-6D2499FB1A3C}"/>
              </a:ext>
            </a:extLst>
          </p:cNvPr>
          <p:cNvSpPr txBox="1">
            <a:spLocks/>
          </p:cNvSpPr>
          <p:nvPr userDrawn="1"/>
        </p:nvSpPr>
        <p:spPr>
          <a:xfrm>
            <a:off x="13995253" y="6222159"/>
            <a:ext cx="2743200" cy="365125"/>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accent3"/>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FCAC37BC-346D-51DA-B8FC-D5C95892C05D}"/>
              </a:ext>
            </a:extLst>
          </p:cNvPr>
          <p:cNvSpPr>
            <a:spLocks noGrp="1"/>
          </p:cNvSpPr>
          <p:nvPr>
            <p:ph type="ftr" sz="quarter" idx="3"/>
          </p:nvPr>
        </p:nvSpPr>
        <p:spPr>
          <a:xfrm>
            <a:off x="4037117" y="6587284"/>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9387619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26849" y="288389"/>
            <a:ext cx="5403810" cy="1232435"/>
          </a:xfrm>
        </p:spPr>
        <p:txBody>
          <a:bodyPr/>
          <a:lstStyle>
            <a:lvl1pPr>
              <a:defRPr>
                <a:solidFill>
                  <a:schemeClr val="accent1"/>
                </a:solidFill>
              </a:defRPr>
            </a:lvl1pPr>
          </a:lstStyle>
          <a:p>
            <a:r>
              <a:rPr lang="en-US" dirty="0"/>
              <a:t>Click to edit Master title style</a:t>
            </a:r>
            <a:endParaRPr lang="en-GB" dirty="0"/>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347083" y="1481509"/>
            <a:ext cx="5748917" cy="5066929"/>
          </a:xfrm>
        </p:spPr>
        <p:txBody>
          <a:bodyPr/>
          <a:lstStyle>
            <a:lvl1pPr>
              <a:spcBef>
                <a:spcPts val="0"/>
              </a:spcBef>
              <a:spcAft>
                <a:spcPts val="0"/>
              </a:spcAft>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lvl1pPr>
              <a:defRPr>
                <a:solidFill>
                  <a:schemeClr val="accent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D604D2A8-340C-6811-0193-59710C1F032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080733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321110" y="286185"/>
            <a:ext cx="6571317" cy="780120"/>
          </a:xfrm>
        </p:spPr>
        <p:txBody>
          <a:bodyPr anchor="t" anchorCtr="0"/>
          <a:lstStyle>
            <a:lvl1pPr algn="l">
              <a:defRPr sz="35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338464" y="1122801"/>
            <a:ext cx="6566752"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8" name="Freeform 17">
            <a:extLst>
              <a:ext uri="{FF2B5EF4-FFF2-40B4-BE49-F238E27FC236}">
                <a16:creationId xmlns:a16="http://schemas.microsoft.com/office/drawing/2014/main" id="{476D9EB4-DA8D-7007-E1F1-13594489E635}"/>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13" name="Graphic 11">
            <a:extLst>
              <a:ext uri="{FF2B5EF4-FFF2-40B4-BE49-F238E27FC236}">
                <a16:creationId xmlns:a16="http://schemas.microsoft.com/office/drawing/2014/main" id="{9A47DABB-6B23-B92F-2CE3-C72452A43FFC}"/>
              </a:ext>
            </a:extLst>
          </p:cNvPr>
          <p:cNvSpPr/>
          <p:nvPr/>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E2B1A454-EE21-4091-6B8A-932B60F3789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7100500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hank you">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5113-57A5-9394-9EAC-AE049E0FC471}"/>
              </a:ext>
            </a:extLst>
          </p:cNvPr>
          <p:cNvSpPr>
            <a:spLocks noGrp="1"/>
          </p:cNvSpPr>
          <p:nvPr>
            <p:ph type="ctrTitle"/>
          </p:nvPr>
        </p:nvSpPr>
        <p:spPr>
          <a:xfrm>
            <a:off x="1169811" y="2819273"/>
            <a:ext cx="6571317" cy="780120"/>
          </a:xfrm>
        </p:spPr>
        <p:txBody>
          <a:bodyPr anchor="t" anchorCtr="0"/>
          <a:lstStyle>
            <a:lvl1pPr algn="l">
              <a:defRPr sz="3100" b="0" i="0">
                <a:solidFill>
                  <a:schemeClr val="bg1"/>
                </a:solidFill>
                <a:latin typeface="ABC Oracle Medium" panose="020B0504040202060203" pitchFamily="34" charset="77"/>
              </a:defRPr>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0F1D9585-239A-5710-5FBB-F38F3137D466}"/>
              </a:ext>
            </a:extLst>
          </p:cNvPr>
          <p:cNvSpPr>
            <a:spLocks noGrp="1"/>
          </p:cNvSpPr>
          <p:nvPr>
            <p:ph type="subTitle" idx="1"/>
          </p:nvPr>
        </p:nvSpPr>
        <p:spPr>
          <a:xfrm>
            <a:off x="1187165" y="3624574"/>
            <a:ext cx="6566752" cy="1598604"/>
          </a:xfrm>
        </p:spPr>
        <p:txBody>
          <a:bodyPr anchor="t" anchorCtr="0"/>
          <a:lstStyle>
            <a:lvl1pPr marL="0" indent="0" algn="l">
              <a:spcBef>
                <a:spcPts val="0"/>
              </a:spcBef>
              <a:spcAft>
                <a:spcPts val="0"/>
              </a:spcAft>
              <a:buNone/>
              <a:defRPr sz="1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11" name="Graphic 9">
            <a:extLst>
              <a:ext uri="{FF2B5EF4-FFF2-40B4-BE49-F238E27FC236}">
                <a16:creationId xmlns:a16="http://schemas.microsoft.com/office/drawing/2014/main" id="{7C687F61-C361-715E-64E1-F940513FF331}"/>
              </a:ext>
            </a:extLst>
          </p:cNvPr>
          <p:cNvSpPr/>
          <p:nvPr/>
        </p:nvSpPr>
        <p:spPr>
          <a:xfrm>
            <a:off x="333637" y="298711"/>
            <a:ext cx="2237988" cy="1392303"/>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0C6C589F-6B53-EA41-A888-1CADBA5F4255}"/>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15291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6" name="Freeform 5">
            <a:extLst>
              <a:ext uri="{FF2B5EF4-FFF2-40B4-BE49-F238E27FC236}">
                <a16:creationId xmlns:a16="http://schemas.microsoft.com/office/drawing/2014/main" id="{D9883D46-8A8A-539B-4F87-C864BBE9A1FC}"/>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7" name="Picture Placeholder 20">
            <a:extLst>
              <a:ext uri="{FF2B5EF4-FFF2-40B4-BE49-F238E27FC236}">
                <a16:creationId xmlns:a16="http://schemas.microsoft.com/office/drawing/2014/main" id="{D2909ECF-720F-DB40-98FC-071C2A0D928E}"/>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10" name="Graphic 16">
            <a:extLst>
              <a:ext uri="{FF2B5EF4-FFF2-40B4-BE49-F238E27FC236}">
                <a16:creationId xmlns:a16="http://schemas.microsoft.com/office/drawing/2014/main" id="{348D57BA-ABBE-729C-59D1-961D617C7CE8}"/>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3" name="Footer Placeholder 4">
            <a:extLst>
              <a:ext uri="{FF2B5EF4-FFF2-40B4-BE49-F238E27FC236}">
                <a16:creationId xmlns:a16="http://schemas.microsoft.com/office/drawing/2014/main" id="{DCF7CA04-A556-4280-7BED-717528D657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33451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Section 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bg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bg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bg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B9690DE6-400F-C9FE-AC94-D5789487857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6249129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Section Titl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3" y="269601"/>
            <a:ext cx="5781678" cy="886673"/>
          </a:xfrm>
        </p:spPr>
        <p:txBody>
          <a:bodyPr/>
          <a:lstStyle>
            <a:lvl1pPr>
              <a:defRPr sz="4200" b="0" i="0">
                <a:solidFill>
                  <a:schemeClr val="accent1"/>
                </a:solidFill>
                <a:latin typeface="+mj-lt"/>
              </a:defRPr>
            </a:lvl1pPr>
          </a:lstStyle>
          <a:p>
            <a:r>
              <a:rPr lang="en-US" dirty="0"/>
              <a:t>Click to edit Master</a:t>
            </a:r>
            <a:endParaRPr lang="en-GB" dirty="0"/>
          </a:p>
        </p:txBody>
      </p:sp>
      <p:sp>
        <p:nvSpPr>
          <p:cNvPr id="5" name="Graphic 11">
            <a:extLst>
              <a:ext uri="{FF2B5EF4-FFF2-40B4-BE49-F238E27FC236}">
                <a16:creationId xmlns:a16="http://schemas.microsoft.com/office/drawing/2014/main" id="{306EF912-77FF-EC72-7590-3D1604547AA0}"/>
              </a:ext>
            </a:extLst>
          </p:cNvPr>
          <p:cNvSpPr/>
          <p:nvPr userDrawn="1"/>
        </p:nvSpPr>
        <p:spPr>
          <a:xfrm>
            <a:off x="9244208" y="317500"/>
            <a:ext cx="2636642" cy="1008569"/>
          </a:xfrm>
          <a:custGeom>
            <a:avLst/>
            <a:gdLst>
              <a:gd name="connsiteX0" fmla="*/ 4115562 w 4188999"/>
              <a:gd name="connsiteY0" fmla="*/ 1595750 h 1602377"/>
              <a:gd name="connsiteX1" fmla="*/ 4189000 w 4188999"/>
              <a:gd name="connsiteY1" fmla="*/ 1522747 h 1602377"/>
              <a:gd name="connsiteX2" fmla="*/ 4115562 w 4188999"/>
              <a:gd name="connsiteY2" fmla="*/ 1450690 h 1602377"/>
              <a:gd name="connsiteX3" fmla="*/ 4042124 w 4188999"/>
              <a:gd name="connsiteY3" fmla="*/ 1522747 h 1602377"/>
              <a:gd name="connsiteX4" fmla="*/ 4115562 w 4188999"/>
              <a:gd name="connsiteY4" fmla="*/ 1595750 h 1602377"/>
              <a:gd name="connsiteX5" fmla="*/ 3601307 w 4188999"/>
              <a:gd name="connsiteY5" fmla="*/ 1296067 h 1602377"/>
              <a:gd name="connsiteX6" fmla="*/ 3731038 w 4188999"/>
              <a:gd name="connsiteY6" fmla="*/ 1179414 h 1602377"/>
              <a:gd name="connsiteX7" fmla="*/ 3859816 w 4188999"/>
              <a:gd name="connsiteY7" fmla="*/ 1296067 h 1602377"/>
              <a:gd name="connsiteX8" fmla="*/ 3601307 w 4188999"/>
              <a:gd name="connsiteY8" fmla="*/ 1296067 h 1602377"/>
              <a:gd name="connsiteX9" fmla="*/ 3735800 w 4188999"/>
              <a:gd name="connsiteY9" fmla="*/ 1602378 h 1602377"/>
              <a:gd name="connsiteX10" fmla="*/ 3960019 w 4188999"/>
              <a:gd name="connsiteY10" fmla="*/ 1462053 h 1602377"/>
              <a:gd name="connsiteX11" fmla="*/ 3839813 w 4188999"/>
              <a:gd name="connsiteY11" fmla="*/ 1462053 h 1602377"/>
              <a:gd name="connsiteX12" fmla="*/ 3737705 w 4188999"/>
              <a:gd name="connsiteY12" fmla="*/ 1513278 h 1602377"/>
              <a:gd name="connsiteX13" fmla="*/ 3599403 w 4188999"/>
              <a:gd name="connsiteY13" fmla="*/ 1378634 h 1602377"/>
              <a:gd name="connsiteX14" fmla="*/ 3973354 w 4188999"/>
              <a:gd name="connsiteY14" fmla="*/ 1378634 h 1602377"/>
              <a:gd name="connsiteX15" fmla="*/ 3728180 w 4188999"/>
              <a:gd name="connsiteY15" fmla="*/ 1089367 h 1602377"/>
              <a:gd name="connsiteX16" fmla="*/ 3483959 w 4188999"/>
              <a:gd name="connsiteY16" fmla="*/ 1347387 h 1602377"/>
              <a:gd name="connsiteX17" fmla="*/ 3735800 w 4188999"/>
              <a:gd name="connsiteY17" fmla="*/ 1602378 h 1602377"/>
              <a:gd name="connsiteX18" fmla="*/ 3363754 w 4188999"/>
              <a:gd name="connsiteY18" fmla="*/ 1592909 h 1602377"/>
              <a:gd name="connsiteX19" fmla="*/ 3436239 w 4188999"/>
              <a:gd name="connsiteY19" fmla="*/ 1583441 h 1602377"/>
              <a:gd name="connsiteX20" fmla="*/ 3436239 w 4188999"/>
              <a:gd name="connsiteY20" fmla="*/ 1500969 h 1602377"/>
              <a:gd name="connsiteX21" fmla="*/ 3394234 w 4188999"/>
              <a:gd name="connsiteY21" fmla="*/ 1505703 h 1602377"/>
              <a:gd name="connsiteX22" fmla="*/ 3329369 w 4188999"/>
              <a:gd name="connsiteY22" fmla="*/ 1428912 h 1602377"/>
              <a:gd name="connsiteX23" fmla="*/ 3329369 w 4188999"/>
              <a:gd name="connsiteY23" fmla="*/ 1191818 h 1602377"/>
              <a:gd name="connsiteX24" fmla="*/ 3426714 w 4188999"/>
              <a:gd name="connsiteY24" fmla="*/ 1191818 h 1602377"/>
              <a:gd name="connsiteX25" fmla="*/ 3426714 w 4188999"/>
              <a:gd name="connsiteY25" fmla="*/ 1103570 h 1602377"/>
              <a:gd name="connsiteX26" fmla="*/ 3329369 w 4188999"/>
              <a:gd name="connsiteY26" fmla="*/ 1103570 h 1602377"/>
              <a:gd name="connsiteX27" fmla="*/ 3329369 w 4188999"/>
              <a:gd name="connsiteY27" fmla="*/ 961256 h 1602377"/>
              <a:gd name="connsiteX28" fmla="*/ 3218688 w 4188999"/>
              <a:gd name="connsiteY28" fmla="*/ 961256 h 1602377"/>
              <a:gd name="connsiteX29" fmla="*/ 3218688 w 4188999"/>
              <a:gd name="connsiteY29" fmla="*/ 1103570 h 1602377"/>
              <a:gd name="connsiteX30" fmla="*/ 3135725 w 4188999"/>
              <a:gd name="connsiteY30" fmla="*/ 1103570 h 1602377"/>
              <a:gd name="connsiteX31" fmla="*/ 3135725 w 4188999"/>
              <a:gd name="connsiteY31" fmla="*/ 1191818 h 1602377"/>
              <a:gd name="connsiteX32" fmla="*/ 3218688 w 4188999"/>
              <a:gd name="connsiteY32" fmla="*/ 1191818 h 1602377"/>
              <a:gd name="connsiteX33" fmla="*/ 3218688 w 4188999"/>
              <a:gd name="connsiteY33" fmla="*/ 1449743 h 1602377"/>
              <a:gd name="connsiteX34" fmla="*/ 3363754 w 4188999"/>
              <a:gd name="connsiteY34" fmla="*/ 1592909 h 1602377"/>
              <a:gd name="connsiteX35" fmla="*/ 2815209 w 4188999"/>
              <a:gd name="connsiteY35" fmla="*/ 1602378 h 1602377"/>
              <a:gd name="connsiteX36" fmla="*/ 2952560 w 4188999"/>
              <a:gd name="connsiteY36" fmla="*/ 1528428 h 1602377"/>
              <a:gd name="connsiteX37" fmla="*/ 2952560 w 4188999"/>
              <a:gd name="connsiteY37" fmla="*/ 1588175 h 1602377"/>
              <a:gd name="connsiteX38" fmla="*/ 3064193 w 4188999"/>
              <a:gd name="connsiteY38" fmla="*/ 1588175 h 1602377"/>
              <a:gd name="connsiteX39" fmla="*/ 3064193 w 4188999"/>
              <a:gd name="connsiteY39" fmla="*/ 1103570 h 1602377"/>
              <a:gd name="connsiteX40" fmla="*/ 2950655 w 4188999"/>
              <a:gd name="connsiteY40" fmla="*/ 1103570 h 1602377"/>
              <a:gd name="connsiteX41" fmla="*/ 2950655 w 4188999"/>
              <a:gd name="connsiteY41" fmla="*/ 1372006 h 1602377"/>
              <a:gd name="connsiteX42" fmla="*/ 2848547 w 4188999"/>
              <a:gd name="connsiteY42" fmla="*/ 1509490 h 1602377"/>
              <a:gd name="connsiteX43" fmla="*/ 2766536 w 4188999"/>
              <a:gd name="connsiteY43" fmla="*/ 1407040 h 1602377"/>
              <a:gd name="connsiteX44" fmla="*/ 2766536 w 4188999"/>
              <a:gd name="connsiteY44" fmla="*/ 1103570 h 1602377"/>
              <a:gd name="connsiteX45" fmla="*/ 2652998 w 4188999"/>
              <a:gd name="connsiteY45" fmla="*/ 1103570 h 1602377"/>
              <a:gd name="connsiteX46" fmla="*/ 2652998 w 4188999"/>
              <a:gd name="connsiteY46" fmla="*/ 1424178 h 1602377"/>
              <a:gd name="connsiteX47" fmla="*/ 2815209 w 4188999"/>
              <a:gd name="connsiteY47" fmla="*/ 1602378 h 1602377"/>
              <a:gd name="connsiteX48" fmla="*/ 2499360 w 4188999"/>
              <a:gd name="connsiteY48" fmla="*/ 1592909 h 1602377"/>
              <a:gd name="connsiteX49" fmla="*/ 2571845 w 4188999"/>
              <a:gd name="connsiteY49" fmla="*/ 1583441 h 1602377"/>
              <a:gd name="connsiteX50" fmla="*/ 2571845 w 4188999"/>
              <a:gd name="connsiteY50" fmla="*/ 1500969 h 1602377"/>
              <a:gd name="connsiteX51" fmla="*/ 2529840 w 4188999"/>
              <a:gd name="connsiteY51" fmla="*/ 1505703 h 1602377"/>
              <a:gd name="connsiteX52" fmla="*/ 2464975 w 4188999"/>
              <a:gd name="connsiteY52" fmla="*/ 1428912 h 1602377"/>
              <a:gd name="connsiteX53" fmla="*/ 2464975 w 4188999"/>
              <a:gd name="connsiteY53" fmla="*/ 1191818 h 1602377"/>
              <a:gd name="connsiteX54" fmla="*/ 2562320 w 4188999"/>
              <a:gd name="connsiteY54" fmla="*/ 1191818 h 1602377"/>
              <a:gd name="connsiteX55" fmla="*/ 2562320 w 4188999"/>
              <a:gd name="connsiteY55" fmla="*/ 1103570 h 1602377"/>
              <a:gd name="connsiteX56" fmla="*/ 2465070 w 4188999"/>
              <a:gd name="connsiteY56" fmla="*/ 1103570 h 1602377"/>
              <a:gd name="connsiteX57" fmla="*/ 2465070 w 4188999"/>
              <a:gd name="connsiteY57" fmla="*/ 961256 h 1602377"/>
              <a:gd name="connsiteX58" fmla="*/ 2354390 w 4188999"/>
              <a:gd name="connsiteY58" fmla="*/ 961256 h 1602377"/>
              <a:gd name="connsiteX59" fmla="*/ 2354390 w 4188999"/>
              <a:gd name="connsiteY59" fmla="*/ 1103570 h 1602377"/>
              <a:gd name="connsiteX60" fmla="*/ 2271427 w 4188999"/>
              <a:gd name="connsiteY60" fmla="*/ 1103570 h 1602377"/>
              <a:gd name="connsiteX61" fmla="*/ 2271427 w 4188999"/>
              <a:gd name="connsiteY61" fmla="*/ 1191818 h 1602377"/>
              <a:gd name="connsiteX62" fmla="*/ 2354390 w 4188999"/>
              <a:gd name="connsiteY62" fmla="*/ 1191818 h 1602377"/>
              <a:gd name="connsiteX63" fmla="*/ 2354390 w 4188999"/>
              <a:gd name="connsiteY63" fmla="*/ 1449743 h 1602377"/>
              <a:gd name="connsiteX64" fmla="*/ 2499360 w 4188999"/>
              <a:gd name="connsiteY64" fmla="*/ 1592909 h 1602377"/>
              <a:gd name="connsiteX65" fmla="*/ 2069116 w 4188999"/>
              <a:gd name="connsiteY65" fmla="*/ 980194 h 1602377"/>
              <a:gd name="connsiteX66" fmla="*/ 2143506 w 4188999"/>
              <a:gd name="connsiteY66" fmla="*/ 1054144 h 1602377"/>
              <a:gd name="connsiteX67" fmla="*/ 2217896 w 4188999"/>
              <a:gd name="connsiteY67" fmla="*/ 980194 h 1602377"/>
              <a:gd name="connsiteX68" fmla="*/ 2143506 w 4188999"/>
              <a:gd name="connsiteY68" fmla="*/ 905297 h 1602377"/>
              <a:gd name="connsiteX69" fmla="*/ 2069116 w 4188999"/>
              <a:gd name="connsiteY69" fmla="*/ 980194 h 1602377"/>
              <a:gd name="connsiteX70" fmla="*/ 2087213 w 4188999"/>
              <a:gd name="connsiteY70" fmla="*/ 1588175 h 1602377"/>
              <a:gd name="connsiteX71" fmla="*/ 2199799 w 4188999"/>
              <a:gd name="connsiteY71" fmla="*/ 1588175 h 1602377"/>
              <a:gd name="connsiteX72" fmla="*/ 2199799 w 4188999"/>
              <a:gd name="connsiteY72" fmla="*/ 1103570 h 1602377"/>
              <a:gd name="connsiteX73" fmla="*/ 2087213 w 4188999"/>
              <a:gd name="connsiteY73" fmla="*/ 1103570 h 1602377"/>
              <a:gd name="connsiteX74" fmla="*/ 2087213 w 4188999"/>
              <a:gd name="connsiteY74" fmla="*/ 1588175 h 1602377"/>
              <a:gd name="connsiteX75" fmla="*/ 1928908 w 4188999"/>
              <a:gd name="connsiteY75" fmla="*/ 1592909 h 1602377"/>
              <a:gd name="connsiteX76" fmla="*/ 2001393 w 4188999"/>
              <a:gd name="connsiteY76" fmla="*/ 1583441 h 1602377"/>
              <a:gd name="connsiteX77" fmla="*/ 2001393 w 4188999"/>
              <a:gd name="connsiteY77" fmla="*/ 1500969 h 1602377"/>
              <a:gd name="connsiteX78" fmla="*/ 1959388 w 4188999"/>
              <a:gd name="connsiteY78" fmla="*/ 1505703 h 1602377"/>
              <a:gd name="connsiteX79" fmla="*/ 1894523 w 4188999"/>
              <a:gd name="connsiteY79" fmla="*/ 1428912 h 1602377"/>
              <a:gd name="connsiteX80" fmla="*/ 1894523 w 4188999"/>
              <a:gd name="connsiteY80" fmla="*/ 1191818 h 1602377"/>
              <a:gd name="connsiteX81" fmla="*/ 1991868 w 4188999"/>
              <a:gd name="connsiteY81" fmla="*/ 1191818 h 1602377"/>
              <a:gd name="connsiteX82" fmla="*/ 1991868 w 4188999"/>
              <a:gd name="connsiteY82" fmla="*/ 1103570 h 1602377"/>
              <a:gd name="connsiteX83" fmla="*/ 1894523 w 4188999"/>
              <a:gd name="connsiteY83" fmla="*/ 1103570 h 1602377"/>
              <a:gd name="connsiteX84" fmla="*/ 1894523 w 4188999"/>
              <a:gd name="connsiteY84" fmla="*/ 961256 h 1602377"/>
              <a:gd name="connsiteX85" fmla="*/ 1783842 w 4188999"/>
              <a:gd name="connsiteY85" fmla="*/ 961256 h 1602377"/>
              <a:gd name="connsiteX86" fmla="*/ 1783842 w 4188999"/>
              <a:gd name="connsiteY86" fmla="*/ 1103570 h 1602377"/>
              <a:gd name="connsiteX87" fmla="*/ 1700879 w 4188999"/>
              <a:gd name="connsiteY87" fmla="*/ 1103570 h 1602377"/>
              <a:gd name="connsiteX88" fmla="*/ 1700879 w 4188999"/>
              <a:gd name="connsiteY88" fmla="*/ 1191818 h 1602377"/>
              <a:gd name="connsiteX89" fmla="*/ 1783842 w 4188999"/>
              <a:gd name="connsiteY89" fmla="*/ 1191818 h 1602377"/>
              <a:gd name="connsiteX90" fmla="*/ 1783842 w 4188999"/>
              <a:gd name="connsiteY90" fmla="*/ 1449743 h 1602377"/>
              <a:gd name="connsiteX91" fmla="*/ 1928908 w 4188999"/>
              <a:gd name="connsiteY91" fmla="*/ 1592909 h 1602377"/>
              <a:gd name="connsiteX92" fmla="*/ 1450848 w 4188999"/>
              <a:gd name="connsiteY92" fmla="*/ 1602378 h 1602377"/>
              <a:gd name="connsiteX93" fmla="*/ 1666494 w 4188999"/>
              <a:gd name="connsiteY93" fmla="*/ 1444914 h 1602377"/>
              <a:gd name="connsiteX94" fmla="*/ 1488091 w 4188999"/>
              <a:gd name="connsiteY94" fmla="*/ 1298813 h 1602377"/>
              <a:gd name="connsiteX95" fmla="*/ 1428941 w 4188999"/>
              <a:gd name="connsiteY95" fmla="*/ 1285557 h 1602377"/>
              <a:gd name="connsiteX96" fmla="*/ 1351693 w 4188999"/>
              <a:gd name="connsiteY96" fmla="*/ 1229598 h 1602377"/>
              <a:gd name="connsiteX97" fmla="*/ 1435608 w 4188999"/>
              <a:gd name="connsiteY97" fmla="*/ 1172691 h 1602377"/>
              <a:gd name="connsiteX98" fmla="*/ 1535811 w 4188999"/>
              <a:gd name="connsiteY98" fmla="*/ 1234332 h 1602377"/>
              <a:gd name="connsiteX99" fmla="*/ 1649349 w 4188999"/>
              <a:gd name="connsiteY99" fmla="*/ 1234332 h 1602377"/>
              <a:gd name="connsiteX100" fmla="*/ 1436561 w 4188999"/>
              <a:gd name="connsiteY100" fmla="*/ 1090219 h 1602377"/>
              <a:gd name="connsiteX101" fmla="*/ 1236155 w 4188999"/>
              <a:gd name="connsiteY101" fmla="*/ 1236320 h 1602377"/>
              <a:gd name="connsiteX102" fmla="*/ 1400270 w 4188999"/>
              <a:gd name="connsiteY102" fmla="*/ 1380433 h 1602377"/>
              <a:gd name="connsiteX103" fmla="*/ 1457516 w 4188999"/>
              <a:gd name="connsiteY103" fmla="*/ 1392742 h 1602377"/>
              <a:gd name="connsiteX104" fmla="*/ 1551051 w 4188999"/>
              <a:gd name="connsiteY104" fmla="*/ 1456277 h 1602377"/>
              <a:gd name="connsiteX105" fmla="*/ 1456563 w 4188999"/>
              <a:gd name="connsiteY105" fmla="*/ 1518864 h 1602377"/>
              <a:gd name="connsiteX106" fmla="*/ 1341120 w 4188999"/>
              <a:gd name="connsiteY106" fmla="*/ 1437339 h 1602377"/>
              <a:gd name="connsiteX107" fmla="*/ 1219010 w 4188999"/>
              <a:gd name="connsiteY107" fmla="*/ 1437339 h 1602377"/>
              <a:gd name="connsiteX108" fmla="*/ 1450848 w 4188999"/>
              <a:gd name="connsiteY108" fmla="*/ 1602378 h 1602377"/>
              <a:gd name="connsiteX109" fmla="*/ 720090 w 4188999"/>
              <a:gd name="connsiteY109" fmla="*/ 1588175 h 1602377"/>
              <a:gd name="connsiteX110" fmla="*/ 833628 w 4188999"/>
              <a:gd name="connsiteY110" fmla="*/ 1588175 h 1602377"/>
              <a:gd name="connsiteX111" fmla="*/ 833628 w 4188999"/>
              <a:gd name="connsiteY111" fmla="*/ 1317845 h 1602377"/>
              <a:gd name="connsiteX112" fmla="*/ 943356 w 4188999"/>
              <a:gd name="connsiteY112" fmla="*/ 1182254 h 1602377"/>
              <a:gd name="connsiteX113" fmla="*/ 1023461 w 4188999"/>
              <a:gd name="connsiteY113" fmla="*/ 1275236 h 1602377"/>
              <a:gd name="connsiteX114" fmla="*/ 1023461 w 4188999"/>
              <a:gd name="connsiteY114" fmla="*/ 1588175 h 1602377"/>
              <a:gd name="connsiteX115" fmla="*/ 1137952 w 4188999"/>
              <a:gd name="connsiteY115" fmla="*/ 1588175 h 1602377"/>
              <a:gd name="connsiteX116" fmla="*/ 1137952 w 4188999"/>
              <a:gd name="connsiteY116" fmla="*/ 1265673 h 1602377"/>
              <a:gd name="connsiteX117" fmla="*/ 975741 w 4188999"/>
              <a:gd name="connsiteY117" fmla="*/ 1089272 h 1602377"/>
              <a:gd name="connsiteX118" fmla="*/ 830675 w 4188999"/>
              <a:gd name="connsiteY118" fmla="*/ 1166063 h 1602377"/>
              <a:gd name="connsiteX119" fmla="*/ 830675 w 4188999"/>
              <a:gd name="connsiteY119" fmla="*/ 1103475 h 1602377"/>
              <a:gd name="connsiteX120" fmla="*/ 720090 w 4188999"/>
              <a:gd name="connsiteY120" fmla="*/ 1103475 h 1602377"/>
              <a:gd name="connsiteX121" fmla="*/ 720090 w 4188999"/>
              <a:gd name="connsiteY121" fmla="*/ 1588175 h 1602377"/>
              <a:gd name="connsiteX122" fmla="*/ 471964 w 4188999"/>
              <a:gd name="connsiteY122" fmla="*/ 1588175 h 1602377"/>
              <a:gd name="connsiteX123" fmla="*/ 591217 w 4188999"/>
              <a:gd name="connsiteY123" fmla="*/ 1588175 h 1602377"/>
              <a:gd name="connsiteX124" fmla="*/ 591217 w 4188999"/>
              <a:gd name="connsiteY124" fmla="*/ 924329 h 1602377"/>
              <a:gd name="connsiteX125" fmla="*/ 471964 w 4188999"/>
              <a:gd name="connsiteY125" fmla="*/ 924329 h 1602377"/>
              <a:gd name="connsiteX126" fmla="*/ 471964 w 4188999"/>
              <a:gd name="connsiteY126" fmla="*/ 1588175 h 1602377"/>
              <a:gd name="connsiteX127" fmla="*/ 3960971 w 4188999"/>
              <a:gd name="connsiteY127" fmla="*/ 697081 h 1602377"/>
              <a:gd name="connsiteX128" fmla="*/ 4176617 w 4188999"/>
              <a:gd name="connsiteY128" fmla="*/ 539618 h 1602377"/>
              <a:gd name="connsiteX129" fmla="*/ 3998214 w 4188999"/>
              <a:gd name="connsiteY129" fmla="*/ 393517 h 1602377"/>
              <a:gd name="connsiteX130" fmla="*/ 3939064 w 4188999"/>
              <a:gd name="connsiteY130" fmla="*/ 380261 h 1602377"/>
              <a:gd name="connsiteX131" fmla="*/ 3861816 w 4188999"/>
              <a:gd name="connsiteY131" fmla="*/ 324301 h 1602377"/>
              <a:gd name="connsiteX132" fmla="*/ 3945731 w 4188999"/>
              <a:gd name="connsiteY132" fmla="*/ 267394 h 1602377"/>
              <a:gd name="connsiteX133" fmla="*/ 4045934 w 4188999"/>
              <a:gd name="connsiteY133" fmla="*/ 329035 h 1602377"/>
              <a:gd name="connsiteX134" fmla="*/ 4159472 w 4188999"/>
              <a:gd name="connsiteY134" fmla="*/ 329035 h 1602377"/>
              <a:gd name="connsiteX135" fmla="*/ 3946684 w 4188999"/>
              <a:gd name="connsiteY135" fmla="*/ 184923 h 1602377"/>
              <a:gd name="connsiteX136" fmla="*/ 3746278 w 4188999"/>
              <a:gd name="connsiteY136" fmla="*/ 331024 h 1602377"/>
              <a:gd name="connsiteX137" fmla="*/ 3910394 w 4188999"/>
              <a:gd name="connsiteY137" fmla="*/ 475136 h 1602377"/>
              <a:gd name="connsiteX138" fmla="*/ 3967639 w 4188999"/>
              <a:gd name="connsiteY138" fmla="*/ 487446 h 1602377"/>
              <a:gd name="connsiteX139" fmla="*/ 4061174 w 4188999"/>
              <a:gd name="connsiteY139" fmla="*/ 550980 h 1602377"/>
              <a:gd name="connsiteX140" fmla="*/ 3966686 w 4188999"/>
              <a:gd name="connsiteY140" fmla="*/ 613568 h 1602377"/>
              <a:gd name="connsiteX141" fmla="*/ 3851243 w 4188999"/>
              <a:gd name="connsiteY141" fmla="*/ 532043 h 1602377"/>
              <a:gd name="connsiteX142" fmla="*/ 3729133 w 4188999"/>
              <a:gd name="connsiteY142" fmla="*/ 532043 h 1602377"/>
              <a:gd name="connsiteX143" fmla="*/ 3960971 w 4188999"/>
              <a:gd name="connsiteY143" fmla="*/ 697081 h 1602377"/>
              <a:gd name="connsiteX144" fmla="*/ 3307747 w 4188999"/>
              <a:gd name="connsiteY144" fmla="*/ 390771 h 1602377"/>
              <a:gd name="connsiteX145" fmla="*/ 3437478 w 4188999"/>
              <a:gd name="connsiteY145" fmla="*/ 274117 h 1602377"/>
              <a:gd name="connsiteX146" fmla="*/ 3566255 w 4188999"/>
              <a:gd name="connsiteY146" fmla="*/ 390771 h 1602377"/>
              <a:gd name="connsiteX147" fmla="*/ 3307747 w 4188999"/>
              <a:gd name="connsiteY147" fmla="*/ 390771 h 1602377"/>
              <a:gd name="connsiteX148" fmla="*/ 3442240 w 4188999"/>
              <a:gd name="connsiteY148" fmla="*/ 697081 h 1602377"/>
              <a:gd name="connsiteX149" fmla="*/ 3666458 w 4188999"/>
              <a:gd name="connsiteY149" fmla="*/ 556756 h 1602377"/>
              <a:gd name="connsiteX150" fmla="*/ 3546253 w 4188999"/>
              <a:gd name="connsiteY150" fmla="*/ 556756 h 1602377"/>
              <a:gd name="connsiteX151" fmla="*/ 3444145 w 4188999"/>
              <a:gd name="connsiteY151" fmla="*/ 607981 h 1602377"/>
              <a:gd name="connsiteX152" fmla="*/ 3305842 w 4188999"/>
              <a:gd name="connsiteY152" fmla="*/ 473337 h 1602377"/>
              <a:gd name="connsiteX153" fmla="*/ 3679889 w 4188999"/>
              <a:gd name="connsiteY153" fmla="*/ 473337 h 1602377"/>
              <a:gd name="connsiteX154" fmla="*/ 3434715 w 4188999"/>
              <a:gd name="connsiteY154" fmla="*/ 184070 h 1602377"/>
              <a:gd name="connsiteX155" fmla="*/ 3190494 w 4188999"/>
              <a:gd name="connsiteY155" fmla="*/ 441996 h 1602377"/>
              <a:gd name="connsiteX156" fmla="*/ 3442240 w 4188999"/>
              <a:gd name="connsiteY156" fmla="*/ 697081 h 1602377"/>
              <a:gd name="connsiteX157" fmla="*/ 2968371 w 4188999"/>
              <a:gd name="connsiteY157" fmla="*/ 74897 h 1602377"/>
              <a:gd name="connsiteX158" fmla="*/ 3042761 w 4188999"/>
              <a:gd name="connsiteY158" fmla="*/ 148847 h 1602377"/>
              <a:gd name="connsiteX159" fmla="*/ 3117152 w 4188999"/>
              <a:gd name="connsiteY159" fmla="*/ 74897 h 1602377"/>
              <a:gd name="connsiteX160" fmla="*/ 3042761 w 4188999"/>
              <a:gd name="connsiteY160" fmla="*/ 0 h 1602377"/>
              <a:gd name="connsiteX161" fmla="*/ 2968371 w 4188999"/>
              <a:gd name="connsiteY161" fmla="*/ 74897 h 1602377"/>
              <a:gd name="connsiteX162" fmla="*/ 2986469 w 4188999"/>
              <a:gd name="connsiteY162" fmla="*/ 682878 h 1602377"/>
              <a:gd name="connsiteX163" fmla="*/ 3099054 w 4188999"/>
              <a:gd name="connsiteY163" fmla="*/ 682878 h 1602377"/>
              <a:gd name="connsiteX164" fmla="*/ 3099054 w 4188999"/>
              <a:gd name="connsiteY164" fmla="*/ 198179 h 1602377"/>
              <a:gd name="connsiteX165" fmla="*/ 2986469 w 4188999"/>
              <a:gd name="connsiteY165" fmla="*/ 198179 h 1602377"/>
              <a:gd name="connsiteX166" fmla="*/ 2986469 w 4188999"/>
              <a:gd name="connsiteY166" fmla="*/ 682878 h 1602377"/>
              <a:gd name="connsiteX167" fmla="*/ 2628995 w 4188999"/>
              <a:gd name="connsiteY167" fmla="*/ 682878 h 1602377"/>
              <a:gd name="connsiteX168" fmla="*/ 2742533 w 4188999"/>
              <a:gd name="connsiteY168" fmla="*/ 682878 h 1602377"/>
              <a:gd name="connsiteX169" fmla="*/ 2742533 w 4188999"/>
              <a:gd name="connsiteY169" fmla="*/ 463774 h 1602377"/>
              <a:gd name="connsiteX170" fmla="*/ 2826449 w 4188999"/>
              <a:gd name="connsiteY170" fmla="*/ 299682 h 1602377"/>
              <a:gd name="connsiteX171" fmla="*/ 2913316 w 4188999"/>
              <a:gd name="connsiteY171" fmla="*/ 292108 h 1602377"/>
              <a:gd name="connsiteX172" fmla="*/ 2913316 w 4188999"/>
              <a:gd name="connsiteY172" fmla="*/ 183976 h 1602377"/>
              <a:gd name="connsiteX173" fmla="*/ 2739676 w 4188999"/>
              <a:gd name="connsiteY173" fmla="*/ 297789 h 1602377"/>
              <a:gd name="connsiteX174" fmla="*/ 2739676 w 4188999"/>
              <a:gd name="connsiteY174" fmla="*/ 198179 h 1602377"/>
              <a:gd name="connsiteX175" fmla="*/ 2628995 w 4188999"/>
              <a:gd name="connsiteY175" fmla="*/ 198179 h 1602377"/>
              <a:gd name="connsiteX176" fmla="*/ 2628995 w 4188999"/>
              <a:gd name="connsiteY176" fmla="*/ 682878 h 1602377"/>
              <a:gd name="connsiteX177" fmla="*/ 2140744 w 4188999"/>
              <a:gd name="connsiteY177" fmla="*/ 440102 h 1602377"/>
              <a:gd name="connsiteX178" fmla="*/ 2264759 w 4188999"/>
              <a:gd name="connsiteY178" fmla="*/ 275064 h 1602377"/>
              <a:gd name="connsiteX179" fmla="*/ 2392585 w 4188999"/>
              <a:gd name="connsiteY179" fmla="*/ 440102 h 1602377"/>
              <a:gd name="connsiteX180" fmla="*/ 2264759 w 4188999"/>
              <a:gd name="connsiteY180" fmla="*/ 607034 h 1602377"/>
              <a:gd name="connsiteX181" fmla="*/ 2140744 w 4188999"/>
              <a:gd name="connsiteY181" fmla="*/ 440102 h 1602377"/>
              <a:gd name="connsiteX182" fmla="*/ 2242852 w 4188999"/>
              <a:gd name="connsiteY182" fmla="*/ 697081 h 1602377"/>
              <a:gd name="connsiteX183" fmla="*/ 2390775 w 4188999"/>
              <a:gd name="connsiteY183" fmla="*/ 622184 h 1602377"/>
              <a:gd name="connsiteX184" fmla="*/ 2390775 w 4188999"/>
              <a:gd name="connsiteY184" fmla="*/ 682878 h 1602377"/>
              <a:gd name="connsiteX185" fmla="*/ 2505266 w 4188999"/>
              <a:gd name="connsiteY185" fmla="*/ 682878 h 1602377"/>
              <a:gd name="connsiteX186" fmla="*/ 2505266 w 4188999"/>
              <a:gd name="connsiteY186" fmla="*/ 198179 h 1602377"/>
              <a:gd name="connsiteX187" fmla="*/ 2390775 w 4188999"/>
              <a:gd name="connsiteY187" fmla="*/ 198179 h 1602377"/>
              <a:gd name="connsiteX188" fmla="*/ 2390775 w 4188999"/>
              <a:gd name="connsiteY188" fmla="*/ 260766 h 1602377"/>
              <a:gd name="connsiteX189" fmla="*/ 2242852 w 4188999"/>
              <a:gd name="connsiteY189" fmla="*/ 183976 h 1602377"/>
              <a:gd name="connsiteX190" fmla="*/ 2024348 w 4188999"/>
              <a:gd name="connsiteY190" fmla="*/ 440008 h 1602377"/>
              <a:gd name="connsiteX191" fmla="*/ 2242852 w 4188999"/>
              <a:gd name="connsiteY191" fmla="*/ 697081 h 1602377"/>
              <a:gd name="connsiteX192" fmla="*/ 1683068 w 4188999"/>
              <a:gd name="connsiteY192" fmla="*/ 697081 h 1602377"/>
              <a:gd name="connsiteX193" fmla="*/ 1820418 w 4188999"/>
              <a:gd name="connsiteY193" fmla="*/ 623131 h 1602377"/>
              <a:gd name="connsiteX194" fmla="*/ 1820418 w 4188999"/>
              <a:gd name="connsiteY194" fmla="*/ 682878 h 1602377"/>
              <a:gd name="connsiteX195" fmla="*/ 1932051 w 4188999"/>
              <a:gd name="connsiteY195" fmla="*/ 682878 h 1602377"/>
              <a:gd name="connsiteX196" fmla="*/ 1932051 w 4188999"/>
              <a:gd name="connsiteY196" fmla="*/ 198179 h 1602377"/>
              <a:gd name="connsiteX197" fmla="*/ 1818513 w 4188999"/>
              <a:gd name="connsiteY197" fmla="*/ 198179 h 1602377"/>
              <a:gd name="connsiteX198" fmla="*/ 1818513 w 4188999"/>
              <a:gd name="connsiteY198" fmla="*/ 466615 h 1602377"/>
              <a:gd name="connsiteX199" fmla="*/ 1716405 w 4188999"/>
              <a:gd name="connsiteY199" fmla="*/ 604099 h 1602377"/>
              <a:gd name="connsiteX200" fmla="*/ 1634395 w 4188999"/>
              <a:gd name="connsiteY200" fmla="*/ 501649 h 1602377"/>
              <a:gd name="connsiteX201" fmla="*/ 1634395 w 4188999"/>
              <a:gd name="connsiteY201" fmla="*/ 198179 h 1602377"/>
              <a:gd name="connsiteX202" fmla="*/ 1520857 w 4188999"/>
              <a:gd name="connsiteY202" fmla="*/ 198179 h 1602377"/>
              <a:gd name="connsiteX203" fmla="*/ 1520857 w 4188999"/>
              <a:gd name="connsiteY203" fmla="*/ 518787 h 1602377"/>
              <a:gd name="connsiteX204" fmla="*/ 1683068 w 4188999"/>
              <a:gd name="connsiteY204" fmla="*/ 697081 h 1602377"/>
              <a:gd name="connsiteX205" fmla="*/ 1368552 w 4188999"/>
              <a:gd name="connsiteY205" fmla="*/ 687613 h 1602377"/>
              <a:gd name="connsiteX206" fmla="*/ 1441037 w 4188999"/>
              <a:gd name="connsiteY206" fmla="*/ 678144 h 1602377"/>
              <a:gd name="connsiteX207" fmla="*/ 1441037 w 4188999"/>
              <a:gd name="connsiteY207" fmla="*/ 595577 h 1602377"/>
              <a:gd name="connsiteX208" fmla="*/ 1399032 w 4188999"/>
              <a:gd name="connsiteY208" fmla="*/ 600312 h 1602377"/>
              <a:gd name="connsiteX209" fmla="*/ 1334167 w 4188999"/>
              <a:gd name="connsiteY209" fmla="*/ 523521 h 1602377"/>
              <a:gd name="connsiteX210" fmla="*/ 1334167 w 4188999"/>
              <a:gd name="connsiteY210" fmla="*/ 286426 h 1602377"/>
              <a:gd name="connsiteX211" fmla="*/ 1431512 w 4188999"/>
              <a:gd name="connsiteY211" fmla="*/ 286426 h 1602377"/>
              <a:gd name="connsiteX212" fmla="*/ 1431512 w 4188999"/>
              <a:gd name="connsiteY212" fmla="*/ 198179 h 1602377"/>
              <a:gd name="connsiteX213" fmla="*/ 1334167 w 4188999"/>
              <a:gd name="connsiteY213" fmla="*/ 198179 h 1602377"/>
              <a:gd name="connsiteX214" fmla="*/ 1334167 w 4188999"/>
              <a:gd name="connsiteY214" fmla="*/ 55960 h 1602377"/>
              <a:gd name="connsiteX215" fmla="*/ 1223486 w 4188999"/>
              <a:gd name="connsiteY215" fmla="*/ 55960 h 1602377"/>
              <a:gd name="connsiteX216" fmla="*/ 1223486 w 4188999"/>
              <a:gd name="connsiteY216" fmla="*/ 198179 h 1602377"/>
              <a:gd name="connsiteX217" fmla="*/ 1140524 w 4188999"/>
              <a:gd name="connsiteY217" fmla="*/ 198179 h 1602377"/>
              <a:gd name="connsiteX218" fmla="*/ 1140524 w 4188999"/>
              <a:gd name="connsiteY218" fmla="*/ 286426 h 1602377"/>
              <a:gd name="connsiteX219" fmla="*/ 1223486 w 4188999"/>
              <a:gd name="connsiteY219" fmla="*/ 286426 h 1602377"/>
              <a:gd name="connsiteX220" fmla="*/ 1223486 w 4188999"/>
              <a:gd name="connsiteY220" fmla="*/ 544352 h 1602377"/>
              <a:gd name="connsiteX221" fmla="*/ 1368552 w 4188999"/>
              <a:gd name="connsiteY221" fmla="*/ 687613 h 1602377"/>
              <a:gd name="connsiteX222" fmla="*/ 884111 w 4188999"/>
              <a:gd name="connsiteY222" fmla="*/ 697081 h 1602377"/>
              <a:gd name="connsiteX223" fmla="*/ 1106424 w 4188999"/>
              <a:gd name="connsiteY223" fmla="*/ 530149 h 1602377"/>
              <a:gd name="connsiteX224" fmla="*/ 993838 w 4188999"/>
              <a:gd name="connsiteY224" fmla="*/ 530149 h 1602377"/>
              <a:gd name="connsiteX225" fmla="*/ 886015 w 4188999"/>
              <a:gd name="connsiteY225" fmla="*/ 604099 h 1602377"/>
              <a:gd name="connsiteX226" fmla="*/ 761048 w 4188999"/>
              <a:gd name="connsiteY226" fmla="*/ 441901 h 1602377"/>
              <a:gd name="connsiteX227" fmla="*/ 888873 w 4188999"/>
              <a:gd name="connsiteY227" fmla="*/ 277810 h 1602377"/>
              <a:gd name="connsiteX228" fmla="*/ 993838 w 4188999"/>
              <a:gd name="connsiteY228" fmla="*/ 351760 h 1602377"/>
              <a:gd name="connsiteX229" fmla="*/ 1105472 w 4188999"/>
              <a:gd name="connsiteY229" fmla="*/ 351760 h 1602377"/>
              <a:gd name="connsiteX230" fmla="*/ 886968 w 4188999"/>
              <a:gd name="connsiteY230" fmla="*/ 184828 h 1602377"/>
              <a:gd name="connsiteX231" fmla="*/ 641795 w 4188999"/>
              <a:gd name="connsiteY231" fmla="*/ 441807 h 1602377"/>
              <a:gd name="connsiteX232" fmla="*/ 884111 w 4188999"/>
              <a:gd name="connsiteY232" fmla="*/ 697081 h 1602377"/>
              <a:gd name="connsiteX233" fmla="*/ 208026 w 4188999"/>
              <a:gd name="connsiteY233" fmla="*/ 444837 h 1602377"/>
              <a:gd name="connsiteX234" fmla="*/ 252889 w 4188999"/>
              <a:gd name="connsiteY234" fmla="*/ 314927 h 1602377"/>
              <a:gd name="connsiteX235" fmla="*/ 312039 w 4188999"/>
              <a:gd name="connsiteY235" fmla="*/ 143261 h 1602377"/>
              <a:gd name="connsiteX236" fmla="*/ 312992 w 4188999"/>
              <a:gd name="connsiteY236" fmla="*/ 143261 h 1602377"/>
              <a:gd name="connsiteX237" fmla="*/ 372142 w 4188999"/>
              <a:gd name="connsiteY237" fmla="*/ 313980 h 1602377"/>
              <a:gd name="connsiteX238" fmla="*/ 417005 w 4188999"/>
              <a:gd name="connsiteY238" fmla="*/ 444837 h 1602377"/>
              <a:gd name="connsiteX239" fmla="*/ 208026 w 4188999"/>
              <a:gd name="connsiteY239" fmla="*/ 444837 h 1602377"/>
              <a:gd name="connsiteX240" fmla="*/ 0 w 4188999"/>
              <a:gd name="connsiteY240" fmla="*/ 682878 h 1602377"/>
              <a:gd name="connsiteX241" fmla="*/ 124968 w 4188999"/>
              <a:gd name="connsiteY241" fmla="*/ 682878 h 1602377"/>
              <a:gd name="connsiteX242" fmla="*/ 172688 w 4188999"/>
              <a:gd name="connsiteY242" fmla="*/ 544447 h 1602377"/>
              <a:gd name="connsiteX243" fmla="*/ 451295 w 4188999"/>
              <a:gd name="connsiteY243" fmla="*/ 544447 h 1602377"/>
              <a:gd name="connsiteX244" fmla="*/ 499015 w 4188999"/>
              <a:gd name="connsiteY244" fmla="*/ 682878 h 1602377"/>
              <a:gd name="connsiteX245" fmla="*/ 626840 w 4188999"/>
              <a:gd name="connsiteY245" fmla="*/ 682878 h 1602377"/>
              <a:gd name="connsiteX246" fmla="*/ 380714 w 4188999"/>
              <a:gd name="connsiteY246" fmla="*/ 18937 h 1602377"/>
              <a:gd name="connsiteX247" fmla="*/ 248984 w 4188999"/>
              <a:gd name="connsiteY247" fmla="*/ 18937 h 1602377"/>
              <a:gd name="connsiteX248" fmla="*/ 0 w 4188999"/>
              <a:gd name="connsiteY248" fmla="*/ 682878 h 1602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Lst>
            <a:rect l="l" t="t" r="r" b="b"/>
            <a:pathLst>
              <a:path w="4188999" h="1602377">
                <a:moveTo>
                  <a:pt x="4115562" y="1595750"/>
                </a:moveTo>
                <a:cubicBezTo>
                  <a:pt x="4155662" y="1595750"/>
                  <a:pt x="4189000" y="1563462"/>
                  <a:pt x="4189000" y="1522747"/>
                </a:cubicBezTo>
                <a:cubicBezTo>
                  <a:pt x="4189000" y="1482884"/>
                  <a:pt x="4155567" y="1450690"/>
                  <a:pt x="4115562" y="1450690"/>
                </a:cubicBezTo>
                <a:cubicBezTo>
                  <a:pt x="4075462" y="1450690"/>
                  <a:pt x="4042124" y="1482978"/>
                  <a:pt x="4042124" y="1522747"/>
                </a:cubicBezTo>
                <a:cubicBezTo>
                  <a:pt x="4042124" y="1563556"/>
                  <a:pt x="4075462" y="1595750"/>
                  <a:pt x="4115562" y="1595750"/>
                </a:cubicBezTo>
                <a:moveTo>
                  <a:pt x="3601307" y="1296067"/>
                </a:moveTo>
                <a:cubicBezTo>
                  <a:pt x="3611785" y="1227798"/>
                  <a:pt x="3664268" y="1179414"/>
                  <a:pt x="3731038" y="1179414"/>
                </a:cubicBezTo>
                <a:cubicBezTo>
                  <a:pt x="3803523" y="1179414"/>
                  <a:pt x="3849338" y="1225905"/>
                  <a:pt x="3859816" y="1296067"/>
                </a:cubicBezTo>
                <a:lnTo>
                  <a:pt x="3601307" y="1296067"/>
                </a:lnTo>
                <a:close/>
                <a:moveTo>
                  <a:pt x="3735800" y="1602378"/>
                </a:moveTo>
                <a:cubicBezTo>
                  <a:pt x="3856006" y="1602378"/>
                  <a:pt x="3934206" y="1544524"/>
                  <a:pt x="3960019" y="1462053"/>
                </a:cubicBezTo>
                <a:lnTo>
                  <a:pt x="3839813" y="1462053"/>
                </a:lnTo>
                <a:cubicBezTo>
                  <a:pt x="3824573" y="1490459"/>
                  <a:pt x="3793046" y="1513278"/>
                  <a:pt x="3737705" y="1513278"/>
                </a:cubicBezTo>
                <a:cubicBezTo>
                  <a:pt x="3661410" y="1513278"/>
                  <a:pt x="3605117" y="1459212"/>
                  <a:pt x="3599403" y="1378634"/>
                </a:cubicBezTo>
                <a:lnTo>
                  <a:pt x="3973354" y="1378634"/>
                </a:lnTo>
                <a:cubicBezTo>
                  <a:pt x="3971449" y="1194658"/>
                  <a:pt x="3874103" y="1089367"/>
                  <a:pt x="3728180" y="1089367"/>
                </a:cubicBezTo>
                <a:cubicBezTo>
                  <a:pt x="3595592" y="1089367"/>
                  <a:pt x="3483959" y="1195605"/>
                  <a:pt x="3483959" y="1347387"/>
                </a:cubicBezTo>
                <a:cubicBezTo>
                  <a:pt x="3483959" y="1500022"/>
                  <a:pt x="3580353" y="1602378"/>
                  <a:pt x="3735800" y="1602378"/>
                </a:cubicBezTo>
                <a:moveTo>
                  <a:pt x="3363754" y="1592909"/>
                </a:moveTo>
                <a:cubicBezTo>
                  <a:pt x="3390424" y="1592909"/>
                  <a:pt x="3420047" y="1589122"/>
                  <a:pt x="3436239" y="1583441"/>
                </a:cubicBezTo>
                <a:lnTo>
                  <a:pt x="3436239" y="1500969"/>
                </a:lnTo>
                <a:cubicBezTo>
                  <a:pt x="3420047" y="1503809"/>
                  <a:pt x="3405664" y="1505703"/>
                  <a:pt x="3394234" y="1505703"/>
                </a:cubicBezTo>
                <a:cubicBezTo>
                  <a:pt x="3346514" y="1505703"/>
                  <a:pt x="3329369" y="1479191"/>
                  <a:pt x="3329369" y="1428912"/>
                </a:cubicBezTo>
                <a:lnTo>
                  <a:pt x="3329369" y="1191818"/>
                </a:lnTo>
                <a:lnTo>
                  <a:pt x="3426714" y="1191818"/>
                </a:lnTo>
                <a:lnTo>
                  <a:pt x="3426714" y="1103570"/>
                </a:lnTo>
                <a:lnTo>
                  <a:pt x="3329369" y="1103570"/>
                </a:lnTo>
                <a:lnTo>
                  <a:pt x="3329369" y="961256"/>
                </a:lnTo>
                <a:lnTo>
                  <a:pt x="3218688" y="961256"/>
                </a:lnTo>
                <a:lnTo>
                  <a:pt x="3218688" y="1103570"/>
                </a:lnTo>
                <a:lnTo>
                  <a:pt x="3135725" y="1103570"/>
                </a:lnTo>
                <a:lnTo>
                  <a:pt x="3135725" y="1191818"/>
                </a:lnTo>
                <a:lnTo>
                  <a:pt x="3218688" y="1191818"/>
                </a:lnTo>
                <a:lnTo>
                  <a:pt x="3218688" y="1449743"/>
                </a:lnTo>
                <a:cubicBezTo>
                  <a:pt x="3218688" y="1556928"/>
                  <a:pt x="3284601" y="1592909"/>
                  <a:pt x="3363754" y="1592909"/>
                </a:cubicBezTo>
                <a:moveTo>
                  <a:pt x="2815209" y="1602378"/>
                </a:moveTo>
                <a:cubicBezTo>
                  <a:pt x="2879122" y="1602378"/>
                  <a:pt x="2925890" y="1576813"/>
                  <a:pt x="2952560" y="1528428"/>
                </a:cubicBezTo>
                <a:lnTo>
                  <a:pt x="2952560" y="1588175"/>
                </a:lnTo>
                <a:lnTo>
                  <a:pt x="3064193" y="1588175"/>
                </a:lnTo>
                <a:lnTo>
                  <a:pt x="3064193" y="1103570"/>
                </a:lnTo>
                <a:lnTo>
                  <a:pt x="2950655" y="1103570"/>
                </a:lnTo>
                <a:lnTo>
                  <a:pt x="2950655" y="1372006"/>
                </a:lnTo>
                <a:cubicBezTo>
                  <a:pt x="2950655" y="1469722"/>
                  <a:pt x="2899124" y="1509490"/>
                  <a:pt x="2848547" y="1509490"/>
                </a:cubicBezTo>
                <a:cubicBezTo>
                  <a:pt x="2791301" y="1509490"/>
                  <a:pt x="2766536" y="1471521"/>
                  <a:pt x="2766536" y="1407040"/>
                </a:cubicBezTo>
                <a:lnTo>
                  <a:pt x="2766536" y="1103570"/>
                </a:lnTo>
                <a:lnTo>
                  <a:pt x="2652998" y="1103570"/>
                </a:lnTo>
                <a:lnTo>
                  <a:pt x="2652998" y="1424178"/>
                </a:lnTo>
                <a:cubicBezTo>
                  <a:pt x="2652998" y="1541684"/>
                  <a:pt x="2719769" y="1602378"/>
                  <a:pt x="2815209" y="1602378"/>
                </a:cubicBezTo>
                <a:moveTo>
                  <a:pt x="2499360" y="1592909"/>
                </a:moveTo>
                <a:cubicBezTo>
                  <a:pt x="2526030" y="1592909"/>
                  <a:pt x="2555653" y="1589122"/>
                  <a:pt x="2571845" y="1583441"/>
                </a:cubicBezTo>
                <a:lnTo>
                  <a:pt x="2571845" y="1500969"/>
                </a:lnTo>
                <a:cubicBezTo>
                  <a:pt x="2555653" y="1503809"/>
                  <a:pt x="2541270" y="1505703"/>
                  <a:pt x="2529840" y="1505703"/>
                </a:cubicBezTo>
                <a:cubicBezTo>
                  <a:pt x="2482120" y="1505703"/>
                  <a:pt x="2464975" y="1479191"/>
                  <a:pt x="2464975" y="1428912"/>
                </a:cubicBezTo>
                <a:lnTo>
                  <a:pt x="2464975" y="1191818"/>
                </a:lnTo>
                <a:lnTo>
                  <a:pt x="2562320" y="1191818"/>
                </a:lnTo>
                <a:lnTo>
                  <a:pt x="2562320" y="1103570"/>
                </a:lnTo>
                <a:lnTo>
                  <a:pt x="2465070" y="1103570"/>
                </a:lnTo>
                <a:lnTo>
                  <a:pt x="2465070" y="961256"/>
                </a:lnTo>
                <a:lnTo>
                  <a:pt x="2354390" y="961256"/>
                </a:lnTo>
                <a:lnTo>
                  <a:pt x="2354390" y="1103570"/>
                </a:lnTo>
                <a:lnTo>
                  <a:pt x="2271427" y="1103570"/>
                </a:lnTo>
                <a:lnTo>
                  <a:pt x="2271427" y="1191818"/>
                </a:lnTo>
                <a:lnTo>
                  <a:pt x="2354390" y="1191818"/>
                </a:lnTo>
                <a:lnTo>
                  <a:pt x="2354390" y="1449743"/>
                </a:lnTo>
                <a:cubicBezTo>
                  <a:pt x="2354390" y="1556928"/>
                  <a:pt x="2420207" y="1592909"/>
                  <a:pt x="2499360" y="1592909"/>
                </a:cubicBezTo>
                <a:moveTo>
                  <a:pt x="2069116" y="980194"/>
                </a:moveTo>
                <a:cubicBezTo>
                  <a:pt x="2069116" y="1021003"/>
                  <a:pt x="2102549" y="1054144"/>
                  <a:pt x="2143506" y="1054144"/>
                </a:cubicBezTo>
                <a:cubicBezTo>
                  <a:pt x="2184559" y="1054144"/>
                  <a:pt x="2217896" y="1020909"/>
                  <a:pt x="2217896" y="980194"/>
                </a:cubicBezTo>
                <a:cubicBezTo>
                  <a:pt x="2217896" y="938437"/>
                  <a:pt x="2184464" y="905297"/>
                  <a:pt x="2143506" y="905297"/>
                </a:cubicBezTo>
                <a:cubicBezTo>
                  <a:pt x="2102549" y="905297"/>
                  <a:pt x="2069116" y="938532"/>
                  <a:pt x="2069116" y="980194"/>
                </a:cubicBezTo>
                <a:moveTo>
                  <a:pt x="2087213" y="1588175"/>
                </a:moveTo>
                <a:lnTo>
                  <a:pt x="2199799" y="1588175"/>
                </a:lnTo>
                <a:lnTo>
                  <a:pt x="2199799" y="1103570"/>
                </a:lnTo>
                <a:lnTo>
                  <a:pt x="2087213" y="1103570"/>
                </a:lnTo>
                <a:lnTo>
                  <a:pt x="2087213" y="1588175"/>
                </a:lnTo>
                <a:close/>
                <a:moveTo>
                  <a:pt x="1928908" y="1592909"/>
                </a:moveTo>
                <a:cubicBezTo>
                  <a:pt x="1955578" y="1592909"/>
                  <a:pt x="1985201" y="1589122"/>
                  <a:pt x="2001393" y="1583441"/>
                </a:cubicBezTo>
                <a:lnTo>
                  <a:pt x="2001393" y="1500969"/>
                </a:lnTo>
                <a:cubicBezTo>
                  <a:pt x="1985201" y="1503809"/>
                  <a:pt x="1970818" y="1505703"/>
                  <a:pt x="1959388" y="1505703"/>
                </a:cubicBezTo>
                <a:cubicBezTo>
                  <a:pt x="1911668" y="1505703"/>
                  <a:pt x="1894523" y="1479191"/>
                  <a:pt x="1894523" y="1428912"/>
                </a:cubicBezTo>
                <a:lnTo>
                  <a:pt x="1894523" y="1191818"/>
                </a:lnTo>
                <a:lnTo>
                  <a:pt x="1991868" y="1191818"/>
                </a:lnTo>
                <a:lnTo>
                  <a:pt x="1991868" y="1103570"/>
                </a:lnTo>
                <a:lnTo>
                  <a:pt x="1894523" y="1103570"/>
                </a:lnTo>
                <a:lnTo>
                  <a:pt x="1894523" y="961256"/>
                </a:lnTo>
                <a:lnTo>
                  <a:pt x="1783842" y="961256"/>
                </a:lnTo>
                <a:lnTo>
                  <a:pt x="1783842" y="1103570"/>
                </a:lnTo>
                <a:lnTo>
                  <a:pt x="1700879" y="1103570"/>
                </a:lnTo>
                <a:lnTo>
                  <a:pt x="1700879" y="1191818"/>
                </a:lnTo>
                <a:lnTo>
                  <a:pt x="1783842" y="1191818"/>
                </a:lnTo>
                <a:lnTo>
                  <a:pt x="1783842" y="1449743"/>
                </a:lnTo>
                <a:cubicBezTo>
                  <a:pt x="1783842" y="1556928"/>
                  <a:pt x="1849660" y="1592909"/>
                  <a:pt x="1928908" y="1592909"/>
                </a:cubicBezTo>
                <a:moveTo>
                  <a:pt x="1450848" y="1602378"/>
                </a:moveTo>
                <a:cubicBezTo>
                  <a:pt x="1573911" y="1602378"/>
                  <a:pt x="1666494" y="1541684"/>
                  <a:pt x="1666494" y="1444914"/>
                </a:cubicBezTo>
                <a:cubicBezTo>
                  <a:pt x="1666494" y="1360549"/>
                  <a:pt x="1595914" y="1322579"/>
                  <a:pt x="1488091" y="1298813"/>
                </a:cubicBezTo>
                <a:lnTo>
                  <a:pt x="1428941" y="1285557"/>
                </a:lnTo>
                <a:cubicBezTo>
                  <a:pt x="1374553" y="1274195"/>
                  <a:pt x="1351693" y="1260939"/>
                  <a:pt x="1351693" y="1229598"/>
                </a:cubicBezTo>
                <a:cubicBezTo>
                  <a:pt x="1351693" y="1194469"/>
                  <a:pt x="1387031" y="1172691"/>
                  <a:pt x="1435608" y="1172691"/>
                </a:cubicBezTo>
                <a:cubicBezTo>
                  <a:pt x="1489996" y="1172691"/>
                  <a:pt x="1524381" y="1195416"/>
                  <a:pt x="1535811" y="1234332"/>
                </a:cubicBezTo>
                <a:lnTo>
                  <a:pt x="1649349" y="1234332"/>
                </a:lnTo>
                <a:cubicBezTo>
                  <a:pt x="1637919" y="1155647"/>
                  <a:pt x="1566386" y="1090219"/>
                  <a:pt x="1436561" y="1090219"/>
                </a:cubicBezTo>
                <a:cubicBezTo>
                  <a:pt x="1318260" y="1090219"/>
                  <a:pt x="1236155" y="1150913"/>
                  <a:pt x="1236155" y="1236320"/>
                </a:cubicBezTo>
                <a:cubicBezTo>
                  <a:pt x="1236155" y="1316898"/>
                  <a:pt x="1294352" y="1357708"/>
                  <a:pt x="1400270" y="1380433"/>
                </a:cubicBezTo>
                <a:lnTo>
                  <a:pt x="1457516" y="1392742"/>
                </a:lnTo>
                <a:cubicBezTo>
                  <a:pt x="1526191" y="1406945"/>
                  <a:pt x="1551051" y="1423137"/>
                  <a:pt x="1551051" y="1456277"/>
                </a:cubicBezTo>
                <a:cubicBezTo>
                  <a:pt x="1551051" y="1496140"/>
                  <a:pt x="1511903" y="1518864"/>
                  <a:pt x="1456563" y="1518864"/>
                </a:cubicBezTo>
                <a:cubicBezTo>
                  <a:pt x="1386935" y="1518864"/>
                  <a:pt x="1349693" y="1485629"/>
                  <a:pt x="1341120" y="1437339"/>
                </a:cubicBezTo>
                <a:lnTo>
                  <a:pt x="1219010" y="1437339"/>
                </a:lnTo>
                <a:cubicBezTo>
                  <a:pt x="1226630" y="1534109"/>
                  <a:pt x="1309688" y="1602378"/>
                  <a:pt x="1450848" y="1602378"/>
                </a:cubicBezTo>
                <a:moveTo>
                  <a:pt x="720090" y="1588175"/>
                </a:moveTo>
                <a:lnTo>
                  <a:pt x="833628" y="1588175"/>
                </a:lnTo>
                <a:lnTo>
                  <a:pt x="833628" y="1317845"/>
                </a:lnTo>
                <a:cubicBezTo>
                  <a:pt x="833628" y="1222023"/>
                  <a:pt x="887063" y="1182254"/>
                  <a:pt x="943356" y="1182254"/>
                </a:cubicBezTo>
                <a:cubicBezTo>
                  <a:pt x="1002506" y="1182254"/>
                  <a:pt x="1023461" y="1222117"/>
                  <a:pt x="1023461" y="1275236"/>
                </a:cubicBezTo>
                <a:lnTo>
                  <a:pt x="1023461" y="1588175"/>
                </a:lnTo>
                <a:lnTo>
                  <a:pt x="1137952" y="1588175"/>
                </a:lnTo>
                <a:lnTo>
                  <a:pt x="1137952" y="1265673"/>
                </a:lnTo>
                <a:cubicBezTo>
                  <a:pt x="1137952" y="1151860"/>
                  <a:pt x="1074039" y="1089272"/>
                  <a:pt x="975741" y="1089272"/>
                </a:cubicBezTo>
                <a:cubicBezTo>
                  <a:pt x="905161" y="1089272"/>
                  <a:pt x="856488" y="1125348"/>
                  <a:pt x="830675" y="1166063"/>
                </a:cubicBezTo>
                <a:lnTo>
                  <a:pt x="830675" y="1103475"/>
                </a:lnTo>
                <a:lnTo>
                  <a:pt x="720090" y="1103475"/>
                </a:lnTo>
                <a:lnTo>
                  <a:pt x="720090" y="1588175"/>
                </a:lnTo>
                <a:close/>
                <a:moveTo>
                  <a:pt x="471964" y="1588175"/>
                </a:moveTo>
                <a:lnTo>
                  <a:pt x="591217" y="1588175"/>
                </a:lnTo>
                <a:lnTo>
                  <a:pt x="591217" y="924329"/>
                </a:lnTo>
                <a:lnTo>
                  <a:pt x="471964" y="924329"/>
                </a:lnTo>
                <a:lnTo>
                  <a:pt x="471964" y="1588175"/>
                </a:lnTo>
                <a:close/>
                <a:moveTo>
                  <a:pt x="3960971" y="697081"/>
                </a:moveTo>
                <a:cubicBezTo>
                  <a:pt x="4084034" y="697081"/>
                  <a:pt x="4176617" y="636387"/>
                  <a:pt x="4176617" y="539618"/>
                </a:cubicBezTo>
                <a:cubicBezTo>
                  <a:pt x="4176617" y="455157"/>
                  <a:pt x="4106037" y="417283"/>
                  <a:pt x="3998214" y="393517"/>
                </a:cubicBezTo>
                <a:lnTo>
                  <a:pt x="3939064" y="380261"/>
                </a:lnTo>
                <a:cubicBezTo>
                  <a:pt x="3884676" y="368898"/>
                  <a:pt x="3861816" y="355642"/>
                  <a:pt x="3861816" y="324301"/>
                </a:cubicBezTo>
                <a:cubicBezTo>
                  <a:pt x="3861816" y="289172"/>
                  <a:pt x="3897154" y="267394"/>
                  <a:pt x="3945731" y="267394"/>
                </a:cubicBezTo>
                <a:cubicBezTo>
                  <a:pt x="4000119" y="267394"/>
                  <a:pt x="4034504" y="290119"/>
                  <a:pt x="4045934" y="329035"/>
                </a:cubicBezTo>
                <a:lnTo>
                  <a:pt x="4159472" y="329035"/>
                </a:lnTo>
                <a:cubicBezTo>
                  <a:pt x="4148042" y="250351"/>
                  <a:pt x="4076510" y="184923"/>
                  <a:pt x="3946684" y="184923"/>
                </a:cubicBezTo>
                <a:cubicBezTo>
                  <a:pt x="3828383" y="184923"/>
                  <a:pt x="3746278" y="245617"/>
                  <a:pt x="3746278" y="331024"/>
                </a:cubicBezTo>
                <a:cubicBezTo>
                  <a:pt x="3746278" y="411602"/>
                  <a:pt x="3804476" y="452412"/>
                  <a:pt x="3910394" y="475136"/>
                </a:cubicBezTo>
                <a:lnTo>
                  <a:pt x="3967639" y="487446"/>
                </a:lnTo>
                <a:cubicBezTo>
                  <a:pt x="4036314" y="501649"/>
                  <a:pt x="4061174" y="517840"/>
                  <a:pt x="4061174" y="550980"/>
                </a:cubicBezTo>
                <a:cubicBezTo>
                  <a:pt x="4061174" y="590843"/>
                  <a:pt x="4022027" y="613568"/>
                  <a:pt x="3966686" y="613568"/>
                </a:cubicBezTo>
                <a:cubicBezTo>
                  <a:pt x="3897059" y="613568"/>
                  <a:pt x="3859816" y="580333"/>
                  <a:pt x="3851243" y="532043"/>
                </a:cubicBezTo>
                <a:lnTo>
                  <a:pt x="3729133" y="532043"/>
                </a:lnTo>
                <a:cubicBezTo>
                  <a:pt x="3736848" y="628812"/>
                  <a:pt x="3819811" y="697081"/>
                  <a:pt x="3960971" y="697081"/>
                </a:cubicBezTo>
                <a:moveTo>
                  <a:pt x="3307747" y="390771"/>
                </a:moveTo>
                <a:cubicBezTo>
                  <a:pt x="3318224" y="322502"/>
                  <a:pt x="3370707" y="274117"/>
                  <a:pt x="3437478" y="274117"/>
                </a:cubicBezTo>
                <a:cubicBezTo>
                  <a:pt x="3509963" y="274117"/>
                  <a:pt x="3555778" y="320608"/>
                  <a:pt x="3566255" y="390771"/>
                </a:cubicBezTo>
                <a:lnTo>
                  <a:pt x="3307747" y="390771"/>
                </a:lnTo>
                <a:close/>
                <a:moveTo>
                  <a:pt x="3442240" y="697081"/>
                </a:moveTo>
                <a:cubicBezTo>
                  <a:pt x="3562445" y="697081"/>
                  <a:pt x="3640646" y="639228"/>
                  <a:pt x="3666458" y="556756"/>
                </a:cubicBezTo>
                <a:lnTo>
                  <a:pt x="3546253" y="556756"/>
                </a:lnTo>
                <a:cubicBezTo>
                  <a:pt x="3531013" y="585257"/>
                  <a:pt x="3499485" y="607981"/>
                  <a:pt x="3444145" y="607981"/>
                </a:cubicBezTo>
                <a:cubicBezTo>
                  <a:pt x="3367849" y="607981"/>
                  <a:pt x="3311557" y="553915"/>
                  <a:pt x="3305842" y="473337"/>
                </a:cubicBezTo>
                <a:lnTo>
                  <a:pt x="3679889" y="473337"/>
                </a:lnTo>
                <a:cubicBezTo>
                  <a:pt x="3677984" y="289362"/>
                  <a:pt x="3580638" y="184070"/>
                  <a:pt x="3434715" y="184070"/>
                </a:cubicBezTo>
                <a:cubicBezTo>
                  <a:pt x="3302127" y="184070"/>
                  <a:pt x="3190494" y="290308"/>
                  <a:pt x="3190494" y="441996"/>
                </a:cubicBezTo>
                <a:cubicBezTo>
                  <a:pt x="3190399" y="594631"/>
                  <a:pt x="3286792" y="697081"/>
                  <a:pt x="3442240" y="697081"/>
                </a:cubicBezTo>
                <a:moveTo>
                  <a:pt x="2968371" y="74897"/>
                </a:moveTo>
                <a:cubicBezTo>
                  <a:pt x="2968371" y="115707"/>
                  <a:pt x="3001804" y="148847"/>
                  <a:pt x="3042761" y="148847"/>
                </a:cubicBezTo>
                <a:cubicBezTo>
                  <a:pt x="3083814" y="148847"/>
                  <a:pt x="3117152" y="115612"/>
                  <a:pt x="3117152" y="74897"/>
                </a:cubicBezTo>
                <a:cubicBezTo>
                  <a:pt x="3117152" y="33140"/>
                  <a:pt x="3083719" y="0"/>
                  <a:pt x="3042761" y="0"/>
                </a:cubicBezTo>
                <a:cubicBezTo>
                  <a:pt x="3001804" y="0"/>
                  <a:pt x="2968371" y="33235"/>
                  <a:pt x="2968371" y="74897"/>
                </a:cubicBezTo>
                <a:moveTo>
                  <a:pt x="2986469" y="682878"/>
                </a:moveTo>
                <a:lnTo>
                  <a:pt x="3099054" y="682878"/>
                </a:lnTo>
                <a:lnTo>
                  <a:pt x="3099054" y="198179"/>
                </a:lnTo>
                <a:lnTo>
                  <a:pt x="2986469" y="198179"/>
                </a:lnTo>
                <a:lnTo>
                  <a:pt x="2986469" y="682878"/>
                </a:lnTo>
                <a:close/>
                <a:moveTo>
                  <a:pt x="2628995" y="682878"/>
                </a:moveTo>
                <a:lnTo>
                  <a:pt x="2742533" y="682878"/>
                </a:lnTo>
                <a:lnTo>
                  <a:pt x="2742533" y="463774"/>
                </a:lnTo>
                <a:cubicBezTo>
                  <a:pt x="2742533" y="377420"/>
                  <a:pt x="2767298" y="320513"/>
                  <a:pt x="2826449" y="299682"/>
                </a:cubicBezTo>
                <a:cubicBezTo>
                  <a:pt x="2850261" y="291161"/>
                  <a:pt x="2878931" y="289267"/>
                  <a:pt x="2913316" y="292108"/>
                </a:cubicBezTo>
                <a:lnTo>
                  <a:pt x="2913316" y="183976"/>
                </a:lnTo>
                <a:cubicBezTo>
                  <a:pt x="2828354" y="179241"/>
                  <a:pt x="2771204" y="211435"/>
                  <a:pt x="2739676" y="297789"/>
                </a:cubicBezTo>
                <a:lnTo>
                  <a:pt x="2739676" y="198179"/>
                </a:lnTo>
                <a:lnTo>
                  <a:pt x="2628995" y="198179"/>
                </a:lnTo>
                <a:lnTo>
                  <a:pt x="2628995" y="682878"/>
                </a:lnTo>
                <a:close/>
                <a:moveTo>
                  <a:pt x="2140744" y="440102"/>
                </a:moveTo>
                <a:cubicBezTo>
                  <a:pt x="2140744" y="339545"/>
                  <a:pt x="2184654" y="275064"/>
                  <a:pt x="2264759" y="275064"/>
                </a:cubicBezTo>
                <a:cubicBezTo>
                  <a:pt x="2340102" y="275064"/>
                  <a:pt x="2392585" y="344280"/>
                  <a:pt x="2392585" y="440102"/>
                </a:cubicBezTo>
                <a:cubicBezTo>
                  <a:pt x="2392585" y="536872"/>
                  <a:pt x="2340102" y="607034"/>
                  <a:pt x="2264759" y="607034"/>
                </a:cubicBezTo>
                <a:cubicBezTo>
                  <a:pt x="2184654" y="607034"/>
                  <a:pt x="2140744" y="541511"/>
                  <a:pt x="2140744" y="440102"/>
                </a:cubicBezTo>
                <a:moveTo>
                  <a:pt x="2242852" y="697081"/>
                </a:moveTo>
                <a:cubicBezTo>
                  <a:pt x="2313432" y="697081"/>
                  <a:pt x="2364962" y="665740"/>
                  <a:pt x="2390775" y="622184"/>
                </a:cubicBezTo>
                <a:lnTo>
                  <a:pt x="2390775" y="682878"/>
                </a:lnTo>
                <a:lnTo>
                  <a:pt x="2505266" y="682878"/>
                </a:lnTo>
                <a:lnTo>
                  <a:pt x="2505266" y="198179"/>
                </a:lnTo>
                <a:lnTo>
                  <a:pt x="2390775" y="198179"/>
                </a:lnTo>
                <a:lnTo>
                  <a:pt x="2390775" y="260766"/>
                </a:lnTo>
                <a:cubicBezTo>
                  <a:pt x="2365058" y="217116"/>
                  <a:pt x="2313527" y="183976"/>
                  <a:pt x="2242852" y="183976"/>
                </a:cubicBezTo>
                <a:cubicBezTo>
                  <a:pt x="2118836" y="183976"/>
                  <a:pt x="2024348" y="280745"/>
                  <a:pt x="2024348" y="440008"/>
                </a:cubicBezTo>
                <a:cubicBezTo>
                  <a:pt x="2024348" y="599270"/>
                  <a:pt x="2118836" y="697081"/>
                  <a:pt x="2242852" y="697081"/>
                </a:cubicBezTo>
                <a:moveTo>
                  <a:pt x="1683068" y="697081"/>
                </a:moveTo>
                <a:cubicBezTo>
                  <a:pt x="1746980" y="697081"/>
                  <a:pt x="1793748" y="671516"/>
                  <a:pt x="1820418" y="623131"/>
                </a:cubicBezTo>
                <a:lnTo>
                  <a:pt x="1820418" y="682878"/>
                </a:lnTo>
                <a:lnTo>
                  <a:pt x="1932051" y="682878"/>
                </a:lnTo>
                <a:lnTo>
                  <a:pt x="1932051" y="198179"/>
                </a:lnTo>
                <a:lnTo>
                  <a:pt x="1818513" y="198179"/>
                </a:lnTo>
                <a:lnTo>
                  <a:pt x="1818513" y="466615"/>
                </a:lnTo>
                <a:cubicBezTo>
                  <a:pt x="1818513" y="564331"/>
                  <a:pt x="1766983" y="604099"/>
                  <a:pt x="1716405" y="604099"/>
                </a:cubicBezTo>
                <a:cubicBezTo>
                  <a:pt x="1659160" y="604099"/>
                  <a:pt x="1634395" y="566130"/>
                  <a:pt x="1634395" y="501649"/>
                </a:cubicBezTo>
                <a:lnTo>
                  <a:pt x="1634395" y="198179"/>
                </a:lnTo>
                <a:lnTo>
                  <a:pt x="1520857" y="198179"/>
                </a:lnTo>
                <a:lnTo>
                  <a:pt x="1520857" y="518787"/>
                </a:lnTo>
                <a:cubicBezTo>
                  <a:pt x="1520952" y="636387"/>
                  <a:pt x="1587722" y="697081"/>
                  <a:pt x="1683068" y="697081"/>
                </a:cubicBezTo>
                <a:moveTo>
                  <a:pt x="1368552" y="687613"/>
                </a:moveTo>
                <a:cubicBezTo>
                  <a:pt x="1395222" y="687613"/>
                  <a:pt x="1424845" y="683825"/>
                  <a:pt x="1441037" y="678144"/>
                </a:cubicBezTo>
                <a:lnTo>
                  <a:pt x="1441037" y="595577"/>
                </a:lnTo>
                <a:cubicBezTo>
                  <a:pt x="1424845" y="598418"/>
                  <a:pt x="1410462" y="600312"/>
                  <a:pt x="1399032" y="600312"/>
                </a:cubicBezTo>
                <a:cubicBezTo>
                  <a:pt x="1351312" y="600312"/>
                  <a:pt x="1334167" y="573800"/>
                  <a:pt x="1334167" y="523521"/>
                </a:cubicBezTo>
                <a:lnTo>
                  <a:pt x="1334167" y="286426"/>
                </a:lnTo>
                <a:lnTo>
                  <a:pt x="1431512" y="286426"/>
                </a:lnTo>
                <a:lnTo>
                  <a:pt x="1431512" y="198179"/>
                </a:lnTo>
                <a:lnTo>
                  <a:pt x="1334167" y="198179"/>
                </a:lnTo>
                <a:lnTo>
                  <a:pt x="1334167" y="55960"/>
                </a:lnTo>
                <a:lnTo>
                  <a:pt x="1223486" y="55960"/>
                </a:lnTo>
                <a:lnTo>
                  <a:pt x="1223486" y="198179"/>
                </a:lnTo>
                <a:lnTo>
                  <a:pt x="1140524" y="198179"/>
                </a:lnTo>
                <a:lnTo>
                  <a:pt x="1140524" y="286426"/>
                </a:lnTo>
                <a:lnTo>
                  <a:pt x="1223486" y="286426"/>
                </a:lnTo>
                <a:lnTo>
                  <a:pt x="1223486" y="544352"/>
                </a:lnTo>
                <a:cubicBezTo>
                  <a:pt x="1223486" y="651537"/>
                  <a:pt x="1289399" y="687613"/>
                  <a:pt x="1368552" y="687613"/>
                </a:cubicBezTo>
                <a:moveTo>
                  <a:pt x="884111" y="697081"/>
                </a:moveTo>
                <a:cubicBezTo>
                  <a:pt x="1011936" y="697081"/>
                  <a:pt x="1093089" y="620291"/>
                  <a:pt x="1106424" y="530149"/>
                </a:cubicBezTo>
                <a:lnTo>
                  <a:pt x="993838" y="530149"/>
                </a:lnTo>
                <a:cubicBezTo>
                  <a:pt x="978599" y="572853"/>
                  <a:pt x="946118" y="604099"/>
                  <a:pt x="886015" y="604099"/>
                </a:cubicBezTo>
                <a:cubicBezTo>
                  <a:pt x="816388" y="604099"/>
                  <a:pt x="761048" y="548140"/>
                  <a:pt x="761048" y="441901"/>
                </a:cubicBezTo>
                <a:cubicBezTo>
                  <a:pt x="761048" y="334716"/>
                  <a:pt x="815435" y="277810"/>
                  <a:pt x="888873" y="277810"/>
                </a:cubicBezTo>
                <a:cubicBezTo>
                  <a:pt x="944213" y="277810"/>
                  <a:pt x="978599" y="308204"/>
                  <a:pt x="993838" y="351760"/>
                </a:cubicBezTo>
                <a:lnTo>
                  <a:pt x="1105472" y="351760"/>
                </a:lnTo>
                <a:cubicBezTo>
                  <a:pt x="1092137" y="260672"/>
                  <a:pt x="1013841" y="184828"/>
                  <a:pt x="886968" y="184828"/>
                </a:cubicBezTo>
                <a:cubicBezTo>
                  <a:pt x="746760" y="184828"/>
                  <a:pt x="641795" y="285385"/>
                  <a:pt x="641795" y="441807"/>
                </a:cubicBezTo>
                <a:cubicBezTo>
                  <a:pt x="641795" y="600312"/>
                  <a:pt x="744855" y="697081"/>
                  <a:pt x="884111" y="697081"/>
                </a:cubicBezTo>
                <a:moveTo>
                  <a:pt x="208026" y="444837"/>
                </a:moveTo>
                <a:lnTo>
                  <a:pt x="252889" y="314927"/>
                </a:lnTo>
                <a:cubicBezTo>
                  <a:pt x="271939" y="265595"/>
                  <a:pt x="290132" y="209636"/>
                  <a:pt x="312039" y="143261"/>
                </a:cubicBezTo>
                <a:lnTo>
                  <a:pt x="312992" y="143261"/>
                </a:lnTo>
                <a:cubicBezTo>
                  <a:pt x="335851" y="209636"/>
                  <a:pt x="354997" y="266542"/>
                  <a:pt x="372142" y="313980"/>
                </a:cubicBezTo>
                <a:lnTo>
                  <a:pt x="417005" y="444837"/>
                </a:lnTo>
                <a:lnTo>
                  <a:pt x="208026" y="444837"/>
                </a:lnTo>
                <a:close/>
                <a:moveTo>
                  <a:pt x="0" y="682878"/>
                </a:moveTo>
                <a:lnTo>
                  <a:pt x="124968" y="682878"/>
                </a:lnTo>
                <a:lnTo>
                  <a:pt x="172688" y="544447"/>
                </a:lnTo>
                <a:lnTo>
                  <a:pt x="451295" y="544447"/>
                </a:lnTo>
                <a:lnTo>
                  <a:pt x="499015" y="682878"/>
                </a:lnTo>
                <a:lnTo>
                  <a:pt x="626840" y="682878"/>
                </a:lnTo>
                <a:lnTo>
                  <a:pt x="380714" y="18937"/>
                </a:lnTo>
                <a:lnTo>
                  <a:pt x="248984" y="18937"/>
                </a:lnTo>
                <a:lnTo>
                  <a:pt x="0" y="682878"/>
                </a:lnTo>
                <a:close/>
              </a:path>
            </a:pathLst>
          </a:custGeom>
          <a:solidFill>
            <a:schemeClr val="accent1"/>
          </a:solidFill>
          <a:ln w="9525"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FD21CF-524B-AB1F-E0AC-5C7A5BCD6430}"/>
              </a:ext>
            </a:extLst>
          </p:cNvPr>
          <p:cNvSpPr/>
          <p:nvPr userDrawn="1"/>
        </p:nvSpPr>
        <p:spPr>
          <a:xfrm>
            <a:off x="8188346" y="2855934"/>
            <a:ext cx="3692504" cy="3692504"/>
          </a:xfrm>
          <a:custGeom>
            <a:avLst/>
            <a:gdLst>
              <a:gd name="connsiteX0" fmla="*/ 1027937 w 2055876"/>
              <a:gd name="connsiteY0" fmla="*/ 436911 h 2055876"/>
              <a:gd name="connsiteX1" fmla="*/ 436911 w 2055876"/>
              <a:gd name="connsiteY1" fmla="*/ 1027937 h 2055876"/>
              <a:gd name="connsiteX2" fmla="*/ 1027937 w 2055876"/>
              <a:gd name="connsiteY2" fmla="*/ 1619059 h 2055876"/>
              <a:gd name="connsiteX3" fmla="*/ 1618964 w 2055876"/>
              <a:gd name="connsiteY3" fmla="*/ 1027937 h 2055876"/>
              <a:gd name="connsiteX4" fmla="*/ 1027937 w 2055876"/>
              <a:gd name="connsiteY4" fmla="*/ 436911 h 2055876"/>
              <a:gd name="connsiteX5" fmla="*/ 1027938 w 2055876"/>
              <a:gd name="connsiteY5" fmla="*/ 0 h 2055876"/>
              <a:gd name="connsiteX6" fmla="*/ 2055876 w 2055876"/>
              <a:gd name="connsiteY6" fmla="*/ 1027938 h 2055876"/>
              <a:gd name="connsiteX7" fmla="*/ 2055876 w 2055876"/>
              <a:gd name="connsiteY7" fmla="*/ 2055876 h 2055876"/>
              <a:gd name="connsiteX8" fmla="*/ 1027938 w 2055876"/>
              <a:gd name="connsiteY8" fmla="*/ 2055876 h 2055876"/>
              <a:gd name="connsiteX9" fmla="*/ 0 w 2055876"/>
              <a:gd name="connsiteY9" fmla="*/ 1027938 h 2055876"/>
              <a:gd name="connsiteX10" fmla="*/ 1027938 w 2055876"/>
              <a:gd name="connsiteY10" fmla="*/ 0 h 2055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055876" h="2055876">
                <a:moveTo>
                  <a:pt x="1027937" y="436911"/>
                </a:moveTo>
                <a:cubicBezTo>
                  <a:pt x="701516" y="436911"/>
                  <a:pt x="436911" y="701516"/>
                  <a:pt x="436911" y="1027937"/>
                </a:cubicBezTo>
                <a:cubicBezTo>
                  <a:pt x="436911" y="1354454"/>
                  <a:pt x="701516" y="1619059"/>
                  <a:pt x="1027937" y="1619059"/>
                </a:cubicBezTo>
                <a:cubicBezTo>
                  <a:pt x="1354359" y="1619059"/>
                  <a:pt x="1618964" y="1354454"/>
                  <a:pt x="1618964" y="1027937"/>
                </a:cubicBezTo>
                <a:cubicBezTo>
                  <a:pt x="1618964" y="701516"/>
                  <a:pt x="1354359" y="436911"/>
                  <a:pt x="1027937" y="436911"/>
                </a:cubicBezTo>
                <a:close/>
                <a:moveTo>
                  <a:pt x="1027938" y="0"/>
                </a:moveTo>
                <a:cubicBezTo>
                  <a:pt x="1595628" y="0"/>
                  <a:pt x="2055876" y="460248"/>
                  <a:pt x="2055876" y="1027938"/>
                </a:cubicBezTo>
                <a:lnTo>
                  <a:pt x="2055876" y="2055876"/>
                </a:lnTo>
                <a:lnTo>
                  <a:pt x="1027938" y="2055876"/>
                </a:lnTo>
                <a:cubicBezTo>
                  <a:pt x="460248" y="2055876"/>
                  <a:pt x="0" y="1595723"/>
                  <a:pt x="0" y="1027938"/>
                </a:cubicBezTo>
                <a:cubicBezTo>
                  <a:pt x="0" y="460248"/>
                  <a:pt x="460248" y="0"/>
                  <a:pt x="1027938" y="0"/>
                </a:cubicBezTo>
                <a:close/>
              </a:path>
            </a:pathLst>
          </a:custGeom>
          <a:solidFill>
            <a:schemeClr val="accent1"/>
          </a:solidFill>
          <a:ln w="9525" cap="flat">
            <a:noFill/>
            <a:prstDash val="solid"/>
            <a:miter/>
          </a:ln>
        </p:spPr>
        <p:txBody>
          <a:bodyPr rtlCol="0" anchor="ctr"/>
          <a:lstStyle/>
          <a:p>
            <a:endParaRPr lang="en-US"/>
          </a:p>
        </p:txBody>
      </p:sp>
      <p:sp>
        <p:nvSpPr>
          <p:cNvPr id="9" name="Subtitle 2">
            <a:extLst>
              <a:ext uri="{FF2B5EF4-FFF2-40B4-BE49-F238E27FC236}">
                <a16:creationId xmlns:a16="http://schemas.microsoft.com/office/drawing/2014/main" id="{ED8945BC-5907-F1EB-F3C3-F9E148C0C16F}"/>
              </a:ext>
            </a:extLst>
          </p:cNvPr>
          <p:cNvSpPr>
            <a:spLocks noGrp="1"/>
          </p:cNvSpPr>
          <p:nvPr>
            <p:ph type="subTitle" idx="1"/>
          </p:nvPr>
        </p:nvSpPr>
        <p:spPr>
          <a:xfrm>
            <a:off x="338464" y="1122801"/>
            <a:ext cx="5802764" cy="1598604"/>
          </a:xfrm>
        </p:spPr>
        <p:txBody>
          <a:bodyPr anchor="t" anchorCtr="0"/>
          <a:lstStyle>
            <a:lvl1pPr marL="0" indent="0" algn="l">
              <a:spcBef>
                <a:spcPts val="0"/>
              </a:spcBef>
              <a:spcAft>
                <a:spcPts val="0"/>
              </a:spcAft>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3" name="Footer Placeholder 4">
            <a:extLst>
              <a:ext uri="{FF2B5EF4-FFF2-40B4-BE49-F238E27FC236}">
                <a16:creationId xmlns:a16="http://schemas.microsoft.com/office/drawing/2014/main" id="{6DECE934-2A88-71C2-DF08-0CBBE37E63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accent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212921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98F55B4-FD90-CD9B-E925-574003DE1A20}"/>
              </a:ext>
            </a:extLst>
          </p:cNvPr>
          <p:cNvSpPr>
            <a:spLocks noGrp="1"/>
          </p:cNvSpPr>
          <p:nvPr>
            <p:ph idx="1"/>
          </p:nvPr>
        </p:nvSpPr>
        <p:spPr>
          <a:xfrm>
            <a:off x="6181595" y="273659"/>
            <a:ext cx="5699254" cy="5526951"/>
          </a:xfrm>
        </p:spPr>
        <p:txBody>
          <a:bodyPr/>
          <a:lstStyle>
            <a:lvl1pPr marL="0" indent="0">
              <a:spcBef>
                <a:spcPts val="0"/>
              </a:spcBef>
              <a:spcAft>
                <a:spcPts val="0"/>
              </a:spcAft>
              <a:tabLst>
                <a:tab pos="5059363" algn="l"/>
              </a:tabLst>
              <a:defRPr sz="2300">
                <a:solidFill>
                  <a:schemeClr val="tx1"/>
                </a:solidFill>
              </a:defRPr>
            </a:lvl1pPr>
            <a:lvl2pPr>
              <a:defRPr sz="2300">
                <a:solidFill>
                  <a:schemeClr val="tx1"/>
                </a:solidFill>
              </a:defRPr>
            </a:lvl2pPr>
            <a:lvl3pPr>
              <a:defRPr sz="2300">
                <a:solidFill>
                  <a:schemeClr val="tx1"/>
                </a:solidFill>
              </a:defRPr>
            </a:lvl3pPr>
            <a:lvl4pPr>
              <a:defRPr sz="2300">
                <a:solidFill>
                  <a:schemeClr val="tx1"/>
                </a:solidFill>
              </a:defRPr>
            </a:lvl4pPr>
            <a:lvl5pPr>
              <a:defRPr sz="23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a:extLst>
              <a:ext uri="{FF2B5EF4-FFF2-40B4-BE49-F238E27FC236}">
                <a16:creationId xmlns:a16="http://schemas.microsoft.com/office/drawing/2014/main" id="{FC6E464A-9C61-0511-FA70-5AA1019B3D6D}"/>
              </a:ext>
            </a:extLst>
          </p:cNvPr>
          <p:cNvSpPr>
            <a:spLocks noGrp="1"/>
          </p:cNvSpPr>
          <p:nvPr>
            <p:ph type="sldNum" sz="quarter" idx="12"/>
          </p:nvPr>
        </p:nvSpPr>
        <p:spPr/>
        <p:txBody>
          <a:bodyPr/>
          <a:lstStyle/>
          <a:p>
            <a:fld id="{741AFF56-1126-4107-9C02-BC0EFBF16431}" type="slidenum">
              <a:rPr lang="en-GB" smtClean="0"/>
              <a:t>‹#›</a:t>
            </a:fld>
            <a:endParaRPr lang="en-GB"/>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accent1"/>
          </a:solidFill>
          <a:ln w="9509" cap="flat">
            <a:noFill/>
            <a:prstDash val="solid"/>
            <a:miter/>
          </a:ln>
        </p:spPr>
        <p:txBody>
          <a:bodyPr rtlCol="0" anchor="ctr"/>
          <a:lstStyle/>
          <a:p>
            <a:endParaRPr lang="en-US"/>
          </a:p>
        </p:txBody>
      </p:sp>
      <p:sp>
        <p:nvSpPr>
          <p:cNvPr id="4" name="Footer Placeholder 4">
            <a:extLst>
              <a:ext uri="{FF2B5EF4-FFF2-40B4-BE49-F238E27FC236}">
                <a16:creationId xmlns:a16="http://schemas.microsoft.com/office/drawing/2014/main" id="{5620758D-F7DA-9AC4-5413-311A1B9B491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58356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ection Title">
    <p:bg>
      <p:bgPr>
        <a:solidFill>
          <a:schemeClr val="accent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2" name="Graphic 9">
            <a:extLst>
              <a:ext uri="{FF2B5EF4-FFF2-40B4-BE49-F238E27FC236}">
                <a16:creationId xmlns:a16="http://schemas.microsoft.com/office/drawing/2014/main" id="{DC6B46B2-5670-951A-34DC-520A5FFF8E92}"/>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bg1"/>
          </a:solidFill>
          <a:ln w="9509" cap="flat">
            <a:noFill/>
            <a:prstDash val="solid"/>
            <a:miter/>
          </a:ln>
        </p:spPr>
        <p:txBody>
          <a:bodyPr rtlCol="0" anchor="ctr"/>
          <a:lstStyle/>
          <a:p>
            <a:endParaRPr lang="en-US"/>
          </a:p>
        </p:txBody>
      </p:sp>
      <p:sp>
        <p:nvSpPr>
          <p:cNvPr id="8" name="Text Placeholder 7">
            <a:extLst>
              <a:ext uri="{FF2B5EF4-FFF2-40B4-BE49-F238E27FC236}">
                <a16:creationId xmlns:a16="http://schemas.microsoft.com/office/drawing/2014/main" id="{6D15CAF0-DBAD-68DB-B4B8-EF505A445D04}"/>
              </a:ext>
            </a:extLst>
          </p:cNvPr>
          <p:cNvSpPr>
            <a:spLocks noGrp="1"/>
          </p:cNvSpPr>
          <p:nvPr>
            <p:ph type="body" sz="quarter" idx="10" hasCustomPrompt="1"/>
          </p:nvPr>
        </p:nvSpPr>
        <p:spPr>
          <a:xfrm>
            <a:off x="6096000" y="3429000"/>
            <a:ext cx="6048267" cy="4010982"/>
          </a:xfrm>
        </p:spPr>
        <p:txBody>
          <a:bodyPr anchor="b" anchorCtr="0"/>
          <a:lstStyle>
            <a:lvl1pPr algn="r">
              <a:defRPr sz="23000">
                <a:solidFill>
                  <a:schemeClr val="bg1"/>
                </a:solidFill>
              </a:defRPr>
            </a:lvl1pPr>
          </a:lstStyle>
          <a:p>
            <a:pPr lvl="0"/>
            <a:r>
              <a:rPr lang="en-GB" dirty="0"/>
              <a:t>#</a:t>
            </a:r>
            <a:endParaRPr lang="en-US" dirty="0"/>
          </a:p>
        </p:txBody>
      </p:sp>
      <p:sp>
        <p:nvSpPr>
          <p:cNvPr id="3" name="Footer Placeholder 4">
            <a:extLst>
              <a:ext uri="{FF2B5EF4-FFF2-40B4-BE49-F238E27FC236}">
                <a16:creationId xmlns:a16="http://schemas.microsoft.com/office/drawing/2014/main" id="{1B43FFE6-B47D-7A61-376C-A8D0D0E06BF7}"/>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640948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Feature Copy">
    <p:bg>
      <p:bgPr>
        <a:solidFill>
          <a:schemeClr val="accent5"/>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35980"/>
            <a:ext cx="9804590" cy="4443594"/>
          </a:xfrm>
        </p:spPr>
        <p:txBody>
          <a:bodyPr/>
          <a:lstStyle>
            <a:lvl1pPr>
              <a:lnSpc>
                <a:spcPct val="100000"/>
              </a:lnSpc>
              <a:defRPr sz="3500" b="0" i="0">
                <a:solidFill>
                  <a:schemeClr val="tx1"/>
                </a:solidFill>
                <a:latin typeface="+mj-lt"/>
              </a:defRPr>
            </a:lvl1pPr>
          </a:lstStyle>
          <a:p>
            <a:r>
              <a:rPr lang="en-US" dirty="0"/>
              <a:t>Click to edit Master title style</a:t>
            </a:r>
            <a:endParaRPr lang="en-GB" dirty="0"/>
          </a:p>
        </p:txBody>
      </p:sp>
      <p:sp>
        <p:nvSpPr>
          <p:cNvPr id="3" name="Graphic 9">
            <a:extLst>
              <a:ext uri="{FF2B5EF4-FFF2-40B4-BE49-F238E27FC236}">
                <a16:creationId xmlns:a16="http://schemas.microsoft.com/office/drawing/2014/main" id="{9B1AB03E-57D3-D012-D1A8-49BD6BF75415}"/>
              </a:ext>
            </a:extLst>
          </p:cNvPr>
          <p:cNvSpPr/>
          <p:nvPr userDrawn="1"/>
        </p:nvSpPr>
        <p:spPr>
          <a:xfrm>
            <a:off x="352425" y="5770222"/>
            <a:ext cx="1250905" cy="778216"/>
          </a:xfrm>
          <a:custGeom>
            <a:avLst/>
            <a:gdLst>
              <a:gd name="connsiteX0" fmla="*/ 1616252 w 5680133"/>
              <a:gd name="connsiteY0" fmla="*/ 1027014 h 3533740"/>
              <a:gd name="connsiteX1" fmla="*/ 1026216 w 5680133"/>
              <a:gd name="connsiteY1" fmla="*/ 1617605 h 3533740"/>
              <a:gd name="connsiteX2" fmla="*/ 436180 w 5680133"/>
              <a:gd name="connsiteY2" fmla="*/ 1027014 h 3533740"/>
              <a:gd name="connsiteX3" fmla="*/ 1026216 w 5680133"/>
              <a:gd name="connsiteY3" fmla="*/ 436519 h 3533740"/>
              <a:gd name="connsiteX4" fmla="*/ 1616252 w 5680133"/>
              <a:gd name="connsiteY4" fmla="*/ 1027014 h 3533740"/>
              <a:gd name="connsiteX5" fmla="*/ 2052432 w 5680133"/>
              <a:gd name="connsiteY5" fmla="*/ 2054029 h 3533740"/>
              <a:gd name="connsiteX6" fmla="*/ 2052432 w 5680133"/>
              <a:gd name="connsiteY6" fmla="*/ 1027014 h 3533740"/>
              <a:gd name="connsiteX7" fmla="*/ 1026216 w 5680133"/>
              <a:gd name="connsiteY7" fmla="*/ 0 h 3533740"/>
              <a:gd name="connsiteX8" fmla="*/ 0 w 5680133"/>
              <a:gd name="connsiteY8" fmla="*/ 1027014 h 3533740"/>
              <a:gd name="connsiteX9" fmla="*/ 1026216 w 5680133"/>
              <a:gd name="connsiteY9" fmla="*/ 2054029 h 3533740"/>
              <a:gd name="connsiteX10" fmla="*/ 2052432 w 5680133"/>
              <a:gd name="connsiteY10" fmla="*/ 2054029 h 3533740"/>
              <a:gd name="connsiteX11" fmla="*/ 5302720 w 5680133"/>
              <a:gd name="connsiteY11" fmla="*/ 3528126 h 3533740"/>
              <a:gd name="connsiteX12" fmla="*/ 5363767 w 5680133"/>
              <a:gd name="connsiteY12" fmla="*/ 3466935 h 3533740"/>
              <a:gd name="connsiteX13" fmla="*/ 5302720 w 5680133"/>
              <a:gd name="connsiteY13" fmla="*/ 3406601 h 3533740"/>
              <a:gd name="connsiteX14" fmla="*/ 5241576 w 5680133"/>
              <a:gd name="connsiteY14" fmla="*/ 3466935 h 3533740"/>
              <a:gd name="connsiteX15" fmla="*/ 5302720 w 5680133"/>
              <a:gd name="connsiteY15" fmla="*/ 3528126 h 3533740"/>
              <a:gd name="connsiteX16" fmla="*/ 4875097 w 5680133"/>
              <a:gd name="connsiteY16" fmla="*/ 3277272 h 3533740"/>
              <a:gd name="connsiteX17" fmla="*/ 4983025 w 5680133"/>
              <a:gd name="connsiteY17" fmla="*/ 3179634 h 3533740"/>
              <a:gd name="connsiteX18" fmla="*/ 5090097 w 5680133"/>
              <a:gd name="connsiteY18" fmla="*/ 3277272 h 3533740"/>
              <a:gd name="connsiteX19" fmla="*/ 4875097 w 5680133"/>
              <a:gd name="connsiteY19" fmla="*/ 3277272 h 3533740"/>
              <a:gd name="connsiteX20" fmla="*/ 4986924 w 5680133"/>
              <a:gd name="connsiteY20" fmla="*/ 3533740 h 3533740"/>
              <a:gd name="connsiteX21" fmla="*/ 5173396 w 5680133"/>
              <a:gd name="connsiteY21" fmla="*/ 3416213 h 3533740"/>
              <a:gd name="connsiteX22" fmla="*/ 5073456 w 5680133"/>
              <a:gd name="connsiteY22" fmla="*/ 3416213 h 3533740"/>
              <a:gd name="connsiteX23" fmla="*/ 4988540 w 5680133"/>
              <a:gd name="connsiteY23" fmla="*/ 3459037 h 3533740"/>
              <a:gd name="connsiteX24" fmla="*/ 4873481 w 5680133"/>
              <a:gd name="connsiteY24" fmla="*/ 3346267 h 3533740"/>
              <a:gd name="connsiteX25" fmla="*/ 5184427 w 5680133"/>
              <a:gd name="connsiteY25" fmla="*/ 3346267 h 3533740"/>
              <a:gd name="connsiteX26" fmla="*/ 4980553 w 5680133"/>
              <a:gd name="connsiteY26" fmla="*/ 3104168 h 3533740"/>
              <a:gd name="connsiteX27" fmla="*/ 4777440 w 5680133"/>
              <a:gd name="connsiteY27" fmla="*/ 3320096 h 3533740"/>
              <a:gd name="connsiteX28" fmla="*/ 4986924 w 5680133"/>
              <a:gd name="connsiteY28" fmla="*/ 3533740 h 3533740"/>
              <a:gd name="connsiteX29" fmla="*/ 4677595 w 5680133"/>
              <a:gd name="connsiteY29" fmla="*/ 3525747 h 3533740"/>
              <a:gd name="connsiteX30" fmla="*/ 4737882 w 5680133"/>
              <a:gd name="connsiteY30" fmla="*/ 3517753 h 3533740"/>
              <a:gd name="connsiteX31" fmla="*/ 4737882 w 5680133"/>
              <a:gd name="connsiteY31" fmla="*/ 3448664 h 3533740"/>
              <a:gd name="connsiteX32" fmla="*/ 4702984 w 5680133"/>
              <a:gd name="connsiteY32" fmla="*/ 3452660 h 3533740"/>
              <a:gd name="connsiteX33" fmla="*/ 4649068 w 5680133"/>
              <a:gd name="connsiteY33" fmla="*/ 3388329 h 3533740"/>
              <a:gd name="connsiteX34" fmla="*/ 4649068 w 5680133"/>
              <a:gd name="connsiteY34" fmla="*/ 3189912 h 3533740"/>
              <a:gd name="connsiteX35" fmla="*/ 4729990 w 5680133"/>
              <a:gd name="connsiteY35" fmla="*/ 3189912 h 3533740"/>
              <a:gd name="connsiteX36" fmla="*/ 4729990 w 5680133"/>
              <a:gd name="connsiteY36" fmla="*/ 3116064 h 3533740"/>
              <a:gd name="connsiteX37" fmla="*/ 4649068 w 5680133"/>
              <a:gd name="connsiteY37" fmla="*/ 3116064 h 3533740"/>
              <a:gd name="connsiteX38" fmla="*/ 4649068 w 5680133"/>
              <a:gd name="connsiteY38" fmla="*/ 2997013 h 3533740"/>
              <a:gd name="connsiteX39" fmla="*/ 4557020 w 5680133"/>
              <a:gd name="connsiteY39" fmla="*/ 2997013 h 3533740"/>
              <a:gd name="connsiteX40" fmla="*/ 4557020 w 5680133"/>
              <a:gd name="connsiteY40" fmla="*/ 3116064 h 3533740"/>
              <a:gd name="connsiteX41" fmla="*/ 4487984 w 5680133"/>
              <a:gd name="connsiteY41" fmla="*/ 3116064 h 3533740"/>
              <a:gd name="connsiteX42" fmla="*/ 4487984 w 5680133"/>
              <a:gd name="connsiteY42" fmla="*/ 3189912 h 3533740"/>
              <a:gd name="connsiteX43" fmla="*/ 4557020 w 5680133"/>
              <a:gd name="connsiteY43" fmla="*/ 3189912 h 3533740"/>
              <a:gd name="connsiteX44" fmla="*/ 4557020 w 5680133"/>
              <a:gd name="connsiteY44" fmla="*/ 3405840 h 3533740"/>
              <a:gd name="connsiteX45" fmla="*/ 4677595 w 5680133"/>
              <a:gd name="connsiteY45" fmla="*/ 3525747 h 3533740"/>
              <a:gd name="connsiteX46" fmla="*/ 4221446 w 5680133"/>
              <a:gd name="connsiteY46" fmla="*/ 3533740 h 3533740"/>
              <a:gd name="connsiteX47" fmla="*/ 4335650 w 5680133"/>
              <a:gd name="connsiteY47" fmla="*/ 3471789 h 3533740"/>
              <a:gd name="connsiteX48" fmla="*/ 4335650 w 5680133"/>
              <a:gd name="connsiteY48" fmla="*/ 3521845 h 3533740"/>
              <a:gd name="connsiteX49" fmla="*/ 4428458 w 5680133"/>
              <a:gd name="connsiteY49" fmla="*/ 3521845 h 3533740"/>
              <a:gd name="connsiteX50" fmla="*/ 4428458 w 5680133"/>
              <a:gd name="connsiteY50" fmla="*/ 3116159 h 3533740"/>
              <a:gd name="connsiteX51" fmla="*/ 4334033 w 5680133"/>
              <a:gd name="connsiteY51" fmla="*/ 3116159 h 3533740"/>
              <a:gd name="connsiteX52" fmla="*/ 4334033 w 5680133"/>
              <a:gd name="connsiteY52" fmla="*/ 3340842 h 3533740"/>
              <a:gd name="connsiteX53" fmla="*/ 4249117 w 5680133"/>
              <a:gd name="connsiteY53" fmla="*/ 3455991 h 3533740"/>
              <a:gd name="connsiteX54" fmla="*/ 4180937 w 5680133"/>
              <a:gd name="connsiteY54" fmla="*/ 3370248 h 3533740"/>
              <a:gd name="connsiteX55" fmla="*/ 4180937 w 5680133"/>
              <a:gd name="connsiteY55" fmla="*/ 3116159 h 3533740"/>
              <a:gd name="connsiteX56" fmla="*/ 4086512 w 5680133"/>
              <a:gd name="connsiteY56" fmla="*/ 3116159 h 3533740"/>
              <a:gd name="connsiteX57" fmla="*/ 4086512 w 5680133"/>
              <a:gd name="connsiteY57" fmla="*/ 3384523 h 3533740"/>
              <a:gd name="connsiteX58" fmla="*/ 4221446 w 5680133"/>
              <a:gd name="connsiteY58" fmla="*/ 3533740 h 3533740"/>
              <a:gd name="connsiteX59" fmla="*/ 3958806 w 5680133"/>
              <a:gd name="connsiteY59" fmla="*/ 3525747 h 3533740"/>
              <a:gd name="connsiteX60" fmla="*/ 4019093 w 5680133"/>
              <a:gd name="connsiteY60" fmla="*/ 3517753 h 3533740"/>
              <a:gd name="connsiteX61" fmla="*/ 4019093 w 5680133"/>
              <a:gd name="connsiteY61" fmla="*/ 3448664 h 3533740"/>
              <a:gd name="connsiteX62" fmla="*/ 3984195 w 5680133"/>
              <a:gd name="connsiteY62" fmla="*/ 3452660 h 3533740"/>
              <a:gd name="connsiteX63" fmla="*/ 3930279 w 5680133"/>
              <a:gd name="connsiteY63" fmla="*/ 3388329 h 3533740"/>
              <a:gd name="connsiteX64" fmla="*/ 3930279 w 5680133"/>
              <a:gd name="connsiteY64" fmla="*/ 3189912 h 3533740"/>
              <a:gd name="connsiteX65" fmla="*/ 4011201 w 5680133"/>
              <a:gd name="connsiteY65" fmla="*/ 3189912 h 3533740"/>
              <a:gd name="connsiteX66" fmla="*/ 4011201 w 5680133"/>
              <a:gd name="connsiteY66" fmla="*/ 3116064 h 3533740"/>
              <a:gd name="connsiteX67" fmla="*/ 3930279 w 5680133"/>
              <a:gd name="connsiteY67" fmla="*/ 3116064 h 3533740"/>
              <a:gd name="connsiteX68" fmla="*/ 3930279 w 5680133"/>
              <a:gd name="connsiteY68" fmla="*/ 2997013 h 3533740"/>
              <a:gd name="connsiteX69" fmla="*/ 3838231 w 5680133"/>
              <a:gd name="connsiteY69" fmla="*/ 2997013 h 3533740"/>
              <a:gd name="connsiteX70" fmla="*/ 3838231 w 5680133"/>
              <a:gd name="connsiteY70" fmla="*/ 3116064 h 3533740"/>
              <a:gd name="connsiteX71" fmla="*/ 3769196 w 5680133"/>
              <a:gd name="connsiteY71" fmla="*/ 3116064 h 3533740"/>
              <a:gd name="connsiteX72" fmla="*/ 3769196 w 5680133"/>
              <a:gd name="connsiteY72" fmla="*/ 3189912 h 3533740"/>
              <a:gd name="connsiteX73" fmla="*/ 3838231 w 5680133"/>
              <a:gd name="connsiteY73" fmla="*/ 3189912 h 3533740"/>
              <a:gd name="connsiteX74" fmla="*/ 3838231 w 5680133"/>
              <a:gd name="connsiteY74" fmla="*/ 3405840 h 3533740"/>
              <a:gd name="connsiteX75" fmla="*/ 3958806 w 5680133"/>
              <a:gd name="connsiteY75" fmla="*/ 3525747 h 3533740"/>
              <a:gd name="connsiteX76" fmla="*/ 3601076 w 5680133"/>
              <a:gd name="connsiteY76" fmla="*/ 3012906 h 3533740"/>
              <a:gd name="connsiteX77" fmla="*/ 3662979 w 5680133"/>
              <a:gd name="connsiteY77" fmla="*/ 3074858 h 3533740"/>
              <a:gd name="connsiteX78" fmla="*/ 3724883 w 5680133"/>
              <a:gd name="connsiteY78" fmla="*/ 3012906 h 3533740"/>
              <a:gd name="connsiteX79" fmla="*/ 3662979 w 5680133"/>
              <a:gd name="connsiteY79" fmla="*/ 2950192 h 3533740"/>
              <a:gd name="connsiteX80" fmla="*/ 3601076 w 5680133"/>
              <a:gd name="connsiteY80" fmla="*/ 3012906 h 3533740"/>
              <a:gd name="connsiteX81" fmla="*/ 3616100 w 5680133"/>
              <a:gd name="connsiteY81" fmla="*/ 3521750 h 3533740"/>
              <a:gd name="connsiteX82" fmla="*/ 3709669 w 5680133"/>
              <a:gd name="connsiteY82" fmla="*/ 3521750 h 3533740"/>
              <a:gd name="connsiteX83" fmla="*/ 3709669 w 5680133"/>
              <a:gd name="connsiteY83" fmla="*/ 3116064 h 3533740"/>
              <a:gd name="connsiteX84" fmla="*/ 3616100 w 5680133"/>
              <a:gd name="connsiteY84" fmla="*/ 3116064 h 3533740"/>
              <a:gd name="connsiteX85" fmla="*/ 3616100 w 5680133"/>
              <a:gd name="connsiteY85" fmla="*/ 3521750 h 3533740"/>
              <a:gd name="connsiteX86" fmla="*/ 3484399 w 5680133"/>
              <a:gd name="connsiteY86" fmla="*/ 3525747 h 3533740"/>
              <a:gd name="connsiteX87" fmla="*/ 3544687 w 5680133"/>
              <a:gd name="connsiteY87" fmla="*/ 3517753 h 3533740"/>
              <a:gd name="connsiteX88" fmla="*/ 3544687 w 5680133"/>
              <a:gd name="connsiteY88" fmla="*/ 3448664 h 3533740"/>
              <a:gd name="connsiteX89" fmla="*/ 3509789 w 5680133"/>
              <a:gd name="connsiteY89" fmla="*/ 3452660 h 3533740"/>
              <a:gd name="connsiteX90" fmla="*/ 3455872 w 5680133"/>
              <a:gd name="connsiteY90" fmla="*/ 3388329 h 3533740"/>
              <a:gd name="connsiteX91" fmla="*/ 3455872 w 5680133"/>
              <a:gd name="connsiteY91" fmla="*/ 3189912 h 3533740"/>
              <a:gd name="connsiteX92" fmla="*/ 3536794 w 5680133"/>
              <a:gd name="connsiteY92" fmla="*/ 3189912 h 3533740"/>
              <a:gd name="connsiteX93" fmla="*/ 3536794 w 5680133"/>
              <a:gd name="connsiteY93" fmla="*/ 3116064 h 3533740"/>
              <a:gd name="connsiteX94" fmla="*/ 3455872 w 5680133"/>
              <a:gd name="connsiteY94" fmla="*/ 3116064 h 3533740"/>
              <a:gd name="connsiteX95" fmla="*/ 3455872 w 5680133"/>
              <a:gd name="connsiteY95" fmla="*/ 2997013 h 3533740"/>
              <a:gd name="connsiteX96" fmla="*/ 3363825 w 5680133"/>
              <a:gd name="connsiteY96" fmla="*/ 2997013 h 3533740"/>
              <a:gd name="connsiteX97" fmla="*/ 3363825 w 5680133"/>
              <a:gd name="connsiteY97" fmla="*/ 3116064 h 3533740"/>
              <a:gd name="connsiteX98" fmla="*/ 3294789 w 5680133"/>
              <a:gd name="connsiteY98" fmla="*/ 3116064 h 3533740"/>
              <a:gd name="connsiteX99" fmla="*/ 3294789 w 5680133"/>
              <a:gd name="connsiteY99" fmla="*/ 3189912 h 3533740"/>
              <a:gd name="connsiteX100" fmla="*/ 3363825 w 5680133"/>
              <a:gd name="connsiteY100" fmla="*/ 3189912 h 3533740"/>
              <a:gd name="connsiteX101" fmla="*/ 3363825 w 5680133"/>
              <a:gd name="connsiteY101" fmla="*/ 3405840 h 3533740"/>
              <a:gd name="connsiteX102" fmla="*/ 3484399 w 5680133"/>
              <a:gd name="connsiteY102" fmla="*/ 3525747 h 3533740"/>
              <a:gd name="connsiteX103" fmla="*/ 3087017 w 5680133"/>
              <a:gd name="connsiteY103" fmla="*/ 3533740 h 3533740"/>
              <a:gd name="connsiteX104" fmla="*/ 3266357 w 5680133"/>
              <a:gd name="connsiteY104" fmla="*/ 3401938 h 3533740"/>
              <a:gd name="connsiteX105" fmla="*/ 3118016 w 5680133"/>
              <a:gd name="connsiteY105" fmla="*/ 3279652 h 3533740"/>
              <a:gd name="connsiteX106" fmla="*/ 3068854 w 5680133"/>
              <a:gd name="connsiteY106" fmla="*/ 3268517 h 3533740"/>
              <a:gd name="connsiteX107" fmla="*/ 3004573 w 5680133"/>
              <a:gd name="connsiteY107" fmla="*/ 3221696 h 3533740"/>
              <a:gd name="connsiteX108" fmla="*/ 3074370 w 5680133"/>
              <a:gd name="connsiteY108" fmla="*/ 3174019 h 3533740"/>
              <a:gd name="connsiteX109" fmla="*/ 3157669 w 5680133"/>
              <a:gd name="connsiteY109" fmla="*/ 3225598 h 3533740"/>
              <a:gd name="connsiteX110" fmla="*/ 3252094 w 5680133"/>
              <a:gd name="connsiteY110" fmla="*/ 3225598 h 3533740"/>
              <a:gd name="connsiteX111" fmla="*/ 3075225 w 5680133"/>
              <a:gd name="connsiteY111" fmla="*/ 3104930 h 3533740"/>
              <a:gd name="connsiteX112" fmla="*/ 2908627 w 5680133"/>
              <a:gd name="connsiteY112" fmla="*/ 3227216 h 3533740"/>
              <a:gd name="connsiteX113" fmla="*/ 3045082 w 5680133"/>
              <a:gd name="connsiteY113" fmla="*/ 3347884 h 3533740"/>
              <a:gd name="connsiteX114" fmla="*/ 3092722 w 5680133"/>
              <a:gd name="connsiteY114" fmla="*/ 3358162 h 3533740"/>
              <a:gd name="connsiteX115" fmla="*/ 3170506 w 5680133"/>
              <a:gd name="connsiteY115" fmla="*/ 3411359 h 3533740"/>
              <a:gd name="connsiteX116" fmla="*/ 3091961 w 5680133"/>
              <a:gd name="connsiteY116" fmla="*/ 3463795 h 3533740"/>
              <a:gd name="connsiteX117" fmla="*/ 2996015 w 5680133"/>
              <a:gd name="connsiteY117" fmla="*/ 3395562 h 3533740"/>
              <a:gd name="connsiteX118" fmla="*/ 2894459 w 5680133"/>
              <a:gd name="connsiteY118" fmla="*/ 3395562 h 3533740"/>
              <a:gd name="connsiteX119" fmla="*/ 3087017 w 5680133"/>
              <a:gd name="connsiteY119" fmla="*/ 3533740 h 3533740"/>
              <a:gd name="connsiteX120" fmla="*/ 2479294 w 5680133"/>
              <a:gd name="connsiteY120" fmla="*/ 3521750 h 3533740"/>
              <a:gd name="connsiteX121" fmla="*/ 2573718 w 5680133"/>
              <a:gd name="connsiteY121" fmla="*/ 3521750 h 3533740"/>
              <a:gd name="connsiteX122" fmla="*/ 2573718 w 5680133"/>
              <a:gd name="connsiteY122" fmla="*/ 3295544 h 3533740"/>
              <a:gd name="connsiteX123" fmla="*/ 2664910 w 5680133"/>
              <a:gd name="connsiteY123" fmla="*/ 3182013 h 3533740"/>
              <a:gd name="connsiteX124" fmla="*/ 2731569 w 5680133"/>
              <a:gd name="connsiteY124" fmla="*/ 3259857 h 3533740"/>
              <a:gd name="connsiteX125" fmla="*/ 2731569 w 5680133"/>
              <a:gd name="connsiteY125" fmla="*/ 3521845 h 3533740"/>
              <a:gd name="connsiteX126" fmla="*/ 2826754 w 5680133"/>
              <a:gd name="connsiteY126" fmla="*/ 3521845 h 3533740"/>
              <a:gd name="connsiteX127" fmla="*/ 2826754 w 5680133"/>
              <a:gd name="connsiteY127" fmla="*/ 3251959 h 3533740"/>
              <a:gd name="connsiteX128" fmla="*/ 2691916 w 5680133"/>
              <a:gd name="connsiteY128" fmla="*/ 3104264 h 3533740"/>
              <a:gd name="connsiteX129" fmla="*/ 2571341 w 5680133"/>
              <a:gd name="connsiteY129" fmla="*/ 3168595 h 3533740"/>
              <a:gd name="connsiteX130" fmla="*/ 2571341 w 5680133"/>
              <a:gd name="connsiteY130" fmla="*/ 3116159 h 3533740"/>
              <a:gd name="connsiteX131" fmla="*/ 2479294 w 5680133"/>
              <a:gd name="connsiteY131" fmla="*/ 3116159 h 3533740"/>
              <a:gd name="connsiteX132" fmla="*/ 2479294 w 5680133"/>
              <a:gd name="connsiteY132" fmla="*/ 3521750 h 3533740"/>
              <a:gd name="connsiteX133" fmla="*/ 2273042 w 5680133"/>
              <a:gd name="connsiteY133" fmla="*/ 3521750 h 3533740"/>
              <a:gd name="connsiteX134" fmla="*/ 2372222 w 5680133"/>
              <a:gd name="connsiteY134" fmla="*/ 3521750 h 3533740"/>
              <a:gd name="connsiteX135" fmla="*/ 2372222 w 5680133"/>
              <a:gd name="connsiteY135" fmla="*/ 2965990 h 3533740"/>
              <a:gd name="connsiteX136" fmla="*/ 2273042 w 5680133"/>
              <a:gd name="connsiteY136" fmla="*/ 2965990 h 3533740"/>
              <a:gd name="connsiteX137" fmla="*/ 2273042 w 5680133"/>
              <a:gd name="connsiteY137" fmla="*/ 3521750 h 3533740"/>
              <a:gd name="connsiteX138" fmla="*/ 5500793 w 5680133"/>
              <a:gd name="connsiteY138" fmla="*/ 2775851 h 3533740"/>
              <a:gd name="connsiteX139" fmla="*/ 5680134 w 5680133"/>
              <a:gd name="connsiteY139" fmla="*/ 2644048 h 3533740"/>
              <a:gd name="connsiteX140" fmla="*/ 5531792 w 5680133"/>
              <a:gd name="connsiteY140" fmla="*/ 2521762 h 3533740"/>
              <a:gd name="connsiteX141" fmla="*/ 5482631 w 5680133"/>
              <a:gd name="connsiteY141" fmla="*/ 2510628 h 3533740"/>
              <a:gd name="connsiteX142" fmla="*/ 5418349 w 5680133"/>
              <a:gd name="connsiteY142" fmla="*/ 2463807 h 3533740"/>
              <a:gd name="connsiteX143" fmla="*/ 5488146 w 5680133"/>
              <a:gd name="connsiteY143" fmla="*/ 2416225 h 3533740"/>
              <a:gd name="connsiteX144" fmla="*/ 5571445 w 5680133"/>
              <a:gd name="connsiteY144" fmla="*/ 2467804 h 3533740"/>
              <a:gd name="connsiteX145" fmla="*/ 5665870 w 5680133"/>
              <a:gd name="connsiteY145" fmla="*/ 2467804 h 3533740"/>
              <a:gd name="connsiteX146" fmla="*/ 5489001 w 5680133"/>
              <a:gd name="connsiteY146" fmla="*/ 2347135 h 3533740"/>
              <a:gd name="connsiteX147" fmla="*/ 5322403 w 5680133"/>
              <a:gd name="connsiteY147" fmla="*/ 2469422 h 3533740"/>
              <a:gd name="connsiteX148" fmla="*/ 5458858 w 5680133"/>
              <a:gd name="connsiteY148" fmla="*/ 2590090 h 3533740"/>
              <a:gd name="connsiteX149" fmla="*/ 5506498 w 5680133"/>
              <a:gd name="connsiteY149" fmla="*/ 2600368 h 3533740"/>
              <a:gd name="connsiteX150" fmla="*/ 5584282 w 5680133"/>
              <a:gd name="connsiteY150" fmla="*/ 2653565 h 3533740"/>
              <a:gd name="connsiteX151" fmla="*/ 5505737 w 5680133"/>
              <a:gd name="connsiteY151" fmla="*/ 2706000 h 3533740"/>
              <a:gd name="connsiteX152" fmla="*/ 5409791 w 5680133"/>
              <a:gd name="connsiteY152" fmla="*/ 2637767 h 3533740"/>
              <a:gd name="connsiteX153" fmla="*/ 5308234 w 5680133"/>
              <a:gd name="connsiteY153" fmla="*/ 2637767 h 3533740"/>
              <a:gd name="connsiteX154" fmla="*/ 5500793 w 5680133"/>
              <a:gd name="connsiteY154" fmla="*/ 2775851 h 3533740"/>
              <a:gd name="connsiteX155" fmla="*/ 4957636 w 5680133"/>
              <a:gd name="connsiteY155" fmla="*/ 2519383 h 3533740"/>
              <a:gd name="connsiteX156" fmla="*/ 5065564 w 5680133"/>
              <a:gd name="connsiteY156" fmla="*/ 2421744 h 3533740"/>
              <a:gd name="connsiteX157" fmla="*/ 5172635 w 5680133"/>
              <a:gd name="connsiteY157" fmla="*/ 2519383 h 3533740"/>
              <a:gd name="connsiteX158" fmla="*/ 4957636 w 5680133"/>
              <a:gd name="connsiteY158" fmla="*/ 2519383 h 3533740"/>
              <a:gd name="connsiteX159" fmla="*/ 5069462 w 5680133"/>
              <a:gd name="connsiteY159" fmla="*/ 2775851 h 3533740"/>
              <a:gd name="connsiteX160" fmla="*/ 5255935 w 5680133"/>
              <a:gd name="connsiteY160" fmla="*/ 2658323 h 3533740"/>
              <a:gd name="connsiteX161" fmla="*/ 5155994 w 5680133"/>
              <a:gd name="connsiteY161" fmla="*/ 2658323 h 3533740"/>
              <a:gd name="connsiteX162" fmla="*/ 5071079 w 5680133"/>
              <a:gd name="connsiteY162" fmla="*/ 2701147 h 3533740"/>
              <a:gd name="connsiteX163" fmla="*/ 4956020 w 5680133"/>
              <a:gd name="connsiteY163" fmla="*/ 2588377 h 3533740"/>
              <a:gd name="connsiteX164" fmla="*/ 5266965 w 5680133"/>
              <a:gd name="connsiteY164" fmla="*/ 2588377 h 3533740"/>
              <a:gd name="connsiteX165" fmla="*/ 5063091 w 5680133"/>
              <a:gd name="connsiteY165" fmla="*/ 2346279 h 3533740"/>
              <a:gd name="connsiteX166" fmla="*/ 4859978 w 5680133"/>
              <a:gd name="connsiteY166" fmla="*/ 2562207 h 3533740"/>
              <a:gd name="connsiteX167" fmla="*/ 5069462 w 5680133"/>
              <a:gd name="connsiteY167" fmla="*/ 2775851 h 3533740"/>
              <a:gd name="connsiteX168" fmla="*/ 4675408 w 5680133"/>
              <a:gd name="connsiteY168" fmla="*/ 2255016 h 3533740"/>
              <a:gd name="connsiteX169" fmla="*/ 4737312 w 5680133"/>
              <a:gd name="connsiteY169" fmla="*/ 2316968 h 3533740"/>
              <a:gd name="connsiteX170" fmla="*/ 4799215 w 5680133"/>
              <a:gd name="connsiteY170" fmla="*/ 2255016 h 3533740"/>
              <a:gd name="connsiteX171" fmla="*/ 4737312 w 5680133"/>
              <a:gd name="connsiteY171" fmla="*/ 2192303 h 3533740"/>
              <a:gd name="connsiteX172" fmla="*/ 4675408 w 5680133"/>
              <a:gd name="connsiteY172" fmla="*/ 2255016 h 3533740"/>
              <a:gd name="connsiteX173" fmla="*/ 4690527 w 5680133"/>
              <a:gd name="connsiteY173" fmla="*/ 2763956 h 3533740"/>
              <a:gd name="connsiteX174" fmla="*/ 4784096 w 5680133"/>
              <a:gd name="connsiteY174" fmla="*/ 2763956 h 3533740"/>
              <a:gd name="connsiteX175" fmla="*/ 4784096 w 5680133"/>
              <a:gd name="connsiteY175" fmla="*/ 2358270 h 3533740"/>
              <a:gd name="connsiteX176" fmla="*/ 4690527 w 5680133"/>
              <a:gd name="connsiteY176" fmla="*/ 2358270 h 3533740"/>
              <a:gd name="connsiteX177" fmla="*/ 4690527 w 5680133"/>
              <a:gd name="connsiteY177" fmla="*/ 2763956 h 3533740"/>
              <a:gd name="connsiteX178" fmla="*/ 4393274 w 5680133"/>
              <a:gd name="connsiteY178" fmla="*/ 2763956 h 3533740"/>
              <a:gd name="connsiteX179" fmla="*/ 4487699 w 5680133"/>
              <a:gd name="connsiteY179" fmla="*/ 2763956 h 3533740"/>
              <a:gd name="connsiteX180" fmla="*/ 4487699 w 5680133"/>
              <a:gd name="connsiteY180" fmla="*/ 2580574 h 3533740"/>
              <a:gd name="connsiteX181" fmla="*/ 4557495 w 5680133"/>
              <a:gd name="connsiteY181" fmla="*/ 2443251 h 3533740"/>
              <a:gd name="connsiteX182" fmla="*/ 4629669 w 5680133"/>
              <a:gd name="connsiteY182" fmla="*/ 2436876 h 3533740"/>
              <a:gd name="connsiteX183" fmla="*/ 4629669 w 5680133"/>
              <a:gd name="connsiteY183" fmla="*/ 2346374 h 3533740"/>
              <a:gd name="connsiteX184" fmla="*/ 4485322 w 5680133"/>
              <a:gd name="connsiteY184" fmla="*/ 2441634 h 3533740"/>
              <a:gd name="connsiteX185" fmla="*/ 4485322 w 5680133"/>
              <a:gd name="connsiteY185" fmla="*/ 2358270 h 3533740"/>
              <a:gd name="connsiteX186" fmla="*/ 4393274 w 5680133"/>
              <a:gd name="connsiteY186" fmla="*/ 2358270 h 3533740"/>
              <a:gd name="connsiteX187" fmla="*/ 4393274 w 5680133"/>
              <a:gd name="connsiteY187" fmla="*/ 2763956 h 3533740"/>
              <a:gd name="connsiteX188" fmla="*/ 3987333 w 5680133"/>
              <a:gd name="connsiteY188" fmla="*/ 2560684 h 3533740"/>
              <a:gd name="connsiteX189" fmla="*/ 4090506 w 5680133"/>
              <a:gd name="connsiteY189" fmla="*/ 2422506 h 3533740"/>
              <a:gd name="connsiteX190" fmla="*/ 4196817 w 5680133"/>
              <a:gd name="connsiteY190" fmla="*/ 2560684 h 3533740"/>
              <a:gd name="connsiteX191" fmla="*/ 4090506 w 5680133"/>
              <a:gd name="connsiteY191" fmla="*/ 2700386 h 3533740"/>
              <a:gd name="connsiteX192" fmla="*/ 3987333 w 5680133"/>
              <a:gd name="connsiteY192" fmla="*/ 2560684 h 3533740"/>
              <a:gd name="connsiteX193" fmla="*/ 4072154 w 5680133"/>
              <a:gd name="connsiteY193" fmla="*/ 2775851 h 3533740"/>
              <a:gd name="connsiteX194" fmla="*/ 4195106 w 5680133"/>
              <a:gd name="connsiteY194" fmla="*/ 2713138 h 3533740"/>
              <a:gd name="connsiteX195" fmla="*/ 4195106 w 5680133"/>
              <a:gd name="connsiteY195" fmla="*/ 2763956 h 3533740"/>
              <a:gd name="connsiteX196" fmla="*/ 4290291 w 5680133"/>
              <a:gd name="connsiteY196" fmla="*/ 2763956 h 3533740"/>
              <a:gd name="connsiteX197" fmla="*/ 4290291 w 5680133"/>
              <a:gd name="connsiteY197" fmla="*/ 2358270 h 3533740"/>
              <a:gd name="connsiteX198" fmla="*/ 4195106 w 5680133"/>
              <a:gd name="connsiteY198" fmla="*/ 2358270 h 3533740"/>
              <a:gd name="connsiteX199" fmla="*/ 4195106 w 5680133"/>
              <a:gd name="connsiteY199" fmla="*/ 2410705 h 3533740"/>
              <a:gd name="connsiteX200" fmla="*/ 4072154 w 5680133"/>
              <a:gd name="connsiteY200" fmla="*/ 2346374 h 3533740"/>
              <a:gd name="connsiteX201" fmla="*/ 3890531 w 5680133"/>
              <a:gd name="connsiteY201" fmla="*/ 2560684 h 3533740"/>
              <a:gd name="connsiteX202" fmla="*/ 4072154 w 5680133"/>
              <a:gd name="connsiteY202" fmla="*/ 2775851 h 3533740"/>
              <a:gd name="connsiteX203" fmla="*/ 3606781 w 5680133"/>
              <a:gd name="connsiteY203" fmla="*/ 2775851 h 3533740"/>
              <a:gd name="connsiteX204" fmla="*/ 3720985 w 5680133"/>
              <a:gd name="connsiteY204" fmla="*/ 2713899 h 3533740"/>
              <a:gd name="connsiteX205" fmla="*/ 3720985 w 5680133"/>
              <a:gd name="connsiteY205" fmla="*/ 2763956 h 3533740"/>
              <a:gd name="connsiteX206" fmla="*/ 3813793 w 5680133"/>
              <a:gd name="connsiteY206" fmla="*/ 2763956 h 3533740"/>
              <a:gd name="connsiteX207" fmla="*/ 3813793 w 5680133"/>
              <a:gd name="connsiteY207" fmla="*/ 2358270 h 3533740"/>
              <a:gd name="connsiteX208" fmla="*/ 3719368 w 5680133"/>
              <a:gd name="connsiteY208" fmla="*/ 2358270 h 3533740"/>
              <a:gd name="connsiteX209" fmla="*/ 3719368 w 5680133"/>
              <a:gd name="connsiteY209" fmla="*/ 2582953 h 3533740"/>
              <a:gd name="connsiteX210" fmla="*/ 3634452 w 5680133"/>
              <a:gd name="connsiteY210" fmla="*/ 2698102 h 3533740"/>
              <a:gd name="connsiteX211" fmla="*/ 3566177 w 5680133"/>
              <a:gd name="connsiteY211" fmla="*/ 2612359 h 3533740"/>
              <a:gd name="connsiteX212" fmla="*/ 3566177 w 5680133"/>
              <a:gd name="connsiteY212" fmla="*/ 2358270 h 3533740"/>
              <a:gd name="connsiteX213" fmla="*/ 3471753 w 5680133"/>
              <a:gd name="connsiteY213" fmla="*/ 2358270 h 3533740"/>
              <a:gd name="connsiteX214" fmla="*/ 3471753 w 5680133"/>
              <a:gd name="connsiteY214" fmla="*/ 2626538 h 3533740"/>
              <a:gd name="connsiteX215" fmla="*/ 3606781 w 5680133"/>
              <a:gd name="connsiteY215" fmla="*/ 2775851 h 3533740"/>
              <a:gd name="connsiteX216" fmla="*/ 3345187 w 5680133"/>
              <a:gd name="connsiteY216" fmla="*/ 2767952 h 3533740"/>
              <a:gd name="connsiteX217" fmla="*/ 3405475 w 5680133"/>
              <a:gd name="connsiteY217" fmla="*/ 2759959 h 3533740"/>
              <a:gd name="connsiteX218" fmla="*/ 3405475 w 5680133"/>
              <a:gd name="connsiteY218" fmla="*/ 2690869 h 3533740"/>
              <a:gd name="connsiteX219" fmla="*/ 3370576 w 5680133"/>
              <a:gd name="connsiteY219" fmla="*/ 2694866 h 3533740"/>
              <a:gd name="connsiteX220" fmla="*/ 3316660 w 5680133"/>
              <a:gd name="connsiteY220" fmla="*/ 2630535 h 3533740"/>
              <a:gd name="connsiteX221" fmla="*/ 3316660 w 5680133"/>
              <a:gd name="connsiteY221" fmla="*/ 2432022 h 3533740"/>
              <a:gd name="connsiteX222" fmla="*/ 3397582 w 5680133"/>
              <a:gd name="connsiteY222" fmla="*/ 2432022 h 3533740"/>
              <a:gd name="connsiteX223" fmla="*/ 3397582 w 5680133"/>
              <a:gd name="connsiteY223" fmla="*/ 2358174 h 3533740"/>
              <a:gd name="connsiteX224" fmla="*/ 3316660 w 5680133"/>
              <a:gd name="connsiteY224" fmla="*/ 2358174 h 3533740"/>
              <a:gd name="connsiteX225" fmla="*/ 3316660 w 5680133"/>
              <a:gd name="connsiteY225" fmla="*/ 2239124 h 3533740"/>
              <a:gd name="connsiteX226" fmla="*/ 3224612 w 5680133"/>
              <a:gd name="connsiteY226" fmla="*/ 2239124 h 3533740"/>
              <a:gd name="connsiteX227" fmla="*/ 3224612 w 5680133"/>
              <a:gd name="connsiteY227" fmla="*/ 2358174 h 3533740"/>
              <a:gd name="connsiteX228" fmla="*/ 3155577 w 5680133"/>
              <a:gd name="connsiteY228" fmla="*/ 2358174 h 3533740"/>
              <a:gd name="connsiteX229" fmla="*/ 3155577 w 5680133"/>
              <a:gd name="connsiteY229" fmla="*/ 2432022 h 3533740"/>
              <a:gd name="connsiteX230" fmla="*/ 3224612 w 5680133"/>
              <a:gd name="connsiteY230" fmla="*/ 2432022 h 3533740"/>
              <a:gd name="connsiteX231" fmla="*/ 3224612 w 5680133"/>
              <a:gd name="connsiteY231" fmla="*/ 2647950 h 3533740"/>
              <a:gd name="connsiteX232" fmla="*/ 3345187 w 5680133"/>
              <a:gd name="connsiteY232" fmla="*/ 2767952 h 3533740"/>
              <a:gd name="connsiteX233" fmla="*/ 2942384 w 5680133"/>
              <a:gd name="connsiteY233" fmla="*/ 2775851 h 3533740"/>
              <a:gd name="connsiteX234" fmla="*/ 3127240 w 5680133"/>
              <a:gd name="connsiteY234" fmla="*/ 2636150 h 3533740"/>
              <a:gd name="connsiteX235" fmla="*/ 3033671 w 5680133"/>
              <a:gd name="connsiteY235" fmla="*/ 2636150 h 3533740"/>
              <a:gd name="connsiteX236" fmla="*/ 2944001 w 5680133"/>
              <a:gd name="connsiteY236" fmla="*/ 2698102 h 3533740"/>
              <a:gd name="connsiteX237" fmla="*/ 2840067 w 5680133"/>
              <a:gd name="connsiteY237" fmla="*/ 2562302 h 3533740"/>
              <a:gd name="connsiteX238" fmla="*/ 2946378 w 5680133"/>
              <a:gd name="connsiteY238" fmla="*/ 2424980 h 3533740"/>
              <a:gd name="connsiteX239" fmla="*/ 3033671 w 5680133"/>
              <a:gd name="connsiteY239" fmla="*/ 2486932 h 3533740"/>
              <a:gd name="connsiteX240" fmla="*/ 3126479 w 5680133"/>
              <a:gd name="connsiteY240" fmla="*/ 2486932 h 3533740"/>
              <a:gd name="connsiteX241" fmla="*/ 2944761 w 5680133"/>
              <a:gd name="connsiteY241" fmla="*/ 2347230 h 3533740"/>
              <a:gd name="connsiteX242" fmla="*/ 2740887 w 5680133"/>
              <a:gd name="connsiteY242" fmla="*/ 2562397 h 3533740"/>
              <a:gd name="connsiteX243" fmla="*/ 2942384 w 5680133"/>
              <a:gd name="connsiteY243" fmla="*/ 2775851 h 3533740"/>
              <a:gd name="connsiteX244" fmla="*/ 2380114 w 5680133"/>
              <a:gd name="connsiteY244" fmla="*/ 2564681 h 3533740"/>
              <a:gd name="connsiteX245" fmla="*/ 2417390 w 5680133"/>
              <a:gd name="connsiteY245" fmla="*/ 2455908 h 3533740"/>
              <a:gd name="connsiteX246" fmla="*/ 2466552 w 5680133"/>
              <a:gd name="connsiteY246" fmla="*/ 2312210 h 3533740"/>
              <a:gd name="connsiteX247" fmla="*/ 2467312 w 5680133"/>
              <a:gd name="connsiteY247" fmla="*/ 2312210 h 3533740"/>
              <a:gd name="connsiteX248" fmla="*/ 2516474 w 5680133"/>
              <a:gd name="connsiteY248" fmla="*/ 2455147 h 3533740"/>
              <a:gd name="connsiteX249" fmla="*/ 2553749 w 5680133"/>
              <a:gd name="connsiteY249" fmla="*/ 2564681 h 3533740"/>
              <a:gd name="connsiteX250" fmla="*/ 2380114 w 5680133"/>
              <a:gd name="connsiteY250" fmla="*/ 2564681 h 3533740"/>
              <a:gd name="connsiteX251" fmla="*/ 2207240 w 5680133"/>
              <a:gd name="connsiteY251" fmla="*/ 2763956 h 3533740"/>
              <a:gd name="connsiteX252" fmla="*/ 2311174 w 5680133"/>
              <a:gd name="connsiteY252" fmla="*/ 2763956 h 3533740"/>
              <a:gd name="connsiteX253" fmla="*/ 2350826 w 5680133"/>
              <a:gd name="connsiteY253" fmla="*/ 2648045 h 3533740"/>
              <a:gd name="connsiteX254" fmla="*/ 2582466 w 5680133"/>
              <a:gd name="connsiteY254" fmla="*/ 2648045 h 3533740"/>
              <a:gd name="connsiteX255" fmla="*/ 2622119 w 5680133"/>
              <a:gd name="connsiteY255" fmla="*/ 2763956 h 3533740"/>
              <a:gd name="connsiteX256" fmla="*/ 2728430 w 5680133"/>
              <a:gd name="connsiteY256" fmla="*/ 2763956 h 3533740"/>
              <a:gd name="connsiteX257" fmla="*/ 2523701 w 5680133"/>
              <a:gd name="connsiteY257" fmla="*/ 2208195 h 3533740"/>
              <a:gd name="connsiteX258" fmla="*/ 2414252 w 5680133"/>
              <a:gd name="connsiteY258" fmla="*/ 2208195 h 3533740"/>
              <a:gd name="connsiteX259" fmla="*/ 2207240 w 5680133"/>
              <a:gd name="connsiteY259" fmla="*/ 2763956 h 3533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Lst>
            <a:rect l="l" t="t" r="r" b="b"/>
            <a:pathLst>
              <a:path w="5680133" h="3533740">
                <a:moveTo>
                  <a:pt x="1616252" y="1027014"/>
                </a:moveTo>
                <a:cubicBezTo>
                  <a:pt x="1616252" y="1353238"/>
                  <a:pt x="1352091" y="1617605"/>
                  <a:pt x="1026216" y="1617605"/>
                </a:cubicBezTo>
                <a:cubicBezTo>
                  <a:pt x="700341" y="1617605"/>
                  <a:pt x="436180" y="1353238"/>
                  <a:pt x="436180" y="1027014"/>
                </a:cubicBezTo>
                <a:cubicBezTo>
                  <a:pt x="436180" y="700886"/>
                  <a:pt x="700341" y="436519"/>
                  <a:pt x="1026216" y="436519"/>
                </a:cubicBezTo>
                <a:cubicBezTo>
                  <a:pt x="1352091" y="436519"/>
                  <a:pt x="1616252" y="700886"/>
                  <a:pt x="1616252" y="1027014"/>
                </a:cubicBezTo>
                <a:moveTo>
                  <a:pt x="2052432" y="2054029"/>
                </a:moveTo>
                <a:lnTo>
                  <a:pt x="2052432" y="1027014"/>
                </a:lnTo>
                <a:cubicBezTo>
                  <a:pt x="2052432" y="459834"/>
                  <a:pt x="1592955" y="0"/>
                  <a:pt x="1026216" y="0"/>
                </a:cubicBezTo>
                <a:cubicBezTo>
                  <a:pt x="459477" y="0"/>
                  <a:pt x="0" y="459834"/>
                  <a:pt x="0" y="1027014"/>
                </a:cubicBezTo>
                <a:cubicBezTo>
                  <a:pt x="0" y="1594290"/>
                  <a:pt x="459477" y="2054029"/>
                  <a:pt x="1026216" y="2054029"/>
                </a:cubicBezTo>
                <a:lnTo>
                  <a:pt x="2052432" y="2054029"/>
                </a:lnTo>
                <a:close/>
                <a:moveTo>
                  <a:pt x="5302720" y="3528126"/>
                </a:moveTo>
                <a:cubicBezTo>
                  <a:pt x="5336001" y="3528126"/>
                  <a:pt x="5363767" y="3501099"/>
                  <a:pt x="5363767" y="3466935"/>
                </a:cubicBezTo>
                <a:cubicBezTo>
                  <a:pt x="5363767" y="3433628"/>
                  <a:pt x="5336001" y="3406601"/>
                  <a:pt x="5302720" y="3406601"/>
                </a:cubicBezTo>
                <a:cubicBezTo>
                  <a:pt x="5269343" y="3406601"/>
                  <a:pt x="5241576" y="3433628"/>
                  <a:pt x="5241576" y="3466935"/>
                </a:cubicBezTo>
                <a:cubicBezTo>
                  <a:pt x="5241576" y="3501194"/>
                  <a:pt x="5269343" y="3528126"/>
                  <a:pt x="5302720" y="3528126"/>
                </a:cubicBezTo>
                <a:moveTo>
                  <a:pt x="4875097" y="3277272"/>
                </a:moveTo>
                <a:cubicBezTo>
                  <a:pt x="4883846" y="3220079"/>
                  <a:pt x="4927492" y="3179634"/>
                  <a:pt x="4983025" y="3179634"/>
                </a:cubicBezTo>
                <a:cubicBezTo>
                  <a:pt x="5043313" y="3179634"/>
                  <a:pt x="5081349" y="3218556"/>
                  <a:pt x="5090097" y="3277272"/>
                </a:cubicBezTo>
                <a:lnTo>
                  <a:pt x="4875097" y="3277272"/>
                </a:lnTo>
                <a:close/>
                <a:moveTo>
                  <a:pt x="4986924" y="3533740"/>
                </a:moveTo>
                <a:cubicBezTo>
                  <a:pt x="5086864" y="3533740"/>
                  <a:pt x="5151906" y="3485302"/>
                  <a:pt x="5173396" y="3416213"/>
                </a:cubicBezTo>
                <a:lnTo>
                  <a:pt x="5073456" y="3416213"/>
                </a:lnTo>
                <a:cubicBezTo>
                  <a:pt x="5060809" y="3440004"/>
                  <a:pt x="5034564" y="3459037"/>
                  <a:pt x="4988540" y="3459037"/>
                </a:cubicBezTo>
                <a:cubicBezTo>
                  <a:pt x="4925115" y="3459037"/>
                  <a:pt x="4878236" y="3413738"/>
                  <a:pt x="4873481" y="3346267"/>
                </a:cubicBezTo>
                <a:lnTo>
                  <a:pt x="5184427" y="3346267"/>
                </a:lnTo>
                <a:cubicBezTo>
                  <a:pt x="5182810" y="3192291"/>
                  <a:pt x="5101983" y="3104168"/>
                  <a:pt x="4980553" y="3104168"/>
                </a:cubicBezTo>
                <a:cubicBezTo>
                  <a:pt x="4870248" y="3104168"/>
                  <a:pt x="4777440" y="3193052"/>
                  <a:pt x="4777440" y="3320096"/>
                </a:cubicBezTo>
                <a:cubicBezTo>
                  <a:pt x="4777535" y="3447997"/>
                  <a:pt x="4857601" y="3533740"/>
                  <a:pt x="4986924" y="3533740"/>
                </a:cubicBezTo>
                <a:moveTo>
                  <a:pt x="4677595" y="3525747"/>
                </a:moveTo>
                <a:cubicBezTo>
                  <a:pt x="4699846" y="3525747"/>
                  <a:pt x="4724379" y="3522606"/>
                  <a:pt x="4737882" y="3517753"/>
                </a:cubicBezTo>
                <a:lnTo>
                  <a:pt x="4737882" y="3448664"/>
                </a:lnTo>
                <a:cubicBezTo>
                  <a:pt x="4724379" y="3451043"/>
                  <a:pt x="4712493" y="3452660"/>
                  <a:pt x="4702984" y="3452660"/>
                </a:cubicBezTo>
                <a:cubicBezTo>
                  <a:pt x="4663331" y="3452660"/>
                  <a:pt x="4649068" y="3430392"/>
                  <a:pt x="4649068" y="3388329"/>
                </a:cubicBezTo>
                <a:lnTo>
                  <a:pt x="4649068" y="3189912"/>
                </a:lnTo>
                <a:lnTo>
                  <a:pt x="4729990" y="3189912"/>
                </a:lnTo>
                <a:lnTo>
                  <a:pt x="4729990" y="3116064"/>
                </a:lnTo>
                <a:lnTo>
                  <a:pt x="4649068" y="3116064"/>
                </a:lnTo>
                <a:lnTo>
                  <a:pt x="4649068" y="2997013"/>
                </a:lnTo>
                <a:lnTo>
                  <a:pt x="4557020" y="2997013"/>
                </a:lnTo>
                <a:lnTo>
                  <a:pt x="4557020" y="3116064"/>
                </a:lnTo>
                <a:lnTo>
                  <a:pt x="4487984" y="3116064"/>
                </a:lnTo>
                <a:lnTo>
                  <a:pt x="4487984" y="3189912"/>
                </a:lnTo>
                <a:lnTo>
                  <a:pt x="4557020" y="3189912"/>
                </a:lnTo>
                <a:lnTo>
                  <a:pt x="4557020" y="3405840"/>
                </a:lnTo>
                <a:cubicBezTo>
                  <a:pt x="4557020" y="3495580"/>
                  <a:pt x="4611697" y="3525747"/>
                  <a:pt x="4677595" y="3525747"/>
                </a:cubicBezTo>
                <a:moveTo>
                  <a:pt x="4221446" y="3533740"/>
                </a:moveTo>
                <a:cubicBezTo>
                  <a:pt x="4274601" y="3533740"/>
                  <a:pt x="4313493" y="3512328"/>
                  <a:pt x="4335650" y="3471789"/>
                </a:cubicBezTo>
                <a:lnTo>
                  <a:pt x="4335650" y="3521845"/>
                </a:lnTo>
                <a:lnTo>
                  <a:pt x="4428458" y="3521845"/>
                </a:lnTo>
                <a:lnTo>
                  <a:pt x="4428458" y="3116159"/>
                </a:lnTo>
                <a:lnTo>
                  <a:pt x="4334033" y="3116159"/>
                </a:lnTo>
                <a:lnTo>
                  <a:pt x="4334033" y="3340842"/>
                </a:lnTo>
                <a:cubicBezTo>
                  <a:pt x="4334033" y="3422588"/>
                  <a:pt x="4291147" y="3455991"/>
                  <a:pt x="4249117" y="3455991"/>
                </a:cubicBezTo>
                <a:cubicBezTo>
                  <a:pt x="4201477" y="3455991"/>
                  <a:pt x="4180937" y="3424206"/>
                  <a:pt x="4180937" y="3370248"/>
                </a:cubicBezTo>
                <a:lnTo>
                  <a:pt x="4180937" y="3116159"/>
                </a:lnTo>
                <a:lnTo>
                  <a:pt x="4086512" y="3116159"/>
                </a:lnTo>
                <a:lnTo>
                  <a:pt x="4086512" y="3384523"/>
                </a:lnTo>
                <a:cubicBezTo>
                  <a:pt x="4086512" y="3482923"/>
                  <a:pt x="4142045" y="3533740"/>
                  <a:pt x="4221446" y="3533740"/>
                </a:cubicBezTo>
                <a:moveTo>
                  <a:pt x="3958806" y="3525747"/>
                </a:moveTo>
                <a:cubicBezTo>
                  <a:pt x="3981057" y="3525747"/>
                  <a:pt x="4005590" y="3522606"/>
                  <a:pt x="4019093" y="3517753"/>
                </a:cubicBezTo>
                <a:lnTo>
                  <a:pt x="4019093" y="3448664"/>
                </a:lnTo>
                <a:cubicBezTo>
                  <a:pt x="4005590" y="3451043"/>
                  <a:pt x="3993704" y="3452660"/>
                  <a:pt x="3984195" y="3452660"/>
                </a:cubicBezTo>
                <a:cubicBezTo>
                  <a:pt x="3944542" y="3452660"/>
                  <a:pt x="3930279" y="3430392"/>
                  <a:pt x="3930279" y="3388329"/>
                </a:cubicBezTo>
                <a:lnTo>
                  <a:pt x="3930279" y="3189912"/>
                </a:lnTo>
                <a:lnTo>
                  <a:pt x="4011201" y="3189912"/>
                </a:lnTo>
                <a:lnTo>
                  <a:pt x="4011201" y="3116064"/>
                </a:lnTo>
                <a:lnTo>
                  <a:pt x="3930279" y="3116064"/>
                </a:lnTo>
                <a:lnTo>
                  <a:pt x="3930279" y="2997013"/>
                </a:lnTo>
                <a:lnTo>
                  <a:pt x="3838231" y="2997013"/>
                </a:lnTo>
                <a:lnTo>
                  <a:pt x="3838231" y="3116064"/>
                </a:lnTo>
                <a:lnTo>
                  <a:pt x="3769196" y="3116064"/>
                </a:lnTo>
                <a:lnTo>
                  <a:pt x="3769196" y="3189912"/>
                </a:lnTo>
                <a:lnTo>
                  <a:pt x="3838231" y="3189912"/>
                </a:lnTo>
                <a:lnTo>
                  <a:pt x="3838231" y="3405840"/>
                </a:lnTo>
                <a:cubicBezTo>
                  <a:pt x="3838231" y="3495580"/>
                  <a:pt x="3893003" y="3525747"/>
                  <a:pt x="3958806" y="3525747"/>
                </a:cubicBezTo>
                <a:moveTo>
                  <a:pt x="3601076" y="3012906"/>
                </a:moveTo>
                <a:cubicBezTo>
                  <a:pt x="3601076" y="3047070"/>
                  <a:pt x="3628842" y="3074858"/>
                  <a:pt x="3662979" y="3074858"/>
                </a:cubicBezTo>
                <a:cubicBezTo>
                  <a:pt x="3697117" y="3074858"/>
                  <a:pt x="3724883" y="3047070"/>
                  <a:pt x="3724883" y="3012906"/>
                </a:cubicBezTo>
                <a:cubicBezTo>
                  <a:pt x="3724883" y="2977980"/>
                  <a:pt x="3697117" y="2950192"/>
                  <a:pt x="3662979" y="2950192"/>
                </a:cubicBezTo>
                <a:cubicBezTo>
                  <a:pt x="3628842" y="2950192"/>
                  <a:pt x="3601076" y="2977885"/>
                  <a:pt x="3601076" y="3012906"/>
                </a:cubicBezTo>
                <a:moveTo>
                  <a:pt x="3616100" y="3521750"/>
                </a:moveTo>
                <a:lnTo>
                  <a:pt x="3709669" y="3521750"/>
                </a:lnTo>
                <a:lnTo>
                  <a:pt x="3709669" y="3116064"/>
                </a:lnTo>
                <a:lnTo>
                  <a:pt x="3616100" y="3116064"/>
                </a:lnTo>
                <a:lnTo>
                  <a:pt x="3616100" y="3521750"/>
                </a:lnTo>
                <a:close/>
                <a:moveTo>
                  <a:pt x="3484399" y="3525747"/>
                </a:moveTo>
                <a:cubicBezTo>
                  <a:pt x="3506651" y="3525747"/>
                  <a:pt x="3531184" y="3522606"/>
                  <a:pt x="3544687" y="3517753"/>
                </a:cubicBezTo>
                <a:lnTo>
                  <a:pt x="3544687" y="3448664"/>
                </a:lnTo>
                <a:cubicBezTo>
                  <a:pt x="3531184" y="3451043"/>
                  <a:pt x="3519298" y="3452660"/>
                  <a:pt x="3509789" y="3452660"/>
                </a:cubicBezTo>
                <a:cubicBezTo>
                  <a:pt x="3470136" y="3452660"/>
                  <a:pt x="3455872" y="3430392"/>
                  <a:pt x="3455872" y="3388329"/>
                </a:cubicBezTo>
                <a:lnTo>
                  <a:pt x="3455872" y="3189912"/>
                </a:lnTo>
                <a:lnTo>
                  <a:pt x="3536794" y="3189912"/>
                </a:lnTo>
                <a:lnTo>
                  <a:pt x="3536794" y="3116064"/>
                </a:lnTo>
                <a:lnTo>
                  <a:pt x="3455872" y="3116064"/>
                </a:lnTo>
                <a:lnTo>
                  <a:pt x="3455872" y="2997013"/>
                </a:lnTo>
                <a:lnTo>
                  <a:pt x="3363825" y="2997013"/>
                </a:lnTo>
                <a:lnTo>
                  <a:pt x="3363825" y="3116064"/>
                </a:lnTo>
                <a:lnTo>
                  <a:pt x="3294789" y="3116064"/>
                </a:lnTo>
                <a:lnTo>
                  <a:pt x="3294789" y="3189912"/>
                </a:lnTo>
                <a:lnTo>
                  <a:pt x="3363825" y="3189912"/>
                </a:lnTo>
                <a:lnTo>
                  <a:pt x="3363825" y="3405840"/>
                </a:lnTo>
                <a:cubicBezTo>
                  <a:pt x="3363825" y="3495580"/>
                  <a:pt x="3418597" y="3525747"/>
                  <a:pt x="3484399" y="3525747"/>
                </a:cubicBezTo>
                <a:moveTo>
                  <a:pt x="3087017" y="3533740"/>
                </a:moveTo>
                <a:cubicBezTo>
                  <a:pt x="3189334" y="3533740"/>
                  <a:pt x="3266357" y="3482923"/>
                  <a:pt x="3266357" y="3401938"/>
                </a:cubicBezTo>
                <a:cubicBezTo>
                  <a:pt x="3266357" y="3331326"/>
                  <a:pt x="3207686" y="3299541"/>
                  <a:pt x="3118016" y="3279652"/>
                </a:cubicBezTo>
                <a:lnTo>
                  <a:pt x="3068854" y="3268517"/>
                </a:lnTo>
                <a:cubicBezTo>
                  <a:pt x="3023591" y="3259001"/>
                  <a:pt x="3004573" y="3247867"/>
                  <a:pt x="3004573" y="3221696"/>
                </a:cubicBezTo>
                <a:cubicBezTo>
                  <a:pt x="3004573" y="3192291"/>
                  <a:pt x="3033956" y="3174019"/>
                  <a:pt x="3074370" y="3174019"/>
                </a:cubicBezTo>
                <a:cubicBezTo>
                  <a:pt x="3119633" y="3174019"/>
                  <a:pt x="3148160" y="3193052"/>
                  <a:pt x="3157669" y="3225598"/>
                </a:cubicBezTo>
                <a:lnTo>
                  <a:pt x="3252094" y="3225598"/>
                </a:lnTo>
                <a:cubicBezTo>
                  <a:pt x="3242585" y="3159744"/>
                  <a:pt x="3183058" y="3104930"/>
                  <a:pt x="3075225" y="3104930"/>
                </a:cubicBezTo>
                <a:cubicBezTo>
                  <a:pt x="2976902" y="3104930"/>
                  <a:pt x="2908627" y="3155747"/>
                  <a:pt x="2908627" y="3227216"/>
                </a:cubicBezTo>
                <a:cubicBezTo>
                  <a:pt x="2908627" y="3294687"/>
                  <a:pt x="2957028" y="3328851"/>
                  <a:pt x="3045082" y="3347884"/>
                </a:cubicBezTo>
                <a:lnTo>
                  <a:pt x="3092722" y="3358162"/>
                </a:lnTo>
                <a:cubicBezTo>
                  <a:pt x="3149871" y="3370058"/>
                  <a:pt x="3170506" y="3383571"/>
                  <a:pt x="3170506" y="3411359"/>
                </a:cubicBezTo>
                <a:cubicBezTo>
                  <a:pt x="3170506" y="3444667"/>
                  <a:pt x="3137985" y="3463795"/>
                  <a:pt x="3091961" y="3463795"/>
                </a:cubicBezTo>
                <a:cubicBezTo>
                  <a:pt x="3034051" y="3463795"/>
                  <a:pt x="3003147" y="3436007"/>
                  <a:pt x="2996015" y="3395562"/>
                </a:cubicBezTo>
                <a:lnTo>
                  <a:pt x="2894459" y="3395562"/>
                </a:lnTo>
                <a:cubicBezTo>
                  <a:pt x="2900544" y="3476547"/>
                  <a:pt x="2969580" y="3533740"/>
                  <a:pt x="3087017" y="3533740"/>
                </a:cubicBezTo>
                <a:moveTo>
                  <a:pt x="2479294" y="3521750"/>
                </a:moveTo>
                <a:lnTo>
                  <a:pt x="2573718" y="3521750"/>
                </a:lnTo>
                <a:lnTo>
                  <a:pt x="2573718" y="3295544"/>
                </a:lnTo>
                <a:cubicBezTo>
                  <a:pt x="2573718" y="3215320"/>
                  <a:pt x="2618125" y="3182013"/>
                  <a:pt x="2664910" y="3182013"/>
                </a:cubicBezTo>
                <a:cubicBezTo>
                  <a:pt x="2714072" y="3182013"/>
                  <a:pt x="2731569" y="3215320"/>
                  <a:pt x="2731569" y="3259857"/>
                </a:cubicBezTo>
                <a:lnTo>
                  <a:pt x="2731569" y="3521845"/>
                </a:lnTo>
                <a:lnTo>
                  <a:pt x="2826754" y="3521845"/>
                </a:lnTo>
                <a:lnTo>
                  <a:pt x="2826754" y="3251959"/>
                </a:lnTo>
                <a:cubicBezTo>
                  <a:pt x="2826754" y="3156699"/>
                  <a:pt x="2773598" y="3104264"/>
                  <a:pt x="2691916" y="3104264"/>
                </a:cubicBezTo>
                <a:cubicBezTo>
                  <a:pt x="2633245" y="3104264"/>
                  <a:pt x="2592736" y="3134431"/>
                  <a:pt x="2571341" y="3168595"/>
                </a:cubicBezTo>
                <a:lnTo>
                  <a:pt x="2571341" y="3116159"/>
                </a:lnTo>
                <a:lnTo>
                  <a:pt x="2479294" y="3116159"/>
                </a:lnTo>
                <a:lnTo>
                  <a:pt x="2479294" y="3521750"/>
                </a:lnTo>
                <a:close/>
                <a:moveTo>
                  <a:pt x="2273042" y="3521750"/>
                </a:moveTo>
                <a:lnTo>
                  <a:pt x="2372222" y="3521750"/>
                </a:lnTo>
                <a:lnTo>
                  <a:pt x="2372222" y="2965990"/>
                </a:lnTo>
                <a:lnTo>
                  <a:pt x="2273042" y="2965990"/>
                </a:lnTo>
                <a:lnTo>
                  <a:pt x="2273042" y="3521750"/>
                </a:lnTo>
                <a:close/>
                <a:moveTo>
                  <a:pt x="5500793" y="2775851"/>
                </a:moveTo>
                <a:cubicBezTo>
                  <a:pt x="5603110" y="2775851"/>
                  <a:pt x="5680134" y="2725033"/>
                  <a:pt x="5680134" y="2644048"/>
                </a:cubicBezTo>
                <a:cubicBezTo>
                  <a:pt x="5680134" y="2573437"/>
                  <a:pt x="5621462" y="2541651"/>
                  <a:pt x="5531792" y="2521762"/>
                </a:cubicBezTo>
                <a:lnTo>
                  <a:pt x="5482631" y="2510628"/>
                </a:lnTo>
                <a:cubicBezTo>
                  <a:pt x="5437367" y="2501111"/>
                  <a:pt x="5418349" y="2489977"/>
                  <a:pt x="5418349" y="2463807"/>
                </a:cubicBezTo>
                <a:cubicBezTo>
                  <a:pt x="5418349" y="2434401"/>
                  <a:pt x="5447732" y="2416225"/>
                  <a:pt x="5488146" y="2416225"/>
                </a:cubicBezTo>
                <a:cubicBezTo>
                  <a:pt x="5533409" y="2416225"/>
                  <a:pt x="5561936" y="2435258"/>
                  <a:pt x="5571445" y="2467804"/>
                </a:cubicBezTo>
                <a:lnTo>
                  <a:pt x="5665870" y="2467804"/>
                </a:lnTo>
                <a:cubicBezTo>
                  <a:pt x="5656361" y="2401950"/>
                  <a:pt x="5596834" y="2347135"/>
                  <a:pt x="5489001" y="2347135"/>
                </a:cubicBezTo>
                <a:cubicBezTo>
                  <a:pt x="5390583" y="2347135"/>
                  <a:pt x="5322403" y="2397953"/>
                  <a:pt x="5322403" y="2469422"/>
                </a:cubicBezTo>
                <a:cubicBezTo>
                  <a:pt x="5322403" y="2536893"/>
                  <a:pt x="5370804" y="2571057"/>
                  <a:pt x="5458858" y="2590090"/>
                </a:cubicBezTo>
                <a:lnTo>
                  <a:pt x="5506498" y="2600368"/>
                </a:lnTo>
                <a:cubicBezTo>
                  <a:pt x="5563648" y="2612263"/>
                  <a:pt x="5584282" y="2625777"/>
                  <a:pt x="5584282" y="2653565"/>
                </a:cubicBezTo>
                <a:cubicBezTo>
                  <a:pt x="5584282" y="2686872"/>
                  <a:pt x="5551761" y="2706000"/>
                  <a:pt x="5505737" y="2706000"/>
                </a:cubicBezTo>
                <a:cubicBezTo>
                  <a:pt x="5447827" y="2706000"/>
                  <a:pt x="5416923" y="2678212"/>
                  <a:pt x="5409791" y="2637767"/>
                </a:cubicBezTo>
                <a:lnTo>
                  <a:pt x="5308234" y="2637767"/>
                </a:lnTo>
                <a:cubicBezTo>
                  <a:pt x="5314415" y="2718657"/>
                  <a:pt x="5383356" y="2775851"/>
                  <a:pt x="5500793" y="2775851"/>
                </a:cubicBezTo>
                <a:moveTo>
                  <a:pt x="4957636" y="2519383"/>
                </a:moveTo>
                <a:cubicBezTo>
                  <a:pt x="4966385" y="2462189"/>
                  <a:pt x="5010031" y="2421744"/>
                  <a:pt x="5065564" y="2421744"/>
                </a:cubicBezTo>
                <a:cubicBezTo>
                  <a:pt x="5125851" y="2421744"/>
                  <a:pt x="5163887" y="2460667"/>
                  <a:pt x="5172635" y="2519383"/>
                </a:cubicBezTo>
                <a:lnTo>
                  <a:pt x="4957636" y="2519383"/>
                </a:lnTo>
                <a:close/>
                <a:moveTo>
                  <a:pt x="5069462" y="2775851"/>
                </a:moveTo>
                <a:cubicBezTo>
                  <a:pt x="5169403" y="2775851"/>
                  <a:pt x="5234444" y="2727412"/>
                  <a:pt x="5255935" y="2658323"/>
                </a:cubicBezTo>
                <a:lnTo>
                  <a:pt x="5155994" y="2658323"/>
                </a:lnTo>
                <a:cubicBezTo>
                  <a:pt x="5143348" y="2682114"/>
                  <a:pt x="5117103" y="2701147"/>
                  <a:pt x="5071079" y="2701147"/>
                </a:cubicBezTo>
                <a:cubicBezTo>
                  <a:pt x="5007654" y="2701147"/>
                  <a:pt x="4960774" y="2655849"/>
                  <a:pt x="4956020" y="2588377"/>
                </a:cubicBezTo>
                <a:lnTo>
                  <a:pt x="5266965" y="2588377"/>
                </a:lnTo>
                <a:cubicBezTo>
                  <a:pt x="5265348" y="2434401"/>
                  <a:pt x="5184427" y="2346279"/>
                  <a:pt x="5063091" y="2346279"/>
                </a:cubicBezTo>
                <a:cubicBezTo>
                  <a:pt x="4952786" y="2346279"/>
                  <a:pt x="4859978" y="2435162"/>
                  <a:pt x="4859978" y="2562207"/>
                </a:cubicBezTo>
                <a:cubicBezTo>
                  <a:pt x="4860073" y="2690108"/>
                  <a:pt x="4940140" y="2775851"/>
                  <a:pt x="5069462" y="2775851"/>
                </a:cubicBezTo>
                <a:moveTo>
                  <a:pt x="4675408" y="2255016"/>
                </a:moveTo>
                <a:cubicBezTo>
                  <a:pt x="4675408" y="2289180"/>
                  <a:pt x="4703174" y="2316968"/>
                  <a:pt x="4737312" y="2316968"/>
                </a:cubicBezTo>
                <a:cubicBezTo>
                  <a:pt x="4771449" y="2316968"/>
                  <a:pt x="4799215" y="2289180"/>
                  <a:pt x="4799215" y="2255016"/>
                </a:cubicBezTo>
                <a:cubicBezTo>
                  <a:pt x="4799215" y="2220091"/>
                  <a:pt x="4771449" y="2192303"/>
                  <a:pt x="4737312" y="2192303"/>
                </a:cubicBezTo>
                <a:cubicBezTo>
                  <a:pt x="4703174" y="2192303"/>
                  <a:pt x="4675408" y="2220091"/>
                  <a:pt x="4675408" y="2255016"/>
                </a:cubicBezTo>
                <a:moveTo>
                  <a:pt x="4690527" y="2763956"/>
                </a:moveTo>
                <a:lnTo>
                  <a:pt x="4784096" y="2763956"/>
                </a:lnTo>
                <a:lnTo>
                  <a:pt x="4784096" y="2358270"/>
                </a:lnTo>
                <a:lnTo>
                  <a:pt x="4690527" y="2358270"/>
                </a:lnTo>
                <a:lnTo>
                  <a:pt x="4690527" y="2763956"/>
                </a:lnTo>
                <a:close/>
                <a:moveTo>
                  <a:pt x="4393274" y="2763956"/>
                </a:moveTo>
                <a:lnTo>
                  <a:pt x="4487699" y="2763956"/>
                </a:lnTo>
                <a:lnTo>
                  <a:pt x="4487699" y="2580574"/>
                </a:lnTo>
                <a:cubicBezTo>
                  <a:pt x="4487699" y="2508344"/>
                  <a:pt x="4508334" y="2460667"/>
                  <a:pt x="4557495" y="2443251"/>
                </a:cubicBezTo>
                <a:cubicBezTo>
                  <a:pt x="4577369" y="2436114"/>
                  <a:pt x="4601142" y="2434496"/>
                  <a:pt x="4629669" y="2436876"/>
                </a:cubicBezTo>
                <a:lnTo>
                  <a:pt x="4629669" y="2346374"/>
                </a:lnTo>
                <a:cubicBezTo>
                  <a:pt x="4559017" y="2342377"/>
                  <a:pt x="4511472" y="2369404"/>
                  <a:pt x="4485322" y="2441634"/>
                </a:cubicBezTo>
                <a:lnTo>
                  <a:pt x="4485322" y="2358270"/>
                </a:lnTo>
                <a:lnTo>
                  <a:pt x="4393274" y="2358270"/>
                </a:lnTo>
                <a:lnTo>
                  <a:pt x="4393274" y="2763956"/>
                </a:lnTo>
                <a:close/>
                <a:moveTo>
                  <a:pt x="3987333" y="2560684"/>
                </a:moveTo>
                <a:cubicBezTo>
                  <a:pt x="3987333" y="2476559"/>
                  <a:pt x="4023848" y="2422506"/>
                  <a:pt x="4090506" y="2422506"/>
                </a:cubicBezTo>
                <a:cubicBezTo>
                  <a:pt x="4153171" y="2422506"/>
                  <a:pt x="4196817" y="2480461"/>
                  <a:pt x="4196817" y="2560684"/>
                </a:cubicBezTo>
                <a:cubicBezTo>
                  <a:pt x="4196817" y="2641669"/>
                  <a:pt x="4153171" y="2700386"/>
                  <a:pt x="4090506" y="2700386"/>
                </a:cubicBezTo>
                <a:cubicBezTo>
                  <a:pt x="4023753" y="2700386"/>
                  <a:pt x="3987333" y="2645666"/>
                  <a:pt x="3987333" y="2560684"/>
                </a:cubicBezTo>
                <a:moveTo>
                  <a:pt x="4072154" y="2775851"/>
                </a:moveTo>
                <a:cubicBezTo>
                  <a:pt x="4130824" y="2775851"/>
                  <a:pt x="4173710" y="2749681"/>
                  <a:pt x="4195106" y="2713138"/>
                </a:cubicBezTo>
                <a:lnTo>
                  <a:pt x="4195106" y="2763956"/>
                </a:lnTo>
                <a:lnTo>
                  <a:pt x="4290291" y="2763956"/>
                </a:lnTo>
                <a:lnTo>
                  <a:pt x="4290291" y="2358270"/>
                </a:lnTo>
                <a:lnTo>
                  <a:pt x="4195106" y="2358270"/>
                </a:lnTo>
                <a:lnTo>
                  <a:pt x="4195106" y="2410705"/>
                </a:lnTo>
                <a:cubicBezTo>
                  <a:pt x="4173710" y="2374162"/>
                  <a:pt x="4130824" y="2346374"/>
                  <a:pt x="4072154" y="2346374"/>
                </a:cubicBezTo>
                <a:cubicBezTo>
                  <a:pt x="3968981" y="2346374"/>
                  <a:pt x="3890531" y="2427359"/>
                  <a:pt x="3890531" y="2560684"/>
                </a:cubicBezTo>
                <a:cubicBezTo>
                  <a:pt x="3890531" y="2694010"/>
                  <a:pt x="3969076" y="2775851"/>
                  <a:pt x="4072154" y="2775851"/>
                </a:cubicBezTo>
                <a:moveTo>
                  <a:pt x="3606781" y="2775851"/>
                </a:moveTo>
                <a:cubicBezTo>
                  <a:pt x="3659937" y="2775851"/>
                  <a:pt x="3698829" y="2754439"/>
                  <a:pt x="3720985" y="2713899"/>
                </a:cubicBezTo>
                <a:lnTo>
                  <a:pt x="3720985" y="2763956"/>
                </a:lnTo>
                <a:lnTo>
                  <a:pt x="3813793" y="2763956"/>
                </a:lnTo>
                <a:lnTo>
                  <a:pt x="3813793" y="2358270"/>
                </a:lnTo>
                <a:lnTo>
                  <a:pt x="3719368" y="2358270"/>
                </a:lnTo>
                <a:lnTo>
                  <a:pt x="3719368" y="2582953"/>
                </a:lnTo>
                <a:cubicBezTo>
                  <a:pt x="3719368" y="2664699"/>
                  <a:pt x="3676578" y="2698102"/>
                  <a:pt x="3634452" y="2698102"/>
                </a:cubicBezTo>
                <a:cubicBezTo>
                  <a:pt x="3586812" y="2698102"/>
                  <a:pt x="3566177" y="2666317"/>
                  <a:pt x="3566177" y="2612359"/>
                </a:cubicBezTo>
                <a:lnTo>
                  <a:pt x="3566177" y="2358270"/>
                </a:lnTo>
                <a:lnTo>
                  <a:pt x="3471753" y="2358270"/>
                </a:lnTo>
                <a:lnTo>
                  <a:pt x="3471753" y="2626538"/>
                </a:lnTo>
                <a:cubicBezTo>
                  <a:pt x="3471847" y="2725033"/>
                  <a:pt x="3527381" y="2775851"/>
                  <a:pt x="3606781" y="2775851"/>
                </a:cubicBezTo>
                <a:moveTo>
                  <a:pt x="3345187" y="2767952"/>
                </a:moveTo>
                <a:cubicBezTo>
                  <a:pt x="3367438" y="2767952"/>
                  <a:pt x="3391972" y="2764812"/>
                  <a:pt x="3405475" y="2759959"/>
                </a:cubicBezTo>
                <a:lnTo>
                  <a:pt x="3405475" y="2690869"/>
                </a:lnTo>
                <a:cubicBezTo>
                  <a:pt x="3391972" y="2693248"/>
                  <a:pt x="3380085" y="2694866"/>
                  <a:pt x="3370576" y="2694866"/>
                </a:cubicBezTo>
                <a:cubicBezTo>
                  <a:pt x="3330924" y="2694866"/>
                  <a:pt x="3316660" y="2672693"/>
                  <a:pt x="3316660" y="2630535"/>
                </a:cubicBezTo>
                <a:lnTo>
                  <a:pt x="3316660" y="2432022"/>
                </a:lnTo>
                <a:lnTo>
                  <a:pt x="3397582" y="2432022"/>
                </a:lnTo>
                <a:lnTo>
                  <a:pt x="3397582" y="2358174"/>
                </a:lnTo>
                <a:lnTo>
                  <a:pt x="3316660" y="2358174"/>
                </a:lnTo>
                <a:lnTo>
                  <a:pt x="3316660" y="2239124"/>
                </a:lnTo>
                <a:lnTo>
                  <a:pt x="3224612" y="2239124"/>
                </a:lnTo>
                <a:lnTo>
                  <a:pt x="3224612" y="2358174"/>
                </a:lnTo>
                <a:lnTo>
                  <a:pt x="3155577" y="2358174"/>
                </a:lnTo>
                <a:lnTo>
                  <a:pt x="3155577" y="2432022"/>
                </a:lnTo>
                <a:lnTo>
                  <a:pt x="3224612" y="2432022"/>
                </a:lnTo>
                <a:lnTo>
                  <a:pt x="3224612" y="2647950"/>
                </a:lnTo>
                <a:cubicBezTo>
                  <a:pt x="3224612" y="2737785"/>
                  <a:pt x="3279289" y="2767952"/>
                  <a:pt x="3345187" y="2767952"/>
                </a:cubicBezTo>
                <a:moveTo>
                  <a:pt x="2942384" y="2775851"/>
                </a:moveTo>
                <a:cubicBezTo>
                  <a:pt x="3048695" y="2775851"/>
                  <a:pt x="3116114" y="2711520"/>
                  <a:pt x="3127240" y="2636150"/>
                </a:cubicBezTo>
                <a:lnTo>
                  <a:pt x="3033671" y="2636150"/>
                </a:lnTo>
                <a:cubicBezTo>
                  <a:pt x="3020929" y="2671836"/>
                  <a:pt x="2994018" y="2698102"/>
                  <a:pt x="2944001" y="2698102"/>
                </a:cubicBezTo>
                <a:cubicBezTo>
                  <a:pt x="2886091" y="2698102"/>
                  <a:pt x="2840067" y="2651281"/>
                  <a:pt x="2840067" y="2562302"/>
                </a:cubicBezTo>
                <a:cubicBezTo>
                  <a:pt x="2840067" y="2472562"/>
                  <a:pt x="2885330" y="2424980"/>
                  <a:pt x="2946378" y="2424980"/>
                </a:cubicBezTo>
                <a:cubicBezTo>
                  <a:pt x="2992402" y="2424980"/>
                  <a:pt x="3020929" y="2450389"/>
                  <a:pt x="3033671" y="2486932"/>
                </a:cubicBezTo>
                <a:lnTo>
                  <a:pt x="3126479" y="2486932"/>
                </a:lnTo>
                <a:cubicBezTo>
                  <a:pt x="3115353" y="2410705"/>
                  <a:pt x="3050312" y="2347230"/>
                  <a:pt x="2944761" y="2347230"/>
                </a:cubicBezTo>
                <a:cubicBezTo>
                  <a:pt x="2828180" y="2347230"/>
                  <a:pt x="2740887" y="2431356"/>
                  <a:pt x="2740887" y="2562397"/>
                </a:cubicBezTo>
                <a:cubicBezTo>
                  <a:pt x="2740887" y="2694866"/>
                  <a:pt x="2826564" y="2775851"/>
                  <a:pt x="2942384" y="2775851"/>
                </a:cubicBezTo>
                <a:moveTo>
                  <a:pt x="2380114" y="2564681"/>
                </a:moveTo>
                <a:lnTo>
                  <a:pt x="2417390" y="2455908"/>
                </a:lnTo>
                <a:cubicBezTo>
                  <a:pt x="2433270" y="2414607"/>
                  <a:pt x="2448294" y="2367786"/>
                  <a:pt x="2466552" y="2312210"/>
                </a:cubicBezTo>
                <a:lnTo>
                  <a:pt x="2467312" y="2312210"/>
                </a:lnTo>
                <a:cubicBezTo>
                  <a:pt x="2486330" y="2367786"/>
                  <a:pt x="2502210" y="2415464"/>
                  <a:pt x="2516474" y="2455147"/>
                </a:cubicBezTo>
                <a:lnTo>
                  <a:pt x="2553749" y="2564681"/>
                </a:lnTo>
                <a:lnTo>
                  <a:pt x="2380114" y="2564681"/>
                </a:lnTo>
                <a:close/>
                <a:moveTo>
                  <a:pt x="2207240" y="2763956"/>
                </a:moveTo>
                <a:lnTo>
                  <a:pt x="2311174" y="2763956"/>
                </a:lnTo>
                <a:lnTo>
                  <a:pt x="2350826" y="2648045"/>
                </a:lnTo>
                <a:lnTo>
                  <a:pt x="2582466" y="2648045"/>
                </a:lnTo>
                <a:lnTo>
                  <a:pt x="2622119" y="2763956"/>
                </a:lnTo>
                <a:lnTo>
                  <a:pt x="2728430" y="2763956"/>
                </a:lnTo>
                <a:lnTo>
                  <a:pt x="2523701" y="2208195"/>
                </a:lnTo>
                <a:lnTo>
                  <a:pt x="2414252" y="2208195"/>
                </a:lnTo>
                <a:lnTo>
                  <a:pt x="2207240" y="2763956"/>
                </a:lnTo>
                <a:close/>
              </a:path>
            </a:pathLst>
          </a:custGeom>
          <a:solidFill>
            <a:schemeClr val="tx1"/>
          </a:solidFill>
          <a:ln w="9509" cap="flat">
            <a:noFill/>
            <a:prstDash val="solid"/>
            <a:miter/>
          </a:ln>
        </p:spPr>
        <p:txBody>
          <a:bodyPr rtlCol="0" anchor="ctr"/>
          <a:lstStyle/>
          <a:p>
            <a:endParaRPr lang="en-US"/>
          </a:p>
        </p:txBody>
      </p:sp>
      <p:sp>
        <p:nvSpPr>
          <p:cNvPr id="8" name="Slide Number Placeholder 7">
            <a:extLst>
              <a:ext uri="{FF2B5EF4-FFF2-40B4-BE49-F238E27FC236}">
                <a16:creationId xmlns:a16="http://schemas.microsoft.com/office/drawing/2014/main" id="{231C67D6-C5B6-BEE1-88C5-321259FD8646}"/>
              </a:ext>
            </a:extLst>
          </p:cNvPr>
          <p:cNvSpPr>
            <a:spLocks noGrp="1"/>
          </p:cNvSpPr>
          <p:nvPr>
            <p:ph type="sldNum" sz="quarter" idx="12"/>
          </p:nvPr>
        </p:nvSpPr>
        <p:spPr/>
        <p:txBody>
          <a:bodyPr/>
          <a:lstStyle>
            <a:lvl1pPr>
              <a:defRPr>
                <a:solidFill>
                  <a:schemeClr val="tx1"/>
                </a:solidFill>
              </a:defRPr>
            </a:lvl1pPr>
          </a:lstStyle>
          <a:p>
            <a:fld id="{741AFF56-1126-4107-9C02-BC0EFBF16431}" type="slidenum">
              <a:rPr lang="en-GB" smtClean="0"/>
              <a:pPr/>
              <a:t>‹#›</a:t>
            </a:fld>
            <a:endParaRPr lang="en-GB" dirty="0"/>
          </a:p>
        </p:txBody>
      </p:sp>
      <p:sp>
        <p:nvSpPr>
          <p:cNvPr id="4" name="Footer Placeholder 4">
            <a:extLst>
              <a:ext uri="{FF2B5EF4-FFF2-40B4-BE49-F238E27FC236}">
                <a16:creationId xmlns:a16="http://schemas.microsoft.com/office/drawing/2014/main" id="{1B4E5E3E-E595-2D73-908E-8B9477FF7518}"/>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tx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16771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Title">
    <p:bg>
      <p:bgPr>
        <a:solidFill>
          <a:schemeClr val="accent1"/>
        </a:solidFill>
        <a:effectLst/>
      </p:bgPr>
    </p:bg>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378F8866-9DAD-2F19-71C0-40E571A05C88}"/>
              </a:ext>
            </a:extLst>
          </p:cNvPr>
          <p:cNvSpPr/>
          <p:nvPr userDrawn="1"/>
        </p:nvSpPr>
        <p:spPr>
          <a:xfrm>
            <a:off x="6603805" y="1271393"/>
            <a:ext cx="5277046" cy="5277046"/>
          </a:xfrm>
          <a:custGeom>
            <a:avLst/>
            <a:gdLst>
              <a:gd name="connsiteX0" fmla="*/ 2055876 w 2055875"/>
              <a:gd name="connsiteY0" fmla="*/ 2055876 h 2055875"/>
              <a:gd name="connsiteX1" fmla="*/ 2055876 w 2055875"/>
              <a:gd name="connsiteY1" fmla="*/ 1027938 h 2055875"/>
              <a:gd name="connsiteX2" fmla="*/ 1027938 w 2055875"/>
              <a:gd name="connsiteY2" fmla="*/ 0 h 2055875"/>
              <a:gd name="connsiteX3" fmla="*/ 0 w 2055875"/>
              <a:gd name="connsiteY3" fmla="*/ 1027938 h 2055875"/>
              <a:gd name="connsiteX4" fmla="*/ 1027938 w 2055875"/>
              <a:gd name="connsiteY4" fmla="*/ 2055876 h 2055875"/>
              <a:gd name="connsiteX5" fmla="*/ 2055876 w 2055875"/>
              <a:gd name="connsiteY5" fmla="*/ 2055876 h 2055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5875" h="2055875">
                <a:moveTo>
                  <a:pt x="2055876" y="2055876"/>
                </a:moveTo>
                <a:lnTo>
                  <a:pt x="2055876" y="1027938"/>
                </a:lnTo>
                <a:cubicBezTo>
                  <a:pt x="2055876" y="460248"/>
                  <a:pt x="1595628" y="0"/>
                  <a:pt x="1027938" y="0"/>
                </a:cubicBezTo>
                <a:cubicBezTo>
                  <a:pt x="460248" y="0"/>
                  <a:pt x="0" y="460248"/>
                  <a:pt x="0" y="1027938"/>
                </a:cubicBezTo>
                <a:cubicBezTo>
                  <a:pt x="0" y="1595723"/>
                  <a:pt x="460248" y="2055876"/>
                  <a:pt x="1027938" y="2055876"/>
                </a:cubicBezTo>
                <a:lnTo>
                  <a:pt x="2055876" y="2055876"/>
                </a:lnTo>
                <a:close/>
              </a:path>
            </a:pathLst>
          </a:custGeom>
          <a:solidFill>
            <a:schemeClr val="bg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02BC0A35-605B-540D-A6C1-A30375E8AD1E}"/>
              </a:ext>
            </a:extLst>
          </p:cNvPr>
          <p:cNvSpPr>
            <a:spLocks noGrp="1"/>
          </p:cNvSpPr>
          <p:nvPr>
            <p:ph type="title"/>
          </p:nvPr>
        </p:nvSpPr>
        <p:spPr>
          <a:xfrm>
            <a:off x="314322" y="269601"/>
            <a:ext cx="11554001" cy="1220996"/>
          </a:xfrm>
        </p:spPr>
        <p:txBody>
          <a:bodyPr/>
          <a:lstStyle>
            <a:lvl1pPr>
              <a:defRPr sz="4200" b="0" i="0">
                <a:solidFill>
                  <a:schemeClr val="bg1"/>
                </a:solidFill>
                <a:latin typeface="+mj-lt"/>
              </a:defRPr>
            </a:lvl1pPr>
          </a:lstStyle>
          <a:p>
            <a:r>
              <a:rPr lang="en-US" dirty="0"/>
              <a:t>Click to edit Master title style</a:t>
            </a:r>
            <a:endParaRPr lang="en-GB" dirty="0"/>
          </a:p>
        </p:txBody>
      </p:sp>
      <p:sp>
        <p:nvSpPr>
          <p:cNvPr id="18" name="Graphic 16">
            <a:extLst>
              <a:ext uri="{FF2B5EF4-FFF2-40B4-BE49-F238E27FC236}">
                <a16:creationId xmlns:a16="http://schemas.microsoft.com/office/drawing/2014/main" id="{05D16763-91CF-A8AE-40FD-F33DB51DCF46}"/>
              </a:ext>
            </a:extLst>
          </p:cNvPr>
          <p:cNvSpPr/>
          <p:nvPr userDrawn="1"/>
        </p:nvSpPr>
        <p:spPr>
          <a:xfrm>
            <a:off x="352426" y="6216963"/>
            <a:ext cx="862600" cy="331475"/>
          </a:xfrm>
          <a:custGeom>
            <a:avLst/>
            <a:gdLst>
              <a:gd name="connsiteX0" fmla="*/ 3092178 w 3469189"/>
              <a:gd name="connsiteY0" fmla="*/ 1327542 h 1333121"/>
              <a:gd name="connsiteX1" fmla="*/ 3153161 w 3469189"/>
              <a:gd name="connsiteY1" fmla="*/ 1266731 h 1333121"/>
              <a:gd name="connsiteX2" fmla="*/ 3092178 w 3469189"/>
              <a:gd name="connsiteY2" fmla="*/ 1206770 h 1333121"/>
              <a:gd name="connsiteX3" fmla="*/ 3031100 w 3469189"/>
              <a:gd name="connsiteY3" fmla="*/ 1266731 h 1333121"/>
              <a:gd name="connsiteX4" fmla="*/ 3092178 w 3469189"/>
              <a:gd name="connsiteY4" fmla="*/ 1327542 h 1333121"/>
              <a:gd name="connsiteX5" fmla="*/ 2665013 w 3469189"/>
              <a:gd name="connsiteY5" fmla="*/ 1078244 h 1333121"/>
              <a:gd name="connsiteX6" fmla="*/ 2772825 w 3469189"/>
              <a:gd name="connsiteY6" fmla="*/ 981210 h 1333121"/>
              <a:gd name="connsiteX7" fmla="*/ 2879783 w 3469189"/>
              <a:gd name="connsiteY7" fmla="*/ 1078244 h 1333121"/>
              <a:gd name="connsiteX8" fmla="*/ 2665013 w 3469189"/>
              <a:gd name="connsiteY8" fmla="*/ 1078244 h 1333121"/>
              <a:gd name="connsiteX9" fmla="*/ 2776720 w 3469189"/>
              <a:gd name="connsiteY9" fmla="*/ 1333122 h 1333121"/>
              <a:gd name="connsiteX10" fmla="*/ 2962993 w 3469189"/>
              <a:gd name="connsiteY10" fmla="*/ 1216322 h 1333121"/>
              <a:gd name="connsiteX11" fmla="*/ 2863160 w 3469189"/>
              <a:gd name="connsiteY11" fmla="*/ 1216322 h 1333121"/>
              <a:gd name="connsiteX12" fmla="*/ 2778334 w 3469189"/>
              <a:gd name="connsiteY12" fmla="*/ 1258881 h 1333121"/>
              <a:gd name="connsiteX13" fmla="*/ 2663398 w 3469189"/>
              <a:gd name="connsiteY13" fmla="*/ 1146810 h 1333121"/>
              <a:gd name="connsiteX14" fmla="*/ 2974012 w 3469189"/>
              <a:gd name="connsiteY14" fmla="*/ 1146810 h 1333121"/>
              <a:gd name="connsiteX15" fmla="*/ 2770355 w 3469189"/>
              <a:gd name="connsiteY15" fmla="*/ 906213 h 1333121"/>
              <a:gd name="connsiteX16" fmla="*/ 2567459 w 3469189"/>
              <a:gd name="connsiteY16" fmla="*/ 1120802 h 1333121"/>
              <a:gd name="connsiteX17" fmla="*/ 2776720 w 3469189"/>
              <a:gd name="connsiteY17" fmla="*/ 1333122 h 1333121"/>
              <a:gd name="connsiteX18" fmla="*/ 2467721 w 3469189"/>
              <a:gd name="connsiteY18" fmla="*/ 1325177 h 1333121"/>
              <a:gd name="connsiteX19" fmla="*/ 2527944 w 3469189"/>
              <a:gd name="connsiteY19" fmla="*/ 1317233 h 1333121"/>
              <a:gd name="connsiteX20" fmla="*/ 2527944 w 3469189"/>
              <a:gd name="connsiteY20" fmla="*/ 1248572 h 1333121"/>
              <a:gd name="connsiteX21" fmla="*/ 2493082 w 3469189"/>
              <a:gd name="connsiteY21" fmla="*/ 1252544 h 1333121"/>
              <a:gd name="connsiteX22" fmla="*/ 2439224 w 3469189"/>
              <a:gd name="connsiteY22" fmla="*/ 1188612 h 1333121"/>
              <a:gd name="connsiteX23" fmla="*/ 2439224 w 3469189"/>
              <a:gd name="connsiteY23" fmla="*/ 991424 h 1333121"/>
              <a:gd name="connsiteX24" fmla="*/ 2520059 w 3469189"/>
              <a:gd name="connsiteY24" fmla="*/ 991424 h 1333121"/>
              <a:gd name="connsiteX25" fmla="*/ 2520059 w 3469189"/>
              <a:gd name="connsiteY25" fmla="*/ 918034 h 1333121"/>
              <a:gd name="connsiteX26" fmla="*/ 2439224 w 3469189"/>
              <a:gd name="connsiteY26" fmla="*/ 918034 h 1333121"/>
              <a:gd name="connsiteX27" fmla="*/ 2439224 w 3469189"/>
              <a:gd name="connsiteY27" fmla="*/ 799722 h 1333121"/>
              <a:gd name="connsiteX28" fmla="*/ 2347274 w 3469189"/>
              <a:gd name="connsiteY28" fmla="*/ 799722 h 1333121"/>
              <a:gd name="connsiteX29" fmla="*/ 2347274 w 3469189"/>
              <a:gd name="connsiteY29" fmla="*/ 918034 h 1333121"/>
              <a:gd name="connsiteX30" fmla="*/ 2278312 w 3469189"/>
              <a:gd name="connsiteY30" fmla="*/ 918034 h 1333121"/>
              <a:gd name="connsiteX31" fmla="*/ 2278312 w 3469189"/>
              <a:gd name="connsiteY31" fmla="*/ 991424 h 1333121"/>
              <a:gd name="connsiteX32" fmla="*/ 2347274 w 3469189"/>
              <a:gd name="connsiteY32" fmla="*/ 991424 h 1333121"/>
              <a:gd name="connsiteX33" fmla="*/ 2347274 w 3469189"/>
              <a:gd name="connsiteY33" fmla="*/ 1206014 h 1333121"/>
              <a:gd name="connsiteX34" fmla="*/ 2467721 w 3469189"/>
              <a:gd name="connsiteY34" fmla="*/ 1325177 h 1333121"/>
              <a:gd name="connsiteX35" fmla="*/ 2012058 w 3469189"/>
              <a:gd name="connsiteY35" fmla="*/ 1333122 h 1333121"/>
              <a:gd name="connsiteX36" fmla="*/ 2126140 w 3469189"/>
              <a:gd name="connsiteY36" fmla="*/ 1271554 h 1333121"/>
              <a:gd name="connsiteX37" fmla="*/ 2126140 w 3469189"/>
              <a:gd name="connsiteY37" fmla="*/ 1321300 h 1333121"/>
              <a:gd name="connsiteX38" fmla="*/ 2218849 w 3469189"/>
              <a:gd name="connsiteY38" fmla="*/ 1321300 h 1333121"/>
              <a:gd name="connsiteX39" fmla="*/ 2218849 w 3469189"/>
              <a:gd name="connsiteY39" fmla="*/ 918129 h 1333121"/>
              <a:gd name="connsiteX40" fmla="*/ 2124525 w 3469189"/>
              <a:gd name="connsiteY40" fmla="*/ 918129 h 1333121"/>
              <a:gd name="connsiteX41" fmla="*/ 2124525 w 3469189"/>
              <a:gd name="connsiteY41" fmla="*/ 1141419 h 1333121"/>
              <a:gd name="connsiteX42" fmla="*/ 2039700 w 3469189"/>
              <a:gd name="connsiteY42" fmla="*/ 1255854 h 1333121"/>
              <a:gd name="connsiteX43" fmla="*/ 1971593 w 3469189"/>
              <a:gd name="connsiteY43" fmla="*/ 1170643 h 1333121"/>
              <a:gd name="connsiteX44" fmla="*/ 1971593 w 3469189"/>
              <a:gd name="connsiteY44" fmla="*/ 918129 h 1333121"/>
              <a:gd name="connsiteX45" fmla="*/ 1877269 w 3469189"/>
              <a:gd name="connsiteY45" fmla="*/ 918129 h 1333121"/>
              <a:gd name="connsiteX46" fmla="*/ 1877269 w 3469189"/>
              <a:gd name="connsiteY46" fmla="*/ 1184829 h 1333121"/>
              <a:gd name="connsiteX47" fmla="*/ 2012058 w 3469189"/>
              <a:gd name="connsiteY47" fmla="*/ 1333122 h 1333121"/>
              <a:gd name="connsiteX48" fmla="*/ 1749698 w 3469189"/>
              <a:gd name="connsiteY48" fmla="*/ 1325177 h 1333121"/>
              <a:gd name="connsiteX49" fmla="*/ 1809921 w 3469189"/>
              <a:gd name="connsiteY49" fmla="*/ 1317233 h 1333121"/>
              <a:gd name="connsiteX50" fmla="*/ 1809921 w 3469189"/>
              <a:gd name="connsiteY50" fmla="*/ 1248572 h 1333121"/>
              <a:gd name="connsiteX51" fmla="*/ 1775060 w 3469189"/>
              <a:gd name="connsiteY51" fmla="*/ 1252544 h 1333121"/>
              <a:gd name="connsiteX52" fmla="*/ 1721201 w 3469189"/>
              <a:gd name="connsiteY52" fmla="*/ 1188612 h 1333121"/>
              <a:gd name="connsiteX53" fmla="*/ 1721201 w 3469189"/>
              <a:gd name="connsiteY53" fmla="*/ 991424 h 1333121"/>
              <a:gd name="connsiteX54" fmla="*/ 1802037 w 3469189"/>
              <a:gd name="connsiteY54" fmla="*/ 991424 h 1333121"/>
              <a:gd name="connsiteX55" fmla="*/ 1802037 w 3469189"/>
              <a:gd name="connsiteY55" fmla="*/ 918034 h 1333121"/>
              <a:gd name="connsiteX56" fmla="*/ 1721201 w 3469189"/>
              <a:gd name="connsiteY56" fmla="*/ 918034 h 1333121"/>
              <a:gd name="connsiteX57" fmla="*/ 1721201 w 3469189"/>
              <a:gd name="connsiteY57" fmla="*/ 799722 h 1333121"/>
              <a:gd name="connsiteX58" fmla="*/ 1629252 w 3469189"/>
              <a:gd name="connsiteY58" fmla="*/ 799722 h 1333121"/>
              <a:gd name="connsiteX59" fmla="*/ 1629252 w 3469189"/>
              <a:gd name="connsiteY59" fmla="*/ 918034 h 1333121"/>
              <a:gd name="connsiteX60" fmla="*/ 1560290 w 3469189"/>
              <a:gd name="connsiteY60" fmla="*/ 918034 h 1333121"/>
              <a:gd name="connsiteX61" fmla="*/ 1560290 w 3469189"/>
              <a:gd name="connsiteY61" fmla="*/ 991424 h 1333121"/>
              <a:gd name="connsiteX62" fmla="*/ 1629252 w 3469189"/>
              <a:gd name="connsiteY62" fmla="*/ 991424 h 1333121"/>
              <a:gd name="connsiteX63" fmla="*/ 1629252 w 3469189"/>
              <a:gd name="connsiteY63" fmla="*/ 1206014 h 1333121"/>
              <a:gd name="connsiteX64" fmla="*/ 1749698 w 3469189"/>
              <a:gd name="connsiteY64" fmla="*/ 1325177 h 1333121"/>
              <a:gd name="connsiteX65" fmla="*/ 1392349 w 3469189"/>
              <a:gd name="connsiteY65" fmla="*/ 815516 h 1333121"/>
              <a:gd name="connsiteX66" fmla="*/ 1454187 w 3469189"/>
              <a:gd name="connsiteY66" fmla="*/ 877084 h 1333121"/>
              <a:gd name="connsiteX67" fmla="*/ 1516025 w 3469189"/>
              <a:gd name="connsiteY67" fmla="*/ 815516 h 1333121"/>
              <a:gd name="connsiteX68" fmla="*/ 1454187 w 3469189"/>
              <a:gd name="connsiteY68" fmla="*/ 753191 h 1333121"/>
              <a:gd name="connsiteX69" fmla="*/ 1392349 w 3469189"/>
              <a:gd name="connsiteY69" fmla="*/ 815516 h 1333121"/>
              <a:gd name="connsiteX70" fmla="*/ 1407358 w 3469189"/>
              <a:gd name="connsiteY70" fmla="*/ 1321205 h 1333121"/>
              <a:gd name="connsiteX71" fmla="*/ 1500827 w 3469189"/>
              <a:gd name="connsiteY71" fmla="*/ 1321205 h 1333121"/>
              <a:gd name="connsiteX72" fmla="*/ 1500827 w 3469189"/>
              <a:gd name="connsiteY72" fmla="*/ 918034 h 1333121"/>
              <a:gd name="connsiteX73" fmla="*/ 1407358 w 3469189"/>
              <a:gd name="connsiteY73" fmla="*/ 918034 h 1333121"/>
              <a:gd name="connsiteX74" fmla="*/ 1407358 w 3469189"/>
              <a:gd name="connsiteY74" fmla="*/ 1321205 h 1333121"/>
              <a:gd name="connsiteX75" fmla="*/ 1275798 w 3469189"/>
              <a:gd name="connsiteY75" fmla="*/ 1325177 h 1333121"/>
              <a:gd name="connsiteX76" fmla="*/ 1336021 w 3469189"/>
              <a:gd name="connsiteY76" fmla="*/ 1317233 h 1333121"/>
              <a:gd name="connsiteX77" fmla="*/ 1336021 w 3469189"/>
              <a:gd name="connsiteY77" fmla="*/ 1248572 h 1333121"/>
              <a:gd name="connsiteX78" fmla="*/ 1301160 w 3469189"/>
              <a:gd name="connsiteY78" fmla="*/ 1252544 h 1333121"/>
              <a:gd name="connsiteX79" fmla="*/ 1247301 w 3469189"/>
              <a:gd name="connsiteY79" fmla="*/ 1188612 h 1333121"/>
              <a:gd name="connsiteX80" fmla="*/ 1247301 w 3469189"/>
              <a:gd name="connsiteY80" fmla="*/ 991424 h 1333121"/>
              <a:gd name="connsiteX81" fmla="*/ 1328137 w 3469189"/>
              <a:gd name="connsiteY81" fmla="*/ 991424 h 1333121"/>
              <a:gd name="connsiteX82" fmla="*/ 1328137 w 3469189"/>
              <a:gd name="connsiteY82" fmla="*/ 918034 h 1333121"/>
              <a:gd name="connsiteX83" fmla="*/ 1247301 w 3469189"/>
              <a:gd name="connsiteY83" fmla="*/ 918034 h 1333121"/>
              <a:gd name="connsiteX84" fmla="*/ 1247301 w 3469189"/>
              <a:gd name="connsiteY84" fmla="*/ 799722 h 1333121"/>
              <a:gd name="connsiteX85" fmla="*/ 1155352 w 3469189"/>
              <a:gd name="connsiteY85" fmla="*/ 799722 h 1333121"/>
              <a:gd name="connsiteX86" fmla="*/ 1155352 w 3469189"/>
              <a:gd name="connsiteY86" fmla="*/ 918034 h 1333121"/>
              <a:gd name="connsiteX87" fmla="*/ 1086390 w 3469189"/>
              <a:gd name="connsiteY87" fmla="*/ 918034 h 1333121"/>
              <a:gd name="connsiteX88" fmla="*/ 1086390 w 3469189"/>
              <a:gd name="connsiteY88" fmla="*/ 991424 h 1333121"/>
              <a:gd name="connsiteX89" fmla="*/ 1155352 w 3469189"/>
              <a:gd name="connsiteY89" fmla="*/ 991424 h 1333121"/>
              <a:gd name="connsiteX90" fmla="*/ 1155352 w 3469189"/>
              <a:gd name="connsiteY90" fmla="*/ 1206014 h 1333121"/>
              <a:gd name="connsiteX91" fmla="*/ 1275798 w 3469189"/>
              <a:gd name="connsiteY91" fmla="*/ 1325177 h 1333121"/>
              <a:gd name="connsiteX92" fmla="*/ 878839 w 3469189"/>
              <a:gd name="connsiteY92" fmla="*/ 1333122 h 1333121"/>
              <a:gd name="connsiteX93" fmla="*/ 1057988 w 3469189"/>
              <a:gd name="connsiteY93" fmla="*/ 1202136 h 1333121"/>
              <a:gd name="connsiteX94" fmla="*/ 909805 w 3469189"/>
              <a:gd name="connsiteY94" fmla="*/ 1080608 h 1333121"/>
              <a:gd name="connsiteX95" fmla="*/ 860696 w 3469189"/>
              <a:gd name="connsiteY95" fmla="*/ 1069543 h 1333121"/>
              <a:gd name="connsiteX96" fmla="*/ 796483 w 3469189"/>
              <a:gd name="connsiteY96" fmla="*/ 1023012 h 1333121"/>
              <a:gd name="connsiteX97" fmla="*/ 866205 w 3469189"/>
              <a:gd name="connsiteY97" fmla="*/ 975630 h 1333121"/>
              <a:gd name="connsiteX98" fmla="*/ 949415 w 3469189"/>
              <a:gd name="connsiteY98" fmla="*/ 1026890 h 1333121"/>
              <a:gd name="connsiteX99" fmla="*/ 1043740 w 3469189"/>
              <a:gd name="connsiteY99" fmla="*/ 1026890 h 1333121"/>
              <a:gd name="connsiteX100" fmla="*/ 867060 w 3469189"/>
              <a:gd name="connsiteY100" fmla="*/ 906969 h 1333121"/>
              <a:gd name="connsiteX101" fmla="*/ 700639 w 3469189"/>
              <a:gd name="connsiteY101" fmla="*/ 1028497 h 1333121"/>
              <a:gd name="connsiteX102" fmla="*/ 836948 w 3469189"/>
              <a:gd name="connsiteY102" fmla="*/ 1148418 h 1333121"/>
              <a:gd name="connsiteX103" fmla="*/ 884538 w 3469189"/>
              <a:gd name="connsiteY103" fmla="*/ 1158632 h 1333121"/>
              <a:gd name="connsiteX104" fmla="*/ 962239 w 3469189"/>
              <a:gd name="connsiteY104" fmla="*/ 1211499 h 1333121"/>
              <a:gd name="connsiteX105" fmla="*/ 883778 w 3469189"/>
              <a:gd name="connsiteY105" fmla="*/ 1263610 h 1333121"/>
              <a:gd name="connsiteX106" fmla="*/ 787934 w 3469189"/>
              <a:gd name="connsiteY106" fmla="*/ 1195800 h 1333121"/>
              <a:gd name="connsiteX107" fmla="*/ 686486 w 3469189"/>
              <a:gd name="connsiteY107" fmla="*/ 1195800 h 1333121"/>
              <a:gd name="connsiteX108" fmla="*/ 878839 w 3469189"/>
              <a:gd name="connsiteY108" fmla="*/ 1333122 h 1333121"/>
              <a:gd name="connsiteX109" fmla="*/ 271764 w 3469189"/>
              <a:gd name="connsiteY109" fmla="*/ 1321205 h 1333121"/>
              <a:gd name="connsiteX110" fmla="*/ 366088 w 3469189"/>
              <a:gd name="connsiteY110" fmla="*/ 1321205 h 1333121"/>
              <a:gd name="connsiteX111" fmla="*/ 366088 w 3469189"/>
              <a:gd name="connsiteY111" fmla="*/ 1096402 h 1333121"/>
              <a:gd name="connsiteX112" fmla="*/ 457182 w 3469189"/>
              <a:gd name="connsiteY112" fmla="*/ 983574 h 1333121"/>
              <a:gd name="connsiteX113" fmla="*/ 523770 w 3469189"/>
              <a:gd name="connsiteY113" fmla="*/ 1060936 h 1333121"/>
              <a:gd name="connsiteX114" fmla="*/ 523770 w 3469189"/>
              <a:gd name="connsiteY114" fmla="*/ 1321300 h 1333121"/>
              <a:gd name="connsiteX115" fmla="*/ 618854 w 3469189"/>
              <a:gd name="connsiteY115" fmla="*/ 1321300 h 1333121"/>
              <a:gd name="connsiteX116" fmla="*/ 618854 w 3469189"/>
              <a:gd name="connsiteY116" fmla="*/ 1053087 h 1333121"/>
              <a:gd name="connsiteX117" fmla="*/ 484159 w 3469189"/>
              <a:gd name="connsiteY117" fmla="*/ 906307 h 1333121"/>
              <a:gd name="connsiteX118" fmla="*/ 363713 w 3469189"/>
              <a:gd name="connsiteY118" fmla="*/ 970239 h 1333121"/>
              <a:gd name="connsiteX119" fmla="*/ 363713 w 3469189"/>
              <a:gd name="connsiteY119" fmla="*/ 918129 h 1333121"/>
              <a:gd name="connsiteX120" fmla="*/ 271764 w 3469189"/>
              <a:gd name="connsiteY120" fmla="*/ 918129 h 1333121"/>
              <a:gd name="connsiteX121" fmla="*/ 271764 w 3469189"/>
              <a:gd name="connsiteY121" fmla="*/ 1321205 h 1333121"/>
              <a:gd name="connsiteX122" fmla="*/ 271764 w 3469189"/>
              <a:gd name="connsiteY122" fmla="*/ 1321205 h 1333121"/>
              <a:gd name="connsiteX123" fmla="*/ 65732 w 3469189"/>
              <a:gd name="connsiteY123" fmla="*/ 1321205 h 1333121"/>
              <a:gd name="connsiteX124" fmla="*/ 164806 w 3469189"/>
              <a:gd name="connsiteY124" fmla="*/ 1321205 h 1333121"/>
              <a:gd name="connsiteX125" fmla="*/ 164806 w 3469189"/>
              <a:gd name="connsiteY125" fmla="*/ 768890 h 1333121"/>
              <a:gd name="connsiteX126" fmla="*/ 65732 w 3469189"/>
              <a:gd name="connsiteY126" fmla="*/ 768890 h 1333121"/>
              <a:gd name="connsiteX127" fmla="*/ 65732 w 3469189"/>
              <a:gd name="connsiteY127" fmla="*/ 1321205 h 1333121"/>
              <a:gd name="connsiteX128" fmla="*/ 65732 w 3469189"/>
              <a:gd name="connsiteY128" fmla="*/ 1321205 h 1333121"/>
              <a:gd name="connsiteX129" fmla="*/ 3290040 w 3469189"/>
              <a:gd name="connsiteY129" fmla="*/ 579931 h 1333121"/>
              <a:gd name="connsiteX130" fmla="*/ 3469190 w 3469189"/>
              <a:gd name="connsiteY130" fmla="*/ 448945 h 1333121"/>
              <a:gd name="connsiteX131" fmla="*/ 3321007 w 3469189"/>
              <a:gd name="connsiteY131" fmla="*/ 327417 h 1333121"/>
              <a:gd name="connsiteX132" fmla="*/ 3271898 w 3469189"/>
              <a:gd name="connsiteY132" fmla="*/ 316352 h 1333121"/>
              <a:gd name="connsiteX133" fmla="*/ 3207685 w 3469189"/>
              <a:gd name="connsiteY133" fmla="*/ 269821 h 1333121"/>
              <a:gd name="connsiteX134" fmla="*/ 3277407 w 3469189"/>
              <a:gd name="connsiteY134" fmla="*/ 222534 h 1333121"/>
              <a:gd name="connsiteX135" fmla="*/ 3360617 w 3469189"/>
              <a:gd name="connsiteY135" fmla="*/ 273793 h 1333121"/>
              <a:gd name="connsiteX136" fmla="*/ 3454942 w 3469189"/>
              <a:gd name="connsiteY136" fmla="*/ 273793 h 1333121"/>
              <a:gd name="connsiteX137" fmla="*/ 3278262 w 3469189"/>
              <a:gd name="connsiteY137" fmla="*/ 153873 h 1333121"/>
              <a:gd name="connsiteX138" fmla="*/ 3111841 w 3469189"/>
              <a:gd name="connsiteY138" fmla="*/ 275401 h 1333121"/>
              <a:gd name="connsiteX139" fmla="*/ 3248151 w 3469189"/>
              <a:gd name="connsiteY139" fmla="*/ 395321 h 1333121"/>
              <a:gd name="connsiteX140" fmla="*/ 3295740 w 3469189"/>
              <a:gd name="connsiteY140" fmla="*/ 405535 h 1333121"/>
              <a:gd name="connsiteX141" fmla="*/ 3373441 w 3469189"/>
              <a:gd name="connsiteY141" fmla="*/ 458402 h 1333121"/>
              <a:gd name="connsiteX142" fmla="*/ 3294980 w 3469189"/>
              <a:gd name="connsiteY142" fmla="*/ 510513 h 1333121"/>
              <a:gd name="connsiteX143" fmla="*/ 3199136 w 3469189"/>
              <a:gd name="connsiteY143" fmla="*/ 442703 h 1333121"/>
              <a:gd name="connsiteX144" fmla="*/ 3097688 w 3469189"/>
              <a:gd name="connsiteY144" fmla="*/ 442703 h 1333121"/>
              <a:gd name="connsiteX145" fmla="*/ 3290040 w 3469189"/>
              <a:gd name="connsiteY145" fmla="*/ 579931 h 1333121"/>
              <a:gd name="connsiteX146" fmla="*/ 2747463 w 3469189"/>
              <a:gd name="connsiteY146" fmla="*/ 325052 h 1333121"/>
              <a:gd name="connsiteX147" fmla="*/ 2855276 w 3469189"/>
              <a:gd name="connsiteY147" fmla="*/ 228019 h 1333121"/>
              <a:gd name="connsiteX148" fmla="*/ 2962233 w 3469189"/>
              <a:gd name="connsiteY148" fmla="*/ 325052 h 1333121"/>
              <a:gd name="connsiteX149" fmla="*/ 2747463 w 3469189"/>
              <a:gd name="connsiteY149" fmla="*/ 325052 h 1333121"/>
              <a:gd name="connsiteX150" fmla="*/ 2859170 w 3469189"/>
              <a:gd name="connsiteY150" fmla="*/ 579931 h 1333121"/>
              <a:gd name="connsiteX151" fmla="*/ 3045444 w 3469189"/>
              <a:gd name="connsiteY151" fmla="*/ 463131 h 1333121"/>
              <a:gd name="connsiteX152" fmla="*/ 2945610 w 3469189"/>
              <a:gd name="connsiteY152" fmla="*/ 463131 h 1333121"/>
              <a:gd name="connsiteX153" fmla="*/ 2860785 w 3469189"/>
              <a:gd name="connsiteY153" fmla="*/ 505690 h 1333121"/>
              <a:gd name="connsiteX154" fmla="*/ 2745848 w 3469189"/>
              <a:gd name="connsiteY154" fmla="*/ 393619 h 1333121"/>
              <a:gd name="connsiteX155" fmla="*/ 3056462 w 3469189"/>
              <a:gd name="connsiteY155" fmla="*/ 393619 h 1333121"/>
              <a:gd name="connsiteX156" fmla="*/ 2852806 w 3469189"/>
              <a:gd name="connsiteY156" fmla="*/ 153022 h 1333121"/>
              <a:gd name="connsiteX157" fmla="*/ 2649909 w 3469189"/>
              <a:gd name="connsiteY157" fmla="*/ 367611 h 1333121"/>
              <a:gd name="connsiteX158" fmla="*/ 2859170 w 3469189"/>
              <a:gd name="connsiteY158" fmla="*/ 579931 h 1333121"/>
              <a:gd name="connsiteX159" fmla="*/ 2465536 w 3469189"/>
              <a:gd name="connsiteY159" fmla="*/ 62325 h 1333121"/>
              <a:gd name="connsiteX160" fmla="*/ 2527374 w 3469189"/>
              <a:gd name="connsiteY160" fmla="*/ 123893 h 1333121"/>
              <a:gd name="connsiteX161" fmla="*/ 2589211 w 3469189"/>
              <a:gd name="connsiteY161" fmla="*/ 62325 h 1333121"/>
              <a:gd name="connsiteX162" fmla="*/ 2527374 w 3469189"/>
              <a:gd name="connsiteY162" fmla="*/ 0 h 1333121"/>
              <a:gd name="connsiteX163" fmla="*/ 2465536 w 3469189"/>
              <a:gd name="connsiteY163" fmla="*/ 62325 h 1333121"/>
              <a:gd name="connsiteX164" fmla="*/ 2480639 w 3469189"/>
              <a:gd name="connsiteY164" fmla="*/ 568109 h 1333121"/>
              <a:gd name="connsiteX165" fmla="*/ 2574108 w 3469189"/>
              <a:gd name="connsiteY165" fmla="*/ 568109 h 1333121"/>
              <a:gd name="connsiteX166" fmla="*/ 2574108 w 3469189"/>
              <a:gd name="connsiteY166" fmla="*/ 164938 h 1333121"/>
              <a:gd name="connsiteX167" fmla="*/ 2480639 w 3469189"/>
              <a:gd name="connsiteY167" fmla="*/ 164938 h 1333121"/>
              <a:gd name="connsiteX168" fmla="*/ 2480639 w 3469189"/>
              <a:gd name="connsiteY168" fmla="*/ 568109 h 1333121"/>
              <a:gd name="connsiteX169" fmla="*/ 2183703 w 3469189"/>
              <a:gd name="connsiteY169" fmla="*/ 568109 h 1333121"/>
              <a:gd name="connsiteX170" fmla="*/ 2278027 w 3469189"/>
              <a:gd name="connsiteY170" fmla="*/ 568109 h 1333121"/>
              <a:gd name="connsiteX171" fmla="*/ 2278027 w 3469189"/>
              <a:gd name="connsiteY171" fmla="*/ 385864 h 1333121"/>
              <a:gd name="connsiteX172" fmla="*/ 2347749 w 3469189"/>
              <a:gd name="connsiteY172" fmla="*/ 249393 h 1333121"/>
              <a:gd name="connsiteX173" fmla="*/ 2419846 w 3469189"/>
              <a:gd name="connsiteY173" fmla="*/ 243056 h 1333121"/>
              <a:gd name="connsiteX174" fmla="*/ 2419846 w 3469189"/>
              <a:gd name="connsiteY174" fmla="*/ 153116 h 1333121"/>
              <a:gd name="connsiteX175" fmla="*/ 2275653 w 3469189"/>
              <a:gd name="connsiteY175" fmla="*/ 247785 h 1333121"/>
              <a:gd name="connsiteX176" fmla="*/ 2275653 w 3469189"/>
              <a:gd name="connsiteY176" fmla="*/ 164938 h 1333121"/>
              <a:gd name="connsiteX177" fmla="*/ 2183703 w 3469189"/>
              <a:gd name="connsiteY177" fmla="*/ 164938 h 1333121"/>
              <a:gd name="connsiteX178" fmla="*/ 2183703 w 3469189"/>
              <a:gd name="connsiteY178" fmla="*/ 568109 h 1333121"/>
              <a:gd name="connsiteX179" fmla="*/ 1778195 w 3469189"/>
              <a:gd name="connsiteY179" fmla="*/ 366098 h 1333121"/>
              <a:gd name="connsiteX180" fmla="*/ 1881258 w 3469189"/>
              <a:gd name="connsiteY180" fmla="*/ 228776 h 1333121"/>
              <a:gd name="connsiteX181" fmla="*/ 1987456 w 3469189"/>
              <a:gd name="connsiteY181" fmla="*/ 366098 h 1333121"/>
              <a:gd name="connsiteX182" fmla="*/ 1881258 w 3469189"/>
              <a:gd name="connsiteY182" fmla="*/ 504933 h 1333121"/>
              <a:gd name="connsiteX183" fmla="*/ 1778195 w 3469189"/>
              <a:gd name="connsiteY183" fmla="*/ 366098 h 1333121"/>
              <a:gd name="connsiteX184" fmla="*/ 1862925 w 3469189"/>
              <a:gd name="connsiteY184" fmla="*/ 579931 h 1333121"/>
              <a:gd name="connsiteX185" fmla="*/ 1985746 w 3469189"/>
              <a:gd name="connsiteY185" fmla="*/ 517606 h 1333121"/>
              <a:gd name="connsiteX186" fmla="*/ 1985746 w 3469189"/>
              <a:gd name="connsiteY186" fmla="*/ 568109 h 1333121"/>
              <a:gd name="connsiteX187" fmla="*/ 2080830 w 3469189"/>
              <a:gd name="connsiteY187" fmla="*/ 568109 h 1333121"/>
              <a:gd name="connsiteX188" fmla="*/ 2080830 w 3469189"/>
              <a:gd name="connsiteY188" fmla="*/ 164938 h 1333121"/>
              <a:gd name="connsiteX189" fmla="*/ 1985746 w 3469189"/>
              <a:gd name="connsiteY189" fmla="*/ 164938 h 1333121"/>
              <a:gd name="connsiteX190" fmla="*/ 1985746 w 3469189"/>
              <a:gd name="connsiteY190" fmla="*/ 217048 h 1333121"/>
              <a:gd name="connsiteX191" fmla="*/ 1862925 w 3469189"/>
              <a:gd name="connsiteY191" fmla="*/ 153116 h 1333121"/>
              <a:gd name="connsiteX192" fmla="*/ 1681496 w 3469189"/>
              <a:gd name="connsiteY192" fmla="*/ 366098 h 1333121"/>
              <a:gd name="connsiteX193" fmla="*/ 1862925 w 3469189"/>
              <a:gd name="connsiteY193" fmla="*/ 579931 h 1333121"/>
              <a:gd name="connsiteX194" fmla="*/ 1398049 w 3469189"/>
              <a:gd name="connsiteY194" fmla="*/ 579931 h 1333121"/>
              <a:gd name="connsiteX195" fmla="*/ 1512131 w 3469189"/>
              <a:gd name="connsiteY195" fmla="*/ 518363 h 1333121"/>
              <a:gd name="connsiteX196" fmla="*/ 1512131 w 3469189"/>
              <a:gd name="connsiteY196" fmla="*/ 568109 h 1333121"/>
              <a:gd name="connsiteX197" fmla="*/ 1604840 w 3469189"/>
              <a:gd name="connsiteY197" fmla="*/ 568109 h 1333121"/>
              <a:gd name="connsiteX198" fmla="*/ 1604840 w 3469189"/>
              <a:gd name="connsiteY198" fmla="*/ 164938 h 1333121"/>
              <a:gd name="connsiteX199" fmla="*/ 1510516 w 3469189"/>
              <a:gd name="connsiteY199" fmla="*/ 164938 h 1333121"/>
              <a:gd name="connsiteX200" fmla="*/ 1510516 w 3469189"/>
              <a:gd name="connsiteY200" fmla="*/ 388228 h 1333121"/>
              <a:gd name="connsiteX201" fmla="*/ 1425691 w 3469189"/>
              <a:gd name="connsiteY201" fmla="*/ 502663 h 1333121"/>
              <a:gd name="connsiteX202" fmla="*/ 1357488 w 3469189"/>
              <a:gd name="connsiteY202" fmla="*/ 417452 h 1333121"/>
              <a:gd name="connsiteX203" fmla="*/ 1357488 w 3469189"/>
              <a:gd name="connsiteY203" fmla="*/ 164938 h 1333121"/>
              <a:gd name="connsiteX204" fmla="*/ 1263164 w 3469189"/>
              <a:gd name="connsiteY204" fmla="*/ 164938 h 1333121"/>
              <a:gd name="connsiteX205" fmla="*/ 1263164 w 3469189"/>
              <a:gd name="connsiteY205" fmla="*/ 431543 h 1333121"/>
              <a:gd name="connsiteX206" fmla="*/ 1398049 w 3469189"/>
              <a:gd name="connsiteY206" fmla="*/ 579931 h 1333121"/>
              <a:gd name="connsiteX207" fmla="*/ 1136734 w 3469189"/>
              <a:gd name="connsiteY207" fmla="*/ 572081 h 1333121"/>
              <a:gd name="connsiteX208" fmla="*/ 1196957 w 3469189"/>
              <a:gd name="connsiteY208" fmla="*/ 564137 h 1333121"/>
              <a:gd name="connsiteX209" fmla="*/ 1196957 w 3469189"/>
              <a:gd name="connsiteY209" fmla="*/ 495476 h 1333121"/>
              <a:gd name="connsiteX210" fmla="*/ 1162096 w 3469189"/>
              <a:gd name="connsiteY210" fmla="*/ 499448 h 1333121"/>
              <a:gd name="connsiteX211" fmla="*/ 1108237 w 3469189"/>
              <a:gd name="connsiteY211" fmla="*/ 435515 h 1333121"/>
              <a:gd name="connsiteX212" fmla="*/ 1108237 w 3469189"/>
              <a:gd name="connsiteY212" fmla="*/ 238233 h 1333121"/>
              <a:gd name="connsiteX213" fmla="*/ 1189073 w 3469189"/>
              <a:gd name="connsiteY213" fmla="*/ 238233 h 1333121"/>
              <a:gd name="connsiteX214" fmla="*/ 1189073 w 3469189"/>
              <a:gd name="connsiteY214" fmla="*/ 164843 h 1333121"/>
              <a:gd name="connsiteX215" fmla="*/ 1108237 w 3469189"/>
              <a:gd name="connsiteY215" fmla="*/ 164843 h 1333121"/>
              <a:gd name="connsiteX216" fmla="*/ 1108237 w 3469189"/>
              <a:gd name="connsiteY216" fmla="*/ 46531 h 1333121"/>
              <a:gd name="connsiteX217" fmla="*/ 1016288 w 3469189"/>
              <a:gd name="connsiteY217" fmla="*/ 46531 h 1333121"/>
              <a:gd name="connsiteX218" fmla="*/ 1016288 w 3469189"/>
              <a:gd name="connsiteY218" fmla="*/ 164843 h 1333121"/>
              <a:gd name="connsiteX219" fmla="*/ 947326 w 3469189"/>
              <a:gd name="connsiteY219" fmla="*/ 164843 h 1333121"/>
              <a:gd name="connsiteX220" fmla="*/ 947326 w 3469189"/>
              <a:gd name="connsiteY220" fmla="*/ 238233 h 1333121"/>
              <a:gd name="connsiteX221" fmla="*/ 1016288 w 3469189"/>
              <a:gd name="connsiteY221" fmla="*/ 238233 h 1333121"/>
              <a:gd name="connsiteX222" fmla="*/ 1016288 w 3469189"/>
              <a:gd name="connsiteY222" fmla="*/ 452823 h 1333121"/>
              <a:gd name="connsiteX223" fmla="*/ 1136734 w 3469189"/>
              <a:gd name="connsiteY223" fmla="*/ 572081 h 1333121"/>
              <a:gd name="connsiteX224" fmla="*/ 734360 w 3469189"/>
              <a:gd name="connsiteY224" fmla="*/ 579931 h 1333121"/>
              <a:gd name="connsiteX225" fmla="*/ 919019 w 3469189"/>
              <a:gd name="connsiteY225" fmla="*/ 441095 h 1333121"/>
              <a:gd name="connsiteX226" fmla="*/ 825550 w 3469189"/>
              <a:gd name="connsiteY226" fmla="*/ 441095 h 1333121"/>
              <a:gd name="connsiteX227" fmla="*/ 735975 w 3469189"/>
              <a:gd name="connsiteY227" fmla="*/ 502663 h 1333121"/>
              <a:gd name="connsiteX228" fmla="*/ 632152 w 3469189"/>
              <a:gd name="connsiteY228" fmla="*/ 367706 h 1333121"/>
              <a:gd name="connsiteX229" fmla="*/ 738350 w 3469189"/>
              <a:gd name="connsiteY229" fmla="*/ 231235 h 1333121"/>
              <a:gd name="connsiteX230" fmla="*/ 825550 w 3469189"/>
              <a:gd name="connsiteY230" fmla="*/ 292803 h 1333121"/>
              <a:gd name="connsiteX231" fmla="*/ 918259 w 3469189"/>
              <a:gd name="connsiteY231" fmla="*/ 292803 h 1333121"/>
              <a:gd name="connsiteX232" fmla="*/ 736735 w 3469189"/>
              <a:gd name="connsiteY232" fmla="*/ 153967 h 1333121"/>
              <a:gd name="connsiteX233" fmla="*/ 533079 w 3469189"/>
              <a:gd name="connsiteY233" fmla="*/ 367800 h 1333121"/>
              <a:gd name="connsiteX234" fmla="*/ 734360 w 3469189"/>
              <a:gd name="connsiteY234" fmla="*/ 579931 h 1333121"/>
              <a:gd name="connsiteX235" fmla="*/ 172690 w 3469189"/>
              <a:gd name="connsiteY235" fmla="*/ 370070 h 1333121"/>
              <a:gd name="connsiteX236" fmla="*/ 209926 w 3469189"/>
              <a:gd name="connsiteY236" fmla="*/ 261971 h 1333121"/>
              <a:gd name="connsiteX237" fmla="*/ 259035 w 3469189"/>
              <a:gd name="connsiteY237" fmla="*/ 119164 h 1333121"/>
              <a:gd name="connsiteX238" fmla="*/ 259795 w 3469189"/>
              <a:gd name="connsiteY238" fmla="*/ 119164 h 1333121"/>
              <a:gd name="connsiteX239" fmla="*/ 308904 w 3469189"/>
              <a:gd name="connsiteY239" fmla="*/ 261215 h 1333121"/>
              <a:gd name="connsiteX240" fmla="*/ 346140 w 3469189"/>
              <a:gd name="connsiteY240" fmla="*/ 370070 h 1333121"/>
              <a:gd name="connsiteX241" fmla="*/ 172690 w 3469189"/>
              <a:gd name="connsiteY241" fmla="*/ 370070 h 1333121"/>
              <a:gd name="connsiteX242" fmla="*/ 0 w 3469189"/>
              <a:gd name="connsiteY242" fmla="*/ 568109 h 1333121"/>
              <a:gd name="connsiteX243" fmla="*/ 103823 w 3469189"/>
              <a:gd name="connsiteY243" fmla="*/ 568109 h 1333121"/>
              <a:gd name="connsiteX244" fmla="*/ 143433 w 3469189"/>
              <a:gd name="connsiteY244" fmla="*/ 452917 h 1333121"/>
              <a:gd name="connsiteX245" fmla="*/ 374827 w 3469189"/>
              <a:gd name="connsiteY245" fmla="*/ 452917 h 1333121"/>
              <a:gd name="connsiteX246" fmla="*/ 414437 w 3469189"/>
              <a:gd name="connsiteY246" fmla="*/ 568109 h 1333121"/>
              <a:gd name="connsiteX247" fmla="*/ 520635 w 3469189"/>
              <a:gd name="connsiteY247" fmla="*/ 568109 h 1333121"/>
              <a:gd name="connsiteX248" fmla="*/ 316124 w 3469189"/>
              <a:gd name="connsiteY248" fmla="*/ 15794 h 1333121"/>
              <a:gd name="connsiteX249" fmla="*/ 206791 w 3469189"/>
              <a:gd name="connsiteY249" fmla="*/ 15794 h 1333121"/>
              <a:gd name="connsiteX250" fmla="*/ 0 w 3469189"/>
              <a:gd name="connsiteY250" fmla="*/ 568109 h 133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Lst>
            <a:rect l="l" t="t" r="r" b="b"/>
            <a:pathLst>
              <a:path w="3469189" h="1333121">
                <a:moveTo>
                  <a:pt x="3092178" y="1327542"/>
                </a:moveTo>
                <a:cubicBezTo>
                  <a:pt x="3125425" y="1327542"/>
                  <a:pt x="3153161" y="1300683"/>
                  <a:pt x="3153161" y="1266731"/>
                </a:cubicBezTo>
                <a:cubicBezTo>
                  <a:pt x="3153161" y="1233629"/>
                  <a:pt x="3125425" y="1206770"/>
                  <a:pt x="3092178" y="1206770"/>
                </a:cubicBezTo>
                <a:cubicBezTo>
                  <a:pt x="3058837" y="1206770"/>
                  <a:pt x="3031100" y="1233629"/>
                  <a:pt x="3031100" y="1266731"/>
                </a:cubicBezTo>
                <a:cubicBezTo>
                  <a:pt x="3031100" y="1300777"/>
                  <a:pt x="3058837" y="1327542"/>
                  <a:pt x="3092178" y="1327542"/>
                </a:cubicBezTo>
                <a:moveTo>
                  <a:pt x="2665013" y="1078244"/>
                </a:moveTo>
                <a:cubicBezTo>
                  <a:pt x="2673752" y="1021404"/>
                  <a:pt x="2717352" y="981210"/>
                  <a:pt x="2772825" y="981210"/>
                </a:cubicBezTo>
                <a:cubicBezTo>
                  <a:pt x="2833048" y="981210"/>
                  <a:pt x="2871044" y="1019891"/>
                  <a:pt x="2879783" y="1078244"/>
                </a:cubicBezTo>
                <a:lnTo>
                  <a:pt x="2665013" y="1078244"/>
                </a:lnTo>
                <a:close/>
                <a:moveTo>
                  <a:pt x="2776720" y="1333122"/>
                </a:moveTo>
                <a:cubicBezTo>
                  <a:pt x="2876553" y="1333122"/>
                  <a:pt x="2941526" y="1284983"/>
                  <a:pt x="2962993" y="1216322"/>
                </a:cubicBezTo>
                <a:lnTo>
                  <a:pt x="2863160" y="1216322"/>
                </a:lnTo>
                <a:cubicBezTo>
                  <a:pt x="2850526" y="1239966"/>
                  <a:pt x="2824309" y="1258881"/>
                  <a:pt x="2778334" y="1258881"/>
                </a:cubicBezTo>
                <a:cubicBezTo>
                  <a:pt x="2714977" y="1258881"/>
                  <a:pt x="2668147" y="1213863"/>
                  <a:pt x="2663398" y="1146810"/>
                </a:cubicBezTo>
                <a:lnTo>
                  <a:pt x="2974012" y="1146810"/>
                </a:lnTo>
                <a:cubicBezTo>
                  <a:pt x="2972397" y="993789"/>
                  <a:pt x="2891657" y="906213"/>
                  <a:pt x="2770355" y="906213"/>
                </a:cubicBezTo>
                <a:cubicBezTo>
                  <a:pt x="2660168" y="906213"/>
                  <a:pt x="2567459" y="994545"/>
                  <a:pt x="2567459" y="1120802"/>
                </a:cubicBezTo>
                <a:cubicBezTo>
                  <a:pt x="2567554" y="1247910"/>
                  <a:pt x="2647535" y="1333122"/>
                  <a:pt x="2776720" y="1333122"/>
                </a:cubicBezTo>
                <a:moveTo>
                  <a:pt x="2467721" y="1325177"/>
                </a:moveTo>
                <a:cubicBezTo>
                  <a:pt x="2489948" y="1325177"/>
                  <a:pt x="2514455" y="1322056"/>
                  <a:pt x="2527944" y="1317233"/>
                </a:cubicBezTo>
                <a:lnTo>
                  <a:pt x="2527944" y="1248572"/>
                </a:lnTo>
                <a:cubicBezTo>
                  <a:pt x="2514455" y="1250937"/>
                  <a:pt x="2502581" y="1252544"/>
                  <a:pt x="2493082" y="1252544"/>
                </a:cubicBezTo>
                <a:cubicBezTo>
                  <a:pt x="2453472" y="1252544"/>
                  <a:pt x="2439224" y="1230414"/>
                  <a:pt x="2439224" y="1188612"/>
                </a:cubicBezTo>
                <a:lnTo>
                  <a:pt x="2439224" y="991424"/>
                </a:lnTo>
                <a:lnTo>
                  <a:pt x="2520059" y="991424"/>
                </a:lnTo>
                <a:lnTo>
                  <a:pt x="2520059" y="918034"/>
                </a:lnTo>
                <a:lnTo>
                  <a:pt x="2439224" y="918034"/>
                </a:lnTo>
                <a:lnTo>
                  <a:pt x="2439224" y="799722"/>
                </a:lnTo>
                <a:lnTo>
                  <a:pt x="2347274" y="799722"/>
                </a:lnTo>
                <a:lnTo>
                  <a:pt x="2347274" y="918034"/>
                </a:lnTo>
                <a:lnTo>
                  <a:pt x="2278312" y="918034"/>
                </a:lnTo>
                <a:lnTo>
                  <a:pt x="2278312" y="991424"/>
                </a:lnTo>
                <a:lnTo>
                  <a:pt x="2347274" y="991424"/>
                </a:lnTo>
                <a:lnTo>
                  <a:pt x="2347274" y="1206014"/>
                </a:lnTo>
                <a:cubicBezTo>
                  <a:pt x="2347274" y="1295197"/>
                  <a:pt x="2401893" y="1325177"/>
                  <a:pt x="2467721" y="1325177"/>
                </a:cubicBezTo>
                <a:moveTo>
                  <a:pt x="2012058" y="1333122"/>
                </a:moveTo>
                <a:cubicBezTo>
                  <a:pt x="2065157" y="1333122"/>
                  <a:pt x="2104007" y="1311843"/>
                  <a:pt x="2126140" y="1271554"/>
                </a:cubicBezTo>
                <a:lnTo>
                  <a:pt x="2126140" y="1321300"/>
                </a:lnTo>
                <a:lnTo>
                  <a:pt x="2218849" y="1321300"/>
                </a:lnTo>
                <a:lnTo>
                  <a:pt x="2218849" y="918129"/>
                </a:lnTo>
                <a:lnTo>
                  <a:pt x="2124525" y="918129"/>
                </a:lnTo>
                <a:lnTo>
                  <a:pt x="2124525" y="1141419"/>
                </a:lnTo>
                <a:cubicBezTo>
                  <a:pt x="2124525" y="1222659"/>
                  <a:pt x="2081685" y="1255854"/>
                  <a:pt x="2039700" y="1255854"/>
                </a:cubicBezTo>
                <a:cubicBezTo>
                  <a:pt x="1992110" y="1255854"/>
                  <a:pt x="1971593" y="1224267"/>
                  <a:pt x="1971593" y="1170643"/>
                </a:cubicBezTo>
                <a:lnTo>
                  <a:pt x="1971593" y="918129"/>
                </a:lnTo>
                <a:lnTo>
                  <a:pt x="1877269" y="918129"/>
                </a:lnTo>
                <a:lnTo>
                  <a:pt x="1877269" y="1184829"/>
                </a:lnTo>
                <a:cubicBezTo>
                  <a:pt x="1877269" y="1282619"/>
                  <a:pt x="1932742" y="1333122"/>
                  <a:pt x="2012058" y="1333122"/>
                </a:cubicBezTo>
                <a:moveTo>
                  <a:pt x="1749698" y="1325177"/>
                </a:moveTo>
                <a:cubicBezTo>
                  <a:pt x="1771926" y="1325177"/>
                  <a:pt x="1796433" y="1322056"/>
                  <a:pt x="1809921" y="1317233"/>
                </a:cubicBezTo>
                <a:lnTo>
                  <a:pt x="1809921" y="1248572"/>
                </a:lnTo>
                <a:cubicBezTo>
                  <a:pt x="1796433" y="1250937"/>
                  <a:pt x="1784559" y="1252544"/>
                  <a:pt x="1775060" y="1252544"/>
                </a:cubicBezTo>
                <a:cubicBezTo>
                  <a:pt x="1735450" y="1252544"/>
                  <a:pt x="1721201" y="1230414"/>
                  <a:pt x="1721201" y="1188612"/>
                </a:cubicBezTo>
                <a:lnTo>
                  <a:pt x="1721201" y="991424"/>
                </a:lnTo>
                <a:lnTo>
                  <a:pt x="1802037" y="991424"/>
                </a:lnTo>
                <a:lnTo>
                  <a:pt x="1802037" y="918034"/>
                </a:lnTo>
                <a:lnTo>
                  <a:pt x="1721201" y="918034"/>
                </a:lnTo>
                <a:lnTo>
                  <a:pt x="1721201" y="799722"/>
                </a:lnTo>
                <a:lnTo>
                  <a:pt x="1629252" y="799722"/>
                </a:lnTo>
                <a:lnTo>
                  <a:pt x="1629252" y="918034"/>
                </a:lnTo>
                <a:lnTo>
                  <a:pt x="1560290" y="918034"/>
                </a:lnTo>
                <a:lnTo>
                  <a:pt x="1560290" y="991424"/>
                </a:lnTo>
                <a:lnTo>
                  <a:pt x="1629252" y="991424"/>
                </a:lnTo>
                <a:lnTo>
                  <a:pt x="1629252" y="1206014"/>
                </a:lnTo>
                <a:cubicBezTo>
                  <a:pt x="1629252" y="1295197"/>
                  <a:pt x="1683966" y="1325177"/>
                  <a:pt x="1749698" y="1325177"/>
                </a:cubicBezTo>
                <a:moveTo>
                  <a:pt x="1392349" y="815516"/>
                </a:moveTo>
                <a:cubicBezTo>
                  <a:pt x="1392349" y="849468"/>
                  <a:pt x="1420086" y="877084"/>
                  <a:pt x="1454187" y="877084"/>
                </a:cubicBezTo>
                <a:cubicBezTo>
                  <a:pt x="1488288" y="877084"/>
                  <a:pt x="1516025" y="849468"/>
                  <a:pt x="1516025" y="815516"/>
                </a:cubicBezTo>
                <a:cubicBezTo>
                  <a:pt x="1516025" y="780807"/>
                  <a:pt x="1488288" y="753191"/>
                  <a:pt x="1454187" y="753191"/>
                </a:cubicBezTo>
                <a:cubicBezTo>
                  <a:pt x="1420086" y="753191"/>
                  <a:pt x="1392349" y="780712"/>
                  <a:pt x="1392349" y="815516"/>
                </a:cubicBezTo>
                <a:moveTo>
                  <a:pt x="1407358" y="1321205"/>
                </a:moveTo>
                <a:lnTo>
                  <a:pt x="1500827" y="1321205"/>
                </a:lnTo>
                <a:lnTo>
                  <a:pt x="1500827" y="918034"/>
                </a:lnTo>
                <a:lnTo>
                  <a:pt x="1407358" y="918034"/>
                </a:lnTo>
                <a:lnTo>
                  <a:pt x="1407358" y="1321205"/>
                </a:lnTo>
                <a:close/>
                <a:moveTo>
                  <a:pt x="1275798" y="1325177"/>
                </a:moveTo>
                <a:cubicBezTo>
                  <a:pt x="1298025" y="1325177"/>
                  <a:pt x="1322532" y="1322056"/>
                  <a:pt x="1336021" y="1317233"/>
                </a:cubicBezTo>
                <a:lnTo>
                  <a:pt x="1336021" y="1248572"/>
                </a:lnTo>
                <a:cubicBezTo>
                  <a:pt x="1322532" y="1250937"/>
                  <a:pt x="1310659" y="1252544"/>
                  <a:pt x="1301160" y="1252544"/>
                </a:cubicBezTo>
                <a:cubicBezTo>
                  <a:pt x="1261549" y="1252544"/>
                  <a:pt x="1247301" y="1230414"/>
                  <a:pt x="1247301" y="1188612"/>
                </a:cubicBezTo>
                <a:lnTo>
                  <a:pt x="1247301" y="991424"/>
                </a:lnTo>
                <a:lnTo>
                  <a:pt x="1328137" y="991424"/>
                </a:lnTo>
                <a:lnTo>
                  <a:pt x="1328137" y="918034"/>
                </a:lnTo>
                <a:lnTo>
                  <a:pt x="1247301" y="918034"/>
                </a:lnTo>
                <a:lnTo>
                  <a:pt x="1247301" y="799722"/>
                </a:lnTo>
                <a:lnTo>
                  <a:pt x="1155352" y="799722"/>
                </a:lnTo>
                <a:lnTo>
                  <a:pt x="1155352" y="918034"/>
                </a:lnTo>
                <a:lnTo>
                  <a:pt x="1086390" y="918034"/>
                </a:lnTo>
                <a:lnTo>
                  <a:pt x="1086390" y="991424"/>
                </a:lnTo>
                <a:lnTo>
                  <a:pt x="1155352" y="991424"/>
                </a:lnTo>
                <a:lnTo>
                  <a:pt x="1155352" y="1206014"/>
                </a:lnTo>
                <a:cubicBezTo>
                  <a:pt x="1155352" y="1295197"/>
                  <a:pt x="1210065" y="1325177"/>
                  <a:pt x="1275798" y="1325177"/>
                </a:cubicBezTo>
                <a:moveTo>
                  <a:pt x="878839" y="1333122"/>
                </a:moveTo>
                <a:cubicBezTo>
                  <a:pt x="981047" y="1333122"/>
                  <a:pt x="1057988" y="1282619"/>
                  <a:pt x="1057988" y="1202136"/>
                </a:cubicBezTo>
                <a:cubicBezTo>
                  <a:pt x="1057988" y="1131962"/>
                  <a:pt x="999380" y="1100374"/>
                  <a:pt x="909805" y="1080608"/>
                </a:cubicBezTo>
                <a:lnTo>
                  <a:pt x="860696" y="1069543"/>
                </a:lnTo>
                <a:cubicBezTo>
                  <a:pt x="815481" y="1060085"/>
                  <a:pt x="796483" y="1049020"/>
                  <a:pt x="796483" y="1023012"/>
                </a:cubicBezTo>
                <a:cubicBezTo>
                  <a:pt x="796483" y="993789"/>
                  <a:pt x="825835" y="975630"/>
                  <a:pt x="866205" y="975630"/>
                </a:cubicBezTo>
                <a:cubicBezTo>
                  <a:pt x="911420" y="975630"/>
                  <a:pt x="939917" y="994545"/>
                  <a:pt x="949415" y="1026890"/>
                </a:cubicBezTo>
                <a:lnTo>
                  <a:pt x="1043740" y="1026890"/>
                </a:lnTo>
                <a:cubicBezTo>
                  <a:pt x="1034241" y="961444"/>
                  <a:pt x="974778" y="906969"/>
                  <a:pt x="867060" y="906969"/>
                </a:cubicBezTo>
                <a:cubicBezTo>
                  <a:pt x="768841" y="906969"/>
                  <a:pt x="700639" y="957472"/>
                  <a:pt x="700639" y="1028497"/>
                </a:cubicBezTo>
                <a:cubicBezTo>
                  <a:pt x="700639" y="1095551"/>
                  <a:pt x="748989" y="1129503"/>
                  <a:pt x="836948" y="1148418"/>
                </a:cubicBezTo>
                <a:lnTo>
                  <a:pt x="884538" y="1158632"/>
                </a:lnTo>
                <a:cubicBezTo>
                  <a:pt x="941626" y="1170454"/>
                  <a:pt x="962239" y="1183883"/>
                  <a:pt x="962239" y="1211499"/>
                </a:cubicBezTo>
                <a:cubicBezTo>
                  <a:pt x="962239" y="1244600"/>
                  <a:pt x="929753" y="1263610"/>
                  <a:pt x="883778" y="1263610"/>
                </a:cubicBezTo>
                <a:cubicBezTo>
                  <a:pt x="825930" y="1263610"/>
                  <a:pt x="795058" y="1235994"/>
                  <a:pt x="787934" y="1195800"/>
                </a:cubicBezTo>
                <a:lnTo>
                  <a:pt x="686486" y="1195800"/>
                </a:lnTo>
                <a:cubicBezTo>
                  <a:pt x="692565" y="1276282"/>
                  <a:pt x="761527" y="1333122"/>
                  <a:pt x="878839" y="1333122"/>
                </a:cubicBezTo>
                <a:moveTo>
                  <a:pt x="271764" y="1321205"/>
                </a:moveTo>
                <a:lnTo>
                  <a:pt x="366088" y="1321205"/>
                </a:lnTo>
                <a:lnTo>
                  <a:pt x="366088" y="1096402"/>
                </a:lnTo>
                <a:cubicBezTo>
                  <a:pt x="366088" y="1016676"/>
                  <a:pt x="410448" y="983574"/>
                  <a:pt x="457182" y="983574"/>
                </a:cubicBezTo>
                <a:cubicBezTo>
                  <a:pt x="506292" y="983574"/>
                  <a:pt x="523770" y="1016676"/>
                  <a:pt x="523770" y="1060936"/>
                </a:cubicBezTo>
                <a:lnTo>
                  <a:pt x="523770" y="1321300"/>
                </a:lnTo>
                <a:lnTo>
                  <a:pt x="618854" y="1321300"/>
                </a:lnTo>
                <a:lnTo>
                  <a:pt x="618854" y="1053087"/>
                </a:lnTo>
                <a:cubicBezTo>
                  <a:pt x="618854" y="958418"/>
                  <a:pt x="565755" y="906307"/>
                  <a:pt x="484159" y="906307"/>
                </a:cubicBezTo>
                <a:cubicBezTo>
                  <a:pt x="425551" y="906307"/>
                  <a:pt x="385086" y="936287"/>
                  <a:pt x="363713" y="970239"/>
                </a:cubicBezTo>
                <a:lnTo>
                  <a:pt x="363713" y="918129"/>
                </a:lnTo>
                <a:lnTo>
                  <a:pt x="271764" y="918129"/>
                </a:lnTo>
                <a:lnTo>
                  <a:pt x="271764" y="1321205"/>
                </a:lnTo>
                <a:lnTo>
                  <a:pt x="271764" y="1321205"/>
                </a:lnTo>
                <a:close/>
                <a:moveTo>
                  <a:pt x="65732" y="1321205"/>
                </a:moveTo>
                <a:lnTo>
                  <a:pt x="164806" y="1321205"/>
                </a:lnTo>
                <a:lnTo>
                  <a:pt x="164806" y="768890"/>
                </a:lnTo>
                <a:lnTo>
                  <a:pt x="65732" y="768890"/>
                </a:lnTo>
                <a:lnTo>
                  <a:pt x="65732" y="1321205"/>
                </a:lnTo>
                <a:lnTo>
                  <a:pt x="65732" y="1321205"/>
                </a:lnTo>
                <a:close/>
                <a:moveTo>
                  <a:pt x="3290040" y="579931"/>
                </a:moveTo>
                <a:cubicBezTo>
                  <a:pt x="3392249" y="579931"/>
                  <a:pt x="3469190" y="529428"/>
                  <a:pt x="3469190" y="448945"/>
                </a:cubicBezTo>
                <a:cubicBezTo>
                  <a:pt x="3469190" y="378771"/>
                  <a:pt x="3410582" y="347183"/>
                  <a:pt x="3321007" y="327417"/>
                </a:cubicBezTo>
                <a:lnTo>
                  <a:pt x="3271898" y="316352"/>
                </a:lnTo>
                <a:cubicBezTo>
                  <a:pt x="3226683" y="306894"/>
                  <a:pt x="3207685" y="295829"/>
                  <a:pt x="3207685" y="269821"/>
                </a:cubicBezTo>
                <a:cubicBezTo>
                  <a:pt x="3207685" y="240597"/>
                  <a:pt x="3237037" y="222534"/>
                  <a:pt x="3277407" y="222534"/>
                </a:cubicBezTo>
                <a:cubicBezTo>
                  <a:pt x="3322622" y="222534"/>
                  <a:pt x="3351119" y="241449"/>
                  <a:pt x="3360617" y="273793"/>
                </a:cubicBezTo>
                <a:lnTo>
                  <a:pt x="3454942" y="273793"/>
                </a:lnTo>
                <a:cubicBezTo>
                  <a:pt x="3445443" y="208348"/>
                  <a:pt x="3385979" y="153873"/>
                  <a:pt x="3278262" y="153873"/>
                </a:cubicBezTo>
                <a:cubicBezTo>
                  <a:pt x="3179948" y="153873"/>
                  <a:pt x="3111841" y="204375"/>
                  <a:pt x="3111841" y="275401"/>
                </a:cubicBezTo>
                <a:cubicBezTo>
                  <a:pt x="3111841" y="342454"/>
                  <a:pt x="3160191" y="376406"/>
                  <a:pt x="3248151" y="395321"/>
                </a:cubicBezTo>
                <a:lnTo>
                  <a:pt x="3295740" y="405535"/>
                </a:lnTo>
                <a:cubicBezTo>
                  <a:pt x="3352828" y="417357"/>
                  <a:pt x="3373441" y="430787"/>
                  <a:pt x="3373441" y="458402"/>
                </a:cubicBezTo>
                <a:cubicBezTo>
                  <a:pt x="3373441" y="491504"/>
                  <a:pt x="3340955" y="510513"/>
                  <a:pt x="3294980" y="510513"/>
                </a:cubicBezTo>
                <a:cubicBezTo>
                  <a:pt x="3237132" y="510513"/>
                  <a:pt x="3206260" y="482897"/>
                  <a:pt x="3199136" y="442703"/>
                </a:cubicBezTo>
                <a:lnTo>
                  <a:pt x="3097688" y="442703"/>
                </a:lnTo>
                <a:cubicBezTo>
                  <a:pt x="3103862" y="523091"/>
                  <a:pt x="3172729" y="579931"/>
                  <a:pt x="3290040" y="579931"/>
                </a:cubicBezTo>
                <a:moveTo>
                  <a:pt x="2747463" y="325052"/>
                </a:moveTo>
                <a:cubicBezTo>
                  <a:pt x="2756202" y="268213"/>
                  <a:pt x="2799802" y="228019"/>
                  <a:pt x="2855276" y="228019"/>
                </a:cubicBezTo>
                <a:cubicBezTo>
                  <a:pt x="2915499" y="228019"/>
                  <a:pt x="2953494" y="266700"/>
                  <a:pt x="2962233" y="325052"/>
                </a:cubicBezTo>
                <a:lnTo>
                  <a:pt x="2747463" y="325052"/>
                </a:lnTo>
                <a:close/>
                <a:moveTo>
                  <a:pt x="2859170" y="579931"/>
                </a:moveTo>
                <a:cubicBezTo>
                  <a:pt x="2959004" y="579931"/>
                  <a:pt x="3023976" y="531792"/>
                  <a:pt x="3045444" y="463131"/>
                </a:cubicBezTo>
                <a:lnTo>
                  <a:pt x="2945610" y="463131"/>
                </a:lnTo>
                <a:cubicBezTo>
                  <a:pt x="2932977" y="486775"/>
                  <a:pt x="2906760" y="505690"/>
                  <a:pt x="2860785" y="505690"/>
                </a:cubicBezTo>
                <a:cubicBezTo>
                  <a:pt x="2797427" y="505690"/>
                  <a:pt x="2750598" y="460672"/>
                  <a:pt x="2745848" y="393619"/>
                </a:cubicBezTo>
                <a:lnTo>
                  <a:pt x="3056462" y="393619"/>
                </a:lnTo>
                <a:cubicBezTo>
                  <a:pt x="3054848" y="240597"/>
                  <a:pt x="2974012" y="153022"/>
                  <a:pt x="2852806" y="153022"/>
                </a:cubicBezTo>
                <a:cubicBezTo>
                  <a:pt x="2742619" y="153022"/>
                  <a:pt x="2649909" y="241354"/>
                  <a:pt x="2649909" y="367611"/>
                </a:cubicBezTo>
                <a:cubicBezTo>
                  <a:pt x="2650004" y="494719"/>
                  <a:pt x="2729985" y="579931"/>
                  <a:pt x="2859170" y="579931"/>
                </a:cubicBezTo>
                <a:moveTo>
                  <a:pt x="2465536" y="62325"/>
                </a:moveTo>
                <a:cubicBezTo>
                  <a:pt x="2465536" y="96277"/>
                  <a:pt x="2493273" y="123893"/>
                  <a:pt x="2527374" y="123893"/>
                </a:cubicBezTo>
                <a:cubicBezTo>
                  <a:pt x="2561475" y="123893"/>
                  <a:pt x="2589211" y="96277"/>
                  <a:pt x="2589211" y="62325"/>
                </a:cubicBezTo>
                <a:cubicBezTo>
                  <a:pt x="2589211" y="27616"/>
                  <a:pt x="2561475" y="0"/>
                  <a:pt x="2527374" y="0"/>
                </a:cubicBezTo>
                <a:cubicBezTo>
                  <a:pt x="2493273" y="0"/>
                  <a:pt x="2465536" y="27616"/>
                  <a:pt x="2465536" y="62325"/>
                </a:cubicBezTo>
                <a:moveTo>
                  <a:pt x="2480639" y="568109"/>
                </a:moveTo>
                <a:lnTo>
                  <a:pt x="2574108" y="568109"/>
                </a:lnTo>
                <a:lnTo>
                  <a:pt x="2574108" y="164938"/>
                </a:lnTo>
                <a:lnTo>
                  <a:pt x="2480639" y="164938"/>
                </a:lnTo>
                <a:lnTo>
                  <a:pt x="2480639" y="568109"/>
                </a:lnTo>
                <a:close/>
                <a:moveTo>
                  <a:pt x="2183703" y="568109"/>
                </a:moveTo>
                <a:lnTo>
                  <a:pt x="2278027" y="568109"/>
                </a:lnTo>
                <a:lnTo>
                  <a:pt x="2278027" y="385864"/>
                </a:lnTo>
                <a:cubicBezTo>
                  <a:pt x="2278027" y="314082"/>
                  <a:pt x="2298640" y="266700"/>
                  <a:pt x="2347749" y="249393"/>
                </a:cubicBezTo>
                <a:cubicBezTo>
                  <a:pt x="2367602" y="242300"/>
                  <a:pt x="2391349" y="240692"/>
                  <a:pt x="2419846" y="243056"/>
                </a:cubicBezTo>
                <a:lnTo>
                  <a:pt x="2419846" y="153116"/>
                </a:lnTo>
                <a:cubicBezTo>
                  <a:pt x="2349269" y="149144"/>
                  <a:pt x="2301775" y="176003"/>
                  <a:pt x="2275653" y="247785"/>
                </a:cubicBezTo>
                <a:lnTo>
                  <a:pt x="2275653" y="164938"/>
                </a:lnTo>
                <a:lnTo>
                  <a:pt x="2183703" y="164938"/>
                </a:lnTo>
                <a:lnTo>
                  <a:pt x="2183703" y="568109"/>
                </a:lnTo>
                <a:close/>
                <a:moveTo>
                  <a:pt x="1778195" y="366098"/>
                </a:moveTo>
                <a:cubicBezTo>
                  <a:pt x="1778195" y="282494"/>
                  <a:pt x="1814671" y="228776"/>
                  <a:pt x="1881258" y="228776"/>
                </a:cubicBezTo>
                <a:cubicBezTo>
                  <a:pt x="1943856" y="228776"/>
                  <a:pt x="1987456" y="286372"/>
                  <a:pt x="1987456" y="366098"/>
                </a:cubicBezTo>
                <a:cubicBezTo>
                  <a:pt x="1987456" y="446581"/>
                  <a:pt x="1943856" y="504933"/>
                  <a:pt x="1881258" y="504933"/>
                </a:cubicBezTo>
                <a:cubicBezTo>
                  <a:pt x="1814576" y="504933"/>
                  <a:pt x="1778195" y="450553"/>
                  <a:pt x="1778195" y="366098"/>
                </a:cubicBezTo>
                <a:moveTo>
                  <a:pt x="1862925" y="579931"/>
                </a:moveTo>
                <a:cubicBezTo>
                  <a:pt x="1921533" y="579931"/>
                  <a:pt x="1964373" y="553923"/>
                  <a:pt x="1985746" y="517606"/>
                </a:cubicBezTo>
                <a:lnTo>
                  <a:pt x="1985746" y="568109"/>
                </a:lnTo>
                <a:lnTo>
                  <a:pt x="2080830" y="568109"/>
                </a:lnTo>
                <a:lnTo>
                  <a:pt x="2080830" y="164938"/>
                </a:lnTo>
                <a:lnTo>
                  <a:pt x="1985746" y="164938"/>
                </a:lnTo>
                <a:lnTo>
                  <a:pt x="1985746" y="217048"/>
                </a:lnTo>
                <a:cubicBezTo>
                  <a:pt x="1964373" y="180732"/>
                  <a:pt x="1921533" y="153116"/>
                  <a:pt x="1862925" y="153116"/>
                </a:cubicBezTo>
                <a:cubicBezTo>
                  <a:pt x="1759862" y="153116"/>
                  <a:pt x="1681496" y="233599"/>
                  <a:pt x="1681496" y="366098"/>
                </a:cubicBezTo>
                <a:cubicBezTo>
                  <a:pt x="1681496" y="498597"/>
                  <a:pt x="1759957" y="579931"/>
                  <a:pt x="1862925" y="579931"/>
                </a:cubicBezTo>
                <a:moveTo>
                  <a:pt x="1398049" y="579931"/>
                </a:moveTo>
                <a:cubicBezTo>
                  <a:pt x="1451148" y="579931"/>
                  <a:pt x="1489998" y="558651"/>
                  <a:pt x="1512131" y="518363"/>
                </a:cubicBezTo>
                <a:lnTo>
                  <a:pt x="1512131" y="568109"/>
                </a:lnTo>
                <a:lnTo>
                  <a:pt x="1604840" y="568109"/>
                </a:lnTo>
                <a:lnTo>
                  <a:pt x="1604840" y="164938"/>
                </a:lnTo>
                <a:lnTo>
                  <a:pt x="1510516" y="164938"/>
                </a:lnTo>
                <a:lnTo>
                  <a:pt x="1510516" y="388228"/>
                </a:lnTo>
                <a:cubicBezTo>
                  <a:pt x="1510516" y="469468"/>
                  <a:pt x="1467771" y="502663"/>
                  <a:pt x="1425691" y="502663"/>
                </a:cubicBezTo>
                <a:cubicBezTo>
                  <a:pt x="1378101" y="502663"/>
                  <a:pt x="1357488" y="471075"/>
                  <a:pt x="1357488" y="417452"/>
                </a:cubicBezTo>
                <a:lnTo>
                  <a:pt x="1357488" y="164938"/>
                </a:lnTo>
                <a:lnTo>
                  <a:pt x="1263164" y="164938"/>
                </a:lnTo>
                <a:lnTo>
                  <a:pt x="1263164" y="431543"/>
                </a:lnTo>
                <a:cubicBezTo>
                  <a:pt x="1263259" y="529428"/>
                  <a:pt x="1318733" y="579931"/>
                  <a:pt x="1398049" y="579931"/>
                </a:cubicBezTo>
                <a:moveTo>
                  <a:pt x="1136734" y="572081"/>
                </a:moveTo>
                <a:cubicBezTo>
                  <a:pt x="1158961" y="572081"/>
                  <a:pt x="1183468" y="568960"/>
                  <a:pt x="1196957" y="564137"/>
                </a:cubicBezTo>
                <a:lnTo>
                  <a:pt x="1196957" y="495476"/>
                </a:lnTo>
                <a:cubicBezTo>
                  <a:pt x="1183468" y="497840"/>
                  <a:pt x="1171595" y="499448"/>
                  <a:pt x="1162096" y="499448"/>
                </a:cubicBezTo>
                <a:cubicBezTo>
                  <a:pt x="1122486" y="499448"/>
                  <a:pt x="1108237" y="477412"/>
                  <a:pt x="1108237" y="435515"/>
                </a:cubicBezTo>
                <a:lnTo>
                  <a:pt x="1108237" y="238233"/>
                </a:lnTo>
                <a:lnTo>
                  <a:pt x="1189073" y="238233"/>
                </a:lnTo>
                <a:lnTo>
                  <a:pt x="1189073" y="164843"/>
                </a:lnTo>
                <a:lnTo>
                  <a:pt x="1108237" y="164843"/>
                </a:lnTo>
                <a:lnTo>
                  <a:pt x="1108237" y="46531"/>
                </a:lnTo>
                <a:lnTo>
                  <a:pt x="1016288" y="46531"/>
                </a:lnTo>
                <a:lnTo>
                  <a:pt x="1016288" y="164843"/>
                </a:lnTo>
                <a:lnTo>
                  <a:pt x="947326" y="164843"/>
                </a:lnTo>
                <a:lnTo>
                  <a:pt x="947326" y="238233"/>
                </a:lnTo>
                <a:lnTo>
                  <a:pt x="1016288" y="238233"/>
                </a:lnTo>
                <a:lnTo>
                  <a:pt x="1016288" y="452823"/>
                </a:lnTo>
                <a:cubicBezTo>
                  <a:pt x="1016288" y="542101"/>
                  <a:pt x="1070906" y="572081"/>
                  <a:pt x="1136734" y="572081"/>
                </a:cubicBezTo>
                <a:moveTo>
                  <a:pt x="734360" y="579931"/>
                </a:moveTo>
                <a:cubicBezTo>
                  <a:pt x="840558" y="579931"/>
                  <a:pt x="907905" y="515998"/>
                  <a:pt x="919019" y="441095"/>
                </a:cubicBezTo>
                <a:lnTo>
                  <a:pt x="825550" y="441095"/>
                </a:lnTo>
                <a:cubicBezTo>
                  <a:pt x="812821" y="476561"/>
                  <a:pt x="785939" y="502663"/>
                  <a:pt x="735975" y="502663"/>
                </a:cubicBezTo>
                <a:cubicBezTo>
                  <a:pt x="678127" y="502663"/>
                  <a:pt x="632152" y="456133"/>
                  <a:pt x="632152" y="367706"/>
                </a:cubicBezTo>
                <a:cubicBezTo>
                  <a:pt x="632152" y="278522"/>
                  <a:pt x="677367" y="231235"/>
                  <a:pt x="738350" y="231235"/>
                </a:cubicBezTo>
                <a:cubicBezTo>
                  <a:pt x="784325" y="231235"/>
                  <a:pt x="812821" y="256486"/>
                  <a:pt x="825550" y="292803"/>
                </a:cubicBezTo>
                <a:lnTo>
                  <a:pt x="918259" y="292803"/>
                </a:lnTo>
                <a:cubicBezTo>
                  <a:pt x="907145" y="217048"/>
                  <a:pt x="842173" y="153967"/>
                  <a:pt x="736735" y="153967"/>
                </a:cubicBezTo>
                <a:cubicBezTo>
                  <a:pt x="620278" y="153967"/>
                  <a:pt x="533079" y="237571"/>
                  <a:pt x="533079" y="367800"/>
                </a:cubicBezTo>
                <a:cubicBezTo>
                  <a:pt x="533079" y="499448"/>
                  <a:pt x="618664" y="579931"/>
                  <a:pt x="734360" y="579931"/>
                </a:cubicBezTo>
                <a:moveTo>
                  <a:pt x="172690" y="370070"/>
                </a:moveTo>
                <a:lnTo>
                  <a:pt x="209926" y="261971"/>
                </a:lnTo>
                <a:cubicBezTo>
                  <a:pt x="225789" y="220926"/>
                  <a:pt x="240797" y="174395"/>
                  <a:pt x="259035" y="119164"/>
                </a:cubicBezTo>
                <a:lnTo>
                  <a:pt x="259795" y="119164"/>
                </a:lnTo>
                <a:cubicBezTo>
                  <a:pt x="278793" y="174395"/>
                  <a:pt x="294656" y="221777"/>
                  <a:pt x="308904" y="261215"/>
                </a:cubicBezTo>
                <a:lnTo>
                  <a:pt x="346140" y="370070"/>
                </a:lnTo>
                <a:lnTo>
                  <a:pt x="172690" y="370070"/>
                </a:lnTo>
                <a:close/>
                <a:moveTo>
                  <a:pt x="0" y="568109"/>
                </a:moveTo>
                <a:lnTo>
                  <a:pt x="103823" y="568109"/>
                </a:lnTo>
                <a:lnTo>
                  <a:pt x="143433" y="452917"/>
                </a:lnTo>
                <a:lnTo>
                  <a:pt x="374827" y="452917"/>
                </a:lnTo>
                <a:lnTo>
                  <a:pt x="414437" y="568109"/>
                </a:lnTo>
                <a:lnTo>
                  <a:pt x="520635" y="568109"/>
                </a:lnTo>
                <a:lnTo>
                  <a:pt x="316124" y="15794"/>
                </a:lnTo>
                <a:lnTo>
                  <a:pt x="206791" y="15794"/>
                </a:lnTo>
                <a:lnTo>
                  <a:pt x="0" y="568109"/>
                </a:lnTo>
                <a:close/>
              </a:path>
            </a:pathLst>
          </a:custGeom>
          <a:solidFill>
            <a:schemeClr val="bg1"/>
          </a:solidFill>
          <a:ln w="9499" cap="flat">
            <a:noFill/>
            <a:prstDash val="solid"/>
            <a:miter/>
          </a:ln>
        </p:spPr>
        <p:txBody>
          <a:bodyPr rtlCol="0" anchor="ctr"/>
          <a:lstStyle/>
          <a:p>
            <a:endParaRPr lang="en-US"/>
          </a:p>
        </p:txBody>
      </p:sp>
      <p:sp>
        <p:nvSpPr>
          <p:cNvPr id="21" name="Picture Placeholder 20">
            <a:extLst>
              <a:ext uri="{FF2B5EF4-FFF2-40B4-BE49-F238E27FC236}">
                <a16:creationId xmlns:a16="http://schemas.microsoft.com/office/drawing/2014/main" id="{EB1CCA5B-9CF3-3D9F-2FAF-8ADCA0DD54D0}"/>
              </a:ext>
            </a:extLst>
          </p:cNvPr>
          <p:cNvSpPr>
            <a:spLocks noGrp="1"/>
          </p:cNvSpPr>
          <p:nvPr>
            <p:ph type="pic" sz="quarter" idx="10"/>
          </p:nvPr>
        </p:nvSpPr>
        <p:spPr>
          <a:xfrm>
            <a:off x="7389936" y="2057498"/>
            <a:ext cx="3704784" cy="3705082"/>
          </a:xfrm>
          <a:custGeom>
            <a:avLst/>
            <a:gdLst>
              <a:gd name="connsiteX0" fmla="*/ 1517053 w 3034108"/>
              <a:gd name="connsiteY0" fmla="*/ 0 h 3034353"/>
              <a:gd name="connsiteX1" fmla="*/ 3034108 w 3034108"/>
              <a:gd name="connsiteY1" fmla="*/ 1517053 h 3034353"/>
              <a:gd name="connsiteX2" fmla="*/ 1517053 w 3034108"/>
              <a:gd name="connsiteY2" fmla="*/ 3034353 h 3034353"/>
              <a:gd name="connsiteX3" fmla="*/ 0 w 3034108"/>
              <a:gd name="connsiteY3" fmla="*/ 1517053 h 3034353"/>
              <a:gd name="connsiteX4" fmla="*/ 1517053 w 3034108"/>
              <a:gd name="connsiteY4" fmla="*/ 0 h 30343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34108" h="3034353">
                <a:moveTo>
                  <a:pt x="1517053" y="0"/>
                </a:moveTo>
                <a:cubicBezTo>
                  <a:pt x="2354917" y="0"/>
                  <a:pt x="3034108" y="679191"/>
                  <a:pt x="3034108" y="1517053"/>
                </a:cubicBezTo>
                <a:cubicBezTo>
                  <a:pt x="3034108" y="2355161"/>
                  <a:pt x="2354917" y="3034353"/>
                  <a:pt x="1517053" y="3034353"/>
                </a:cubicBezTo>
                <a:cubicBezTo>
                  <a:pt x="679191" y="3034353"/>
                  <a:pt x="0" y="2355161"/>
                  <a:pt x="0" y="1517053"/>
                </a:cubicBezTo>
                <a:cubicBezTo>
                  <a:pt x="0" y="679191"/>
                  <a:pt x="679191" y="0"/>
                  <a:pt x="1517053" y="0"/>
                </a:cubicBezTo>
                <a:close/>
              </a:path>
            </a:pathLst>
          </a:custGeom>
          <a:solidFill>
            <a:schemeClr val="accent1"/>
          </a:solidFill>
        </p:spPr>
        <p:txBody>
          <a:bodyPr wrap="square" anchor="ctr" anchorCtr="0">
            <a:noAutofit/>
          </a:bodyPr>
          <a:lstStyle>
            <a:lvl1pPr algn="ctr">
              <a:defRPr sz="1000">
                <a:solidFill>
                  <a:schemeClr val="bg1"/>
                </a:solidFill>
              </a:defRPr>
            </a:lvl1pPr>
          </a:lstStyle>
          <a:p>
            <a:endParaRPr lang="en-US"/>
          </a:p>
        </p:txBody>
      </p:sp>
      <p:sp>
        <p:nvSpPr>
          <p:cNvPr id="3" name="Footer Placeholder 4">
            <a:extLst>
              <a:ext uri="{FF2B5EF4-FFF2-40B4-BE49-F238E27FC236}">
                <a16:creationId xmlns:a16="http://schemas.microsoft.com/office/drawing/2014/main" id="{F4C3B3E4-F5E6-D500-4ECE-A675832895B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91195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957E79-DEA8-79CD-9E4E-5D2FE921BB11}"/>
              </a:ext>
            </a:extLst>
          </p:cNvPr>
          <p:cNvSpPr>
            <a:spLocks noGrp="1"/>
          </p:cNvSpPr>
          <p:nvPr>
            <p:ph type="title"/>
          </p:nvPr>
        </p:nvSpPr>
        <p:spPr>
          <a:xfrm>
            <a:off x="326848" y="288390"/>
            <a:ext cx="11554001" cy="1016070"/>
          </a:xfrm>
          <a:prstGeom prst="rect">
            <a:avLst/>
          </a:prstGeom>
        </p:spPr>
        <p:txBody>
          <a:bodyPr vert="horz" lIns="0" tIns="0" rIns="0" bIns="0" rtlCol="0" anchor="t" anchorCtr="0">
            <a:no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2EAF8F9D-C689-B18D-09AF-9B4C40550649}"/>
              </a:ext>
            </a:extLst>
          </p:cNvPr>
          <p:cNvSpPr>
            <a:spLocks noGrp="1"/>
          </p:cNvSpPr>
          <p:nvPr>
            <p:ph type="body" idx="1"/>
          </p:nvPr>
        </p:nvSpPr>
        <p:spPr>
          <a:xfrm>
            <a:off x="352424" y="1493113"/>
            <a:ext cx="11528425" cy="4351338"/>
          </a:xfrm>
          <a:prstGeom prst="rect">
            <a:avLst/>
          </a:prstGeom>
        </p:spPr>
        <p:txBody>
          <a:bodyPr vert="horz" lIns="0" tIns="0" rIns="0" bIns="0" rtlCol="0" anchor="t" anchorCtr="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03030489-BEFE-3F81-C3A1-A8FAC2B087EE}"/>
              </a:ext>
            </a:extLst>
          </p:cNvPr>
          <p:cNvSpPr>
            <a:spLocks noGrp="1"/>
          </p:cNvSpPr>
          <p:nvPr>
            <p:ph type="dt" sz="half" idx="2"/>
          </p:nvPr>
        </p:nvSpPr>
        <p:spPr>
          <a:xfrm>
            <a:off x="9150438" y="298318"/>
            <a:ext cx="2743200" cy="365125"/>
          </a:xfrm>
          <a:prstGeom prst="rect">
            <a:avLst/>
          </a:prstGeom>
        </p:spPr>
        <p:txBody>
          <a:bodyPr vert="horz" lIns="0" tIns="0" rIns="0" bIns="0" rtlCol="0" anchor="t" anchorCtr="0">
            <a:noAutofit/>
          </a:bodyPr>
          <a:lstStyle>
            <a:lvl1pPr algn="r">
              <a:defRPr sz="1000">
                <a:solidFill>
                  <a:schemeClr val="tx2"/>
                </a:solidFill>
              </a:defRPr>
            </a:lvl1pPr>
          </a:lstStyle>
          <a:p>
            <a:endParaRPr lang="en-GB" dirty="0"/>
          </a:p>
        </p:txBody>
      </p:sp>
      <p:sp>
        <p:nvSpPr>
          <p:cNvPr id="6" name="Slide Number Placeholder 5">
            <a:extLst>
              <a:ext uri="{FF2B5EF4-FFF2-40B4-BE49-F238E27FC236}">
                <a16:creationId xmlns:a16="http://schemas.microsoft.com/office/drawing/2014/main" id="{7D749530-956E-B9F1-B7EE-49FFED17FEA9}"/>
              </a:ext>
            </a:extLst>
          </p:cNvPr>
          <p:cNvSpPr>
            <a:spLocks noGrp="1"/>
          </p:cNvSpPr>
          <p:nvPr>
            <p:ph type="sldNum" sz="quarter" idx="4"/>
          </p:nvPr>
        </p:nvSpPr>
        <p:spPr>
          <a:xfrm>
            <a:off x="11467577" y="6400800"/>
            <a:ext cx="416447" cy="186484"/>
          </a:xfrm>
          <a:prstGeom prst="rect">
            <a:avLst/>
          </a:prstGeom>
        </p:spPr>
        <p:txBody>
          <a:bodyPr vert="horz" lIns="0" tIns="0" rIns="0" bIns="0" rtlCol="0" anchor="b" anchorCtr="0">
            <a:noAutofit/>
          </a:bodyPr>
          <a:lstStyle>
            <a:lvl1pPr algn="r">
              <a:defRPr sz="1000" b="0" i="0">
                <a:solidFill>
                  <a:schemeClr val="tx2"/>
                </a:solidFill>
                <a:latin typeface="ABC Oracle Medium" panose="020B0504040202060203" pitchFamily="34" charset="77"/>
              </a:defRPr>
            </a:lvl1pPr>
          </a:lstStyle>
          <a:p>
            <a:fld id="{741AFF56-1126-4107-9C02-BC0EFBF16431}" type="slidenum">
              <a:rPr lang="en-GB" smtClean="0"/>
              <a:pPr/>
              <a:t>‹#›</a:t>
            </a:fld>
            <a:endParaRPr lang="en-GB" dirty="0"/>
          </a:p>
        </p:txBody>
      </p:sp>
      <p:sp>
        <p:nvSpPr>
          <p:cNvPr id="7" name="Footer Placeholder 6">
            <a:extLst>
              <a:ext uri="{FF2B5EF4-FFF2-40B4-BE49-F238E27FC236}">
                <a16:creationId xmlns:a16="http://schemas.microsoft.com/office/drawing/2014/main" id="{B027F68E-C428-A4D9-BBBD-028E82BC8E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GB" dirty="0"/>
              <a:t>Presented at the 2026 All Actuaries Summit</a:t>
            </a:r>
          </a:p>
        </p:txBody>
      </p:sp>
      <p:sp>
        <p:nvSpPr>
          <p:cNvPr id="9" name="TextBox 8">
            <a:extLst>
              <a:ext uri="{FF2B5EF4-FFF2-40B4-BE49-F238E27FC236}">
                <a16:creationId xmlns:a16="http://schemas.microsoft.com/office/drawing/2014/main" id="{45557DDB-A3A0-A5C2-612B-879521E7D116}"/>
              </a:ext>
            </a:extLst>
          </p:cNvPr>
          <p:cNvSpPr txBox="1"/>
          <p:nvPr userDrawn="1">
            <p:extLst>
              <p:ext uri="{1162E1C5-73C7-4A58-AE30-91384D911F3F}">
                <p184:classification xmlns:p184="http://schemas.microsoft.com/office/powerpoint/2018/4/main" val="ftr"/>
              </p:ext>
            </p:extLst>
          </p:nvPr>
        </p:nvSpPr>
        <p:spPr>
          <a:xfrm>
            <a:off x="5886450" y="6642100"/>
            <a:ext cx="444500" cy="152400"/>
          </a:xfrm>
          <a:prstGeom prst="rect">
            <a:avLst/>
          </a:prstGeom>
        </p:spPr>
        <p:txBody>
          <a:bodyPr horzOverflow="overflow" lIns="0" tIns="0" rIns="0" bIns="0">
            <a:spAutoFit/>
          </a:bodyPr>
          <a:lstStyle/>
          <a:p>
            <a:pPr algn="l"/>
            <a:r>
              <a:rPr lang="en-AU" sz="1000">
                <a:solidFill>
                  <a:srgbClr val="000000">
                    <a:alpha val="50000"/>
                  </a:srgbClr>
                </a:solidFill>
                <a:latin typeface="Aptos" panose="020B0004020202020204" pitchFamily="34" charset="0"/>
              </a:rPr>
              <a:t>PUBLIC</a:t>
            </a:r>
          </a:p>
        </p:txBody>
      </p:sp>
    </p:spTree>
    <p:extLst>
      <p:ext uri="{BB962C8B-B14F-4D97-AF65-F5344CB8AC3E}">
        <p14:creationId xmlns:p14="http://schemas.microsoft.com/office/powerpoint/2010/main" val="252882584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8" r:id="rId3"/>
    <p:sldLayoutId id="2147483664" r:id="rId4"/>
    <p:sldLayoutId id="2147483665" r:id="rId5"/>
    <p:sldLayoutId id="2147483650" r:id="rId6"/>
    <p:sldLayoutId id="2147483654" r:id="rId7"/>
    <p:sldLayoutId id="2147483666" r:id="rId8"/>
    <p:sldLayoutId id="2147483653" r:id="rId9"/>
    <p:sldLayoutId id="2147483655" r:id="rId10"/>
    <p:sldLayoutId id="2147483652" r:id="rId11"/>
    <p:sldLayoutId id="2147483656" r:id="rId12"/>
    <p:sldLayoutId id="2147483657" r:id="rId13"/>
    <p:sldLayoutId id="2147483658" r:id="rId14"/>
    <p:sldLayoutId id="2147483659" r:id="rId15"/>
    <p:sldLayoutId id="2147483660" r:id="rId16"/>
    <p:sldLayoutId id="2147483661" r:id="rId17"/>
    <p:sldLayoutId id="2147483662" r:id="rId18"/>
    <p:sldLayoutId id="2147483667" r:id="rId19"/>
    <p:sldLayoutId id="2147483663" r:id="rId20"/>
  </p:sldLayoutIdLst>
  <p:hf hdr="0" ftr="0" dt="0"/>
  <p:txStyles>
    <p:titleStyle>
      <a:lvl1pPr algn="l" defTabSz="914400" rtl="0" eaLnBrk="1" latinLnBrk="0" hangingPunct="1">
        <a:lnSpc>
          <a:spcPct val="90000"/>
        </a:lnSpc>
        <a:spcBef>
          <a:spcPct val="0"/>
        </a:spcBef>
        <a:buNone/>
        <a:defRPr sz="3100"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800"/>
        </a:spcBef>
        <a:spcAft>
          <a:spcPts val="600"/>
        </a:spcAft>
        <a:buFont typeface="Arial" panose="020B0604020202020204" pitchFamily="34" charset="0"/>
        <a:buNone/>
        <a:defRPr sz="1400" kern="1200">
          <a:solidFill>
            <a:schemeClr val="accent3"/>
          </a:solidFill>
          <a:latin typeface="+mn-lt"/>
          <a:ea typeface="+mn-ea"/>
          <a:cs typeface="+mn-cs"/>
        </a:defRPr>
      </a:lvl1pPr>
      <a:lvl2pPr marL="4762" indent="0" algn="l" defTabSz="914400" rtl="0" eaLnBrk="1" latinLnBrk="0" hangingPunct="1">
        <a:lnSpc>
          <a:spcPct val="100000"/>
        </a:lnSpc>
        <a:spcBef>
          <a:spcPts val="0"/>
        </a:spcBef>
        <a:buFont typeface="Arial" panose="020B0604020202020204" pitchFamily="34" charset="0"/>
        <a:buNone/>
        <a:tabLst/>
        <a:defRPr sz="1400" kern="1200">
          <a:solidFill>
            <a:schemeClr val="accent3"/>
          </a:solidFill>
          <a:latin typeface="+mn-lt"/>
          <a:ea typeface="+mn-ea"/>
          <a:cs typeface="+mn-cs"/>
        </a:defRPr>
      </a:lvl2pPr>
      <a:lvl3pPr marL="355600"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3pPr>
      <a:lvl4pPr marL="712788" indent="-357188"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4pPr>
      <a:lvl5pPr marL="1068388" indent="-355600" algn="l" defTabSz="914400" rtl="0" eaLnBrk="1" latinLnBrk="0" hangingPunct="1">
        <a:lnSpc>
          <a:spcPct val="100000"/>
        </a:lnSpc>
        <a:spcBef>
          <a:spcPts val="0"/>
        </a:spcBef>
        <a:buFont typeface="Arial" panose="020B0604020202020204" pitchFamily="34" charset="0"/>
        <a:buChar char="•"/>
        <a:tabLst/>
        <a:defRPr sz="1400" kern="1200">
          <a:solidFill>
            <a:schemeClr val="accent3"/>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orient="horz" pos="200" userDrawn="1">
          <p15:clr>
            <a:srgbClr val="F26B43"/>
          </p15:clr>
        </p15:guide>
        <p15:guide id="4" pos="222" userDrawn="1">
          <p15:clr>
            <a:srgbClr val="F26B43"/>
          </p15:clr>
        </p15:guide>
        <p15:guide id="5" orient="horz" pos="4125" userDrawn="1">
          <p15:clr>
            <a:srgbClr val="F26B43"/>
          </p15:clr>
        </p15:guide>
        <p15:guide id="6" pos="7484" userDrawn="1">
          <p15:clr>
            <a:srgbClr val="F26B43"/>
          </p15:clr>
        </p15:guide>
        <p15:guide id="7" orient="horz" pos="958" userDrawn="1">
          <p15:clr>
            <a:srgbClr val="F26B43"/>
          </p15:clr>
        </p15:guide>
        <p15:guide id="8" pos="1269" userDrawn="1">
          <p15:clr>
            <a:srgbClr val="F26B43"/>
          </p15:clr>
        </p15:guide>
        <p15:guide id="9" pos="329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12.svg"/></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9.svg"/><Relationship Id="rId5" Type="http://schemas.openxmlformats.org/officeDocument/2006/relationships/image" Target="../media/image8.svg"/><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2153634" y="1733030"/>
            <a:ext cx="5781678" cy="886673"/>
          </a:xfrm>
        </p:spPr>
        <p:txBody>
          <a:bodyPr/>
          <a:lstStyle/>
          <a:p>
            <a:r>
              <a:rPr lang="en-US" dirty="0"/>
              <a:t>Always-on Intelligence: Embedding AI in Retirement Guidance</a:t>
            </a:r>
          </a:p>
        </p:txBody>
      </p:sp>
      <p:sp>
        <p:nvSpPr>
          <p:cNvPr id="3" name="Subtitle 2">
            <a:extLst>
              <a:ext uri="{FF2B5EF4-FFF2-40B4-BE49-F238E27FC236}">
                <a16:creationId xmlns:a16="http://schemas.microsoft.com/office/drawing/2014/main" id="{26C366F4-7949-6A5E-2C2B-244724097677}"/>
              </a:ext>
            </a:extLst>
          </p:cNvPr>
          <p:cNvSpPr>
            <a:spLocks noGrp="1"/>
          </p:cNvSpPr>
          <p:nvPr>
            <p:ph type="subTitle" idx="1"/>
          </p:nvPr>
        </p:nvSpPr>
        <p:spPr>
          <a:xfrm>
            <a:off x="2153634" y="4238297"/>
            <a:ext cx="5802764" cy="1598604"/>
          </a:xfrm>
        </p:spPr>
        <p:txBody>
          <a:bodyPr/>
          <a:lstStyle/>
          <a:p>
            <a:r>
              <a:rPr lang="en-US" dirty="0"/>
              <a:t>Oscar Chen</a:t>
            </a:r>
          </a:p>
          <a:p>
            <a:r>
              <a:rPr lang="en-US" dirty="0"/>
              <a:t>Retirement Strategy, Colonial First State</a:t>
            </a:r>
          </a:p>
          <a:p>
            <a:r>
              <a:rPr lang="en-US" dirty="0"/>
              <a:t>June 2025</a:t>
            </a:r>
          </a:p>
        </p:txBody>
      </p:sp>
      <p:sp>
        <p:nvSpPr>
          <p:cNvPr id="4" name="Footer Placeholder 4">
            <a:extLst>
              <a:ext uri="{FF2B5EF4-FFF2-40B4-BE49-F238E27FC236}">
                <a16:creationId xmlns:a16="http://schemas.microsoft.com/office/drawing/2014/main" id="{287D73BF-4D38-017E-B51B-023917F25E83}"/>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accent1"/>
                </a:solidFill>
              </a:rPr>
              <a:t>Presented at the 2026 All Actuaries Summit</a:t>
            </a:r>
          </a:p>
        </p:txBody>
      </p:sp>
    </p:spTree>
    <p:extLst>
      <p:ext uri="{BB962C8B-B14F-4D97-AF65-F5344CB8AC3E}">
        <p14:creationId xmlns:p14="http://schemas.microsoft.com/office/powerpoint/2010/main" val="1012527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99B68-2286-233B-9D2D-FA0FC261C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F3A93F-ADA6-B01A-4EE1-B24C4DBB57AF}"/>
              </a:ext>
            </a:extLst>
          </p:cNvPr>
          <p:cNvSpPr>
            <a:spLocks noGrp="1"/>
          </p:cNvSpPr>
          <p:nvPr>
            <p:ph type="title"/>
          </p:nvPr>
        </p:nvSpPr>
        <p:spPr>
          <a:xfrm>
            <a:off x="318999" y="1965804"/>
            <a:ext cx="11554001" cy="1220996"/>
          </a:xfrm>
        </p:spPr>
        <p:txBody>
          <a:bodyPr/>
          <a:lstStyle/>
          <a:p>
            <a:pPr algn="ctr"/>
            <a:r>
              <a:rPr lang="en-US" dirty="0"/>
              <a:t>Always-on Guidance in Practice</a:t>
            </a:r>
            <a:br>
              <a:rPr lang="en-US" dirty="0"/>
            </a:br>
            <a:r>
              <a:rPr lang="en-US" sz="3200" dirty="0"/>
              <a:t>What an AI-enabled retirement experience looks like?</a:t>
            </a:r>
            <a:br>
              <a:rPr lang="en-US" dirty="0"/>
            </a:br>
            <a:br>
              <a:rPr lang="en-US" dirty="0"/>
            </a:br>
            <a:endParaRPr lang="en-US" dirty="0"/>
          </a:p>
        </p:txBody>
      </p:sp>
      <p:sp>
        <p:nvSpPr>
          <p:cNvPr id="3" name="Text Placeholder 2">
            <a:extLst>
              <a:ext uri="{FF2B5EF4-FFF2-40B4-BE49-F238E27FC236}">
                <a16:creationId xmlns:a16="http://schemas.microsoft.com/office/drawing/2014/main" id="{D321B278-0B78-2079-1FBD-F9A473C6EF02}"/>
              </a:ext>
            </a:extLst>
          </p:cNvPr>
          <p:cNvSpPr>
            <a:spLocks noGrp="1"/>
          </p:cNvSpPr>
          <p:nvPr>
            <p:ph type="body" sz="quarter" idx="10"/>
          </p:nvPr>
        </p:nvSpPr>
        <p:spPr/>
        <p:txBody>
          <a:bodyPr/>
          <a:lstStyle/>
          <a:p>
            <a:r>
              <a:rPr lang="en-US" dirty="0"/>
              <a:t>03</a:t>
            </a:r>
          </a:p>
        </p:txBody>
      </p:sp>
      <p:sp>
        <p:nvSpPr>
          <p:cNvPr id="4" name="Footer Placeholder 4">
            <a:extLst>
              <a:ext uri="{FF2B5EF4-FFF2-40B4-BE49-F238E27FC236}">
                <a16:creationId xmlns:a16="http://schemas.microsoft.com/office/drawing/2014/main" id="{6B886887-DEAC-2D6D-B93D-C7929A39213D}"/>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7365046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D3F0F-584C-7CEC-D6AE-FD30569D73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602A6D5-FACF-23B8-9B44-E44325A0FA67}"/>
              </a:ext>
            </a:extLst>
          </p:cNvPr>
          <p:cNvSpPr>
            <a:spLocks noGrp="1"/>
          </p:cNvSpPr>
          <p:nvPr>
            <p:ph type="title"/>
          </p:nvPr>
        </p:nvSpPr>
        <p:spPr>
          <a:xfrm>
            <a:off x="352423" y="260678"/>
            <a:ext cx="11474495" cy="1232435"/>
          </a:xfrm>
        </p:spPr>
        <p:txBody>
          <a:bodyPr/>
          <a:lstStyle/>
          <a:p>
            <a:r>
              <a:rPr lang="en-US" dirty="0"/>
              <a:t>Always-on Retirement Guidance: AI at Scale, Human Where it Matters</a:t>
            </a:r>
          </a:p>
        </p:txBody>
      </p:sp>
      <p:sp>
        <p:nvSpPr>
          <p:cNvPr id="5" name="Slide Number Placeholder 4">
            <a:extLst>
              <a:ext uri="{FF2B5EF4-FFF2-40B4-BE49-F238E27FC236}">
                <a16:creationId xmlns:a16="http://schemas.microsoft.com/office/drawing/2014/main" id="{91F6ABAF-AD73-A1D1-E0DA-708E13FFDC60}"/>
              </a:ext>
            </a:extLst>
          </p:cNvPr>
          <p:cNvSpPr>
            <a:spLocks noGrp="1"/>
          </p:cNvSpPr>
          <p:nvPr>
            <p:ph type="sldNum" sz="quarter" idx="12"/>
          </p:nvPr>
        </p:nvSpPr>
        <p:spPr/>
        <p:txBody>
          <a:bodyPr/>
          <a:lstStyle/>
          <a:p>
            <a:fld id="{741AFF56-1126-4107-9C02-BC0EFBF16431}" type="slidenum">
              <a:rPr lang="en-GB" smtClean="0"/>
              <a:pPr/>
              <a:t>11</a:t>
            </a:fld>
            <a:endParaRPr lang="en-GB" dirty="0"/>
          </a:p>
        </p:txBody>
      </p:sp>
      <p:sp>
        <p:nvSpPr>
          <p:cNvPr id="2" name="Footer Placeholder 4">
            <a:extLst>
              <a:ext uri="{FF2B5EF4-FFF2-40B4-BE49-F238E27FC236}">
                <a16:creationId xmlns:a16="http://schemas.microsoft.com/office/drawing/2014/main" id="{2BD9F28A-131F-6694-8093-36C90FA60C28}"/>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a:solidFill>
                  <a:schemeClr val="tx1"/>
                </a:solidFill>
              </a:rPr>
              <a:t>Presented at the 2026 All Actuaries Summit</a:t>
            </a:r>
            <a:endParaRPr lang="en-GB" dirty="0">
              <a:solidFill>
                <a:schemeClr val="tx1"/>
              </a:solidFill>
            </a:endParaRPr>
          </a:p>
        </p:txBody>
      </p:sp>
      <p:pic>
        <p:nvPicPr>
          <p:cNvPr id="14" name="Picture 13">
            <a:extLst>
              <a:ext uri="{FF2B5EF4-FFF2-40B4-BE49-F238E27FC236}">
                <a16:creationId xmlns:a16="http://schemas.microsoft.com/office/drawing/2014/main" id="{8A566582-CC44-0EA1-451F-03260F0F3625}"/>
              </a:ext>
            </a:extLst>
          </p:cNvPr>
          <p:cNvPicPr>
            <a:picLocks noChangeAspect="1"/>
          </p:cNvPicPr>
          <p:nvPr/>
        </p:nvPicPr>
        <p:blipFill>
          <a:blip r:embed="rId2"/>
          <a:stretch>
            <a:fillRect/>
          </a:stretch>
        </p:blipFill>
        <p:spPr>
          <a:xfrm>
            <a:off x="5397819" y="1357670"/>
            <a:ext cx="6659189" cy="5239652"/>
          </a:xfrm>
          <a:prstGeom prst="rect">
            <a:avLst/>
          </a:prstGeom>
        </p:spPr>
      </p:pic>
      <p:sp>
        <p:nvSpPr>
          <p:cNvPr id="4" name="Content Placeholder 3">
            <a:extLst>
              <a:ext uri="{FF2B5EF4-FFF2-40B4-BE49-F238E27FC236}">
                <a16:creationId xmlns:a16="http://schemas.microsoft.com/office/drawing/2014/main" id="{ACE126AC-3A2F-1A04-52AE-B7C4EB918A7C}"/>
              </a:ext>
            </a:extLst>
          </p:cNvPr>
          <p:cNvSpPr>
            <a:spLocks noGrp="1"/>
          </p:cNvSpPr>
          <p:nvPr>
            <p:ph idx="1"/>
          </p:nvPr>
        </p:nvSpPr>
        <p:spPr>
          <a:xfrm>
            <a:off x="365081" y="1312257"/>
            <a:ext cx="6184575" cy="3962401"/>
          </a:xfrm>
        </p:spPr>
        <p:txBody>
          <a:bodyPr/>
          <a:lstStyle/>
          <a:p>
            <a:r>
              <a:rPr lang="en-US" b="1" dirty="0"/>
              <a:t>24/7 “digital coach”</a:t>
            </a:r>
          </a:p>
          <a:p>
            <a:pPr lvl="1"/>
            <a:r>
              <a:rPr lang="en-US" dirty="0"/>
              <a:t>Embedding AI creates an always-available retirement coach that can answer common questions, run scenario models, and send nudges anytime. For example, an AI chatbot might show “future self” income projections if a member considers retiring a year early. This constant support helps members feel guided even when advisers aren’t present.</a:t>
            </a:r>
          </a:p>
          <a:p>
            <a:pPr lvl="1"/>
            <a:endParaRPr lang="en-US" dirty="0"/>
          </a:p>
          <a:p>
            <a:pPr lvl="1"/>
            <a:r>
              <a:rPr lang="en-US" b="1" dirty="0"/>
              <a:t>Clear advice boundaries</a:t>
            </a:r>
          </a:p>
          <a:p>
            <a:pPr lvl="1"/>
            <a:r>
              <a:rPr lang="en-US" dirty="0"/>
              <a:t>AI can help provide education (e.g., explain account-based pension vs annuity), and general guidance (“your projected income covers ~80% of comfortable standard”). When a situation gets complex or personal, the system hands over to a human adviser. This ensures compliance (no unlicensed advice) and builds trust – members know a qualified person is behind major decisions.</a:t>
            </a:r>
          </a:p>
          <a:p>
            <a:pPr lvl="1"/>
            <a:endParaRPr lang="en-US" dirty="0"/>
          </a:p>
          <a:p>
            <a:pPr lvl="1"/>
            <a:r>
              <a:rPr lang="en-US" b="1" dirty="0"/>
              <a:t>Seamless human handover</a:t>
            </a:r>
          </a:p>
          <a:p>
            <a:pPr lvl="1"/>
            <a:r>
              <a:rPr lang="en-US" dirty="0"/>
              <a:t>A well-designed AI-human hybrid makes transitions smooth – continuous member support rather than siloed interactions.</a:t>
            </a:r>
          </a:p>
          <a:p>
            <a:pPr lvl="1">
              <a:lnSpc>
                <a:spcPct val="50000"/>
              </a:lnSpc>
            </a:pPr>
            <a:endParaRPr lang="en-US" dirty="0"/>
          </a:p>
          <a:p>
            <a:pPr lvl="1"/>
            <a:r>
              <a:rPr lang="en-US" dirty="0"/>
              <a:t>For instance, if the AI identifies a member at high risk of outliving their savings, it can notify an adviser with the context. The adviser then proactively reaches out, informed by the AI’s analysis.</a:t>
            </a:r>
          </a:p>
        </p:txBody>
      </p:sp>
      <p:sp>
        <p:nvSpPr>
          <p:cNvPr id="7" name="Slide Number Placeholder 3">
            <a:extLst>
              <a:ext uri="{FF2B5EF4-FFF2-40B4-BE49-F238E27FC236}">
                <a16:creationId xmlns:a16="http://schemas.microsoft.com/office/drawing/2014/main" id="{BCCA94E8-2D2B-1CEA-C1A6-B9428B74CA2C}"/>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11</a:t>
            </a:fld>
            <a:endParaRPr lang="en-GB" dirty="0">
              <a:solidFill>
                <a:schemeClr val="bg2">
                  <a:lumMod val="90000"/>
                </a:schemeClr>
              </a:solidFill>
            </a:endParaRPr>
          </a:p>
        </p:txBody>
      </p:sp>
    </p:spTree>
    <p:extLst>
      <p:ext uri="{BB962C8B-B14F-4D97-AF65-F5344CB8AC3E}">
        <p14:creationId xmlns:p14="http://schemas.microsoft.com/office/powerpoint/2010/main" val="5652818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DA0D6-ECD9-8450-5899-F4CED20E03F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F3DF4AA-5365-541B-F34E-2921C66DAD04}"/>
              </a:ext>
            </a:extLst>
          </p:cNvPr>
          <p:cNvSpPr>
            <a:spLocks noGrp="1"/>
          </p:cNvSpPr>
          <p:nvPr>
            <p:ph type="title"/>
          </p:nvPr>
        </p:nvSpPr>
        <p:spPr>
          <a:xfrm>
            <a:off x="352423" y="260678"/>
            <a:ext cx="11433645" cy="1232435"/>
          </a:xfrm>
        </p:spPr>
        <p:txBody>
          <a:bodyPr/>
          <a:lstStyle/>
          <a:p>
            <a:r>
              <a:rPr lang="en-US" dirty="0"/>
              <a:t>What Members Value Most in Always-on Guidance</a:t>
            </a:r>
          </a:p>
        </p:txBody>
      </p:sp>
      <p:sp>
        <p:nvSpPr>
          <p:cNvPr id="4" name="Content Placeholder 3">
            <a:extLst>
              <a:ext uri="{FF2B5EF4-FFF2-40B4-BE49-F238E27FC236}">
                <a16:creationId xmlns:a16="http://schemas.microsoft.com/office/drawing/2014/main" id="{4AD43F57-64BB-3C3B-1528-070497B1EAB7}"/>
              </a:ext>
            </a:extLst>
          </p:cNvPr>
          <p:cNvSpPr>
            <a:spLocks noGrp="1"/>
          </p:cNvSpPr>
          <p:nvPr>
            <p:ph idx="1"/>
          </p:nvPr>
        </p:nvSpPr>
        <p:spPr>
          <a:xfrm>
            <a:off x="405931" y="1145210"/>
            <a:ext cx="7004962" cy="4149804"/>
          </a:xfrm>
        </p:spPr>
        <p:txBody>
          <a:bodyPr/>
          <a:lstStyle/>
          <a:p>
            <a:pPr marL="342900" indent="-342900" fontAlgn="t">
              <a:lnSpc>
                <a:spcPts val="1500"/>
              </a:lnSpc>
              <a:buFont typeface="+mj-lt"/>
              <a:buAutoNum type="arabicPeriod"/>
            </a:pPr>
            <a:r>
              <a:rPr lang="en-US" b="1" dirty="0">
                <a:latin typeface="+mj-lt"/>
              </a:rPr>
              <a:t>Scenario modelling with personalized data is the highest value feature</a:t>
            </a:r>
          </a:p>
          <a:p>
            <a:pPr lvl="1" fontAlgn="t"/>
            <a:r>
              <a:rPr lang="en-US" dirty="0"/>
              <a:t>Members are highly motivated by the ability to explore their own “what-if” scenarios using real data – making guidance feel relevant and actionable vs. generic tools.</a:t>
            </a:r>
          </a:p>
          <a:p>
            <a:r>
              <a:rPr lang="en-US" i="1" dirty="0">
                <a:solidFill>
                  <a:schemeClr val="accent1"/>
                </a:solidFill>
              </a:rPr>
              <a:t>“I’d be really curious to keep trying different scenarios—what if I worked two days a week instead, or picked up an extra casual job?” – Victoria</a:t>
            </a:r>
          </a:p>
          <a:p>
            <a:pPr marL="342900" indent="-342900">
              <a:buFont typeface="+mj-lt"/>
              <a:buAutoNum type="arabicPeriod" startAt="2"/>
            </a:pPr>
            <a:r>
              <a:rPr lang="en-US" b="1" dirty="0">
                <a:latin typeface="+mj-lt"/>
              </a:rPr>
              <a:t>The “always-on coach” is an exploration tool with human oversight</a:t>
            </a:r>
          </a:p>
          <a:p>
            <a:pPr lvl="1"/>
            <a:r>
              <a:rPr lang="en-US" dirty="0"/>
              <a:t>Customers use AI to explore scenarios and clarify questions, then prefer to seek human guidance for complex planning or reassurance. They are however happy for AI to surface opportunities and actionable insights.</a:t>
            </a:r>
          </a:p>
          <a:p>
            <a:pPr lvl="1"/>
            <a:endParaRPr lang="en-US" dirty="0"/>
          </a:p>
          <a:p>
            <a:pPr marL="342900" indent="-342900">
              <a:buFont typeface="+mj-lt"/>
              <a:buAutoNum type="arabicPeriod" startAt="3"/>
            </a:pPr>
            <a:r>
              <a:rPr lang="en-US" b="1" dirty="0">
                <a:latin typeface="+mj-lt"/>
              </a:rPr>
              <a:t>A whole-of-wealth view (incl. partner) is now expected baseline, not a differentiator</a:t>
            </a:r>
          </a:p>
          <a:p>
            <a:pPr lvl="1"/>
            <a:r>
              <a:rPr lang="en-US" dirty="0"/>
              <a:t>Members expect a consolidated view, including partner assets. This is no longer differentiating, but a prerequisite for meaningful guidance.</a:t>
            </a:r>
          </a:p>
        </p:txBody>
      </p:sp>
      <p:sp>
        <p:nvSpPr>
          <p:cNvPr id="5" name="Slide Number Placeholder 4">
            <a:extLst>
              <a:ext uri="{FF2B5EF4-FFF2-40B4-BE49-F238E27FC236}">
                <a16:creationId xmlns:a16="http://schemas.microsoft.com/office/drawing/2014/main" id="{724FEAA8-D42F-DF72-2E6C-3B1666E0B81F}"/>
              </a:ext>
            </a:extLst>
          </p:cNvPr>
          <p:cNvSpPr>
            <a:spLocks noGrp="1"/>
          </p:cNvSpPr>
          <p:nvPr>
            <p:ph type="sldNum" sz="quarter" idx="12"/>
          </p:nvPr>
        </p:nvSpPr>
        <p:spPr/>
        <p:txBody>
          <a:bodyPr/>
          <a:lstStyle/>
          <a:p>
            <a:fld id="{741AFF56-1126-4107-9C02-BC0EFBF16431}" type="slidenum">
              <a:rPr lang="en-GB" smtClean="0"/>
              <a:pPr/>
              <a:t>12</a:t>
            </a:fld>
            <a:endParaRPr lang="en-GB" dirty="0"/>
          </a:p>
        </p:txBody>
      </p:sp>
      <p:sp>
        <p:nvSpPr>
          <p:cNvPr id="2" name="Footer Placeholder 4">
            <a:extLst>
              <a:ext uri="{FF2B5EF4-FFF2-40B4-BE49-F238E27FC236}">
                <a16:creationId xmlns:a16="http://schemas.microsoft.com/office/drawing/2014/main" id="{C3C260DA-4CBD-AD63-3205-FA528977E640}"/>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8" name="Picture 7">
            <a:extLst>
              <a:ext uri="{FF2B5EF4-FFF2-40B4-BE49-F238E27FC236}">
                <a16:creationId xmlns:a16="http://schemas.microsoft.com/office/drawing/2014/main" id="{1418EB66-7235-CF4C-460F-486D0C9FA5C0}"/>
              </a:ext>
            </a:extLst>
          </p:cNvPr>
          <p:cNvPicPr>
            <a:picLocks noChangeAspect="1"/>
          </p:cNvPicPr>
          <p:nvPr/>
        </p:nvPicPr>
        <p:blipFill>
          <a:blip r:embed="rId3"/>
          <a:stretch>
            <a:fillRect/>
          </a:stretch>
        </p:blipFill>
        <p:spPr>
          <a:xfrm>
            <a:off x="8392332" y="914399"/>
            <a:ext cx="2812943" cy="5716246"/>
          </a:xfrm>
          <a:prstGeom prst="rect">
            <a:avLst/>
          </a:prstGeom>
        </p:spPr>
      </p:pic>
      <p:grpSp>
        <p:nvGrpSpPr>
          <p:cNvPr id="20" name="Group 19">
            <a:extLst>
              <a:ext uri="{FF2B5EF4-FFF2-40B4-BE49-F238E27FC236}">
                <a16:creationId xmlns:a16="http://schemas.microsoft.com/office/drawing/2014/main" id="{43EBB0D7-2C8B-91A4-9176-00CDFBF7D12E}"/>
              </a:ext>
            </a:extLst>
          </p:cNvPr>
          <p:cNvGrpSpPr/>
          <p:nvPr/>
        </p:nvGrpSpPr>
        <p:grpSpPr>
          <a:xfrm>
            <a:off x="8662112" y="1333624"/>
            <a:ext cx="329606" cy="318977"/>
            <a:chOff x="8112643" y="921923"/>
            <a:chExt cx="329606" cy="318977"/>
          </a:xfrm>
        </p:grpSpPr>
        <p:sp>
          <p:nvSpPr>
            <p:cNvPr id="19" name="Rectangle 18">
              <a:extLst>
                <a:ext uri="{FF2B5EF4-FFF2-40B4-BE49-F238E27FC236}">
                  <a16:creationId xmlns:a16="http://schemas.microsoft.com/office/drawing/2014/main" id="{E92D07B2-A334-D028-CF28-C5A2B9B6359F}"/>
                </a:ext>
              </a:extLst>
            </p:cNvPr>
            <p:cNvSpPr/>
            <p:nvPr/>
          </p:nvSpPr>
          <p:spPr>
            <a:xfrm>
              <a:off x="8112643" y="921923"/>
              <a:ext cx="318977" cy="31897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18" name="Graphic 17" descr="Bank with solid fill">
              <a:extLst>
                <a:ext uri="{FF2B5EF4-FFF2-40B4-BE49-F238E27FC236}">
                  <a16:creationId xmlns:a16="http://schemas.microsoft.com/office/drawing/2014/main" id="{C6CA6942-BA40-18E3-FDD7-2CCD92C94A0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23272" y="921923"/>
              <a:ext cx="318977" cy="318977"/>
            </a:xfrm>
            <a:prstGeom prst="rect">
              <a:avLst/>
            </a:prstGeom>
          </p:spPr>
        </p:pic>
      </p:grpSp>
      <p:sp>
        <p:nvSpPr>
          <p:cNvPr id="22" name="Slide Number Placeholder 3">
            <a:extLst>
              <a:ext uri="{FF2B5EF4-FFF2-40B4-BE49-F238E27FC236}">
                <a16:creationId xmlns:a16="http://schemas.microsoft.com/office/drawing/2014/main" id="{BF0F8DCB-190D-64F6-5558-DB28163FBC4A}"/>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12</a:t>
            </a:fld>
            <a:endParaRPr lang="en-GB" dirty="0">
              <a:solidFill>
                <a:schemeClr val="bg2">
                  <a:lumMod val="90000"/>
                </a:schemeClr>
              </a:solidFill>
            </a:endParaRPr>
          </a:p>
        </p:txBody>
      </p:sp>
    </p:spTree>
    <p:extLst>
      <p:ext uri="{BB962C8B-B14F-4D97-AF65-F5344CB8AC3E}">
        <p14:creationId xmlns:p14="http://schemas.microsoft.com/office/powerpoint/2010/main" val="2312539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EDDC0-4DF1-3F31-C0AA-76C2339C298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03A2980-C8EC-4A81-CE00-C0DC11A4D00C}"/>
              </a:ext>
            </a:extLst>
          </p:cNvPr>
          <p:cNvSpPr>
            <a:spLocks noGrp="1"/>
          </p:cNvSpPr>
          <p:nvPr>
            <p:ph type="title"/>
          </p:nvPr>
        </p:nvSpPr>
        <p:spPr>
          <a:xfrm>
            <a:off x="352424" y="260678"/>
            <a:ext cx="11531600" cy="1232435"/>
          </a:xfrm>
        </p:spPr>
        <p:txBody>
          <a:bodyPr/>
          <a:lstStyle/>
          <a:p>
            <a:r>
              <a:rPr lang="en-US" dirty="0"/>
              <a:t>From Predictive Analytics to Targeted Engagement</a:t>
            </a:r>
            <a:br>
              <a:rPr lang="en-US" dirty="0"/>
            </a:br>
            <a:r>
              <a:rPr lang="en-US" sz="1800" i="1" dirty="0"/>
              <a:t>Example: member attrition propensity model</a:t>
            </a:r>
            <a:br>
              <a:rPr lang="en-US" dirty="0"/>
            </a:br>
            <a:endParaRPr lang="en-US" dirty="0"/>
          </a:p>
        </p:txBody>
      </p:sp>
      <p:sp>
        <p:nvSpPr>
          <p:cNvPr id="5" name="Slide Number Placeholder 4">
            <a:extLst>
              <a:ext uri="{FF2B5EF4-FFF2-40B4-BE49-F238E27FC236}">
                <a16:creationId xmlns:a16="http://schemas.microsoft.com/office/drawing/2014/main" id="{5CA60D34-0FD9-CD75-58C7-836D52C5F26A}"/>
              </a:ext>
            </a:extLst>
          </p:cNvPr>
          <p:cNvSpPr>
            <a:spLocks noGrp="1"/>
          </p:cNvSpPr>
          <p:nvPr>
            <p:ph type="sldNum" sz="quarter" idx="12"/>
          </p:nvPr>
        </p:nvSpPr>
        <p:spPr/>
        <p:txBody>
          <a:bodyPr/>
          <a:lstStyle/>
          <a:p>
            <a:fld id="{741AFF56-1126-4107-9C02-BC0EFBF16431}" type="slidenum">
              <a:rPr lang="en-GB" smtClean="0"/>
              <a:pPr/>
              <a:t>13</a:t>
            </a:fld>
            <a:endParaRPr lang="en-GB" dirty="0"/>
          </a:p>
        </p:txBody>
      </p:sp>
      <p:sp>
        <p:nvSpPr>
          <p:cNvPr id="2" name="Footer Placeholder 4">
            <a:extLst>
              <a:ext uri="{FF2B5EF4-FFF2-40B4-BE49-F238E27FC236}">
                <a16:creationId xmlns:a16="http://schemas.microsoft.com/office/drawing/2014/main" id="{EDC6C4EE-D5BD-424C-FA1B-5E7D4834BCA0}"/>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12" name="Slide Number Placeholder 3">
            <a:extLst>
              <a:ext uri="{FF2B5EF4-FFF2-40B4-BE49-F238E27FC236}">
                <a16:creationId xmlns:a16="http://schemas.microsoft.com/office/drawing/2014/main" id="{635359A6-03BF-2423-3424-D4B36B9E57AD}"/>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13</a:t>
            </a:fld>
            <a:endParaRPr lang="en-GB" dirty="0">
              <a:solidFill>
                <a:schemeClr val="bg2">
                  <a:lumMod val="90000"/>
                </a:schemeClr>
              </a:solidFill>
            </a:endParaRPr>
          </a:p>
        </p:txBody>
      </p:sp>
      <p:graphicFrame>
        <p:nvGraphicFramePr>
          <p:cNvPr id="7" name="Chart 6">
            <a:extLst>
              <a:ext uri="{FF2B5EF4-FFF2-40B4-BE49-F238E27FC236}">
                <a16:creationId xmlns:a16="http://schemas.microsoft.com/office/drawing/2014/main" id="{D1D7898C-298C-A7FF-D53B-FE5D6B3FF628}"/>
              </a:ext>
            </a:extLst>
          </p:cNvPr>
          <p:cNvGraphicFramePr>
            <a:graphicFrameLocks/>
          </p:cNvGraphicFramePr>
          <p:nvPr>
            <p:extLst>
              <p:ext uri="{D42A27DB-BD31-4B8C-83A1-F6EECF244321}">
                <p14:modId xmlns:p14="http://schemas.microsoft.com/office/powerpoint/2010/main" val="3183196598"/>
              </p:ext>
            </p:extLst>
          </p:nvPr>
        </p:nvGraphicFramePr>
        <p:xfrm>
          <a:off x="456388" y="1952135"/>
          <a:ext cx="10614991" cy="4043985"/>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Rounded Corners 7">
            <a:extLst>
              <a:ext uri="{FF2B5EF4-FFF2-40B4-BE49-F238E27FC236}">
                <a16:creationId xmlns:a16="http://schemas.microsoft.com/office/drawing/2014/main" id="{F5144BF7-8DFE-F166-74E2-7AFE89E73E40}"/>
              </a:ext>
            </a:extLst>
          </p:cNvPr>
          <p:cNvSpPr/>
          <p:nvPr/>
        </p:nvSpPr>
        <p:spPr>
          <a:xfrm>
            <a:off x="1417737" y="2118915"/>
            <a:ext cx="987287" cy="3087757"/>
          </a:xfrm>
          <a:prstGeom prst="roundRect">
            <a:avLst/>
          </a:prstGeom>
          <a:noFill/>
          <a:ln w="12700">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9" name="Rectangle: Rounded Corners 8">
            <a:extLst>
              <a:ext uri="{FF2B5EF4-FFF2-40B4-BE49-F238E27FC236}">
                <a16:creationId xmlns:a16="http://schemas.microsoft.com/office/drawing/2014/main" id="{F104A722-ABB8-4419-3A09-6E218CE054EC}"/>
              </a:ext>
            </a:extLst>
          </p:cNvPr>
          <p:cNvSpPr/>
          <p:nvPr/>
        </p:nvSpPr>
        <p:spPr>
          <a:xfrm>
            <a:off x="2466463" y="2112289"/>
            <a:ext cx="1369796" cy="3087757"/>
          </a:xfrm>
          <a:prstGeom prst="roundRect">
            <a:avLst/>
          </a:prstGeom>
          <a:noFill/>
          <a:ln w="12700">
            <a:solidFill>
              <a:srgbClr val="FFC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0" name="Rectangle: Rounded Corners 9">
            <a:extLst>
              <a:ext uri="{FF2B5EF4-FFF2-40B4-BE49-F238E27FC236}">
                <a16:creationId xmlns:a16="http://schemas.microsoft.com/office/drawing/2014/main" id="{1DCE0032-625B-8076-F8AD-42598A8C392C}"/>
              </a:ext>
            </a:extLst>
          </p:cNvPr>
          <p:cNvSpPr/>
          <p:nvPr/>
        </p:nvSpPr>
        <p:spPr>
          <a:xfrm>
            <a:off x="3909146" y="2118915"/>
            <a:ext cx="6838122" cy="3087757"/>
          </a:xfrm>
          <a:prstGeom prst="roundRect">
            <a:avLst/>
          </a:prstGeom>
          <a:noFill/>
          <a:ln w="12700">
            <a:solidFill>
              <a:srgbClr val="00B05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p>
        </p:txBody>
      </p:sp>
      <p:sp>
        <p:nvSpPr>
          <p:cNvPr id="11" name="TextBox 10">
            <a:extLst>
              <a:ext uri="{FF2B5EF4-FFF2-40B4-BE49-F238E27FC236}">
                <a16:creationId xmlns:a16="http://schemas.microsoft.com/office/drawing/2014/main" id="{34012827-72C1-D5BC-8CC5-255794F243F8}"/>
              </a:ext>
            </a:extLst>
          </p:cNvPr>
          <p:cNvSpPr txBox="1"/>
          <p:nvPr/>
        </p:nvSpPr>
        <p:spPr>
          <a:xfrm>
            <a:off x="1556885" y="1807825"/>
            <a:ext cx="894522" cy="307777"/>
          </a:xfrm>
          <a:prstGeom prst="rect">
            <a:avLst/>
          </a:prstGeom>
          <a:noFill/>
        </p:spPr>
        <p:txBody>
          <a:bodyPr wrap="square" rtlCol="0">
            <a:spAutoFit/>
          </a:bodyPr>
          <a:lstStyle/>
          <a:p>
            <a:r>
              <a:rPr lang="en-US" sz="1400" b="1" i="1" dirty="0">
                <a:solidFill>
                  <a:srgbClr val="FF0000"/>
                </a:solidFill>
              </a:rPr>
              <a:t>High Risk</a:t>
            </a:r>
            <a:endParaRPr lang="en-AU" sz="1400" b="1" i="1" dirty="0">
              <a:solidFill>
                <a:srgbClr val="FF0000"/>
              </a:solidFill>
            </a:endParaRPr>
          </a:p>
        </p:txBody>
      </p:sp>
      <p:sp>
        <p:nvSpPr>
          <p:cNvPr id="13" name="TextBox 12">
            <a:extLst>
              <a:ext uri="{FF2B5EF4-FFF2-40B4-BE49-F238E27FC236}">
                <a16:creationId xmlns:a16="http://schemas.microsoft.com/office/drawing/2014/main" id="{C17B0A7E-F150-C852-1D09-44467FE24164}"/>
              </a:ext>
            </a:extLst>
          </p:cNvPr>
          <p:cNvSpPr txBox="1"/>
          <p:nvPr/>
        </p:nvSpPr>
        <p:spPr>
          <a:xfrm>
            <a:off x="2604703" y="1826627"/>
            <a:ext cx="1243004" cy="307777"/>
          </a:xfrm>
          <a:prstGeom prst="rect">
            <a:avLst/>
          </a:prstGeom>
          <a:noFill/>
        </p:spPr>
        <p:txBody>
          <a:bodyPr wrap="square" rtlCol="0">
            <a:spAutoFit/>
          </a:bodyPr>
          <a:lstStyle/>
          <a:p>
            <a:r>
              <a:rPr lang="en-US" sz="1400" b="1" i="1" dirty="0">
                <a:solidFill>
                  <a:srgbClr val="FFC000"/>
                </a:solidFill>
              </a:rPr>
              <a:t>Medium Risk</a:t>
            </a:r>
            <a:endParaRPr lang="en-AU" sz="1400" b="1" i="1" dirty="0">
              <a:solidFill>
                <a:srgbClr val="FFC000"/>
              </a:solidFill>
            </a:endParaRPr>
          </a:p>
        </p:txBody>
      </p:sp>
      <p:sp>
        <p:nvSpPr>
          <p:cNvPr id="14" name="TextBox 13">
            <a:extLst>
              <a:ext uri="{FF2B5EF4-FFF2-40B4-BE49-F238E27FC236}">
                <a16:creationId xmlns:a16="http://schemas.microsoft.com/office/drawing/2014/main" id="{E9071AC8-4EC4-4347-6FED-7D5F96236124}"/>
              </a:ext>
            </a:extLst>
          </p:cNvPr>
          <p:cNvSpPr txBox="1"/>
          <p:nvPr/>
        </p:nvSpPr>
        <p:spPr>
          <a:xfrm>
            <a:off x="6726129" y="1826627"/>
            <a:ext cx="1243004" cy="307777"/>
          </a:xfrm>
          <a:prstGeom prst="rect">
            <a:avLst/>
          </a:prstGeom>
          <a:noFill/>
        </p:spPr>
        <p:txBody>
          <a:bodyPr wrap="square" rtlCol="0">
            <a:spAutoFit/>
          </a:bodyPr>
          <a:lstStyle/>
          <a:p>
            <a:r>
              <a:rPr lang="en-US" sz="1400" b="1" i="1" dirty="0">
                <a:solidFill>
                  <a:srgbClr val="00B050"/>
                </a:solidFill>
              </a:rPr>
              <a:t>Low Risk</a:t>
            </a:r>
            <a:endParaRPr lang="en-AU" sz="1400" b="1" i="1" dirty="0">
              <a:solidFill>
                <a:srgbClr val="00B050"/>
              </a:solidFill>
            </a:endParaRPr>
          </a:p>
        </p:txBody>
      </p:sp>
      <p:sp>
        <p:nvSpPr>
          <p:cNvPr id="15" name="TextBox 14">
            <a:extLst>
              <a:ext uri="{FF2B5EF4-FFF2-40B4-BE49-F238E27FC236}">
                <a16:creationId xmlns:a16="http://schemas.microsoft.com/office/drawing/2014/main" id="{97DD9E1A-C389-4160-2AFC-66146BB4B963}"/>
              </a:ext>
            </a:extLst>
          </p:cNvPr>
          <p:cNvSpPr txBox="1"/>
          <p:nvPr/>
        </p:nvSpPr>
        <p:spPr>
          <a:xfrm>
            <a:off x="5983112" y="4144785"/>
            <a:ext cx="2286000" cy="307777"/>
          </a:xfrm>
          <a:prstGeom prst="rect">
            <a:avLst/>
          </a:prstGeom>
          <a:noFill/>
          <a:ln>
            <a:noFill/>
          </a:ln>
        </p:spPr>
        <p:txBody>
          <a:bodyPr wrap="square" rtlCol="0">
            <a:spAutoFit/>
          </a:bodyPr>
          <a:lstStyle/>
          <a:p>
            <a:r>
              <a:rPr lang="en-US" sz="1400" b="1" dirty="0">
                <a:solidFill>
                  <a:srgbClr val="002060"/>
                </a:solidFill>
              </a:rPr>
              <a:t>Average</a:t>
            </a:r>
            <a:endParaRPr lang="en-AU" sz="1400" b="1" dirty="0">
              <a:solidFill>
                <a:srgbClr val="002060"/>
              </a:solidFill>
            </a:endParaRPr>
          </a:p>
        </p:txBody>
      </p:sp>
      <p:sp>
        <p:nvSpPr>
          <p:cNvPr id="25" name="Rectangle: Rounded Corners 24">
            <a:extLst>
              <a:ext uri="{FF2B5EF4-FFF2-40B4-BE49-F238E27FC236}">
                <a16:creationId xmlns:a16="http://schemas.microsoft.com/office/drawing/2014/main" id="{12665B8A-EBA9-C418-DD9A-6E240E315598}"/>
              </a:ext>
            </a:extLst>
          </p:cNvPr>
          <p:cNvSpPr/>
          <p:nvPr/>
        </p:nvSpPr>
        <p:spPr>
          <a:xfrm>
            <a:off x="794277" y="1221462"/>
            <a:ext cx="1908000" cy="354156"/>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Data</a:t>
            </a:r>
          </a:p>
        </p:txBody>
      </p:sp>
      <p:sp>
        <p:nvSpPr>
          <p:cNvPr id="26" name="Rectangle: Rounded Corners 25">
            <a:extLst>
              <a:ext uri="{FF2B5EF4-FFF2-40B4-BE49-F238E27FC236}">
                <a16:creationId xmlns:a16="http://schemas.microsoft.com/office/drawing/2014/main" id="{C32E1C47-4EA7-4BFF-4146-70C2EC73F353}"/>
              </a:ext>
            </a:extLst>
          </p:cNvPr>
          <p:cNvSpPr/>
          <p:nvPr/>
        </p:nvSpPr>
        <p:spPr>
          <a:xfrm>
            <a:off x="2898973" y="1221462"/>
            <a:ext cx="1908000" cy="354156"/>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Attrition Model</a:t>
            </a:r>
          </a:p>
        </p:txBody>
      </p:sp>
      <p:sp>
        <p:nvSpPr>
          <p:cNvPr id="27" name="Rectangle: Rounded Corners 26">
            <a:extLst>
              <a:ext uri="{FF2B5EF4-FFF2-40B4-BE49-F238E27FC236}">
                <a16:creationId xmlns:a16="http://schemas.microsoft.com/office/drawing/2014/main" id="{30452E7B-D929-E532-489E-59DA377D1443}"/>
              </a:ext>
            </a:extLst>
          </p:cNvPr>
          <p:cNvSpPr/>
          <p:nvPr/>
        </p:nvSpPr>
        <p:spPr>
          <a:xfrm>
            <a:off x="5003669" y="1221462"/>
            <a:ext cx="1908000" cy="354156"/>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Key Predictors</a:t>
            </a:r>
          </a:p>
        </p:txBody>
      </p:sp>
      <p:sp>
        <p:nvSpPr>
          <p:cNvPr id="28" name="Rectangle: Rounded Corners 27">
            <a:extLst>
              <a:ext uri="{FF2B5EF4-FFF2-40B4-BE49-F238E27FC236}">
                <a16:creationId xmlns:a16="http://schemas.microsoft.com/office/drawing/2014/main" id="{469D1F78-A7E6-A57B-7638-21AB11CECF42}"/>
              </a:ext>
            </a:extLst>
          </p:cNvPr>
          <p:cNvSpPr/>
          <p:nvPr/>
        </p:nvSpPr>
        <p:spPr>
          <a:xfrm>
            <a:off x="7108365" y="1221462"/>
            <a:ext cx="1908000" cy="354156"/>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Member Segmentation</a:t>
            </a:r>
          </a:p>
        </p:txBody>
      </p:sp>
      <p:sp>
        <p:nvSpPr>
          <p:cNvPr id="29" name="Rectangle: Rounded Corners 28">
            <a:extLst>
              <a:ext uri="{FF2B5EF4-FFF2-40B4-BE49-F238E27FC236}">
                <a16:creationId xmlns:a16="http://schemas.microsoft.com/office/drawing/2014/main" id="{7A5EED86-1FB2-AD27-1B96-0DEFFE1129D1}"/>
              </a:ext>
            </a:extLst>
          </p:cNvPr>
          <p:cNvSpPr/>
          <p:nvPr/>
        </p:nvSpPr>
        <p:spPr>
          <a:xfrm>
            <a:off x="9213061" y="1221462"/>
            <a:ext cx="1908000" cy="354156"/>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AU" sz="1400" dirty="0"/>
              <a:t>Targeted Engagement</a:t>
            </a:r>
          </a:p>
        </p:txBody>
      </p:sp>
    </p:spTree>
    <p:extLst>
      <p:ext uri="{BB962C8B-B14F-4D97-AF65-F5344CB8AC3E}">
        <p14:creationId xmlns:p14="http://schemas.microsoft.com/office/powerpoint/2010/main" val="21116241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D7129-70AF-B98D-114B-4951F630A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615363-9416-E738-A1AF-BB0E7BF8D1B1}"/>
              </a:ext>
            </a:extLst>
          </p:cNvPr>
          <p:cNvSpPr>
            <a:spLocks noGrp="1"/>
          </p:cNvSpPr>
          <p:nvPr>
            <p:ph type="title"/>
          </p:nvPr>
        </p:nvSpPr>
        <p:spPr>
          <a:xfrm>
            <a:off x="318999" y="1965804"/>
            <a:ext cx="11554001" cy="1220996"/>
          </a:xfrm>
        </p:spPr>
        <p:txBody>
          <a:bodyPr/>
          <a:lstStyle/>
          <a:p>
            <a:pPr algn="ctr"/>
            <a:r>
              <a:rPr lang="en-US" dirty="0"/>
              <a:t>Rethinking Retirement: From Product to Journeys</a:t>
            </a:r>
            <a:br>
              <a:rPr lang="en-US" dirty="0"/>
            </a:br>
            <a:r>
              <a:rPr lang="en-US" sz="3200" dirty="0"/>
              <a:t>How AI reshapes retirement solutions and member engagement</a:t>
            </a:r>
            <a:endParaRPr lang="en-US" dirty="0"/>
          </a:p>
        </p:txBody>
      </p:sp>
      <p:sp>
        <p:nvSpPr>
          <p:cNvPr id="3" name="Text Placeholder 2">
            <a:extLst>
              <a:ext uri="{FF2B5EF4-FFF2-40B4-BE49-F238E27FC236}">
                <a16:creationId xmlns:a16="http://schemas.microsoft.com/office/drawing/2014/main" id="{D70902CB-5977-A35A-BB86-127993FB29C6}"/>
              </a:ext>
            </a:extLst>
          </p:cNvPr>
          <p:cNvSpPr>
            <a:spLocks noGrp="1"/>
          </p:cNvSpPr>
          <p:nvPr>
            <p:ph type="body" sz="quarter" idx="10"/>
          </p:nvPr>
        </p:nvSpPr>
        <p:spPr/>
        <p:txBody>
          <a:bodyPr/>
          <a:lstStyle/>
          <a:p>
            <a:r>
              <a:rPr lang="en-US" dirty="0"/>
              <a:t>04</a:t>
            </a:r>
          </a:p>
        </p:txBody>
      </p:sp>
      <p:sp>
        <p:nvSpPr>
          <p:cNvPr id="4" name="Footer Placeholder 4">
            <a:extLst>
              <a:ext uri="{FF2B5EF4-FFF2-40B4-BE49-F238E27FC236}">
                <a16:creationId xmlns:a16="http://schemas.microsoft.com/office/drawing/2014/main" id="{4987F55F-3CBD-E0C8-744C-7499BFCA670C}"/>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40757851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1A681-D2F9-C25A-6582-95B6AF5715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2AD4A5D-14F4-D4BB-26ED-A4C45D64AEDE}"/>
              </a:ext>
            </a:extLst>
          </p:cNvPr>
          <p:cNvSpPr>
            <a:spLocks noGrp="1"/>
          </p:cNvSpPr>
          <p:nvPr>
            <p:ph type="title"/>
          </p:nvPr>
        </p:nvSpPr>
        <p:spPr>
          <a:xfrm>
            <a:off x="352423" y="260678"/>
            <a:ext cx="11474495" cy="1232435"/>
          </a:xfrm>
        </p:spPr>
        <p:txBody>
          <a:bodyPr/>
          <a:lstStyle/>
          <a:p>
            <a:r>
              <a:rPr lang="en-US" dirty="0"/>
              <a:t>From Products to Journeys</a:t>
            </a:r>
            <a:br>
              <a:rPr lang="en-US" dirty="0"/>
            </a:br>
            <a:r>
              <a:rPr lang="en-US" dirty="0"/>
              <a:t>– Redefining Retirement Strategy &amp; Solutions</a:t>
            </a:r>
          </a:p>
        </p:txBody>
      </p:sp>
      <p:sp>
        <p:nvSpPr>
          <p:cNvPr id="5" name="Slide Number Placeholder 4">
            <a:extLst>
              <a:ext uri="{FF2B5EF4-FFF2-40B4-BE49-F238E27FC236}">
                <a16:creationId xmlns:a16="http://schemas.microsoft.com/office/drawing/2014/main" id="{2F928BFE-F4CE-6EFE-EA45-52152B143434}"/>
              </a:ext>
            </a:extLst>
          </p:cNvPr>
          <p:cNvSpPr>
            <a:spLocks noGrp="1"/>
          </p:cNvSpPr>
          <p:nvPr>
            <p:ph type="sldNum" sz="quarter" idx="12"/>
          </p:nvPr>
        </p:nvSpPr>
        <p:spPr/>
        <p:txBody>
          <a:bodyPr/>
          <a:lstStyle/>
          <a:p>
            <a:fld id="{741AFF56-1126-4107-9C02-BC0EFBF16431}" type="slidenum">
              <a:rPr lang="en-GB" smtClean="0"/>
              <a:pPr/>
              <a:t>15</a:t>
            </a:fld>
            <a:endParaRPr lang="en-GB" dirty="0"/>
          </a:p>
        </p:txBody>
      </p:sp>
      <p:sp>
        <p:nvSpPr>
          <p:cNvPr id="2" name="Footer Placeholder 4">
            <a:extLst>
              <a:ext uri="{FF2B5EF4-FFF2-40B4-BE49-F238E27FC236}">
                <a16:creationId xmlns:a16="http://schemas.microsoft.com/office/drawing/2014/main" id="{4B45115A-C84B-C273-1227-25A191BC9B1D}"/>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13" name="Picture 12">
            <a:extLst>
              <a:ext uri="{FF2B5EF4-FFF2-40B4-BE49-F238E27FC236}">
                <a16:creationId xmlns:a16="http://schemas.microsoft.com/office/drawing/2014/main" id="{ED31E37A-6C68-1305-BF33-0B1D241C1C7E}"/>
              </a:ext>
            </a:extLst>
          </p:cNvPr>
          <p:cNvPicPr>
            <a:picLocks noChangeAspect="1"/>
          </p:cNvPicPr>
          <p:nvPr/>
        </p:nvPicPr>
        <p:blipFill>
          <a:blip r:embed="rId3"/>
          <a:stretch>
            <a:fillRect/>
          </a:stretch>
        </p:blipFill>
        <p:spPr>
          <a:xfrm>
            <a:off x="6553200" y="1250158"/>
            <a:ext cx="5638800" cy="4474864"/>
          </a:xfrm>
          <a:prstGeom prst="rect">
            <a:avLst/>
          </a:prstGeom>
        </p:spPr>
      </p:pic>
      <p:sp>
        <p:nvSpPr>
          <p:cNvPr id="4" name="Content Placeholder 3">
            <a:extLst>
              <a:ext uri="{FF2B5EF4-FFF2-40B4-BE49-F238E27FC236}">
                <a16:creationId xmlns:a16="http://schemas.microsoft.com/office/drawing/2014/main" id="{950B71A9-24AA-19C7-299E-C377F2C2BCC6}"/>
              </a:ext>
            </a:extLst>
          </p:cNvPr>
          <p:cNvSpPr>
            <a:spLocks noGrp="1"/>
          </p:cNvSpPr>
          <p:nvPr>
            <p:ph idx="1"/>
          </p:nvPr>
        </p:nvSpPr>
        <p:spPr>
          <a:xfrm>
            <a:off x="365081" y="1312257"/>
            <a:ext cx="6188119" cy="4412765"/>
          </a:xfrm>
        </p:spPr>
        <p:txBody>
          <a:bodyPr/>
          <a:lstStyle/>
          <a:p>
            <a:r>
              <a:rPr lang="en-US" b="1" dirty="0"/>
              <a:t>From products to journeys</a:t>
            </a:r>
          </a:p>
          <a:p>
            <a:pPr lvl="1"/>
            <a:r>
              <a:rPr lang="en-US" dirty="0"/>
              <a:t>Always-on intelligence pushes funds to treat retirement as a lifelong journey rather than a one-off product sale. The focus shifts from, say, offering an account-based pension alone, to supporting decisions across retirement (when to retire, how much to draw down, whether to annuitize, how to invest, etc.). AI-driven engagement can personalize these decisions at scale.</a:t>
            </a:r>
          </a:p>
          <a:p>
            <a:pPr lvl="1"/>
            <a:endParaRPr lang="en-US" dirty="0"/>
          </a:p>
          <a:p>
            <a:pPr lvl="1"/>
            <a:r>
              <a:rPr lang="en-US" b="1" dirty="0"/>
              <a:t>Dynamic “what-if” modelling</a:t>
            </a:r>
          </a:p>
          <a:p>
            <a:pPr lvl="1"/>
            <a:r>
              <a:rPr lang="en-US" dirty="0"/>
              <a:t>Expect to see more interactive tools that let members play with scenarios (market returns, withdrawal rates, lifespan). These future-self visualizations make planning tangible. Members better understand trade-offs, leading to more confident choices. </a:t>
            </a:r>
          </a:p>
          <a:p>
            <a:pPr lvl="1"/>
            <a:endParaRPr lang="en-US" dirty="0"/>
          </a:p>
          <a:p>
            <a:pPr lvl="1"/>
            <a:r>
              <a:rPr lang="en-US" b="1" dirty="0"/>
              <a:t>Personalised product blending</a:t>
            </a:r>
          </a:p>
          <a:p>
            <a:pPr lvl="1"/>
            <a:r>
              <a:rPr lang="en-US" dirty="0"/>
              <a:t>Richer data enables tailored product mix – one member might get nudged towards a combo of an account-based pension + longevity insurance; another might stick with a flexible pension and cash reserve. </a:t>
            </a:r>
          </a:p>
          <a:p>
            <a:pPr lvl="1"/>
            <a:endParaRPr lang="en-US" dirty="0"/>
          </a:p>
          <a:p>
            <a:pPr lvl="1"/>
            <a:r>
              <a:rPr lang="en-US" dirty="0"/>
              <a:t>Actuaries are critical here – designing algorithms that balance income, risk, and flexibility for different cohorts, and ensuring they deliver the optimal member outcomes.</a:t>
            </a:r>
          </a:p>
        </p:txBody>
      </p:sp>
      <p:sp>
        <p:nvSpPr>
          <p:cNvPr id="7" name="Slide Number Placeholder 3">
            <a:extLst>
              <a:ext uri="{FF2B5EF4-FFF2-40B4-BE49-F238E27FC236}">
                <a16:creationId xmlns:a16="http://schemas.microsoft.com/office/drawing/2014/main" id="{609D9DDA-D7D3-D009-F5EC-AC8F71A25BE6}"/>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15</a:t>
            </a:fld>
            <a:endParaRPr lang="en-GB" dirty="0">
              <a:solidFill>
                <a:schemeClr val="bg2">
                  <a:lumMod val="90000"/>
                </a:schemeClr>
              </a:solidFill>
            </a:endParaRPr>
          </a:p>
        </p:txBody>
      </p:sp>
    </p:spTree>
    <p:extLst>
      <p:ext uri="{BB962C8B-B14F-4D97-AF65-F5344CB8AC3E}">
        <p14:creationId xmlns:p14="http://schemas.microsoft.com/office/powerpoint/2010/main" val="36016016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B9944-0581-E09A-9339-729A0DAF53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EF9F80-6995-5BF3-1CDE-24D3B601B16F}"/>
              </a:ext>
            </a:extLst>
          </p:cNvPr>
          <p:cNvSpPr>
            <a:spLocks noGrp="1"/>
          </p:cNvSpPr>
          <p:nvPr>
            <p:ph type="title"/>
          </p:nvPr>
        </p:nvSpPr>
        <p:spPr>
          <a:xfrm>
            <a:off x="318999" y="1965804"/>
            <a:ext cx="11554001" cy="1220996"/>
          </a:xfrm>
        </p:spPr>
        <p:txBody>
          <a:bodyPr/>
          <a:lstStyle/>
          <a:p>
            <a:pPr algn="ctr"/>
            <a:r>
              <a:rPr lang="en-US" dirty="0"/>
              <a:t>The Role of Actuaries</a:t>
            </a:r>
            <a:br>
              <a:rPr lang="en-US" dirty="0"/>
            </a:br>
            <a:r>
              <a:rPr lang="en-US" sz="3200" dirty="0"/>
              <a:t>From modellers to strategic enablers of AI-driven decisions</a:t>
            </a:r>
            <a:endParaRPr lang="en-US" dirty="0"/>
          </a:p>
        </p:txBody>
      </p:sp>
      <p:sp>
        <p:nvSpPr>
          <p:cNvPr id="3" name="Text Placeholder 2">
            <a:extLst>
              <a:ext uri="{FF2B5EF4-FFF2-40B4-BE49-F238E27FC236}">
                <a16:creationId xmlns:a16="http://schemas.microsoft.com/office/drawing/2014/main" id="{22132F96-A867-4648-C99B-C47BB1AEC1A7}"/>
              </a:ext>
            </a:extLst>
          </p:cNvPr>
          <p:cNvSpPr>
            <a:spLocks noGrp="1"/>
          </p:cNvSpPr>
          <p:nvPr>
            <p:ph type="body" sz="quarter" idx="10"/>
          </p:nvPr>
        </p:nvSpPr>
        <p:spPr/>
        <p:txBody>
          <a:bodyPr/>
          <a:lstStyle/>
          <a:p>
            <a:r>
              <a:rPr lang="en-US" dirty="0"/>
              <a:t>05</a:t>
            </a:r>
          </a:p>
        </p:txBody>
      </p:sp>
      <p:sp>
        <p:nvSpPr>
          <p:cNvPr id="4" name="Footer Placeholder 4">
            <a:extLst>
              <a:ext uri="{FF2B5EF4-FFF2-40B4-BE49-F238E27FC236}">
                <a16:creationId xmlns:a16="http://schemas.microsoft.com/office/drawing/2014/main" id="{F060F0B1-C428-56E6-A320-A8B2DCF820A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9033472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C620C-0A48-2374-FE2A-039E507982A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4B16F46-ACE1-7654-3BA8-8DE9700D8689}"/>
              </a:ext>
            </a:extLst>
          </p:cNvPr>
          <p:cNvSpPr>
            <a:spLocks noGrp="1"/>
          </p:cNvSpPr>
          <p:nvPr>
            <p:ph type="title"/>
          </p:nvPr>
        </p:nvSpPr>
        <p:spPr>
          <a:xfrm>
            <a:off x="352424" y="260678"/>
            <a:ext cx="11531600" cy="823843"/>
          </a:xfrm>
        </p:spPr>
        <p:txBody>
          <a:bodyPr/>
          <a:lstStyle/>
          <a:p>
            <a:r>
              <a:rPr lang="en-US" dirty="0"/>
              <a:t>The Road Ahead: Strategic Enablers of AI-Driven Decisions</a:t>
            </a:r>
          </a:p>
        </p:txBody>
      </p:sp>
      <p:sp>
        <p:nvSpPr>
          <p:cNvPr id="4" name="Content Placeholder 3">
            <a:extLst>
              <a:ext uri="{FF2B5EF4-FFF2-40B4-BE49-F238E27FC236}">
                <a16:creationId xmlns:a16="http://schemas.microsoft.com/office/drawing/2014/main" id="{978DFCC3-68AE-FF74-25CD-88A5182791BA}"/>
              </a:ext>
            </a:extLst>
          </p:cNvPr>
          <p:cNvSpPr>
            <a:spLocks noGrp="1"/>
          </p:cNvSpPr>
          <p:nvPr>
            <p:ph idx="1"/>
          </p:nvPr>
        </p:nvSpPr>
        <p:spPr>
          <a:xfrm>
            <a:off x="365081" y="1613043"/>
            <a:ext cx="5621613" cy="3661615"/>
          </a:xfrm>
        </p:spPr>
        <p:txBody>
          <a:bodyPr/>
          <a:lstStyle/>
          <a:p>
            <a:r>
              <a:rPr lang="en-US" b="1" dirty="0"/>
              <a:t>Actuaries as guardians</a:t>
            </a:r>
          </a:p>
          <a:p>
            <a:pPr lvl="1"/>
            <a:r>
              <a:rPr lang="en-US" dirty="0"/>
              <a:t>Actuaries have a pivotal role in this future model. We bring strengths in long-term risk modeling, product design, and ethical governance. We can ensure the predictive algorithms are sound (technically and financially), and that nudges truly aim to improve member outcomes. </a:t>
            </a:r>
          </a:p>
          <a:p>
            <a:pPr lvl="1"/>
            <a:endParaRPr lang="en-US" dirty="0"/>
          </a:p>
          <a:p>
            <a:pPr lvl="1"/>
            <a:r>
              <a:rPr lang="en-US" dirty="0"/>
              <a:t>We also define success metrics (e.g. income sustainability, engagement rates) and monitor that the AI-human system deliver them responsibly.</a:t>
            </a:r>
          </a:p>
          <a:p>
            <a:pPr marL="0" lvl="1">
              <a:spcBef>
                <a:spcPts val="1800"/>
              </a:spcBef>
              <a:spcAft>
                <a:spcPts val="600"/>
              </a:spcAft>
            </a:pPr>
            <a:r>
              <a:rPr lang="en-US" b="1" dirty="0"/>
              <a:t>Responsible innovation</a:t>
            </a:r>
          </a:p>
          <a:p>
            <a:pPr lvl="1"/>
            <a:r>
              <a:rPr lang="en-US" dirty="0"/>
              <a:t>The message for the profession: We can embrace AI as a strategic enabler, while championing the safeguards that protect members. </a:t>
            </a:r>
          </a:p>
          <a:p>
            <a:pPr lvl="1"/>
            <a:endParaRPr lang="en-US" dirty="0"/>
          </a:p>
          <a:p>
            <a:pPr lvl="1"/>
            <a:r>
              <a:rPr lang="en-US" dirty="0"/>
              <a:t>Done right, always-on intelligence – guided by actuarial insight – could make retirement guidance more accessible, timely, and member-centric.</a:t>
            </a:r>
          </a:p>
        </p:txBody>
      </p:sp>
      <p:sp>
        <p:nvSpPr>
          <p:cNvPr id="5" name="Slide Number Placeholder 4">
            <a:extLst>
              <a:ext uri="{FF2B5EF4-FFF2-40B4-BE49-F238E27FC236}">
                <a16:creationId xmlns:a16="http://schemas.microsoft.com/office/drawing/2014/main" id="{6F1076E5-5147-36EF-9C26-581A151E67A5}"/>
              </a:ext>
            </a:extLst>
          </p:cNvPr>
          <p:cNvSpPr>
            <a:spLocks noGrp="1"/>
          </p:cNvSpPr>
          <p:nvPr>
            <p:ph type="sldNum" sz="quarter" idx="12"/>
          </p:nvPr>
        </p:nvSpPr>
        <p:spPr/>
        <p:txBody>
          <a:bodyPr/>
          <a:lstStyle/>
          <a:p>
            <a:fld id="{741AFF56-1126-4107-9C02-BC0EFBF16431}" type="slidenum">
              <a:rPr lang="en-GB" smtClean="0"/>
              <a:pPr/>
              <a:t>17</a:t>
            </a:fld>
            <a:endParaRPr lang="en-GB" dirty="0"/>
          </a:p>
        </p:txBody>
      </p:sp>
      <p:sp>
        <p:nvSpPr>
          <p:cNvPr id="2" name="Footer Placeholder 4">
            <a:extLst>
              <a:ext uri="{FF2B5EF4-FFF2-40B4-BE49-F238E27FC236}">
                <a16:creationId xmlns:a16="http://schemas.microsoft.com/office/drawing/2014/main" id="{596457F0-C87B-F1B1-9CE8-36F3AC785BEB}"/>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7" name="Slide Number Placeholder 3">
            <a:extLst>
              <a:ext uri="{FF2B5EF4-FFF2-40B4-BE49-F238E27FC236}">
                <a16:creationId xmlns:a16="http://schemas.microsoft.com/office/drawing/2014/main" id="{545A3AA2-C904-3620-DB92-946E2D893E88}"/>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17</a:t>
            </a:fld>
            <a:endParaRPr lang="en-GB" dirty="0">
              <a:solidFill>
                <a:schemeClr val="bg2">
                  <a:lumMod val="90000"/>
                </a:schemeClr>
              </a:solidFill>
            </a:endParaRPr>
          </a:p>
        </p:txBody>
      </p:sp>
      <p:pic>
        <p:nvPicPr>
          <p:cNvPr id="6" name="Picture 5" descr="Blurred micro image of a street traffic">
            <a:extLst>
              <a:ext uri="{FF2B5EF4-FFF2-40B4-BE49-F238E27FC236}">
                <a16:creationId xmlns:a16="http://schemas.microsoft.com/office/drawing/2014/main" id="{EB079F64-D125-9144-6B55-8721E29CDEE5}"/>
              </a:ext>
            </a:extLst>
          </p:cNvPr>
          <p:cNvPicPr>
            <a:picLocks noChangeAspect="1"/>
          </p:cNvPicPr>
          <p:nvPr/>
        </p:nvPicPr>
        <p:blipFill>
          <a:blip r:embed="rId3"/>
          <a:srcRect l="13329" r="27337" b="-1"/>
          <a:stretch>
            <a:fillRect/>
          </a:stretch>
        </p:blipFill>
        <p:spPr>
          <a:xfrm>
            <a:off x="7060018" y="1084520"/>
            <a:ext cx="5131981" cy="5773479"/>
          </a:xfrm>
          <a:prstGeom prst="rect">
            <a:avLst/>
          </a:prstGeom>
          <a:noFill/>
        </p:spPr>
      </p:pic>
    </p:spTree>
    <p:extLst>
      <p:ext uri="{BB962C8B-B14F-4D97-AF65-F5344CB8AC3E}">
        <p14:creationId xmlns:p14="http://schemas.microsoft.com/office/powerpoint/2010/main" val="11914589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1A496-4C39-2B00-0D43-49A224521298}"/>
              </a:ext>
            </a:extLst>
          </p:cNvPr>
          <p:cNvSpPr>
            <a:spLocks noGrp="1"/>
          </p:cNvSpPr>
          <p:nvPr>
            <p:ph type="ctrTitle"/>
          </p:nvPr>
        </p:nvSpPr>
        <p:spPr>
          <a:xfrm>
            <a:off x="1182600" y="2446952"/>
            <a:ext cx="6571317" cy="780120"/>
          </a:xfrm>
        </p:spPr>
        <p:txBody>
          <a:bodyPr/>
          <a:lstStyle/>
          <a:p>
            <a:r>
              <a:rPr lang="en-US" sz="4000" dirty="0"/>
              <a:t>Q &amp; A</a:t>
            </a:r>
            <a:br>
              <a:rPr lang="en-US" sz="4000" dirty="0"/>
            </a:br>
            <a:br>
              <a:rPr lang="en-US" sz="4400" dirty="0"/>
            </a:br>
            <a:endParaRPr lang="en-US" sz="4400" dirty="0"/>
          </a:p>
        </p:txBody>
      </p:sp>
      <p:sp>
        <p:nvSpPr>
          <p:cNvPr id="3" name="Subtitle 2">
            <a:extLst>
              <a:ext uri="{FF2B5EF4-FFF2-40B4-BE49-F238E27FC236}">
                <a16:creationId xmlns:a16="http://schemas.microsoft.com/office/drawing/2014/main" id="{40216AD9-8DFE-D1F2-E19F-6CC337BFA40C}"/>
              </a:ext>
            </a:extLst>
          </p:cNvPr>
          <p:cNvSpPr>
            <a:spLocks noGrp="1"/>
          </p:cNvSpPr>
          <p:nvPr>
            <p:ph type="subTitle" idx="1"/>
          </p:nvPr>
        </p:nvSpPr>
        <p:spPr>
          <a:xfrm>
            <a:off x="1182600" y="4895438"/>
            <a:ext cx="6566752" cy="909461"/>
          </a:xfrm>
        </p:spPr>
        <p:txBody>
          <a:bodyPr/>
          <a:lstStyle/>
          <a:p>
            <a:r>
              <a:rPr lang="en-US" dirty="0"/>
              <a:t>Actuaries Institute</a:t>
            </a:r>
          </a:p>
          <a:p>
            <a:r>
              <a:rPr lang="en-US" dirty="0" err="1"/>
              <a:t>actuaries.asn.au</a:t>
            </a:r>
            <a:endParaRPr lang="en-US" dirty="0"/>
          </a:p>
        </p:txBody>
      </p:sp>
      <p:sp>
        <p:nvSpPr>
          <p:cNvPr id="4" name="Footer Placeholder 4">
            <a:extLst>
              <a:ext uri="{FF2B5EF4-FFF2-40B4-BE49-F238E27FC236}">
                <a16:creationId xmlns:a16="http://schemas.microsoft.com/office/drawing/2014/main" id="{18378F98-3ADB-4368-F405-BE3EFC9CF42A}"/>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2451909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35542-F1D4-1E54-3D46-A5991883F7D1}"/>
              </a:ext>
            </a:extLst>
          </p:cNvPr>
          <p:cNvSpPr>
            <a:spLocks noGrp="1"/>
          </p:cNvSpPr>
          <p:nvPr>
            <p:ph type="title"/>
          </p:nvPr>
        </p:nvSpPr>
        <p:spPr/>
        <p:txBody>
          <a:bodyPr/>
          <a:lstStyle/>
          <a:p>
            <a:r>
              <a:rPr lang="en-US" dirty="0"/>
              <a:t>Contents</a:t>
            </a:r>
          </a:p>
        </p:txBody>
      </p:sp>
      <p:sp>
        <p:nvSpPr>
          <p:cNvPr id="3" name="Content Placeholder 2">
            <a:extLst>
              <a:ext uri="{FF2B5EF4-FFF2-40B4-BE49-F238E27FC236}">
                <a16:creationId xmlns:a16="http://schemas.microsoft.com/office/drawing/2014/main" id="{578EAAE7-0573-D688-E79B-689FE151F744}"/>
              </a:ext>
            </a:extLst>
          </p:cNvPr>
          <p:cNvSpPr>
            <a:spLocks noGrp="1"/>
          </p:cNvSpPr>
          <p:nvPr>
            <p:ph idx="1"/>
          </p:nvPr>
        </p:nvSpPr>
        <p:spPr>
          <a:xfrm>
            <a:off x="5005953" y="665524"/>
            <a:ext cx="6859199" cy="5526951"/>
          </a:xfrm>
        </p:spPr>
        <p:txBody>
          <a:bodyPr/>
          <a:lstStyle/>
          <a:p>
            <a:pPr marL="457200" indent="-457200">
              <a:lnSpc>
                <a:spcPct val="200000"/>
              </a:lnSpc>
              <a:buFont typeface="+mj-lt"/>
              <a:buAutoNum type="arabicPeriod"/>
            </a:pPr>
            <a:r>
              <a:rPr lang="en-US" dirty="0"/>
              <a:t>Why Retirement Guidance Needs a New Model	</a:t>
            </a:r>
          </a:p>
          <a:p>
            <a:pPr marL="457200" indent="-457200">
              <a:lnSpc>
                <a:spcPct val="200000"/>
              </a:lnSpc>
              <a:buFont typeface="+mj-lt"/>
              <a:buAutoNum type="arabicPeriod"/>
            </a:pPr>
            <a:r>
              <a:rPr lang="en-US" dirty="0"/>
              <a:t>Building the Intelligence Foundation			</a:t>
            </a:r>
            <a:endParaRPr lang="en-US" dirty="0">
              <a:highlight>
                <a:srgbClr val="FFFF00"/>
              </a:highlight>
            </a:endParaRPr>
          </a:p>
          <a:p>
            <a:pPr marL="457200" indent="-457200">
              <a:lnSpc>
                <a:spcPct val="200000"/>
              </a:lnSpc>
              <a:buFont typeface="+mj-lt"/>
              <a:buAutoNum type="arabicPeriod"/>
            </a:pPr>
            <a:r>
              <a:rPr lang="en-US" dirty="0"/>
              <a:t>Always-on Guidance in Practice			</a:t>
            </a:r>
            <a:endParaRPr lang="en-US" dirty="0">
              <a:highlight>
                <a:srgbClr val="FFFF00"/>
              </a:highlight>
            </a:endParaRPr>
          </a:p>
          <a:p>
            <a:pPr marL="457200" indent="-457200">
              <a:lnSpc>
                <a:spcPct val="200000"/>
              </a:lnSpc>
              <a:buFont typeface="+mj-lt"/>
              <a:buAutoNum type="arabicPeriod"/>
            </a:pPr>
            <a:r>
              <a:rPr lang="en-US" dirty="0"/>
              <a:t>Rethinking Retirement: From Product to Journeys	</a:t>
            </a:r>
            <a:endParaRPr lang="en-US" dirty="0">
              <a:highlight>
                <a:srgbClr val="FFFF00"/>
              </a:highlight>
            </a:endParaRPr>
          </a:p>
          <a:p>
            <a:pPr marL="457200" indent="-457200">
              <a:lnSpc>
                <a:spcPct val="200000"/>
              </a:lnSpc>
              <a:buFont typeface="+mj-lt"/>
              <a:buAutoNum type="arabicPeriod"/>
            </a:pPr>
            <a:r>
              <a:rPr lang="en-US" dirty="0"/>
              <a:t>The Role of Actuaries</a:t>
            </a:r>
          </a:p>
          <a:p>
            <a:pPr marL="457200" indent="-457200">
              <a:lnSpc>
                <a:spcPct val="200000"/>
              </a:lnSpc>
              <a:buFont typeface="+mj-lt"/>
              <a:buAutoNum type="arabicPeriod"/>
            </a:pPr>
            <a:r>
              <a:rPr lang="en-US" dirty="0"/>
              <a:t>Q &amp; A	</a:t>
            </a:r>
            <a:endParaRPr lang="en-US" dirty="0">
              <a:highlight>
                <a:srgbClr val="FFFF00"/>
              </a:highlight>
            </a:endParaRPr>
          </a:p>
        </p:txBody>
      </p:sp>
      <p:sp>
        <p:nvSpPr>
          <p:cNvPr id="4" name="Slide Number Placeholder 3">
            <a:extLst>
              <a:ext uri="{FF2B5EF4-FFF2-40B4-BE49-F238E27FC236}">
                <a16:creationId xmlns:a16="http://schemas.microsoft.com/office/drawing/2014/main" id="{7B9E70DC-B905-725D-1D47-F3EF01246C87}"/>
              </a:ext>
            </a:extLst>
          </p:cNvPr>
          <p:cNvSpPr>
            <a:spLocks noGrp="1"/>
          </p:cNvSpPr>
          <p:nvPr>
            <p:ph type="sldNum" sz="quarter" idx="12"/>
          </p:nvPr>
        </p:nvSpPr>
        <p:spPr/>
        <p:txBody>
          <a:bodyPr/>
          <a:lstStyle/>
          <a:p>
            <a:fld id="{741AFF56-1126-4107-9C02-BC0EFBF16431}" type="slidenum">
              <a:rPr lang="en-GB" smtClean="0">
                <a:solidFill>
                  <a:schemeClr val="bg2">
                    <a:lumMod val="90000"/>
                  </a:schemeClr>
                </a:solidFill>
              </a:rPr>
              <a:t>2</a:t>
            </a:fld>
            <a:endParaRPr lang="en-GB" dirty="0">
              <a:solidFill>
                <a:schemeClr val="bg2">
                  <a:lumMod val="90000"/>
                </a:schemeClr>
              </a:solidFill>
            </a:endParaRPr>
          </a:p>
        </p:txBody>
      </p:sp>
      <p:sp>
        <p:nvSpPr>
          <p:cNvPr id="5" name="Footer Placeholder 4">
            <a:extLst>
              <a:ext uri="{FF2B5EF4-FFF2-40B4-BE49-F238E27FC236}">
                <a16:creationId xmlns:a16="http://schemas.microsoft.com/office/drawing/2014/main" id="{F3933ED7-840D-6087-4FE1-1B72F84A90DE}"/>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Tree>
    <p:extLst>
      <p:ext uri="{BB962C8B-B14F-4D97-AF65-F5344CB8AC3E}">
        <p14:creationId xmlns:p14="http://schemas.microsoft.com/office/powerpoint/2010/main" val="3632900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2DD06-C964-CF6A-77C8-CA245EBA130F}"/>
              </a:ext>
            </a:extLst>
          </p:cNvPr>
          <p:cNvSpPr>
            <a:spLocks noGrp="1"/>
          </p:cNvSpPr>
          <p:nvPr>
            <p:ph type="title"/>
          </p:nvPr>
        </p:nvSpPr>
        <p:spPr>
          <a:xfrm>
            <a:off x="318999" y="1965804"/>
            <a:ext cx="11554001" cy="1220996"/>
          </a:xfrm>
        </p:spPr>
        <p:txBody>
          <a:bodyPr/>
          <a:lstStyle/>
          <a:p>
            <a:pPr algn="ctr"/>
            <a:r>
              <a:rPr lang="en-US" dirty="0"/>
              <a:t>Why Retirement Guidance Needs a New Model</a:t>
            </a:r>
            <a:br>
              <a:rPr lang="en-US" dirty="0"/>
            </a:br>
            <a:r>
              <a:rPr lang="en-US" sz="3200" dirty="0"/>
              <a:t>Growing gaps &amp; rising expectations</a:t>
            </a:r>
            <a:br>
              <a:rPr lang="en-US" dirty="0"/>
            </a:br>
            <a:br>
              <a:rPr lang="en-US" dirty="0"/>
            </a:br>
            <a:endParaRPr lang="en-US" dirty="0"/>
          </a:p>
        </p:txBody>
      </p:sp>
      <p:sp>
        <p:nvSpPr>
          <p:cNvPr id="3" name="Text Placeholder 2">
            <a:extLst>
              <a:ext uri="{FF2B5EF4-FFF2-40B4-BE49-F238E27FC236}">
                <a16:creationId xmlns:a16="http://schemas.microsoft.com/office/drawing/2014/main" id="{9C62EC9D-A63D-D474-6AD1-646C973C30DC}"/>
              </a:ext>
            </a:extLst>
          </p:cNvPr>
          <p:cNvSpPr>
            <a:spLocks noGrp="1"/>
          </p:cNvSpPr>
          <p:nvPr>
            <p:ph type="body" sz="quarter" idx="10"/>
          </p:nvPr>
        </p:nvSpPr>
        <p:spPr/>
        <p:txBody>
          <a:bodyPr/>
          <a:lstStyle/>
          <a:p>
            <a:r>
              <a:rPr lang="en-US" dirty="0"/>
              <a:t>01</a:t>
            </a:r>
          </a:p>
        </p:txBody>
      </p:sp>
      <p:sp>
        <p:nvSpPr>
          <p:cNvPr id="4" name="Footer Placeholder 4">
            <a:extLst>
              <a:ext uri="{FF2B5EF4-FFF2-40B4-BE49-F238E27FC236}">
                <a16:creationId xmlns:a16="http://schemas.microsoft.com/office/drawing/2014/main" id="{42848E2F-5C91-E92A-3C86-6EF63890E0A9}"/>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3816633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9857CBF-7CA0-0A56-6F28-633958777D31}"/>
              </a:ext>
            </a:extLst>
          </p:cNvPr>
          <p:cNvSpPr>
            <a:spLocks noGrp="1"/>
          </p:cNvSpPr>
          <p:nvPr>
            <p:ph type="title"/>
          </p:nvPr>
        </p:nvSpPr>
        <p:spPr>
          <a:xfrm>
            <a:off x="326848" y="288389"/>
            <a:ext cx="11557175" cy="1232435"/>
          </a:xfrm>
        </p:spPr>
        <p:txBody>
          <a:bodyPr/>
          <a:lstStyle/>
          <a:p>
            <a:r>
              <a:rPr lang="en-US" dirty="0"/>
              <a:t>Why Retirement Guidance Needs a New Model</a:t>
            </a:r>
          </a:p>
        </p:txBody>
      </p:sp>
      <p:sp>
        <p:nvSpPr>
          <p:cNvPr id="4" name="Content Placeholder 3">
            <a:extLst>
              <a:ext uri="{FF2B5EF4-FFF2-40B4-BE49-F238E27FC236}">
                <a16:creationId xmlns:a16="http://schemas.microsoft.com/office/drawing/2014/main" id="{12F98457-76D4-3045-A800-E87E0869B164}"/>
              </a:ext>
            </a:extLst>
          </p:cNvPr>
          <p:cNvSpPr>
            <a:spLocks noGrp="1"/>
          </p:cNvSpPr>
          <p:nvPr>
            <p:ph idx="1"/>
          </p:nvPr>
        </p:nvSpPr>
        <p:spPr>
          <a:xfrm>
            <a:off x="352424" y="1493113"/>
            <a:ext cx="6435834" cy="4351338"/>
          </a:xfrm>
        </p:spPr>
        <p:txBody>
          <a:bodyPr/>
          <a:lstStyle/>
          <a:p>
            <a:r>
              <a:rPr lang="en-US" b="1" dirty="0"/>
              <a:t>Growing guidance gap</a:t>
            </a:r>
          </a:p>
          <a:p>
            <a:pPr lvl="1"/>
            <a:r>
              <a:rPr lang="en-US" dirty="0"/>
              <a:t>With more Australians retiring (2.5 million+ in the next decade) and fewer advisers, many retirees risk not getting the help they need. Funds see the need to scale guidance, beyond traditional one-off advice.</a:t>
            </a:r>
          </a:p>
          <a:p>
            <a:pPr lvl="1"/>
            <a:endParaRPr lang="en-US" dirty="0"/>
          </a:p>
          <a:p>
            <a:pPr lvl="1"/>
            <a:r>
              <a:rPr lang="en-US" b="1" dirty="0"/>
              <a:t>Rising expectations</a:t>
            </a:r>
          </a:p>
          <a:p>
            <a:pPr lvl="1"/>
            <a:r>
              <a:rPr lang="en-US" dirty="0"/>
              <a:t>Today’s retirees expect </a:t>
            </a:r>
            <a:r>
              <a:rPr lang="en-US" dirty="0" err="1"/>
              <a:t>personalised</a:t>
            </a:r>
            <a:r>
              <a:rPr lang="en-US" dirty="0"/>
              <a:t>, timely support – not just generic brochures. Our members tell us that retirement is a service (engagement, education, advice), not just a product. They want clear, relevant nudges at key moments, in plain language.</a:t>
            </a:r>
          </a:p>
          <a:p>
            <a:pPr lvl="1"/>
            <a:endParaRPr lang="en-US" dirty="0"/>
          </a:p>
          <a:p>
            <a:pPr lvl="1"/>
            <a:r>
              <a:rPr lang="en-US" b="1" dirty="0"/>
              <a:t>AI as an enabler</a:t>
            </a:r>
          </a:p>
          <a:p>
            <a:pPr lvl="1"/>
            <a:r>
              <a:rPr lang="en-US" dirty="0"/>
              <a:t>Always-on AI can fill the gap between human interactions, delivering proactive insights (like “future-self” scenario projections) and gentle nudges when it matters. This turns retirement planning from a static “set and forget” into a continuous, adaptive journey that scales across thousands of members.</a:t>
            </a:r>
          </a:p>
        </p:txBody>
      </p:sp>
      <p:sp>
        <p:nvSpPr>
          <p:cNvPr id="5" name="Slide Number Placeholder 4">
            <a:extLst>
              <a:ext uri="{FF2B5EF4-FFF2-40B4-BE49-F238E27FC236}">
                <a16:creationId xmlns:a16="http://schemas.microsoft.com/office/drawing/2014/main" id="{3C2B1F90-91EE-E1EB-8D5A-0B2FDDC19B11}"/>
              </a:ext>
            </a:extLst>
          </p:cNvPr>
          <p:cNvSpPr>
            <a:spLocks noGrp="1"/>
          </p:cNvSpPr>
          <p:nvPr>
            <p:ph type="sldNum" sz="quarter" idx="12"/>
          </p:nvPr>
        </p:nvSpPr>
        <p:spPr/>
        <p:txBody>
          <a:bodyPr/>
          <a:lstStyle/>
          <a:p>
            <a:fld id="{741AFF56-1126-4107-9C02-BC0EFBF16431}" type="slidenum">
              <a:rPr lang="en-GB" smtClean="0"/>
              <a:pPr/>
              <a:t>4</a:t>
            </a:fld>
            <a:endParaRPr lang="en-GB" dirty="0"/>
          </a:p>
        </p:txBody>
      </p:sp>
      <p:sp>
        <p:nvSpPr>
          <p:cNvPr id="2" name="Footer Placeholder 4">
            <a:extLst>
              <a:ext uri="{FF2B5EF4-FFF2-40B4-BE49-F238E27FC236}">
                <a16:creationId xmlns:a16="http://schemas.microsoft.com/office/drawing/2014/main" id="{37CE5CA2-F18E-5F30-BE5E-28AAC6CB15B3}"/>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pic>
        <p:nvPicPr>
          <p:cNvPr id="17" name="Picture 16" descr="A person and person hugging">
            <a:extLst>
              <a:ext uri="{FF2B5EF4-FFF2-40B4-BE49-F238E27FC236}">
                <a16:creationId xmlns:a16="http://schemas.microsoft.com/office/drawing/2014/main" id="{0C6534B0-AC75-C93F-5599-22E90AC9B632}"/>
              </a:ext>
            </a:extLst>
          </p:cNvPr>
          <p:cNvPicPr>
            <a:picLocks noChangeAspect="1"/>
          </p:cNvPicPr>
          <p:nvPr/>
        </p:nvPicPr>
        <p:blipFill>
          <a:blip r:embed="rId2">
            <a:extLst>
              <a:ext uri="{28A0092B-C50C-407E-A947-70E740481C1C}">
                <a14:useLocalDpi xmlns:a14="http://schemas.microsoft.com/office/drawing/2010/main" val="0"/>
              </a:ext>
            </a:extLst>
          </a:blip>
          <a:srcRect r="5541"/>
          <a:stretch>
            <a:fillRect/>
          </a:stretch>
        </p:blipFill>
        <p:spPr>
          <a:xfrm>
            <a:off x="7988300" y="1559987"/>
            <a:ext cx="4203700" cy="5298012"/>
          </a:xfrm>
          <a:prstGeom prst="rect">
            <a:avLst/>
          </a:prstGeom>
        </p:spPr>
      </p:pic>
      <p:sp>
        <p:nvSpPr>
          <p:cNvPr id="6" name="Slide Number Placeholder 3">
            <a:extLst>
              <a:ext uri="{FF2B5EF4-FFF2-40B4-BE49-F238E27FC236}">
                <a16:creationId xmlns:a16="http://schemas.microsoft.com/office/drawing/2014/main" id="{BF407337-2CE0-FE53-E11C-BE57086BFCB8}"/>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pPr/>
              <a:t>4</a:t>
            </a:fld>
            <a:endParaRPr lang="en-GB"/>
          </a:p>
        </p:txBody>
      </p:sp>
    </p:spTree>
    <p:extLst>
      <p:ext uri="{BB962C8B-B14F-4D97-AF65-F5344CB8AC3E}">
        <p14:creationId xmlns:p14="http://schemas.microsoft.com/office/powerpoint/2010/main" val="3741999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15EC5-01CA-3B46-D848-94BBA993CF5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ADF4AB-8BD2-5EA2-2061-A2C21390E65C}"/>
              </a:ext>
            </a:extLst>
          </p:cNvPr>
          <p:cNvSpPr>
            <a:spLocks noGrp="1"/>
          </p:cNvSpPr>
          <p:nvPr>
            <p:ph type="title"/>
          </p:nvPr>
        </p:nvSpPr>
        <p:spPr>
          <a:xfrm>
            <a:off x="352424" y="260678"/>
            <a:ext cx="11528424" cy="1232435"/>
          </a:xfrm>
        </p:spPr>
        <p:txBody>
          <a:bodyPr/>
          <a:lstStyle/>
          <a:p>
            <a:r>
              <a:rPr lang="en-US" dirty="0"/>
              <a:t>Evolving Regulatory Expectations – Raising the Bar on Retirement Support</a:t>
            </a:r>
          </a:p>
        </p:txBody>
      </p:sp>
      <p:sp>
        <p:nvSpPr>
          <p:cNvPr id="5" name="Slide Number Placeholder 4">
            <a:extLst>
              <a:ext uri="{FF2B5EF4-FFF2-40B4-BE49-F238E27FC236}">
                <a16:creationId xmlns:a16="http://schemas.microsoft.com/office/drawing/2014/main" id="{55CC684D-3CA8-D867-1861-8773A532130C}"/>
              </a:ext>
            </a:extLst>
          </p:cNvPr>
          <p:cNvSpPr>
            <a:spLocks noGrp="1"/>
          </p:cNvSpPr>
          <p:nvPr>
            <p:ph type="sldNum" sz="quarter" idx="12"/>
          </p:nvPr>
        </p:nvSpPr>
        <p:spPr/>
        <p:txBody>
          <a:bodyPr/>
          <a:lstStyle/>
          <a:p>
            <a:fld id="{741AFF56-1126-4107-9C02-BC0EFBF16431}" type="slidenum">
              <a:rPr lang="en-GB" smtClean="0"/>
              <a:pPr/>
              <a:t>5</a:t>
            </a:fld>
            <a:endParaRPr lang="en-GB" dirty="0"/>
          </a:p>
        </p:txBody>
      </p:sp>
      <p:sp>
        <p:nvSpPr>
          <p:cNvPr id="2" name="Footer Placeholder 4">
            <a:extLst>
              <a:ext uri="{FF2B5EF4-FFF2-40B4-BE49-F238E27FC236}">
                <a16:creationId xmlns:a16="http://schemas.microsoft.com/office/drawing/2014/main" id="{1C06859D-D4A8-F33C-6ECB-3767D5C144AF}"/>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aphicFrame>
        <p:nvGraphicFramePr>
          <p:cNvPr id="16" name="Content Placeholder 5" descr="Basic Timeline">
            <a:extLst>
              <a:ext uri="{FF2B5EF4-FFF2-40B4-BE49-F238E27FC236}">
                <a16:creationId xmlns:a16="http://schemas.microsoft.com/office/drawing/2014/main" id="{9D7DFEDF-5687-D951-1C56-B4F2CAFFF72B}"/>
              </a:ext>
            </a:extLst>
          </p:cNvPr>
          <p:cNvGraphicFramePr>
            <a:graphicFrameLocks/>
          </p:cNvGraphicFramePr>
          <p:nvPr>
            <p:extLst>
              <p:ext uri="{D42A27DB-BD31-4B8C-83A1-F6EECF244321}">
                <p14:modId xmlns:p14="http://schemas.microsoft.com/office/powerpoint/2010/main" val="1399613705"/>
              </p:ext>
              <p:ext uri="{E7BDC344-281C-4309-B0C6-D0EE65EED2A8}">
                <p202:designPr xmlns:p202="http://schemas.microsoft.com/office/powerpoint/2020/02/main">
                  <p202:designTagLst>
                    <p202:designTag name="ARCH:1:CLS" val="SmartArt"/>
                    <p202:designTag name="ARCH:1:VSVAR" val="Timeline"/>
                  </p202:designTagLst>
                </p202:designPr>
              </p:ext>
            </p:extLst>
          </p:nvPr>
        </p:nvGraphicFramePr>
        <p:xfrm>
          <a:off x="352425" y="1520824"/>
          <a:ext cx="11528425" cy="5027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Slide Number Placeholder 3">
            <a:extLst>
              <a:ext uri="{FF2B5EF4-FFF2-40B4-BE49-F238E27FC236}">
                <a16:creationId xmlns:a16="http://schemas.microsoft.com/office/drawing/2014/main" id="{E7CEDCDD-50F9-0CFA-73B2-AA93913D099C}"/>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5</a:t>
            </a:fld>
            <a:endParaRPr lang="en-GB" dirty="0">
              <a:solidFill>
                <a:schemeClr val="bg2">
                  <a:lumMod val="90000"/>
                </a:schemeClr>
              </a:solidFill>
            </a:endParaRPr>
          </a:p>
        </p:txBody>
      </p:sp>
    </p:spTree>
    <p:extLst>
      <p:ext uri="{BB962C8B-B14F-4D97-AF65-F5344CB8AC3E}">
        <p14:creationId xmlns:p14="http://schemas.microsoft.com/office/powerpoint/2010/main" val="30316282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032731-3679-AF36-AD8A-9018AE5CEC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CCB6A2-5317-81AD-2BFC-1C6FEF54E693}"/>
              </a:ext>
            </a:extLst>
          </p:cNvPr>
          <p:cNvSpPr>
            <a:spLocks noGrp="1"/>
          </p:cNvSpPr>
          <p:nvPr>
            <p:ph type="title"/>
          </p:nvPr>
        </p:nvSpPr>
        <p:spPr>
          <a:xfrm>
            <a:off x="318999" y="1965804"/>
            <a:ext cx="11554001" cy="1220996"/>
          </a:xfrm>
        </p:spPr>
        <p:txBody>
          <a:bodyPr/>
          <a:lstStyle/>
          <a:p>
            <a:pPr algn="ctr"/>
            <a:r>
              <a:rPr lang="en-US" dirty="0"/>
              <a:t>Building the Intelligence Foundation</a:t>
            </a:r>
            <a:br>
              <a:rPr lang="en-US" dirty="0"/>
            </a:br>
            <a:r>
              <a:rPr lang="en-US" sz="3200" dirty="0"/>
              <a:t>From fragmented data to real-time insights and responsible AI</a:t>
            </a:r>
            <a:br>
              <a:rPr lang="en-US" dirty="0"/>
            </a:br>
            <a:br>
              <a:rPr lang="en-US" dirty="0"/>
            </a:br>
            <a:endParaRPr lang="en-US" dirty="0"/>
          </a:p>
        </p:txBody>
      </p:sp>
      <p:sp>
        <p:nvSpPr>
          <p:cNvPr id="3" name="Text Placeholder 2">
            <a:extLst>
              <a:ext uri="{FF2B5EF4-FFF2-40B4-BE49-F238E27FC236}">
                <a16:creationId xmlns:a16="http://schemas.microsoft.com/office/drawing/2014/main" id="{6D8299A5-1321-C099-9419-40AB4530233D}"/>
              </a:ext>
            </a:extLst>
          </p:cNvPr>
          <p:cNvSpPr>
            <a:spLocks noGrp="1"/>
          </p:cNvSpPr>
          <p:nvPr>
            <p:ph type="body" sz="quarter" idx="10"/>
          </p:nvPr>
        </p:nvSpPr>
        <p:spPr/>
        <p:txBody>
          <a:bodyPr/>
          <a:lstStyle/>
          <a:p>
            <a:r>
              <a:rPr lang="en-US" dirty="0"/>
              <a:t>02</a:t>
            </a:r>
          </a:p>
        </p:txBody>
      </p:sp>
      <p:sp>
        <p:nvSpPr>
          <p:cNvPr id="4" name="Footer Placeholder 4">
            <a:extLst>
              <a:ext uri="{FF2B5EF4-FFF2-40B4-BE49-F238E27FC236}">
                <a16:creationId xmlns:a16="http://schemas.microsoft.com/office/drawing/2014/main" id="{F2B8B410-1114-D781-8EBA-16589FE441E2}"/>
              </a:ext>
            </a:extLst>
          </p:cNvPr>
          <p:cNvSpPr>
            <a:spLocks noGrp="1"/>
          </p:cNvSpPr>
          <p:nvPr>
            <p:ph type="ftr" sz="quarter" idx="3"/>
          </p:nvPr>
        </p:nvSpPr>
        <p:spPr>
          <a:xfrm>
            <a:off x="4038600" y="6400800"/>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t>Presented at the 2026 All Actuaries Summit</a:t>
            </a:r>
          </a:p>
        </p:txBody>
      </p:sp>
    </p:spTree>
    <p:extLst>
      <p:ext uri="{BB962C8B-B14F-4D97-AF65-F5344CB8AC3E}">
        <p14:creationId xmlns:p14="http://schemas.microsoft.com/office/powerpoint/2010/main" val="1712881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097B5-9AC7-98D7-C352-A7D489E44E0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E438E1D-36E4-57A7-865F-AB95DF673FC5}"/>
              </a:ext>
            </a:extLst>
          </p:cNvPr>
          <p:cNvSpPr>
            <a:spLocks noGrp="1"/>
          </p:cNvSpPr>
          <p:nvPr>
            <p:ph type="title"/>
          </p:nvPr>
        </p:nvSpPr>
        <p:spPr>
          <a:xfrm>
            <a:off x="352423" y="260679"/>
            <a:ext cx="11474495" cy="524256"/>
          </a:xfrm>
        </p:spPr>
        <p:txBody>
          <a:bodyPr/>
          <a:lstStyle/>
          <a:p>
            <a:r>
              <a:rPr lang="en-US" dirty="0"/>
              <a:t>Customer 360: The Foundation for Personalised Guidance</a:t>
            </a:r>
          </a:p>
        </p:txBody>
      </p:sp>
      <p:sp>
        <p:nvSpPr>
          <p:cNvPr id="5" name="Slide Number Placeholder 4">
            <a:extLst>
              <a:ext uri="{FF2B5EF4-FFF2-40B4-BE49-F238E27FC236}">
                <a16:creationId xmlns:a16="http://schemas.microsoft.com/office/drawing/2014/main" id="{BFE0BEE8-B278-31A2-5133-BAF75F8848C3}"/>
              </a:ext>
            </a:extLst>
          </p:cNvPr>
          <p:cNvSpPr>
            <a:spLocks noGrp="1"/>
          </p:cNvSpPr>
          <p:nvPr>
            <p:ph type="sldNum" sz="quarter" idx="12"/>
          </p:nvPr>
        </p:nvSpPr>
        <p:spPr/>
        <p:txBody>
          <a:bodyPr/>
          <a:lstStyle/>
          <a:p>
            <a:fld id="{741AFF56-1126-4107-9C02-BC0EFBF16431}" type="slidenum">
              <a:rPr lang="en-GB" smtClean="0"/>
              <a:pPr/>
              <a:t>7</a:t>
            </a:fld>
            <a:endParaRPr lang="en-GB" dirty="0"/>
          </a:p>
        </p:txBody>
      </p:sp>
      <p:sp>
        <p:nvSpPr>
          <p:cNvPr id="2" name="Footer Placeholder 4">
            <a:extLst>
              <a:ext uri="{FF2B5EF4-FFF2-40B4-BE49-F238E27FC236}">
                <a16:creationId xmlns:a16="http://schemas.microsoft.com/office/drawing/2014/main" id="{B8E3B2DD-5B61-76C3-4D40-05AD8A2A9F86}"/>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grpSp>
        <p:nvGrpSpPr>
          <p:cNvPr id="6" name="Group 5">
            <a:extLst>
              <a:ext uri="{FF2B5EF4-FFF2-40B4-BE49-F238E27FC236}">
                <a16:creationId xmlns:a16="http://schemas.microsoft.com/office/drawing/2014/main" id="{496126FD-1368-6AAB-3611-BB5CB3BCE21B}"/>
              </a:ext>
            </a:extLst>
          </p:cNvPr>
          <p:cNvGrpSpPr/>
          <p:nvPr/>
        </p:nvGrpSpPr>
        <p:grpSpPr>
          <a:xfrm>
            <a:off x="6056142" y="1428530"/>
            <a:ext cx="4996781" cy="5030137"/>
            <a:chOff x="2972485" y="317500"/>
            <a:chExt cx="5770584" cy="5787906"/>
          </a:xfrm>
        </p:grpSpPr>
        <p:sp>
          <p:nvSpPr>
            <p:cNvPr id="7" name="Freeform 10">
              <a:extLst>
                <a:ext uri="{FF2B5EF4-FFF2-40B4-BE49-F238E27FC236}">
                  <a16:creationId xmlns:a16="http://schemas.microsoft.com/office/drawing/2014/main" id="{2DE97FD5-2E4E-BEA6-7E75-34369D1E014F}"/>
                </a:ext>
              </a:extLst>
            </p:cNvPr>
            <p:cNvSpPr/>
            <p:nvPr/>
          </p:nvSpPr>
          <p:spPr>
            <a:xfrm rot="18900000">
              <a:off x="3448930" y="780637"/>
              <a:ext cx="5294139" cy="5296724"/>
            </a:xfrm>
            <a:custGeom>
              <a:avLst/>
              <a:gdLst>
                <a:gd name="connsiteX0" fmla="*/ 3844471 w 3844471"/>
                <a:gd name="connsiteY0" fmla="*/ 1923174 h 3846348"/>
                <a:gd name="connsiteX1" fmla="*/ 1922235 w 3844471"/>
                <a:gd name="connsiteY1" fmla="*/ 3846349 h 3846348"/>
                <a:gd name="connsiteX2" fmla="*/ 0 w 3844471"/>
                <a:gd name="connsiteY2" fmla="*/ 1923175 h 3846348"/>
                <a:gd name="connsiteX3" fmla="*/ 1922235 w 3844471"/>
                <a:gd name="connsiteY3" fmla="*/ 0 h 3846348"/>
                <a:gd name="connsiteX4" fmla="*/ 3844471 w 3844471"/>
                <a:gd name="connsiteY4" fmla="*/ 1923174 h 38463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44471" h="3846348">
                  <a:moveTo>
                    <a:pt x="3844471" y="1923174"/>
                  </a:moveTo>
                  <a:cubicBezTo>
                    <a:pt x="3844471" y="2985315"/>
                    <a:pt x="2983857" y="3846349"/>
                    <a:pt x="1922235" y="3846349"/>
                  </a:cubicBezTo>
                  <a:cubicBezTo>
                    <a:pt x="860614" y="3846349"/>
                    <a:pt x="0" y="2985315"/>
                    <a:pt x="0" y="1923175"/>
                  </a:cubicBezTo>
                  <a:cubicBezTo>
                    <a:pt x="0" y="861035"/>
                    <a:pt x="860614" y="0"/>
                    <a:pt x="1922235" y="0"/>
                  </a:cubicBezTo>
                  <a:cubicBezTo>
                    <a:pt x="2983857" y="0"/>
                    <a:pt x="3844471" y="861035"/>
                    <a:pt x="3844471" y="1923174"/>
                  </a:cubicBezTo>
                  <a:close/>
                </a:path>
              </a:pathLst>
            </a:custGeom>
            <a:noFill/>
            <a:ln w="9525" cap="flat">
              <a:solidFill>
                <a:schemeClr val="accent6"/>
              </a:solidFill>
              <a:prstDash val="solid"/>
              <a:miter/>
            </a:ln>
          </p:spPr>
          <p:txBody>
            <a:bodyPr rtlCol="0" anchor="ctr"/>
            <a:lstStyle/>
            <a:p>
              <a:endParaRPr lang="en-US"/>
            </a:p>
          </p:txBody>
        </p:sp>
        <p:grpSp>
          <p:nvGrpSpPr>
            <p:cNvPr id="8" name="Group 7">
              <a:extLst>
                <a:ext uri="{FF2B5EF4-FFF2-40B4-BE49-F238E27FC236}">
                  <a16:creationId xmlns:a16="http://schemas.microsoft.com/office/drawing/2014/main" id="{5780024D-C4BD-2621-9131-8A0F321F2BEC}"/>
                </a:ext>
              </a:extLst>
            </p:cNvPr>
            <p:cNvGrpSpPr/>
            <p:nvPr/>
          </p:nvGrpSpPr>
          <p:grpSpPr>
            <a:xfrm>
              <a:off x="2972485" y="317500"/>
              <a:ext cx="5665420" cy="5787906"/>
              <a:chOff x="2972485" y="317500"/>
              <a:chExt cx="5665420" cy="5787906"/>
            </a:xfrm>
          </p:grpSpPr>
          <p:grpSp>
            <p:nvGrpSpPr>
              <p:cNvPr id="9" name="Group 8">
                <a:extLst>
                  <a:ext uri="{FF2B5EF4-FFF2-40B4-BE49-F238E27FC236}">
                    <a16:creationId xmlns:a16="http://schemas.microsoft.com/office/drawing/2014/main" id="{8BDC0EA2-8745-67B4-C7CC-CE70F89D7C3D}"/>
                  </a:ext>
                </a:extLst>
              </p:cNvPr>
              <p:cNvGrpSpPr/>
              <p:nvPr/>
            </p:nvGrpSpPr>
            <p:grpSpPr>
              <a:xfrm>
                <a:off x="3059887" y="346888"/>
                <a:ext cx="5548736" cy="5671164"/>
                <a:chOff x="3059887" y="346888"/>
                <a:chExt cx="5548736" cy="5671164"/>
              </a:xfrm>
            </p:grpSpPr>
            <p:sp>
              <p:nvSpPr>
                <p:cNvPr id="92" name="Freeform 8">
                  <a:extLst>
                    <a:ext uri="{FF2B5EF4-FFF2-40B4-BE49-F238E27FC236}">
                      <a16:creationId xmlns:a16="http://schemas.microsoft.com/office/drawing/2014/main" id="{DC02AD10-1241-972D-B809-B029AD119AA7}"/>
                    </a:ext>
                  </a:extLst>
                </p:cNvPr>
                <p:cNvSpPr/>
                <p:nvPr/>
              </p:nvSpPr>
              <p:spPr>
                <a:xfrm>
                  <a:off x="5599577" y="2913782"/>
                  <a:ext cx="1068280" cy="1068802"/>
                </a:xfrm>
                <a:custGeom>
                  <a:avLst/>
                  <a:gdLst>
                    <a:gd name="connsiteX0" fmla="*/ 387880 w 775758"/>
                    <a:gd name="connsiteY0" fmla="*/ 776138 h 776137"/>
                    <a:gd name="connsiteX1" fmla="*/ 775759 w 775758"/>
                    <a:gd name="connsiteY1" fmla="*/ 388069 h 776137"/>
                    <a:gd name="connsiteX2" fmla="*/ 387880 w 775758"/>
                    <a:gd name="connsiteY2" fmla="*/ 0 h 776137"/>
                    <a:gd name="connsiteX3" fmla="*/ 0 w 775758"/>
                    <a:gd name="connsiteY3" fmla="*/ 388069 h 776137"/>
                    <a:gd name="connsiteX4" fmla="*/ 387880 w 775758"/>
                    <a:gd name="connsiteY4" fmla="*/ 776138 h 7761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5758" h="776137">
                      <a:moveTo>
                        <a:pt x="387880" y="776138"/>
                      </a:moveTo>
                      <a:cubicBezTo>
                        <a:pt x="602103" y="776138"/>
                        <a:pt x="775759" y="602397"/>
                        <a:pt x="775759" y="388069"/>
                      </a:cubicBezTo>
                      <a:cubicBezTo>
                        <a:pt x="775759" y="173741"/>
                        <a:pt x="602103" y="0"/>
                        <a:pt x="387880" y="0"/>
                      </a:cubicBezTo>
                      <a:cubicBezTo>
                        <a:pt x="173656" y="0"/>
                        <a:pt x="0" y="173741"/>
                        <a:pt x="0" y="388069"/>
                      </a:cubicBezTo>
                      <a:cubicBezTo>
                        <a:pt x="0" y="602397"/>
                        <a:pt x="173656" y="776138"/>
                        <a:pt x="387880" y="776138"/>
                      </a:cubicBezTo>
                      <a:close/>
                    </a:path>
                  </a:pathLst>
                </a:custGeom>
                <a:noFill/>
                <a:ln w="9525" cap="flat">
                  <a:solidFill>
                    <a:schemeClr val="accent6"/>
                  </a:solidFill>
                  <a:prstDash val="solid"/>
                  <a:miter/>
                </a:ln>
              </p:spPr>
              <p:txBody>
                <a:bodyPr rtlCol="0" anchor="ctr"/>
                <a:lstStyle/>
                <a:p>
                  <a:endParaRPr lang="en-US"/>
                </a:p>
              </p:txBody>
            </p:sp>
            <p:sp>
              <p:nvSpPr>
                <p:cNvPr id="93" name="Freeform 9">
                  <a:extLst>
                    <a:ext uri="{FF2B5EF4-FFF2-40B4-BE49-F238E27FC236}">
                      <a16:creationId xmlns:a16="http://schemas.microsoft.com/office/drawing/2014/main" id="{BF444900-D525-FF59-10FC-24B92F8C1DDB}"/>
                    </a:ext>
                  </a:extLst>
                </p:cNvPr>
                <p:cNvSpPr/>
                <p:nvPr/>
              </p:nvSpPr>
              <p:spPr>
                <a:xfrm rot="16208681">
                  <a:off x="4558117" y="1871812"/>
                  <a:ext cx="3151330" cy="3152870"/>
                </a:xfrm>
                <a:custGeom>
                  <a:avLst/>
                  <a:gdLst>
                    <a:gd name="connsiteX0" fmla="*/ 2288418 w 2288417"/>
                    <a:gd name="connsiteY0" fmla="*/ 1144768 h 2289535"/>
                    <a:gd name="connsiteX1" fmla="*/ 1144209 w 2288417"/>
                    <a:gd name="connsiteY1" fmla="*/ 2289535 h 2289535"/>
                    <a:gd name="connsiteX2" fmla="*/ 0 w 2288417"/>
                    <a:gd name="connsiteY2" fmla="*/ 1144768 h 2289535"/>
                    <a:gd name="connsiteX3" fmla="*/ 1144209 w 2288417"/>
                    <a:gd name="connsiteY3" fmla="*/ 0 h 2289535"/>
                    <a:gd name="connsiteX4" fmla="*/ 2288418 w 2288417"/>
                    <a:gd name="connsiteY4" fmla="*/ 1144768 h 22895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17" h="2289535">
                      <a:moveTo>
                        <a:pt x="2288418" y="1144768"/>
                      </a:moveTo>
                      <a:cubicBezTo>
                        <a:pt x="2288418" y="1777005"/>
                        <a:pt x="1776138" y="2289535"/>
                        <a:pt x="1144209" y="2289535"/>
                      </a:cubicBezTo>
                      <a:cubicBezTo>
                        <a:pt x="512280" y="2289535"/>
                        <a:pt x="0" y="1777005"/>
                        <a:pt x="0" y="1144768"/>
                      </a:cubicBezTo>
                      <a:cubicBezTo>
                        <a:pt x="0" y="512530"/>
                        <a:pt x="512280" y="0"/>
                        <a:pt x="1144209" y="0"/>
                      </a:cubicBezTo>
                      <a:cubicBezTo>
                        <a:pt x="1776138" y="0"/>
                        <a:pt x="2288418" y="512530"/>
                        <a:pt x="2288418" y="1144768"/>
                      </a:cubicBezTo>
                      <a:close/>
                    </a:path>
                  </a:pathLst>
                </a:custGeom>
                <a:noFill/>
                <a:ln w="9525" cap="flat">
                  <a:solidFill>
                    <a:schemeClr val="accent6"/>
                  </a:solidFill>
                  <a:prstDash val="solid"/>
                  <a:miter/>
                </a:ln>
              </p:spPr>
              <p:txBody>
                <a:bodyPr rtlCol="0" anchor="ctr"/>
                <a:lstStyle/>
                <a:p>
                  <a:endParaRPr lang="en-US"/>
                </a:p>
              </p:txBody>
            </p:sp>
            <p:sp>
              <p:nvSpPr>
                <p:cNvPr id="94" name="Freeform 11">
                  <a:extLst>
                    <a:ext uri="{FF2B5EF4-FFF2-40B4-BE49-F238E27FC236}">
                      <a16:creationId xmlns:a16="http://schemas.microsoft.com/office/drawing/2014/main" id="{2A787178-CF7D-D98A-C74F-2A014DD83F87}"/>
                    </a:ext>
                  </a:extLst>
                </p:cNvPr>
                <p:cNvSpPr/>
                <p:nvPr/>
              </p:nvSpPr>
              <p:spPr>
                <a:xfrm>
                  <a:off x="3656560" y="1950454"/>
                  <a:ext cx="2477157" cy="1497820"/>
                </a:xfrm>
                <a:custGeom>
                  <a:avLst/>
                  <a:gdLst>
                    <a:gd name="connsiteX0" fmla="*/ 0 w 1798849"/>
                    <a:gd name="connsiteY0" fmla="*/ 0 h 1087679"/>
                    <a:gd name="connsiteX1" fmla="*/ 1798850 w 1798849"/>
                    <a:gd name="connsiteY1" fmla="*/ 1087680 h 1087679"/>
                  </a:gdLst>
                  <a:ahLst/>
                  <a:cxnLst>
                    <a:cxn ang="0">
                      <a:pos x="connsiteX0" y="connsiteY0"/>
                    </a:cxn>
                    <a:cxn ang="0">
                      <a:pos x="connsiteX1" y="connsiteY1"/>
                    </a:cxn>
                  </a:cxnLst>
                  <a:rect l="l" t="t" r="r" b="b"/>
                  <a:pathLst>
                    <a:path w="1798849" h="1087679">
                      <a:moveTo>
                        <a:pt x="0" y="0"/>
                      </a:moveTo>
                      <a:lnTo>
                        <a:pt x="1798850" y="1087680"/>
                      </a:lnTo>
                    </a:path>
                  </a:pathLst>
                </a:custGeom>
                <a:ln w="9525" cap="flat">
                  <a:solidFill>
                    <a:schemeClr val="accent6"/>
                  </a:solidFill>
                  <a:prstDash val="solid"/>
                  <a:miter/>
                </a:ln>
              </p:spPr>
              <p:txBody>
                <a:bodyPr rtlCol="0" anchor="ctr"/>
                <a:lstStyle/>
                <a:p>
                  <a:endParaRPr lang="en-US"/>
                </a:p>
              </p:txBody>
            </p:sp>
            <p:sp>
              <p:nvSpPr>
                <p:cNvPr id="95" name="Freeform 12">
                  <a:extLst>
                    <a:ext uri="{FF2B5EF4-FFF2-40B4-BE49-F238E27FC236}">
                      <a16:creationId xmlns:a16="http://schemas.microsoft.com/office/drawing/2014/main" id="{B93851C0-6CC7-91E3-8588-F361DB0766B3}"/>
                    </a:ext>
                  </a:extLst>
                </p:cNvPr>
                <p:cNvSpPr/>
                <p:nvPr/>
              </p:nvSpPr>
              <p:spPr>
                <a:xfrm>
                  <a:off x="3402194" y="2014459"/>
                  <a:ext cx="2725756" cy="1434265"/>
                </a:xfrm>
                <a:custGeom>
                  <a:avLst/>
                  <a:gdLst>
                    <a:gd name="connsiteX0" fmla="*/ 0 w 1979376"/>
                    <a:gd name="connsiteY0" fmla="*/ 0 h 1041527"/>
                    <a:gd name="connsiteX1" fmla="*/ 1979376 w 1979376"/>
                    <a:gd name="connsiteY1" fmla="*/ 1041528 h 1041527"/>
                  </a:gdLst>
                  <a:ahLst/>
                  <a:cxnLst>
                    <a:cxn ang="0">
                      <a:pos x="connsiteX0" y="connsiteY0"/>
                    </a:cxn>
                    <a:cxn ang="0">
                      <a:pos x="connsiteX1" y="connsiteY1"/>
                    </a:cxn>
                  </a:cxnLst>
                  <a:rect l="l" t="t" r="r" b="b"/>
                  <a:pathLst>
                    <a:path w="1979376" h="1041527">
                      <a:moveTo>
                        <a:pt x="0" y="0"/>
                      </a:moveTo>
                      <a:lnTo>
                        <a:pt x="1979376" y="1041528"/>
                      </a:lnTo>
                    </a:path>
                  </a:pathLst>
                </a:custGeom>
                <a:ln w="9525" cap="flat">
                  <a:solidFill>
                    <a:schemeClr val="accent6"/>
                  </a:solidFill>
                  <a:prstDash val="solid"/>
                  <a:miter/>
                </a:ln>
              </p:spPr>
              <p:txBody>
                <a:bodyPr rtlCol="0" anchor="ctr"/>
                <a:lstStyle/>
                <a:p>
                  <a:endParaRPr lang="en-US"/>
                </a:p>
              </p:txBody>
            </p:sp>
            <p:sp>
              <p:nvSpPr>
                <p:cNvPr id="96" name="Freeform 13">
                  <a:extLst>
                    <a:ext uri="{FF2B5EF4-FFF2-40B4-BE49-F238E27FC236}">
                      <a16:creationId xmlns:a16="http://schemas.microsoft.com/office/drawing/2014/main" id="{B92D024A-8D34-1C7F-8EE8-9160DDC49DD1}"/>
                    </a:ext>
                  </a:extLst>
                </p:cNvPr>
                <p:cNvSpPr/>
                <p:nvPr/>
              </p:nvSpPr>
              <p:spPr>
                <a:xfrm>
                  <a:off x="5577141" y="1587876"/>
                  <a:ext cx="556575" cy="1859767"/>
                </a:xfrm>
                <a:custGeom>
                  <a:avLst/>
                  <a:gdLst>
                    <a:gd name="connsiteX0" fmla="*/ 0 w 404171"/>
                    <a:gd name="connsiteY0" fmla="*/ 0 h 1350516"/>
                    <a:gd name="connsiteX1" fmla="*/ 404172 w 404171"/>
                    <a:gd name="connsiteY1" fmla="*/ 1350516 h 1350516"/>
                  </a:gdLst>
                  <a:ahLst/>
                  <a:cxnLst>
                    <a:cxn ang="0">
                      <a:pos x="connsiteX0" y="connsiteY0"/>
                    </a:cxn>
                    <a:cxn ang="0">
                      <a:pos x="connsiteX1" y="connsiteY1"/>
                    </a:cxn>
                  </a:cxnLst>
                  <a:rect l="l" t="t" r="r" b="b"/>
                  <a:pathLst>
                    <a:path w="404171" h="1350516">
                      <a:moveTo>
                        <a:pt x="0" y="0"/>
                      </a:moveTo>
                      <a:lnTo>
                        <a:pt x="404172" y="1350516"/>
                      </a:lnTo>
                    </a:path>
                  </a:pathLst>
                </a:custGeom>
                <a:ln w="9525" cap="flat">
                  <a:solidFill>
                    <a:schemeClr val="accent6"/>
                  </a:solidFill>
                  <a:prstDash val="solid"/>
                  <a:miter/>
                </a:ln>
              </p:spPr>
              <p:txBody>
                <a:bodyPr rtlCol="0" anchor="ctr"/>
                <a:lstStyle/>
                <a:p>
                  <a:endParaRPr lang="en-US"/>
                </a:p>
              </p:txBody>
            </p:sp>
            <p:sp>
              <p:nvSpPr>
                <p:cNvPr id="97" name="Freeform 14">
                  <a:extLst>
                    <a:ext uri="{FF2B5EF4-FFF2-40B4-BE49-F238E27FC236}">
                      <a16:creationId xmlns:a16="http://schemas.microsoft.com/office/drawing/2014/main" id="{AEE278E6-4112-5EE0-C8F2-CCEB54890D64}"/>
                    </a:ext>
                  </a:extLst>
                </p:cNvPr>
                <p:cNvSpPr/>
                <p:nvPr/>
              </p:nvSpPr>
              <p:spPr>
                <a:xfrm>
                  <a:off x="6134168" y="1877613"/>
                  <a:ext cx="554864" cy="1570660"/>
                </a:xfrm>
                <a:custGeom>
                  <a:avLst/>
                  <a:gdLst>
                    <a:gd name="connsiteX0" fmla="*/ 402929 w 402928"/>
                    <a:gd name="connsiteY0" fmla="*/ 0 h 1140574"/>
                    <a:gd name="connsiteX1" fmla="*/ 0 w 402928"/>
                    <a:gd name="connsiteY1" fmla="*/ 1140574 h 1140574"/>
                  </a:gdLst>
                  <a:ahLst/>
                  <a:cxnLst>
                    <a:cxn ang="0">
                      <a:pos x="connsiteX0" y="connsiteY0"/>
                    </a:cxn>
                    <a:cxn ang="0">
                      <a:pos x="connsiteX1" y="connsiteY1"/>
                    </a:cxn>
                  </a:cxnLst>
                  <a:rect l="l" t="t" r="r" b="b"/>
                  <a:pathLst>
                    <a:path w="402928" h="1140574">
                      <a:moveTo>
                        <a:pt x="402929" y="0"/>
                      </a:moveTo>
                      <a:lnTo>
                        <a:pt x="0" y="1140574"/>
                      </a:lnTo>
                    </a:path>
                  </a:pathLst>
                </a:custGeom>
                <a:ln w="9525" cap="flat">
                  <a:solidFill>
                    <a:schemeClr val="accent6"/>
                  </a:solidFill>
                  <a:prstDash val="solid"/>
                  <a:miter/>
                </a:ln>
              </p:spPr>
              <p:txBody>
                <a:bodyPr rtlCol="0" anchor="ctr"/>
                <a:lstStyle/>
                <a:p>
                  <a:endParaRPr lang="en-US"/>
                </a:p>
              </p:txBody>
            </p:sp>
            <p:sp>
              <p:nvSpPr>
                <p:cNvPr id="98" name="Freeform 15">
                  <a:extLst>
                    <a:ext uri="{FF2B5EF4-FFF2-40B4-BE49-F238E27FC236}">
                      <a16:creationId xmlns:a16="http://schemas.microsoft.com/office/drawing/2014/main" id="{E5F494B0-F4B9-7202-7CEC-C4E1D8A09AD3}"/>
                    </a:ext>
                  </a:extLst>
                </p:cNvPr>
                <p:cNvSpPr/>
                <p:nvPr/>
              </p:nvSpPr>
              <p:spPr>
                <a:xfrm>
                  <a:off x="5284661" y="3048554"/>
                  <a:ext cx="849056" cy="399719"/>
                </a:xfrm>
                <a:custGeom>
                  <a:avLst/>
                  <a:gdLst>
                    <a:gd name="connsiteX0" fmla="*/ 0 w 616563"/>
                    <a:gd name="connsiteY0" fmla="*/ 0 h 290266"/>
                    <a:gd name="connsiteX1" fmla="*/ 616564 w 616563"/>
                    <a:gd name="connsiteY1" fmla="*/ 290266 h 290266"/>
                  </a:gdLst>
                  <a:ahLst/>
                  <a:cxnLst>
                    <a:cxn ang="0">
                      <a:pos x="connsiteX0" y="connsiteY0"/>
                    </a:cxn>
                    <a:cxn ang="0">
                      <a:pos x="connsiteX1" y="connsiteY1"/>
                    </a:cxn>
                  </a:cxnLst>
                  <a:rect l="l" t="t" r="r" b="b"/>
                  <a:pathLst>
                    <a:path w="616563" h="290266">
                      <a:moveTo>
                        <a:pt x="0" y="0"/>
                      </a:moveTo>
                      <a:lnTo>
                        <a:pt x="616564" y="290266"/>
                      </a:lnTo>
                    </a:path>
                  </a:pathLst>
                </a:custGeom>
                <a:ln w="9525" cap="flat">
                  <a:solidFill>
                    <a:schemeClr val="accent6"/>
                  </a:solidFill>
                  <a:prstDash val="solid"/>
                  <a:miter/>
                </a:ln>
              </p:spPr>
              <p:txBody>
                <a:bodyPr rtlCol="0" anchor="ctr"/>
                <a:lstStyle/>
                <a:p>
                  <a:endParaRPr lang="en-US"/>
                </a:p>
              </p:txBody>
            </p:sp>
            <p:sp>
              <p:nvSpPr>
                <p:cNvPr id="99" name="Freeform 16">
                  <a:extLst>
                    <a:ext uri="{FF2B5EF4-FFF2-40B4-BE49-F238E27FC236}">
                      <a16:creationId xmlns:a16="http://schemas.microsoft.com/office/drawing/2014/main" id="{A9BA03B6-2826-CA7F-1CA4-102DDD6537CC}"/>
                    </a:ext>
                  </a:extLst>
                </p:cNvPr>
                <p:cNvSpPr/>
                <p:nvPr/>
              </p:nvSpPr>
              <p:spPr>
                <a:xfrm>
                  <a:off x="5292050" y="2855546"/>
                  <a:ext cx="841668" cy="593989"/>
                </a:xfrm>
                <a:custGeom>
                  <a:avLst/>
                  <a:gdLst>
                    <a:gd name="connsiteX0" fmla="*/ 0 w 611198"/>
                    <a:gd name="connsiteY0" fmla="*/ 0 h 431340"/>
                    <a:gd name="connsiteX1" fmla="*/ 611198 w 611198"/>
                    <a:gd name="connsiteY1" fmla="*/ 431340 h 431340"/>
                  </a:gdLst>
                  <a:ahLst/>
                  <a:cxnLst>
                    <a:cxn ang="0">
                      <a:pos x="connsiteX0" y="connsiteY0"/>
                    </a:cxn>
                    <a:cxn ang="0">
                      <a:pos x="connsiteX1" y="connsiteY1"/>
                    </a:cxn>
                  </a:cxnLst>
                  <a:rect l="l" t="t" r="r" b="b"/>
                  <a:pathLst>
                    <a:path w="611198" h="431340">
                      <a:moveTo>
                        <a:pt x="0" y="0"/>
                      </a:moveTo>
                      <a:lnTo>
                        <a:pt x="611198" y="431340"/>
                      </a:lnTo>
                    </a:path>
                  </a:pathLst>
                </a:custGeom>
                <a:ln w="9525" cap="flat">
                  <a:solidFill>
                    <a:schemeClr val="accent6"/>
                  </a:solidFill>
                  <a:prstDash val="solid"/>
                  <a:miter/>
                </a:ln>
              </p:spPr>
              <p:txBody>
                <a:bodyPr rtlCol="0" anchor="ctr"/>
                <a:lstStyle/>
                <a:p>
                  <a:endParaRPr lang="en-US"/>
                </a:p>
              </p:txBody>
            </p:sp>
            <p:sp>
              <p:nvSpPr>
                <p:cNvPr id="100" name="Freeform 17">
                  <a:extLst>
                    <a:ext uri="{FF2B5EF4-FFF2-40B4-BE49-F238E27FC236}">
                      <a16:creationId xmlns:a16="http://schemas.microsoft.com/office/drawing/2014/main" id="{E7CF5C13-886F-9D34-9B02-9C5937C94ED1}"/>
                    </a:ext>
                  </a:extLst>
                </p:cNvPr>
                <p:cNvSpPr/>
                <p:nvPr/>
              </p:nvSpPr>
              <p:spPr>
                <a:xfrm>
                  <a:off x="5110398" y="3446201"/>
                  <a:ext cx="1018453" cy="476526"/>
                </a:xfrm>
                <a:custGeom>
                  <a:avLst/>
                  <a:gdLst>
                    <a:gd name="connsiteX0" fmla="*/ 0 w 739575"/>
                    <a:gd name="connsiteY0" fmla="*/ 346041 h 346041"/>
                    <a:gd name="connsiteX1" fmla="*/ 739575 w 739575"/>
                    <a:gd name="connsiteY1" fmla="*/ 0 h 346041"/>
                  </a:gdLst>
                  <a:ahLst/>
                  <a:cxnLst>
                    <a:cxn ang="0">
                      <a:pos x="connsiteX0" y="connsiteY0"/>
                    </a:cxn>
                    <a:cxn ang="0">
                      <a:pos x="connsiteX1" y="connsiteY1"/>
                    </a:cxn>
                  </a:cxnLst>
                  <a:rect l="l" t="t" r="r" b="b"/>
                  <a:pathLst>
                    <a:path w="739575" h="346041">
                      <a:moveTo>
                        <a:pt x="0" y="346041"/>
                      </a:moveTo>
                      <a:lnTo>
                        <a:pt x="739575" y="0"/>
                      </a:lnTo>
                    </a:path>
                  </a:pathLst>
                </a:custGeom>
                <a:ln w="9525" cap="flat">
                  <a:solidFill>
                    <a:schemeClr val="accent6"/>
                  </a:solidFill>
                  <a:prstDash val="solid"/>
                  <a:miter/>
                </a:ln>
              </p:spPr>
              <p:txBody>
                <a:bodyPr rtlCol="0" anchor="ctr"/>
                <a:lstStyle/>
                <a:p>
                  <a:endParaRPr lang="en-US"/>
                </a:p>
              </p:txBody>
            </p:sp>
            <p:sp>
              <p:nvSpPr>
                <p:cNvPr id="101" name="Freeform 18">
                  <a:extLst>
                    <a:ext uri="{FF2B5EF4-FFF2-40B4-BE49-F238E27FC236}">
                      <a16:creationId xmlns:a16="http://schemas.microsoft.com/office/drawing/2014/main" id="{E14F6F15-6EA2-BAA5-82FC-036D76F6E67B}"/>
                    </a:ext>
                  </a:extLst>
                </p:cNvPr>
                <p:cNvSpPr/>
                <p:nvPr/>
              </p:nvSpPr>
              <p:spPr>
                <a:xfrm>
                  <a:off x="6129934" y="2270211"/>
                  <a:ext cx="1990501" cy="1181669"/>
                </a:xfrm>
                <a:custGeom>
                  <a:avLst/>
                  <a:gdLst>
                    <a:gd name="connsiteX0" fmla="*/ 1445453 w 1445452"/>
                    <a:gd name="connsiteY0" fmla="*/ 0 h 858098"/>
                    <a:gd name="connsiteX1" fmla="*/ 0 w 1445452"/>
                    <a:gd name="connsiteY1" fmla="*/ 858098 h 858098"/>
                  </a:gdLst>
                  <a:ahLst/>
                  <a:cxnLst>
                    <a:cxn ang="0">
                      <a:pos x="connsiteX0" y="connsiteY0"/>
                    </a:cxn>
                    <a:cxn ang="0">
                      <a:pos x="connsiteX1" y="connsiteY1"/>
                    </a:cxn>
                  </a:cxnLst>
                  <a:rect l="l" t="t" r="r" b="b"/>
                  <a:pathLst>
                    <a:path w="1445452" h="858098">
                      <a:moveTo>
                        <a:pt x="1445453" y="0"/>
                      </a:moveTo>
                      <a:lnTo>
                        <a:pt x="0" y="858098"/>
                      </a:lnTo>
                    </a:path>
                  </a:pathLst>
                </a:custGeom>
                <a:ln w="9525" cap="flat">
                  <a:solidFill>
                    <a:schemeClr val="accent6"/>
                  </a:solidFill>
                  <a:prstDash val="solid"/>
                  <a:miter/>
                </a:ln>
              </p:spPr>
              <p:txBody>
                <a:bodyPr rtlCol="0" anchor="ctr"/>
                <a:lstStyle/>
                <a:p>
                  <a:endParaRPr lang="en-US"/>
                </a:p>
              </p:txBody>
            </p:sp>
            <p:sp>
              <p:nvSpPr>
                <p:cNvPr id="102" name="Freeform 19">
                  <a:extLst>
                    <a:ext uri="{FF2B5EF4-FFF2-40B4-BE49-F238E27FC236}">
                      <a16:creationId xmlns:a16="http://schemas.microsoft.com/office/drawing/2014/main" id="{D11EC01D-E602-565C-99CE-F718380C3CED}"/>
                    </a:ext>
                  </a:extLst>
                </p:cNvPr>
                <p:cNvSpPr/>
                <p:nvPr/>
              </p:nvSpPr>
              <p:spPr>
                <a:xfrm>
                  <a:off x="4118977" y="3449536"/>
                  <a:ext cx="2011496" cy="6219"/>
                </a:xfrm>
                <a:custGeom>
                  <a:avLst/>
                  <a:gdLst>
                    <a:gd name="connsiteX0" fmla="*/ 0 w 1460698"/>
                    <a:gd name="connsiteY0" fmla="*/ 4517 h 4516"/>
                    <a:gd name="connsiteX1" fmla="*/ 1460699 w 1460698"/>
                    <a:gd name="connsiteY1" fmla="*/ 0 h 4516"/>
                  </a:gdLst>
                  <a:ahLst/>
                  <a:cxnLst>
                    <a:cxn ang="0">
                      <a:pos x="connsiteX0" y="connsiteY0"/>
                    </a:cxn>
                    <a:cxn ang="0">
                      <a:pos x="connsiteX1" y="connsiteY1"/>
                    </a:cxn>
                  </a:cxnLst>
                  <a:rect l="l" t="t" r="r" b="b"/>
                  <a:pathLst>
                    <a:path w="1460698" h="4516">
                      <a:moveTo>
                        <a:pt x="0" y="4517"/>
                      </a:moveTo>
                      <a:lnTo>
                        <a:pt x="1460699" y="0"/>
                      </a:lnTo>
                    </a:path>
                  </a:pathLst>
                </a:custGeom>
                <a:ln w="9525" cap="flat">
                  <a:solidFill>
                    <a:schemeClr val="accent6"/>
                  </a:solidFill>
                  <a:prstDash val="solid"/>
                  <a:miter/>
                </a:ln>
              </p:spPr>
              <p:txBody>
                <a:bodyPr rtlCol="0" anchor="ctr"/>
                <a:lstStyle/>
                <a:p>
                  <a:endParaRPr lang="en-US"/>
                </a:p>
              </p:txBody>
            </p:sp>
            <p:sp>
              <p:nvSpPr>
                <p:cNvPr id="103" name="Freeform 20">
                  <a:extLst>
                    <a:ext uri="{FF2B5EF4-FFF2-40B4-BE49-F238E27FC236}">
                      <a16:creationId xmlns:a16="http://schemas.microsoft.com/office/drawing/2014/main" id="{667C9EB5-3D1D-CD89-0E29-F8DC082B3C47}"/>
                    </a:ext>
                  </a:extLst>
                </p:cNvPr>
                <p:cNvSpPr/>
                <p:nvPr/>
              </p:nvSpPr>
              <p:spPr>
                <a:xfrm>
                  <a:off x="4561481" y="3449536"/>
                  <a:ext cx="1567731" cy="405759"/>
                </a:xfrm>
                <a:custGeom>
                  <a:avLst/>
                  <a:gdLst>
                    <a:gd name="connsiteX0" fmla="*/ 0 w 1138447"/>
                    <a:gd name="connsiteY0" fmla="*/ 294652 h 294652"/>
                    <a:gd name="connsiteX1" fmla="*/ 1138447 w 1138447"/>
                    <a:gd name="connsiteY1" fmla="*/ 0 h 294652"/>
                  </a:gdLst>
                  <a:ahLst/>
                  <a:cxnLst>
                    <a:cxn ang="0">
                      <a:pos x="connsiteX0" y="connsiteY0"/>
                    </a:cxn>
                    <a:cxn ang="0">
                      <a:pos x="connsiteX1" y="connsiteY1"/>
                    </a:cxn>
                  </a:cxnLst>
                  <a:rect l="l" t="t" r="r" b="b"/>
                  <a:pathLst>
                    <a:path w="1138447" h="294652">
                      <a:moveTo>
                        <a:pt x="0" y="294652"/>
                      </a:moveTo>
                      <a:lnTo>
                        <a:pt x="1138447" y="0"/>
                      </a:lnTo>
                    </a:path>
                  </a:pathLst>
                </a:custGeom>
                <a:ln w="9525" cap="flat">
                  <a:solidFill>
                    <a:schemeClr val="accent6"/>
                  </a:solidFill>
                  <a:prstDash val="solid"/>
                  <a:miter/>
                </a:ln>
              </p:spPr>
              <p:txBody>
                <a:bodyPr rtlCol="0" anchor="ctr"/>
                <a:lstStyle/>
                <a:p>
                  <a:endParaRPr lang="en-US"/>
                </a:p>
              </p:txBody>
            </p:sp>
            <p:sp>
              <p:nvSpPr>
                <p:cNvPr id="104" name="Freeform 21">
                  <a:extLst>
                    <a:ext uri="{FF2B5EF4-FFF2-40B4-BE49-F238E27FC236}">
                      <a16:creationId xmlns:a16="http://schemas.microsoft.com/office/drawing/2014/main" id="{B0A12E17-7BF9-50A4-B7E0-2B05EAC319F7}"/>
                    </a:ext>
                  </a:extLst>
                </p:cNvPr>
                <p:cNvSpPr/>
                <p:nvPr/>
              </p:nvSpPr>
              <p:spPr>
                <a:xfrm>
                  <a:off x="4560489" y="3451249"/>
                  <a:ext cx="1568632" cy="1025801"/>
                </a:xfrm>
                <a:custGeom>
                  <a:avLst/>
                  <a:gdLst>
                    <a:gd name="connsiteX0" fmla="*/ 0 w 1139101"/>
                    <a:gd name="connsiteY0" fmla="*/ 744911 h 744911"/>
                    <a:gd name="connsiteX1" fmla="*/ 1139101 w 1139101"/>
                    <a:gd name="connsiteY1" fmla="*/ 0 h 744911"/>
                  </a:gdLst>
                  <a:ahLst/>
                  <a:cxnLst>
                    <a:cxn ang="0">
                      <a:pos x="connsiteX0" y="connsiteY0"/>
                    </a:cxn>
                    <a:cxn ang="0">
                      <a:pos x="connsiteX1" y="connsiteY1"/>
                    </a:cxn>
                  </a:cxnLst>
                  <a:rect l="l" t="t" r="r" b="b"/>
                  <a:pathLst>
                    <a:path w="1139101" h="744911">
                      <a:moveTo>
                        <a:pt x="0" y="744911"/>
                      </a:moveTo>
                      <a:lnTo>
                        <a:pt x="1139101" y="0"/>
                      </a:lnTo>
                    </a:path>
                  </a:pathLst>
                </a:custGeom>
                <a:ln w="9525" cap="flat">
                  <a:solidFill>
                    <a:schemeClr val="accent6"/>
                  </a:solidFill>
                  <a:prstDash val="solid"/>
                  <a:miter/>
                </a:ln>
              </p:spPr>
              <p:txBody>
                <a:bodyPr rtlCol="0" anchor="ctr"/>
                <a:lstStyle/>
                <a:p>
                  <a:endParaRPr lang="en-US"/>
                </a:p>
              </p:txBody>
            </p:sp>
            <p:sp>
              <p:nvSpPr>
                <p:cNvPr id="105" name="Freeform 22">
                  <a:extLst>
                    <a:ext uri="{FF2B5EF4-FFF2-40B4-BE49-F238E27FC236}">
                      <a16:creationId xmlns:a16="http://schemas.microsoft.com/office/drawing/2014/main" id="{E3EB1E5F-175D-5845-61BE-C0F047808F0F}"/>
                    </a:ext>
                  </a:extLst>
                </p:cNvPr>
                <p:cNvSpPr/>
                <p:nvPr/>
              </p:nvSpPr>
              <p:spPr>
                <a:xfrm>
                  <a:off x="6129123" y="3448725"/>
                  <a:ext cx="1185146" cy="1450492"/>
                </a:xfrm>
                <a:custGeom>
                  <a:avLst/>
                  <a:gdLst>
                    <a:gd name="connsiteX0" fmla="*/ 860624 w 860623"/>
                    <a:gd name="connsiteY0" fmla="*/ 1053311 h 1053311"/>
                    <a:gd name="connsiteX1" fmla="*/ 0 w 860623"/>
                    <a:gd name="connsiteY1" fmla="*/ 0 h 1053311"/>
                  </a:gdLst>
                  <a:ahLst/>
                  <a:cxnLst>
                    <a:cxn ang="0">
                      <a:pos x="connsiteX0" y="connsiteY0"/>
                    </a:cxn>
                    <a:cxn ang="0">
                      <a:pos x="connsiteX1" y="connsiteY1"/>
                    </a:cxn>
                  </a:cxnLst>
                  <a:rect l="l" t="t" r="r" b="b"/>
                  <a:pathLst>
                    <a:path w="860623" h="1053311">
                      <a:moveTo>
                        <a:pt x="860624" y="1053311"/>
                      </a:moveTo>
                      <a:lnTo>
                        <a:pt x="0" y="0"/>
                      </a:lnTo>
                    </a:path>
                  </a:pathLst>
                </a:custGeom>
                <a:ln w="9525" cap="flat">
                  <a:solidFill>
                    <a:schemeClr val="accent6"/>
                  </a:solidFill>
                  <a:prstDash val="solid"/>
                  <a:miter/>
                </a:ln>
              </p:spPr>
              <p:txBody>
                <a:bodyPr rtlCol="0" anchor="ctr"/>
                <a:lstStyle/>
                <a:p>
                  <a:endParaRPr lang="en-US"/>
                </a:p>
              </p:txBody>
            </p:sp>
            <p:sp>
              <p:nvSpPr>
                <p:cNvPr id="106" name="Freeform 23">
                  <a:extLst>
                    <a:ext uri="{FF2B5EF4-FFF2-40B4-BE49-F238E27FC236}">
                      <a16:creationId xmlns:a16="http://schemas.microsoft.com/office/drawing/2014/main" id="{ABC50A0F-56B9-114D-7A93-F1F7C129ED6B}"/>
                    </a:ext>
                  </a:extLst>
                </p:cNvPr>
                <p:cNvSpPr/>
                <p:nvPr/>
              </p:nvSpPr>
              <p:spPr>
                <a:xfrm>
                  <a:off x="6131374" y="3451249"/>
                  <a:ext cx="1589897" cy="1285250"/>
                </a:xfrm>
                <a:custGeom>
                  <a:avLst/>
                  <a:gdLst>
                    <a:gd name="connsiteX0" fmla="*/ 1154543 w 1154543"/>
                    <a:gd name="connsiteY0" fmla="*/ 933316 h 933316"/>
                    <a:gd name="connsiteX1" fmla="*/ 0 w 1154543"/>
                    <a:gd name="connsiteY1" fmla="*/ 0 h 933316"/>
                  </a:gdLst>
                  <a:ahLst/>
                  <a:cxnLst>
                    <a:cxn ang="0">
                      <a:pos x="connsiteX0" y="connsiteY0"/>
                    </a:cxn>
                    <a:cxn ang="0">
                      <a:pos x="connsiteX1" y="connsiteY1"/>
                    </a:cxn>
                  </a:cxnLst>
                  <a:rect l="l" t="t" r="r" b="b"/>
                  <a:pathLst>
                    <a:path w="1154543" h="933316">
                      <a:moveTo>
                        <a:pt x="1154543" y="933316"/>
                      </a:moveTo>
                      <a:lnTo>
                        <a:pt x="0" y="0"/>
                      </a:lnTo>
                    </a:path>
                  </a:pathLst>
                </a:custGeom>
                <a:ln w="9525" cap="flat">
                  <a:solidFill>
                    <a:schemeClr val="accent6"/>
                  </a:solidFill>
                  <a:prstDash val="solid"/>
                  <a:miter/>
                </a:ln>
              </p:spPr>
              <p:txBody>
                <a:bodyPr rtlCol="0" anchor="ctr"/>
                <a:lstStyle/>
                <a:p>
                  <a:endParaRPr lang="en-US"/>
                </a:p>
              </p:txBody>
            </p:sp>
            <p:sp>
              <p:nvSpPr>
                <p:cNvPr id="107" name="Freeform 24">
                  <a:extLst>
                    <a:ext uri="{FF2B5EF4-FFF2-40B4-BE49-F238E27FC236}">
                      <a16:creationId xmlns:a16="http://schemas.microsoft.com/office/drawing/2014/main" id="{1CCE240E-D62C-AA2C-0DDC-C35FDD73F900}"/>
                    </a:ext>
                  </a:extLst>
                </p:cNvPr>
                <p:cNvSpPr/>
                <p:nvPr/>
              </p:nvSpPr>
              <p:spPr>
                <a:xfrm>
                  <a:off x="5672201" y="703698"/>
                  <a:ext cx="459173" cy="2744576"/>
                </a:xfrm>
                <a:custGeom>
                  <a:avLst/>
                  <a:gdLst>
                    <a:gd name="connsiteX0" fmla="*/ 0 w 333440"/>
                    <a:gd name="connsiteY0" fmla="*/ 0 h 1993042"/>
                    <a:gd name="connsiteX1" fmla="*/ 333440 w 333440"/>
                    <a:gd name="connsiteY1" fmla="*/ 1993043 h 1993042"/>
                  </a:gdLst>
                  <a:ahLst/>
                  <a:cxnLst>
                    <a:cxn ang="0">
                      <a:pos x="connsiteX0" y="connsiteY0"/>
                    </a:cxn>
                    <a:cxn ang="0">
                      <a:pos x="connsiteX1" y="connsiteY1"/>
                    </a:cxn>
                  </a:cxnLst>
                  <a:rect l="l" t="t" r="r" b="b"/>
                  <a:pathLst>
                    <a:path w="333440" h="1993042">
                      <a:moveTo>
                        <a:pt x="0" y="0"/>
                      </a:moveTo>
                      <a:lnTo>
                        <a:pt x="333440" y="1993043"/>
                      </a:lnTo>
                    </a:path>
                  </a:pathLst>
                </a:custGeom>
                <a:ln w="9525" cap="flat">
                  <a:solidFill>
                    <a:schemeClr val="accent6"/>
                  </a:solidFill>
                  <a:prstDash val="solid"/>
                  <a:miter/>
                </a:ln>
              </p:spPr>
              <p:txBody>
                <a:bodyPr rtlCol="0" anchor="ctr"/>
                <a:lstStyle/>
                <a:p>
                  <a:endParaRPr lang="en-US"/>
                </a:p>
              </p:txBody>
            </p:sp>
            <p:sp>
              <p:nvSpPr>
                <p:cNvPr id="108" name="Freeform 25">
                  <a:extLst>
                    <a:ext uri="{FF2B5EF4-FFF2-40B4-BE49-F238E27FC236}">
                      <a16:creationId xmlns:a16="http://schemas.microsoft.com/office/drawing/2014/main" id="{115F850B-A381-174F-3B8E-C9A38F0B85D6}"/>
                    </a:ext>
                  </a:extLst>
                </p:cNvPr>
                <p:cNvSpPr/>
                <p:nvPr/>
              </p:nvSpPr>
              <p:spPr>
                <a:xfrm>
                  <a:off x="4733581" y="3447643"/>
                  <a:ext cx="1400587" cy="1524142"/>
                </a:xfrm>
                <a:custGeom>
                  <a:avLst/>
                  <a:gdLst>
                    <a:gd name="connsiteX0" fmla="*/ 0 w 1017071"/>
                    <a:gd name="connsiteY0" fmla="*/ 1106795 h 1106794"/>
                    <a:gd name="connsiteX1" fmla="*/ 1017071 w 1017071"/>
                    <a:gd name="connsiteY1" fmla="*/ 0 h 1106794"/>
                  </a:gdLst>
                  <a:ahLst/>
                  <a:cxnLst>
                    <a:cxn ang="0">
                      <a:pos x="connsiteX0" y="connsiteY0"/>
                    </a:cxn>
                    <a:cxn ang="0">
                      <a:pos x="connsiteX1" y="connsiteY1"/>
                    </a:cxn>
                  </a:cxnLst>
                  <a:rect l="l" t="t" r="r" b="b"/>
                  <a:pathLst>
                    <a:path w="1017071" h="1106794">
                      <a:moveTo>
                        <a:pt x="0" y="1106795"/>
                      </a:moveTo>
                      <a:lnTo>
                        <a:pt x="1017071" y="0"/>
                      </a:lnTo>
                    </a:path>
                  </a:pathLst>
                </a:custGeom>
                <a:ln w="9525" cap="flat">
                  <a:solidFill>
                    <a:schemeClr val="accent6"/>
                  </a:solidFill>
                  <a:prstDash val="solid"/>
                  <a:miter/>
                </a:ln>
              </p:spPr>
              <p:txBody>
                <a:bodyPr rtlCol="0" anchor="ctr"/>
                <a:lstStyle/>
                <a:p>
                  <a:endParaRPr lang="en-US"/>
                </a:p>
              </p:txBody>
            </p:sp>
            <p:sp>
              <p:nvSpPr>
                <p:cNvPr id="109" name="Freeform 26">
                  <a:extLst>
                    <a:ext uri="{FF2B5EF4-FFF2-40B4-BE49-F238E27FC236}">
                      <a16:creationId xmlns:a16="http://schemas.microsoft.com/office/drawing/2014/main" id="{2BBDD057-571A-A77E-363B-DD5B2580F23A}"/>
                    </a:ext>
                  </a:extLst>
                </p:cNvPr>
                <p:cNvSpPr/>
                <p:nvPr/>
              </p:nvSpPr>
              <p:spPr>
                <a:xfrm>
                  <a:off x="5602099" y="3449536"/>
                  <a:ext cx="531617" cy="2568516"/>
                </a:xfrm>
                <a:custGeom>
                  <a:avLst/>
                  <a:gdLst>
                    <a:gd name="connsiteX0" fmla="*/ 0 w 386047"/>
                    <a:gd name="connsiteY0" fmla="*/ 1865192 h 1865192"/>
                    <a:gd name="connsiteX1" fmla="*/ 386047 w 386047"/>
                    <a:gd name="connsiteY1" fmla="*/ 0 h 1865192"/>
                  </a:gdLst>
                  <a:ahLst/>
                  <a:cxnLst>
                    <a:cxn ang="0">
                      <a:pos x="connsiteX0" y="connsiteY0"/>
                    </a:cxn>
                    <a:cxn ang="0">
                      <a:pos x="connsiteX1" y="connsiteY1"/>
                    </a:cxn>
                  </a:cxnLst>
                  <a:rect l="l" t="t" r="r" b="b"/>
                  <a:pathLst>
                    <a:path w="386047" h="1865192">
                      <a:moveTo>
                        <a:pt x="0" y="1865192"/>
                      </a:moveTo>
                      <a:lnTo>
                        <a:pt x="386047" y="0"/>
                      </a:lnTo>
                    </a:path>
                  </a:pathLst>
                </a:custGeom>
                <a:ln w="9525" cap="flat">
                  <a:solidFill>
                    <a:schemeClr val="accent6"/>
                  </a:solidFill>
                  <a:prstDash val="solid"/>
                  <a:miter/>
                </a:ln>
              </p:spPr>
              <p:txBody>
                <a:bodyPr rtlCol="0" anchor="ctr"/>
                <a:lstStyle/>
                <a:p>
                  <a:endParaRPr lang="en-US"/>
                </a:p>
              </p:txBody>
            </p:sp>
            <p:sp>
              <p:nvSpPr>
                <p:cNvPr id="110" name="Freeform 27">
                  <a:extLst>
                    <a:ext uri="{FF2B5EF4-FFF2-40B4-BE49-F238E27FC236}">
                      <a16:creationId xmlns:a16="http://schemas.microsoft.com/office/drawing/2014/main" id="{FF3763D1-8620-2C89-B920-1DCFBBEE5F13}"/>
                    </a:ext>
                  </a:extLst>
                </p:cNvPr>
                <p:cNvSpPr/>
                <p:nvPr/>
              </p:nvSpPr>
              <p:spPr>
                <a:xfrm>
                  <a:off x="4082304" y="3449536"/>
                  <a:ext cx="2051412" cy="295056"/>
                </a:xfrm>
                <a:custGeom>
                  <a:avLst/>
                  <a:gdLst>
                    <a:gd name="connsiteX0" fmla="*/ 0 w 1489684"/>
                    <a:gd name="connsiteY0" fmla="*/ 214263 h 214262"/>
                    <a:gd name="connsiteX1" fmla="*/ 1489685 w 1489684"/>
                    <a:gd name="connsiteY1" fmla="*/ 0 h 214262"/>
                  </a:gdLst>
                  <a:ahLst/>
                  <a:cxnLst>
                    <a:cxn ang="0">
                      <a:pos x="connsiteX0" y="connsiteY0"/>
                    </a:cxn>
                    <a:cxn ang="0">
                      <a:pos x="connsiteX1" y="connsiteY1"/>
                    </a:cxn>
                  </a:cxnLst>
                  <a:rect l="l" t="t" r="r" b="b"/>
                  <a:pathLst>
                    <a:path w="1489684" h="214262">
                      <a:moveTo>
                        <a:pt x="0" y="214263"/>
                      </a:moveTo>
                      <a:lnTo>
                        <a:pt x="1489685" y="0"/>
                      </a:lnTo>
                    </a:path>
                  </a:pathLst>
                </a:custGeom>
                <a:ln w="9525" cap="flat">
                  <a:solidFill>
                    <a:schemeClr val="accent6"/>
                  </a:solidFill>
                  <a:prstDash val="solid"/>
                  <a:miter/>
                </a:ln>
              </p:spPr>
              <p:txBody>
                <a:bodyPr rtlCol="0" anchor="ctr"/>
                <a:lstStyle/>
                <a:p>
                  <a:endParaRPr lang="en-US"/>
                </a:p>
              </p:txBody>
            </p:sp>
            <p:sp>
              <p:nvSpPr>
                <p:cNvPr id="111" name="Freeform 28">
                  <a:extLst>
                    <a:ext uri="{FF2B5EF4-FFF2-40B4-BE49-F238E27FC236}">
                      <a16:creationId xmlns:a16="http://schemas.microsoft.com/office/drawing/2014/main" id="{37E42494-BB05-1988-9007-1DBE30E85FC5}"/>
                    </a:ext>
                  </a:extLst>
                </p:cNvPr>
                <p:cNvSpPr/>
                <p:nvPr/>
              </p:nvSpPr>
              <p:spPr>
                <a:xfrm>
                  <a:off x="6130023" y="3246881"/>
                  <a:ext cx="929790" cy="201391"/>
                </a:xfrm>
                <a:custGeom>
                  <a:avLst/>
                  <a:gdLst>
                    <a:gd name="connsiteX0" fmla="*/ 675190 w 675190"/>
                    <a:gd name="connsiteY0" fmla="*/ 0 h 146245"/>
                    <a:gd name="connsiteX1" fmla="*/ 0 w 675190"/>
                    <a:gd name="connsiteY1" fmla="*/ 146246 h 146245"/>
                  </a:gdLst>
                  <a:ahLst/>
                  <a:cxnLst>
                    <a:cxn ang="0">
                      <a:pos x="connsiteX0" y="connsiteY0"/>
                    </a:cxn>
                    <a:cxn ang="0">
                      <a:pos x="connsiteX1" y="connsiteY1"/>
                    </a:cxn>
                  </a:cxnLst>
                  <a:rect l="l" t="t" r="r" b="b"/>
                  <a:pathLst>
                    <a:path w="675190" h="146245">
                      <a:moveTo>
                        <a:pt x="675190" y="0"/>
                      </a:moveTo>
                      <a:lnTo>
                        <a:pt x="0" y="146246"/>
                      </a:lnTo>
                    </a:path>
                  </a:pathLst>
                </a:custGeom>
                <a:ln w="9525" cap="flat">
                  <a:solidFill>
                    <a:schemeClr val="accent6"/>
                  </a:solidFill>
                  <a:prstDash val="solid"/>
                  <a:miter/>
                </a:ln>
              </p:spPr>
              <p:txBody>
                <a:bodyPr rtlCol="0" anchor="ctr"/>
                <a:lstStyle/>
                <a:p>
                  <a:endParaRPr lang="en-US"/>
                </a:p>
              </p:txBody>
            </p:sp>
            <p:sp>
              <p:nvSpPr>
                <p:cNvPr id="112" name="Freeform 29">
                  <a:extLst>
                    <a:ext uri="{FF2B5EF4-FFF2-40B4-BE49-F238E27FC236}">
                      <a16:creationId xmlns:a16="http://schemas.microsoft.com/office/drawing/2014/main" id="{7A019DB8-0333-D07F-7F51-943771233EA4}"/>
                    </a:ext>
                  </a:extLst>
                </p:cNvPr>
                <p:cNvSpPr/>
                <p:nvPr/>
              </p:nvSpPr>
              <p:spPr>
                <a:xfrm>
                  <a:off x="6130564" y="3147537"/>
                  <a:ext cx="1159646" cy="303711"/>
                </a:xfrm>
                <a:custGeom>
                  <a:avLst/>
                  <a:gdLst>
                    <a:gd name="connsiteX0" fmla="*/ 842107 w 842106"/>
                    <a:gd name="connsiteY0" fmla="*/ 0 h 220547"/>
                    <a:gd name="connsiteX1" fmla="*/ 0 w 842106"/>
                    <a:gd name="connsiteY1" fmla="*/ 220547 h 220547"/>
                  </a:gdLst>
                  <a:ahLst/>
                  <a:cxnLst>
                    <a:cxn ang="0">
                      <a:pos x="connsiteX0" y="connsiteY0"/>
                    </a:cxn>
                    <a:cxn ang="0">
                      <a:pos x="connsiteX1" y="connsiteY1"/>
                    </a:cxn>
                  </a:cxnLst>
                  <a:rect l="l" t="t" r="r" b="b"/>
                  <a:pathLst>
                    <a:path w="842106" h="220547">
                      <a:moveTo>
                        <a:pt x="842107" y="0"/>
                      </a:moveTo>
                      <a:lnTo>
                        <a:pt x="0" y="220547"/>
                      </a:lnTo>
                    </a:path>
                  </a:pathLst>
                </a:custGeom>
                <a:ln w="9525" cap="flat">
                  <a:solidFill>
                    <a:schemeClr val="accent6"/>
                  </a:solidFill>
                  <a:prstDash val="solid"/>
                  <a:miter/>
                </a:ln>
              </p:spPr>
              <p:txBody>
                <a:bodyPr rtlCol="0" anchor="ctr"/>
                <a:lstStyle/>
                <a:p>
                  <a:endParaRPr lang="en-US"/>
                </a:p>
              </p:txBody>
            </p:sp>
            <p:sp>
              <p:nvSpPr>
                <p:cNvPr id="113" name="Freeform 30">
                  <a:extLst>
                    <a:ext uri="{FF2B5EF4-FFF2-40B4-BE49-F238E27FC236}">
                      <a16:creationId xmlns:a16="http://schemas.microsoft.com/office/drawing/2014/main" id="{B41589BE-6EE6-6546-74B1-DCDCB53CD137}"/>
                    </a:ext>
                  </a:extLst>
                </p:cNvPr>
                <p:cNvSpPr/>
                <p:nvPr/>
              </p:nvSpPr>
              <p:spPr>
                <a:xfrm>
                  <a:off x="6130473" y="2405525"/>
                  <a:ext cx="1218845" cy="1044012"/>
                </a:xfrm>
                <a:custGeom>
                  <a:avLst/>
                  <a:gdLst>
                    <a:gd name="connsiteX0" fmla="*/ 885095 w 885095"/>
                    <a:gd name="connsiteY0" fmla="*/ 0 h 758135"/>
                    <a:gd name="connsiteX1" fmla="*/ 0 w 885095"/>
                    <a:gd name="connsiteY1" fmla="*/ 758135 h 758135"/>
                  </a:gdLst>
                  <a:ahLst/>
                  <a:cxnLst>
                    <a:cxn ang="0">
                      <a:pos x="connsiteX0" y="connsiteY0"/>
                    </a:cxn>
                    <a:cxn ang="0">
                      <a:pos x="connsiteX1" y="connsiteY1"/>
                    </a:cxn>
                  </a:cxnLst>
                  <a:rect l="l" t="t" r="r" b="b"/>
                  <a:pathLst>
                    <a:path w="885095" h="758135">
                      <a:moveTo>
                        <a:pt x="885095" y="0"/>
                      </a:moveTo>
                      <a:lnTo>
                        <a:pt x="0" y="758135"/>
                      </a:lnTo>
                    </a:path>
                  </a:pathLst>
                </a:custGeom>
                <a:ln w="9525" cap="flat">
                  <a:solidFill>
                    <a:schemeClr val="accent6"/>
                  </a:solidFill>
                  <a:prstDash val="solid"/>
                  <a:miter/>
                </a:ln>
              </p:spPr>
              <p:txBody>
                <a:bodyPr rtlCol="0" anchor="ctr"/>
                <a:lstStyle/>
                <a:p>
                  <a:endParaRPr lang="en-US"/>
                </a:p>
              </p:txBody>
            </p:sp>
            <p:sp>
              <p:nvSpPr>
                <p:cNvPr id="114" name="Freeform 31">
                  <a:extLst>
                    <a:ext uri="{FF2B5EF4-FFF2-40B4-BE49-F238E27FC236}">
                      <a16:creationId xmlns:a16="http://schemas.microsoft.com/office/drawing/2014/main" id="{13B1CB87-3390-5CEF-DE47-ADE4572EB2DD}"/>
                    </a:ext>
                  </a:extLst>
                </p:cNvPr>
                <p:cNvSpPr/>
                <p:nvPr/>
              </p:nvSpPr>
              <p:spPr>
                <a:xfrm>
                  <a:off x="6133718" y="3447643"/>
                  <a:ext cx="286803" cy="909419"/>
                </a:xfrm>
                <a:custGeom>
                  <a:avLst/>
                  <a:gdLst>
                    <a:gd name="connsiteX0" fmla="*/ 208269 w 208269"/>
                    <a:gd name="connsiteY0" fmla="*/ 660398 h 660397"/>
                    <a:gd name="connsiteX1" fmla="*/ 0 w 208269"/>
                    <a:gd name="connsiteY1" fmla="*/ 0 h 660397"/>
                  </a:gdLst>
                  <a:ahLst/>
                  <a:cxnLst>
                    <a:cxn ang="0">
                      <a:pos x="connsiteX0" y="connsiteY0"/>
                    </a:cxn>
                    <a:cxn ang="0">
                      <a:pos x="connsiteX1" y="connsiteY1"/>
                    </a:cxn>
                  </a:cxnLst>
                  <a:rect l="l" t="t" r="r" b="b"/>
                  <a:pathLst>
                    <a:path w="208269" h="660397">
                      <a:moveTo>
                        <a:pt x="208269" y="660398"/>
                      </a:moveTo>
                      <a:lnTo>
                        <a:pt x="0" y="0"/>
                      </a:lnTo>
                    </a:path>
                  </a:pathLst>
                </a:custGeom>
                <a:ln w="9525" cap="flat">
                  <a:solidFill>
                    <a:schemeClr val="accent6"/>
                  </a:solidFill>
                  <a:prstDash val="solid"/>
                  <a:miter/>
                </a:ln>
              </p:spPr>
              <p:txBody>
                <a:bodyPr rtlCol="0" anchor="ctr"/>
                <a:lstStyle/>
                <a:p>
                  <a:endParaRPr lang="en-US"/>
                </a:p>
              </p:txBody>
            </p:sp>
            <p:sp>
              <p:nvSpPr>
                <p:cNvPr id="115" name="Freeform 32">
                  <a:extLst>
                    <a:ext uri="{FF2B5EF4-FFF2-40B4-BE49-F238E27FC236}">
                      <a16:creationId xmlns:a16="http://schemas.microsoft.com/office/drawing/2014/main" id="{0B649CA5-34CB-6B17-1627-2CCF52A59FFF}"/>
                    </a:ext>
                  </a:extLst>
                </p:cNvPr>
                <p:cNvSpPr/>
                <p:nvPr/>
              </p:nvSpPr>
              <p:spPr>
                <a:xfrm>
                  <a:off x="5968736" y="3448273"/>
                  <a:ext cx="164981" cy="1001822"/>
                </a:xfrm>
                <a:custGeom>
                  <a:avLst/>
                  <a:gdLst>
                    <a:gd name="connsiteX0" fmla="*/ 0 w 119805"/>
                    <a:gd name="connsiteY0" fmla="*/ 727498 h 727498"/>
                    <a:gd name="connsiteX1" fmla="*/ 119806 w 119805"/>
                    <a:gd name="connsiteY1" fmla="*/ 0 h 727498"/>
                  </a:gdLst>
                  <a:ahLst/>
                  <a:cxnLst>
                    <a:cxn ang="0">
                      <a:pos x="connsiteX0" y="connsiteY0"/>
                    </a:cxn>
                    <a:cxn ang="0">
                      <a:pos x="connsiteX1" y="connsiteY1"/>
                    </a:cxn>
                  </a:cxnLst>
                  <a:rect l="l" t="t" r="r" b="b"/>
                  <a:pathLst>
                    <a:path w="119805" h="727498">
                      <a:moveTo>
                        <a:pt x="0" y="727498"/>
                      </a:moveTo>
                      <a:lnTo>
                        <a:pt x="119806" y="0"/>
                      </a:lnTo>
                    </a:path>
                  </a:pathLst>
                </a:custGeom>
                <a:ln w="9525" cap="flat">
                  <a:solidFill>
                    <a:schemeClr val="accent6"/>
                  </a:solidFill>
                  <a:prstDash val="solid"/>
                  <a:miter/>
                </a:ln>
              </p:spPr>
              <p:txBody>
                <a:bodyPr rtlCol="0" anchor="ctr"/>
                <a:lstStyle/>
                <a:p>
                  <a:endParaRPr lang="en-US"/>
                </a:p>
              </p:txBody>
            </p:sp>
            <p:sp>
              <p:nvSpPr>
                <p:cNvPr id="116" name="Freeform 33">
                  <a:extLst>
                    <a:ext uri="{FF2B5EF4-FFF2-40B4-BE49-F238E27FC236}">
                      <a16:creationId xmlns:a16="http://schemas.microsoft.com/office/drawing/2014/main" id="{4C637F9A-503D-D685-41DB-D8F7F7576D0D}"/>
                    </a:ext>
                  </a:extLst>
                </p:cNvPr>
                <p:cNvSpPr/>
                <p:nvPr/>
              </p:nvSpPr>
              <p:spPr>
                <a:xfrm>
                  <a:off x="3059887" y="3448273"/>
                  <a:ext cx="3073830" cy="334451"/>
                </a:xfrm>
                <a:custGeom>
                  <a:avLst/>
                  <a:gdLst>
                    <a:gd name="connsiteX0" fmla="*/ 0 w 2232138"/>
                    <a:gd name="connsiteY0" fmla="*/ 242870 h 242870"/>
                    <a:gd name="connsiteX1" fmla="*/ 2232139 w 2232138"/>
                    <a:gd name="connsiteY1" fmla="*/ 0 h 242870"/>
                  </a:gdLst>
                  <a:ahLst/>
                  <a:cxnLst>
                    <a:cxn ang="0">
                      <a:pos x="connsiteX0" y="connsiteY0"/>
                    </a:cxn>
                    <a:cxn ang="0">
                      <a:pos x="connsiteX1" y="connsiteY1"/>
                    </a:cxn>
                  </a:cxnLst>
                  <a:rect l="l" t="t" r="r" b="b"/>
                  <a:pathLst>
                    <a:path w="2232138" h="242870">
                      <a:moveTo>
                        <a:pt x="0" y="242870"/>
                      </a:moveTo>
                      <a:lnTo>
                        <a:pt x="2232139" y="0"/>
                      </a:lnTo>
                    </a:path>
                  </a:pathLst>
                </a:custGeom>
                <a:ln w="9525" cap="flat">
                  <a:solidFill>
                    <a:schemeClr val="accent6"/>
                  </a:solidFill>
                  <a:prstDash val="solid"/>
                  <a:miter/>
                </a:ln>
              </p:spPr>
              <p:txBody>
                <a:bodyPr rtlCol="0" anchor="ctr"/>
                <a:lstStyle/>
                <a:p>
                  <a:endParaRPr lang="en-US"/>
                </a:p>
              </p:txBody>
            </p:sp>
            <p:sp>
              <p:nvSpPr>
                <p:cNvPr id="117" name="Freeform 34">
                  <a:extLst>
                    <a:ext uri="{FF2B5EF4-FFF2-40B4-BE49-F238E27FC236}">
                      <a16:creationId xmlns:a16="http://schemas.microsoft.com/office/drawing/2014/main" id="{EFDADF2F-72C4-2E46-DAB1-5C2EC1075482}"/>
                    </a:ext>
                  </a:extLst>
                </p:cNvPr>
                <p:cNvSpPr/>
                <p:nvPr/>
              </p:nvSpPr>
              <p:spPr>
                <a:xfrm>
                  <a:off x="4456509" y="2018605"/>
                  <a:ext cx="1674865" cy="1430118"/>
                </a:xfrm>
                <a:custGeom>
                  <a:avLst/>
                  <a:gdLst>
                    <a:gd name="connsiteX0" fmla="*/ 0 w 1216245"/>
                    <a:gd name="connsiteY0" fmla="*/ 0 h 1038516"/>
                    <a:gd name="connsiteX1" fmla="*/ 1216246 w 1216245"/>
                    <a:gd name="connsiteY1" fmla="*/ 1038516 h 1038516"/>
                  </a:gdLst>
                  <a:ahLst/>
                  <a:cxnLst>
                    <a:cxn ang="0">
                      <a:pos x="connsiteX0" y="connsiteY0"/>
                    </a:cxn>
                    <a:cxn ang="0">
                      <a:pos x="connsiteX1" y="connsiteY1"/>
                    </a:cxn>
                  </a:cxnLst>
                  <a:rect l="l" t="t" r="r" b="b"/>
                  <a:pathLst>
                    <a:path w="1216245" h="1038516">
                      <a:moveTo>
                        <a:pt x="0" y="0"/>
                      </a:moveTo>
                      <a:lnTo>
                        <a:pt x="1216246" y="1038516"/>
                      </a:lnTo>
                    </a:path>
                  </a:pathLst>
                </a:custGeom>
                <a:ln w="9525" cap="flat">
                  <a:solidFill>
                    <a:schemeClr val="accent6"/>
                  </a:solidFill>
                  <a:prstDash val="solid"/>
                  <a:miter/>
                </a:ln>
              </p:spPr>
              <p:txBody>
                <a:bodyPr rtlCol="0" anchor="ctr"/>
                <a:lstStyle/>
                <a:p>
                  <a:endParaRPr lang="en-US"/>
                </a:p>
              </p:txBody>
            </p:sp>
            <p:sp>
              <p:nvSpPr>
                <p:cNvPr id="118" name="Freeform 35">
                  <a:extLst>
                    <a:ext uri="{FF2B5EF4-FFF2-40B4-BE49-F238E27FC236}">
                      <a16:creationId xmlns:a16="http://schemas.microsoft.com/office/drawing/2014/main" id="{C16C148C-3BB2-C60F-BBC2-88E933E3F139}"/>
                    </a:ext>
                  </a:extLst>
                </p:cNvPr>
                <p:cNvSpPr/>
                <p:nvPr/>
              </p:nvSpPr>
              <p:spPr>
                <a:xfrm>
                  <a:off x="4012203" y="1453735"/>
                  <a:ext cx="2122235" cy="2000128"/>
                </a:xfrm>
                <a:custGeom>
                  <a:avLst/>
                  <a:gdLst>
                    <a:gd name="connsiteX0" fmla="*/ 0 w 1541114"/>
                    <a:gd name="connsiteY0" fmla="*/ 0 h 1452443"/>
                    <a:gd name="connsiteX1" fmla="*/ 1541114 w 1541114"/>
                    <a:gd name="connsiteY1" fmla="*/ 1452444 h 1452443"/>
                  </a:gdLst>
                  <a:ahLst/>
                  <a:cxnLst>
                    <a:cxn ang="0">
                      <a:pos x="connsiteX0" y="connsiteY0"/>
                    </a:cxn>
                    <a:cxn ang="0">
                      <a:pos x="connsiteX1" y="connsiteY1"/>
                    </a:cxn>
                  </a:cxnLst>
                  <a:rect l="l" t="t" r="r" b="b"/>
                  <a:pathLst>
                    <a:path w="1541114" h="1452443">
                      <a:moveTo>
                        <a:pt x="0" y="0"/>
                      </a:moveTo>
                      <a:lnTo>
                        <a:pt x="1541114" y="1452444"/>
                      </a:lnTo>
                    </a:path>
                  </a:pathLst>
                </a:custGeom>
                <a:ln w="9525" cap="flat">
                  <a:solidFill>
                    <a:schemeClr val="accent6"/>
                  </a:solidFill>
                  <a:prstDash val="solid"/>
                  <a:miter/>
                </a:ln>
              </p:spPr>
              <p:txBody>
                <a:bodyPr rtlCol="0" anchor="ctr"/>
                <a:lstStyle/>
                <a:p>
                  <a:endParaRPr lang="en-US"/>
                </a:p>
              </p:txBody>
            </p:sp>
            <p:sp>
              <p:nvSpPr>
                <p:cNvPr id="119" name="Freeform 36">
                  <a:extLst>
                    <a:ext uri="{FF2B5EF4-FFF2-40B4-BE49-F238E27FC236}">
                      <a16:creationId xmlns:a16="http://schemas.microsoft.com/office/drawing/2014/main" id="{2F4DABFB-560F-5455-4FA9-993D378A3C8D}"/>
                    </a:ext>
                  </a:extLst>
                </p:cNvPr>
                <p:cNvSpPr/>
                <p:nvPr/>
              </p:nvSpPr>
              <p:spPr>
                <a:xfrm>
                  <a:off x="4159885" y="727677"/>
                  <a:ext cx="1974553" cy="2721858"/>
                </a:xfrm>
                <a:custGeom>
                  <a:avLst/>
                  <a:gdLst>
                    <a:gd name="connsiteX0" fmla="*/ 0 w 1433871"/>
                    <a:gd name="connsiteY0" fmla="*/ 0 h 1976545"/>
                    <a:gd name="connsiteX1" fmla="*/ 1433872 w 1433871"/>
                    <a:gd name="connsiteY1" fmla="*/ 1976546 h 1976545"/>
                  </a:gdLst>
                  <a:ahLst/>
                  <a:cxnLst>
                    <a:cxn ang="0">
                      <a:pos x="connsiteX0" y="connsiteY0"/>
                    </a:cxn>
                    <a:cxn ang="0">
                      <a:pos x="connsiteX1" y="connsiteY1"/>
                    </a:cxn>
                  </a:cxnLst>
                  <a:rect l="l" t="t" r="r" b="b"/>
                  <a:pathLst>
                    <a:path w="1433871" h="1976545">
                      <a:moveTo>
                        <a:pt x="0" y="0"/>
                      </a:moveTo>
                      <a:lnTo>
                        <a:pt x="1433872" y="1976546"/>
                      </a:lnTo>
                    </a:path>
                  </a:pathLst>
                </a:custGeom>
                <a:ln w="9525" cap="flat">
                  <a:solidFill>
                    <a:schemeClr val="accent6"/>
                  </a:solidFill>
                  <a:prstDash val="solid"/>
                  <a:miter/>
                </a:ln>
              </p:spPr>
              <p:txBody>
                <a:bodyPr rtlCol="0" anchor="ctr"/>
                <a:lstStyle/>
                <a:p>
                  <a:endParaRPr lang="en-US"/>
                </a:p>
              </p:txBody>
            </p:sp>
            <p:sp>
              <p:nvSpPr>
                <p:cNvPr id="120" name="Freeform 37">
                  <a:extLst>
                    <a:ext uri="{FF2B5EF4-FFF2-40B4-BE49-F238E27FC236}">
                      <a16:creationId xmlns:a16="http://schemas.microsoft.com/office/drawing/2014/main" id="{1DC7CD28-1D8B-DEF4-0DE6-739A7CEC47F6}"/>
                    </a:ext>
                  </a:extLst>
                </p:cNvPr>
                <p:cNvSpPr/>
                <p:nvPr/>
              </p:nvSpPr>
              <p:spPr>
                <a:xfrm>
                  <a:off x="4660326" y="1043647"/>
                  <a:ext cx="1474112" cy="2408592"/>
                </a:xfrm>
                <a:custGeom>
                  <a:avLst/>
                  <a:gdLst>
                    <a:gd name="connsiteX0" fmla="*/ 0 w 1070463"/>
                    <a:gd name="connsiteY0" fmla="*/ 0 h 1749059"/>
                    <a:gd name="connsiteX1" fmla="*/ 1070464 w 1070463"/>
                    <a:gd name="connsiteY1" fmla="*/ 1749059 h 1749059"/>
                  </a:gdLst>
                  <a:ahLst/>
                  <a:cxnLst>
                    <a:cxn ang="0">
                      <a:pos x="connsiteX0" y="connsiteY0"/>
                    </a:cxn>
                    <a:cxn ang="0">
                      <a:pos x="connsiteX1" y="connsiteY1"/>
                    </a:cxn>
                  </a:cxnLst>
                  <a:rect l="l" t="t" r="r" b="b"/>
                  <a:pathLst>
                    <a:path w="1070463" h="1749059">
                      <a:moveTo>
                        <a:pt x="0" y="0"/>
                      </a:moveTo>
                      <a:lnTo>
                        <a:pt x="1070464" y="1749059"/>
                      </a:lnTo>
                    </a:path>
                  </a:pathLst>
                </a:custGeom>
                <a:ln w="9525" cap="flat">
                  <a:solidFill>
                    <a:schemeClr val="accent6"/>
                  </a:solidFill>
                  <a:prstDash val="solid"/>
                  <a:miter/>
                </a:ln>
              </p:spPr>
              <p:txBody>
                <a:bodyPr rtlCol="0" anchor="ctr"/>
                <a:lstStyle/>
                <a:p>
                  <a:endParaRPr lang="en-US"/>
                </a:p>
              </p:txBody>
            </p:sp>
            <p:sp>
              <p:nvSpPr>
                <p:cNvPr id="121" name="Freeform 38">
                  <a:extLst>
                    <a:ext uri="{FF2B5EF4-FFF2-40B4-BE49-F238E27FC236}">
                      <a16:creationId xmlns:a16="http://schemas.microsoft.com/office/drawing/2014/main" id="{986314EA-B031-B898-D13F-DAE4FF918FCB}"/>
                    </a:ext>
                  </a:extLst>
                </p:cNvPr>
                <p:cNvSpPr/>
                <p:nvPr/>
              </p:nvSpPr>
              <p:spPr>
                <a:xfrm>
                  <a:off x="4677896" y="1760239"/>
                  <a:ext cx="1457893" cy="1689296"/>
                </a:xfrm>
                <a:custGeom>
                  <a:avLst/>
                  <a:gdLst>
                    <a:gd name="connsiteX0" fmla="*/ 0 w 1058685"/>
                    <a:gd name="connsiteY0" fmla="*/ 0 h 1226724"/>
                    <a:gd name="connsiteX1" fmla="*/ 1058686 w 1058685"/>
                    <a:gd name="connsiteY1" fmla="*/ 1226725 h 1226724"/>
                  </a:gdLst>
                  <a:ahLst/>
                  <a:cxnLst>
                    <a:cxn ang="0">
                      <a:pos x="connsiteX0" y="connsiteY0"/>
                    </a:cxn>
                    <a:cxn ang="0">
                      <a:pos x="connsiteX1" y="connsiteY1"/>
                    </a:cxn>
                  </a:cxnLst>
                  <a:rect l="l" t="t" r="r" b="b"/>
                  <a:pathLst>
                    <a:path w="1058685" h="1226724">
                      <a:moveTo>
                        <a:pt x="0" y="0"/>
                      </a:moveTo>
                      <a:lnTo>
                        <a:pt x="1058686" y="1226725"/>
                      </a:lnTo>
                    </a:path>
                  </a:pathLst>
                </a:custGeom>
                <a:ln w="9525" cap="flat">
                  <a:solidFill>
                    <a:schemeClr val="accent6"/>
                  </a:solidFill>
                  <a:prstDash val="solid"/>
                  <a:miter/>
                </a:ln>
              </p:spPr>
              <p:txBody>
                <a:bodyPr rtlCol="0" anchor="ctr"/>
                <a:lstStyle/>
                <a:p>
                  <a:endParaRPr lang="en-US"/>
                </a:p>
              </p:txBody>
            </p:sp>
            <p:sp>
              <p:nvSpPr>
                <p:cNvPr id="122" name="Freeform 39">
                  <a:extLst>
                    <a:ext uri="{FF2B5EF4-FFF2-40B4-BE49-F238E27FC236}">
                      <a16:creationId xmlns:a16="http://schemas.microsoft.com/office/drawing/2014/main" id="{2F84E959-C5A0-9419-A900-1CACF391B68E}"/>
                    </a:ext>
                  </a:extLst>
                </p:cNvPr>
                <p:cNvSpPr/>
                <p:nvPr/>
              </p:nvSpPr>
              <p:spPr>
                <a:xfrm>
                  <a:off x="5081926" y="1889152"/>
                  <a:ext cx="1052242" cy="1559752"/>
                </a:xfrm>
                <a:custGeom>
                  <a:avLst/>
                  <a:gdLst>
                    <a:gd name="connsiteX0" fmla="*/ 0 w 764112"/>
                    <a:gd name="connsiteY0" fmla="*/ 0 h 1132653"/>
                    <a:gd name="connsiteX1" fmla="*/ 764112 w 764112"/>
                    <a:gd name="connsiteY1" fmla="*/ 1132653 h 1132653"/>
                  </a:gdLst>
                  <a:ahLst/>
                  <a:cxnLst>
                    <a:cxn ang="0">
                      <a:pos x="connsiteX0" y="connsiteY0"/>
                    </a:cxn>
                    <a:cxn ang="0">
                      <a:pos x="connsiteX1" y="connsiteY1"/>
                    </a:cxn>
                  </a:cxnLst>
                  <a:rect l="l" t="t" r="r" b="b"/>
                  <a:pathLst>
                    <a:path w="764112" h="1132653">
                      <a:moveTo>
                        <a:pt x="0" y="0"/>
                      </a:moveTo>
                      <a:lnTo>
                        <a:pt x="764112" y="1132653"/>
                      </a:lnTo>
                    </a:path>
                  </a:pathLst>
                </a:custGeom>
                <a:ln w="9525" cap="flat">
                  <a:solidFill>
                    <a:schemeClr val="accent6"/>
                  </a:solidFill>
                  <a:prstDash val="solid"/>
                  <a:miter/>
                </a:ln>
              </p:spPr>
              <p:txBody>
                <a:bodyPr rtlCol="0" anchor="ctr"/>
                <a:lstStyle/>
                <a:p>
                  <a:endParaRPr lang="en-US"/>
                </a:p>
              </p:txBody>
            </p:sp>
            <p:sp>
              <p:nvSpPr>
                <p:cNvPr id="123" name="Freeform 40">
                  <a:extLst>
                    <a:ext uri="{FF2B5EF4-FFF2-40B4-BE49-F238E27FC236}">
                      <a16:creationId xmlns:a16="http://schemas.microsoft.com/office/drawing/2014/main" id="{AC009667-2DAE-0124-BEFD-F407E16F9B43}"/>
                    </a:ext>
                  </a:extLst>
                </p:cNvPr>
                <p:cNvSpPr/>
                <p:nvPr/>
              </p:nvSpPr>
              <p:spPr>
                <a:xfrm>
                  <a:off x="5724462" y="1597521"/>
                  <a:ext cx="409255" cy="1854628"/>
                </a:xfrm>
                <a:custGeom>
                  <a:avLst/>
                  <a:gdLst>
                    <a:gd name="connsiteX0" fmla="*/ 0 w 297191"/>
                    <a:gd name="connsiteY0" fmla="*/ 0 h 1346784"/>
                    <a:gd name="connsiteX1" fmla="*/ 297191 w 297191"/>
                    <a:gd name="connsiteY1" fmla="*/ 1346785 h 1346784"/>
                  </a:gdLst>
                  <a:ahLst/>
                  <a:cxnLst>
                    <a:cxn ang="0">
                      <a:pos x="connsiteX0" y="connsiteY0"/>
                    </a:cxn>
                    <a:cxn ang="0">
                      <a:pos x="connsiteX1" y="connsiteY1"/>
                    </a:cxn>
                  </a:cxnLst>
                  <a:rect l="l" t="t" r="r" b="b"/>
                  <a:pathLst>
                    <a:path w="297191" h="1346784">
                      <a:moveTo>
                        <a:pt x="0" y="0"/>
                      </a:moveTo>
                      <a:lnTo>
                        <a:pt x="297191" y="1346785"/>
                      </a:lnTo>
                    </a:path>
                  </a:pathLst>
                </a:custGeom>
                <a:ln w="9525" cap="flat">
                  <a:solidFill>
                    <a:schemeClr val="accent6"/>
                  </a:solidFill>
                  <a:prstDash val="solid"/>
                  <a:miter/>
                </a:ln>
              </p:spPr>
              <p:txBody>
                <a:bodyPr rtlCol="0" anchor="ctr"/>
                <a:lstStyle/>
                <a:p>
                  <a:endParaRPr lang="en-US"/>
                </a:p>
              </p:txBody>
            </p:sp>
            <p:sp>
              <p:nvSpPr>
                <p:cNvPr id="124" name="Freeform 41">
                  <a:extLst>
                    <a:ext uri="{FF2B5EF4-FFF2-40B4-BE49-F238E27FC236}">
                      <a16:creationId xmlns:a16="http://schemas.microsoft.com/office/drawing/2014/main" id="{66524F6C-6447-0A68-3CB9-9410805CB747}"/>
                    </a:ext>
                  </a:extLst>
                </p:cNvPr>
                <p:cNvSpPr/>
                <p:nvPr/>
              </p:nvSpPr>
              <p:spPr>
                <a:xfrm>
                  <a:off x="5876108" y="1236295"/>
                  <a:ext cx="259951" cy="2208011"/>
                </a:xfrm>
                <a:custGeom>
                  <a:avLst/>
                  <a:gdLst>
                    <a:gd name="connsiteX0" fmla="*/ 0 w 188770"/>
                    <a:gd name="connsiteY0" fmla="*/ 0 h 1603402"/>
                    <a:gd name="connsiteX1" fmla="*/ 188771 w 188770"/>
                    <a:gd name="connsiteY1" fmla="*/ 1603403 h 1603402"/>
                  </a:gdLst>
                  <a:ahLst/>
                  <a:cxnLst>
                    <a:cxn ang="0">
                      <a:pos x="connsiteX0" y="connsiteY0"/>
                    </a:cxn>
                    <a:cxn ang="0">
                      <a:pos x="connsiteX1" y="connsiteY1"/>
                    </a:cxn>
                  </a:cxnLst>
                  <a:rect l="l" t="t" r="r" b="b"/>
                  <a:pathLst>
                    <a:path w="188770" h="1603402">
                      <a:moveTo>
                        <a:pt x="0" y="0"/>
                      </a:moveTo>
                      <a:lnTo>
                        <a:pt x="188771" y="1603403"/>
                      </a:lnTo>
                    </a:path>
                  </a:pathLst>
                </a:custGeom>
                <a:ln w="9525" cap="flat">
                  <a:solidFill>
                    <a:schemeClr val="accent6"/>
                  </a:solidFill>
                  <a:prstDash val="solid"/>
                  <a:miter/>
                </a:ln>
              </p:spPr>
              <p:txBody>
                <a:bodyPr rtlCol="0" anchor="ctr"/>
                <a:lstStyle/>
                <a:p>
                  <a:endParaRPr lang="en-US"/>
                </a:p>
              </p:txBody>
            </p:sp>
            <p:sp>
              <p:nvSpPr>
                <p:cNvPr id="125" name="Freeform 42">
                  <a:extLst>
                    <a:ext uri="{FF2B5EF4-FFF2-40B4-BE49-F238E27FC236}">
                      <a16:creationId xmlns:a16="http://schemas.microsoft.com/office/drawing/2014/main" id="{60B713FD-684F-5699-3175-4EC5C7FC555B}"/>
                    </a:ext>
                  </a:extLst>
                </p:cNvPr>
                <p:cNvSpPr/>
                <p:nvPr/>
              </p:nvSpPr>
              <p:spPr>
                <a:xfrm>
                  <a:off x="6135249" y="1565880"/>
                  <a:ext cx="398082" cy="1885729"/>
                </a:xfrm>
                <a:custGeom>
                  <a:avLst/>
                  <a:gdLst>
                    <a:gd name="connsiteX0" fmla="*/ 289077 w 289077"/>
                    <a:gd name="connsiteY0" fmla="*/ 0 h 1369369"/>
                    <a:gd name="connsiteX1" fmla="*/ 0 w 289077"/>
                    <a:gd name="connsiteY1" fmla="*/ 1369370 h 1369369"/>
                  </a:gdLst>
                  <a:ahLst/>
                  <a:cxnLst>
                    <a:cxn ang="0">
                      <a:pos x="connsiteX0" y="connsiteY0"/>
                    </a:cxn>
                    <a:cxn ang="0">
                      <a:pos x="connsiteX1" y="connsiteY1"/>
                    </a:cxn>
                  </a:cxnLst>
                  <a:rect l="l" t="t" r="r" b="b"/>
                  <a:pathLst>
                    <a:path w="289077" h="1369369">
                      <a:moveTo>
                        <a:pt x="289077" y="0"/>
                      </a:moveTo>
                      <a:lnTo>
                        <a:pt x="0" y="1369370"/>
                      </a:lnTo>
                    </a:path>
                  </a:pathLst>
                </a:custGeom>
                <a:ln w="9525" cap="flat">
                  <a:solidFill>
                    <a:schemeClr val="accent6"/>
                  </a:solidFill>
                  <a:prstDash val="solid"/>
                  <a:miter/>
                </a:ln>
              </p:spPr>
              <p:txBody>
                <a:bodyPr rtlCol="0" anchor="ctr"/>
                <a:lstStyle/>
                <a:p>
                  <a:endParaRPr lang="en-US"/>
                </a:p>
              </p:txBody>
            </p:sp>
            <p:sp>
              <p:nvSpPr>
                <p:cNvPr id="126" name="Freeform 43">
                  <a:extLst>
                    <a:ext uri="{FF2B5EF4-FFF2-40B4-BE49-F238E27FC236}">
                      <a16:creationId xmlns:a16="http://schemas.microsoft.com/office/drawing/2014/main" id="{50F18C5B-879A-62A9-2022-BDF7ABD64573}"/>
                    </a:ext>
                  </a:extLst>
                </p:cNvPr>
                <p:cNvSpPr/>
                <p:nvPr/>
              </p:nvSpPr>
              <p:spPr>
                <a:xfrm>
                  <a:off x="6129482" y="1327436"/>
                  <a:ext cx="668126" cy="2124443"/>
                </a:xfrm>
                <a:custGeom>
                  <a:avLst/>
                  <a:gdLst>
                    <a:gd name="connsiteX0" fmla="*/ 485176 w 485176"/>
                    <a:gd name="connsiteY0" fmla="*/ 0 h 1542717"/>
                    <a:gd name="connsiteX1" fmla="*/ 0 w 485176"/>
                    <a:gd name="connsiteY1" fmla="*/ 1542718 h 1542717"/>
                  </a:gdLst>
                  <a:ahLst/>
                  <a:cxnLst>
                    <a:cxn ang="0">
                      <a:pos x="connsiteX0" y="connsiteY0"/>
                    </a:cxn>
                    <a:cxn ang="0">
                      <a:pos x="connsiteX1" y="connsiteY1"/>
                    </a:cxn>
                  </a:cxnLst>
                  <a:rect l="l" t="t" r="r" b="b"/>
                  <a:pathLst>
                    <a:path w="485176" h="1542717">
                      <a:moveTo>
                        <a:pt x="485176" y="0"/>
                      </a:moveTo>
                      <a:lnTo>
                        <a:pt x="0" y="1542718"/>
                      </a:lnTo>
                    </a:path>
                  </a:pathLst>
                </a:custGeom>
                <a:ln w="9525" cap="flat">
                  <a:solidFill>
                    <a:schemeClr val="accent6"/>
                  </a:solidFill>
                  <a:prstDash val="solid"/>
                  <a:miter/>
                </a:ln>
              </p:spPr>
              <p:txBody>
                <a:bodyPr rtlCol="0" anchor="ctr"/>
                <a:lstStyle/>
                <a:p>
                  <a:endParaRPr lang="en-US"/>
                </a:p>
              </p:txBody>
            </p:sp>
            <p:sp>
              <p:nvSpPr>
                <p:cNvPr id="127" name="Freeform 44">
                  <a:extLst>
                    <a:ext uri="{FF2B5EF4-FFF2-40B4-BE49-F238E27FC236}">
                      <a16:creationId xmlns:a16="http://schemas.microsoft.com/office/drawing/2014/main" id="{AD7B3C90-9C1F-4B8C-0E34-2FC953D10E2A}"/>
                    </a:ext>
                  </a:extLst>
                </p:cNvPr>
                <p:cNvSpPr/>
                <p:nvPr/>
              </p:nvSpPr>
              <p:spPr>
                <a:xfrm>
                  <a:off x="6131374" y="1762494"/>
                  <a:ext cx="787425" cy="1687763"/>
                </a:xfrm>
                <a:custGeom>
                  <a:avLst/>
                  <a:gdLst>
                    <a:gd name="connsiteX0" fmla="*/ 571808 w 571808"/>
                    <a:gd name="connsiteY0" fmla="*/ 0 h 1225611"/>
                    <a:gd name="connsiteX1" fmla="*/ 0 w 571808"/>
                    <a:gd name="connsiteY1" fmla="*/ 1225612 h 1225611"/>
                  </a:gdLst>
                  <a:ahLst/>
                  <a:cxnLst>
                    <a:cxn ang="0">
                      <a:pos x="connsiteX0" y="connsiteY0"/>
                    </a:cxn>
                    <a:cxn ang="0">
                      <a:pos x="connsiteX1" y="connsiteY1"/>
                    </a:cxn>
                  </a:cxnLst>
                  <a:rect l="l" t="t" r="r" b="b"/>
                  <a:pathLst>
                    <a:path w="571808" h="1225611">
                      <a:moveTo>
                        <a:pt x="571808" y="0"/>
                      </a:moveTo>
                      <a:lnTo>
                        <a:pt x="0" y="1225612"/>
                      </a:lnTo>
                    </a:path>
                  </a:pathLst>
                </a:custGeom>
                <a:ln w="9525" cap="flat">
                  <a:solidFill>
                    <a:schemeClr val="accent6"/>
                  </a:solidFill>
                  <a:prstDash val="solid"/>
                  <a:miter/>
                </a:ln>
              </p:spPr>
              <p:txBody>
                <a:bodyPr rtlCol="0" anchor="ctr"/>
                <a:lstStyle/>
                <a:p>
                  <a:endParaRPr lang="en-US"/>
                </a:p>
              </p:txBody>
            </p:sp>
            <p:sp>
              <p:nvSpPr>
                <p:cNvPr id="128" name="Freeform 45">
                  <a:extLst>
                    <a:ext uri="{FF2B5EF4-FFF2-40B4-BE49-F238E27FC236}">
                      <a16:creationId xmlns:a16="http://schemas.microsoft.com/office/drawing/2014/main" id="{BA105D79-6990-08C9-7D35-F82715BFF0E9}"/>
                    </a:ext>
                  </a:extLst>
                </p:cNvPr>
                <p:cNvSpPr/>
                <p:nvPr/>
              </p:nvSpPr>
              <p:spPr>
                <a:xfrm>
                  <a:off x="6130564" y="892739"/>
                  <a:ext cx="1337153" cy="2553641"/>
                </a:xfrm>
                <a:custGeom>
                  <a:avLst/>
                  <a:gdLst>
                    <a:gd name="connsiteX0" fmla="*/ 971007 w 971007"/>
                    <a:gd name="connsiteY0" fmla="*/ 0 h 1854390"/>
                    <a:gd name="connsiteX1" fmla="*/ 0 w 971007"/>
                    <a:gd name="connsiteY1" fmla="*/ 1854391 h 1854390"/>
                  </a:gdLst>
                  <a:ahLst/>
                  <a:cxnLst>
                    <a:cxn ang="0">
                      <a:pos x="connsiteX0" y="connsiteY0"/>
                    </a:cxn>
                    <a:cxn ang="0">
                      <a:pos x="connsiteX1" y="connsiteY1"/>
                    </a:cxn>
                  </a:cxnLst>
                  <a:rect l="l" t="t" r="r" b="b"/>
                  <a:pathLst>
                    <a:path w="971007" h="1854390">
                      <a:moveTo>
                        <a:pt x="971007" y="0"/>
                      </a:moveTo>
                      <a:lnTo>
                        <a:pt x="0" y="1854391"/>
                      </a:lnTo>
                    </a:path>
                  </a:pathLst>
                </a:custGeom>
                <a:ln w="9525" cap="flat">
                  <a:solidFill>
                    <a:schemeClr val="accent6"/>
                  </a:solidFill>
                  <a:prstDash val="solid"/>
                  <a:miter/>
                </a:ln>
              </p:spPr>
              <p:txBody>
                <a:bodyPr rtlCol="0" anchor="ctr"/>
                <a:lstStyle/>
                <a:p>
                  <a:endParaRPr lang="en-US"/>
                </a:p>
              </p:txBody>
            </p:sp>
            <p:sp>
              <p:nvSpPr>
                <p:cNvPr id="129" name="Freeform 46">
                  <a:extLst>
                    <a:ext uri="{FF2B5EF4-FFF2-40B4-BE49-F238E27FC236}">
                      <a16:creationId xmlns:a16="http://schemas.microsoft.com/office/drawing/2014/main" id="{39F151AF-A481-3FBE-93D6-F03EA60D41E2}"/>
                    </a:ext>
                  </a:extLst>
                </p:cNvPr>
                <p:cNvSpPr/>
                <p:nvPr/>
              </p:nvSpPr>
              <p:spPr>
                <a:xfrm>
                  <a:off x="6131915" y="1297326"/>
                  <a:ext cx="1695408" cy="2153291"/>
                </a:xfrm>
                <a:custGeom>
                  <a:avLst/>
                  <a:gdLst>
                    <a:gd name="connsiteX0" fmla="*/ 1231164 w 1231163"/>
                    <a:gd name="connsiteY0" fmla="*/ 0 h 1563666"/>
                    <a:gd name="connsiteX1" fmla="*/ 0 w 1231163"/>
                    <a:gd name="connsiteY1" fmla="*/ 1563666 h 1563666"/>
                  </a:gdLst>
                  <a:ahLst/>
                  <a:cxnLst>
                    <a:cxn ang="0">
                      <a:pos x="connsiteX0" y="connsiteY0"/>
                    </a:cxn>
                    <a:cxn ang="0">
                      <a:pos x="connsiteX1" y="connsiteY1"/>
                    </a:cxn>
                  </a:cxnLst>
                  <a:rect l="l" t="t" r="r" b="b"/>
                  <a:pathLst>
                    <a:path w="1231163" h="1563666">
                      <a:moveTo>
                        <a:pt x="1231164" y="0"/>
                      </a:moveTo>
                      <a:lnTo>
                        <a:pt x="0" y="1563666"/>
                      </a:lnTo>
                    </a:path>
                  </a:pathLst>
                </a:custGeom>
                <a:ln w="9525" cap="flat">
                  <a:solidFill>
                    <a:schemeClr val="accent6"/>
                  </a:solidFill>
                  <a:prstDash val="solid"/>
                  <a:miter/>
                </a:ln>
              </p:spPr>
              <p:txBody>
                <a:bodyPr rtlCol="0" anchor="ctr"/>
                <a:lstStyle/>
                <a:p>
                  <a:endParaRPr lang="en-US"/>
                </a:p>
              </p:txBody>
            </p:sp>
            <p:sp>
              <p:nvSpPr>
                <p:cNvPr id="130" name="Freeform 47">
                  <a:extLst>
                    <a:ext uri="{FF2B5EF4-FFF2-40B4-BE49-F238E27FC236}">
                      <a16:creationId xmlns:a16="http://schemas.microsoft.com/office/drawing/2014/main" id="{91581C45-5A73-EF18-8A84-08A4CAF2AAD7}"/>
                    </a:ext>
                  </a:extLst>
                </p:cNvPr>
                <p:cNvSpPr/>
                <p:nvPr/>
              </p:nvSpPr>
              <p:spPr>
                <a:xfrm>
                  <a:off x="6133718" y="1954961"/>
                  <a:ext cx="1328774" cy="1493222"/>
                </a:xfrm>
                <a:custGeom>
                  <a:avLst/>
                  <a:gdLst>
                    <a:gd name="connsiteX0" fmla="*/ 964922 w 964922"/>
                    <a:gd name="connsiteY0" fmla="*/ 0 h 1084340"/>
                    <a:gd name="connsiteX1" fmla="*/ 0 w 964922"/>
                    <a:gd name="connsiteY1" fmla="*/ 1084341 h 1084340"/>
                  </a:gdLst>
                  <a:ahLst/>
                  <a:cxnLst>
                    <a:cxn ang="0">
                      <a:pos x="connsiteX0" y="connsiteY0"/>
                    </a:cxn>
                    <a:cxn ang="0">
                      <a:pos x="connsiteX1" y="connsiteY1"/>
                    </a:cxn>
                  </a:cxnLst>
                  <a:rect l="l" t="t" r="r" b="b"/>
                  <a:pathLst>
                    <a:path w="964922" h="1084340">
                      <a:moveTo>
                        <a:pt x="964922" y="0"/>
                      </a:moveTo>
                      <a:lnTo>
                        <a:pt x="0" y="1084341"/>
                      </a:lnTo>
                    </a:path>
                  </a:pathLst>
                </a:custGeom>
                <a:ln w="9525" cap="flat">
                  <a:solidFill>
                    <a:schemeClr val="accent6"/>
                  </a:solidFill>
                  <a:prstDash val="solid"/>
                  <a:miter/>
                </a:ln>
              </p:spPr>
              <p:txBody>
                <a:bodyPr rtlCol="0" anchor="ctr"/>
                <a:lstStyle/>
                <a:p>
                  <a:endParaRPr lang="en-US"/>
                </a:p>
              </p:txBody>
            </p:sp>
            <p:sp>
              <p:nvSpPr>
                <p:cNvPr id="131" name="Freeform 48">
                  <a:extLst>
                    <a:ext uri="{FF2B5EF4-FFF2-40B4-BE49-F238E27FC236}">
                      <a16:creationId xmlns:a16="http://schemas.microsoft.com/office/drawing/2014/main" id="{E1A40637-6C5C-22F2-B263-8A5EDA67C1E9}"/>
                    </a:ext>
                  </a:extLst>
                </p:cNvPr>
                <p:cNvSpPr/>
                <p:nvPr/>
              </p:nvSpPr>
              <p:spPr>
                <a:xfrm>
                  <a:off x="6137052" y="1872475"/>
                  <a:ext cx="1506910" cy="1573905"/>
                </a:xfrm>
                <a:custGeom>
                  <a:avLst/>
                  <a:gdLst>
                    <a:gd name="connsiteX0" fmla="*/ 1094281 w 1094280"/>
                    <a:gd name="connsiteY0" fmla="*/ 0 h 1142930"/>
                    <a:gd name="connsiteX1" fmla="*/ 0 w 1094280"/>
                    <a:gd name="connsiteY1" fmla="*/ 1142931 h 1142930"/>
                  </a:gdLst>
                  <a:ahLst/>
                  <a:cxnLst>
                    <a:cxn ang="0">
                      <a:pos x="connsiteX0" y="connsiteY0"/>
                    </a:cxn>
                    <a:cxn ang="0">
                      <a:pos x="connsiteX1" y="connsiteY1"/>
                    </a:cxn>
                  </a:cxnLst>
                  <a:rect l="l" t="t" r="r" b="b"/>
                  <a:pathLst>
                    <a:path w="1094280" h="1142930">
                      <a:moveTo>
                        <a:pt x="1094281" y="0"/>
                      </a:moveTo>
                      <a:lnTo>
                        <a:pt x="0" y="1142931"/>
                      </a:lnTo>
                    </a:path>
                  </a:pathLst>
                </a:custGeom>
                <a:ln w="9525" cap="flat">
                  <a:solidFill>
                    <a:schemeClr val="accent6"/>
                  </a:solidFill>
                  <a:prstDash val="solid"/>
                  <a:miter/>
                </a:ln>
              </p:spPr>
              <p:txBody>
                <a:bodyPr rtlCol="0" anchor="ctr"/>
                <a:lstStyle/>
                <a:p>
                  <a:endParaRPr lang="en-US"/>
                </a:p>
              </p:txBody>
            </p:sp>
            <p:sp>
              <p:nvSpPr>
                <p:cNvPr id="132" name="Freeform 49">
                  <a:extLst>
                    <a:ext uri="{FF2B5EF4-FFF2-40B4-BE49-F238E27FC236}">
                      <a16:creationId xmlns:a16="http://schemas.microsoft.com/office/drawing/2014/main" id="{C36277D7-561E-DE76-959E-D422881CC848}"/>
                    </a:ext>
                  </a:extLst>
                </p:cNvPr>
                <p:cNvSpPr/>
                <p:nvPr/>
              </p:nvSpPr>
              <p:spPr>
                <a:xfrm>
                  <a:off x="6135249" y="2415891"/>
                  <a:ext cx="2446701" cy="1033644"/>
                </a:xfrm>
                <a:custGeom>
                  <a:avLst/>
                  <a:gdLst>
                    <a:gd name="connsiteX0" fmla="*/ 1776734 w 1776733"/>
                    <a:gd name="connsiteY0" fmla="*/ 0 h 750606"/>
                    <a:gd name="connsiteX1" fmla="*/ 0 w 1776733"/>
                    <a:gd name="connsiteY1" fmla="*/ 750607 h 750606"/>
                  </a:gdLst>
                  <a:ahLst/>
                  <a:cxnLst>
                    <a:cxn ang="0">
                      <a:pos x="connsiteX0" y="connsiteY0"/>
                    </a:cxn>
                    <a:cxn ang="0">
                      <a:pos x="connsiteX1" y="connsiteY1"/>
                    </a:cxn>
                  </a:cxnLst>
                  <a:rect l="l" t="t" r="r" b="b"/>
                  <a:pathLst>
                    <a:path w="1776733" h="750606">
                      <a:moveTo>
                        <a:pt x="1776734" y="0"/>
                      </a:moveTo>
                      <a:lnTo>
                        <a:pt x="0" y="750607"/>
                      </a:lnTo>
                    </a:path>
                  </a:pathLst>
                </a:custGeom>
                <a:ln w="9525" cap="flat">
                  <a:solidFill>
                    <a:schemeClr val="accent6"/>
                  </a:solidFill>
                  <a:prstDash val="solid"/>
                  <a:miter/>
                </a:ln>
              </p:spPr>
              <p:txBody>
                <a:bodyPr rtlCol="0" anchor="ctr"/>
                <a:lstStyle/>
                <a:p>
                  <a:endParaRPr lang="en-US"/>
                </a:p>
              </p:txBody>
            </p:sp>
            <p:sp>
              <p:nvSpPr>
                <p:cNvPr id="133" name="Freeform 50">
                  <a:extLst>
                    <a:ext uri="{FF2B5EF4-FFF2-40B4-BE49-F238E27FC236}">
                      <a16:creationId xmlns:a16="http://schemas.microsoft.com/office/drawing/2014/main" id="{C17BDA88-F867-E4F9-2C0F-DA76B3981624}"/>
                    </a:ext>
                  </a:extLst>
                </p:cNvPr>
                <p:cNvSpPr/>
                <p:nvPr/>
              </p:nvSpPr>
              <p:spPr>
                <a:xfrm>
                  <a:off x="6136060" y="2605113"/>
                  <a:ext cx="718134" cy="842348"/>
                </a:xfrm>
                <a:custGeom>
                  <a:avLst/>
                  <a:gdLst>
                    <a:gd name="connsiteX0" fmla="*/ 521491 w 521491"/>
                    <a:gd name="connsiteY0" fmla="*/ 0 h 611692"/>
                    <a:gd name="connsiteX1" fmla="*/ 0 w 521491"/>
                    <a:gd name="connsiteY1" fmla="*/ 611693 h 611692"/>
                  </a:gdLst>
                  <a:ahLst/>
                  <a:cxnLst>
                    <a:cxn ang="0">
                      <a:pos x="connsiteX0" y="connsiteY0"/>
                    </a:cxn>
                    <a:cxn ang="0">
                      <a:pos x="connsiteX1" y="connsiteY1"/>
                    </a:cxn>
                  </a:cxnLst>
                  <a:rect l="l" t="t" r="r" b="b"/>
                  <a:pathLst>
                    <a:path w="521491" h="611692">
                      <a:moveTo>
                        <a:pt x="521491" y="0"/>
                      </a:moveTo>
                      <a:lnTo>
                        <a:pt x="0" y="611693"/>
                      </a:lnTo>
                    </a:path>
                  </a:pathLst>
                </a:custGeom>
                <a:ln w="9525" cap="flat">
                  <a:solidFill>
                    <a:schemeClr val="accent6"/>
                  </a:solidFill>
                  <a:prstDash val="solid"/>
                  <a:miter/>
                </a:ln>
              </p:spPr>
              <p:txBody>
                <a:bodyPr rtlCol="0" anchor="ctr"/>
                <a:lstStyle/>
                <a:p>
                  <a:endParaRPr lang="en-US"/>
                </a:p>
              </p:txBody>
            </p:sp>
            <p:sp>
              <p:nvSpPr>
                <p:cNvPr id="134" name="Freeform 51">
                  <a:extLst>
                    <a:ext uri="{FF2B5EF4-FFF2-40B4-BE49-F238E27FC236}">
                      <a16:creationId xmlns:a16="http://schemas.microsoft.com/office/drawing/2014/main" id="{0A138BA8-66A6-DB1F-944D-D7ABBF7D8040}"/>
                    </a:ext>
                  </a:extLst>
                </p:cNvPr>
                <p:cNvSpPr/>
                <p:nvPr/>
              </p:nvSpPr>
              <p:spPr>
                <a:xfrm>
                  <a:off x="6138763" y="2816512"/>
                  <a:ext cx="1809392" cy="634105"/>
                </a:xfrm>
                <a:custGeom>
                  <a:avLst/>
                  <a:gdLst>
                    <a:gd name="connsiteX0" fmla="*/ 1313935 w 1313935"/>
                    <a:gd name="connsiteY0" fmla="*/ 0 h 460471"/>
                    <a:gd name="connsiteX1" fmla="*/ 0 w 1313935"/>
                    <a:gd name="connsiteY1" fmla="*/ 460472 h 460471"/>
                  </a:gdLst>
                  <a:ahLst/>
                  <a:cxnLst>
                    <a:cxn ang="0">
                      <a:pos x="connsiteX0" y="connsiteY0"/>
                    </a:cxn>
                    <a:cxn ang="0">
                      <a:pos x="connsiteX1" y="connsiteY1"/>
                    </a:cxn>
                  </a:cxnLst>
                  <a:rect l="l" t="t" r="r" b="b"/>
                  <a:pathLst>
                    <a:path w="1313935" h="460471">
                      <a:moveTo>
                        <a:pt x="1313935" y="0"/>
                      </a:moveTo>
                      <a:lnTo>
                        <a:pt x="0" y="460472"/>
                      </a:lnTo>
                    </a:path>
                  </a:pathLst>
                </a:custGeom>
                <a:ln w="9525" cap="flat">
                  <a:solidFill>
                    <a:schemeClr val="accent6"/>
                  </a:solidFill>
                  <a:prstDash val="solid"/>
                  <a:miter/>
                </a:ln>
              </p:spPr>
              <p:txBody>
                <a:bodyPr rtlCol="0" anchor="ctr"/>
                <a:lstStyle/>
                <a:p>
                  <a:endParaRPr lang="en-US"/>
                </a:p>
              </p:txBody>
            </p:sp>
            <p:sp>
              <p:nvSpPr>
                <p:cNvPr id="135" name="Freeform 52">
                  <a:extLst>
                    <a:ext uri="{FF2B5EF4-FFF2-40B4-BE49-F238E27FC236}">
                      <a16:creationId xmlns:a16="http://schemas.microsoft.com/office/drawing/2014/main" id="{F0BD4F02-318D-3FED-AB84-BAEAD3460ADE}"/>
                    </a:ext>
                  </a:extLst>
                </p:cNvPr>
                <p:cNvSpPr/>
                <p:nvPr/>
              </p:nvSpPr>
              <p:spPr>
                <a:xfrm>
                  <a:off x="6132996" y="3448725"/>
                  <a:ext cx="653439" cy="165512"/>
                </a:xfrm>
                <a:custGeom>
                  <a:avLst/>
                  <a:gdLst>
                    <a:gd name="connsiteX0" fmla="*/ 474511 w 474511"/>
                    <a:gd name="connsiteY0" fmla="*/ 120191 h 120191"/>
                    <a:gd name="connsiteX1" fmla="*/ 0 w 474511"/>
                    <a:gd name="connsiteY1" fmla="*/ 0 h 120191"/>
                  </a:gdLst>
                  <a:ahLst/>
                  <a:cxnLst>
                    <a:cxn ang="0">
                      <a:pos x="connsiteX0" y="connsiteY0"/>
                    </a:cxn>
                    <a:cxn ang="0">
                      <a:pos x="connsiteX1" y="connsiteY1"/>
                    </a:cxn>
                  </a:cxnLst>
                  <a:rect l="l" t="t" r="r" b="b"/>
                  <a:pathLst>
                    <a:path w="474511" h="120191">
                      <a:moveTo>
                        <a:pt x="474511" y="120191"/>
                      </a:moveTo>
                      <a:lnTo>
                        <a:pt x="0" y="0"/>
                      </a:lnTo>
                    </a:path>
                  </a:pathLst>
                </a:custGeom>
                <a:ln w="9525" cap="flat">
                  <a:solidFill>
                    <a:schemeClr val="accent6"/>
                  </a:solidFill>
                  <a:prstDash val="solid"/>
                  <a:miter/>
                </a:ln>
              </p:spPr>
              <p:txBody>
                <a:bodyPr rtlCol="0" anchor="ctr"/>
                <a:lstStyle/>
                <a:p>
                  <a:endParaRPr lang="en-US"/>
                </a:p>
              </p:txBody>
            </p:sp>
            <p:sp>
              <p:nvSpPr>
                <p:cNvPr id="136" name="Freeform 53">
                  <a:extLst>
                    <a:ext uri="{FF2B5EF4-FFF2-40B4-BE49-F238E27FC236}">
                      <a16:creationId xmlns:a16="http://schemas.microsoft.com/office/drawing/2014/main" id="{A457F4EE-DBE8-C0A0-1450-B497F580A5F3}"/>
                    </a:ext>
                  </a:extLst>
                </p:cNvPr>
                <p:cNvSpPr/>
                <p:nvPr/>
              </p:nvSpPr>
              <p:spPr>
                <a:xfrm>
                  <a:off x="6131645" y="3450258"/>
                  <a:ext cx="1336072" cy="295777"/>
                </a:xfrm>
                <a:custGeom>
                  <a:avLst/>
                  <a:gdLst>
                    <a:gd name="connsiteX0" fmla="*/ 970222 w 970222"/>
                    <a:gd name="connsiteY0" fmla="*/ 214786 h 214786"/>
                    <a:gd name="connsiteX1" fmla="*/ 0 w 970222"/>
                    <a:gd name="connsiteY1" fmla="*/ 0 h 214786"/>
                  </a:gdLst>
                  <a:ahLst/>
                  <a:cxnLst>
                    <a:cxn ang="0">
                      <a:pos x="connsiteX0" y="connsiteY0"/>
                    </a:cxn>
                    <a:cxn ang="0">
                      <a:pos x="connsiteX1" y="connsiteY1"/>
                    </a:cxn>
                  </a:cxnLst>
                  <a:rect l="l" t="t" r="r" b="b"/>
                  <a:pathLst>
                    <a:path w="970222" h="214786">
                      <a:moveTo>
                        <a:pt x="970222" y="214786"/>
                      </a:moveTo>
                      <a:lnTo>
                        <a:pt x="0" y="0"/>
                      </a:lnTo>
                    </a:path>
                  </a:pathLst>
                </a:custGeom>
                <a:ln w="9525" cap="flat">
                  <a:solidFill>
                    <a:schemeClr val="accent6"/>
                  </a:solidFill>
                  <a:prstDash val="solid"/>
                  <a:miter/>
                </a:ln>
              </p:spPr>
              <p:txBody>
                <a:bodyPr rtlCol="0" anchor="ctr"/>
                <a:lstStyle/>
                <a:p>
                  <a:endParaRPr lang="en-US"/>
                </a:p>
              </p:txBody>
            </p:sp>
            <p:sp>
              <p:nvSpPr>
                <p:cNvPr id="137" name="Freeform 54">
                  <a:extLst>
                    <a:ext uri="{FF2B5EF4-FFF2-40B4-BE49-F238E27FC236}">
                      <a16:creationId xmlns:a16="http://schemas.microsoft.com/office/drawing/2014/main" id="{E69FDC55-3FAA-B820-E9B0-977E98CA0C82}"/>
                    </a:ext>
                  </a:extLst>
                </p:cNvPr>
                <p:cNvSpPr/>
                <p:nvPr/>
              </p:nvSpPr>
              <p:spPr>
                <a:xfrm>
                  <a:off x="6132996" y="3447462"/>
                  <a:ext cx="1834891" cy="280452"/>
                </a:xfrm>
                <a:custGeom>
                  <a:avLst/>
                  <a:gdLst>
                    <a:gd name="connsiteX0" fmla="*/ 1332452 w 1332452"/>
                    <a:gd name="connsiteY0" fmla="*/ 203658 h 203657"/>
                    <a:gd name="connsiteX1" fmla="*/ 0 w 1332452"/>
                    <a:gd name="connsiteY1" fmla="*/ 0 h 203657"/>
                  </a:gdLst>
                  <a:ahLst/>
                  <a:cxnLst>
                    <a:cxn ang="0">
                      <a:pos x="connsiteX0" y="connsiteY0"/>
                    </a:cxn>
                    <a:cxn ang="0">
                      <a:pos x="connsiteX1" y="connsiteY1"/>
                    </a:cxn>
                  </a:cxnLst>
                  <a:rect l="l" t="t" r="r" b="b"/>
                  <a:pathLst>
                    <a:path w="1332452" h="203657">
                      <a:moveTo>
                        <a:pt x="1332452" y="203658"/>
                      </a:moveTo>
                      <a:lnTo>
                        <a:pt x="0" y="0"/>
                      </a:lnTo>
                    </a:path>
                  </a:pathLst>
                </a:custGeom>
                <a:ln w="9525" cap="flat">
                  <a:solidFill>
                    <a:schemeClr val="accent6"/>
                  </a:solidFill>
                  <a:prstDash val="solid"/>
                  <a:miter/>
                </a:ln>
              </p:spPr>
              <p:txBody>
                <a:bodyPr rtlCol="0" anchor="ctr"/>
                <a:lstStyle/>
                <a:p>
                  <a:endParaRPr lang="en-US"/>
                </a:p>
              </p:txBody>
            </p:sp>
            <p:sp>
              <p:nvSpPr>
                <p:cNvPr id="138" name="Freeform 55">
                  <a:extLst>
                    <a:ext uri="{FF2B5EF4-FFF2-40B4-BE49-F238E27FC236}">
                      <a16:creationId xmlns:a16="http://schemas.microsoft.com/office/drawing/2014/main" id="{B0A22A08-E908-302C-23F2-843EB7E6795E}"/>
                    </a:ext>
                  </a:extLst>
                </p:cNvPr>
                <p:cNvSpPr/>
                <p:nvPr/>
              </p:nvSpPr>
              <p:spPr>
                <a:xfrm>
                  <a:off x="6130113" y="3443496"/>
                  <a:ext cx="2123677" cy="449210"/>
                </a:xfrm>
                <a:custGeom>
                  <a:avLst/>
                  <a:gdLst>
                    <a:gd name="connsiteX0" fmla="*/ 1542161 w 1542161"/>
                    <a:gd name="connsiteY0" fmla="*/ 326206 h 326205"/>
                    <a:gd name="connsiteX1" fmla="*/ 0 w 1542161"/>
                    <a:gd name="connsiteY1" fmla="*/ 0 h 326205"/>
                  </a:gdLst>
                  <a:ahLst/>
                  <a:cxnLst>
                    <a:cxn ang="0">
                      <a:pos x="connsiteX0" y="connsiteY0"/>
                    </a:cxn>
                    <a:cxn ang="0">
                      <a:pos x="connsiteX1" y="connsiteY1"/>
                    </a:cxn>
                  </a:cxnLst>
                  <a:rect l="l" t="t" r="r" b="b"/>
                  <a:pathLst>
                    <a:path w="1542161" h="326205">
                      <a:moveTo>
                        <a:pt x="1542161" y="326206"/>
                      </a:moveTo>
                      <a:lnTo>
                        <a:pt x="0" y="0"/>
                      </a:lnTo>
                    </a:path>
                  </a:pathLst>
                </a:custGeom>
                <a:ln w="9525" cap="flat">
                  <a:solidFill>
                    <a:schemeClr val="accent6"/>
                  </a:solidFill>
                  <a:prstDash val="solid"/>
                  <a:miter/>
                </a:ln>
              </p:spPr>
              <p:txBody>
                <a:bodyPr rtlCol="0" anchor="ctr"/>
                <a:lstStyle/>
                <a:p>
                  <a:endParaRPr lang="en-US"/>
                </a:p>
              </p:txBody>
            </p:sp>
            <p:sp>
              <p:nvSpPr>
                <p:cNvPr id="139" name="Freeform 56">
                  <a:extLst>
                    <a:ext uri="{FF2B5EF4-FFF2-40B4-BE49-F238E27FC236}">
                      <a16:creationId xmlns:a16="http://schemas.microsoft.com/office/drawing/2014/main" id="{B30B0BD1-BE23-E122-9EA3-12F439C4A0B9}"/>
                    </a:ext>
                  </a:extLst>
                </p:cNvPr>
                <p:cNvSpPr/>
                <p:nvPr/>
              </p:nvSpPr>
              <p:spPr>
                <a:xfrm>
                  <a:off x="6129753" y="3445209"/>
                  <a:ext cx="2478870" cy="1008403"/>
                </a:xfrm>
                <a:custGeom>
                  <a:avLst/>
                  <a:gdLst>
                    <a:gd name="connsiteX0" fmla="*/ 1800093 w 1800093"/>
                    <a:gd name="connsiteY0" fmla="*/ 732277 h 732277"/>
                    <a:gd name="connsiteX1" fmla="*/ 0 w 1800093"/>
                    <a:gd name="connsiteY1" fmla="*/ 0 h 732277"/>
                  </a:gdLst>
                  <a:ahLst/>
                  <a:cxnLst>
                    <a:cxn ang="0">
                      <a:pos x="connsiteX0" y="connsiteY0"/>
                    </a:cxn>
                    <a:cxn ang="0">
                      <a:pos x="connsiteX1" y="connsiteY1"/>
                    </a:cxn>
                  </a:cxnLst>
                  <a:rect l="l" t="t" r="r" b="b"/>
                  <a:pathLst>
                    <a:path w="1800093" h="732277">
                      <a:moveTo>
                        <a:pt x="1800093" y="732277"/>
                      </a:moveTo>
                      <a:lnTo>
                        <a:pt x="0" y="0"/>
                      </a:lnTo>
                    </a:path>
                  </a:pathLst>
                </a:custGeom>
                <a:ln w="9525" cap="flat">
                  <a:solidFill>
                    <a:schemeClr val="accent6"/>
                  </a:solidFill>
                  <a:prstDash val="solid"/>
                  <a:miter/>
                </a:ln>
              </p:spPr>
              <p:txBody>
                <a:bodyPr rtlCol="0" anchor="ctr"/>
                <a:lstStyle/>
                <a:p>
                  <a:endParaRPr lang="en-US"/>
                </a:p>
              </p:txBody>
            </p:sp>
            <p:sp>
              <p:nvSpPr>
                <p:cNvPr id="140" name="Freeform 57">
                  <a:extLst>
                    <a:ext uri="{FF2B5EF4-FFF2-40B4-BE49-F238E27FC236}">
                      <a16:creationId xmlns:a16="http://schemas.microsoft.com/office/drawing/2014/main" id="{454759D4-B009-416F-8954-D1C3B09517F8}"/>
                    </a:ext>
                  </a:extLst>
                </p:cNvPr>
                <p:cNvSpPr/>
                <p:nvPr/>
              </p:nvSpPr>
              <p:spPr>
                <a:xfrm>
                  <a:off x="6135249" y="3451610"/>
                  <a:ext cx="682992" cy="2128139"/>
                </a:xfrm>
                <a:custGeom>
                  <a:avLst/>
                  <a:gdLst>
                    <a:gd name="connsiteX0" fmla="*/ 495973 w 495972"/>
                    <a:gd name="connsiteY0" fmla="*/ 1545402 h 1545401"/>
                    <a:gd name="connsiteX1" fmla="*/ 0 w 495972"/>
                    <a:gd name="connsiteY1" fmla="*/ 0 h 1545401"/>
                  </a:gdLst>
                  <a:ahLst/>
                  <a:cxnLst>
                    <a:cxn ang="0">
                      <a:pos x="connsiteX0" y="connsiteY0"/>
                    </a:cxn>
                    <a:cxn ang="0">
                      <a:pos x="connsiteX1" y="connsiteY1"/>
                    </a:cxn>
                  </a:cxnLst>
                  <a:rect l="l" t="t" r="r" b="b"/>
                  <a:pathLst>
                    <a:path w="495972" h="1545401">
                      <a:moveTo>
                        <a:pt x="495973" y="1545402"/>
                      </a:moveTo>
                      <a:lnTo>
                        <a:pt x="0" y="0"/>
                      </a:lnTo>
                    </a:path>
                  </a:pathLst>
                </a:custGeom>
                <a:ln w="9525" cap="flat">
                  <a:solidFill>
                    <a:schemeClr val="accent6"/>
                  </a:solidFill>
                  <a:prstDash val="solid"/>
                  <a:miter/>
                </a:ln>
              </p:spPr>
              <p:txBody>
                <a:bodyPr rtlCol="0" anchor="ctr"/>
                <a:lstStyle/>
                <a:p>
                  <a:endParaRPr lang="en-US"/>
                </a:p>
              </p:txBody>
            </p:sp>
            <p:sp>
              <p:nvSpPr>
                <p:cNvPr id="141" name="Freeform 58">
                  <a:extLst>
                    <a:ext uri="{FF2B5EF4-FFF2-40B4-BE49-F238E27FC236}">
                      <a16:creationId xmlns:a16="http://schemas.microsoft.com/office/drawing/2014/main" id="{291C9CB1-F7CC-7FD4-EE9C-8489EB9D37B9}"/>
                    </a:ext>
                  </a:extLst>
                </p:cNvPr>
                <p:cNvSpPr/>
                <p:nvPr/>
              </p:nvSpPr>
              <p:spPr>
                <a:xfrm>
                  <a:off x="6131645" y="3446381"/>
                  <a:ext cx="282477" cy="1438322"/>
                </a:xfrm>
                <a:custGeom>
                  <a:avLst/>
                  <a:gdLst>
                    <a:gd name="connsiteX0" fmla="*/ 205129 w 205128"/>
                    <a:gd name="connsiteY0" fmla="*/ 1044474 h 1044473"/>
                    <a:gd name="connsiteX1" fmla="*/ 0 w 205128"/>
                    <a:gd name="connsiteY1" fmla="*/ 0 h 1044473"/>
                  </a:gdLst>
                  <a:ahLst/>
                  <a:cxnLst>
                    <a:cxn ang="0">
                      <a:pos x="connsiteX0" y="connsiteY0"/>
                    </a:cxn>
                    <a:cxn ang="0">
                      <a:pos x="connsiteX1" y="connsiteY1"/>
                    </a:cxn>
                  </a:cxnLst>
                  <a:rect l="l" t="t" r="r" b="b"/>
                  <a:pathLst>
                    <a:path w="205128" h="1044473">
                      <a:moveTo>
                        <a:pt x="205129" y="1044474"/>
                      </a:moveTo>
                      <a:lnTo>
                        <a:pt x="0" y="0"/>
                      </a:lnTo>
                    </a:path>
                  </a:pathLst>
                </a:custGeom>
                <a:ln w="9525" cap="flat">
                  <a:solidFill>
                    <a:schemeClr val="accent6"/>
                  </a:solidFill>
                  <a:prstDash val="solid"/>
                  <a:miter/>
                </a:ln>
              </p:spPr>
              <p:txBody>
                <a:bodyPr rtlCol="0" anchor="ctr"/>
                <a:lstStyle/>
                <a:p>
                  <a:endParaRPr lang="en-US"/>
                </a:p>
              </p:txBody>
            </p:sp>
            <p:sp>
              <p:nvSpPr>
                <p:cNvPr id="142" name="Freeform 59">
                  <a:extLst>
                    <a:ext uri="{FF2B5EF4-FFF2-40B4-BE49-F238E27FC236}">
                      <a16:creationId xmlns:a16="http://schemas.microsoft.com/office/drawing/2014/main" id="{1023E815-F4F7-6152-2FA7-6E9853773F71}"/>
                    </a:ext>
                  </a:extLst>
                </p:cNvPr>
                <p:cNvSpPr/>
                <p:nvPr/>
              </p:nvSpPr>
              <p:spPr>
                <a:xfrm>
                  <a:off x="5618769" y="3453232"/>
                  <a:ext cx="516659" cy="1764389"/>
                </a:xfrm>
                <a:custGeom>
                  <a:avLst/>
                  <a:gdLst>
                    <a:gd name="connsiteX0" fmla="*/ 0 w 375185"/>
                    <a:gd name="connsiteY0" fmla="*/ 1281256 h 1281255"/>
                    <a:gd name="connsiteX1" fmla="*/ 375186 w 375185"/>
                    <a:gd name="connsiteY1" fmla="*/ 0 h 1281255"/>
                  </a:gdLst>
                  <a:ahLst/>
                  <a:cxnLst>
                    <a:cxn ang="0">
                      <a:pos x="connsiteX0" y="connsiteY0"/>
                    </a:cxn>
                    <a:cxn ang="0">
                      <a:pos x="connsiteX1" y="connsiteY1"/>
                    </a:cxn>
                  </a:cxnLst>
                  <a:rect l="l" t="t" r="r" b="b"/>
                  <a:pathLst>
                    <a:path w="375185" h="1281255">
                      <a:moveTo>
                        <a:pt x="0" y="1281256"/>
                      </a:moveTo>
                      <a:lnTo>
                        <a:pt x="375186" y="0"/>
                      </a:lnTo>
                    </a:path>
                  </a:pathLst>
                </a:custGeom>
                <a:ln w="9525" cap="flat">
                  <a:solidFill>
                    <a:schemeClr val="accent6"/>
                  </a:solidFill>
                  <a:prstDash val="solid"/>
                  <a:miter/>
                </a:ln>
              </p:spPr>
              <p:txBody>
                <a:bodyPr rtlCol="0" anchor="ctr"/>
                <a:lstStyle/>
                <a:p>
                  <a:endParaRPr lang="en-US"/>
                </a:p>
              </p:txBody>
            </p:sp>
            <p:sp>
              <p:nvSpPr>
                <p:cNvPr id="143" name="Freeform 60">
                  <a:extLst>
                    <a:ext uri="{FF2B5EF4-FFF2-40B4-BE49-F238E27FC236}">
                      <a16:creationId xmlns:a16="http://schemas.microsoft.com/office/drawing/2014/main" id="{31B52244-A4AF-8E4F-EBAD-5922004B494F}"/>
                    </a:ext>
                  </a:extLst>
                </p:cNvPr>
                <p:cNvSpPr/>
                <p:nvPr/>
              </p:nvSpPr>
              <p:spPr>
                <a:xfrm>
                  <a:off x="5130943" y="3447462"/>
                  <a:ext cx="1004576" cy="1928731"/>
                </a:xfrm>
                <a:custGeom>
                  <a:avLst/>
                  <a:gdLst>
                    <a:gd name="connsiteX0" fmla="*/ 0 w 729498"/>
                    <a:gd name="connsiteY0" fmla="*/ 1400596 h 1400596"/>
                    <a:gd name="connsiteX1" fmla="*/ 729499 w 729498"/>
                    <a:gd name="connsiteY1" fmla="*/ 0 h 1400596"/>
                  </a:gdLst>
                  <a:ahLst/>
                  <a:cxnLst>
                    <a:cxn ang="0">
                      <a:pos x="connsiteX0" y="connsiteY0"/>
                    </a:cxn>
                    <a:cxn ang="0">
                      <a:pos x="connsiteX1" y="connsiteY1"/>
                    </a:cxn>
                  </a:cxnLst>
                  <a:rect l="l" t="t" r="r" b="b"/>
                  <a:pathLst>
                    <a:path w="729498" h="1400596">
                      <a:moveTo>
                        <a:pt x="0" y="1400596"/>
                      </a:moveTo>
                      <a:lnTo>
                        <a:pt x="729499" y="0"/>
                      </a:lnTo>
                    </a:path>
                  </a:pathLst>
                </a:custGeom>
                <a:ln w="9525" cap="flat">
                  <a:solidFill>
                    <a:schemeClr val="accent6"/>
                  </a:solidFill>
                  <a:prstDash val="solid"/>
                  <a:miter/>
                </a:ln>
              </p:spPr>
              <p:txBody>
                <a:bodyPr rtlCol="0" anchor="ctr"/>
                <a:lstStyle/>
                <a:p>
                  <a:endParaRPr lang="en-US"/>
                </a:p>
              </p:txBody>
            </p:sp>
            <p:sp>
              <p:nvSpPr>
                <p:cNvPr id="144" name="Freeform 61">
                  <a:extLst>
                    <a:ext uri="{FF2B5EF4-FFF2-40B4-BE49-F238E27FC236}">
                      <a16:creationId xmlns:a16="http://schemas.microsoft.com/office/drawing/2014/main" id="{75615803-08B2-8C7A-7E07-F61A8FC64569}"/>
                    </a:ext>
                  </a:extLst>
                </p:cNvPr>
                <p:cNvSpPr/>
                <p:nvPr/>
              </p:nvSpPr>
              <p:spPr>
                <a:xfrm>
                  <a:off x="3977332" y="3446201"/>
                  <a:ext cx="2154133" cy="992176"/>
                </a:xfrm>
                <a:custGeom>
                  <a:avLst/>
                  <a:gdLst>
                    <a:gd name="connsiteX0" fmla="*/ 0 w 1564277"/>
                    <a:gd name="connsiteY0" fmla="*/ 720494 h 720493"/>
                    <a:gd name="connsiteX1" fmla="*/ 1564277 w 1564277"/>
                    <a:gd name="connsiteY1" fmla="*/ 0 h 720493"/>
                  </a:gdLst>
                  <a:ahLst/>
                  <a:cxnLst>
                    <a:cxn ang="0">
                      <a:pos x="connsiteX0" y="connsiteY0"/>
                    </a:cxn>
                    <a:cxn ang="0">
                      <a:pos x="connsiteX1" y="connsiteY1"/>
                    </a:cxn>
                  </a:cxnLst>
                  <a:rect l="l" t="t" r="r" b="b"/>
                  <a:pathLst>
                    <a:path w="1564277" h="720493">
                      <a:moveTo>
                        <a:pt x="0" y="720494"/>
                      </a:moveTo>
                      <a:lnTo>
                        <a:pt x="1564277" y="0"/>
                      </a:lnTo>
                    </a:path>
                  </a:pathLst>
                </a:custGeom>
                <a:ln w="9525" cap="flat">
                  <a:solidFill>
                    <a:schemeClr val="accent6"/>
                  </a:solidFill>
                  <a:prstDash val="solid"/>
                  <a:miter/>
                </a:ln>
              </p:spPr>
              <p:txBody>
                <a:bodyPr rtlCol="0" anchor="ctr"/>
                <a:lstStyle/>
                <a:p>
                  <a:endParaRPr lang="en-US"/>
                </a:p>
              </p:txBody>
            </p:sp>
            <p:sp>
              <p:nvSpPr>
                <p:cNvPr id="145" name="Freeform 62">
                  <a:extLst>
                    <a:ext uri="{FF2B5EF4-FFF2-40B4-BE49-F238E27FC236}">
                      <a16:creationId xmlns:a16="http://schemas.microsoft.com/office/drawing/2014/main" id="{75806B60-F901-1E2E-9A36-B92D6EA6B4E8}"/>
                    </a:ext>
                  </a:extLst>
                </p:cNvPr>
                <p:cNvSpPr/>
                <p:nvPr/>
              </p:nvSpPr>
              <p:spPr>
                <a:xfrm>
                  <a:off x="3669354" y="3446651"/>
                  <a:ext cx="2468507" cy="755445"/>
                </a:xfrm>
                <a:custGeom>
                  <a:avLst/>
                  <a:gdLst>
                    <a:gd name="connsiteX0" fmla="*/ 0 w 1792568"/>
                    <a:gd name="connsiteY0" fmla="*/ 548586 h 548585"/>
                    <a:gd name="connsiteX1" fmla="*/ 1792569 w 1792568"/>
                    <a:gd name="connsiteY1" fmla="*/ 0 h 548585"/>
                  </a:gdLst>
                  <a:ahLst/>
                  <a:cxnLst>
                    <a:cxn ang="0">
                      <a:pos x="connsiteX0" y="connsiteY0"/>
                    </a:cxn>
                    <a:cxn ang="0">
                      <a:pos x="connsiteX1" y="connsiteY1"/>
                    </a:cxn>
                  </a:cxnLst>
                  <a:rect l="l" t="t" r="r" b="b"/>
                  <a:pathLst>
                    <a:path w="1792568" h="548585">
                      <a:moveTo>
                        <a:pt x="0" y="548586"/>
                      </a:moveTo>
                      <a:lnTo>
                        <a:pt x="1792569" y="0"/>
                      </a:lnTo>
                    </a:path>
                  </a:pathLst>
                </a:custGeom>
                <a:ln w="9525" cap="flat">
                  <a:solidFill>
                    <a:schemeClr val="accent6"/>
                  </a:solidFill>
                  <a:prstDash val="solid"/>
                  <a:miter/>
                </a:ln>
              </p:spPr>
              <p:txBody>
                <a:bodyPr rtlCol="0" anchor="ctr"/>
                <a:lstStyle/>
                <a:p>
                  <a:endParaRPr lang="en-US"/>
                </a:p>
              </p:txBody>
            </p:sp>
            <p:sp>
              <p:nvSpPr>
                <p:cNvPr id="146" name="Freeform 63">
                  <a:extLst>
                    <a:ext uri="{FF2B5EF4-FFF2-40B4-BE49-F238E27FC236}">
                      <a16:creationId xmlns:a16="http://schemas.microsoft.com/office/drawing/2014/main" id="{BB1FC0EA-7DE0-43F5-55A5-381643AF0DA2}"/>
                    </a:ext>
                  </a:extLst>
                </p:cNvPr>
                <p:cNvSpPr/>
                <p:nvPr/>
              </p:nvSpPr>
              <p:spPr>
                <a:xfrm>
                  <a:off x="4788094" y="3362452"/>
                  <a:ext cx="1345622" cy="87804"/>
                </a:xfrm>
                <a:custGeom>
                  <a:avLst/>
                  <a:gdLst>
                    <a:gd name="connsiteX0" fmla="*/ 0 w 977157"/>
                    <a:gd name="connsiteY0" fmla="*/ 0 h 63761"/>
                    <a:gd name="connsiteX1" fmla="*/ 977158 w 977157"/>
                    <a:gd name="connsiteY1" fmla="*/ 63762 h 63761"/>
                  </a:gdLst>
                  <a:ahLst/>
                  <a:cxnLst>
                    <a:cxn ang="0">
                      <a:pos x="connsiteX0" y="connsiteY0"/>
                    </a:cxn>
                    <a:cxn ang="0">
                      <a:pos x="connsiteX1" y="connsiteY1"/>
                    </a:cxn>
                  </a:cxnLst>
                  <a:rect l="l" t="t" r="r" b="b"/>
                  <a:pathLst>
                    <a:path w="977157" h="63761">
                      <a:moveTo>
                        <a:pt x="0" y="0"/>
                      </a:moveTo>
                      <a:lnTo>
                        <a:pt x="977158" y="63762"/>
                      </a:lnTo>
                    </a:path>
                  </a:pathLst>
                </a:custGeom>
                <a:ln w="9525" cap="flat">
                  <a:solidFill>
                    <a:schemeClr val="accent6"/>
                  </a:solidFill>
                  <a:prstDash val="solid"/>
                  <a:miter/>
                </a:ln>
              </p:spPr>
              <p:txBody>
                <a:bodyPr rtlCol="0" anchor="ctr"/>
                <a:lstStyle/>
                <a:p>
                  <a:endParaRPr lang="en-US"/>
                </a:p>
              </p:txBody>
            </p:sp>
            <p:sp>
              <p:nvSpPr>
                <p:cNvPr id="147" name="Freeform 64">
                  <a:extLst>
                    <a:ext uri="{FF2B5EF4-FFF2-40B4-BE49-F238E27FC236}">
                      <a16:creationId xmlns:a16="http://schemas.microsoft.com/office/drawing/2014/main" id="{4D8AE8CC-74F6-D2B4-EA6F-30135A0F4D4B}"/>
                    </a:ext>
                  </a:extLst>
                </p:cNvPr>
                <p:cNvSpPr/>
                <p:nvPr/>
              </p:nvSpPr>
              <p:spPr>
                <a:xfrm>
                  <a:off x="3461933" y="3145013"/>
                  <a:ext cx="2670431" cy="302628"/>
                </a:xfrm>
                <a:custGeom>
                  <a:avLst/>
                  <a:gdLst>
                    <a:gd name="connsiteX0" fmla="*/ 0 w 1939200"/>
                    <a:gd name="connsiteY0" fmla="*/ 0 h 219761"/>
                    <a:gd name="connsiteX1" fmla="*/ 1939201 w 1939200"/>
                    <a:gd name="connsiteY1" fmla="*/ 219762 h 219761"/>
                  </a:gdLst>
                  <a:ahLst/>
                  <a:cxnLst>
                    <a:cxn ang="0">
                      <a:pos x="connsiteX0" y="connsiteY0"/>
                    </a:cxn>
                    <a:cxn ang="0">
                      <a:pos x="connsiteX1" y="connsiteY1"/>
                    </a:cxn>
                  </a:cxnLst>
                  <a:rect l="l" t="t" r="r" b="b"/>
                  <a:pathLst>
                    <a:path w="1939200" h="219761">
                      <a:moveTo>
                        <a:pt x="0" y="0"/>
                      </a:moveTo>
                      <a:lnTo>
                        <a:pt x="1939201" y="219762"/>
                      </a:lnTo>
                    </a:path>
                  </a:pathLst>
                </a:custGeom>
                <a:ln w="9525" cap="flat">
                  <a:solidFill>
                    <a:schemeClr val="accent6"/>
                  </a:solidFill>
                  <a:prstDash val="solid"/>
                  <a:miter/>
                </a:ln>
              </p:spPr>
              <p:txBody>
                <a:bodyPr rtlCol="0" anchor="ctr"/>
                <a:lstStyle/>
                <a:p>
                  <a:endParaRPr lang="en-US"/>
                </a:p>
              </p:txBody>
            </p:sp>
            <p:sp>
              <p:nvSpPr>
                <p:cNvPr id="148" name="Freeform 65">
                  <a:extLst>
                    <a:ext uri="{FF2B5EF4-FFF2-40B4-BE49-F238E27FC236}">
                      <a16:creationId xmlns:a16="http://schemas.microsoft.com/office/drawing/2014/main" id="{390A1CDF-54D9-B2CF-D6A6-055CABCE58CC}"/>
                    </a:ext>
                  </a:extLst>
                </p:cNvPr>
                <p:cNvSpPr/>
                <p:nvPr/>
              </p:nvSpPr>
              <p:spPr>
                <a:xfrm>
                  <a:off x="4531476" y="3282311"/>
                  <a:ext cx="1602961" cy="163890"/>
                </a:xfrm>
                <a:custGeom>
                  <a:avLst/>
                  <a:gdLst>
                    <a:gd name="connsiteX0" fmla="*/ 0 w 1164030"/>
                    <a:gd name="connsiteY0" fmla="*/ 0 h 119013"/>
                    <a:gd name="connsiteX1" fmla="*/ 1164031 w 1164030"/>
                    <a:gd name="connsiteY1" fmla="*/ 119013 h 119013"/>
                  </a:gdLst>
                  <a:ahLst/>
                  <a:cxnLst>
                    <a:cxn ang="0">
                      <a:pos x="connsiteX0" y="connsiteY0"/>
                    </a:cxn>
                    <a:cxn ang="0">
                      <a:pos x="connsiteX1" y="connsiteY1"/>
                    </a:cxn>
                  </a:cxnLst>
                  <a:rect l="l" t="t" r="r" b="b"/>
                  <a:pathLst>
                    <a:path w="1164030" h="119013">
                      <a:moveTo>
                        <a:pt x="0" y="0"/>
                      </a:moveTo>
                      <a:lnTo>
                        <a:pt x="1164031" y="119013"/>
                      </a:lnTo>
                    </a:path>
                  </a:pathLst>
                </a:custGeom>
                <a:ln w="9525" cap="flat">
                  <a:solidFill>
                    <a:schemeClr val="accent6"/>
                  </a:solidFill>
                  <a:prstDash val="solid"/>
                  <a:miter/>
                </a:ln>
              </p:spPr>
              <p:txBody>
                <a:bodyPr rtlCol="0" anchor="ctr"/>
                <a:lstStyle/>
                <a:p>
                  <a:endParaRPr lang="en-US"/>
                </a:p>
              </p:txBody>
            </p:sp>
            <p:sp>
              <p:nvSpPr>
                <p:cNvPr id="149" name="Freeform 66">
                  <a:extLst>
                    <a:ext uri="{FF2B5EF4-FFF2-40B4-BE49-F238E27FC236}">
                      <a16:creationId xmlns:a16="http://schemas.microsoft.com/office/drawing/2014/main" id="{458422A0-0576-06E9-A176-A58D374FFF3F}"/>
                    </a:ext>
                  </a:extLst>
                </p:cNvPr>
                <p:cNvSpPr/>
                <p:nvPr/>
              </p:nvSpPr>
              <p:spPr>
                <a:xfrm>
                  <a:off x="3752522" y="2991671"/>
                  <a:ext cx="2382908" cy="458315"/>
                </a:xfrm>
                <a:custGeom>
                  <a:avLst/>
                  <a:gdLst>
                    <a:gd name="connsiteX0" fmla="*/ 0 w 1730408"/>
                    <a:gd name="connsiteY0" fmla="*/ 0 h 332817"/>
                    <a:gd name="connsiteX1" fmla="*/ 1730408 w 1730408"/>
                    <a:gd name="connsiteY1" fmla="*/ 332817 h 332817"/>
                  </a:gdLst>
                  <a:ahLst/>
                  <a:cxnLst>
                    <a:cxn ang="0">
                      <a:pos x="connsiteX0" y="connsiteY0"/>
                    </a:cxn>
                    <a:cxn ang="0">
                      <a:pos x="connsiteX1" y="connsiteY1"/>
                    </a:cxn>
                  </a:cxnLst>
                  <a:rect l="l" t="t" r="r" b="b"/>
                  <a:pathLst>
                    <a:path w="1730408" h="332817">
                      <a:moveTo>
                        <a:pt x="0" y="0"/>
                      </a:moveTo>
                      <a:lnTo>
                        <a:pt x="1730408" y="332817"/>
                      </a:lnTo>
                    </a:path>
                  </a:pathLst>
                </a:custGeom>
                <a:ln w="9525" cap="flat">
                  <a:solidFill>
                    <a:schemeClr val="accent6"/>
                  </a:solidFill>
                  <a:prstDash val="solid"/>
                  <a:miter/>
                </a:ln>
              </p:spPr>
              <p:txBody>
                <a:bodyPr rtlCol="0" anchor="ctr"/>
                <a:lstStyle/>
                <a:p>
                  <a:endParaRPr lang="en-US"/>
                </a:p>
              </p:txBody>
            </p:sp>
            <p:sp>
              <p:nvSpPr>
                <p:cNvPr id="150" name="Freeform 67">
                  <a:extLst>
                    <a:ext uri="{FF2B5EF4-FFF2-40B4-BE49-F238E27FC236}">
                      <a16:creationId xmlns:a16="http://schemas.microsoft.com/office/drawing/2014/main" id="{534A8123-B2F0-720B-412C-7A2FC3249F7E}"/>
                    </a:ext>
                  </a:extLst>
                </p:cNvPr>
                <p:cNvSpPr/>
                <p:nvPr/>
              </p:nvSpPr>
              <p:spPr>
                <a:xfrm>
                  <a:off x="4391183" y="2904227"/>
                  <a:ext cx="1741903" cy="547562"/>
                </a:xfrm>
                <a:custGeom>
                  <a:avLst/>
                  <a:gdLst>
                    <a:gd name="connsiteX0" fmla="*/ 0 w 1264926"/>
                    <a:gd name="connsiteY0" fmla="*/ 0 h 397626"/>
                    <a:gd name="connsiteX1" fmla="*/ 1264927 w 1264926"/>
                    <a:gd name="connsiteY1" fmla="*/ 397627 h 397626"/>
                  </a:gdLst>
                  <a:ahLst/>
                  <a:cxnLst>
                    <a:cxn ang="0">
                      <a:pos x="connsiteX0" y="connsiteY0"/>
                    </a:cxn>
                    <a:cxn ang="0">
                      <a:pos x="connsiteX1" y="connsiteY1"/>
                    </a:cxn>
                  </a:cxnLst>
                  <a:rect l="l" t="t" r="r" b="b"/>
                  <a:pathLst>
                    <a:path w="1264926" h="397626">
                      <a:moveTo>
                        <a:pt x="0" y="0"/>
                      </a:moveTo>
                      <a:lnTo>
                        <a:pt x="1264927" y="397627"/>
                      </a:lnTo>
                    </a:path>
                  </a:pathLst>
                </a:custGeom>
                <a:ln w="9525" cap="flat">
                  <a:solidFill>
                    <a:schemeClr val="accent6"/>
                  </a:solidFill>
                  <a:prstDash val="solid"/>
                  <a:miter/>
                </a:ln>
              </p:spPr>
              <p:txBody>
                <a:bodyPr rtlCol="0" anchor="ctr"/>
                <a:lstStyle/>
                <a:p>
                  <a:endParaRPr lang="en-US"/>
                </a:p>
              </p:txBody>
            </p:sp>
            <p:sp>
              <p:nvSpPr>
                <p:cNvPr id="151" name="Freeform 68">
                  <a:extLst>
                    <a:ext uri="{FF2B5EF4-FFF2-40B4-BE49-F238E27FC236}">
                      <a16:creationId xmlns:a16="http://schemas.microsoft.com/office/drawing/2014/main" id="{5B64801C-33B0-7931-E18B-BDA53B1AF380}"/>
                    </a:ext>
                  </a:extLst>
                </p:cNvPr>
                <p:cNvSpPr/>
                <p:nvPr/>
              </p:nvSpPr>
              <p:spPr>
                <a:xfrm>
                  <a:off x="5974503" y="2936680"/>
                  <a:ext cx="152546" cy="512043"/>
                </a:xfrm>
                <a:custGeom>
                  <a:avLst/>
                  <a:gdLst>
                    <a:gd name="connsiteX0" fmla="*/ 0 w 110775"/>
                    <a:gd name="connsiteY0" fmla="*/ 0 h 371833"/>
                    <a:gd name="connsiteX1" fmla="*/ 110776 w 110775"/>
                    <a:gd name="connsiteY1" fmla="*/ 371834 h 371833"/>
                  </a:gdLst>
                  <a:ahLst/>
                  <a:cxnLst>
                    <a:cxn ang="0">
                      <a:pos x="connsiteX0" y="connsiteY0"/>
                    </a:cxn>
                    <a:cxn ang="0">
                      <a:pos x="connsiteX1" y="connsiteY1"/>
                    </a:cxn>
                  </a:cxnLst>
                  <a:rect l="l" t="t" r="r" b="b"/>
                  <a:pathLst>
                    <a:path w="110775" h="371833">
                      <a:moveTo>
                        <a:pt x="0" y="0"/>
                      </a:moveTo>
                      <a:lnTo>
                        <a:pt x="110776" y="371834"/>
                      </a:lnTo>
                    </a:path>
                  </a:pathLst>
                </a:custGeom>
                <a:ln w="9525" cap="flat">
                  <a:solidFill>
                    <a:schemeClr val="accent6"/>
                  </a:solidFill>
                  <a:prstDash val="solid"/>
                  <a:miter/>
                </a:ln>
              </p:spPr>
              <p:txBody>
                <a:bodyPr rtlCol="0" anchor="ctr"/>
                <a:lstStyle/>
                <a:p>
                  <a:endParaRPr lang="en-US"/>
                </a:p>
              </p:txBody>
            </p:sp>
            <p:sp>
              <p:nvSpPr>
                <p:cNvPr id="152" name="Freeform 69">
                  <a:extLst>
                    <a:ext uri="{FF2B5EF4-FFF2-40B4-BE49-F238E27FC236}">
                      <a16:creationId xmlns:a16="http://schemas.microsoft.com/office/drawing/2014/main" id="{8BA75A47-AB50-6261-082D-2A8A9CF6AA3A}"/>
                    </a:ext>
                  </a:extLst>
                </p:cNvPr>
                <p:cNvSpPr/>
                <p:nvPr/>
              </p:nvSpPr>
              <p:spPr>
                <a:xfrm>
                  <a:off x="6131645" y="3327745"/>
                  <a:ext cx="686596" cy="125486"/>
                </a:xfrm>
                <a:custGeom>
                  <a:avLst/>
                  <a:gdLst>
                    <a:gd name="connsiteX0" fmla="*/ 498590 w 498589"/>
                    <a:gd name="connsiteY0" fmla="*/ 0 h 91125"/>
                    <a:gd name="connsiteX1" fmla="*/ 0 w 498589"/>
                    <a:gd name="connsiteY1" fmla="*/ 91126 h 91125"/>
                  </a:gdLst>
                  <a:ahLst/>
                  <a:cxnLst>
                    <a:cxn ang="0">
                      <a:pos x="connsiteX0" y="connsiteY0"/>
                    </a:cxn>
                    <a:cxn ang="0">
                      <a:pos x="connsiteX1" y="connsiteY1"/>
                    </a:cxn>
                  </a:cxnLst>
                  <a:rect l="l" t="t" r="r" b="b"/>
                  <a:pathLst>
                    <a:path w="498589" h="91125">
                      <a:moveTo>
                        <a:pt x="498590" y="0"/>
                      </a:moveTo>
                      <a:lnTo>
                        <a:pt x="0" y="91126"/>
                      </a:lnTo>
                    </a:path>
                  </a:pathLst>
                </a:custGeom>
                <a:ln w="9525" cap="flat">
                  <a:solidFill>
                    <a:schemeClr val="accent6"/>
                  </a:solidFill>
                  <a:prstDash val="solid"/>
                  <a:miter/>
                </a:ln>
              </p:spPr>
              <p:txBody>
                <a:bodyPr rtlCol="0" anchor="ctr"/>
                <a:lstStyle/>
                <a:p>
                  <a:endParaRPr lang="en-US"/>
                </a:p>
              </p:txBody>
            </p:sp>
            <p:sp>
              <p:nvSpPr>
                <p:cNvPr id="153" name="Freeform 70">
                  <a:extLst>
                    <a:ext uri="{FF2B5EF4-FFF2-40B4-BE49-F238E27FC236}">
                      <a16:creationId xmlns:a16="http://schemas.microsoft.com/office/drawing/2014/main" id="{CC928225-B838-CABB-1B75-A22AA2F97E7D}"/>
                    </a:ext>
                  </a:extLst>
                </p:cNvPr>
                <p:cNvSpPr/>
                <p:nvPr/>
              </p:nvSpPr>
              <p:spPr>
                <a:xfrm>
                  <a:off x="6131374" y="2653162"/>
                  <a:ext cx="1076480" cy="800069"/>
                </a:xfrm>
                <a:custGeom>
                  <a:avLst/>
                  <a:gdLst>
                    <a:gd name="connsiteX0" fmla="*/ 781713 w 781713"/>
                    <a:gd name="connsiteY0" fmla="*/ 0 h 580990"/>
                    <a:gd name="connsiteX1" fmla="*/ 0 w 781713"/>
                    <a:gd name="connsiteY1" fmla="*/ 580991 h 580990"/>
                  </a:gdLst>
                  <a:ahLst/>
                  <a:cxnLst>
                    <a:cxn ang="0">
                      <a:pos x="connsiteX0" y="connsiteY0"/>
                    </a:cxn>
                    <a:cxn ang="0">
                      <a:pos x="connsiteX1" y="connsiteY1"/>
                    </a:cxn>
                  </a:cxnLst>
                  <a:rect l="l" t="t" r="r" b="b"/>
                  <a:pathLst>
                    <a:path w="781713" h="580990">
                      <a:moveTo>
                        <a:pt x="781713" y="0"/>
                      </a:moveTo>
                      <a:lnTo>
                        <a:pt x="0" y="580991"/>
                      </a:lnTo>
                    </a:path>
                  </a:pathLst>
                </a:custGeom>
                <a:ln w="9525" cap="flat">
                  <a:solidFill>
                    <a:schemeClr val="accent6"/>
                  </a:solidFill>
                  <a:prstDash val="solid"/>
                  <a:miter/>
                </a:ln>
              </p:spPr>
              <p:txBody>
                <a:bodyPr rtlCol="0" anchor="ctr"/>
                <a:lstStyle/>
                <a:p>
                  <a:endParaRPr lang="en-US"/>
                </a:p>
              </p:txBody>
            </p:sp>
            <p:sp>
              <p:nvSpPr>
                <p:cNvPr id="154" name="Freeform 71">
                  <a:extLst>
                    <a:ext uri="{FF2B5EF4-FFF2-40B4-BE49-F238E27FC236}">
                      <a16:creationId xmlns:a16="http://schemas.microsoft.com/office/drawing/2014/main" id="{0E5E2479-8F07-A955-BB17-A9E52F47E685}"/>
                    </a:ext>
                  </a:extLst>
                </p:cNvPr>
                <p:cNvSpPr/>
                <p:nvPr/>
              </p:nvSpPr>
              <p:spPr>
                <a:xfrm>
                  <a:off x="6130384" y="2333225"/>
                  <a:ext cx="450613" cy="1120638"/>
                </a:xfrm>
                <a:custGeom>
                  <a:avLst/>
                  <a:gdLst>
                    <a:gd name="connsiteX0" fmla="*/ 327224 w 327224"/>
                    <a:gd name="connsiteY0" fmla="*/ 0 h 813779"/>
                    <a:gd name="connsiteX1" fmla="*/ 0 w 327224"/>
                    <a:gd name="connsiteY1" fmla="*/ 813780 h 813779"/>
                  </a:gdLst>
                  <a:ahLst/>
                  <a:cxnLst>
                    <a:cxn ang="0">
                      <a:pos x="connsiteX0" y="connsiteY0"/>
                    </a:cxn>
                    <a:cxn ang="0">
                      <a:pos x="connsiteX1" y="connsiteY1"/>
                    </a:cxn>
                  </a:cxnLst>
                  <a:rect l="l" t="t" r="r" b="b"/>
                  <a:pathLst>
                    <a:path w="327224" h="813779">
                      <a:moveTo>
                        <a:pt x="327224" y="0"/>
                      </a:moveTo>
                      <a:lnTo>
                        <a:pt x="0" y="813780"/>
                      </a:lnTo>
                    </a:path>
                  </a:pathLst>
                </a:custGeom>
                <a:ln w="9525" cap="flat">
                  <a:solidFill>
                    <a:schemeClr val="accent6"/>
                  </a:solidFill>
                  <a:prstDash val="solid"/>
                  <a:miter/>
                </a:ln>
              </p:spPr>
              <p:txBody>
                <a:bodyPr rtlCol="0" anchor="ctr"/>
                <a:lstStyle/>
                <a:p>
                  <a:endParaRPr lang="en-US"/>
                </a:p>
              </p:txBody>
            </p:sp>
            <p:sp>
              <p:nvSpPr>
                <p:cNvPr id="155" name="Freeform 72">
                  <a:extLst>
                    <a:ext uri="{FF2B5EF4-FFF2-40B4-BE49-F238E27FC236}">
                      <a16:creationId xmlns:a16="http://schemas.microsoft.com/office/drawing/2014/main" id="{35237781-813A-F34D-2450-05B287116639}"/>
                    </a:ext>
                  </a:extLst>
                </p:cNvPr>
                <p:cNvSpPr/>
                <p:nvPr/>
              </p:nvSpPr>
              <p:spPr>
                <a:xfrm>
                  <a:off x="6135519" y="2780633"/>
                  <a:ext cx="106142" cy="669624"/>
                </a:xfrm>
                <a:custGeom>
                  <a:avLst/>
                  <a:gdLst>
                    <a:gd name="connsiteX0" fmla="*/ 77079 w 77078"/>
                    <a:gd name="connsiteY0" fmla="*/ 0 h 486264"/>
                    <a:gd name="connsiteX1" fmla="*/ 0 w 77078"/>
                    <a:gd name="connsiteY1" fmla="*/ 486264 h 486264"/>
                  </a:gdLst>
                  <a:ahLst/>
                  <a:cxnLst>
                    <a:cxn ang="0">
                      <a:pos x="connsiteX0" y="connsiteY0"/>
                    </a:cxn>
                    <a:cxn ang="0">
                      <a:pos x="connsiteX1" y="connsiteY1"/>
                    </a:cxn>
                  </a:cxnLst>
                  <a:rect l="l" t="t" r="r" b="b"/>
                  <a:pathLst>
                    <a:path w="77078" h="486264">
                      <a:moveTo>
                        <a:pt x="77079" y="0"/>
                      </a:moveTo>
                      <a:lnTo>
                        <a:pt x="0" y="486264"/>
                      </a:lnTo>
                    </a:path>
                  </a:pathLst>
                </a:custGeom>
                <a:ln w="9525" cap="flat">
                  <a:solidFill>
                    <a:schemeClr val="accent6"/>
                  </a:solidFill>
                  <a:prstDash val="solid"/>
                  <a:miter/>
                </a:ln>
              </p:spPr>
              <p:txBody>
                <a:bodyPr rtlCol="0" anchor="ctr"/>
                <a:lstStyle/>
                <a:p>
                  <a:endParaRPr lang="en-US"/>
                </a:p>
              </p:txBody>
            </p:sp>
            <p:sp>
              <p:nvSpPr>
                <p:cNvPr id="156" name="Freeform 73">
                  <a:extLst>
                    <a:ext uri="{FF2B5EF4-FFF2-40B4-BE49-F238E27FC236}">
                      <a16:creationId xmlns:a16="http://schemas.microsoft.com/office/drawing/2014/main" id="{4088C7FA-13D0-FC70-C954-10486DC13D75}"/>
                    </a:ext>
                  </a:extLst>
                </p:cNvPr>
                <p:cNvSpPr/>
                <p:nvPr/>
              </p:nvSpPr>
              <p:spPr>
                <a:xfrm>
                  <a:off x="5784652" y="2740426"/>
                  <a:ext cx="352759" cy="716321"/>
                </a:xfrm>
                <a:custGeom>
                  <a:avLst/>
                  <a:gdLst>
                    <a:gd name="connsiteX0" fmla="*/ 0 w 256165"/>
                    <a:gd name="connsiteY0" fmla="*/ 0 h 520174"/>
                    <a:gd name="connsiteX1" fmla="*/ 256165 w 256165"/>
                    <a:gd name="connsiteY1" fmla="*/ 520175 h 520174"/>
                  </a:gdLst>
                  <a:ahLst/>
                  <a:cxnLst>
                    <a:cxn ang="0">
                      <a:pos x="connsiteX0" y="connsiteY0"/>
                    </a:cxn>
                    <a:cxn ang="0">
                      <a:pos x="connsiteX1" y="connsiteY1"/>
                    </a:cxn>
                  </a:cxnLst>
                  <a:rect l="l" t="t" r="r" b="b"/>
                  <a:pathLst>
                    <a:path w="256165" h="520174">
                      <a:moveTo>
                        <a:pt x="0" y="0"/>
                      </a:moveTo>
                      <a:lnTo>
                        <a:pt x="256165" y="520175"/>
                      </a:lnTo>
                    </a:path>
                  </a:pathLst>
                </a:custGeom>
                <a:ln w="9525" cap="flat">
                  <a:solidFill>
                    <a:schemeClr val="accent6"/>
                  </a:solidFill>
                  <a:prstDash val="solid"/>
                  <a:miter/>
                </a:ln>
              </p:spPr>
              <p:txBody>
                <a:bodyPr rtlCol="0" anchor="ctr"/>
                <a:lstStyle/>
                <a:p>
                  <a:endParaRPr lang="en-US"/>
                </a:p>
              </p:txBody>
            </p:sp>
            <p:sp>
              <p:nvSpPr>
                <p:cNvPr id="157" name="Freeform 74">
                  <a:extLst>
                    <a:ext uri="{FF2B5EF4-FFF2-40B4-BE49-F238E27FC236}">
                      <a16:creationId xmlns:a16="http://schemas.microsoft.com/office/drawing/2014/main" id="{21A94855-6666-9725-A117-BB72F71CFF6E}"/>
                    </a:ext>
                  </a:extLst>
                </p:cNvPr>
                <p:cNvSpPr/>
                <p:nvPr/>
              </p:nvSpPr>
              <p:spPr>
                <a:xfrm>
                  <a:off x="5527493" y="2780633"/>
                  <a:ext cx="606854" cy="676114"/>
                </a:xfrm>
                <a:custGeom>
                  <a:avLst/>
                  <a:gdLst>
                    <a:gd name="connsiteX0" fmla="*/ 0 w 440682"/>
                    <a:gd name="connsiteY0" fmla="*/ 0 h 490977"/>
                    <a:gd name="connsiteX1" fmla="*/ 440683 w 440682"/>
                    <a:gd name="connsiteY1" fmla="*/ 490978 h 490977"/>
                  </a:gdLst>
                  <a:ahLst/>
                  <a:cxnLst>
                    <a:cxn ang="0">
                      <a:pos x="connsiteX0" y="connsiteY0"/>
                    </a:cxn>
                    <a:cxn ang="0">
                      <a:pos x="connsiteX1" y="connsiteY1"/>
                    </a:cxn>
                  </a:cxnLst>
                  <a:rect l="l" t="t" r="r" b="b"/>
                  <a:pathLst>
                    <a:path w="440682" h="490977">
                      <a:moveTo>
                        <a:pt x="0" y="0"/>
                      </a:moveTo>
                      <a:lnTo>
                        <a:pt x="440683" y="490978"/>
                      </a:lnTo>
                    </a:path>
                  </a:pathLst>
                </a:custGeom>
                <a:ln w="9525" cap="flat">
                  <a:solidFill>
                    <a:schemeClr val="accent6"/>
                  </a:solidFill>
                  <a:prstDash val="solid"/>
                  <a:miter/>
                </a:ln>
              </p:spPr>
              <p:txBody>
                <a:bodyPr rtlCol="0" anchor="ctr"/>
                <a:lstStyle/>
                <a:p>
                  <a:endParaRPr lang="en-US"/>
                </a:p>
              </p:txBody>
            </p:sp>
            <p:sp>
              <p:nvSpPr>
                <p:cNvPr id="158" name="Freeform 75">
                  <a:extLst>
                    <a:ext uri="{FF2B5EF4-FFF2-40B4-BE49-F238E27FC236}">
                      <a16:creationId xmlns:a16="http://schemas.microsoft.com/office/drawing/2014/main" id="{0694209F-E1BD-A85C-514E-D11C11E1DF4C}"/>
                    </a:ext>
                  </a:extLst>
                </p:cNvPr>
                <p:cNvSpPr/>
                <p:nvPr/>
              </p:nvSpPr>
              <p:spPr>
                <a:xfrm>
                  <a:off x="5539748" y="3445660"/>
                  <a:ext cx="595771" cy="349416"/>
                </a:xfrm>
                <a:custGeom>
                  <a:avLst/>
                  <a:gdLst>
                    <a:gd name="connsiteX0" fmla="*/ 0 w 432634"/>
                    <a:gd name="connsiteY0" fmla="*/ 253737 h 253737"/>
                    <a:gd name="connsiteX1" fmla="*/ 432635 w 432634"/>
                    <a:gd name="connsiteY1" fmla="*/ 0 h 253737"/>
                  </a:gdLst>
                  <a:ahLst/>
                  <a:cxnLst>
                    <a:cxn ang="0">
                      <a:pos x="connsiteX0" y="connsiteY0"/>
                    </a:cxn>
                    <a:cxn ang="0">
                      <a:pos x="connsiteX1" y="connsiteY1"/>
                    </a:cxn>
                  </a:cxnLst>
                  <a:rect l="l" t="t" r="r" b="b"/>
                  <a:pathLst>
                    <a:path w="432634" h="253737">
                      <a:moveTo>
                        <a:pt x="0" y="253737"/>
                      </a:moveTo>
                      <a:lnTo>
                        <a:pt x="432635" y="0"/>
                      </a:lnTo>
                    </a:path>
                  </a:pathLst>
                </a:custGeom>
                <a:ln w="9525" cap="flat">
                  <a:solidFill>
                    <a:schemeClr val="accent6"/>
                  </a:solidFill>
                  <a:prstDash val="solid"/>
                  <a:miter/>
                </a:ln>
              </p:spPr>
              <p:txBody>
                <a:bodyPr rtlCol="0" anchor="ctr"/>
                <a:lstStyle/>
                <a:p>
                  <a:endParaRPr lang="en-US"/>
                </a:p>
              </p:txBody>
            </p:sp>
            <p:sp>
              <p:nvSpPr>
                <p:cNvPr id="159" name="Freeform 76">
                  <a:extLst>
                    <a:ext uri="{FF2B5EF4-FFF2-40B4-BE49-F238E27FC236}">
                      <a16:creationId xmlns:a16="http://schemas.microsoft.com/office/drawing/2014/main" id="{3C465B28-B621-A34F-C48E-0A634C828CC1}"/>
                    </a:ext>
                  </a:extLst>
                </p:cNvPr>
                <p:cNvSpPr/>
                <p:nvPr/>
              </p:nvSpPr>
              <p:spPr>
                <a:xfrm>
                  <a:off x="4785572" y="3445749"/>
                  <a:ext cx="1347425" cy="532688"/>
                </a:xfrm>
                <a:custGeom>
                  <a:avLst/>
                  <a:gdLst>
                    <a:gd name="connsiteX0" fmla="*/ 0 w 978466"/>
                    <a:gd name="connsiteY0" fmla="*/ 386825 h 386825"/>
                    <a:gd name="connsiteX1" fmla="*/ 978466 w 978466"/>
                    <a:gd name="connsiteY1" fmla="*/ 0 h 386825"/>
                  </a:gdLst>
                  <a:ahLst/>
                  <a:cxnLst>
                    <a:cxn ang="0">
                      <a:pos x="connsiteX0" y="connsiteY0"/>
                    </a:cxn>
                    <a:cxn ang="0">
                      <a:pos x="connsiteX1" y="connsiteY1"/>
                    </a:cxn>
                  </a:cxnLst>
                  <a:rect l="l" t="t" r="r" b="b"/>
                  <a:pathLst>
                    <a:path w="978466" h="386825">
                      <a:moveTo>
                        <a:pt x="0" y="386825"/>
                      </a:moveTo>
                      <a:lnTo>
                        <a:pt x="978466" y="0"/>
                      </a:lnTo>
                    </a:path>
                  </a:pathLst>
                </a:custGeom>
                <a:ln w="9525" cap="flat">
                  <a:solidFill>
                    <a:schemeClr val="accent6"/>
                  </a:solidFill>
                  <a:prstDash val="solid"/>
                  <a:miter/>
                </a:ln>
              </p:spPr>
              <p:txBody>
                <a:bodyPr rtlCol="0" anchor="ctr"/>
                <a:lstStyle/>
                <a:p>
                  <a:endParaRPr lang="en-US"/>
                </a:p>
              </p:txBody>
            </p:sp>
            <p:sp>
              <p:nvSpPr>
                <p:cNvPr id="160" name="Freeform 77">
                  <a:extLst>
                    <a:ext uri="{FF2B5EF4-FFF2-40B4-BE49-F238E27FC236}">
                      <a16:creationId xmlns:a16="http://schemas.microsoft.com/office/drawing/2014/main" id="{E6F81569-F894-F549-F037-E1CE0FBFF749}"/>
                    </a:ext>
                  </a:extLst>
                </p:cNvPr>
                <p:cNvSpPr/>
                <p:nvPr/>
              </p:nvSpPr>
              <p:spPr>
                <a:xfrm>
                  <a:off x="4400284" y="3448905"/>
                  <a:ext cx="1734154" cy="672959"/>
                </a:xfrm>
                <a:custGeom>
                  <a:avLst/>
                  <a:gdLst>
                    <a:gd name="connsiteX0" fmla="*/ 0 w 1259299"/>
                    <a:gd name="connsiteY0" fmla="*/ 488687 h 488686"/>
                    <a:gd name="connsiteX1" fmla="*/ 1259300 w 1259299"/>
                    <a:gd name="connsiteY1" fmla="*/ 0 h 488686"/>
                  </a:gdLst>
                  <a:ahLst/>
                  <a:cxnLst>
                    <a:cxn ang="0">
                      <a:pos x="connsiteX0" y="connsiteY0"/>
                    </a:cxn>
                    <a:cxn ang="0">
                      <a:pos x="connsiteX1" y="connsiteY1"/>
                    </a:cxn>
                  </a:cxnLst>
                  <a:rect l="l" t="t" r="r" b="b"/>
                  <a:pathLst>
                    <a:path w="1259299" h="488686">
                      <a:moveTo>
                        <a:pt x="0" y="488687"/>
                      </a:moveTo>
                      <a:lnTo>
                        <a:pt x="1259300" y="0"/>
                      </a:lnTo>
                    </a:path>
                  </a:pathLst>
                </a:custGeom>
                <a:ln w="9525" cap="flat">
                  <a:solidFill>
                    <a:schemeClr val="accent6"/>
                  </a:solidFill>
                  <a:prstDash val="solid"/>
                  <a:miter/>
                </a:ln>
              </p:spPr>
              <p:txBody>
                <a:bodyPr rtlCol="0" anchor="ctr"/>
                <a:lstStyle/>
                <a:p>
                  <a:endParaRPr lang="en-US"/>
                </a:p>
              </p:txBody>
            </p:sp>
            <p:sp>
              <p:nvSpPr>
                <p:cNvPr id="161" name="Freeform 78">
                  <a:extLst>
                    <a:ext uri="{FF2B5EF4-FFF2-40B4-BE49-F238E27FC236}">
                      <a16:creationId xmlns:a16="http://schemas.microsoft.com/office/drawing/2014/main" id="{E8BBFF9B-2B87-791A-43E3-1BEA207CC91A}"/>
                    </a:ext>
                  </a:extLst>
                </p:cNvPr>
                <p:cNvSpPr/>
                <p:nvPr/>
              </p:nvSpPr>
              <p:spPr>
                <a:xfrm>
                  <a:off x="5596153" y="346888"/>
                  <a:ext cx="537563" cy="3102647"/>
                </a:xfrm>
                <a:custGeom>
                  <a:avLst/>
                  <a:gdLst>
                    <a:gd name="connsiteX0" fmla="*/ 0 w 390365"/>
                    <a:gd name="connsiteY0" fmla="*/ 0 h 2253064"/>
                    <a:gd name="connsiteX1" fmla="*/ 390366 w 390365"/>
                    <a:gd name="connsiteY1" fmla="*/ 2253065 h 2253064"/>
                  </a:gdLst>
                  <a:ahLst/>
                  <a:cxnLst>
                    <a:cxn ang="0">
                      <a:pos x="connsiteX0" y="connsiteY0"/>
                    </a:cxn>
                    <a:cxn ang="0">
                      <a:pos x="connsiteX1" y="connsiteY1"/>
                    </a:cxn>
                  </a:cxnLst>
                  <a:rect l="l" t="t" r="r" b="b"/>
                  <a:pathLst>
                    <a:path w="390365" h="2253064">
                      <a:moveTo>
                        <a:pt x="0" y="0"/>
                      </a:moveTo>
                      <a:lnTo>
                        <a:pt x="390366" y="2253065"/>
                      </a:lnTo>
                    </a:path>
                  </a:pathLst>
                </a:custGeom>
                <a:ln w="9525" cap="flat">
                  <a:solidFill>
                    <a:schemeClr val="accent6"/>
                  </a:solidFill>
                  <a:prstDash val="solid"/>
                  <a:miter/>
                </a:ln>
              </p:spPr>
              <p:txBody>
                <a:bodyPr rtlCol="0" anchor="ctr"/>
                <a:lstStyle/>
                <a:p>
                  <a:endParaRPr lang="en-US"/>
                </a:p>
              </p:txBody>
            </p:sp>
            <p:sp>
              <p:nvSpPr>
                <p:cNvPr id="162" name="Freeform 79">
                  <a:extLst>
                    <a:ext uri="{FF2B5EF4-FFF2-40B4-BE49-F238E27FC236}">
                      <a16:creationId xmlns:a16="http://schemas.microsoft.com/office/drawing/2014/main" id="{0EBA28CA-C7FD-8732-DA25-3E4706C51481}"/>
                    </a:ext>
                  </a:extLst>
                </p:cNvPr>
                <p:cNvSpPr/>
                <p:nvPr/>
              </p:nvSpPr>
              <p:spPr>
                <a:xfrm>
                  <a:off x="6095693" y="1540638"/>
                  <a:ext cx="38204" cy="1903670"/>
                </a:xfrm>
                <a:custGeom>
                  <a:avLst/>
                  <a:gdLst>
                    <a:gd name="connsiteX0" fmla="*/ 0 w 27743"/>
                    <a:gd name="connsiteY0" fmla="*/ 0 h 1382397"/>
                    <a:gd name="connsiteX1" fmla="*/ 27743 w 27743"/>
                    <a:gd name="connsiteY1" fmla="*/ 1382397 h 1382397"/>
                  </a:gdLst>
                  <a:ahLst/>
                  <a:cxnLst>
                    <a:cxn ang="0">
                      <a:pos x="connsiteX0" y="connsiteY0"/>
                    </a:cxn>
                    <a:cxn ang="0">
                      <a:pos x="connsiteX1" y="connsiteY1"/>
                    </a:cxn>
                  </a:cxnLst>
                  <a:rect l="l" t="t" r="r" b="b"/>
                  <a:pathLst>
                    <a:path w="27743" h="1382397">
                      <a:moveTo>
                        <a:pt x="0" y="0"/>
                      </a:moveTo>
                      <a:lnTo>
                        <a:pt x="27743" y="1382397"/>
                      </a:lnTo>
                    </a:path>
                  </a:pathLst>
                </a:custGeom>
                <a:ln w="9525" cap="flat">
                  <a:solidFill>
                    <a:schemeClr val="accent6"/>
                  </a:solidFill>
                  <a:prstDash val="solid"/>
                  <a:miter/>
                </a:ln>
              </p:spPr>
              <p:txBody>
                <a:bodyPr rtlCol="0" anchor="ctr"/>
                <a:lstStyle/>
                <a:p>
                  <a:endParaRPr lang="en-US"/>
                </a:p>
              </p:txBody>
            </p:sp>
            <p:sp>
              <p:nvSpPr>
                <p:cNvPr id="163" name="Freeform 80">
                  <a:extLst>
                    <a:ext uri="{FF2B5EF4-FFF2-40B4-BE49-F238E27FC236}">
                      <a16:creationId xmlns:a16="http://schemas.microsoft.com/office/drawing/2014/main" id="{C7FFF461-AF17-6551-8054-853777031E26}"/>
                    </a:ext>
                  </a:extLst>
                </p:cNvPr>
                <p:cNvSpPr/>
                <p:nvPr/>
              </p:nvSpPr>
              <p:spPr>
                <a:xfrm>
                  <a:off x="6131374" y="942951"/>
                  <a:ext cx="64154" cy="2512804"/>
                </a:xfrm>
                <a:custGeom>
                  <a:avLst/>
                  <a:gdLst>
                    <a:gd name="connsiteX0" fmla="*/ 46587 w 46587"/>
                    <a:gd name="connsiteY0" fmla="*/ 0 h 1824735"/>
                    <a:gd name="connsiteX1" fmla="*/ 0 w 46587"/>
                    <a:gd name="connsiteY1" fmla="*/ 1824736 h 1824735"/>
                  </a:gdLst>
                  <a:ahLst/>
                  <a:cxnLst>
                    <a:cxn ang="0">
                      <a:pos x="connsiteX0" y="connsiteY0"/>
                    </a:cxn>
                    <a:cxn ang="0">
                      <a:pos x="connsiteX1" y="connsiteY1"/>
                    </a:cxn>
                  </a:cxnLst>
                  <a:rect l="l" t="t" r="r" b="b"/>
                  <a:pathLst>
                    <a:path w="46587" h="1824735">
                      <a:moveTo>
                        <a:pt x="46587" y="0"/>
                      </a:moveTo>
                      <a:lnTo>
                        <a:pt x="0" y="1824736"/>
                      </a:lnTo>
                    </a:path>
                  </a:pathLst>
                </a:custGeom>
                <a:ln w="9525" cap="flat">
                  <a:solidFill>
                    <a:schemeClr val="accent6"/>
                  </a:solidFill>
                  <a:prstDash val="solid"/>
                  <a:miter/>
                </a:ln>
              </p:spPr>
              <p:txBody>
                <a:bodyPr rtlCol="0" anchor="ctr"/>
                <a:lstStyle/>
                <a:p>
                  <a:endParaRPr lang="en-US"/>
                </a:p>
              </p:txBody>
            </p:sp>
            <p:sp>
              <p:nvSpPr>
                <p:cNvPr id="164" name="Freeform 81">
                  <a:extLst>
                    <a:ext uri="{FF2B5EF4-FFF2-40B4-BE49-F238E27FC236}">
                      <a16:creationId xmlns:a16="http://schemas.microsoft.com/office/drawing/2014/main" id="{E7E31103-34F1-28C6-B757-3E34765901AE}"/>
                    </a:ext>
                  </a:extLst>
                </p:cNvPr>
                <p:cNvSpPr/>
                <p:nvPr/>
              </p:nvSpPr>
              <p:spPr>
                <a:xfrm>
                  <a:off x="6135790" y="801148"/>
                  <a:ext cx="699301" cy="2648387"/>
                </a:xfrm>
                <a:custGeom>
                  <a:avLst/>
                  <a:gdLst>
                    <a:gd name="connsiteX0" fmla="*/ 507816 w 507815"/>
                    <a:gd name="connsiteY0" fmla="*/ 0 h 1923192"/>
                    <a:gd name="connsiteX1" fmla="*/ 0 w 507815"/>
                    <a:gd name="connsiteY1" fmla="*/ 1923193 h 1923192"/>
                  </a:gdLst>
                  <a:ahLst/>
                  <a:cxnLst>
                    <a:cxn ang="0">
                      <a:pos x="connsiteX0" y="connsiteY0"/>
                    </a:cxn>
                    <a:cxn ang="0">
                      <a:pos x="connsiteX1" y="connsiteY1"/>
                    </a:cxn>
                  </a:cxnLst>
                  <a:rect l="l" t="t" r="r" b="b"/>
                  <a:pathLst>
                    <a:path w="507815" h="1923192">
                      <a:moveTo>
                        <a:pt x="507816" y="0"/>
                      </a:moveTo>
                      <a:lnTo>
                        <a:pt x="0" y="1923193"/>
                      </a:lnTo>
                    </a:path>
                  </a:pathLst>
                </a:custGeom>
                <a:ln w="9525" cap="flat">
                  <a:solidFill>
                    <a:schemeClr val="accent6"/>
                  </a:solidFill>
                  <a:prstDash val="solid"/>
                  <a:miter/>
                </a:ln>
              </p:spPr>
              <p:txBody>
                <a:bodyPr rtlCol="0" anchor="ctr"/>
                <a:lstStyle/>
                <a:p>
                  <a:endParaRPr lang="en-US"/>
                </a:p>
              </p:txBody>
            </p:sp>
            <p:sp>
              <p:nvSpPr>
                <p:cNvPr id="165" name="Freeform 82">
                  <a:extLst>
                    <a:ext uri="{FF2B5EF4-FFF2-40B4-BE49-F238E27FC236}">
                      <a16:creationId xmlns:a16="http://schemas.microsoft.com/office/drawing/2014/main" id="{0397F9CB-6EC7-D6E0-7212-2084E3D05B8D}"/>
                    </a:ext>
                  </a:extLst>
                </p:cNvPr>
                <p:cNvSpPr/>
                <p:nvPr/>
              </p:nvSpPr>
              <p:spPr>
                <a:xfrm>
                  <a:off x="5209153" y="3449536"/>
                  <a:ext cx="925014" cy="66169"/>
                </a:xfrm>
                <a:custGeom>
                  <a:avLst/>
                  <a:gdLst>
                    <a:gd name="connsiteX0" fmla="*/ 0 w 671722"/>
                    <a:gd name="connsiteY0" fmla="*/ 48050 h 48050"/>
                    <a:gd name="connsiteX1" fmla="*/ 671722 w 671722"/>
                    <a:gd name="connsiteY1" fmla="*/ 0 h 48050"/>
                  </a:gdLst>
                  <a:ahLst/>
                  <a:cxnLst>
                    <a:cxn ang="0">
                      <a:pos x="connsiteX0" y="connsiteY0"/>
                    </a:cxn>
                    <a:cxn ang="0">
                      <a:pos x="connsiteX1" y="connsiteY1"/>
                    </a:cxn>
                  </a:cxnLst>
                  <a:rect l="l" t="t" r="r" b="b"/>
                  <a:pathLst>
                    <a:path w="671722" h="48050">
                      <a:moveTo>
                        <a:pt x="0" y="48050"/>
                      </a:moveTo>
                      <a:lnTo>
                        <a:pt x="671722" y="0"/>
                      </a:lnTo>
                    </a:path>
                  </a:pathLst>
                </a:custGeom>
                <a:ln w="9525" cap="flat">
                  <a:solidFill>
                    <a:schemeClr val="accent6"/>
                  </a:solidFill>
                  <a:prstDash val="solid"/>
                  <a:miter/>
                </a:ln>
              </p:spPr>
              <p:txBody>
                <a:bodyPr rtlCol="0" anchor="ctr"/>
                <a:lstStyle/>
                <a:p>
                  <a:endParaRPr lang="en-US"/>
                </a:p>
              </p:txBody>
            </p:sp>
            <p:sp>
              <p:nvSpPr>
                <p:cNvPr id="166" name="Freeform 83">
                  <a:extLst>
                    <a:ext uri="{FF2B5EF4-FFF2-40B4-BE49-F238E27FC236}">
                      <a16:creationId xmlns:a16="http://schemas.microsoft.com/office/drawing/2014/main" id="{EB52C77A-C6C8-6B91-77FC-4EDBB576C8EC}"/>
                    </a:ext>
                  </a:extLst>
                </p:cNvPr>
                <p:cNvSpPr/>
                <p:nvPr/>
              </p:nvSpPr>
              <p:spPr>
                <a:xfrm>
                  <a:off x="5528124" y="3449536"/>
                  <a:ext cx="605592" cy="48499"/>
                </a:xfrm>
                <a:custGeom>
                  <a:avLst/>
                  <a:gdLst>
                    <a:gd name="connsiteX0" fmla="*/ 0 w 439766"/>
                    <a:gd name="connsiteY0" fmla="*/ 35220 h 35219"/>
                    <a:gd name="connsiteX1" fmla="*/ 439767 w 439766"/>
                    <a:gd name="connsiteY1" fmla="*/ 0 h 35219"/>
                  </a:gdLst>
                  <a:ahLst/>
                  <a:cxnLst>
                    <a:cxn ang="0">
                      <a:pos x="connsiteX0" y="connsiteY0"/>
                    </a:cxn>
                    <a:cxn ang="0">
                      <a:pos x="connsiteX1" y="connsiteY1"/>
                    </a:cxn>
                  </a:cxnLst>
                  <a:rect l="l" t="t" r="r" b="b"/>
                  <a:pathLst>
                    <a:path w="439766" h="35219">
                      <a:moveTo>
                        <a:pt x="0" y="35220"/>
                      </a:moveTo>
                      <a:lnTo>
                        <a:pt x="439767" y="0"/>
                      </a:lnTo>
                    </a:path>
                  </a:pathLst>
                </a:custGeom>
                <a:ln w="9525" cap="flat">
                  <a:solidFill>
                    <a:schemeClr val="accent6"/>
                  </a:solidFill>
                  <a:prstDash val="solid"/>
                  <a:miter/>
                </a:ln>
              </p:spPr>
              <p:txBody>
                <a:bodyPr rtlCol="0" anchor="ctr"/>
                <a:lstStyle/>
                <a:p>
                  <a:endParaRPr lang="en-US"/>
                </a:p>
              </p:txBody>
            </p:sp>
            <p:sp>
              <p:nvSpPr>
                <p:cNvPr id="167" name="Freeform 84">
                  <a:extLst>
                    <a:ext uri="{FF2B5EF4-FFF2-40B4-BE49-F238E27FC236}">
                      <a16:creationId xmlns:a16="http://schemas.microsoft.com/office/drawing/2014/main" id="{51205A22-98CA-53E5-9EFE-2E0868C529E3}"/>
                    </a:ext>
                  </a:extLst>
                </p:cNvPr>
                <p:cNvSpPr/>
                <p:nvPr/>
              </p:nvSpPr>
              <p:spPr>
                <a:xfrm>
                  <a:off x="5968736" y="3449536"/>
                  <a:ext cx="164981" cy="259086"/>
                </a:xfrm>
                <a:custGeom>
                  <a:avLst/>
                  <a:gdLst>
                    <a:gd name="connsiteX0" fmla="*/ 0 w 119805"/>
                    <a:gd name="connsiteY0" fmla="*/ 188143 h 188142"/>
                    <a:gd name="connsiteX1" fmla="*/ 119806 w 119805"/>
                    <a:gd name="connsiteY1" fmla="*/ 0 h 188142"/>
                  </a:gdLst>
                  <a:ahLst/>
                  <a:cxnLst>
                    <a:cxn ang="0">
                      <a:pos x="connsiteX0" y="connsiteY0"/>
                    </a:cxn>
                    <a:cxn ang="0">
                      <a:pos x="connsiteX1" y="connsiteY1"/>
                    </a:cxn>
                  </a:cxnLst>
                  <a:rect l="l" t="t" r="r" b="b"/>
                  <a:pathLst>
                    <a:path w="119805" h="188142">
                      <a:moveTo>
                        <a:pt x="0" y="188143"/>
                      </a:moveTo>
                      <a:lnTo>
                        <a:pt x="119806" y="0"/>
                      </a:lnTo>
                    </a:path>
                  </a:pathLst>
                </a:custGeom>
                <a:ln w="9525" cap="flat">
                  <a:solidFill>
                    <a:schemeClr val="accent6"/>
                  </a:solidFill>
                  <a:prstDash val="solid"/>
                  <a:miter/>
                </a:ln>
              </p:spPr>
              <p:txBody>
                <a:bodyPr rtlCol="0" anchor="ctr"/>
                <a:lstStyle/>
                <a:p>
                  <a:endParaRPr lang="en-US"/>
                </a:p>
              </p:txBody>
            </p:sp>
            <p:sp>
              <p:nvSpPr>
                <p:cNvPr id="168" name="Freeform 85">
                  <a:extLst>
                    <a:ext uri="{FF2B5EF4-FFF2-40B4-BE49-F238E27FC236}">
                      <a16:creationId xmlns:a16="http://schemas.microsoft.com/office/drawing/2014/main" id="{27D6E832-1BF3-80F3-1933-8CAB707342F8}"/>
                    </a:ext>
                  </a:extLst>
                </p:cNvPr>
                <p:cNvSpPr/>
                <p:nvPr/>
              </p:nvSpPr>
              <p:spPr>
                <a:xfrm>
                  <a:off x="6133718" y="2327094"/>
                  <a:ext cx="558919" cy="1125055"/>
                </a:xfrm>
                <a:custGeom>
                  <a:avLst/>
                  <a:gdLst>
                    <a:gd name="connsiteX0" fmla="*/ 405873 w 405873"/>
                    <a:gd name="connsiteY0" fmla="*/ 0 h 816987"/>
                    <a:gd name="connsiteX1" fmla="*/ 0 w 405873"/>
                    <a:gd name="connsiteY1" fmla="*/ 816987 h 816987"/>
                  </a:gdLst>
                  <a:ahLst/>
                  <a:cxnLst>
                    <a:cxn ang="0">
                      <a:pos x="connsiteX0" y="connsiteY0"/>
                    </a:cxn>
                    <a:cxn ang="0">
                      <a:pos x="connsiteX1" y="connsiteY1"/>
                    </a:cxn>
                  </a:cxnLst>
                  <a:rect l="l" t="t" r="r" b="b"/>
                  <a:pathLst>
                    <a:path w="405873" h="816987">
                      <a:moveTo>
                        <a:pt x="405873" y="0"/>
                      </a:moveTo>
                      <a:lnTo>
                        <a:pt x="0" y="816987"/>
                      </a:lnTo>
                    </a:path>
                  </a:pathLst>
                </a:custGeom>
                <a:ln w="9525" cap="flat">
                  <a:solidFill>
                    <a:schemeClr val="accent6"/>
                  </a:solidFill>
                  <a:prstDash val="solid"/>
                  <a:miter/>
                </a:ln>
              </p:spPr>
              <p:txBody>
                <a:bodyPr rtlCol="0" anchor="ctr"/>
                <a:lstStyle/>
                <a:p>
                  <a:endParaRPr lang="en-US"/>
                </a:p>
              </p:txBody>
            </p:sp>
          </p:grpSp>
          <p:grpSp>
            <p:nvGrpSpPr>
              <p:cNvPr id="10" name="Group 9">
                <a:extLst>
                  <a:ext uri="{FF2B5EF4-FFF2-40B4-BE49-F238E27FC236}">
                    <a16:creationId xmlns:a16="http://schemas.microsoft.com/office/drawing/2014/main" id="{403212A2-D2E8-13AE-8EB4-B95E5F54EC01}"/>
                  </a:ext>
                </a:extLst>
              </p:cNvPr>
              <p:cNvGrpSpPr/>
              <p:nvPr/>
            </p:nvGrpSpPr>
            <p:grpSpPr>
              <a:xfrm>
                <a:off x="2972485" y="317500"/>
                <a:ext cx="5665420" cy="5787906"/>
                <a:chOff x="2972485" y="317500"/>
                <a:chExt cx="5665420" cy="5787906"/>
              </a:xfrm>
            </p:grpSpPr>
            <p:sp>
              <p:nvSpPr>
                <p:cNvPr id="11" name="Freeform 108">
                  <a:extLst>
                    <a:ext uri="{FF2B5EF4-FFF2-40B4-BE49-F238E27FC236}">
                      <a16:creationId xmlns:a16="http://schemas.microsoft.com/office/drawing/2014/main" id="{1A64F99E-A308-FEF6-D0B0-62CC3ADAA0DA}"/>
                    </a:ext>
                  </a:extLst>
                </p:cNvPr>
                <p:cNvSpPr/>
                <p:nvPr/>
              </p:nvSpPr>
              <p:spPr>
                <a:xfrm>
                  <a:off x="4109966" y="677734"/>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grpSp>
              <p:nvGrpSpPr>
                <p:cNvPr id="12" name="Group 11">
                  <a:extLst>
                    <a:ext uri="{FF2B5EF4-FFF2-40B4-BE49-F238E27FC236}">
                      <a16:creationId xmlns:a16="http://schemas.microsoft.com/office/drawing/2014/main" id="{604CDA59-F496-F03C-219A-EA53EBCF8429}"/>
                    </a:ext>
                  </a:extLst>
                </p:cNvPr>
                <p:cNvGrpSpPr/>
                <p:nvPr/>
              </p:nvGrpSpPr>
              <p:grpSpPr>
                <a:xfrm>
                  <a:off x="2972485" y="317500"/>
                  <a:ext cx="5665420" cy="5787906"/>
                  <a:chOff x="2972485" y="317500"/>
                  <a:chExt cx="5665420" cy="5787906"/>
                </a:xfrm>
              </p:grpSpPr>
              <p:grpSp>
                <p:nvGrpSpPr>
                  <p:cNvPr id="13" name="Group 12">
                    <a:extLst>
                      <a:ext uri="{FF2B5EF4-FFF2-40B4-BE49-F238E27FC236}">
                        <a16:creationId xmlns:a16="http://schemas.microsoft.com/office/drawing/2014/main" id="{FEDF4827-30FC-5D6E-7898-EEE768E99C62}"/>
                      </a:ext>
                    </a:extLst>
                  </p:cNvPr>
                  <p:cNvGrpSpPr/>
                  <p:nvPr/>
                </p:nvGrpSpPr>
                <p:grpSpPr>
                  <a:xfrm>
                    <a:off x="3432650" y="317500"/>
                    <a:ext cx="5205255" cy="5087991"/>
                    <a:chOff x="3432650" y="317500"/>
                    <a:chExt cx="5205255" cy="5087991"/>
                  </a:xfrm>
                </p:grpSpPr>
                <p:sp>
                  <p:nvSpPr>
                    <p:cNvPr id="74" name="Freeform 107">
                      <a:extLst>
                        <a:ext uri="{FF2B5EF4-FFF2-40B4-BE49-F238E27FC236}">
                          <a16:creationId xmlns:a16="http://schemas.microsoft.com/office/drawing/2014/main" id="{AB3A012C-76F7-CCA8-88D6-1C620534427E}"/>
                        </a:ext>
                      </a:extLst>
                    </p:cNvPr>
                    <p:cNvSpPr/>
                    <p:nvPr/>
                  </p:nvSpPr>
                  <p:spPr>
                    <a:xfrm>
                      <a:off x="3982919" y="1424436"/>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3059"/>
                            <a:pt x="42531" y="21276"/>
                          </a:cubicBezTo>
                          <a:cubicBezTo>
                            <a:pt x="42531" y="9492"/>
                            <a:pt x="33043" y="0"/>
                            <a:pt x="21265" y="0"/>
                          </a:cubicBezTo>
                          <a:cubicBezTo>
                            <a:pt x="9488" y="0"/>
                            <a:pt x="0" y="9558"/>
                            <a:pt x="0" y="21276"/>
                          </a:cubicBezTo>
                          <a:cubicBezTo>
                            <a:pt x="0" y="32994"/>
                            <a:pt x="9553" y="42551"/>
                            <a:pt x="21265" y="42551"/>
                          </a:cubicBezTo>
                        </a:path>
                      </a:pathLst>
                    </a:custGeom>
                    <a:solidFill>
                      <a:schemeClr val="tx1"/>
                    </a:solidFill>
                    <a:ln w="6541" cap="flat">
                      <a:noFill/>
                      <a:prstDash val="solid"/>
                      <a:miter/>
                    </a:ln>
                  </p:spPr>
                  <p:txBody>
                    <a:bodyPr rtlCol="0" anchor="ctr"/>
                    <a:lstStyle/>
                    <a:p>
                      <a:endParaRPr lang="en-US"/>
                    </a:p>
                  </p:txBody>
                </p:sp>
                <p:sp>
                  <p:nvSpPr>
                    <p:cNvPr id="75" name="Freeform 111">
                      <a:extLst>
                        <a:ext uri="{FF2B5EF4-FFF2-40B4-BE49-F238E27FC236}">
                          <a16:creationId xmlns:a16="http://schemas.microsoft.com/office/drawing/2014/main" id="{9E524183-FDE3-475F-7CE8-3553E492DE0F}"/>
                        </a:ext>
                      </a:extLst>
                    </p:cNvPr>
                    <p:cNvSpPr/>
                    <p:nvPr/>
                  </p:nvSpPr>
                  <p:spPr>
                    <a:xfrm>
                      <a:off x="5052642" y="1859854"/>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3043" y="0"/>
                            <a:pt x="21265" y="0"/>
                          </a:cubicBezTo>
                          <a:cubicBezTo>
                            <a:pt x="9487" y="0"/>
                            <a:pt x="0" y="9492"/>
                            <a:pt x="0" y="21276"/>
                          </a:cubicBezTo>
                          <a:cubicBezTo>
                            <a:pt x="0" y="33059"/>
                            <a:pt x="9487" y="42551"/>
                            <a:pt x="21265" y="42551"/>
                          </a:cubicBezTo>
                        </a:path>
                      </a:pathLst>
                    </a:custGeom>
                    <a:solidFill>
                      <a:schemeClr val="tx1"/>
                    </a:solidFill>
                    <a:ln w="6541" cap="flat">
                      <a:noFill/>
                      <a:prstDash val="solid"/>
                      <a:miter/>
                    </a:ln>
                  </p:spPr>
                  <p:txBody>
                    <a:bodyPr rtlCol="0" anchor="ctr"/>
                    <a:lstStyle/>
                    <a:p>
                      <a:endParaRPr lang="en-US"/>
                    </a:p>
                  </p:txBody>
                </p:sp>
                <p:sp>
                  <p:nvSpPr>
                    <p:cNvPr id="76" name="Freeform 114">
                      <a:extLst>
                        <a:ext uri="{FF2B5EF4-FFF2-40B4-BE49-F238E27FC236}">
                          <a16:creationId xmlns:a16="http://schemas.microsoft.com/office/drawing/2014/main" id="{64764989-AE19-3D30-58F7-3DD3871640EC}"/>
                        </a:ext>
                      </a:extLst>
                    </p:cNvPr>
                    <p:cNvSpPr/>
                    <p:nvPr/>
                  </p:nvSpPr>
                  <p:spPr>
                    <a:xfrm>
                      <a:off x="6504047" y="1536581"/>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3059"/>
                            <a:pt x="42531" y="21276"/>
                          </a:cubicBezTo>
                          <a:cubicBezTo>
                            <a:pt x="42531" y="9492"/>
                            <a:pt x="32978" y="0"/>
                            <a:pt x="21265" y="0"/>
                          </a:cubicBezTo>
                          <a:cubicBezTo>
                            <a:pt x="9553"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77" name="Freeform 116">
                      <a:extLst>
                        <a:ext uri="{FF2B5EF4-FFF2-40B4-BE49-F238E27FC236}">
                          <a16:creationId xmlns:a16="http://schemas.microsoft.com/office/drawing/2014/main" id="{E619A415-D639-41B9-9001-51C11A18F4DA}"/>
                        </a:ext>
                      </a:extLst>
                    </p:cNvPr>
                    <p:cNvSpPr/>
                    <p:nvPr/>
                  </p:nvSpPr>
                  <p:spPr>
                    <a:xfrm>
                      <a:off x="6889515" y="1733195"/>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78" name="Freeform 117">
                      <a:extLst>
                        <a:ext uri="{FF2B5EF4-FFF2-40B4-BE49-F238E27FC236}">
                          <a16:creationId xmlns:a16="http://schemas.microsoft.com/office/drawing/2014/main" id="{BCE83966-9A07-5282-2865-F0C0128A1EA7}"/>
                        </a:ext>
                      </a:extLst>
                    </p:cNvPr>
                    <p:cNvSpPr/>
                    <p:nvPr/>
                  </p:nvSpPr>
                  <p:spPr>
                    <a:xfrm>
                      <a:off x="7438432" y="863440"/>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558"/>
                            <a:pt x="32977" y="0"/>
                            <a:pt x="21265" y="0"/>
                          </a:cubicBezTo>
                          <a:cubicBezTo>
                            <a:pt x="9553" y="0"/>
                            <a:pt x="0" y="9558"/>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79" name="Freeform 123">
                      <a:extLst>
                        <a:ext uri="{FF2B5EF4-FFF2-40B4-BE49-F238E27FC236}">
                          <a16:creationId xmlns:a16="http://schemas.microsoft.com/office/drawing/2014/main" id="{4EE49A32-ACAE-15F7-670A-888D0AD8EE19}"/>
                        </a:ext>
                      </a:extLst>
                    </p:cNvPr>
                    <p:cNvSpPr/>
                    <p:nvPr/>
                  </p:nvSpPr>
                  <p:spPr>
                    <a:xfrm>
                      <a:off x="7918872" y="2787123"/>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488" y="42551"/>
                            <a:pt x="21265" y="42551"/>
                          </a:cubicBezTo>
                        </a:path>
                      </a:pathLst>
                    </a:custGeom>
                    <a:solidFill>
                      <a:schemeClr val="tx1"/>
                    </a:solidFill>
                    <a:ln w="6541" cap="flat">
                      <a:noFill/>
                      <a:prstDash val="solid"/>
                      <a:miter/>
                    </a:ln>
                  </p:spPr>
                  <p:txBody>
                    <a:bodyPr rtlCol="0" anchor="ctr"/>
                    <a:lstStyle/>
                    <a:p>
                      <a:endParaRPr lang="en-US"/>
                    </a:p>
                  </p:txBody>
                </p:sp>
                <p:sp>
                  <p:nvSpPr>
                    <p:cNvPr id="80" name="Freeform 124">
                      <a:extLst>
                        <a:ext uri="{FF2B5EF4-FFF2-40B4-BE49-F238E27FC236}">
                          <a16:creationId xmlns:a16="http://schemas.microsoft.com/office/drawing/2014/main" id="{06AEBD14-D6B9-125B-E8A6-2C2BFBECDA2C}"/>
                        </a:ext>
                      </a:extLst>
                    </p:cNvPr>
                    <p:cNvSpPr/>
                    <p:nvPr/>
                  </p:nvSpPr>
                  <p:spPr>
                    <a:xfrm>
                      <a:off x="6757152" y="3584939"/>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81" name="Freeform 128">
                      <a:extLst>
                        <a:ext uri="{FF2B5EF4-FFF2-40B4-BE49-F238E27FC236}">
                          <a16:creationId xmlns:a16="http://schemas.microsoft.com/office/drawing/2014/main" id="{C1FBC7F2-661A-CDC6-88B2-1CE1E6BFB438}"/>
                        </a:ext>
                      </a:extLst>
                    </p:cNvPr>
                    <p:cNvSpPr/>
                    <p:nvPr/>
                  </p:nvSpPr>
                  <p:spPr>
                    <a:xfrm>
                      <a:off x="8579338" y="4424314"/>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3059"/>
                            <a:pt x="42531" y="21276"/>
                          </a:cubicBezTo>
                          <a:cubicBezTo>
                            <a:pt x="42531" y="9492"/>
                            <a:pt x="32978" y="0"/>
                            <a:pt x="21265" y="0"/>
                          </a:cubicBezTo>
                          <a:cubicBezTo>
                            <a:pt x="9553" y="0"/>
                            <a:pt x="0" y="9558"/>
                            <a:pt x="0" y="21276"/>
                          </a:cubicBezTo>
                          <a:cubicBezTo>
                            <a:pt x="0" y="32994"/>
                            <a:pt x="9553" y="42551"/>
                            <a:pt x="21265" y="42551"/>
                          </a:cubicBezTo>
                        </a:path>
                      </a:pathLst>
                    </a:custGeom>
                    <a:solidFill>
                      <a:schemeClr val="tx1"/>
                    </a:solidFill>
                    <a:ln w="6541" cap="flat">
                      <a:noFill/>
                      <a:prstDash val="solid"/>
                      <a:miter/>
                    </a:ln>
                  </p:spPr>
                  <p:txBody>
                    <a:bodyPr rtlCol="0" anchor="ctr"/>
                    <a:lstStyle/>
                    <a:p>
                      <a:endParaRPr lang="en-US"/>
                    </a:p>
                  </p:txBody>
                </p:sp>
                <p:sp>
                  <p:nvSpPr>
                    <p:cNvPr id="82" name="Freeform 130">
                      <a:extLst>
                        <a:ext uri="{FF2B5EF4-FFF2-40B4-BE49-F238E27FC236}">
                          <a16:creationId xmlns:a16="http://schemas.microsoft.com/office/drawing/2014/main" id="{2D9EF344-CCC5-0513-F6C1-FEFC94F02AB7}"/>
                        </a:ext>
                      </a:extLst>
                    </p:cNvPr>
                    <p:cNvSpPr/>
                    <p:nvPr/>
                  </p:nvSpPr>
                  <p:spPr>
                    <a:xfrm>
                      <a:off x="6384839" y="4855315"/>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2994"/>
                            <a:pt x="42531" y="21276"/>
                          </a:cubicBezTo>
                          <a:cubicBezTo>
                            <a:pt x="42531" y="9558"/>
                            <a:pt x="32977" y="0"/>
                            <a:pt x="21265" y="0"/>
                          </a:cubicBezTo>
                          <a:cubicBezTo>
                            <a:pt x="9553" y="0"/>
                            <a:pt x="0" y="9492"/>
                            <a:pt x="0" y="21276"/>
                          </a:cubicBezTo>
                          <a:cubicBezTo>
                            <a:pt x="0" y="33059"/>
                            <a:pt x="9488" y="42551"/>
                            <a:pt x="21265" y="42551"/>
                          </a:cubicBezTo>
                        </a:path>
                      </a:pathLst>
                    </a:custGeom>
                    <a:solidFill>
                      <a:schemeClr val="tx1"/>
                    </a:solidFill>
                    <a:ln w="6541" cap="flat">
                      <a:noFill/>
                      <a:prstDash val="solid"/>
                      <a:miter/>
                    </a:ln>
                  </p:spPr>
                  <p:txBody>
                    <a:bodyPr rtlCol="0" anchor="ctr"/>
                    <a:lstStyle/>
                    <a:p>
                      <a:endParaRPr lang="en-US"/>
                    </a:p>
                  </p:txBody>
                </p:sp>
                <p:sp>
                  <p:nvSpPr>
                    <p:cNvPr id="83" name="Freeform 132">
                      <a:extLst>
                        <a:ext uri="{FF2B5EF4-FFF2-40B4-BE49-F238E27FC236}">
                          <a16:creationId xmlns:a16="http://schemas.microsoft.com/office/drawing/2014/main" id="{76D70D5E-147C-93FA-4B94-3E1563EAC6F7}"/>
                        </a:ext>
                      </a:extLst>
                    </p:cNvPr>
                    <p:cNvSpPr/>
                    <p:nvPr/>
                  </p:nvSpPr>
                  <p:spPr>
                    <a:xfrm>
                      <a:off x="5101658" y="5346895"/>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2994"/>
                            <a:pt x="42531" y="21276"/>
                          </a:cubicBezTo>
                          <a:cubicBezTo>
                            <a:pt x="42531" y="9558"/>
                            <a:pt x="33043" y="0"/>
                            <a:pt x="21265" y="0"/>
                          </a:cubicBezTo>
                          <a:cubicBezTo>
                            <a:pt x="9487"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84" name="Freeform 133">
                      <a:extLst>
                        <a:ext uri="{FF2B5EF4-FFF2-40B4-BE49-F238E27FC236}">
                          <a16:creationId xmlns:a16="http://schemas.microsoft.com/office/drawing/2014/main" id="{E7E943C8-831F-C4FB-2F4D-DC48980D3284}"/>
                        </a:ext>
                      </a:extLst>
                    </p:cNvPr>
                    <p:cNvSpPr/>
                    <p:nvPr/>
                  </p:nvSpPr>
                  <p:spPr>
                    <a:xfrm>
                      <a:off x="3948049" y="4409079"/>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2994"/>
                            <a:pt x="42531" y="21276"/>
                          </a:cubicBezTo>
                          <a:cubicBezTo>
                            <a:pt x="42531" y="9558"/>
                            <a:pt x="33043" y="0"/>
                            <a:pt x="21265" y="0"/>
                          </a:cubicBezTo>
                          <a:cubicBezTo>
                            <a:pt x="9488" y="0"/>
                            <a:pt x="0" y="9492"/>
                            <a:pt x="0" y="21276"/>
                          </a:cubicBezTo>
                          <a:cubicBezTo>
                            <a:pt x="0" y="33059"/>
                            <a:pt x="9488" y="42551"/>
                            <a:pt x="21265" y="42551"/>
                          </a:cubicBezTo>
                        </a:path>
                      </a:pathLst>
                    </a:custGeom>
                    <a:solidFill>
                      <a:schemeClr val="tx1"/>
                    </a:solidFill>
                    <a:ln w="6541" cap="flat">
                      <a:noFill/>
                      <a:prstDash val="solid"/>
                      <a:miter/>
                    </a:ln>
                  </p:spPr>
                  <p:txBody>
                    <a:bodyPr rtlCol="0" anchor="ctr"/>
                    <a:lstStyle/>
                    <a:p>
                      <a:endParaRPr lang="en-US"/>
                    </a:p>
                  </p:txBody>
                </p:sp>
                <p:sp>
                  <p:nvSpPr>
                    <p:cNvPr id="85" name="Freeform 136">
                      <a:extLst>
                        <a:ext uri="{FF2B5EF4-FFF2-40B4-BE49-F238E27FC236}">
                          <a16:creationId xmlns:a16="http://schemas.microsoft.com/office/drawing/2014/main" id="{DB36EA81-058B-F9D1-9B83-E609CB0788CD}"/>
                        </a:ext>
                      </a:extLst>
                    </p:cNvPr>
                    <p:cNvSpPr/>
                    <p:nvPr/>
                  </p:nvSpPr>
                  <p:spPr>
                    <a:xfrm>
                      <a:off x="3432650" y="3115716"/>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3059"/>
                            <a:pt x="42531" y="21276"/>
                          </a:cubicBezTo>
                          <a:cubicBezTo>
                            <a:pt x="42531" y="9492"/>
                            <a:pt x="32978" y="0"/>
                            <a:pt x="21265" y="0"/>
                          </a:cubicBezTo>
                          <a:cubicBezTo>
                            <a:pt x="9553"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86" name="Freeform 142">
                      <a:extLst>
                        <a:ext uri="{FF2B5EF4-FFF2-40B4-BE49-F238E27FC236}">
                          <a16:creationId xmlns:a16="http://schemas.microsoft.com/office/drawing/2014/main" id="{5C4A8FF2-C77E-AD54-4BCB-8B1E7A464930}"/>
                        </a:ext>
                      </a:extLst>
                    </p:cNvPr>
                    <p:cNvSpPr/>
                    <p:nvPr/>
                  </p:nvSpPr>
                  <p:spPr>
                    <a:xfrm>
                      <a:off x="7178571" y="2623865"/>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487" y="42551"/>
                            <a:pt x="21265" y="42551"/>
                          </a:cubicBezTo>
                        </a:path>
                      </a:pathLst>
                    </a:custGeom>
                    <a:solidFill>
                      <a:schemeClr val="tx1"/>
                    </a:solidFill>
                    <a:ln w="6541" cap="flat">
                      <a:noFill/>
                      <a:prstDash val="solid"/>
                      <a:miter/>
                    </a:ln>
                  </p:spPr>
                  <p:txBody>
                    <a:bodyPr rtlCol="0" anchor="ctr"/>
                    <a:lstStyle/>
                    <a:p>
                      <a:endParaRPr lang="en-US"/>
                    </a:p>
                  </p:txBody>
                </p:sp>
                <p:sp>
                  <p:nvSpPr>
                    <p:cNvPr id="87" name="Freeform 143">
                      <a:extLst>
                        <a:ext uri="{FF2B5EF4-FFF2-40B4-BE49-F238E27FC236}">
                          <a16:creationId xmlns:a16="http://schemas.microsoft.com/office/drawing/2014/main" id="{96AA41F2-9D10-F74D-88BE-603DF51E3E01}"/>
                        </a:ext>
                      </a:extLst>
                    </p:cNvPr>
                    <p:cNvSpPr/>
                    <p:nvPr/>
                  </p:nvSpPr>
                  <p:spPr>
                    <a:xfrm>
                      <a:off x="6551714" y="2303926"/>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88" name="Freeform 145">
                      <a:extLst>
                        <a:ext uri="{FF2B5EF4-FFF2-40B4-BE49-F238E27FC236}">
                          <a16:creationId xmlns:a16="http://schemas.microsoft.com/office/drawing/2014/main" id="{6D91B38F-60BE-3B81-0315-BE60F0721AA1}"/>
                        </a:ext>
                      </a:extLst>
                    </p:cNvPr>
                    <p:cNvSpPr/>
                    <p:nvPr/>
                  </p:nvSpPr>
                  <p:spPr>
                    <a:xfrm>
                      <a:off x="5755368" y="2711129"/>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89" name="Freeform 148">
                      <a:extLst>
                        <a:ext uri="{FF2B5EF4-FFF2-40B4-BE49-F238E27FC236}">
                          <a16:creationId xmlns:a16="http://schemas.microsoft.com/office/drawing/2014/main" id="{5E0A04D7-96E5-B485-B47E-2C5648005751}"/>
                        </a:ext>
                      </a:extLst>
                    </p:cNvPr>
                    <p:cNvSpPr/>
                    <p:nvPr/>
                  </p:nvSpPr>
                  <p:spPr>
                    <a:xfrm>
                      <a:off x="5510463" y="3765687"/>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7" y="42551"/>
                            <a:pt x="42531" y="33059"/>
                            <a:pt x="42531" y="21276"/>
                          </a:cubicBezTo>
                          <a:cubicBezTo>
                            <a:pt x="42531" y="9492"/>
                            <a:pt x="32977" y="0"/>
                            <a:pt x="21265" y="0"/>
                          </a:cubicBezTo>
                          <a:cubicBezTo>
                            <a:pt x="9553" y="0"/>
                            <a:pt x="0" y="9492"/>
                            <a:pt x="0" y="21276"/>
                          </a:cubicBezTo>
                          <a:cubicBezTo>
                            <a:pt x="0" y="33059"/>
                            <a:pt x="9487" y="42551"/>
                            <a:pt x="21265" y="42551"/>
                          </a:cubicBezTo>
                        </a:path>
                      </a:pathLst>
                    </a:custGeom>
                    <a:solidFill>
                      <a:schemeClr val="tx1"/>
                    </a:solidFill>
                    <a:ln w="6541" cap="flat">
                      <a:noFill/>
                      <a:prstDash val="solid"/>
                      <a:miter/>
                    </a:ln>
                  </p:spPr>
                  <p:txBody>
                    <a:bodyPr rtlCol="0" anchor="ctr"/>
                    <a:lstStyle/>
                    <a:p>
                      <a:endParaRPr lang="en-US"/>
                    </a:p>
                  </p:txBody>
                </p:sp>
                <p:sp>
                  <p:nvSpPr>
                    <p:cNvPr id="90" name="Freeform 151">
                      <a:extLst>
                        <a:ext uri="{FF2B5EF4-FFF2-40B4-BE49-F238E27FC236}">
                          <a16:creationId xmlns:a16="http://schemas.microsoft.com/office/drawing/2014/main" id="{19F1F8E9-F320-E427-4EFA-94700ECAB284}"/>
                        </a:ext>
                      </a:extLst>
                    </p:cNvPr>
                    <p:cNvSpPr/>
                    <p:nvPr/>
                  </p:nvSpPr>
                  <p:spPr>
                    <a:xfrm>
                      <a:off x="5566868" y="317500"/>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3059"/>
                            <a:pt x="42531" y="21276"/>
                          </a:cubicBezTo>
                          <a:cubicBezTo>
                            <a:pt x="42531" y="9558"/>
                            <a:pt x="32978" y="0"/>
                            <a:pt x="21265" y="0"/>
                          </a:cubicBezTo>
                          <a:cubicBezTo>
                            <a:pt x="9553" y="0"/>
                            <a:pt x="0" y="9558"/>
                            <a:pt x="0" y="21276"/>
                          </a:cubicBezTo>
                          <a:cubicBezTo>
                            <a:pt x="65" y="33059"/>
                            <a:pt x="9553" y="42551"/>
                            <a:pt x="21265" y="42551"/>
                          </a:cubicBezTo>
                        </a:path>
                      </a:pathLst>
                    </a:custGeom>
                    <a:solidFill>
                      <a:schemeClr val="tx1"/>
                    </a:solidFill>
                    <a:ln w="6541" cap="flat">
                      <a:noFill/>
                      <a:prstDash val="solid"/>
                      <a:miter/>
                    </a:ln>
                  </p:spPr>
                  <p:txBody>
                    <a:bodyPr rtlCol="0" anchor="ctr"/>
                    <a:lstStyle/>
                    <a:p>
                      <a:endParaRPr lang="en-US"/>
                    </a:p>
                  </p:txBody>
                </p:sp>
                <p:sp>
                  <p:nvSpPr>
                    <p:cNvPr id="91" name="Freeform 153">
                      <a:extLst>
                        <a:ext uri="{FF2B5EF4-FFF2-40B4-BE49-F238E27FC236}">
                          <a16:creationId xmlns:a16="http://schemas.microsoft.com/office/drawing/2014/main" id="{41DB8AE4-7812-539B-3E7A-3963AC3CA31D}"/>
                        </a:ext>
                      </a:extLst>
                    </p:cNvPr>
                    <p:cNvSpPr/>
                    <p:nvPr/>
                  </p:nvSpPr>
                  <p:spPr>
                    <a:xfrm>
                      <a:off x="6166244" y="913654"/>
                      <a:ext cx="58567" cy="58596"/>
                    </a:xfrm>
                    <a:custGeom>
                      <a:avLst/>
                      <a:gdLst>
                        <a:gd name="connsiteX0" fmla="*/ 21265 w 42530"/>
                        <a:gd name="connsiteY0" fmla="*/ 42551 h 42551"/>
                        <a:gd name="connsiteX1" fmla="*/ 42531 w 42530"/>
                        <a:gd name="connsiteY1" fmla="*/ 21276 h 42551"/>
                        <a:gd name="connsiteX2" fmla="*/ 21265 w 42530"/>
                        <a:gd name="connsiteY2" fmla="*/ 0 h 42551"/>
                        <a:gd name="connsiteX3" fmla="*/ 0 w 42530"/>
                        <a:gd name="connsiteY3" fmla="*/ 21276 h 42551"/>
                        <a:gd name="connsiteX4" fmla="*/ 21265 w 42530"/>
                        <a:gd name="connsiteY4" fmla="*/ 42551 h 4255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30" h="42551">
                          <a:moveTo>
                            <a:pt x="21265" y="42551"/>
                          </a:moveTo>
                          <a:cubicBezTo>
                            <a:pt x="32978" y="42551"/>
                            <a:pt x="42531" y="33059"/>
                            <a:pt x="42531" y="21276"/>
                          </a:cubicBezTo>
                          <a:cubicBezTo>
                            <a:pt x="42531" y="9492"/>
                            <a:pt x="32978" y="0"/>
                            <a:pt x="21265" y="0"/>
                          </a:cubicBezTo>
                          <a:cubicBezTo>
                            <a:pt x="9553" y="0"/>
                            <a:pt x="0" y="9558"/>
                            <a:pt x="0" y="21276"/>
                          </a:cubicBezTo>
                          <a:cubicBezTo>
                            <a:pt x="0" y="32994"/>
                            <a:pt x="9488" y="42551"/>
                            <a:pt x="21265" y="42551"/>
                          </a:cubicBezTo>
                        </a:path>
                      </a:pathLst>
                    </a:custGeom>
                    <a:solidFill>
                      <a:schemeClr val="tx1"/>
                    </a:solidFill>
                    <a:ln w="6541" cap="flat">
                      <a:noFill/>
                      <a:prstDash val="solid"/>
                      <a:miter/>
                    </a:ln>
                  </p:spPr>
                  <p:txBody>
                    <a:bodyPr rtlCol="0" anchor="ctr"/>
                    <a:lstStyle/>
                    <a:p>
                      <a:endParaRPr lang="en-US"/>
                    </a:p>
                  </p:txBody>
                </p:sp>
              </p:grpSp>
              <p:grpSp>
                <p:nvGrpSpPr>
                  <p:cNvPr id="15" name="Group 14">
                    <a:extLst>
                      <a:ext uri="{FF2B5EF4-FFF2-40B4-BE49-F238E27FC236}">
                        <a16:creationId xmlns:a16="http://schemas.microsoft.com/office/drawing/2014/main" id="{3EDA1424-985B-7DEF-4B24-25DD07A70BFF}"/>
                      </a:ext>
                    </a:extLst>
                  </p:cNvPr>
                  <p:cNvGrpSpPr/>
                  <p:nvPr/>
                </p:nvGrpSpPr>
                <p:grpSpPr>
                  <a:xfrm>
                    <a:off x="3619437" y="751205"/>
                    <a:ext cx="5012432" cy="4878487"/>
                    <a:chOff x="3619437" y="751205"/>
                    <a:chExt cx="5012432" cy="4878487"/>
                  </a:xfrm>
                </p:grpSpPr>
                <p:sp>
                  <p:nvSpPr>
                    <p:cNvPr id="44" name="Freeform 122">
                      <a:extLst>
                        <a:ext uri="{FF2B5EF4-FFF2-40B4-BE49-F238E27FC236}">
                          <a16:creationId xmlns:a16="http://schemas.microsoft.com/office/drawing/2014/main" id="{462BA41D-617E-B009-3F7D-EBD48CA65A99}"/>
                        </a:ext>
                      </a:extLst>
                    </p:cNvPr>
                    <p:cNvSpPr/>
                    <p:nvPr/>
                  </p:nvSpPr>
                  <p:spPr>
                    <a:xfrm>
                      <a:off x="6804277" y="2555170"/>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45" name="Freeform 106">
                      <a:extLst>
                        <a:ext uri="{FF2B5EF4-FFF2-40B4-BE49-F238E27FC236}">
                          <a16:creationId xmlns:a16="http://schemas.microsoft.com/office/drawing/2014/main" id="{67391147-09C6-BBDB-F6F3-582F281A1DF2}"/>
                        </a:ext>
                      </a:extLst>
                    </p:cNvPr>
                    <p:cNvSpPr/>
                    <p:nvPr/>
                  </p:nvSpPr>
                  <p:spPr>
                    <a:xfrm>
                      <a:off x="4406591" y="1968573"/>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46" name="Freeform 109">
                      <a:extLst>
                        <a:ext uri="{FF2B5EF4-FFF2-40B4-BE49-F238E27FC236}">
                          <a16:creationId xmlns:a16="http://schemas.microsoft.com/office/drawing/2014/main" id="{D7C9502E-E0AC-99A5-6AB2-589634D95E50}"/>
                        </a:ext>
                      </a:extLst>
                    </p:cNvPr>
                    <p:cNvSpPr/>
                    <p:nvPr/>
                  </p:nvSpPr>
                  <p:spPr>
                    <a:xfrm>
                      <a:off x="4610407" y="993705"/>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47" name="Freeform 110">
                      <a:extLst>
                        <a:ext uri="{FF2B5EF4-FFF2-40B4-BE49-F238E27FC236}">
                          <a16:creationId xmlns:a16="http://schemas.microsoft.com/office/drawing/2014/main" id="{233B5C4C-3568-29F5-9797-5F667CAB76B7}"/>
                        </a:ext>
                      </a:extLst>
                    </p:cNvPr>
                    <p:cNvSpPr/>
                    <p:nvPr/>
                  </p:nvSpPr>
                  <p:spPr>
                    <a:xfrm>
                      <a:off x="4627979" y="1710297"/>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48" name="Freeform 112">
                      <a:extLst>
                        <a:ext uri="{FF2B5EF4-FFF2-40B4-BE49-F238E27FC236}">
                          <a16:creationId xmlns:a16="http://schemas.microsoft.com/office/drawing/2014/main" id="{74C7B1CA-6686-56C2-EB54-1672C598F8FF}"/>
                        </a:ext>
                      </a:extLst>
                    </p:cNvPr>
                    <p:cNvSpPr/>
                    <p:nvPr/>
                  </p:nvSpPr>
                  <p:spPr>
                    <a:xfrm>
                      <a:off x="5674543" y="1547580"/>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49" name="Freeform 113">
                      <a:extLst>
                        <a:ext uri="{FF2B5EF4-FFF2-40B4-BE49-F238E27FC236}">
                          <a16:creationId xmlns:a16="http://schemas.microsoft.com/office/drawing/2014/main" id="{F457DB69-ECE8-597E-DB3B-45FA10AC7607}"/>
                        </a:ext>
                      </a:extLst>
                    </p:cNvPr>
                    <p:cNvSpPr/>
                    <p:nvPr/>
                  </p:nvSpPr>
                  <p:spPr>
                    <a:xfrm>
                      <a:off x="5826190" y="1186353"/>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0" name="Freeform 115">
                      <a:extLst>
                        <a:ext uri="{FF2B5EF4-FFF2-40B4-BE49-F238E27FC236}">
                          <a16:creationId xmlns:a16="http://schemas.microsoft.com/office/drawing/2014/main" id="{A77A215E-4BB3-3CB9-4088-5E340985ADA6}"/>
                        </a:ext>
                      </a:extLst>
                    </p:cNvPr>
                    <p:cNvSpPr/>
                    <p:nvPr/>
                  </p:nvSpPr>
                  <p:spPr>
                    <a:xfrm>
                      <a:off x="6747691" y="1277493"/>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1" name="Freeform 118">
                      <a:extLst>
                        <a:ext uri="{FF2B5EF4-FFF2-40B4-BE49-F238E27FC236}">
                          <a16:creationId xmlns:a16="http://schemas.microsoft.com/office/drawing/2014/main" id="{D156505A-222B-E75F-2A28-B9C8CDF30981}"/>
                        </a:ext>
                      </a:extLst>
                    </p:cNvPr>
                    <p:cNvSpPr/>
                    <p:nvPr/>
                  </p:nvSpPr>
                  <p:spPr>
                    <a:xfrm>
                      <a:off x="7777407" y="1247383"/>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2" name="Freeform 119">
                      <a:extLst>
                        <a:ext uri="{FF2B5EF4-FFF2-40B4-BE49-F238E27FC236}">
                          <a16:creationId xmlns:a16="http://schemas.microsoft.com/office/drawing/2014/main" id="{1FC94472-7D18-310F-C80E-C979725D3646}"/>
                        </a:ext>
                      </a:extLst>
                    </p:cNvPr>
                    <p:cNvSpPr/>
                    <p:nvPr/>
                  </p:nvSpPr>
                  <p:spPr>
                    <a:xfrm>
                      <a:off x="7412574" y="1905018"/>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3" name="Freeform 120">
                      <a:extLst>
                        <a:ext uri="{FF2B5EF4-FFF2-40B4-BE49-F238E27FC236}">
                          <a16:creationId xmlns:a16="http://schemas.microsoft.com/office/drawing/2014/main" id="{5DE5E730-1099-1451-6BE3-DD9A6767DC15}"/>
                        </a:ext>
                      </a:extLst>
                    </p:cNvPr>
                    <p:cNvSpPr/>
                    <p:nvPr/>
                  </p:nvSpPr>
                  <p:spPr>
                    <a:xfrm>
                      <a:off x="7594044" y="1822533"/>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4" name="Freeform 121">
                      <a:extLst>
                        <a:ext uri="{FF2B5EF4-FFF2-40B4-BE49-F238E27FC236}">
                          <a16:creationId xmlns:a16="http://schemas.microsoft.com/office/drawing/2014/main" id="{EF5733D6-91CC-8B63-1391-A55DBFF5F807}"/>
                        </a:ext>
                      </a:extLst>
                    </p:cNvPr>
                    <p:cNvSpPr/>
                    <p:nvPr/>
                  </p:nvSpPr>
                  <p:spPr>
                    <a:xfrm>
                      <a:off x="8532034" y="2365949"/>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5" name="Freeform 125">
                      <a:extLst>
                        <a:ext uri="{FF2B5EF4-FFF2-40B4-BE49-F238E27FC236}">
                          <a16:creationId xmlns:a16="http://schemas.microsoft.com/office/drawing/2014/main" id="{64ED0437-4CB4-E774-6369-3D086A24F7D0}"/>
                        </a:ext>
                      </a:extLst>
                    </p:cNvPr>
                    <p:cNvSpPr/>
                    <p:nvPr/>
                  </p:nvSpPr>
                  <p:spPr>
                    <a:xfrm>
                      <a:off x="7417800" y="3696092"/>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6" name="Freeform 126">
                      <a:extLst>
                        <a:ext uri="{FF2B5EF4-FFF2-40B4-BE49-F238E27FC236}">
                          <a16:creationId xmlns:a16="http://schemas.microsoft.com/office/drawing/2014/main" id="{33D2E19A-E598-8E43-9DCD-59127E9909D3}"/>
                        </a:ext>
                      </a:extLst>
                    </p:cNvPr>
                    <p:cNvSpPr/>
                    <p:nvPr/>
                  </p:nvSpPr>
                  <p:spPr>
                    <a:xfrm>
                      <a:off x="7917970" y="3677973"/>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7" name="Freeform 127">
                      <a:extLst>
                        <a:ext uri="{FF2B5EF4-FFF2-40B4-BE49-F238E27FC236}">
                          <a16:creationId xmlns:a16="http://schemas.microsoft.com/office/drawing/2014/main" id="{B67AE53E-20AC-36FB-E5B3-B2012DAE6B58}"/>
                        </a:ext>
                      </a:extLst>
                    </p:cNvPr>
                    <p:cNvSpPr/>
                    <p:nvPr/>
                  </p:nvSpPr>
                  <p:spPr>
                    <a:xfrm>
                      <a:off x="8203872" y="3842765"/>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8" name="Freeform 129">
                      <a:extLst>
                        <a:ext uri="{FF2B5EF4-FFF2-40B4-BE49-F238E27FC236}">
                          <a16:creationId xmlns:a16="http://schemas.microsoft.com/office/drawing/2014/main" id="{CFC15E12-4597-4F01-17BE-F7E2D1A80F9E}"/>
                        </a:ext>
                      </a:extLst>
                    </p:cNvPr>
                    <p:cNvSpPr/>
                    <p:nvPr/>
                  </p:nvSpPr>
                  <p:spPr>
                    <a:xfrm>
                      <a:off x="6768324" y="5529808"/>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59" name="Freeform 131">
                      <a:extLst>
                        <a:ext uri="{FF2B5EF4-FFF2-40B4-BE49-F238E27FC236}">
                          <a16:creationId xmlns:a16="http://schemas.microsoft.com/office/drawing/2014/main" id="{A7E1DDAC-7169-747E-A16B-10C2A3D2F742}"/>
                        </a:ext>
                      </a:extLst>
                    </p:cNvPr>
                    <p:cNvSpPr/>
                    <p:nvPr/>
                  </p:nvSpPr>
                  <p:spPr>
                    <a:xfrm>
                      <a:off x="5568851" y="5167589"/>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0" name="Freeform 134">
                      <a:extLst>
                        <a:ext uri="{FF2B5EF4-FFF2-40B4-BE49-F238E27FC236}">
                          <a16:creationId xmlns:a16="http://schemas.microsoft.com/office/drawing/2014/main" id="{886CD7EC-8CF6-DA07-854C-D6D315FA5E13}"/>
                        </a:ext>
                      </a:extLst>
                    </p:cNvPr>
                    <p:cNvSpPr/>
                    <p:nvPr/>
                  </p:nvSpPr>
                  <p:spPr>
                    <a:xfrm>
                      <a:off x="3619437" y="4152155"/>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1" name="Freeform 135">
                      <a:extLst>
                        <a:ext uri="{FF2B5EF4-FFF2-40B4-BE49-F238E27FC236}">
                          <a16:creationId xmlns:a16="http://schemas.microsoft.com/office/drawing/2014/main" id="{62391F11-F25E-DAA0-8737-3183C658251C}"/>
                        </a:ext>
                      </a:extLst>
                    </p:cNvPr>
                    <p:cNvSpPr/>
                    <p:nvPr/>
                  </p:nvSpPr>
                  <p:spPr>
                    <a:xfrm>
                      <a:off x="4738177" y="3312510"/>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2" name="Freeform 137">
                      <a:extLst>
                        <a:ext uri="{FF2B5EF4-FFF2-40B4-BE49-F238E27FC236}">
                          <a16:creationId xmlns:a16="http://schemas.microsoft.com/office/drawing/2014/main" id="{BDCA02E4-7EA7-C00A-DE3F-AF2FB306AF1E}"/>
                        </a:ext>
                      </a:extLst>
                    </p:cNvPr>
                    <p:cNvSpPr/>
                    <p:nvPr/>
                  </p:nvSpPr>
                  <p:spPr>
                    <a:xfrm>
                      <a:off x="4481558" y="3232368"/>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3" name="Freeform 138">
                      <a:extLst>
                        <a:ext uri="{FF2B5EF4-FFF2-40B4-BE49-F238E27FC236}">
                          <a16:creationId xmlns:a16="http://schemas.microsoft.com/office/drawing/2014/main" id="{4F8150D8-9659-66C4-8ED0-66E0CDF322F7}"/>
                        </a:ext>
                      </a:extLst>
                    </p:cNvPr>
                    <p:cNvSpPr/>
                    <p:nvPr/>
                  </p:nvSpPr>
                  <p:spPr>
                    <a:xfrm>
                      <a:off x="3702602" y="2941729"/>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4" name="Freeform 139">
                      <a:extLst>
                        <a:ext uri="{FF2B5EF4-FFF2-40B4-BE49-F238E27FC236}">
                          <a16:creationId xmlns:a16="http://schemas.microsoft.com/office/drawing/2014/main" id="{A99691FE-44A5-73BE-818F-C5D9CDBCE478}"/>
                        </a:ext>
                      </a:extLst>
                    </p:cNvPr>
                    <p:cNvSpPr/>
                    <p:nvPr/>
                  </p:nvSpPr>
                  <p:spPr>
                    <a:xfrm>
                      <a:off x="4341265" y="2854284"/>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5" name="Freeform 140">
                      <a:extLst>
                        <a:ext uri="{FF2B5EF4-FFF2-40B4-BE49-F238E27FC236}">
                          <a16:creationId xmlns:a16="http://schemas.microsoft.com/office/drawing/2014/main" id="{11779D9A-8D5E-B69F-283E-62FE0B3B3D7D}"/>
                        </a:ext>
                      </a:extLst>
                    </p:cNvPr>
                    <p:cNvSpPr/>
                    <p:nvPr/>
                  </p:nvSpPr>
                  <p:spPr>
                    <a:xfrm>
                      <a:off x="5924584" y="2886738"/>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6" name="Freeform 141">
                      <a:extLst>
                        <a:ext uri="{FF2B5EF4-FFF2-40B4-BE49-F238E27FC236}">
                          <a16:creationId xmlns:a16="http://schemas.microsoft.com/office/drawing/2014/main" id="{9D296326-6A8E-11A6-E558-024C6F3811C3}"/>
                        </a:ext>
                      </a:extLst>
                    </p:cNvPr>
                    <p:cNvSpPr/>
                    <p:nvPr/>
                  </p:nvSpPr>
                  <p:spPr>
                    <a:xfrm>
                      <a:off x="6768324" y="3277803"/>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7" name="Freeform 144">
                      <a:extLst>
                        <a:ext uri="{FF2B5EF4-FFF2-40B4-BE49-F238E27FC236}">
                          <a16:creationId xmlns:a16="http://schemas.microsoft.com/office/drawing/2014/main" id="{95232F5B-B77C-0B95-D7D0-2586980CB13E}"/>
                        </a:ext>
                      </a:extLst>
                    </p:cNvPr>
                    <p:cNvSpPr/>
                    <p:nvPr/>
                  </p:nvSpPr>
                  <p:spPr>
                    <a:xfrm>
                      <a:off x="6191745" y="2730690"/>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8" name="Freeform 146">
                      <a:extLst>
                        <a:ext uri="{FF2B5EF4-FFF2-40B4-BE49-F238E27FC236}">
                          <a16:creationId xmlns:a16="http://schemas.microsoft.com/office/drawing/2014/main" id="{E2A71C87-4977-F190-FAAD-A5FE15E411C1}"/>
                        </a:ext>
                      </a:extLst>
                    </p:cNvPr>
                    <p:cNvSpPr/>
                    <p:nvPr/>
                  </p:nvSpPr>
                  <p:spPr>
                    <a:xfrm>
                      <a:off x="5407383" y="2457630"/>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69" name="Freeform 147">
                      <a:extLst>
                        <a:ext uri="{FF2B5EF4-FFF2-40B4-BE49-F238E27FC236}">
                          <a16:creationId xmlns:a16="http://schemas.microsoft.com/office/drawing/2014/main" id="{40A429EB-A7C2-981B-C261-37308D92C904}"/>
                        </a:ext>
                      </a:extLst>
                    </p:cNvPr>
                    <p:cNvSpPr/>
                    <p:nvPr/>
                  </p:nvSpPr>
                  <p:spPr>
                    <a:xfrm>
                      <a:off x="5477576" y="2730690"/>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70" name="Freeform 149">
                      <a:extLst>
                        <a:ext uri="{FF2B5EF4-FFF2-40B4-BE49-F238E27FC236}">
                          <a16:creationId xmlns:a16="http://schemas.microsoft.com/office/drawing/2014/main" id="{AD6B3DCF-B6A4-246F-CD0F-17D89DDD257F}"/>
                        </a:ext>
                      </a:extLst>
                    </p:cNvPr>
                    <p:cNvSpPr/>
                    <p:nvPr/>
                  </p:nvSpPr>
                  <p:spPr>
                    <a:xfrm>
                      <a:off x="4735652" y="3928497"/>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71" name="Freeform 150">
                      <a:extLst>
                        <a:ext uri="{FF2B5EF4-FFF2-40B4-BE49-F238E27FC236}">
                          <a16:creationId xmlns:a16="http://schemas.microsoft.com/office/drawing/2014/main" id="{8992BAAB-B2D6-39E7-C0E1-BF23B637366B}"/>
                        </a:ext>
                      </a:extLst>
                    </p:cNvPr>
                    <p:cNvSpPr/>
                    <p:nvPr/>
                  </p:nvSpPr>
                  <p:spPr>
                    <a:xfrm>
                      <a:off x="4350365" y="4071922"/>
                      <a:ext cx="99835" cy="99884"/>
                    </a:xfrm>
                    <a:custGeom>
                      <a:avLst/>
                      <a:gdLst>
                        <a:gd name="connsiteX0" fmla="*/ 36249 w 72498"/>
                        <a:gd name="connsiteY0" fmla="*/ 72534 h 72533"/>
                        <a:gd name="connsiteX1" fmla="*/ 72498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8" y="56299"/>
                            <a:pt x="72498" y="36267"/>
                          </a:cubicBezTo>
                          <a:cubicBezTo>
                            <a:pt x="72498"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72" name="Freeform 152">
                      <a:extLst>
                        <a:ext uri="{FF2B5EF4-FFF2-40B4-BE49-F238E27FC236}">
                          <a16:creationId xmlns:a16="http://schemas.microsoft.com/office/drawing/2014/main" id="{7A1C88CB-99D8-79B3-5BC5-ECE7F2A6CF98}"/>
                        </a:ext>
                      </a:extLst>
                    </p:cNvPr>
                    <p:cNvSpPr/>
                    <p:nvPr/>
                  </p:nvSpPr>
                  <p:spPr>
                    <a:xfrm>
                      <a:off x="6045775" y="1490695"/>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1" y="72534"/>
                            <a:pt x="72499" y="56299"/>
                            <a:pt x="72499" y="36267"/>
                          </a:cubicBezTo>
                          <a:cubicBezTo>
                            <a:pt x="72499" y="16235"/>
                            <a:pt x="56271"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sp>
                  <p:nvSpPr>
                    <p:cNvPr id="73" name="Freeform 154">
                      <a:extLst>
                        <a:ext uri="{FF2B5EF4-FFF2-40B4-BE49-F238E27FC236}">
                          <a16:creationId xmlns:a16="http://schemas.microsoft.com/office/drawing/2014/main" id="{54F270CC-A86E-B8DD-2930-95CB1D87A73F}"/>
                        </a:ext>
                      </a:extLst>
                    </p:cNvPr>
                    <p:cNvSpPr/>
                    <p:nvPr/>
                  </p:nvSpPr>
                  <p:spPr>
                    <a:xfrm>
                      <a:off x="6785174" y="751205"/>
                      <a:ext cx="99835" cy="99884"/>
                    </a:xfrm>
                    <a:custGeom>
                      <a:avLst/>
                      <a:gdLst>
                        <a:gd name="connsiteX0" fmla="*/ 36249 w 72498"/>
                        <a:gd name="connsiteY0" fmla="*/ 72534 h 72533"/>
                        <a:gd name="connsiteX1" fmla="*/ 72499 w 72498"/>
                        <a:gd name="connsiteY1" fmla="*/ 36267 h 72533"/>
                        <a:gd name="connsiteX2" fmla="*/ 36249 w 72498"/>
                        <a:gd name="connsiteY2" fmla="*/ 0 h 72533"/>
                        <a:gd name="connsiteX3" fmla="*/ 0 w 72498"/>
                        <a:gd name="connsiteY3" fmla="*/ 36267 h 72533"/>
                        <a:gd name="connsiteX4" fmla="*/ 36249 w 72498"/>
                        <a:gd name="connsiteY4" fmla="*/ 72534 h 725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498" h="72533">
                          <a:moveTo>
                            <a:pt x="36249" y="72534"/>
                          </a:moveTo>
                          <a:cubicBezTo>
                            <a:pt x="56272" y="72534"/>
                            <a:pt x="72499" y="56299"/>
                            <a:pt x="72499" y="36267"/>
                          </a:cubicBezTo>
                          <a:cubicBezTo>
                            <a:pt x="72499" y="16235"/>
                            <a:pt x="56272" y="0"/>
                            <a:pt x="36249" y="0"/>
                          </a:cubicBezTo>
                          <a:cubicBezTo>
                            <a:pt x="16227" y="0"/>
                            <a:pt x="0" y="16235"/>
                            <a:pt x="0" y="36267"/>
                          </a:cubicBezTo>
                          <a:cubicBezTo>
                            <a:pt x="0" y="56299"/>
                            <a:pt x="16227" y="72534"/>
                            <a:pt x="36249" y="72534"/>
                          </a:cubicBezTo>
                        </a:path>
                      </a:pathLst>
                    </a:custGeom>
                    <a:solidFill>
                      <a:schemeClr val="accent3"/>
                    </a:solidFill>
                    <a:ln w="6541" cap="flat">
                      <a:noFill/>
                      <a:prstDash val="solid"/>
                      <a:miter/>
                    </a:ln>
                  </p:spPr>
                  <p:txBody>
                    <a:bodyPr rtlCol="0" anchor="ctr"/>
                    <a:lstStyle/>
                    <a:p>
                      <a:endParaRPr lang="en-US"/>
                    </a:p>
                  </p:txBody>
                </p:sp>
              </p:grpSp>
              <p:grpSp>
                <p:nvGrpSpPr>
                  <p:cNvPr id="16" name="Group 15">
                    <a:extLst>
                      <a:ext uri="{FF2B5EF4-FFF2-40B4-BE49-F238E27FC236}">
                        <a16:creationId xmlns:a16="http://schemas.microsoft.com/office/drawing/2014/main" id="{9C1050A9-24CA-18A3-B39D-0F925C840C66}"/>
                      </a:ext>
                    </a:extLst>
                  </p:cNvPr>
                  <p:cNvGrpSpPr/>
                  <p:nvPr/>
                </p:nvGrpSpPr>
                <p:grpSpPr>
                  <a:xfrm>
                    <a:off x="2972485" y="616253"/>
                    <a:ext cx="4836098" cy="5489153"/>
                    <a:chOff x="2972485" y="616253"/>
                    <a:chExt cx="4836098" cy="5489153"/>
                  </a:xfrm>
                </p:grpSpPr>
                <p:sp>
                  <p:nvSpPr>
                    <p:cNvPr id="24" name="Freeform 86">
                      <a:extLst>
                        <a:ext uri="{FF2B5EF4-FFF2-40B4-BE49-F238E27FC236}">
                          <a16:creationId xmlns:a16="http://schemas.microsoft.com/office/drawing/2014/main" id="{F2626115-CAA0-0684-019C-728DF8122DC3}"/>
                        </a:ext>
                      </a:extLst>
                    </p:cNvPr>
                    <p:cNvSpPr/>
                    <p:nvPr/>
                  </p:nvSpPr>
                  <p:spPr>
                    <a:xfrm>
                      <a:off x="3569158" y="1863009"/>
                      <a:ext cx="174802" cy="174798"/>
                    </a:xfrm>
                    <a:custGeom>
                      <a:avLst/>
                      <a:gdLst>
                        <a:gd name="connsiteX0" fmla="*/ 63469 w 126937"/>
                        <a:gd name="connsiteY0" fmla="*/ 126934 h 126934"/>
                        <a:gd name="connsiteX1" fmla="*/ 126938 w 126937"/>
                        <a:gd name="connsiteY1" fmla="*/ 63500 h 126934"/>
                        <a:gd name="connsiteX2" fmla="*/ 63469 w 126937"/>
                        <a:gd name="connsiteY2" fmla="*/ 0 h 126934"/>
                        <a:gd name="connsiteX3" fmla="*/ 0 w 126937"/>
                        <a:gd name="connsiteY3" fmla="*/ 63500 h 126934"/>
                        <a:gd name="connsiteX4" fmla="*/ 63469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9" y="126934"/>
                          </a:moveTo>
                          <a:cubicBezTo>
                            <a:pt x="98475" y="126934"/>
                            <a:pt x="126938" y="98523"/>
                            <a:pt x="126938" y="63500"/>
                          </a:cubicBezTo>
                          <a:cubicBezTo>
                            <a:pt x="126938" y="28477"/>
                            <a:pt x="98540" y="0"/>
                            <a:pt x="63469" y="0"/>
                          </a:cubicBezTo>
                          <a:cubicBezTo>
                            <a:pt x="28397"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25" name="Freeform 88">
                      <a:extLst>
                        <a:ext uri="{FF2B5EF4-FFF2-40B4-BE49-F238E27FC236}">
                          <a16:creationId xmlns:a16="http://schemas.microsoft.com/office/drawing/2014/main" id="{A0C16F6D-5555-91D3-38B7-AAA68F1E1C06}"/>
                        </a:ext>
                      </a:extLst>
                    </p:cNvPr>
                    <p:cNvSpPr/>
                    <p:nvPr/>
                  </p:nvSpPr>
                  <p:spPr>
                    <a:xfrm>
                      <a:off x="5489739" y="1500521"/>
                      <a:ext cx="174802" cy="174798"/>
                    </a:xfrm>
                    <a:custGeom>
                      <a:avLst/>
                      <a:gdLst>
                        <a:gd name="connsiteX0" fmla="*/ 63469 w 126937"/>
                        <a:gd name="connsiteY0" fmla="*/ 126934 h 126934"/>
                        <a:gd name="connsiteX1" fmla="*/ 126938 w 126937"/>
                        <a:gd name="connsiteY1" fmla="*/ 63500 h 126934"/>
                        <a:gd name="connsiteX2" fmla="*/ 63469 w 126937"/>
                        <a:gd name="connsiteY2" fmla="*/ 0 h 126934"/>
                        <a:gd name="connsiteX3" fmla="*/ 0 w 126937"/>
                        <a:gd name="connsiteY3" fmla="*/ 63500 h 126934"/>
                        <a:gd name="connsiteX4" fmla="*/ 63469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9" y="126934"/>
                          </a:moveTo>
                          <a:cubicBezTo>
                            <a:pt x="98475" y="126934"/>
                            <a:pt x="126938" y="98523"/>
                            <a:pt x="126938" y="63500"/>
                          </a:cubicBezTo>
                          <a:cubicBezTo>
                            <a:pt x="126938" y="28477"/>
                            <a:pt x="98540" y="0"/>
                            <a:pt x="63469" y="0"/>
                          </a:cubicBezTo>
                          <a:cubicBezTo>
                            <a:pt x="28398"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26" name="Freeform 89">
                      <a:extLst>
                        <a:ext uri="{FF2B5EF4-FFF2-40B4-BE49-F238E27FC236}">
                          <a16:creationId xmlns:a16="http://schemas.microsoft.com/office/drawing/2014/main" id="{2E499F24-1AB0-B08C-F39C-9B7F23C1A181}"/>
                        </a:ext>
                      </a:extLst>
                    </p:cNvPr>
                    <p:cNvSpPr/>
                    <p:nvPr/>
                  </p:nvSpPr>
                  <p:spPr>
                    <a:xfrm>
                      <a:off x="6601631" y="1790169"/>
                      <a:ext cx="174713" cy="174798"/>
                    </a:xfrm>
                    <a:custGeom>
                      <a:avLst/>
                      <a:gdLst>
                        <a:gd name="connsiteX0" fmla="*/ 63469 w 126872"/>
                        <a:gd name="connsiteY0" fmla="*/ 126934 h 126934"/>
                        <a:gd name="connsiteX1" fmla="*/ 126872 w 126872"/>
                        <a:gd name="connsiteY1" fmla="*/ 63500 h 126934"/>
                        <a:gd name="connsiteX2" fmla="*/ 63469 w 126872"/>
                        <a:gd name="connsiteY2" fmla="*/ 0 h 126934"/>
                        <a:gd name="connsiteX3" fmla="*/ 0 w 126872"/>
                        <a:gd name="connsiteY3" fmla="*/ 63500 h 126934"/>
                        <a:gd name="connsiteX4" fmla="*/ 63469 w 126872"/>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34">
                          <a:moveTo>
                            <a:pt x="63469" y="126934"/>
                          </a:moveTo>
                          <a:cubicBezTo>
                            <a:pt x="98475" y="126934"/>
                            <a:pt x="126872" y="98523"/>
                            <a:pt x="126872" y="63500"/>
                          </a:cubicBezTo>
                          <a:cubicBezTo>
                            <a:pt x="126872" y="28477"/>
                            <a:pt x="98475" y="0"/>
                            <a:pt x="63469" y="0"/>
                          </a:cubicBezTo>
                          <a:cubicBezTo>
                            <a:pt x="28463"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27" name="Freeform 90">
                      <a:extLst>
                        <a:ext uri="{FF2B5EF4-FFF2-40B4-BE49-F238E27FC236}">
                          <a16:creationId xmlns:a16="http://schemas.microsoft.com/office/drawing/2014/main" id="{48AEEC61-6CA4-E514-9E1F-4F04D273F63A}"/>
                        </a:ext>
                      </a:extLst>
                    </p:cNvPr>
                    <p:cNvSpPr/>
                    <p:nvPr/>
                  </p:nvSpPr>
                  <p:spPr>
                    <a:xfrm>
                      <a:off x="5197259" y="2961201"/>
                      <a:ext cx="174713" cy="174798"/>
                    </a:xfrm>
                    <a:custGeom>
                      <a:avLst/>
                      <a:gdLst>
                        <a:gd name="connsiteX0" fmla="*/ 63469 w 126872"/>
                        <a:gd name="connsiteY0" fmla="*/ 126934 h 126934"/>
                        <a:gd name="connsiteX1" fmla="*/ 126872 w 126872"/>
                        <a:gd name="connsiteY1" fmla="*/ 63500 h 126934"/>
                        <a:gd name="connsiteX2" fmla="*/ 63469 w 126872"/>
                        <a:gd name="connsiteY2" fmla="*/ 0 h 126934"/>
                        <a:gd name="connsiteX3" fmla="*/ 0 w 126872"/>
                        <a:gd name="connsiteY3" fmla="*/ 63500 h 126934"/>
                        <a:gd name="connsiteX4" fmla="*/ 63469 w 126872"/>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34">
                          <a:moveTo>
                            <a:pt x="63469" y="126934"/>
                          </a:moveTo>
                          <a:cubicBezTo>
                            <a:pt x="98475" y="126934"/>
                            <a:pt x="126872" y="98523"/>
                            <a:pt x="126872" y="63500"/>
                          </a:cubicBezTo>
                          <a:cubicBezTo>
                            <a:pt x="126872" y="28477"/>
                            <a:pt x="98475" y="0"/>
                            <a:pt x="63469" y="0"/>
                          </a:cubicBezTo>
                          <a:cubicBezTo>
                            <a:pt x="28463"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28" name="Freeform 93">
                      <a:extLst>
                        <a:ext uri="{FF2B5EF4-FFF2-40B4-BE49-F238E27FC236}">
                          <a16:creationId xmlns:a16="http://schemas.microsoft.com/office/drawing/2014/main" id="{B31B5857-3BC2-7494-EC1C-2DE3CDEAC0DA}"/>
                        </a:ext>
                      </a:extLst>
                    </p:cNvPr>
                    <p:cNvSpPr/>
                    <p:nvPr/>
                  </p:nvSpPr>
                  <p:spPr>
                    <a:xfrm>
                      <a:off x="4031576" y="3368312"/>
                      <a:ext cx="174713" cy="174798"/>
                    </a:xfrm>
                    <a:custGeom>
                      <a:avLst/>
                      <a:gdLst>
                        <a:gd name="connsiteX0" fmla="*/ 63469 w 126872"/>
                        <a:gd name="connsiteY0" fmla="*/ 126934 h 126934"/>
                        <a:gd name="connsiteX1" fmla="*/ 126872 w 126872"/>
                        <a:gd name="connsiteY1" fmla="*/ 63500 h 126934"/>
                        <a:gd name="connsiteX2" fmla="*/ 63469 w 126872"/>
                        <a:gd name="connsiteY2" fmla="*/ 0 h 126934"/>
                        <a:gd name="connsiteX3" fmla="*/ 0 w 126872"/>
                        <a:gd name="connsiteY3" fmla="*/ 63500 h 126934"/>
                        <a:gd name="connsiteX4" fmla="*/ 63469 w 126872"/>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34">
                          <a:moveTo>
                            <a:pt x="63469" y="126934"/>
                          </a:moveTo>
                          <a:cubicBezTo>
                            <a:pt x="98475" y="126934"/>
                            <a:pt x="126872" y="98523"/>
                            <a:pt x="126872" y="63500"/>
                          </a:cubicBezTo>
                          <a:cubicBezTo>
                            <a:pt x="126872" y="28477"/>
                            <a:pt x="98475" y="0"/>
                            <a:pt x="63469" y="0"/>
                          </a:cubicBezTo>
                          <a:cubicBezTo>
                            <a:pt x="28463" y="0"/>
                            <a:pt x="0" y="28411"/>
                            <a:pt x="0" y="63500"/>
                          </a:cubicBezTo>
                          <a:cubicBezTo>
                            <a:pt x="0" y="98588"/>
                            <a:pt x="28398" y="126934"/>
                            <a:pt x="63469" y="126934"/>
                          </a:cubicBezTo>
                        </a:path>
                      </a:pathLst>
                    </a:custGeom>
                    <a:solidFill>
                      <a:schemeClr val="accent4"/>
                    </a:solidFill>
                    <a:ln w="6541" cap="flat">
                      <a:noFill/>
                      <a:prstDash val="solid"/>
                      <a:miter/>
                    </a:ln>
                  </p:spPr>
                  <p:txBody>
                    <a:bodyPr rtlCol="0" anchor="ctr"/>
                    <a:lstStyle/>
                    <a:p>
                      <a:endParaRPr lang="en-US"/>
                    </a:p>
                  </p:txBody>
                </p:sp>
                <p:sp>
                  <p:nvSpPr>
                    <p:cNvPr id="29" name="Freeform 94">
                      <a:extLst>
                        <a:ext uri="{FF2B5EF4-FFF2-40B4-BE49-F238E27FC236}">
                          <a16:creationId xmlns:a16="http://schemas.microsoft.com/office/drawing/2014/main" id="{5F8EB668-D68A-6591-ADFF-CFAB9DEC1F81}"/>
                        </a:ext>
                      </a:extLst>
                    </p:cNvPr>
                    <p:cNvSpPr/>
                    <p:nvPr/>
                  </p:nvSpPr>
                  <p:spPr>
                    <a:xfrm>
                      <a:off x="4474079" y="3767761"/>
                      <a:ext cx="174802" cy="174888"/>
                    </a:xfrm>
                    <a:custGeom>
                      <a:avLst/>
                      <a:gdLst>
                        <a:gd name="connsiteX0" fmla="*/ 63469 w 126937"/>
                        <a:gd name="connsiteY0" fmla="*/ 127000 h 126999"/>
                        <a:gd name="connsiteX1" fmla="*/ 126938 w 126937"/>
                        <a:gd name="connsiteY1" fmla="*/ 63500 h 126999"/>
                        <a:gd name="connsiteX2" fmla="*/ 63469 w 126937"/>
                        <a:gd name="connsiteY2" fmla="*/ 0 h 126999"/>
                        <a:gd name="connsiteX3" fmla="*/ 0 w 126937"/>
                        <a:gd name="connsiteY3" fmla="*/ 63500 h 126999"/>
                        <a:gd name="connsiteX4" fmla="*/ 63469 w 126937"/>
                        <a:gd name="connsiteY4" fmla="*/ 127000 h 126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99">
                          <a:moveTo>
                            <a:pt x="63469" y="127000"/>
                          </a:moveTo>
                          <a:cubicBezTo>
                            <a:pt x="98475" y="127000"/>
                            <a:pt x="126938" y="98588"/>
                            <a:pt x="126938" y="63500"/>
                          </a:cubicBezTo>
                          <a:cubicBezTo>
                            <a:pt x="126938" y="28411"/>
                            <a:pt x="98540" y="0"/>
                            <a:pt x="63469" y="0"/>
                          </a:cubicBezTo>
                          <a:cubicBezTo>
                            <a:pt x="28398" y="0"/>
                            <a:pt x="0" y="28411"/>
                            <a:pt x="0" y="63500"/>
                          </a:cubicBezTo>
                          <a:cubicBezTo>
                            <a:pt x="0" y="98588"/>
                            <a:pt x="28463" y="127000"/>
                            <a:pt x="63469" y="127000"/>
                          </a:cubicBezTo>
                        </a:path>
                      </a:pathLst>
                    </a:custGeom>
                    <a:solidFill>
                      <a:schemeClr val="accent4"/>
                    </a:solidFill>
                    <a:ln w="6541" cap="flat">
                      <a:noFill/>
                      <a:prstDash val="solid"/>
                      <a:miter/>
                    </a:ln>
                  </p:spPr>
                  <p:txBody>
                    <a:bodyPr rtlCol="0" anchor="ctr"/>
                    <a:lstStyle/>
                    <a:p>
                      <a:endParaRPr lang="en-US"/>
                    </a:p>
                  </p:txBody>
                </p:sp>
                <p:sp>
                  <p:nvSpPr>
                    <p:cNvPr id="30" name="Freeform 95">
                      <a:extLst>
                        <a:ext uri="{FF2B5EF4-FFF2-40B4-BE49-F238E27FC236}">
                          <a16:creationId xmlns:a16="http://schemas.microsoft.com/office/drawing/2014/main" id="{131DCAEA-A6AF-A3C0-4974-FD0C9EDA3287}"/>
                        </a:ext>
                      </a:extLst>
                    </p:cNvPr>
                    <p:cNvSpPr/>
                    <p:nvPr/>
                  </p:nvSpPr>
                  <p:spPr>
                    <a:xfrm>
                      <a:off x="4473088" y="4389606"/>
                      <a:ext cx="174802" cy="174888"/>
                    </a:xfrm>
                    <a:custGeom>
                      <a:avLst/>
                      <a:gdLst>
                        <a:gd name="connsiteX0" fmla="*/ 63469 w 126937"/>
                        <a:gd name="connsiteY0" fmla="*/ 127000 h 126999"/>
                        <a:gd name="connsiteX1" fmla="*/ 126937 w 126937"/>
                        <a:gd name="connsiteY1" fmla="*/ 63500 h 126999"/>
                        <a:gd name="connsiteX2" fmla="*/ 63469 w 126937"/>
                        <a:gd name="connsiteY2" fmla="*/ 0 h 126999"/>
                        <a:gd name="connsiteX3" fmla="*/ 0 w 126937"/>
                        <a:gd name="connsiteY3" fmla="*/ 63500 h 126999"/>
                        <a:gd name="connsiteX4" fmla="*/ 63469 w 126937"/>
                        <a:gd name="connsiteY4" fmla="*/ 127000 h 126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99">
                          <a:moveTo>
                            <a:pt x="63469" y="127000"/>
                          </a:moveTo>
                          <a:cubicBezTo>
                            <a:pt x="98475" y="127000"/>
                            <a:pt x="126937" y="98589"/>
                            <a:pt x="126937" y="63500"/>
                          </a:cubicBezTo>
                          <a:cubicBezTo>
                            <a:pt x="126937" y="28411"/>
                            <a:pt x="98540" y="0"/>
                            <a:pt x="63469" y="0"/>
                          </a:cubicBezTo>
                          <a:cubicBezTo>
                            <a:pt x="28397" y="0"/>
                            <a:pt x="0" y="28411"/>
                            <a:pt x="0" y="63500"/>
                          </a:cubicBezTo>
                          <a:cubicBezTo>
                            <a:pt x="0" y="98589"/>
                            <a:pt x="28463" y="127000"/>
                            <a:pt x="63469" y="127000"/>
                          </a:cubicBezTo>
                        </a:path>
                      </a:pathLst>
                    </a:custGeom>
                    <a:solidFill>
                      <a:schemeClr val="accent4"/>
                    </a:solidFill>
                    <a:ln w="6541" cap="flat">
                      <a:noFill/>
                      <a:prstDash val="solid"/>
                      <a:miter/>
                    </a:ln>
                  </p:spPr>
                  <p:txBody>
                    <a:bodyPr rtlCol="0" anchor="ctr"/>
                    <a:lstStyle/>
                    <a:p>
                      <a:endParaRPr lang="en-US"/>
                    </a:p>
                  </p:txBody>
                </p:sp>
                <p:sp>
                  <p:nvSpPr>
                    <p:cNvPr id="31" name="Freeform 96">
                      <a:extLst>
                        <a:ext uri="{FF2B5EF4-FFF2-40B4-BE49-F238E27FC236}">
                          <a16:creationId xmlns:a16="http://schemas.microsoft.com/office/drawing/2014/main" id="{B2BF0AA6-110D-BCC9-D092-CF1A04391FAF}"/>
                        </a:ext>
                      </a:extLst>
                    </p:cNvPr>
                    <p:cNvSpPr/>
                    <p:nvPr/>
                  </p:nvSpPr>
                  <p:spPr>
                    <a:xfrm>
                      <a:off x="7226868" y="4811773"/>
                      <a:ext cx="174802" cy="174888"/>
                    </a:xfrm>
                    <a:custGeom>
                      <a:avLst/>
                      <a:gdLst>
                        <a:gd name="connsiteX0" fmla="*/ 63469 w 126937"/>
                        <a:gd name="connsiteY0" fmla="*/ 127000 h 126999"/>
                        <a:gd name="connsiteX1" fmla="*/ 126937 w 126937"/>
                        <a:gd name="connsiteY1" fmla="*/ 63500 h 126999"/>
                        <a:gd name="connsiteX2" fmla="*/ 63469 w 126937"/>
                        <a:gd name="connsiteY2" fmla="*/ 0 h 126999"/>
                        <a:gd name="connsiteX3" fmla="*/ 0 w 126937"/>
                        <a:gd name="connsiteY3" fmla="*/ 63500 h 126999"/>
                        <a:gd name="connsiteX4" fmla="*/ 63469 w 126937"/>
                        <a:gd name="connsiteY4" fmla="*/ 127000 h 126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99">
                          <a:moveTo>
                            <a:pt x="63469" y="127000"/>
                          </a:moveTo>
                          <a:cubicBezTo>
                            <a:pt x="98475" y="127000"/>
                            <a:pt x="126937" y="98588"/>
                            <a:pt x="126937" y="63500"/>
                          </a:cubicBezTo>
                          <a:cubicBezTo>
                            <a:pt x="126937" y="28411"/>
                            <a:pt x="98540" y="0"/>
                            <a:pt x="63469" y="0"/>
                          </a:cubicBezTo>
                          <a:cubicBezTo>
                            <a:pt x="28397" y="0"/>
                            <a:pt x="0" y="28411"/>
                            <a:pt x="0" y="63500"/>
                          </a:cubicBezTo>
                          <a:cubicBezTo>
                            <a:pt x="0" y="98588"/>
                            <a:pt x="28463" y="127000"/>
                            <a:pt x="63469" y="127000"/>
                          </a:cubicBezTo>
                        </a:path>
                      </a:pathLst>
                    </a:custGeom>
                    <a:solidFill>
                      <a:schemeClr val="accent4"/>
                    </a:solidFill>
                    <a:ln w="6541" cap="flat">
                      <a:noFill/>
                      <a:prstDash val="solid"/>
                      <a:miter/>
                    </a:ln>
                  </p:spPr>
                  <p:txBody>
                    <a:bodyPr rtlCol="0" anchor="ctr"/>
                    <a:lstStyle/>
                    <a:p>
                      <a:endParaRPr lang="en-US"/>
                    </a:p>
                  </p:txBody>
                </p:sp>
                <p:sp>
                  <p:nvSpPr>
                    <p:cNvPr id="32" name="Freeform 97">
                      <a:extLst>
                        <a:ext uri="{FF2B5EF4-FFF2-40B4-BE49-F238E27FC236}">
                          <a16:creationId xmlns:a16="http://schemas.microsoft.com/office/drawing/2014/main" id="{DF629D8D-A3EC-E680-CA08-2DFE250CF207}"/>
                        </a:ext>
                      </a:extLst>
                    </p:cNvPr>
                    <p:cNvSpPr/>
                    <p:nvPr/>
                  </p:nvSpPr>
                  <p:spPr>
                    <a:xfrm>
                      <a:off x="7633870" y="4648963"/>
                      <a:ext cx="174713" cy="174888"/>
                    </a:xfrm>
                    <a:custGeom>
                      <a:avLst/>
                      <a:gdLst>
                        <a:gd name="connsiteX0" fmla="*/ 63469 w 126872"/>
                        <a:gd name="connsiteY0" fmla="*/ 127000 h 126999"/>
                        <a:gd name="connsiteX1" fmla="*/ 126872 w 126872"/>
                        <a:gd name="connsiteY1" fmla="*/ 63500 h 126999"/>
                        <a:gd name="connsiteX2" fmla="*/ 63469 w 126872"/>
                        <a:gd name="connsiteY2" fmla="*/ 0 h 126999"/>
                        <a:gd name="connsiteX3" fmla="*/ 0 w 126872"/>
                        <a:gd name="connsiteY3" fmla="*/ 63500 h 126999"/>
                        <a:gd name="connsiteX4" fmla="*/ 63469 w 126872"/>
                        <a:gd name="connsiteY4" fmla="*/ 127000 h 126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99">
                          <a:moveTo>
                            <a:pt x="63469" y="127000"/>
                          </a:moveTo>
                          <a:cubicBezTo>
                            <a:pt x="98475" y="127000"/>
                            <a:pt x="126872" y="98588"/>
                            <a:pt x="126872" y="63500"/>
                          </a:cubicBezTo>
                          <a:cubicBezTo>
                            <a:pt x="126872" y="28411"/>
                            <a:pt x="98475" y="0"/>
                            <a:pt x="63469" y="0"/>
                          </a:cubicBezTo>
                          <a:cubicBezTo>
                            <a:pt x="28463" y="0"/>
                            <a:pt x="0" y="28411"/>
                            <a:pt x="0" y="63500"/>
                          </a:cubicBezTo>
                          <a:cubicBezTo>
                            <a:pt x="0" y="98588"/>
                            <a:pt x="28463" y="127000"/>
                            <a:pt x="63469" y="127000"/>
                          </a:cubicBezTo>
                        </a:path>
                      </a:pathLst>
                    </a:custGeom>
                    <a:solidFill>
                      <a:schemeClr val="accent4"/>
                    </a:solidFill>
                    <a:ln w="6541" cap="flat">
                      <a:noFill/>
                      <a:prstDash val="solid"/>
                      <a:miter/>
                    </a:ln>
                  </p:spPr>
                  <p:txBody>
                    <a:bodyPr rtlCol="0" anchor="ctr"/>
                    <a:lstStyle/>
                    <a:p>
                      <a:endParaRPr lang="en-US"/>
                    </a:p>
                  </p:txBody>
                </p:sp>
                <p:sp>
                  <p:nvSpPr>
                    <p:cNvPr id="33" name="Freeform 98">
                      <a:extLst>
                        <a:ext uri="{FF2B5EF4-FFF2-40B4-BE49-F238E27FC236}">
                          <a16:creationId xmlns:a16="http://schemas.microsoft.com/office/drawing/2014/main" id="{235D7D17-42C9-3FB0-B72E-5379A13171ED}"/>
                        </a:ext>
                      </a:extLst>
                    </p:cNvPr>
                    <p:cNvSpPr/>
                    <p:nvPr/>
                  </p:nvSpPr>
                  <p:spPr>
                    <a:xfrm>
                      <a:off x="5584801" y="616253"/>
                      <a:ext cx="174802" cy="174798"/>
                    </a:xfrm>
                    <a:custGeom>
                      <a:avLst/>
                      <a:gdLst>
                        <a:gd name="connsiteX0" fmla="*/ 63468 w 126937"/>
                        <a:gd name="connsiteY0" fmla="*/ 126934 h 126934"/>
                        <a:gd name="connsiteX1" fmla="*/ 126937 w 126937"/>
                        <a:gd name="connsiteY1" fmla="*/ 63500 h 126934"/>
                        <a:gd name="connsiteX2" fmla="*/ 63468 w 126937"/>
                        <a:gd name="connsiteY2" fmla="*/ 0 h 126934"/>
                        <a:gd name="connsiteX3" fmla="*/ 0 w 126937"/>
                        <a:gd name="connsiteY3" fmla="*/ 63500 h 126934"/>
                        <a:gd name="connsiteX4" fmla="*/ 63468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8" y="126934"/>
                          </a:moveTo>
                          <a:cubicBezTo>
                            <a:pt x="98475" y="126934"/>
                            <a:pt x="126937" y="98523"/>
                            <a:pt x="126937" y="63500"/>
                          </a:cubicBezTo>
                          <a:cubicBezTo>
                            <a:pt x="126937" y="28477"/>
                            <a:pt x="98540" y="0"/>
                            <a:pt x="63468" y="0"/>
                          </a:cubicBezTo>
                          <a:cubicBezTo>
                            <a:pt x="28397" y="0"/>
                            <a:pt x="0" y="28411"/>
                            <a:pt x="0" y="63500"/>
                          </a:cubicBezTo>
                          <a:cubicBezTo>
                            <a:pt x="0" y="98588"/>
                            <a:pt x="28463" y="126934"/>
                            <a:pt x="63468" y="126934"/>
                          </a:cubicBezTo>
                        </a:path>
                      </a:pathLst>
                    </a:custGeom>
                    <a:solidFill>
                      <a:schemeClr val="accent4"/>
                    </a:solidFill>
                    <a:ln w="6541" cap="flat">
                      <a:noFill/>
                      <a:prstDash val="solid"/>
                      <a:miter/>
                    </a:ln>
                  </p:spPr>
                  <p:txBody>
                    <a:bodyPr rtlCol="0" anchor="ctr"/>
                    <a:lstStyle/>
                    <a:p>
                      <a:endParaRPr lang="en-US"/>
                    </a:p>
                  </p:txBody>
                </p:sp>
                <p:sp>
                  <p:nvSpPr>
                    <p:cNvPr id="34" name="Freeform 99">
                      <a:extLst>
                        <a:ext uri="{FF2B5EF4-FFF2-40B4-BE49-F238E27FC236}">
                          <a16:creationId xmlns:a16="http://schemas.microsoft.com/office/drawing/2014/main" id="{4A2D2EE6-420F-A60E-0C0D-FFC444042928}"/>
                        </a:ext>
                      </a:extLst>
                    </p:cNvPr>
                    <p:cNvSpPr/>
                    <p:nvPr/>
                  </p:nvSpPr>
                  <p:spPr>
                    <a:xfrm>
                      <a:off x="5514698" y="5930518"/>
                      <a:ext cx="174802" cy="174888"/>
                    </a:xfrm>
                    <a:custGeom>
                      <a:avLst/>
                      <a:gdLst>
                        <a:gd name="connsiteX0" fmla="*/ 63469 w 126937"/>
                        <a:gd name="connsiteY0" fmla="*/ 126999 h 126999"/>
                        <a:gd name="connsiteX1" fmla="*/ 126938 w 126937"/>
                        <a:gd name="connsiteY1" fmla="*/ 63499 h 126999"/>
                        <a:gd name="connsiteX2" fmla="*/ 63469 w 126937"/>
                        <a:gd name="connsiteY2" fmla="*/ 0 h 126999"/>
                        <a:gd name="connsiteX3" fmla="*/ 0 w 126937"/>
                        <a:gd name="connsiteY3" fmla="*/ 63499 h 126999"/>
                        <a:gd name="connsiteX4" fmla="*/ 63469 w 126937"/>
                        <a:gd name="connsiteY4" fmla="*/ 126999 h 126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99">
                          <a:moveTo>
                            <a:pt x="63469" y="126999"/>
                          </a:moveTo>
                          <a:cubicBezTo>
                            <a:pt x="98475" y="126999"/>
                            <a:pt x="126938" y="98588"/>
                            <a:pt x="126938" y="63499"/>
                          </a:cubicBezTo>
                          <a:cubicBezTo>
                            <a:pt x="126938" y="28411"/>
                            <a:pt x="98540" y="0"/>
                            <a:pt x="63469" y="0"/>
                          </a:cubicBezTo>
                          <a:cubicBezTo>
                            <a:pt x="28398" y="0"/>
                            <a:pt x="0" y="28411"/>
                            <a:pt x="0" y="63499"/>
                          </a:cubicBezTo>
                          <a:cubicBezTo>
                            <a:pt x="0" y="98588"/>
                            <a:pt x="28463" y="126999"/>
                            <a:pt x="63469" y="126999"/>
                          </a:cubicBezTo>
                        </a:path>
                      </a:pathLst>
                    </a:custGeom>
                    <a:solidFill>
                      <a:schemeClr val="accent4"/>
                    </a:solidFill>
                    <a:ln w="6541" cap="flat">
                      <a:noFill/>
                      <a:prstDash val="solid"/>
                      <a:miter/>
                    </a:ln>
                  </p:spPr>
                  <p:txBody>
                    <a:bodyPr rtlCol="0" anchor="ctr"/>
                    <a:lstStyle/>
                    <a:p>
                      <a:endParaRPr lang="en-US"/>
                    </a:p>
                  </p:txBody>
                </p:sp>
                <p:sp>
                  <p:nvSpPr>
                    <p:cNvPr id="35" name="Freeform 100">
                      <a:extLst>
                        <a:ext uri="{FF2B5EF4-FFF2-40B4-BE49-F238E27FC236}">
                          <a16:creationId xmlns:a16="http://schemas.microsoft.com/office/drawing/2014/main" id="{42920F6D-1876-2C47-F38F-F8421A242FE4}"/>
                        </a:ext>
                      </a:extLst>
                    </p:cNvPr>
                    <p:cNvSpPr/>
                    <p:nvPr/>
                  </p:nvSpPr>
                  <p:spPr>
                    <a:xfrm>
                      <a:off x="3994903" y="3657149"/>
                      <a:ext cx="174802" cy="174888"/>
                    </a:xfrm>
                    <a:custGeom>
                      <a:avLst/>
                      <a:gdLst>
                        <a:gd name="connsiteX0" fmla="*/ 63469 w 126937"/>
                        <a:gd name="connsiteY0" fmla="*/ 127000 h 126999"/>
                        <a:gd name="connsiteX1" fmla="*/ 126938 w 126937"/>
                        <a:gd name="connsiteY1" fmla="*/ 63500 h 126999"/>
                        <a:gd name="connsiteX2" fmla="*/ 63469 w 126937"/>
                        <a:gd name="connsiteY2" fmla="*/ 0 h 126999"/>
                        <a:gd name="connsiteX3" fmla="*/ 0 w 126937"/>
                        <a:gd name="connsiteY3" fmla="*/ 63500 h 126999"/>
                        <a:gd name="connsiteX4" fmla="*/ 63469 w 126937"/>
                        <a:gd name="connsiteY4" fmla="*/ 127000 h 126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99">
                          <a:moveTo>
                            <a:pt x="63469" y="127000"/>
                          </a:moveTo>
                          <a:cubicBezTo>
                            <a:pt x="98475" y="127000"/>
                            <a:pt x="126938" y="98588"/>
                            <a:pt x="126938" y="63500"/>
                          </a:cubicBezTo>
                          <a:cubicBezTo>
                            <a:pt x="126938" y="28411"/>
                            <a:pt x="98540" y="0"/>
                            <a:pt x="63469" y="0"/>
                          </a:cubicBezTo>
                          <a:cubicBezTo>
                            <a:pt x="28397" y="0"/>
                            <a:pt x="0" y="28411"/>
                            <a:pt x="0" y="63500"/>
                          </a:cubicBezTo>
                          <a:cubicBezTo>
                            <a:pt x="0" y="98588"/>
                            <a:pt x="28397" y="127000"/>
                            <a:pt x="63469" y="127000"/>
                          </a:cubicBezTo>
                        </a:path>
                      </a:pathLst>
                    </a:custGeom>
                    <a:solidFill>
                      <a:schemeClr val="accent4"/>
                    </a:solidFill>
                    <a:ln w="6541" cap="flat">
                      <a:noFill/>
                      <a:prstDash val="solid"/>
                      <a:miter/>
                    </a:ln>
                  </p:spPr>
                  <p:txBody>
                    <a:bodyPr rtlCol="0" anchor="ctr"/>
                    <a:lstStyle/>
                    <a:p>
                      <a:endParaRPr lang="en-US"/>
                    </a:p>
                  </p:txBody>
                </p:sp>
                <p:sp>
                  <p:nvSpPr>
                    <p:cNvPr id="36" name="Freeform 101">
                      <a:extLst>
                        <a:ext uri="{FF2B5EF4-FFF2-40B4-BE49-F238E27FC236}">
                          <a16:creationId xmlns:a16="http://schemas.microsoft.com/office/drawing/2014/main" id="{EBF6DF96-AE3A-0829-9FAD-670FBAEE4E99}"/>
                        </a:ext>
                      </a:extLst>
                    </p:cNvPr>
                    <p:cNvSpPr/>
                    <p:nvPr/>
                  </p:nvSpPr>
                  <p:spPr>
                    <a:xfrm>
                      <a:off x="6972412" y="3159438"/>
                      <a:ext cx="174802" cy="174798"/>
                    </a:xfrm>
                    <a:custGeom>
                      <a:avLst/>
                      <a:gdLst>
                        <a:gd name="connsiteX0" fmla="*/ 63468 w 126937"/>
                        <a:gd name="connsiteY0" fmla="*/ 126934 h 126934"/>
                        <a:gd name="connsiteX1" fmla="*/ 126937 w 126937"/>
                        <a:gd name="connsiteY1" fmla="*/ 63500 h 126934"/>
                        <a:gd name="connsiteX2" fmla="*/ 63468 w 126937"/>
                        <a:gd name="connsiteY2" fmla="*/ 0 h 126934"/>
                        <a:gd name="connsiteX3" fmla="*/ 0 w 126937"/>
                        <a:gd name="connsiteY3" fmla="*/ 63500 h 126934"/>
                        <a:gd name="connsiteX4" fmla="*/ 63468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8" y="126934"/>
                          </a:moveTo>
                          <a:cubicBezTo>
                            <a:pt x="98475" y="126934"/>
                            <a:pt x="126937" y="98523"/>
                            <a:pt x="126937" y="63500"/>
                          </a:cubicBezTo>
                          <a:cubicBezTo>
                            <a:pt x="126937" y="28477"/>
                            <a:pt x="98540" y="0"/>
                            <a:pt x="63468" y="0"/>
                          </a:cubicBezTo>
                          <a:cubicBezTo>
                            <a:pt x="28397" y="0"/>
                            <a:pt x="0" y="28411"/>
                            <a:pt x="0" y="63500"/>
                          </a:cubicBezTo>
                          <a:cubicBezTo>
                            <a:pt x="0" y="98588"/>
                            <a:pt x="28463" y="126934"/>
                            <a:pt x="63468" y="126934"/>
                          </a:cubicBezTo>
                        </a:path>
                      </a:pathLst>
                    </a:custGeom>
                    <a:solidFill>
                      <a:schemeClr val="accent4"/>
                    </a:solidFill>
                    <a:ln w="6541" cap="flat">
                      <a:noFill/>
                      <a:prstDash val="solid"/>
                      <a:miter/>
                    </a:ln>
                  </p:spPr>
                  <p:txBody>
                    <a:bodyPr rtlCol="0" anchor="ctr"/>
                    <a:lstStyle/>
                    <a:p>
                      <a:endParaRPr lang="en-US"/>
                    </a:p>
                  </p:txBody>
                </p:sp>
                <p:sp>
                  <p:nvSpPr>
                    <p:cNvPr id="37" name="Freeform 103">
                      <a:extLst>
                        <a:ext uri="{FF2B5EF4-FFF2-40B4-BE49-F238E27FC236}">
                          <a16:creationId xmlns:a16="http://schemas.microsoft.com/office/drawing/2014/main" id="{2636ACF8-22A5-E247-9406-7C4F0AD7C42F}"/>
                        </a:ext>
                      </a:extLst>
                    </p:cNvPr>
                    <p:cNvSpPr/>
                    <p:nvPr/>
                  </p:nvSpPr>
                  <p:spPr>
                    <a:xfrm>
                      <a:off x="6333119" y="4269618"/>
                      <a:ext cx="174802" cy="174798"/>
                    </a:xfrm>
                    <a:custGeom>
                      <a:avLst/>
                      <a:gdLst>
                        <a:gd name="connsiteX0" fmla="*/ 63469 w 126937"/>
                        <a:gd name="connsiteY0" fmla="*/ 126934 h 126934"/>
                        <a:gd name="connsiteX1" fmla="*/ 126937 w 126937"/>
                        <a:gd name="connsiteY1" fmla="*/ 63500 h 126934"/>
                        <a:gd name="connsiteX2" fmla="*/ 63469 w 126937"/>
                        <a:gd name="connsiteY2" fmla="*/ 0 h 126934"/>
                        <a:gd name="connsiteX3" fmla="*/ 0 w 126937"/>
                        <a:gd name="connsiteY3" fmla="*/ 63500 h 126934"/>
                        <a:gd name="connsiteX4" fmla="*/ 63469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9" y="126934"/>
                          </a:moveTo>
                          <a:cubicBezTo>
                            <a:pt x="98475" y="126934"/>
                            <a:pt x="126937" y="98523"/>
                            <a:pt x="126937" y="63500"/>
                          </a:cubicBezTo>
                          <a:cubicBezTo>
                            <a:pt x="126937" y="28477"/>
                            <a:pt x="98540" y="0"/>
                            <a:pt x="63469" y="0"/>
                          </a:cubicBezTo>
                          <a:cubicBezTo>
                            <a:pt x="28397" y="0"/>
                            <a:pt x="0" y="28411"/>
                            <a:pt x="0" y="63500"/>
                          </a:cubicBezTo>
                          <a:cubicBezTo>
                            <a:pt x="0" y="98523"/>
                            <a:pt x="28397" y="126934"/>
                            <a:pt x="63469" y="126934"/>
                          </a:cubicBezTo>
                        </a:path>
                      </a:pathLst>
                    </a:custGeom>
                    <a:solidFill>
                      <a:schemeClr val="accent4"/>
                    </a:solidFill>
                    <a:ln w="6541" cap="flat">
                      <a:noFill/>
                      <a:prstDash val="solid"/>
                      <a:miter/>
                    </a:ln>
                  </p:spPr>
                  <p:txBody>
                    <a:bodyPr rtlCol="0" anchor="ctr"/>
                    <a:lstStyle/>
                    <a:p>
                      <a:endParaRPr lang="en-US"/>
                    </a:p>
                  </p:txBody>
                </p:sp>
                <p:sp>
                  <p:nvSpPr>
                    <p:cNvPr id="38" name="Freeform 104">
                      <a:extLst>
                        <a:ext uri="{FF2B5EF4-FFF2-40B4-BE49-F238E27FC236}">
                          <a16:creationId xmlns:a16="http://schemas.microsoft.com/office/drawing/2014/main" id="{04F7B987-9455-E21A-DB81-80F15A451B46}"/>
                        </a:ext>
                      </a:extLst>
                    </p:cNvPr>
                    <p:cNvSpPr/>
                    <p:nvPr/>
                  </p:nvSpPr>
                  <p:spPr>
                    <a:xfrm>
                      <a:off x="5881334" y="4362742"/>
                      <a:ext cx="174802" cy="174798"/>
                    </a:xfrm>
                    <a:custGeom>
                      <a:avLst/>
                      <a:gdLst>
                        <a:gd name="connsiteX0" fmla="*/ 63469 w 126937"/>
                        <a:gd name="connsiteY0" fmla="*/ 126934 h 126934"/>
                        <a:gd name="connsiteX1" fmla="*/ 126938 w 126937"/>
                        <a:gd name="connsiteY1" fmla="*/ 63500 h 126934"/>
                        <a:gd name="connsiteX2" fmla="*/ 63469 w 126937"/>
                        <a:gd name="connsiteY2" fmla="*/ 0 h 126934"/>
                        <a:gd name="connsiteX3" fmla="*/ 0 w 126937"/>
                        <a:gd name="connsiteY3" fmla="*/ 63500 h 126934"/>
                        <a:gd name="connsiteX4" fmla="*/ 63469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9" y="126934"/>
                          </a:moveTo>
                          <a:cubicBezTo>
                            <a:pt x="98475" y="126934"/>
                            <a:pt x="126938" y="98523"/>
                            <a:pt x="126938" y="63500"/>
                          </a:cubicBezTo>
                          <a:cubicBezTo>
                            <a:pt x="126938" y="28477"/>
                            <a:pt x="98540" y="0"/>
                            <a:pt x="63469" y="0"/>
                          </a:cubicBezTo>
                          <a:cubicBezTo>
                            <a:pt x="28398"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39" name="Freeform 105">
                      <a:extLst>
                        <a:ext uri="{FF2B5EF4-FFF2-40B4-BE49-F238E27FC236}">
                          <a16:creationId xmlns:a16="http://schemas.microsoft.com/office/drawing/2014/main" id="{BF8C8C65-0702-0517-2201-421AD792AA15}"/>
                        </a:ext>
                      </a:extLst>
                    </p:cNvPr>
                    <p:cNvSpPr/>
                    <p:nvPr/>
                  </p:nvSpPr>
                  <p:spPr>
                    <a:xfrm>
                      <a:off x="2972485" y="3695281"/>
                      <a:ext cx="174713" cy="174798"/>
                    </a:xfrm>
                    <a:custGeom>
                      <a:avLst/>
                      <a:gdLst>
                        <a:gd name="connsiteX0" fmla="*/ 63469 w 126872"/>
                        <a:gd name="connsiteY0" fmla="*/ 126934 h 126934"/>
                        <a:gd name="connsiteX1" fmla="*/ 126872 w 126872"/>
                        <a:gd name="connsiteY1" fmla="*/ 63500 h 126934"/>
                        <a:gd name="connsiteX2" fmla="*/ 63469 w 126872"/>
                        <a:gd name="connsiteY2" fmla="*/ 0 h 126934"/>
                        <a:gd name="connsiteX3" fmla="*/ 0 w 126872"/>
                        <a:gd name="connsiteY3" fmla="*/ 63500 h 126934"/>
                        <a:gd name="connsiteX4" fmla="*/ 63469 w 126872"/>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34">
                          <a:moveTo>
                            <a:pt x="63469" y="126934"/>
                          </a:moveTo>
                          <a:cubicBezTo>
                            <a:pt x="98475" y="126934"/>
                            <a:pt x="126872" y="98523"/>
                            <a:pt x="126872" y="63500"/>
                          </a:cubicBezTo>
                          <a:cubicBezTo>
                            <a:pt x="126872" y="28477"/>
                            <a:pt x="98475" y="0"/>
                            <a:pt x="63469" y="0"/>
                          </a:cubicBezTo>
                          <a:cubicBezTo>
                            <a:pt x="28463"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40" name="Freeform 155">
                      <a:extLst>
                        <a:ext uri="{FF2B5EF4-FFF2-40B4-BE49-F238E27FC236}">
                          <a16:creationId xmlns:a16="http://schemas.microsoft.com/office/drawing/2014/main" id="{B3495A2C-56FF-EF6A-1462-05EDEDCA9CC6}"/>
                        </a:ext>
                      </a:extLst>
                    </p:cNvPr>
                    <p:cNvSpPr/>
                    <p:nvPr/>
                  </p:nvSpPr>
                  <p:spPr>
                    <a:xfrm>
                      <a:off x="5121752" y="3428260"/>
                      <a:ext cx="174802" cy="174798"/>
                    </a:xfrm>
                    <a:custGeom>
                      <a:avLst/>
                      <a:gdLst>
                        <a:gd name="connsiteX0" fmla="*/ 63469 w 126937"/>
                        <a:gd name="connsiteY0" fmla="*/ 126934 h 126934"/>
                        <a:gd name="connsiteX1" fmla="*/ 126937 w 126937"/>
                        <a:gd name="connsiteY1" fmla="*/ 63500 h 126934"/>
                        <a:gd name="connsiteX2" fmla="*/ 63469 w 126937"/>
                        <a:gd name="connsiteY2" fmla="*/ 0 h 126934"/>
                        <a:gd name="connsiteX3" fmla="*/ 0 w 126937"/>
                        <a:gd name="connsiteY3" fmla="*/ 63500 h 126934"/>
                        <a:gd name="connsiteX4" fmla="*/ 63469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9" y="126934"/>
                          </a:moveTo>
                          <a:cubicBezTo>
                            <a:pt x="98475" y="126934"/>
                            <a:pt x="126937" y="98523"/>
                            <a:pt x="126937" y="63500"/>
                          </a:cubicBezTo>
                          <a:cubicBezTo>
                            <a:pt x="126937" y="28477"/>
                            <a:pt x="98540" y="0"/>
                            <a:pt x="63469" y="0"/>
                          </a:cubicBezTo>
                          <a:cubicBezTo>
                            <a:pt x="28397" y="0"/>
                            <a:pt x="0" y="28411"/>
                            <a:pt x="0" y="63500"/>
                          </a:cubicBezTo>
                          <a:cubicBezTo>
                            <a:pt x="0" y="98589"/>
                            <a:pt x="28397" y="126934"/>
                            <a:pt x="63469" y="126934"/>
                          </a:cubicBezTo>
                        </a:path>
                      </a:pathLst>
                    </a:custGeom>
                    <a:solidFill>
                      <a:schemeClr val="accent4"/>
                    </a:solidFill>
                    <a:ln w="6541" cap="flat">
                      <a:noFill/>
                      <a:prstDash val="solid"/>
                      <a:miter/>
                    </a:ln>
                  </p:spPr>
                  <p:txBody>
                    <a:bodyPr rtlCol="0" anchor="ctr"/>
                    <a:lstStyle/>
                    <a:p>
                      <a:endParaRPr lang="en-US"/>
                    </a:p>
                  </p:txBody>
                </p:sp>
                <p:sp>
                  <p:nvSpPr>
                    <p:cNvPr id="41" name="Freeform 156">
                      <a:extLst>
                        <a:ext uri="{FF2B5EF4-FFF2-40B4-BE49-F238E27FC236}">
                          <a16:creationId xmlns:a16="http://schemas.microsoft.com/office/drawing/2014/main" id="{1493DD6F-DF1C-6610-1951-E190C8F57D9D}"/>
                        </a:ext>
                      </a:extLst>
                    </p:cNvPr>
                    <p:cNvSpPr/>
                    <p:nvPr/>
                  </p:nvSpPr>
                  <p:spPr>
                    <a:xfrm>
                      <a:off x="5440722" y="3410682"/>
                      <a:ext cx="174713" cy="174798"/>
                    </a:xfrm>
                    <a:custGeom>
                      <a:avLst/>
                      <a:gdLst>
                        <a:gd name="connsiteX0" fmla="*/ 63469 w 126872"/>
                        <a:gd name="connsiteY0" fmla="*/ 126934 h 126934"/>
                        <a:gd name="connsiteX1" fmla="*/ 126872 w 126872"/>
                        <a:gd name="connsiteY1" fmla="*/ 63500 h 126934"/>
                        <a:gd name="connsiteX2" fmla="*/ 63469 w 126872"/>
                        <a:gd name="connsiteY2" fmla="*/ 0 h 126934"/>
                        <a:gd name="connsiteX3" fmla="*/ 0 w 126872"/>
                        <a:gd name="connsiteY3" fmla="*/ 63500 h 126934"/>
                        <a:gd name="connsiteX4" fmla="*/ 63469 w 126872"/>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34">
                          <a:moveTo>
                            <a:pt x="63469" y="126934"/>
                          </a:moveTo>
                          <a:cubicBezTo>
                            <a:pt x="98475" y="126934"/>
                            <a:pt x="126872" y="98523"/>
                            <a:pt x="126872" y="63500"/>
                          </a:cubicBezTo>
                          <a:cubicBezTo>
                            <a:pt x="126872" y="28477"/>
                            <a:pt x="98475" y="0"/>
                            <a:pt x="63469" y="0"/>
                          </a:cubicBezTo>
                          <a:cubicBezTo>
                            <a:pt x="28463" y="0"/>
                            <a:pt x="0" y="28411"/>
                            <a:pt x="0" y="63500"/>
                          </a:cubicBezTo>
                          <a:cubicBezTo>
                            <a:pt x="0" y="98588"/>
                            <a:pt x="28398" y="126934"/>
                            <a:pt x="63469" y="126934"/>
                          </a:cubicBezTo>
                        </a:path>
                      </a:pathLst>
                    </a:custGeom>
                    <a:solidFill>
                      <a:schemeClr val="accent4"/>
                    </a:solidFill>
                    <a:ln w="6541" cap="flat">
                      <a:noFill/>
                      <a:prstDash val="solid"/>
                      <a:miter/>
                    </a:ln>
                  </p:spPr>
                  <p:txBody>
                    <a:bodyPr rtlCol="0" anchor="ctr"/>
                    <a:lstStyle/>
                    <a:p>
                      <a:endParaRPr lang="en-US"/>
                    </a:p>
                  </p:txBody>
                </p:sp>
                <p:sp>
                  <p:nvSpPr>
                    <p:cNvPr id="42" name="Freeform 157">
                      <a:extLst>
                        <a:ext uri="{FF2B5EF4-FFF2-40B4-BE49-F238E27FC236}">
                          <a16:creationId xmlns:a16="http://schemas.microsoft.com/office/drawing/2014/main" id="{24F86090-BB5F-A4FF-4683-5ABF9D85C44E}"/>
                        </a:ext>
                      </a:extLst>
                    </p:cNvPr>
                    <p:cNvSpPr/>
                    <p:nvPr/>
                  </p:nvSpPr>
                  <p:spPr>
                    <a:xfrm>
                      <a:off x="5881334" y="3621179"/>
                      <a:ext cx="174802" cy="174798"/>
                    </a:xfrm>
                    <a:custGeom>
                      <a:avLst/>
                      <a:gdLst>
                        <a:gd name="connsiteX0" fmla="*/ 63469 w 126937"/>
                        <a:gd name="connsiteY0" fmla="*/ 126934 h 126934"/>
                        <a:gd name="connsiteX1" fmla="*/ 126938 w 126937"/>
                        <a:gd name="connsiteY1" fmla="*/ 63500 h 126934"/>
                        <a:gd name="connsiteX2" fmla="*/ 63469 w 126937"/>
                        <a:gd name="connsiteY2" fmla="*/ 0 h 126934"/>
                        <a:gd name="connsiteX3" fmla="*/ 0 w 126937"/>
                        <a:gd name="connsiteY3" fmla="*/ 63500 h 126934"/>
                        <a:gd name="connsiteX4" fmla="*/ 63469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9" y="126934"/>
                          </a:moveTo>
                          <a:cubicBezTo>
                            <a:pt x="98475" y="126934"/>
                            <a:pt x="126938" y="98523"/>
                            <a:pt x="126938" y="63500"/>
                          </a:cubicBezTo>
                          <a:cubicBezTo>
                            <a:pt x="126938" y="28477"/>
                            <a:pt x="98540" y="0"/>
                            <a:pt x="63469" y="0"/>
                          </a:cubicBezTo>
                          <a:cubicBezTo>
                            <a:pt x="28398" y="0"/>
                            <a:pt x="0" y="28411"/>
                            <a:pt x="0" y="63500"/>
                          </a:cubicBezTo>
                          <a:cubicBezTo>
                            <a:pt x="0" y="98588"/>
                            <a:pt x="28463" y="126934"/>
                            <a:pt x="63469" y="126934"/>
                          </a:cubicBezTo>
                        </a:path>
                      </a:pathLst>
                    </a:custGeom>
                    <a:solidFill>
                      <a:schemeClr val="accent4"/>
                    </a:solidFill>
                    <a:ln w="6541" cap="flat">
                      <a:noFill/>
                      <a:prstDash val="solid"/>
                      <a:miter/>
                    </a:ln>
                  </p:spPr>
                  <p:txBody>
                    <a:bodyPr rtlCol="0" anchor="ctr"/>
                    <a:lstStyle/>
                    <a:p>
                      <a:endParaRPr lang="en-US"/>
                    </a:p>
                  </p:txBody>
                </p:sp>
                <p:sp>
                  <p:nvSpPr>
                    <p:cNvPr id="43" name="Freeform 158">
                      <a:extLst>
                        <a:ext uri="{FF2B5EF4-FFF2-40B4-BE49-F238E27FC236}">
                          <a16:creationId xmlns:a16="http://schemas.microsoft.com/office/drawing/2014/main" id="{CA1FC65A-DD54-8174-D912-42BF845EF780}"/>
                        </a:ext>
                      </a:extLst>
                    </p:cNvPr>
                    <p:cNvSpPr/>
                    <p:nvPr/>
                  </p:nvSpPr>
                  <p:spPr>
                    <a:xfrm>
                      <a:off x="6605235" y="2239650"/>
                      <a:ext cx="174802" cy="174798"/>
                    </a:xfrm>
                    <a:custGeom>
                      <a:avLst/>
                      <a:gdLst>
                        <a:gd name="connsiteX0" fmla="*/ 63468 w 126937"/>
                        <a:gd name="connsiteY0" fmla="*/ 126934 h 126934"/>
                        <a:gd name="connsiteX1" fmla="*/ 126937 w 126937"/>
                        <a:gd name="connsiteY1" fmla="*/ 63500 h 126934"/>
                        <a:gd name="connsiteX2" fmla="*/ 63468 w 126937"/>
                        <a:gd name="connsiteY2" fmla="*/ 0 h 126934"/>
                        <a:gd name="connsiteX3" fmla="*/ 0 w 126937"/>
                        <a:gd name="connsiteY3" fmla="*/ 63500 h 126934"/>
                        <a:gd name="connsiteX4" fmla="*/ 63468 w 126937"/>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937" h="126934">
                          <a:moveTo>
                            <a:pt x="63468" y="126934"/>
                          </a:moveTo>
                          <a:cubicBezTo>
                            <a:pt x="98475" y="126934"/>
                            <a:pt x="126937" y="98523"/>
                            <a:pt x="126937" y="63500"/>
                          </a:cubicBezTo>
                          <a:cubicBezTo>
                            <a:pt x="126937" y="28477"/>
                            <a:pt x="98540" y="0"/>
                            <a:pt x="63468" y="0"/>
                          </a:cubicBezTo>
                          <a:cubicBezTo>
                            <a:pt x="28397" y="0"/>
                            <a:pt x="0" y="28411"/>
                            <a:pt x="0" y="63500"/>
                          </a:cubicBezTo>
                          <a:cubicBezTo>
                            <a:pt x="0" y="98588"/>
                            <a:pt x="28463" y="126934"/>
                            <a:pt x="63468" y="126934"/>
                          </a:cubicBezTo>
                        </a:path>
                      </a:pathLst>
                    </a:custGeom>
                    <a:solidFill>
                      <a:schemeClr val="accent4"/>
                    </a:solidFill>
                    <a:ln w="6541" cap="flat">
                      <a:noFill/>
                      <a:prstDash val="solid"/>
                      <a:miter/>
                    </a:ln>
                  </p:spPr>
                  <p:txBody>
                    <a:bodyPr rtlCol="0" anchor="ctr"/>
                    <a:lstStyle/>
                    <a:p>
                      <a:endParaRPr lang="en-US"/>
                    </a:p>
                  </p:txBody>
                </p:sp>
              </p:grpSp>
              <p:grpSp>
                <p:nvGrpSpPr>
                  <p:cNvPr id="17" name="Group 16">
                    <a:extLst>
                      <a:ext uri="{FF2B5EF4-FFF2-40B4-BE49-F238E27FC236}">
                        <a16:creationId xmlns:a16="http://schemas.microsoft.com/office/drawing/2014/main" id="{9A635436-7EE1-56D4-F28C-4DD6034C9348}"/>
                      </a:ext>
                    </a:extLst>
                  </p:cNvPr>
                  <p:cNvGrpSpPr/>
                  <p:nvPr/>
                </p:nvGrpSpPr>
                <p:grpSpPr>
                  <a:xfrm>
                    <a:off x="3314883" y="1927014"/>
                    <a:ext cx="4930347" cy="3219570"/>
                    <a:chOff x="3314883" y="1927014"/>
                    <a:chExt cx="4930347" cy="3219570"/>
                  </a:xfrm>
                </p:grpSpPr>
                <p:sp>
                  <p:nvSpPr>
                    <p:cNvPr id="18" name="Freeform 87">
                      <a:extLst>
                        <a:ext uri="{FF2B5EF4-FFF2-40B4-BE49-F238E27FC236}">
                          <a16:creationId xmlns:a16="http://schemas.microsoft.com/office/drawing/2014/main" id="{6D8683E0-F353-3CAE-D263-34672A035241}"/>
                        </a:ext>
                      </a:extLst>
                    </p:cNvPr>
                    <p:cNvSpPr/>
                    <p:nvPr/>
                  </p:nvSpPr>
                  <p:spPr>
                    <a:xfrm>
                      <a:off x="3314883" y="1927014"/>
                      <a:ext cx="174713" cy="174798"/>
                    </a:xfrm>
                    <a:custGeom>
                      <a:avLst/>
                      <a:gdLst>
                        <a:gd name="connsiteX0" fmla="*/ 63403 w 126872"/>
                        <a:gd name="connsiteY0" fmla="*/ 126934 h 126934"/>
                        <a:gd name="connsiteX1" fmla="*/ 126872 w 126872"/>
                        <a:gd name="connsiteY1" fmla="*/ 63500 h 126934"/>
                        <a:gd name="connsiteX2" fmla="*/ 63403 w 126872"/>
                        <a:gd name="connsiteY2" fmla="*/ 0 h 126934"/>
                        <a:gd name="connsiteX3" fmla="*/ 0 w 126872"/>
                        <a:gd name="connsiteY3" fmla="*/ 63500 h 126934"/>
                        <a:gd name="connsiteX4" fmla="*/ 63403 w 126872"/>
                        <a:gd name="connsiteY4" fmla="*/ 126934 h 1269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872" h="126934">
                          <a:moveTo>
                            <a:pt x="63403" y="126934"/>
                          </a:moveTo>
                          <a:cubicBezTo>
                            <a:pt x="98409" y="126934"/>
                            <a:pt x="126872" y="98523"/>
                            <a:pt x="126872" y="63500"/>
                          </a:cubicBezTo>
                          <a:cubicBezTo>
                            <a:pt x="126872" y="28477"/>
                            <a:pt x="98475" y="0"/>
                            <a:pt x="63403" y="0"/>
                          </a:cubicBezTo>
                          <a:cubicBezTo>
                            <a:pt x="28397" y="0"/>
                            <a:pt x="0" y="28411"/>
                            <a:pt x="0" y="63500"/>
                          </a:cubicBezTo>
                          <a:cubicBezTo>
                            <a:pt x="0" y="98588"/>
                            <a:pt x="28332" y="126934"/>
                            <a:pt x="63403" y="126934"/>
                          </a:cubicBezTo>
                        </a:path>
                      </a:pathLst>
                    </a:custGeom>
                    <a:solidFill>
                      <a:schemeClr val="accent1"/>
                    </a:solidFill>
                    <a:ln w="6541" cap="flat">
                      <a:noFill/>
                      <a:prstDash val="solid"/>
                      <a:miter/>
                    </a:ln>
                  </p:spPr>
                  <p:txBody>
                    <a:bodyPr rtlCol="0" anchor="ctr"/>
                    <a:lstStyle/>
                    <a:p>
                      <a:endParaRPr lang="en-US"/>
                    </a:p>
                  </p:txBody>
                </p:sp>
                <p:sp>
                  <p:nvSpPr>
                    <p:cNvPr id="19" name="Freeform 91">
                      <a:extLst>
                        <a:ext uri="{FF2B5EF4-FFF2-40B4-BE49-F238E27FC236}">
                          <a16:creationId xmlns:a16="http://schemas.microsoft.com/office/drawing/2014/main" id="{1C712399-6F20-6261-A74E-2A93678ED000}"/>
                        </a:ext>
                      </a:extLst>
                    </p:cNvPr>
                    <p:cNvSpPr/>
                    <p:nvPr/>
                  </p:nvSpPr>
                  <p:spPr>
                    <a:xfrm>
                      <a:off x="5167255" y="2730690"/>
                      <a:ext cx="249590" cy="249711"/>
                    </a:xfrm>
                    <a:custGeom>
                      <a:avLst/>
                      <a:gdLst>
                        <a:gd name="connsiteX0" fmla="*/ 90623 w 181246"/>
                        <a:gd name="connsiteY0" fmla="*/ 181334 h 181334"/>
                        <a:gd name="connsiteX1" fmla="*/ 181246 w 181246"/>
                        <a:gd name="connsiteY1" fmla="*/ 90667 h 181334"/>
                        <a:gd name="connsiteX2" fmla="*/ 90623 w 181246"/>
                        <a:gd name="connsiteY2" fmla="*/ 0 h 181334"/>
                        <a:gd name="connsiteX3" fmla="*/ 0 w 181246"/>
                        <a:gd name="connsiteY3" fmla="*/ 90667 h 181334"/>
                        <a:gd name="connsiteX4" fmla="*/ 90623 w 181246"/>
                        <a:gd name="connsiteY4" fmla="*/ 181334 h 18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46" h="181334">
                          <a:moveTo>
                            <a:pt x="90623" y="181334"/>
                          </a:moveTo>
                          <a:cubicBezTo>
                            <a:pt x="140678" y="181334"/>
                            <a:pt x="181246" y="140747"/>
                            <a:pt x="181246" y="90667"/>
                          </a:cubicBezTo>
                          <a:cubicBezTo>
                            <a:pt x="181246" y="40587"/>
                            <a:pt x="140678" y="0"/>
                            <a:pt x="90623" y="0"/>
                          </a:cubicBezTo>
                          <a:cubicBezTo>
                            <a:pt x="40568" y="0"/>
                            <a:pt x="0" y="40587"/>
                            <a:pt x="0" y="90667"/>
                          </a:cubicBezTo>
                          <a:cubicBezTo>
                            <a:pt x="0" y="140747"/>
                            <a:pt x="40568" y="181334"/>
                            <a:pt x="90623" y="181334"/>
                          </a:cubicBezTo>
                        </a:path>
                      </a:pathLst>
                    </a:custGeom>
                    <a:solidFill>
                      <a:schemeClr val="accent1"/>
                    </a:solidFill>
                    <a:ln w="6541" cap="flat">
                      <a:noFill/>
                      <a:prstDash val="solid"/>
                      <a:miter/>
                    </a:ln>
                  </p:spPr>
                  <p:txBody>
                    <a:bodyPr rtlCol="0" anchor="ctr"/>
                    <a:lstStyle/>
                    <a:p>
                      <a:endParaRPr lang="en-US"/>
                    </a:p>
                  </p:txBody>
                </p:sp>
                <p:sp>
                  <p:nvSpPr>
                    <p:cNvPr id="20" name="Freeform 92">
                      <a:extLst>
                        <a:ext uri="{FF2B5EF4-FFF2-40B4-BE49-F238E27FC236}">
                          <a16:creationId xmlns:a16="http://schemas.microsoft.com/office/drawing/2014/main" id="{41A424AD-9445-6BC5-54D4-31CEBA2173DE}"/>
                        </a:ext>
                      </a:extLst>
                    </p:cNvPr>
                    <p:cNvSpPr/>
                    <p:nvPr/>
                  </p:nvSpPr>
                  <p:spPr>
                    <a:xfrm>
                      <a:off x="7995641" y="2145354"/>
                      <a:ext cx="249589" cy="249711"/>
                    </a:xfrm>
                    <a:custGeom>
                      <a:avLst/>
                      <a:gdLst>
                        <a:gd name="connsiteX0" fmla="*/ 90623 w 181245"/>
                        <a:gd name="connsiteY0" fmla="*/ 181335 h 181334"/>
                        <a:gd name="connsiteX1" fmla="*/ 181246 w 181245"/>
                        <a:gd name="connsiteY1" fmla="*/ 90667 h 181334"/>
                        <a:gd name="connsiteX2" fmla="*/ 90623 w 181245"/>
                        <a:gd name="connsiteY2" fmla="*/ 0 h 181334"/>
                        <a:gd name="connsiteX3" fmla="*/ 0 w 181245"/>
                        <a:gd name="connsiteY3" fmla="*/ 90667 h 181334"/>
                        <a:gd name="connsiteX4" fmla="*/ 90623 w 181245"/>
                        <a:gd name="connsiteY4" fmla="*/ 181335 h 18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45" h="181334">
                          <a:moveTo>
                            <a:pt x="90623" y="181335"/>
                          </a:moveTo>
                          <a:cubicBezTo>
                            <a:pt x="140678" y="181335"/>
                            <a:pt x="181246" y="140747"/>
                            <a:pt x="181246" y="90667"/>
                          </a:cubicBezTo>
                          <a:cubicBezTo>
                            <a:pt x="181246" y="40588"/>
                            <a:pt x="140678" y="0"/>
                            <a:pt x="90623" y="0"/>
                          </a:cubicBezTo>
                          <a:cubicBezTo>
                            <a:pt x="40567" y="0"/>
                            <a:pt x="0" y="40588"/>
                            <a:pt x="0" y="90667"/>
                          </a:cubicBezTo>
                          <a:cubicBezTo>
                            <a:pt x="0" y="140747"/>
                            <a:pt x="40567" y="181335"/>
                            <a:pt x="90623" y="181335"/>
                          </a:cubicBezTo>
                        </a:path>
                      </a:pathLst>
                    </a:custGeom>
                    <a:solidFill>
                      <a:schemeClr val="accent1"/>
                    </a:solidFill>
                    <a:ln w="6541" cap="flat">
                      <a:noFill/>
                      <a:prstDash val="solid"/>
                      <a:miter/>
                    </a:ln>
                  </p:spPr>
                  <p:txBody>
                    <a:bodyPr rtlCol="0" anchor="ctr"/>
                    <a:lstStyle/>
                    <a:p>
                      <a:endParaRPr lang="en-US"/>
                    </a:p>
                  </p:txBody>
                </p:sp>
                <p:sp>
                  <p:nvSpPr>
                    <p:cNvPr id="21" name="Freeform 102">
                      <a:extLst>
                        <a:ext uri="{FF2B5EF4-FFF2-40B4-BE49-F238E27FC236}">
                          <a16:creationId xmlns:a16="http://schemas.microsoft.com/office/drawing/2014/main" id="{121DA1E0-A30B-9F92-101E-B4E715159F0D}"/>
                        </a:ext>
                      </a:extLst>
                    </p:cNvPr>
                    <p:cNvSpPr/>
                    <p:nvPr/>
                  </p:nvSpPr>
                  <p:spPr>
                    <a:xfrm>
                      <a:off x="7115498" y="2972739"/>
                      <a:ext cx="349425" cy="349596"/>
                    </a:xfrm>
                    <a:custGeom>
                      <a:avLst/>
                      <a:gdLst>
                        <a:gd name="connsiteX0" fmla="*/ 126872 w 253744"/>
                        <a:gd name="connsiteY0" fmla="*/ 253868 h 253868"/>
                        <a:gd name="connsiteX1" fmla="*/ 253744 w 253744"/>
                        <a:gd name="connsiteY1" fmla="*/ 126934 h 253868"/>
                        <a:gd name="connsiteX2" fmla="*/ 126872 w 253744"/>
                        <a:gd name="connsiteY2" fmla="*/ 0 h 253868"/>
                        <a:gd name="connsiteX3" fmla="*/ 0 w 253744"/>
                        <a:gd name="connsiteY3" fmla="*/ 126934 h 253868"/>
                        <a:gd name="connsiteX4" fmla="*/ 126872 w 253744"/>
                        <a:gd name="connsiteY4" fmla="*/ 253868 h 25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744" h="253868">
                          <a:moveTo>
                            <a:pt x="126872" y="253868"/>
                          </a:moveTo>
                          <a:cubicBezTo>
                            <a:pt x="196949" y="253868"/>
                            <a:pt x="253744" y="197046"/>
                            <a:pt x="253744" y="126934"/>
                          </a:cubicBezTo>
                          <a:cubicBezTo>
                            <a:pt x="253744" y="56823"/>
                            <a:pt x="196949" y="0"/>
                            <a:pt x="126872" y="0"/>
                          </a:cubicBezTo>
                          <a:cubicBezTo>
                            <a:pt x="56795" y="0"/>
                            <a:pt x="0" y="56823"/>
                            <a:pt x="0" y="126934"/>
                          </a:cubicBezTo>
                          <a:cubicBezTo>
                            <a:pt x="0" y="197046"/>
                            <a:pt x="56795" y="253868"/>
                            <a:pt x="126872" y="253868"/>
                          </a:cubicBezTo>
                        </a:path>
                      </a:pathLst>
                    </a:custGeom>
                    <a:solidFill>
                      <a:schemeClr val="accent1"/>
                    </a:solidFill>
                    <a:ln w="6541" cap="flat">
                      <a:noFill/>
                      <a:prstDash val="solid"/>
                      <a:miter/>
                    </a:ln>
                  </p:spPr>
                  <p:txBody>
                    <a:bodyPr rtlCol="0" anchor="ctr"/>
                    <a:lstStyle/>
                    <a:p>
                      <a:endParaRPr lang="en-US"/>
                    </a:p>
                  </p:txBody>
                </p:sp>
                <p:sp>
                  <p:nvSpPr>
                    <p:cNvPr id="22" name="Freeform 159">
                      <a:extLst>
                        <a:ext uri="{FF2B5EF4-FFF2-40B4-BE49-F238E27FC236}">
                          <a16:creationId xmlns:a16="http://schemas.microsoft.com/office/drawing/2014/main" id="{3BB99505-DF95-EBAA-DBF7-038FB743390D}"/>
                        </a:ext>
                      </a:extLst>
                    </p:cNvPr>
                    <p:cNvSpPr/>
                    <p:nvPr/>
                  </p:nvSpPr>
                  <p:spPr>
                    <a:xfrm>
                      <a:off x="4985603" y="3797871"/>
                      <a:ext cx="249589" cy="249711"/>
                    </a:xfrm>
                    <a:custGeom>
                      <a:avLst/>
                      <a:gdLst>
                        <a:gd name="connsiteX0" fmla="*/ 90623 w 181245"/>
                        <a:gd name="connsiteY0" fmla="*/ 181335 h 181334"/>
                        <a:gd name="connsiteX1" fmla="*/ 181246 w 181245"/>
                        <a:gd name="connsiteY1" fmla="*/ 90667 h 181334"/>
                        <a:gd name="connsiteX2" fmla="*/ 90623 w 181245"/>
                        <a:gd name="connsiteY2" fmla="*/ 0 h 181334"/>
                        <a:gd name="connsiteX3" fmla="*/ 0 w 181245"/>
                        <a:gd name="connsiteY3" fmla="*/ 90667 h 181334"/>
                        <a:gd name="connsiteX4" fmla="*/ 90623 w 181245"/>
                        <a:gd name="connsiteY4" fmla="*/ 181335 h 1813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245" h="181334">
                          <a:moveTo>
                            <a:pt x="90623" y="181335"/>
                          </a:moveTo>
                          <a:cubicBezTo>
                            <a:pt x="140678" y="181335"/>
                            <a:pt x="181246" y="140747"/>
                            <a:pt x="181246" y="90667"/>
                          </a:cubicBezTo>
                          <a:cubicBezTo>
                            <a:pt x="181246" y="40588"/>
                            <a:pt x="140678" y="0"/>
                            <a:pt x="90623" y="0"/>
                          </a:cubicBezTo>
                          <a:cubicBezTo>
                            <a:pt x="40567" y="0"/>
                            <a:pt x="0" y="40588"/>
                            <a:pt x="0" y="90667"/>
                          </a:cubicBezTo>
                          <a:cubicBezTo>
                            <a:pt x="0" y="140747"/>
                            <a:pt x="40567" y="181335"/>
                            <a:pt x="90623" y="181335"/>
                          </a:cubicBezTo>
                        </a:path>
                      </a:pathLst>
                    </a:custGeom>
                    <a:solidFill>
                      <a:schemeClr val="accent1"/>
                    </a:solidFill>
                    <a:ln w="6541" cap="flat">
                      <a:noFill/>
                      <a:prstDash val="solid"/>
                      <a:miter/>
                    </a:ln>
                  </p:spPr>
                  <p:txBody>
                    <a:bodyPr rtlCol="0" anchor="ctr"/>
                    <a:lstStyle/>
                    <a:p>
                      <a:endParaRPr lang="en-US"/>
                    </a:p>
                  </p:txBody>
                </p:sp>
                <p:sp>
                  <p:nvSpPr>
                    <p:cNvPr id="23" name="Freeform 160">
                      <a:extLst>
                        <a:ext uri="{FF2B5EF4-FFF2-40B4-BE49-F238E27FC236}">
                          <a16:creationId xmlns:a16="http://schemas.microsoft.com/office/drawing/2014/main" id="{674F2AC9-BA8F-5983-9723-A39B6ABFF28E}"/>
                        </a:ext>
                      </a:extLst>
                    </p:cNvPr>
                    <p:cNvSpPr/>
                    <p:nvPr/>
                  </p:nvSpPr>
                  <p:spPr>
                    <a:xfrm>
                      <a:off x="4558867" y="4796988"/>
                      <a:ext cx="349425" cy="349596"/>
                    </a:xfrm>
                    <a:custGeom>
                      <a:avLst/>
                      <a:gdLst>
                        <a:gd name="connsiteX0" fmla="*/ 126872 w 253744"/>
                        <a:gd name="connsiteY0" fmla="*/ 253868 h 253868"/>
                        <a:gd name="connsiteX1" fmla="*/ 253745 w 253744"/>
                        <a:gd name="connsiteY1" fmla="*/ 126934 h 253868"/>
                        <a:gd name="connsiteX2" fmla="*/ 126872 w 253744"/>
                        <a:gd name="connsiteY2" fmla="*/ 0 h 253868"/>
                        <a:gd name="connsiteX3" fmla="*/ 0 w 253744"/>
                        <a:gd name="connsiteY3" fmla="*/ 126934 h 253868"/>
                        <a:gd name="connsiteX4" fmla="*/ 126872 w 253744"/>
                        <a:gd name="connsiteY4" fmla="*/ 253868 h 253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744" h="253868">
                          <a:moveTo>
                            <a:pt x="126872" y="253868"/>
                          </a:moveTo>
                          <a:cubicBezTo>
                            <a:pt x="196950" y="253868"/>
                            <a:pt x="253745" y="197046"/>
                            <a:pt x="253745" y="126934"/>
                          </a:cubicBezTo>
                          <a:cubicBezTo>
                            <a:pt x="253745" y="56823"/>
                            <a:pt x="196950" y="0"/>
                            <a:pt x="126872" y="0"/>
                          </a:cubicBezTo>
                          <a:cubicBezTo>
                            <a:pt x="56795" y="0"/>
                            <a:pt x="0" y="56823"/>
                            <a:pt x="0" y="126934"/>
                          </a:cubicBezTo>
                          <a:cubicBezTo>
                            <a:pt x="0" y="197046"/>
                            <a:pt x="56795" y="253868"/>
                            <a:pt x="126872" y="253868"/>
                          </a:cubicBezTo>
                        </a:path>
                      </a:pathLst>
                    </a:custGeom>
                    <a:solidFill>
                      <a:schemeClr val="accent1"/>
                    </a:solidFill>
                    <a:ln w="6541" cap="flat">
                      <a:noFill/>
                      <a:prstDash val="solid"/>
                      <a:miter/>
                    </a:ln>
                  </p:spPr>
                  <p:txBody>
                    <a:bodyPr rtlCol="0" anchor="ctr"/>
                    <a:lstStyle/>
                    <a:p>
                      <a:endParaRPr lang="en-US"/>
                    </a:p>
                  </p:txBody>
                </p:sp>
              </p:grpSp>
            </p:grpSp>
          </p:grpSp>
        </p:grpSp>
      </p:grpSp>
      <p:sp>
        <p:nvSpPr>
          <p:cNvPr id="172" name="Content Placeholder 3">
            <a:extLst>
              <a:ext uri="{FF2B5EF4-FFF2-40B4-BE49-F238E27FC236}">
                <a16:creationId xmlns:a16="http://schemas.microsoft.com/office/drawing/2014/main" id="{3B513BDC-EEBA-605B-5F79-56D7E646743C}"/>
              </a:ext>
            </a:extLst>
          </p:cNvPr>
          <p:cNvSpPr txBox="1">
            <a:spLocks noGrp="1"/>
          </p:cNvSpPr>
          <p:nvPr>
            <p:ph idx="1"/>
          </p:nvPr>
        </p:nvSpPr>
        <p:spPr>
          <a:xfrm>
            <a:off x="352424" y="1493838"/>
            <a:ext cx="5260975" cy="4162683"/>
          </a:xfrm>
          <a:prstGeom prst="rect">
            <a:avLst/>
          </a:prstGeom>
        </p:spPr>
        <p:txBody>
          <a:bodyPr vert="horz" lIns="0" tIns="0" rIns="0" bIns="0" rtlCol="0" anchor="t" anchorCtr="0">
            <a:noAutofit/>
          </a:bodyPr>
          <a:lstStyle>
            <a:lvl1pPr marL="0" indent="0" algn="l" defTabSz="914400" rtl="0" eaLnBrk="1" latinLnBrk="0" hangingPunct="1">
              <a:lnSpc>
                <a:spcPct val="100000"/>
              </a:lnSpc>
              <a:spcBef>
                <a:spcPts val="0"/>
              </a:spcBef>
              <a:spcAft>
                <a:spcPts val="0"/>
              </a:spcAft>
              <a:buFont typeface="Arial" panose="020B0604020202020204" pitchFamily="34" charset="0"/>
              <a:buNone/>
              <a:defRPr sz="900" kern="1200">
                <a:solidFill>
                  <a:schemeClr val="tx1"/>
                </a:solidFill>
                <a:latin typeface="+mn-lt"/>
                <a:ea typeface="+mn-ea"/>
                <a:cs typeface="+mn-cs"/>
              </a:defRPr>
            </a:lvl1pPr>
            <a:lvl2pPr marL="0" indent="0" algn="l" defTabSz="914400" rtl="0" eaLnBrk="1" latinLnBrk="0" hangingPunct="1">
              <a:lnSpc>
                <a:spcPct val="100000"/>
              </a:lnSpc>
              <a:spcBef>
                <a:spcPts val="0"/>
              </a:spcBef>
              <a:buFont typeface="Arial" panose="020B0604020202020204" pitchFamily="34" charset="0"/>
              <a:buNone/>
              <a:tabLst/>
              <a:defRPr sz="900" kern="1200">
                <a:solidFill>
                  <a:schemeClr val="tx1"/>
                </a:solidFill>
                <a:latin typeface="+mn-lt"/>
                <a:ea typeface="+mn-ea"/>
                <a:cs typeface="+mn-cs"/>
              </a:defRPr>
            </a:lvl2pPr>
            <a:lvl3pPr marL="1809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3pPr>
            <a:lvl4pPr marL="355600" indent="-17462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4pPr>
            <a:lvl5pPr marL="536575" indent="-180975" algn="l" defTabSz="914400" rtl="0" eaLnBrk="1" latinLnBrk="0" hangingPunct="1">
              <a:lnSpc>
                <a:spcPct val="100000"/>
              </a:lnSpc>
              <a:spcBef>
                <a:spcPts val="0"/>
              </a:spcBef>
              <a:buFont typeface="Arial" panose="020B0604020202020204" pitchFamily="34" charset="0"/>
              <a:buChar char="•"/>
              <a:tabLst/>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1" dirty="0">
                <a:solidFill>
                  <a:schemeClr val="accent3"/>
                </a:solidFill>
              </a:rPr>
              <a:t>Unified member data</a:t>
            </a:r>
          </a:p>
          <a:p>
            <a:pPr lvl="1"/>
            <a:r>
              <a:rPr lang="en-US" sz="1400" dirty="0">
                <a:solidFill>
                  <a:schemeClr val="accent3"/>
                </a:solidFill>
              </a:rPr>
              <a:t>Customer 360 platforms integrate balances, transactions, demographics and interactions into a single, up-to-date view.</a:t>
            </a:r>
          </a:p>
          <a:p>
            <a:pPr lvl="1"/>
            <a:endParaRPr lang="en-US" sz="1400" dirty="0">
              <a:solidFill>
                <a:schemeClr val="accent3"/>
              </a:solidFill>
            </a:endParaRPr>
          </a:p>
          <a:p>
            <a:pPr lvl="1"/>
            <a:r>
              <a:rPr lang="en-US" sz="1400" dirty="0">
                <a:solidFill>
                  <a:schemeClr val="accent3"/>
                </a:solidFill>
              </a:rPr>
              <a:t>This holistic picture enables richer analytics.</a:t>
            </a:r>
          </a:p>
          <a:p>
            <a:pPr lvl="1"/>
            <a:endParaRPr lang="en-US" sz="1400" dirty="0">
              <a:solidFill>
                <a:schemeClr val="accent3"/>
              </a:solidFill>
            </a:endParaRPr>
          </a:p>
          <a:p>
            <a:pPr lvl="1"/>
            <a:r>
              <a:rPr lang="en-US" sz="1400" b="1" dirty="0">
                <a:solidFill>
                  <a:schemeClr val="accent3"/>
                </a:solidFill>
              </a:rPr>
              <a:t>Data sources</a:t>
            </a:r>
          </a:p>
          <a:p>
            <a:pPr lvl="1"/>
            <a:r>
              <a:rPr lang="en-US" sz="1400" dirty="0">
                <a:solidFill>
                  <a:schemeClr val="accent3"/>
                </a:solidFill>
              </a:rPr>
              <a:t>Beyond structured data (account balances, contributions, retirement dates), leading funds incorporate behavioural signals (online activity, engagement patterns), household context, and selected unstructured insights (from surveys or calls) to better anticipate needs.</a:t>
            </a:r>
          </a:p>
          <a:p>
            <a:pPr lvl="1"/>
            <a:endParaRPr lang="en-US" sz="1400" dirty="0">
              <a:solidFill>
                <a:schemeClr val="accent3"/>
              </a:solidFill>
            </a:endParaRPr>
          </a:p>
          <a:p>
            <a:pPr lvl="1"/>
            <a:r>
              <a:rPr lang="en-US" sz="1400" b="1" dirty="0">
                <a:solidFill>
                  <a:schemeClr val="accent3"/>
                </a:solidFill>
              </a:rPr>
              <a:t>Current limitations</a:t>
            </a:r>
          </a:p>
          <a:p>
            <a:pPr lvl="1"/>
            <a:r>
              <a:rPr lang="en-US" sz="1400" dirty="0">
                <a:solidFill>
                  <a:schemeClr val="accent3"/>
                </a:solidFill>
              </a:rPr>
              <a:t>In practice, data gaps (incomplete external assets, poor data quality) persist, while privacy and consent requirements constrain use. Robust governance is critical so that AI uses data ethically and with member permissions. (e.g. a fund may not use detailed health info unless explicitly allowed.)</a:t>
            </a:r>
          </a:p>
        </p:txBody>
      </p:sp>
      <p:grpSp>
        <p:nvGrpSpPr>
          <p:cNvPr id="174" name="Group 173">
            <a:extLst>
              <a:ext uri="{FF2B5EF4-FFF2-40B4-BE49-F238E27FC236}">
                <a16:creationId xmlns:a16="http://schemas.microsoft.com/office/drawing/2014/main" id="{4FD39E68-46CD-519E-491C-51876AED4F5B}"/>
              </a:ext>
            </a:extLst>
          </p:cNvPr>
          <p:cNvGrpSpPr/>
          <p:nvPr/>
        </p:nvGrpSpPr>
        <p:grpSpPr>
          <a:xfrm>
            <a:off x="10913493" y="5460146"/>
            <a:ext cx="1674639" cy="873690"/>
            <a:chOff x="352425" y="2843409"/>
            <a:chExt cx="1674639" cy="873690"/>
          </a:xfrm>
        </p:grpSpPr>
        <p:grpSp>
          <p:nvGrpSpPr>
            <p:cNvPr id="175" name="Group 174">
              <a:extLst>
                <a:ext uri="{FF2B5EF4-FFF2-40B4-BE49-F238E27FC236}">
                  <a16:creationId xmlns:a16="http://schemas.microsoft.com/office/drawing/2014/main" id="{0A75FFE7-93C6-A6D6-DAE0-F7B6274EA9E8}"/>
                </a:ext>
              </a:extLst>
            </p:cNvPr>
            <p:cNvGrpSpPr/>
            <p:nvPr/>
          </p:nvGrpSpPr>
          <p:grpSpPr>
            <a:xfrm>
              <a:off x="352425" y="2843409"/>
              <a:ext cx="1674639" cy="256784"/>
              <a:chOff x="352425" y="2843409"/>
              <a:chExt cx="1674639" cy="256784"/>
            </a:xfrm>
          </p:grpSpPr>
          <p:sp>
            <p:nvSpPr>
              <p:cNvPr id="182" name="TextBox 181">
                <a:extLst>
                  <a:ext uri="{FF2B5EF4-FFF2-40B4-BE49-F238E27FC236}">
                    <a16:creationId xmlns:a16="http://schemas.microsoft.com/office/drawing/2014/main" id="{67F441A3-BC42-ADF2-F5E6-F35B6E95BD6A}"/>
                  </a:ext>
                </a:extLst>
              </p:cNvPr>
              <p:cNvSpPr txBox="1"/>
              <p:nvPr/>
            </p:nvSpPr>
            <p:spPr>
              <a:xfrm>
                <a:off x="626301" y="2843409"/>
                <a:ext cx="1400763" cy="256784"/>
              </a:xfrm>
              <a:prstGeom prst="rect">
                <a:avLst/>
              </a:prstGeom>
              <a:noFill/>
            </p:spPr>
            <p:txBody>
              <a:bodyPr wrap="square" lIns="0" tIns="0" rIns="0" bIns="0" rtlCol="0" anchor="ctr" anchorCtr="0">
                <a:noAutofit/>
              </a:bodyPr>
              <a:lstStyle/>
              <a:p>
                <a:r>
                  <a:rPr lang="en-US" sz="1000" dirty="0">
                    <a:latin typeface="ABC Oracle Medium" panose="020B0504040202060203" pitchFamily="34" charset="77"/>
                  </a:rPr>
                  <a:t>Transactions</a:t>
                </a:r>
              </a:p>
            </p:txBody>
          </p:sp>
          <p:sp>
            <p:nvSpPr>
              <p:cNvPr id="183" name="Oval 182">
                <a:extLst>
                  <a:ext uri="{FF2B5EF4-FFF2-40B4-BE49-F238E27FC236}">
                    <a16:creationId xmlns:a16="http://schemas.microsoft.com/office/drawing/2014/main" id="{70F8E003-5423-16C1-06C6-E039574FA6E7}"/>
                  </a:ext>
                </a:extLst>
              </p:cNvPr>
              <p:cNvSpPr/>
              <p:nvPr/>
            </p:nvSpPr>
            <p:spPr>
              <a:xfrm>
                <a:off x="352425" y="2862197"/>
                <a:ext cx="204983" cy="20498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6" name="Group 175">
              <a:extLst>
                <a:ext uri="{FF2B5EF4-FFF2-40B4-BE49-F238E27FC236}">
                  <a16:creationId xmlns:a16="http://schemas.microsoft.com/office/drawing/2014/main" id="{A5DC61EE-65D8-C5AA-DEF5-1AC7A1E8E30D}"/>
                </a:ext>
              </a:extLst>
            </p:cNvPr>
            <p:cNvGrpSpPr/>
            <p:nvPr/>
          </p:nvGrpSpPr>
          <p:grpSpPr>
            <a:xfrm>
              <a:off x="352425" y="3147231"/>
              <a:ext cx="1674639" cy="256784"/>
              <a:chOff x="352425" y="2843409"/>
              <a:chExt cx="1674639" cy="256784"/>
            </a:xfrm>
          </p:grpSpPr>
          <p:sp>
            <p:nvSpPr>
              <p:cNvPr id="180" name="TextBox 179">
                <a:extLst>
                  <a:ext uri="{FF2B5EF4-FFF2-40B4-BE49-F238E27FC236}">
                    <a16:creationId xmlns:a16="http://schemas.microsoft.com/office/drawing/2014/main" id="{FB326C6D-7B0E-0A63-98BB-E77826BF7629}"/>
                  </a:ext>
                </a:extLst>
              </p:cNvPr>
              <p:cNvSpPr txBox="1"/>
              <p:nvPr/>
            </p:nvSpPr>
            <p:spPr>
              <a:xfrm>
                <a:off x="626301" y="2843409"/>
                <a:ext cx="1400763" cy="256784"/>
              </a:xfrm>
              <a:prstGeom prst="rect">
                <a:avLst/>
              </a:prstGeom>
              <a:noFill/>
            </p:spPr>
            <p:txBody>
              <a:bodyPr wrap="square" lIns="0" tIns="0" rIns="0" bIns="0" rtlCol="0" anchor="ctr" anchorCtr="0">
                <a:noAutofit/>
              </a:bodyPr>
              <a:lstStyle/>
              <a:p>
                <a:r>
                  <a:rPr lang="en-US" sz="1000" dirty="0">
                    <a:latin typeface="ABC Oracle Medium" panose="020B0504040202060203" pitchFamily="34" charset="77"/>
                  </a:rPr>
                  <a:t>Behaviours</a:t>
                </a:r>
              </a:p>
            </p:txBody>
          </p:sp>
          <p:sp>
            <p:nvSpPr>
              <p:cNvPr id="181" name="Oval 180">
                <a:extLst>
                  <a:ext uri="{FF2B5EF4-FFF2-40B4-BE49-F238E27FC236}">
                    <a16:creationId xmlns:a16="http://schemas.microsoft.com/office/drawing/2014/main" id="{9D73B166-6DD1-E592-5AB2-89530C543F63}"/>
                  </a:ext>
                </a:extLst>
              </p:cNvPr>
              <p:cNvSpPr/>
              <p:nvPr/>
            </p:nvSpPr>
            <p:spPr>
              <a:xfrm>
                <a:off x="352425" y="2862197"/>
                <a:ext cx="204983" cy="20498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7" name="Group 176">
              <a:extLst>
                <a:ext uri="{FF2B5EF4-FFF2-40B4-BE49-F238E27FC236}">
                  <a16:creationId xmlns:a16="http://schemas.microsoft.com/office/drawing/2014/main" id="{45428716-DAF2-A98C-3F10-1A3FC16C98D8}"/>
                </a:ext>
              </a:extLst>
            </p:cNvPr>
            <p:cNvGrpSpPr/>
            <p:nvPr/>
          </p:nvGrpSpPr>
          <p:grpSpPr>
            <a:xfrm>
              <a:off x="352425" y="3460315"/>
              <a:ext cx="1674639" cy="256784"/>
              <a:chOff x="352425" y="2843409"/>
              <a:chExt cx="1674639" cy="256784"/>
            </a:xfrm>
          </p:grpSpPr>
          <p:sp>
            <p:nvSpPr>
              <p:cNvPr id="178" name="TextBox 177">
                <a:extLst>
                  <a:ext uri="{FF2B5EF4-FFF2-40B4-BE49-F238E27FC236}">
                    <a16:creationId xmlns:a16="http://schemas.microsoft.com/office/drawing/2014/main" id="{BED46C1C-7368-BE24-3BFA-5B951248ABA6}"/>
                  </a:ext>
                </a:extLst>
              </p:cNvPr>
              <p:cNvSpPr txBox="1"/>
              <p:nvPr/>
            </p:nvSpPr>
            <p:spPr>
              <a:xfrm>
                <a:off x="626301" y="2843409"/>
                <a:ext cx="1400763" cy="256784"/>
              </a:xfrm>
              <a:prstGeom prst="rect">
                <a:avLst/>
              </a:prstGeom>
              <a:noFill/>
            </p:spPr>
            <p:txBody>
              <a:bodyPr wrap="square" lIns="0" tIns="0" rIns="0" bIns="0" rtlCol="0" anchor="ctr" anchorCtr="0">
                <a:noAutofit/>
              </a:bodyPr>
              <a:lstStyle/>
              <a:p>
                <a:r>
                  <a:rPr lang="en-US" sz="1000" dirty="0">
                    <a:latin typeface="ABC Oracle Medium" panose="020B0504040202060203" pitchFamily="34" charset="77"/>
                  </a:rPr>
                  <a:t>Sentiments</a:t>
                </a:r>
              </a:p>
            </p:txBody>
          </p:sp>
          <p:sp>
            <p:nvSpPr>
              <p:cNvPr id="179" name="Oval 178">
                <a:extLst>
                  <a:ext uri="{FF2B5EF4-FFF2-40B4-BE49-F238E27FC236}">
                    <a16:creationId xmlns:a16="http://schemas.microsoft.com/office/drawing/2014/main" id="{4C2069E8-55CC-F5D2-84B9-58D8C08B706F}"/>
                  </a:ext>
                </a:extLst>
              </p:cNvPr>
              <p:cNvSpPr/>
              <p:nvPr/>
            </p:nvSpPr>
            <p:spPr>
              <a:xfrm>
                <a:off x="352425" y="2862197"/>
                <a:ext cx="204983" cy="20498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9" name="Slide Number Placeholder 3">
            <a:extLst>
              <a:ext uri="{FF2B5EF4-FFF2-40B4-BE49-F238E27FC236}">
                <a16:creationId xmlns:a16="http://schemas.microsoft.com/office/drawing/2014/main" id="{F12FB568-0071-3F7E-B310-D5614EC23955}"/>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7</a:t>
            </a:fld>
            <a:endParaRPr lang="en-GB" dirty="0">
              <a:solidFill>
                <a:schemeClr val="bg2">
                  <a:lumMod val="90000"/>
                </a:schemeClr>
              </a:solidFill>
            </a:endParaRPr>
          </a:p>
        </p:txBody>
      </p:sp>
      <p:sp>
        <p:nvSpPr>
          <p:cNvPr id="170" name="TextBox 169">
            <a:extLst>
              <a:ext uri="{FF2B5EF4-FFF2-40B4-BE49-F238E27FC236}">
                <a16:creationId xmlns:a16="http://schemas.microsoft.com/office/drawing/2014/main" id="{B55354EF-C12F-12F2-680A-2206F7E54C88}"/>
              </a:ext>
            </a:extLst>
          </p:cNvPr>
          <p:cNvSpPr txBox="1"/>
          <p:nvPr/>
        </p:nvSpPr>
        <p:spPr>
          <a:xfrm>
            <a:off x="5589550" y="1019840"/>
            <a:ext cx="6294474" cy="338554"/>
          </a:xfrm>
          <a:prstGeom prst="rect">
            <a:avLst/>
          </a:prstGeom>
          <a:noFill/>
        </p:spPr>
        <p:txBody>
          <a:bodyPr wrap="square">
            <a:spAutoFit/>
          </a:bodyPr>
          <a:lstStyle/>
          <a:p>
            <a:pPr algn="ctr"/>
            <a:r>
              <a:rPr lang="en-US" sz="1600" b="1" i="1" dirty="0">
                <a:solidFill>
                  <a:schemeClr val="accent1"/>
                </a:solidFill>
              </a:rPr>
              <a:t>Multiple data signals converge to form a dynamic member profile</a:t>
            </a:r>
          </a:p>
        </p:txBody>
      </p:sp>
    </p:spTree>
    <p:extLst>
      <p:ext uri="{BB962C8B-B14F-4D97-AF65-F5344CB8AC3E}">
        <p14:creationId xmlns:p14="http://schemas.microsoft.com/office/powerpoint/2010/main" val="2688304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075D3C-F5E3-290D-53AD-44E180B70E9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8CB7207-5B87-A08E-9F56-2D9D4C9EB2CA}"/>
              </a:ext>
            </a:extLst>
          </p:cNvPr>
          <p:cNvSpPr>
            <a:spLocks noGrp="1"/>
          </p:cNvSpPr>
          <p:nvPr>
            <p:ph type="title"/>
          </p:nvPr>
        </p:nvSpPr>
        <p:spPr>
          <a:xfrm>
            <a:off x="352424" y="260678"/>
            <a:ext cx="11470332" cy="1232435"/>
          </a:xfrm>
        </p:spPr>
        <p:txBody>
          <a:bodyPr/>
          <a:lstStyle/>
          <a:p>
            <a:r>
              <a:rPr lang="en-US" dirty="0"/>
              <a:t>Predictive Analytics – Right Nudge, Right Time</a:t>
            </a:r>
          </a:p>
        </p:txBody>
      </p:sp>
      <p:sp>
        <p:nvSpPr>
          <p:cNvPr id="4" name="Content Placeholder 3">
            <a:extLst>
              <a:ext uri="{FF2B5EF4-FFF2-40B4-BE49-F238E27FC236}">
                <a16:creationId xmlns:a16="http://schemas.microsoft.com/office/drawing/2014/main" id="{734E8A37-3314-FDDD-5331-B2F16E89CACE}"/>
              </a:ext>
            </a:extLst>
          </p:cNvPr>
          <p:cNvSpPr>
            <a:spLocks noGrp="1"/>
          </p:cNvSpPr>
          <p:nvPr>
            <p:ph idx="1"/>
          </p:nvPr>
        </p:nvSpPr>
        <p:spPr>
          <a:xfrm>
            <a:off x="365081" y="1312257"/>
            <a:ext cx="5813777" cy="3962401"/>
          </a:xfrm>
        </p:spPr>
        <p:txBody>
          <a:bodyPr/>
          <a:lstStyle/>
          <a:p>
            <a:r>
              <a:rPr lang="en-US" b="1" dirty="0"/>
              <a:t>Smart segmentation</a:t>
            </a:r>
          </a:p>
          <a:p>
            <a:pPr lvl="1"/>
            <a:r>
              <a:rPr lang="en-US" dirty="0"/>
              <a:t>Always-on analytics segment members by basic characteristics (age, balance, advice status) and preferences &amp; needs to enable targeted and relevant interventions, moving beyond one-size-fits-all communications.</a:t>
            </a:r>
          </a:p>
          <a:p>
            <a:pPr lvl="1">
              <a:lnSpc>
                <a:spcPct val="50000"/>
              </a:lnSpc>
            </a:pPr>
            <a:endParaRPr lang="en-US" dirty="0"/>
          </a:p>
          <a:p>
            <a:pPr lvl="1"/>
            <a:r>
              <a:rPr lang="en-US" dirty="0"/>
              <a:t>For example, identify “late retirees with high balances” vs. “new retirees drawing minimum pension” to tailor interventions. </a:t>
            </a:r>
          </a:p>
          <a:p>
            <a:pPr lvl="1"/>
            <a:endParaRPr lang="en-US" dirty="0"/>
          </a:p>
          <a:p>
            <a:pPr lvl="1"/>
            <a:r>
              <a:rPr lang="en-US" b="1" dirty="0"/>
              <a:t>Event-driven triggers</a:t>
            </a:r>
          </a:p>
          <a:p>
            <a:pPr lvl="1"/>
            <a:r>
              <a:rPr lang="en-US" dirty="0"/>
              <a:t>AI algorithms monitor for life events or behaviors that signal a need for guidance (e.g. approaching Age Pension; a sudden large withdrawal; or only taking minimum drawdowns (low balance </a:t>
            </a:r>
            <a:r>
              <a:rPr lang="en-US" dirty="0" err="1"/>
              <a:t>utilisation</a:t>
            </a:r>
            <a:r>
              <a:rPr lang="en-US" dirty="0"/>
              <a:t>). Instead of generic newsletters, the system can send a personalized “check-in” prompt at those moments (e.g. a birthday retirement health-check, or a drawdown alert ahead of year-end).</a:t>
            </a:r>
          </a:p>
          <a:p>
            <a:pPr lvl="1"/>
            <a:endParaRPr lang="en-US" dirty="0"/>
          </a:p>
          <a:p>
            <a:pPr lvl="1"/>
            <a:r>
              <a:rPr lang="en-US" b="1" dirty="0"/>
              <a:t>Higher engagement</a:t>
            </a:r>
          </a:p>
          <a:p>
            <a:pPr lvl="1"/>
            <a:r>
              <a:rPr lang="en-US" dirty="0"/>
              <a:t>When communication aligns to member context and timing, engagement increases materially. An internal survey found 70% of members are interested in receiving help from their fund to stay “on track” towards retirement goals. </a:t>
            </a:r>
          </a:p>
        </p:txBody>
      </p:sp>
      <p:sp>
        <p:nvSpPr>
          <p:cNvPr id="5" name="Slide Number Placeholder 4">
            <a:extLst>
              <a:ext uri="{FF2B5EF4-FFF2-40B4-BE49-F238E27FC236}">
                <a16:creationId xmlns:a16="http://schemas.microsoft.com/office/drawing/2014/main" id="{28F58971-FB04-22D9-D65C-87B077414473}"/>
              </a:ext>
            </a:extLst>
          </p:cNvPr>
          <p:cNvSpPr>
            <a:spLocks noGrp="1"/>
          </p:cNvSpPr>
          <p:nvPr>
            <p:ph type="sldNum" sz="quarter" idx="12"/>
          </p:nvPr>
        </p:nvSpPr>
        <p:spPr/>
        <p:txBody>
          <a:bodyPr/>
          <a:lstStyle/>
          <a:p>
            <a:fld id="{741AFF56-1126-4107-9C02-BC0EFBF16431}" type="slidenum">
              <a:rPr lang="en-GB" smtClean="0"/>
              <a:pPr/>
              <a:t>8</a:t>
            </a:fld>
            <a:endParaRPr lang="en-GB" dirty="0"/>
          </a:p>
        </p:txBody>
      </p:sp>
      <p:sp>
        <p:nvSpPr>
          <p:cNvPr id="2" name="Footer Placeholder 4">
            <a:extLst>
              <a:ext uri="{FF2B5EF4-FFF2-40B4-BE49-F238E27FC236}">
                <a16:creationId xmlns:a16="http://schemas.microsoft.com/office/drawing/2014/main" id="{C4927B61-6FC4-0F9C-5062-11BE1200FAA1}"/>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cxnSp>
        <p:nvCxnSpPr>
          <p:cNvPr id="29" name="Straight Connector 28">
            <a:extLst>
              <a:ext uri="{FF2B5EF4-FFF2-40B4-BE49-F238E27FC236}">
                <a16:creationId xmlns:a16="http://schemas.microsoft.com/office/drawing/2014/main" id="{6B4BBA6F-9A62-2FAA-E27D-71D909B13A48}"/>
              </a:ext>
            </a:extLst>
          </p:cNvPr>
          <p:cNvCxnSpPr>
            <a:cxnSpLocks/>
          </p:cNvCxnSpPr>
          <p:nvPr/>
        </p:nvCxnSpPr>
        <p:spPr bwMode="auto">
          <a:xfrm>
            <a:off x="8933151" y="1127699"/>
            <a:ext cx="0" cy="4939145"/>
          </a:xfrm>
          <a:prstGeom prst="line">
            <a:avLst/>
          </a:prstGeom>
          <a:solidFill>
            <a:schemeClr val="folHlink">
              <a:alpha val="50000"/>
            </a:schemeClr>
          </a:solidFill>
          <a:ln w="12700" cap="flat" cmpd="sng" algn="ctr">
            <a:solidFill>
              <a:schemeClr val="tx1">
                <a:lumMod val="50000"/>
                <a:lumOff val="50000"/>
              </a:schemeClr>
            </a:solidFill>
            <a:prstDash val="sysDash"/>
            <a:round/>
            <a:headEnd type="none" w="med" len="med"/>
            <a:tailEnd type="none" w="med" len="med"/>
          </a:ln>
          <a:effectLst/>
        </p:spPr>
      </p:cxnSp>
      <p:sp>
        <p:nvSpPr>
          <p:cNvPr id="30" name="Text Placeholder 1">
            <a:extLst>
              <a:ext uri="{FF2B5EF4-FFF2-40B4-BE49-F238E27FC236}">
                <a16:creationId xmlns:a16="http://schemas.microsoft.com/office/drawing/2014/main" id="{F556B6B0-4534-000A-1CED-A206FFF5113A}"/>
              </a:ext>
            </a:extLst>
          </p:cNvPr>
          <p:cNvSpPr txBox="1">
            <a:spLocks/>
          </p:cNvSpPr>
          <p:nvPr/>
        </p:nvSpPr>
        <p:spPr>
          <a:xfrm>
            <a:off x="6687737" y="1071475"/>
            <a:ext cx="2132275" cy="760212"/>
          </a:xfrm>
          <a:prstGeom prst="rect">
            <a:avLst/>
          </a:prstGeom>
          <a:ln>
            <a:noFill/>
          </a:ln>
        </p:spPr>
        <p:txBody>
          <a:bodyPr/>
          <a:lstStyle>
            <a:lvl1pPr marL="0" indent="0" algn="l" defTabSz="914400" rtl="0" eaLnBrk="1" latinLnBrk="0" hangingPunct="1">
              <a:lnSpc>
                <a:spcPct val="90000"/>
              </a:lnSpc>
              <a:spcBef>
                <a:spcPts val="900"/>
              </a:spcBef>
              <a:spcAft>
                <a:spcPts val="0"/>
              </a:spcAft>
              <a:buFont typeface="Arial" panose="020B0604020202020204" pitchFamily="34" charset="0"/>
              <a:buNone/>
              <a:defRPr sz="1400" kern="1200">
                <a:solidFill>
                  <a:schemeClr val="tx1"/>
                </a:solidFill>
                <a:latin typeface="+mn-lt"/>
                <a:ea typeface="+mn-ea"/>
                <a:cs typeface="+mn-cs"/>
              </a:defRPr>
            </a:lvl1pPr>
            <a:lvl2pPr marL="216000" indent="-216000" algn="l" defTabSz="914400" rtl="0" eaLnBrk="1" latinLnBrk="0" hangingPunct="1">
              <a:lnSpc>
                <a:spcPct val="90000"/>
              </a:lnSpc>
              <a:spcBef>
                <a:spcPts val="900"/>
              </a:spcBef>
              <a:spcAft>
                <a:spcPts val="300"/>
              </a:spcAft>
              <a:buSzPct val="105000"/>
              <a:buFont typeface="Wingdings" panose="05000000000000000000" pitchFamily="2" charset="2"/>
              <a:buChar char="§"/>
              <a:defRPr sz="1400" kern="1200">
                <a:solidFill>
                  <a:schemeClr val="tx1"/>
                </a:solidFill>
                <a:latin typeface="+mn-lt"/>
                <a:ea typeface="+mn-ea"/>
                <a:cs typeface="+mn-cs"/>
              </a:defRPr>
            </a:lvl2pPr>
            <a:lvl3pPr marL="432000" indent="-216000" algn="l" defTabSz="914400" rtl="0" eaLnBrk="1" latinLnBrk="0" hangingPunct="1">
              <a:lnSpc>
                <a:spcPct val="90000"/>
              </a:lnSpc>
              <a:spcBef>
                <a:spcPts val="900"/>
              </a:spcBef>
              <a:spcAft>
                <a:spcPts val="0"/>
              </a:spcAft>
              <a:buFont typeface="Arial" panose="020B0604020202020204" pitchFamily="34" charset="0"/>
              <a:buNone/>
              <a:defRPr sz="1200" kern="1200">
                <a:solidFill>
                  <a:schemeClr val="tx1"/>
                </a:solidFill>
                <a:latin typeface="+mn-lt"/>
                <a:ea typeface="+mn-ea"/>
                <a:cs typeface="+mn-cs"/>
              </a:defRPr>
            </a:lvl3pPr>
            <a:lvl4pPr marL="504000" indent="-180000" algn="l" defTabSz="914400" rtl="0" eaLnBrk="1" latinLnBrk="0" hangingPunct="1">
              <a:lnSpc>
                <a:spcPct val="90000"/>
              </a:lnSpc>
              <a:spcBef>
                <a:spcPts val="300"/>
              </a:spcBef>
              <a:spcAft>
                <a:spcPts val="300"/>
              </a:spcAft>
              <a:buSzPct val="105000"/>
              <a:buFont typeface="Arial" panose="020B0604020202020204" pitchFamily="34" charset="0"/>
              <a:buChar char="•"/>
              <a:defRPr lang="en-US" sz="1200" kern="1200" dirty="0">
                <a:solidFill>
                  <a:schemeClr val="tx1"/>
                </a:solidFill>
                <a:latin typeface="+mn-lt"/>
                <a:ea typeface="+mn-ea"/>
                <a:cs typeface="+mn-cs"/>
              </a:defRPr>
            </a:lvl4pPr>
            <a:lvl5pPr marL="432000" indent="0" algn="l" defTabSz="914400" rtl="0" eaLnBrk="1" latinLnBrk="0" hangingPunct="1">
              <a:lnSpc>
                <a:spcPct val="90000"/>
              </a:lnSpc>
              <a:spcBef>
                <a:spcPts val="90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00000"/>
              </a:lnSpc>
              <a:spcBef>
                <a:spcPts val="300"/>
              </a:spcBef>
            </a:pPr>
            <a:r>
              <a:rPr lang="en-US" sz="1500" b="1" dirty="0">
                <a:solidFill>
                  <a:schemeClr val="accent1"/>
                </a:solidFill>
                <a:latin typeface="+mj-lt"/>
              </a:rPr>
              <a:t>Member Segmentation </a:t>
            </a:r>
            <a:r>
              <a:rPr lang="en-US" sz="1300" i="1" dirty="0">
                <a:solidFill>
                  <a:schemeClr val="accent1"/>
                </a:solidFill>
                <a:latin typeface="+mj-lt"/>
              </a:rPr>
              <a:t>How much do we know about our members?</a:t>
            </a:r>
          </a:p>
        </p:txBody>
      </p:sp>
      <p:sp>
        <p:nvSpPr>
          <p:cNvPr id="31" name="Rectangle 30">
            <a:extLst>
              <a:ext uri="{FF2B5EF4-FFF2-40B4-BE49-F238E27FC236}">
                <a16:creationId xmlns:a16="http://schemas.microsoft.com/office/drawing/2014/main" id="{210F0634-0E83-5204-83BC-273DB1860028}"/>
              </a:ext>
            </a:extLst>
          </p:cNvPr>
          <p:cNvSpPr/>
          <p:nvPr/>
        </p:nvSpPr>
        <p:spPr>
          <a:xfrm>
            <a:off x="6687736" y="2120335"/>
            <a:ext cx="1892810" cy="760216"/>
          </a:xfrm>
          <a:prstGeom prst="rect">
            <a:avLst/>
          </a:prstGeom>
          <a:solidFill>
            <a:schemeClr val="bg2"/>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2" name="TextBox 31">
            <a:extLst>
              <a:ext uri="{FF2B5EF4-FFF2-40B4-BE49-F238E27FC236}">
                <a16:creationId xmlns:a16="http://schemas.microsoft.com/office/drawing/2014/main" id="{294A3E70-9672-BC50-B09A-C30AF15FF44C}"/>
              </a:ext>
            </a:extLst>
          </p:cNvPr>
          <p:cNvSpPr txBox="1"/>
          <p:nvPr/>
        </p:nvSpPr>
        <p:spPr>
          <a:xfrm>
            <a:off x="6539094" y="2150125"/>
            <a:ext cx="1620982" cy="738664"/>
          </a:xfrm>
          <a:prstGeom prst="rect">
            <a:avLst/>
          </a:prstGeom>
          <a:noFill/>
        </p:spPr>
        <p:txBody>
          <a:bodyPr wrap="square">
            <a:spAutoFit/>
          </a:bodyPr>
          <a:lstStyle/>
          <a:p>
            <a:pPr algn="ctr"/>
            <a:r>
              <a:rPr lang="en-AU" sz="1400" b="1" dirty="0">
                <a:solidFill>
                  <a:schemeClr val="tx1"/>
                </a:solidFill>
              </a:rPr>
              <a:t>18-50</a:t>
            </a:r>
          </a:p>
          <a:p>
            <a:pPr algn="ctr"/>
            <a:r>
              <a:rPr lang="en-AU" sz="1400" b="1" dirty="0">
                <a:solidFill>
                  <a:schemeClr val="tx1"/>
                </a:solidFill>
              </a:rPr>
              <a:t>Young &amp; </a:t>
            </a:r>
          </a:p>
          <a:p>
            <a:pPr algn="ctr"/>
            <a:r>
              <a:rPr lang="en-AU" sz="1400" b="1" dirty="0">
                <a:solidFill>
                  <a:schemeClr val="tx1"/>
                </a:solidFill>
              </a:rPr>
              <a:t>Established</a:t>
            </a:r>
          </a:p>
        </p:txBody>
      </p:sp>
      <p:sp>
        <p:nvSpPr>
          <p:cNvPr id="33" name="Rectangle 32">
            <a:extLst>
              <a:ext uri="{FF2B5EF4-FFF2-40B4-BE49-F238E27FC236}">
                <a16:creationId xmlns:a16="http://schemas.microsoft.com/office/drawing/2014/main" id="{DFD3D6B0-5F58-35C8-598E-B1166FE7DEB1}"/>
              </a:ext>
            </a:extLst>
          </p:cNvPr>
          <p:cNvSpPr/>
          <p:nvPr/>
        </p:nvSpPr>
        <p:spPr>
          <a:xfrm>
            <a:off x="6687737" y="3126518"/>
            <a:ext cx="1892810" cy="760216"/>
          </a:xfrm>
          <a:prstGeom prst="rect">
            <a:avLst/>
          </a:prstGeom>
          <a:solidFill>
            <a:schemeClr val="bg2"/>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TextBox 33">
            <a:extLst>
              <a:ext uri="{FF2B5EF4-FFF2-40B4-BE49-F238E27FC236}">
                <a16:creationId xmlns:a16="http://schemas.microsoft.com/office/drawing/2014/main" id="{0C254234-4677-DE36-EC83-F39711905571}"/>
              </a:ext>
            </a:extLst>
          </p:cNvPr>
          <p:cNvSpPr txBox="1"/>
          <p:nvPr/>
        </p:nvSpPr>
        <p:spPr>
          <a:xfrm>
            <a:off x="6543028" y="3245017"/>
            <a:ext cx="1620982" cy="523220"/>
          </a:xfrm>
          <a:prstGeom prst="rect">
            <a:avLst/>
          </a:prstGeom>
          <a:noFill/>
        </p:spPr>
        <p:txBody>
          <a:bodyPr wrap="square">
            <a:spAutoFit/>
          </a:bodyPr>
          <a:lstStyle/>
          <a:p>
            <a:pPr algn="ctr"/>
            <a:r>
              <a:rPr lang="en-AU" sz="1400" b="1" dirty="0"/>
              <a:t>50 - 60</a:t>
            </a:r>
            <a:endParaRPr lang="en-AU" sz="1400" b="1" dirty="0">
              <a:solidFill>
                <a:schemeClr val="tx1"/>
              </a:solidFill>
            </a:endParaRPr>
          </a:p>
          <a:p>
            <a:pPr algn="ctr"/>
            <a:r>
              <a:rPr lang="en-AU" sz="1400" b="1" dirty="0">
                <a:solidFill>
                  <a:schemeClr val="tx1"/>
                </a:solidFill>
              </a:rPr>
              <a:t>Pre-Retirees</a:t>
            </a:r>
          </a:p>
        </p:txBody>
      </p:sp>
      <p:sp>
        <p:nvSpPr>
          <p:cNvPr id="35" name="Rectangle 34">
            <a:extLst>
              <a:ext uri="{FF2B5EF4-FFF2-40B4-BE49-F238E27FC236}">
                <a16:creationId xmlns:a16="http://schemas.microsoft.com/office/drawing/2014/main" id="{6C9857B2-F300-3811-5B45-E7562B980E5A}"/>
              </a:ext>
            </a:extLst>
          </p:cNvPr>
          <p:cNvSpPr/>
          <p:nvPr/>
        </p:nvSpPr>
        <p:spPr>
          <a:xfrm>
            <a:off x="6687737" y="4117190"/>
            <a:ext cx="1892809" cy="760216"/>
          </a:xfrm>
          <a:prstGeom prst="rect">
            <a:avLst/>
          </a:prstGeom>
          <a:solidFill>
            <a:schemeClr val="bg2"/>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TextBox 35">
            <a:extLst>
              <a:ext uri="{FF2B5EF4-FFF2-40B4-BE49-F238E27FC236}">
                <a16:creationId xmlns:a16="http://schemas.microsoft.com/office/drawing/2014/main" id="{494DFCF2-9200-7A4B-00AA-8D5796F705A9}"/>
              </a:ext>
            </a:extLst>
          </p:cNvPr>
          <p:cNvSpPr txBox="1"/>
          <p:nvPr/>
        </p:nvSpPr>
        <p:spPr>
          <a:xfrm>
            <a:off x="6539094" y="4226110"/>
            <a:ext cx="1620982" cy="523220"/>
          </a:xfrm>
          <a:prstGeom prst="rect">
            <a:avLst/>
          </a:prstGeom>
          <a:noFill/>
        </p:spPr>
        <p:txBody>
          <a:bodyPr wrap="square">
            <a:spAutoFit/>
          </a:bodyPr>
          <a:lstStyle/>
          <a:p>
            <a:pPr algn="ctr"/>
            <a:r>
              <a:rPr lang="en-AU" sz="1400" b="1">
                <a:solidFill>
                  <a:schemeClr val="tx1"/>
                </a:solidFill>
              </a:rPr>
              <a:t>60 - 75 </a:t>
            </a:r>
          </a:p>
          <a:p>
            <a:pPr algn="ctr"/>
            <a:r>
              <a:rPr lang="en-AU" sz="1400" b="1">
                <a:solidFill>
                  <a:schemeClr val="tx1"/>
                </a:solidFill>
              </a:rPr>
              <a:t>Retirees</a:t>
            </a:r>
          </a:p>
        </p:txBody>
      </p:sp>
      <p:sp>
        <p:nvSpPr>
          <p:cNvPr id="37" name="Rectangle 36">
            <a:extLst>
              <a:ext uri="{FF2B5EF4-FFF2-40B4-BE49-F238E27FC236}">
                <a16:creationId xmlns:a16="http://schemas.microsoft.com/office/drawing/2014/main" id="{42AD4824-3C3F-ED50-5507-6E056DD16818}"/>
              </a:ext>
            </a:extLst>
          </p:cNvPr>
          <p:cNvSpPr/>
          <p:nvPr/>
        </p:nvSpPr>
        <p:spPr>
          <a:xfrm>
            <a:off x="6687736" y="5107862"/>
            <a:ext cx="1899022" cy="760213"/>
          </a:xfrm>
          <a:prstGeom prst="rect">
            <a:avLst/>
          </a:prstGeom>
          <a:solidFill>
            <a:schemeClr val="bg2"/>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TextBox 37">
            <a:extLst>
              <a:ext uri="{FF2B5EF4-FFF2-40B4-BE49-F238E27FC236}">
                <a16:creationId xmlns:a16="http://schemas.microsoft.com/office/drawing/2014/main" id="{D7DF477F-34EE-488A-6263-796366DF73E5}"/>
              </a:ext>
            </a:extLst>
          </p:cNvPr>
          <p:cNvSpPr txBox="1"/>
          <p:nvPr/>
        </p:nvSpPr>
        <p:spPr>
          <a:xfrm>
            <a:off x="6531465" y="5118637"/>
            <a:ext cx="1620982" cy="738664"/>
          </a:xfrm>
          <a:prstGeom prst="rect">
            <a:avLst/>
          </a:prstGeom>
          <a:noFill/>
        </p:spPr>
        <p:txBody>
          <a:bodyPr wrap="square">
            <a:spAutoFit/>
          </a:bodyPr>
          <a:lstStyle/>
          <a:p>
            <a:pPr algn="ctr"/>
            <a:r>
              <a:rPr lang="en-AU" sz="1400" b="1"/>
              <a:t>7</a:t>
            </a:r>
            <a:r>
              <a:rPr lang="en-AU" sz="1400" b="1">
                <a:solidFill>
                  <a:schemeClr val="tx1"/>
                </a:solidFill>
              </a:rPr>
              <a:t>5+</a:t>
            </a:r>
          </a:p>
          <a:p>
            <a:pPr algn="ctr"/>
            <a:r>
              <a:rPr lang="en-AU" sz="1400" b="1"/>
              <a:t>Later </a:t>
            </a:r>
          </a:p>
          <a:p>
            <a:pPr algn="ctr"/>
            <a:r>
              <a:rPr lang="en-AU" sz="1400" b="1"/>
              <a:t>Retirement</a:t>
            </a:r>
            <a:endParaRPr lang="en-AU" sz="1400" b="1">
              <a:solidFill>
                <a:schemeClr val="tx1"/>
              </a:solidFill>
            </a:endParaRPr>
          </a:p>
        </p:txBody>
      </p:sp>
      <p:pic>
        <p:nvPicPr>
          <p:cNvPr id="39" name="Picture 38">
            <a:extLst>
              <a:ext uri="{FF2B5EF4-FFF2-40B4-BE49-F238E27FC236}">
                <a16:creationId xmlns:a16="http://schemas.microsoft.com/office/drawing/2014/main" id="{4B0C3651-F503-E475-A58E-5BE415FBDE2C}"/>
              </a:ext>
            </a:extLst>
          </p:cNvPr>
          <p:cNvPicPr>
            <a:picLocks noChangeAspect="1"/>
          </p:cNvPicPr>
          <p:nvPr/>
        </p:nvPicPr>
        <p:blipFill>
          <a:blip r:embed="rId3"/>
          <a:stretch>
            <a:fillRect/>
          </a:stretch>
        </p:blipFill>
        <p:spPr>
          <a:xfrm>
            <a:off x="8009533" y="4185707"/>
            <a:ext cx="287195" cy="562903"/>
          </a:xfrm>
          <a:prstGeom prst="rect">
            <a:avLst/>
          </a:prstGeom>
        </p:spPr>
      </p:pic>
      <p:pic>
        <p:nvPicPr>
          <p:cNvPr id="40" name="Picture 39">
            <a:extLst>
              <a:ext uri="{FF2B5EF4-FFF2-40B4-BE49-F238E27FC236}">
                <a16:creationId xmlns:a16="http://schemas.microsoft.com/office/drawing/2014/main" id="{6CA41C09-ED53-13D8-2DD4-EADF5F57CEF8}"/>
              </a:ext>
            </a:extLst>
          </p:cNvPr>
          <p:cNvPicPr>
            <a:picLocks noChangeAspect="1"/>
          </p:cNvPicPr>
          <p:nvPr/>
        </p:nvPicPr>
        <p:blipFill>
          <a:blip r:embed="rId4"/>
          <a:stretch>
            <a:fillRect/>
          </a:stretch>
        </p:blipFill>
        <p:spPr>
          <a:xfrm>
            <a:off x="8065648" y="5197428"/>
            <a:ext cx="248434" cy="544188"/>
          </a:xfrm>
          <a:prstGeom prst="rect">
            <a:avLst/>
          </a:prstGeom>
        </p:spPr>
      </p:pic>
      <p:pic>
        <p:nvPicPr>
          <p:cNvPr id="41" name="Picture 40">
            <a:extLst>
              <a:ext uri="{FF2B5EF4-FFF2-40B4-BE49-F238E27FC236}">
                <a16:creationId xmlns:a16="http://schemas.microsoft.com/office/drawing/2014/main" id="{D97B933A-05A9-B977-9151-329A62DA7A8C}"/>
              </a:ext>
            </a:extLst>
          </p:cNvPr>
          <p:cNvPicPr>
            <a:picLocks noChangeAspect="1"/>
          </p:cNvPicPr>
          <p:nvPr/>
        </p:nvPicPr>
        <p:blipFill>
          <a:blip r:embed="rId5"/>
          <a:stretch>
            <a:fillRect/>
          </a:stretch>
        </p:blipFill>
        <p:spPr>
          <a:xfrm>
            <a:off x="7949518" y="3250872"/>
            <a:ext cx="511596" cy="533840"/>
          </a:xfrm>
          <a:prstGeom prst="rect">
            <a:avLst/>
          </a:prstGeom>
        </p:spPr>
      </p:pic>
      <p:sp>
        <p:nvSpPr>
          <p:cNvPr id="42" name="Arrow: Chevron 41">
            <a:extLst>
              <a:ext uri="{FF2B5EF4-FFF2-40B4-BE49-F238E27FC236}">
                <a16:creationId xmlns:a16="http://schemas.microsoft.com/office/drawing/2014/main" id="{CF3738EF-2526-FB4F-B96C-2A62CF2EFEC0}"/>
              </a:ext>
            </a:extLst>
          </p:cNvPr>
          <p:cNvSpPr/>
          <p:nvPr/>
        </p:nvSpPr>
        <p:spPr>
          <a:xfrm>
            <a:off x="8845750" y="3473840"/>
            <a:ext cx="180100" cy="580262"/>
          </a:xfrm>
          <a:prstGeom prst="chevron">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
        <p:nvSpPr>
          <p:cNvPr id="43" name="Text Placeholder 1">
            <a:extLst>
              <a:ext uri="{FF2B5EF4-FFF2-40B4-BE49-F238E27FC236}">
                <a16:creationId xmlns:a16="http://schemas.microsoft.com/office/drawing/2014/main" id="{1D37397C-AB91-A762-C3DD-DDC9FF627CBD}"/>
              </a:ext>
            </a:extLst>
          </p:cNvPr>
          <p:cNvSpPr txBox="1">
            <a:spLocks/>
          </p:cNvSpPr>
          <p:nvPr/>
        </p:nvSpPr>
        <p:spPr>
          <a:xfrm>
            <a:off x="8933151" y="1059381"/>
            <a:ext cx="2902262" cy="505752"/>
          </a:xfrm>
          <a:prstGeom prst="rect">
            <a:avLst/>
          </a:prstGeom>
          <a:ln>
            <a:noFill/>
          </a:ln>
        </p:spPr>
        <p:txBody>
          <a:bodyPr/>
          <a:lstStyle>
            <a:lvl1pPr marL="0" indent="0" algn="l" defTabSz="914400" rtl="0" eaLnBrk="1" latinLnBrk="0" hangingPunct="1">
              <a:lnSpc>
                <a:spcPct val="90000"/>
              </a:lnSpc>
              <a:spcBef>
                <a:spcPts val="900"/>
              </a:spcBef>
              <a:spcAft>
                <a:spcPts val="0"/>
              </a:spcAft>
              <a:buFont typeface="Arial" panose="020B0604020202020204" pitchFamily="34" charset="0"/>
              <a:buNone/>
              <a:defRPr sz="1400" kern="1200">
                <a:solidFill>
                  <a:schemeClr val="tx1"/>
                </a:solidFill>
                <a:latin typeface="+mn-lt"/>
                <a:ea typeface="+mn-ea"/>
                <a:cs typeface="+mn-cs"/>
              </a:defRPr>
            </a:lvl1pPr>
            <a:lvl2pPr marL="216000" indent="-216000" algn="l" defTabSz="914400" rtl="0" eaLnBrk="1" latinLnBrk="0" hangingPunct="1">
              <a:lnSpc>
                <a:spcPct val="90000"/>
              </a:lnSpc>
              <a:spcBef>
                <a:spcPts val="900"/>
              </a:spcBef>
              <a:spcAft>
                <a:spcPts val="300"/>
              </a:spcAft>
              <a:buSzPct val="105000"/>
              <a:buFont typeface="Wingdings" panose="05000000000000000000" pitchFamily="2" charset="2"/>
              <a:buChar char="§"/>
              <a:defRPr sz="1400" kern="1200">
                <a:solidFill>
                  <a:schemeClr val="tx1"/>
                </a:solidFill>
                <a:latin typeface="+mn-lt"/>
                <a:ea typeface="+mn-ea"/>
                <a:cs typeface="+mn-cs"/>
              </a:defRPr>
            </a:lvl2pPr>
            <a:lvl3pPr marL="432000" indent="-216000" algn="l" defTabSz="914400" rtl="0" eaLnBrk="1" latinLnBrk="0" hangingPunct="1">
              <a:lnSpc>
                <a:spcPct val="90000"/>
              </a:lnSpc>
              <a:spcBef>
                <a:spcPts val="900"/>
              </a:spcBef>
              <a:spcAft>
                <a:spcPts val="0"/>
              </a:spcAft>
              <a:buFont typeface="Arial" panose="020B0604020202020204" pitchFamily="34" charset="0"/>
              <a:buNone/>
              <a:defRPr sz="1200" kern="1200">
                <a:solidFill>
                  <a:schemeClr val="tx1"/>
                </a:solidFill>
                <a:latin typeface="+mn-lt"/>
                <a:ea typeface="+mn-ea"/>
                <a:cs typeface="+mn-cs"/>
              </a:defRPr>
            </a:lvl3pPr>
            <a:lvl4pPr marL="504000" indent="-180000" algn="l" defTabSz="914400" rtl="0" eaLnBrk="1" latinLnBrk="0" hangingPunct="1">
              <a:lnSpc>
                <a:spcPct val="90000"/>
              </a:lnSpc>
              <a:spcBef>
                <a:spcPts val="300"/>
              </a:spcBef>
              <a:spcAft>
                <a:spcPts val="300"/>
              </a:spcAft>
              <a:buSzPct val="105000"/>
              <a:buFont typeface="Arial" panose="020B0604020202020204" pitchFamily="34" charset="0"/>
              <a:buChar char="•"/>
              <a:defRPr lang="en-US" sz="1200" kern="1200" dirty="0">
                <a:solidFill>
                  <a:schemeClr val="tx1"/>
                </a:solidFill>
                <a:latin typeface="+mn-lt"/>
                <a:ea typeface="+mn-ea"/>
                <a:cs typeface="+mn-cs"/>
              </a:defRPr>
            </a:lvl4pPr>
            <a:lvl5pPr marL="432000" indent="0" algn="l" defTabSz="914400" rtl="0" eaLnBrk="1" latinLnBrk="0" hangingPunct="1">
              <a:lnSpc>
                <a:spcPct val="90000"/>
              </a:lnSpc>
              <a:spcBef>
                <a:spcPts val="900"/>
              </a:spcBef>
              <a:spcAft>
                <a:spcPts val="0"/>
              </a:spcAft>
              <a:buFont typeface="Arial" panose="020B0604020202020204" pitchFamily="34" charset="0"/>
              <a:buNone/>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lnSpc>
                <a:spcPct val="110000"/>
              </a:lnSpc>
              <a:spcBef>
                <a:spcPts val="0"/>
              </a:spcBef>
            </a:pPr>
            <a:r>
              <a:rPr lang="en-US" sz="1500" b="1" dirty="0">
                <a:solidFill>
                  <a:schemeClr val="accent1"/>
                </a:solidFill>
                <a:latin typeface="+mj-lt"/>
              </a:rPr>
              <a:t>Triggers &amp; Nudges</a:t>
            </a:r>
          </a:p>
          <a:p>
            <a:pPr algn="ctr">
              <a:lnSpc>
                <a:spcPct val="110000"/>
              </a:lnSpc>
              <a:spcBef>
                <a:spcPts val="0"/>
              </a:spcBef>
            </a:pPr>
            <a:r>
              <a:rPr lang="en-US" sz="1300" i="1" dirty="0">
                <a:solidFill>
                  <a:schemeClr val="accent1"/>
                </a:solidFill>
                <a:latin typeface="+mj-lt"/>
              </a:rPr>
              <a:t>Preferences</a:t>
            </a:r>
            <a:r>
              <a:rPr lang="en-US" sz="1300" i="1" dirty="0">
                <a:solidFill>
                  <a:schemeClr val="accent1"/>
                </a:solidFill>
                <a:latin typeface="+mj-lt"/>
                <a:sym typeface="Wingdings" panose="05000000000000000000" pitchFamily="2" charset="2"/>
              </a:rPr>
              <a:t> Engagement  O</a:t>
            </a:r>
            <a:r>
              <a:rPr lang="en-US" sz="1300" i="1" dirty="0">
                <a:solidFill>
                  <a:schemeClr val="accent1"/>
                </a:solidFill>
                <a:latin typeface="+mj-lt"/>
              </a:rPr>
              <a:t>utcome</a:t>
            </a:r>
          </a:p>
        </p:txBody>
      </p:sp>
      <p:sp>
        <p:nvSpPr>
          <p:cNvPr id="44" name="Rectangle 43">
            <a:extLst>
              <a:ext uri="{FF2B5EF4-FFF2-40B4-BE49-F238E27FC236}">
                <a16:creationId xmlns:a16="http://schemas.microsoft.com/office/drawing/2014/main" id="{DD0FB951-28FC-BA4C-3D41-79031310E2EC}"/>
              </a:ext>
            </a:extLst>
          </p:cNvPr>
          <p:cNvSpPr/>
          <p:nvPr/>
        </p:nvSpPr>
        <p:spPr>
          <a:xfrm>
            <a:off x="9184491" y="2124364"/>
            <a:ext cx="2511364" cy="751922"/>
          </a:xfrm>
          <a:prstGeom prst="rect">
            <a:avLst/>
          </a:prstGeom>
          <a:solidFill>
            <a:schemeClr val="bg1"/>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AU" sz="1100" dirty="0">
                <a:solidFill>
                  <a:schemeClr val="tx1"/>
                </a:solidFill>
              </a:rPr>
              <a:t>Track performance</a:t>
            </a:r>
          </a:p>
          <a:p>
            <a:pPr marL="171450" indent="-171450">
              <a:buFont typeface="Arial" panose="020B0604020202020204" pitchFamily="34" charset="0"/>
              <a:buChar char="•"/>
            </a:pPr>
            <a:r>
              <a:rPr lang="en-AU" sz="1100" dirty="0">
                <a:solidFill>
                  <a:schemeClr val="tx1"/>
                </a:solidFill>
              </a:rPr>
              <a:t>Consolidate super</a:t>
            </a:r>
          </a:p>
          <a:p>
            <a:pPr marL="171450" indent="-171450">
              <a:buFont typeface="Arial" panose="020B0604020202020204" pitchFamily="34" charset="0"/>
              <a:buChar char="•"/>
            </a:pPr>
            <a:r>
              <a:rPr lang="en-AU" sz="1100" dirty="0">
                <a:solidFill>
                  <a:schemeClr val="tx1"/>
                </a:solidFill>
              </a:rPr>
              <a:t>Uplift financial literacy</a:t>
            </a:r>
          </a:p>
        </p:txBody>
      </p:sp>
      <p:sp>
        <p:nvSpPr>
          <p:cNvPr id="45" name="Rectangle 44">
            <a:extLst>
              <a:ext uri="{FF2B5EF4-FFF2-40B4-BE49-F238E27FC236}">
                <a16:creationId xmlns:a16="http://schemas.microsoft.com/office/drawing/2014/main" id="{2C3A8BC7-1457-E393-A19F-77F7B43B0D8F}"/>
              </a:ext>
            </a:extLst>
          </p:cNvPr>
          <p:cNvSpPr/>
          <p:nvPr/>
        </p:nvSpPr>
        <p:spPr>
          <a:xfrm>
            <a:off x="9184490" y="3126668"/>
            <a:ext cx="2503711" cy="751920"/>
          </a:xfrm>
          <a:prstGeom prst="rect">
            <a:avLst/>
          </a:prstGeom>
          <a:solidFill>
            <a:schemeClr val="bg1"/>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AU" sz="1100" dirty="0">
                <a:solidFill>
                  <a:schemeClr val="tx1"/>
                </a:solidFill>
              </a:rPr>
              <a:t>Increase contributions</a:t>
            </a:r>
          </a:p>
          <a:p>
            <a:pPr marL="171450" indent="-171450">
              <a:buFont typeface="Arial" panose="020B0604020202020204" pitchFamily="34" charset="0"/>
              <a:buChar char="•"/>
            </a:pPr>
            <a:r>
              <a:rPr lang="en-AU" sz="1100" dirty="0">
                <a:solidFill>
                  <a:schemeClr val="tx1"/>
                </a:solidFill>
              </a:rPr>
              <a:t>Manage investment risk</a:t>
            </a:r>
          </a:p>
          <a:p>
            <a:pPr marL="171450" indent="-171450">
              <a:buFont typeface="Arial" panose="020B0604020202020204" pitchFamily="34" charset="0"/>
              <a:buChar char="•"/>
            </a:pPr>
            <a:r>
              <a:rPr lang="en-AU" sz="1100" dirty="0">
                <a:solidFill>
                  <a:schemeClr val="tx1"/>
                </a:solidFill>
              </a:rPr>
              <a:t>Establish retirement strategy</a:t>
            </a:r>
          </a:p>
        </p:txBody>
      </p:sp>
      <p:sp>
        <p:nvSpPr>
          <p:cNvPr id="46" name="Rectangle 45">
            <a:extLst>
              <a:ext uri="{FF2B5EF4-FFF2-40B4-BE49-F238E27FC236}">
                <a16:creationId xmlns:a16="http://schemas.microsoft.com/office/drawing/2014/main" id="{579F6B19-7A5F-6072-00A3-86F0FD113D5A}"/>
              </a:ext>
            </a:extLst>
          </p:cNvPr>
          <p:cNvSpPr/>
          <p:nvPr/>
        </p:nvSpPr>
        <p:spPr>
          <a:xfrm>
            <a:off x="9192144" y="4107714"/>
            <a:ext cx="2503711" cy="769692"/>
          </a:xfrm>
          <a:prstGeom prst="rect">
            <a:avLst/>
          </a:prstGeom>
          <a:solidFill>
            <a:schemeClr val="bg1"/>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AU" sz="1100" dirty="0">
                <a:solidFill>
                  <a:schemeClr val="tx1"/>
                </a:solidFill>
              </a:rPr>
              <a:t>Age pension optimisation</a:t>
            </a:r>
          </a:p>
          <a:p>
            <a:pPr marL="171450" indent="-171450">
              <a:buFont typeface="Arial" panose="020B0604020202020204" pitchFamily="34" charset="0"/>
              <a:buChar char="•"/>
            </a:pPr>
            <a:r>
              <a:rPr lang="en-AU" sz="1100" dirty="0">
                <a:solidFill>
                  <a:schemeClr val="tx1"/>
                </a:solidFill>
              </a:rPr>
              <a:t>investment/market/longevity risks</a:t>
            </a:r>
          </a:p>
          <a:p>
            <a:pPr marL="171450" indent="-171450">
              <a:buFont typeface="Arial" panose="020B0604020202020204" pitchFamily="34" charset="0"/>
              <a:buChar char="•"/>
            </a:pPr>
            <a:r>
              <a:rPr lang="en-AU" sz="1100" dirty="0">
                <a:solidFill>
                  <a:schemeClr val="tx1"/>
                </a:solidFill>
              </a:rPr>
              <a:t>Income goals vs. Drawdown strategy</a:t>
            </a:r>
          </a:p>
        </p:txBody>
      </p:sp>
      <p:sp>
        <p:nvSpPr>
          <p:cNvPr id="47" name="Rectangle 46">
            <a:extLst>
              <a:ext uri="{FF2B5EF4-FFF2-40B4-BE49-F238E27FC236}">
                <a16:creationId xmlns:a16="http://schemas.microsoft.com/office/drawing/2014/main" id="{8A38136E-2324-E8F1-5CD7-1CE4DE1969AD}"/>
              </a:ext>
            </a:extLst>
          </p:cNvPr>
          <p:cNvSpPr/>
          <p:nvPr/>
        </p:nvSpPr>
        <p:spPr>
          <a:xfrm>
            <a:off x="9192144" y="5106532"/>
            <a:ext cx="2503711" cy="769692"/>
          </a:xfrm>
          <a:prstGeom prst="rect">
            <a:avLst/>
          </a:prstGeom>
          <a:solidFill>
            <a:schemeClr val="bg1"/>
          </a:solidFill>
          <a:ln>
            <a:solidFill>
              <a:schemeClr val="bg2">
                <a:lumMod val="9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71450" indent="-171450">
              <a:buFont typeface="Arial" panose="020B0604020202020204" pitchFamily="34" charset="0"/>
              <a:buChar char="•"/>
            </a:pPr>
            <a:r>
              <a:rPr lang="en-AU" sz="1100" dirty="0">
                <a:solidFill>
                  <a:schemeClr val="tx1"/>
                </a:solidFill>
              </a:rPr>
              <a:t>Aged care</a:t>
            </a:r>
          </a:p>
          <a:p>
            <a:pPr marL="171450" indent="-171450">
              <a:buFont typeface="Arial" panose="020B0604020202020204" pitchFamily="34" charset="0"/>
              <a:buChar char="•"/>
            </a:pPr>
            <a:r>
              <a:rPr lang="en-AU" sz="1100" dirty="0">
                <a:solidFill>
                  <a:schemeClr val="tx1"/>
                </a:solidFill>
              </a:rPr>
              <a:t>Estate planning</a:t>
            </a:r>
          </a:p>
          <a:p>
            <a:pPr marL="171450" indent="-171450">
              <a:buFont typeface="Arial" panose="020B0604020202020204" pitchFamily="34" charset="0"/>
              <a:buChar char="•"/>
            </a:pPr>
            <a:r>
              <a:rPr lang="en-AU" sz="1100" dirty="0">
                <a:solidFill>
                  <a:schemeClr val="tx1"/>
                </a:solidFill>
              </a:rPr>
              <a:t>Intergenerational wealth transfer</a:t>
            </a:r>
          </a:p>
        </p:txBody>
      </p:sp>
      <p:pic>
        <p:nvPicPr>
          <p:cNvPr id="48" name="Picture 47">
            <a:extLst>
              <a:ext uri="{FF2B5EF4-FFF2-40B4-BE49-F238E27FC236}">
                <a16:creationId xmlns:a16="http://schemas.microsoft.com/office/drawing/2014/main" id="{12DEFDC4-A79A-2769-A8F9-00EE10E925DB}"/>
              </a:ext>
            </a:extLst>
          </p:cNvPr>
          <p:cNvPicPr>
            <a:picLocks noChangeAspect="1"/>
          </p:cNvPicPr>
          <p:nvPr/>
        </p:nvPicPr>
        <p:blipFill>
          <a:blip r:embed="rId6"/>
          <a:stretch>
            <a:fillRect/>
          </a:stretch>
        </p:blipFill>
        <p:spPr>
          <a:xfrm>
            <a:off x="7975507" y="2209533"/>
            <a:ext cx="414455" cy="524164"/>
          </a:xfrm>
          <a:prstGeom prst="rect">
            <a:avLst/>
          </a:prstGeom>
        </p:spPr>
      </p:pic>
      <p:sp>
        <p:nvSpPr>
          <p:cNvPr id="50" name="Slide Number Placeholder 3">
            <a:extLst>
              <a:ext uri="{FF2B5EF4-FFF2-40B4-BE49-F238E27FC236}">
                <a16:creationId xmlns:a16="http://schemas.microsoft.com/office/drawing/2014/main" id="{B276E1CF-4721-9258-D447-D75FA60FEDA7}"/>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8</a:t>
            </a:fld>
            <a:endParaRPr lang="en-GB" dirty="0">
              <a:solidFill>
                <a:schemeClr val="bg2">
                  <a:lumMod val="90000"/>
                </a:schemeClr>
              </a:solidFill>
            </a:endParaRPr>
          </a:p>
        </p:txBody>
      </p:sp>
    </p:spTree>
    <p:extLst>
      <p:ext uri="{BB962C8B-B14F-4D97-AF65-F5344CB8AC3E}">
        <p14:creationId xmlns:p14="http://schemas.microsoft.com/office/powerpoint/2010/main" val="1976835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FB153-CF38-787C-75BE-09FA4ADFB2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96B7C0E-59B7-E1F2-1791-34C1662D11F0}"/>
              </a:ext>
            </a:extLst>
          </p:cNvPr>
          <p:cNvSpPr>
            <a:spLocks noGrp="1"/>
          </p:cNvSpPr>
          <p:nvPr>
            <p:ph type="title"/>
          </p:nvPr>
        </p:nvSpPr>
        <p:spPr>
          <a:xfrm>
            <a:off x="352423" y="260678"/>
            <a:ext cx="11474495" cy="1232435"/>
          </a:xfrm>
        </p:spPr>
        <p:txBody>
          <a:bodyPr/>
          <a:lstStyle/>
          <a:p>
            <a:r>
              <a:rPr lang="en-US" dirty="0"/>
              <a:t>Making AI Work Responsibly at Scale</a:t>
            </a:r>
          </a:p>
        </p:txBody>
      </p:sp>
      <p:sp>
        <p:nvSpPr>
          <p:cNvPr id="4" name="Content Placeholder 3">
            <a:extLst>
              <a:ext uri="{FF2B5EF4-FFF2-40B4-BE49-F238E27FC236}">
                <a16:creationId xmlns:a16="http://schemas.microsoft.com/office/drawing/2014/main" id="{5890DCDC-B607-2201-69D6-5A72D5D0B73B}"/>
              </a:ext>
            </a:extLst>
          </p:cNvPr>
          <p:cNvSpPr>
            <a:spLocks noGrp="1"/>
          </p:cNvSpPr>
          <p:nvPr>
            <p:ph idx="1"/>
          </p:nvPr>
        </p:nvSpPr>
        <p:spPr>
          <a:xfrm>
            <a:off x="365636" y="1493113"/>
            <a:ext cx="5621613" cy="3962401"/>
          </a:xfrm>
        </p:spPr>
        <p:txBody>
          <a:bodyPr/>
          <a:lstStyle/>
          <a:p>
            <a:r>
              <a:rPr lang="en-US" b="1" dirty="0"/>
              <a:t>Technology readiness</a:t>
            </a:r>
          </a:p>
          <a:p>
            <a:pPr lvl="1"/>
            <a:r>
              <a:rPr lang="en-US" dirty="0"/>
              <a:t>An always-on system needs robust tech infrastructure. Funds must have real-time data pipelines (often cloud-based) to feed AI models continuously. Legacy systems and data silos limit effectiveness. Investment in data engineering is a pre-requisite for true “always-on” intelligence.</a:t>
            </a:r>
          </a:p>
          <a:p>
            <a:pPr lvl="1"/>
            <a:endParaRPr lang="en-US" dirty="0"/>
          </a:p>
          <a:p>
            <a:pPr lvl="1"/>
            <a:r>
              <a:rPr lang="en-US" b="1" dirty="0"/>
              <a:t>Privacy &amp; consent</a:t>
            </a:r>
          </a:p>
          <a:p>
            <a:pPr lvl="1"/>
            <a:r>
              <a:rPr lang="en-US" dirty="0"/>
              <a:t>Embedding AI must respect data privacy laws and member permissions at every step. Sensitive personal data (health, spending patterns, etc.) can enhance predictions, but only if used with consent and transparency – Members should know and trust how their data drives nudges.</a:t>
            </a:r>
          </a:p>
          <a:p>
            <a:pPr lvl="1"/>
            <a:endParaRPr lang="en-US" dirty="0"/>
          </a:p>
          <a:p>
            <a:pPr lvl="1"/>
            <a:r>
              <a:rPr lang="en-US" b="1" dirty="0"/>
              <a:t>Human oversight remains essential</a:t>
            </a:r>
          </a:p>
          <a:p>
            <a:pPr lvl="1"/>
            <a:r>
              <a:rPr lang="en-US" dirty="0"/>
              <a:t>AI outputs must be tested for fairness and supported by clear governance. Human judgement remains critical for high-stakes decisions to maintain trust and accountability.</a:t>
            </a:r>
          </a:p>
          <a:p>
            <a:pPr lvl="1">
              <a:lnSpc>
                <a:spcPct val="50000"/>
              </a:lnSpc>
            </a:pPr>
            <a:endParaRPr lang="en-US" dirty="0"/>
          </a:p>
          <a:p>
            <a:pPr lvl="1"/>
            <a:r>
              <a:rPr lang="en-US" dirty="0"/>
              <a:t>Ultimately, maintaining member trust is paramount, so guardrails like explainability, opt-outs, and fallback to humans should be built in.</a:t>
            </a:r>
          </a:p>
        </p:txBody>
      </p:sp>
      <p:sp>
        <p:nvSpPr>
          <p:cNvPr id="5" name="Slide Number Placeholder 4">
            <a:extLst>
              <a:ext uri="{FF2B5EF4-FFF2-40B4-BE49-F238E27FC236}">
                <a16:creationId xmlns:a16="http://schemas.microsoft.com/office/drawing/2014/main" id="{9D5DCDAA-92FA-4138-89BF-CA2BA32CF621}"/>
              </a:ext>
            </a:extLst>
          </p:cNvPr>
          <p:cNvSpPr>
            <a:spLocks noGrp="1"/>
          </p:cNvSpPr>
          <p:nvPr>
            <p:ph type="sldNum" sz="quarter" idx="12"/>
          </p:nvPr>
        </p:nvSpPr>
        <p:spPr/>
        <p:txBody>
          <a:bodyPr/>
          <a:lstStyle/>
          <a:p>
            <a:fld id="{741AFF56-1126-4107-9C02-BC0EFBF16431}" type="slidenum">
              <a:rPr lang="en-GB" smtClean="0"/>
              <a:pPr/>
              <a:t>9</a:t>
            </a:fld>
            <a:endParaRPr lang="en-GB" dirty="0"/>
          </a:p>
        </p:txBody>
      </p:sp>
      <p:sp>
        <p:nvSpPr>
          <p:cNvPr id="2" name="Footer Placeholder 4">
            <a:extLst>
              <a:ext uri="{FF2B5EF4-FFF2-40B4-BE49-F238E27FC236}">
                <a16:creationId xmlns:a16="http://schemas.microsoft.com/office/drawing/2014/main" id="{61E15DA2-9195-CE73-2503-19D59D8DDA81}"/>
              </a:ext>
            </a:extLst>
          </p:cNvPr>
          <p:cNvSpPr>
            <a:spLocks noGrp="1"/>
          </p:cNvSpPr>
          <p:nvPr>
            <p:ph type="ftr" sz="quarter" idx="3"/>
          </p:nvPr>
        </p:nvSpPr>
        <p:spPr>
          <a:xfrm>
            <a:off x="1872449" y="6365425"/>
            <a:ext cx="4114800" cy="186484"/>
          </a:xfrm>
          <a:prstGeom prst="rect">
            <a:avLst/>
          </a:prstGeom>
        </p:spPr>
        <p:txBody>
          <a:bodyPr vert="horz" lIns="0" tIns="0" rIns="0" bIns="0" rtlCol="0" anchor="b" anchorCtr="0">
            <a:noAutofit/>
          </a:bodyPr>
          <a:lstStyle>
            <a:lvl1pPr algn="ctr">
              <a:defRPr sz="1000" b="0" i="0">
                <a:solidFill>
                  <a:schemeClr val="bg1"/>
                </a:solidFill>
                <a:latin typeface="ABC Oracle Medium" panose="020B0504040202060203" pitchFamily="34" charset="77"/>
              </a:defRPr>
            </a:lvl1pPr>
          </a:lstStyle>
          <a:p>
            <a:r>
              <a:rPr lang="en-GB" dirty="0">
                <a:solidFill>
                  <a:schemeClr val="tx1"/>
                </a:solidFill>
              </a:rPr>
              <a:t>Presented at the 2026 All Actuaries Summit</a:t>
            </a:r>
          </a:p>
        </p:txBody>
      </p:sp>
      <p:sp>
        <p:nvSpPr>
          <p:cNvPr id="16" name="TextBox 15">
            <a:extLst>
              <a:ext uri="{FF2B5EF4-FFF2-40B4-BE49-F238E27FC236}">
                <a16:creationId xmlns:a16="http://schemas.microsoft.com/office/drawing/2014/main" id="{26261D25-1B23-1598-A702-F16E955C3E42}"/>
              </a:ext>
            </a:extLst>
          </p:cNvPr>
          <p:cNvSpPr txBox="1"/>
          <p:nvPr/>
        </p:nvSpPr>
        <p:spPr>
          <a:xfrm>
            <a:off x="6440672" y="1037527"/>
            <a:ext cx="5751328" cy="400110"/>
          </a:xfrm>
          <a:prstGeom prst="rect">
            <a:avLst/>
          </a:prstGeom>
          <a:noFill/>
        </p:spPr>
        <p:txBody>
          <a:bodyPr wrap="square">
            <a:spAutoFit/>
          </a:bodyPr>
          <a:lstStyle/>
          <a:p>
            <a:r>
              <a:rPr lang="en-US" sz="2000" b="1" dirty="0"/>
              <a:t>AI Guardrails</a:t>
            </a:r>
          </a:p>
        </p:txBody>
      </p:sp>
      <p:sp>
        <p:nvSpPr>
          <p:cNvPr id="17" name="TextBox 16">
            <a:extLst>
              <a:ext uri="{FF2B5EF4-FFF2-40B4-BE49-F238E27FC236}">
                <a16:creationId xmlns:a16="http://schemas.microsoft.com/office/drawing/2014/main" id="{AFEA77B5-6682-EC37-2D29-048A5E434A28}"/>
              </a:ext>
            </a:extLst>
          </p:cNvPr>
          <p:cNvSpPr txBox="1"/>
          <p:nvPr/>
        </p:nvSpPr>
        <p:spPr>
          <a:xfrm>
            <a:off x="6440672" y="2278969"/>
            <a:ext cx="2660798" cy="1077218"/>
          </a:xfrm>
          <a:prstGeom prst="rect">
            <a:avLst/>
          </a:prstGeom>
          <a:noFill/>
        </p:spPr>
        <p:txBody>
          <a:bodyPr wrap="square">
            <a:spAutoFit/>
          </a:bodyPr>
          <a:lstStyle/>
          <a:p>
            <a:r>
              <a:rPr lang="en-US" sz="1600" b="1" dirty="0"/>
              <a:t>Privacy &amp; Data Protection</a:t>
            </a:r>
          </a:p>
          <a:p>
            <a:r>
              <a:rPr lang="en-US" sz="1600" dirty="0"/>
              <a:t>Customer data is secure, managed and used appropriately</a:t>
            </a:r>
            <a:endParaRPr lang="en-US" sz="1400" dirty="0"/>
          </a:p>
        </p:txBody>
      </p:sp>
      <p:pic>
        <p:nvPicPr>
          <p:cNvPr id="19" name="Graphic 18" descr="Shield Tick with solid fill">
            <a:extLst>
              <a:ext uri="{FF2B5EF4-FFF2-40B4-BE49-F238E27FC236}">
                <a16:creationId xmlns:a16="http://schemas.microsoft.com/office/drawing/2014/main" id="{FDBE2514-9A01-B705-B813-D579A1BDD4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440672" y="1665314"/>
            <a:ext cx="571398" cy="571398"/>
          </a:xfrm>
          <a:prstGeom prst="rect">
            <a:avLst/>
          </a:prstGeom>
        </p:spPr>
      </p:pic>
      <p:sp>
        <p:nvSpPr>
          <p:cNvPr id="20" name="TextBox 19">
            <a:extLst>
              <a:ext uri="{FF2B5EF4-FFF2-40B4-BE49-F238E27FC236}">
                <a16:creationId xmlns:a16="http://schemas.microsoft.com/office/drawing/2014/main" id="{8F7B7120-D59D-CD01-05EC-089A3A7969E0}"/>
              </a:ext>
            </a:extLst>
          </p:cNvPr>
          <p:cNvSpPr txBox="1"/>
          <p:nvPr/>
        </p:nvSpPr>
        <p:spPr>
          <a:xfrm>
            <a:off x="9101470" y="2278969"/>
            <a:ext cx="2660798" cy="830997"/>
          </a:xfrm>
          <a:prstGeom prst="rect">
            <a:avLst/>
          </a:prstGeom>
          <a:noFill/>
        </p:spPr>
        <p:txBody>
          <a:bodyPr wrap="square">
            <a:spAutoFit/>
          </a:bodyPr>
          <a:lstStyle/>
          <a:p>
            <a:r>
              <a:rPr lang="en-US" sz="1600" b="1" dirty="0"/>
              <a:t>Human + AI Oversight</a:t>
            </a:r>
          </a:p>
          <a:p>
            <a:r>
              <a:rPr lang="en-US" sz="1600" dirty="0"/>
              <a:t>Critical decisions involve human judgement</a:t>
            </a:r>
            <a:endParaRPr lang="en-US" sz="1400" dirty="0"/>
          </a:p>
        </p:txBody>
      </p:sp>
      <p:pic>
        <p:nvPicPr>
          <p:cNvPr id="23" name="Graphic 22" descr="Scales of justice with solid fill">
            <a:extLst>
              <a:ext uri="{FF2B5EF4-FFF2-40B4-BE49-F238E27FC236}">
                <a16:creationId xmlns:a16="http://schemas.microsoft.com/office/drawing/2014/main" id="{B3354ED7-6298-8F01-883B-EE428396209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40672" y="3543688"/>
            <a:ext cx="571399" cy="571399"/>
          </a:xfrm>
          <a:prstGeom prst="rect">
            <a:avLst/>
          </a:prstGeom>
        </p:spPr>
      </p:pic>
      <p:sp>
        <p:nvSpPr>
          <p:cNvPr id="26" name="TextBox 25">
            <a:extLst>
              <a:ext uri="{FF2B5EF4-FFF2-40B4-BE49-F238E27FC236}">
                <a16:creationId xmlns:a16="http://schemas.microsoft.com/office/drawing/2014/main" id="{5E47B9EC-98F1-88C8-DE1C-2765EA189DD0}"/>
              </a:ext>
            </a:extLst>
          </p:cNvPr>
          <p:cNvSpPr txBox="1"/>
          <p:nvPr/>
        </p:nvSpPr>
        <p:spPr>
          <a:xfrm>
            <a:off x="6440672" y="4281405"/>
            <a:ext cx="2660798" cy="830997"/>
          </a:xfrm>
          <a:prstGeom prst="rect">
            <a:avLst/>
          </a:prstGeom>
          <a:noFill/>
        </p:spPr>
        <p:txBody>
          <a:bodyPr wrap="square">
            <a:spAutoFit/>
          </a:bodyPr>
          <a:lstStyle/>
          <a:p>
            <a:r>
              <a:rPr lang="en-US" sz="1600" b="1" dirty="0"/>
              <a:t>Fairness &amp; Bias Monitoring</a:t>
            </a:r>
          </a:p>
          <a:p>
            <a:r>
              <a:rPr lang="en-US" sz="1600" dirty="0"/>
              <a:t>Outcomes are equitable and regularly tested for bias</a:t>
            </a:r>
            <a:endParaRPr lang="en-US" sz="1400" dirty="0"/>
          </a:p>
        </p:txBody>
      </p:sp>
      <p:pic>
        <p:nvPicPr>
          <p:cNvPr id="28" name="Graphic 27" descr="Open book with solid fill">
            <a:extLst>
              <a:ext uri="{FF2B5EF4-FFF2-40B4-BE49-F238E27FC236}">
                <a16:creationId xmlns:a16="http://schemas.microsoft.com/office/drawing/2014/main" id="{996371F4-A1C9-559F-61D6-7D231AFCCE7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101470" y="3582529"/>
            <a:ext cx="571400" cy="571400"/>
          </a:xfrm>
          <a:prstGeom prst="rect">
            <a:avLst/>
          </a:prstGeom>
        </p:spPr>
      </p:pic>
      <p:pic>
        <p:nvPicPr>
          <p:cNvPr id="30" name="Graphic 29" descr="Brainstorm with solid fill">
            <a:extLst>
              <a:ext uri="{FF2B5EF4-FFF2-40B4-BE49-F238E27FC236}">
                <a16:creationId xmlns:a16="http://schemas.microsoft.com/office/drawing/2014/main" id="{CCAC28B4-88BD-0275-B3A5-E8FC3FC101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101470" y="1665313"/>
            <a:ext cx="571399" cy="571399"/>
          </a:xfrm>
          <a:prstGeom prst="rect">
            <a:avLst/>
          </a:prstGeom>
        </p:spPr>
      </p:pic>
      <p:sp>
        <p:nvSpPr>
          <p:cNvPr id="31" name="TextBox 30">
            <a:extLst>
              <a:ext uri="{FF2B5EF4-FFF2-40B4-BE49-F238E27FC236}">
                <a16:creationId xmlns:a16="http://schemas.microsoft.com/office/drawing/2014/main" id="{7FE174F0-BBF4-BA13-0A3B-C2769CC41501}"/>
              </a:ext>
            </a:extLst>
          </p:cNvPr>
          <p:cNvSpPr txBox="1"/>
          <p:nvPr/>
        </p:nvSpPr>
        <p:spPr>
          <a:xfrm>
            <a:off x="9101470" y="4281405"/>
            <a:ext cx="2782554" cy="830997"/>
          </a:xfrm>
          <a:prstGeom prst="rect">
            <a:avLst/>
          </a:prstGeom>
          <a:noFill/>
        </p:spPr>
        <p:txBody>
          <a:bodyPr wrap="square">
            <a:spAutoFit/>
          </a:bodyPr>
          <a:lstStyle/>
          <a:p>
            <a:r>
              <a:rPr lang="en-US" sz="1600" b="1" dirty="0"/>
              <a:t>Explainability &amp; Transparency</a:t>
            </a:r>
          </a:p>
          <a:p>
            <a:r>
              <a:rPr lang="en-US" sz="1600" dirty="0"/>
              <a:t>Recommendations are clear, auditable and understandable</a:t>
            </a:r>
            <a:endParaRPr lang="en-US" sz="1400" dirty="0"/>
          </a:p>
        </p:txBody>
      </p:sp>
      <p:sp>
        <p:nvSpPr>
          <p:cNvPr id="39" name="Slide Number Placeholder 3">
            <a:extLst>
              <a:ext uri="{FF2B5EF4-FFF2-40B4-BE49-F238E27FC236}">
                <a16:creationId xmlns:a16="http://schemas.microsoft.com/office/drawing/2014/main" id="{1769D65A-7332-5DBC-832D-279375A5146F}"/>
              </a:ext>
            </a:extLst>
          </p:cNvPr>
          <p:cNvSpPr txBox="1">
            <a:spLocks/>
          </p:cNvSpPr>
          <p:nvPr/>
        </p:nvSpPr>
        <p:spPr>
          <a:xfrm>
            <a:off x="11619977" y="6553200"/>
            <a:ext cx="416447" cy="186484"/>
          </a:xfrm>
          <a:prstGeom prst="rect">
            <a:avLst/>
          </a:prstGeom>
        </p:spPr>
        <p:txBody>
          <a:bodyPr vert="horz" lIns="0" tIns="0" rIns="0" bIns="0" rtlCol="0" anchor="b" anchorCtr="0">
            <a:noAutofit/>
          </a:bodyPr>
          <a:lstStyle>
            <a:defPPr>
              <a:defRPr lang="en-US"/>
            </a:defPPr>
            <a:lvl1pPr marL="0" algn="r" defTabSz="914400" rtl="0" eaLnBrk="1" latinLnBrk="0" hangingPunct="1">
              <a:defRPr sz="1000" b="0" i="0" kern="1200">
                <a:solidFill>
                  <a:schemeClr val="bg1"/>
                </a:solidFill>
                <a:latin typeface="ABC Oracle Medium" panose="020B0504040202060203"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41AFF56-1126-4107-9C02-BC0EFBF16431}" type="slidenum">
              <a:rPr lang="en-GB" smtClean="0">
                <a:solidFill>
                  <a:schemeClr val="bg2">
                    <a:lumMod val="90000"/>
                  </a:schemeClr>
                </a:solidFill>
              </a:rPr>
              <a:pPr/>
              <a:t>9</a:t>
            </a:fld>
            <a:endParaRPr lang="en-GB" dirty="0">
              <a:solidFill>
                <a:schemeClr val="bg2">
                  <a:lumMod val="90000"/>
                </a:schemeClr>
              </a:solidFill>
            </a:endParaRPr>
          </a:p>
        </p:txBody>
      </p:sp>
    </p:spTree>
    <p:extLst>
      <p:ext uri="{BB962C8B-B14F-4D97-AF65-F5344CB8AC3E}">
        <p14:creationId xmlns:p14="http://schemas.microsoft.com/office/powerpoint/2010/main" val="26145808"/>
      </p:ext>
    </p:extLst>
  </p:cSld>
  <p:clrMapOvr>
    <a:masterClrMapping/>
  </p:clrMapOvr>
</p:sld>
</file>

<file path=ppt/theme/theme1.xml><?xml version="1.0" encoding="utf-8"?>
<a:theme xmlns:a="http://schemas.openxmlformats.org/drawingml/2006/main" name="Office Theme">
  <a:themeElements>
    <a:clrScheme name="Actuaries">
      <a:dk1>
        <a:srgbClr val="000000"/>
      </a:dk1>
      <a:lt1>
        <a:srgbClr val="FFFFFF"/>
      </a:lt1>
      <a:dk2>
        <a:srgbClr val="323232"/>
      </a:dk2>
      <a:lt2>
        <a:srgbClr val="EBEBEB"/>
      </a:lt2>
      <a:accent1>
        <a:srgbClr val="3C69FF"/>
      </a:accent1>
      <a:accent2>
        <a:srgbClr val="313131"/>
      </a:accent2>
      <a:accent3>
        <a:srgbClr val="5B5B5B"/>
      </a:accent3>
      <a:accent4>
        <a:srgbClr val="838484"/>
      </a:accent4>
      <a:accent5>
        <a:srgbClr val="ADADAD"/>
      </a:accent5>
      <a:accent6>
        <a:srgbClr val="D6D6D6"/>
      </a:accent6>
      <a:hlink>
        <a:srgbClr val="0563C1"/>
      </a:hlink>
      <a:folHlink>
        <a:srgbClr val="954F72"/>
      </a:folHlink>
    </a:clrScheme>
    <a:fontScheme name="Actuaries">
      <a:majorFont>
        <a:latin typeface="ABC Oracle"/>
        <a:ea typeface=""/>
        <a:cs typeface=""/>
      </a:majorFont>
      <a:minorFont>
        <a:latin typeface="ABC Oracl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599de3cb-4d49-453d-b800-5d7115dc628a" ContentTypeId="0x0101005B474B5874136940B1FCFFA385B6F80C" PreviousValue="false"/>
</file>

<file path=customXml/item2.xml><?xml version="1.0" encoding="utf-8"?>
<p:properties xmlns:p="http://schemas.microsoft.com/office/2006/metadata/properties" xmlns:xsi="http://www.w3.org/2001/XMLSchema-instance" xmlns:pc="http://schemas.microsoft.com/office/infopath/2007/PartnerControls">
  <documentManagement>
    <_dlc_DocId xmlns="7c09f450-3099-4ab0-9797-308ed8a26daf">CE6YYQN64SX3-786882053-16857</_dlc_DocId>
    <Lastupdated xmlns="7b3e9424-693f-4334-9dc1-37abbe098301" xsi:nil="true"/>
    <Stop_x0020_publishing xmlns="b9043e53-a078-4fe1-9a97-1dc890974721" xsi:nil="true"/>
    <Region xmlns="b9043e53-a078-4fe1-9a97-1dc890974721" xsi:nil="true"/>
    <No_x0020_Web_x0020_Index xmlns="b9043e53-a078-4fe1-9a97-1dc890974721">false</No_x0020_Web_x0020_Index>
    <_dlc_DocIdUrl xmlns="7c09f450-3099-4ab0-9797-308ed8a26daf">
      <Url>https://actuaries.sharepoint.com/sites/DMS/_layouts/15/DocIdRedir.aspx?ID=CE6YYQN64SX3-786882053-16857</Url>
      <Description>CE6YYQN64SX3-786882053-16857</Description>
    </_dlc_DocIdUrl>
    <Start_x0020_publishing xmlns="b9043e53-a078-4fe1-9a97-1dc890974721" xsi:nil="true"/>
    <na442cf9b07645d39bff0c316c917a88 xmlns="b9043e53-a078-4fe1-9a97-1dc890974721">
      <Terms xmlns="http://schemas.microsoft.com/office/infopath/2007/PartnerControls"/>
    </na442cf9b07645d39bff0c316c917a88>
    <Published xmlns="b9043e53-a078-4fe1-9a97-1dc890974721">false</Published>
    <Level xmlns="b9043e53-a078-4fe1-9a97-1dc890974721" xsi:nil="true"/>
    <Availability xmlns="b9043e53-a078-4fe1-9a97-1dc890974721" xsi:nil="true"/>
    <_ExtendedDescription xmlns="http://schemas.microsoft.com/sharepoint/v3">As superannuation funds evolve to meet the Retirement Income Covenant and rising member expectations, artificial intelligence offers a promising avenue to enhance retirement guidance and engagement. This presentation explores the concept of an AI-enabled support system that combines predictive analytics with human expertise to deliver timely, personalised nudges and future-self scenarios. Drawing on a holistic view of member data—including transactional, behavioural, and family wealth information—the system aims to anticipate financial shifts and connect members to appropriate support at key decision points.
The session will explore the design principles and key features of this AI-human hybrid model, including dynamic net worth analytics, predictive alert mechanisms, and seamless adviser handovers. It will also share early learnings from pilot testing, including member and adviser feedback, and reflect on how such systems can align with broader regulatory expectations around effective communication and member-centric engagement. While not prescriptive, the discussion will touch on how AI-driven nudges and visual storytelling can support principles outlined by Treasury and ASIC, such as clarity, relevance, and timing in retirement communications.
By framing AI as a strategic enabler within retirement ecosystems, the presentation invites actuaries to consider how intelligent systems can be responsibly embedded to support better outcomes. It will offer a forward-looking perspective on how predictive intelligence, when paired with human advice, can transform retirement planning from a static process into a dynamic, lifelong journey.</_ExtendedDescription>
    <External-link xmlns="b9043e53-a078-4fe1-9a97-1dc890974721" xsi:nil="true"/>
    <c245b723492e46feb8c242c474f81c06 xmlns="b9043e53-a078-4fe1-9a97-1dc890974721">
      <Terms xmlns="http://schemas.microsoft.com/office/infopath/2007/PartnerControls">
        <TermInfo xmlns="http://schemas.microsoft.com/office/infopath/2007/PartnerControls">
          <TermName xmlns="http://schemas.microsoft.com/office/infopath/2007/PartnerControls">Past Event</TermName>
          <TermId xmlns="http://schemas.microsoft.com/office/infopath/2007/PartnerControls">81820cd3-45f0-44e5-97c3-ef5505ffe26e</TermId>
        </TermInfo>
        <TermInfo xmlns="http://schemas.microsoft.com/office/infopath/2007/PartnerControls">
          <TermName xmlns="http://schemas.microsoft.com/office/infopath/2007/PartnerControls">All Actuaries Summit</TermName>
          <TermId xmlns="http://schemas.microsoft.com/office/infopath/2007/PartnerControls">57ed7ee8-003a-406d-a47c-605a474390f3</TermId>
        </TermInfo>
      </Terms>
    </c245b723492e46feb8c242c474f81c06>
    <lbd57a3197f24a75a016012f8260598a xmlns="b9043e53-a078-4fe1-9a97-1dc890974721">
      <Terms xmlns="http://schemas.microsoft.com/office/infopath/2007/PartnerControls">
        <TermInfo xmlns="http://schemas.microsoft.com/office/infopath/2007/PartnerControls">
          <TermName xmlns="http://schemas.microsoft.com/office/infopath/2007/PartnerControls">Superannuation and Investments</TermName>
          <TermId xmlns="http://schemas.microsoft.com/office/infopath/2007/PartnerControls">c4023ceb-8694-42da-8304-ff16c412bbef</TermId>
        </TermInfo>
        <TermInfo xmlns="http://schemas.microsoft.com/office/infopath/2007/PartnerControls">
          <TermName xmlns="http://schemas.microsoft.com/office/infopath/2007/PartnerControls">Life Insurance</TermName>
          <TermId xmlns="http://schemas.microsoft.com/office/infopath/2007/PartnerControls">2f4b7b7b-e853-4c23-b89a-c367646d2d02</TermId>
        </TermInfo>
        <TermInfo xmlns="http://schemas.microsoft.com/office/infopath/2007/PartnerControls">
          <TermName xmlns="http://schemas.microsoft.com/office/infopath/2007/PartnerControls">Data Science and AI</TermName>
          <TermId xmlns="http://schemas.microsoft.com/office/infopath/2007/PartnerControls">70993916-283d-436e-9a11-782717950164</TermId>
        </TermInfo>
      </Terms>
    </lbd57a3197f24a75a016012f8260598a>
    <ifb2a14d9ef14379a3042bde0b0232b7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82514a72-d478-4557-818e-561b0f30fbaf</TermId>
        </TermInfo>
      </Terms>
    </ifb2a14d9ef14379a3042bde0b0232b7>
    <g6881e4ce23a4b13a21acda1c762ef3b xmlns="b9043e53-a078-4fe1-9a97-1dc890974721">
      <Terms xmlns="http://schemas.microsoft.com/office/infopath/2007/PartnerControls">
        <TermInfo xmlns="http://schemas.microsoft.com/office/infopath/2007/PartnerControls">
          <TermName xmlns="http://schemas.microsoft.com/office/infopath/2007/PartnerControls">Major Events</TermName>
          <TermId xmlns="http://schemas.microsoft.com/office/infopath/2007/PartnerControls">741f9fd0-c1f0-4e98-ad79-70afc16eedf5</TermId>
        </TermInfo>
      </Terms>
    </g6881e4ce23a4b13a21acda1c762ef3b>
    <TaxCatchAll xmlns="b9043e53-a078-4fe1-9a97-1dc890974721">
      <Value>33</Value>
      <Value>29</Value>
      <Value>44</Value>
      <Value>24</Value>
      <Value>40</Value>
      <Value>21</Value>
      <Value>38</Value>
      <Value>97</Value>
    </TaxCatchAll>
    <TaxCatchAllLabel xmlns="b9043e53-a078-4fe1-9a97-1dc890974721" xsi:nil="true"/>
    <_dlc_DocIdPersistId xmlns="7c09f450-3099-4ab0-9797-308ed8a26daf" xsi:nil="true"/>
    <Source_x0020_Document_x0020_ID xmlns="b9043e53-a078-4fe1-9a97-1dc890974721" xsi:nil="true"/>
    <Age_x0020_Group xmlns="b9043e53-a078-4fe1-9a97-1dc890974721" xsi:nil="true"/>
    <a1da6ed942364e6aa931c032ae078b9a xmlns="b9043e53-a078-4fe1-9a97-1dc890974721">
      <Terms xmlns="http://schemas.microsoft.com/office/infopath/2007/PartnerControls">
        <TermInfo xmlns="http://schemas.microsoft.com/office/infopath/2007/PartnerControls">
          <TermName xmlns="http://schemas.microsoft.com/office/infopath/2007/PartnerControls">Presentation Slides</TermName>
          <TermId xmlns="http://schemas.microsoft.com/office/infopath/2007/PartnerControls">d40094d7-41bb-4670-ae67-14554674b2a3</TermId>
        </TermInfo>
      </Terms>
    </a1da6ed942364e6aa931c032ae078b9a>
    <CPD xmlns="b9043e53-a078-4fe1-9a97-1dc890974721">1</CPD>
    <Membership xmlns="b9043e53-a078-4fe1-9a97-1dc890974721" xsi:nil="true"/>
    <DMS_Type xmlns="b9043e53-a078-4fe1-9a97-1dc890974721" xsi:nil="true"/>
    <CMS_x0020_Document_x0020_ID xmlns="b9043e53-a078-4fe1-9a97-1dc890974721" xsi:nil="true"/>
    <Created-Date xmlns="b9043e53-a078-4fe1-9a97-1dc890974721">2026-05-26T14:00:00+00:00</Created-Date>
    <wic_System_Copyright xmlns="http://schemas.microsoft.com/sharepoint/v3/fields" xsi:nil="true"/>
    <new-release-expiry xmlns="b9043e53-a078-4fe1-9a97-1dc89097472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MS Document" ma:contentTypeID="0x0101005B474B5874136940B1FCFFA385B6F80C00B91DFC3462D36342B5E9C63B1B6AF453" ma:contentTypeVersion="208" ma:contentTypeDescription="" ma:contentTypeScope="" ma:versionID="bad0d07f1b6e8c1b79345029eaf745f9">
  <xsd:schema xmlns:xsd="http://www.w3.org/2001/XMLSchema" xmlns:xs="http://www.w3.org/2001/XMLSchema" xmlns:p="http://schemas.microsoft.com/office/2006/metadata/properties" xmlns:ns1="http://schemas.microsoft.com/sharepoint/v3" xmlns:ns2="b9043e53-a078-4fe1-9a97-1dc890974721" xmlns:ns3="http://schemas.microsoft.com/sharepoint/v3/fields" xmlns:ns4="7c09f450-3099-4ab0-9797-308ed8a26daf" xmlns:ns5="7b3e9424-693f-4334-9dc1-37abbe098301" targetNamespace="http://schemas.microsoft.com/office/2006/metadata/properties" ma:root="true" ma:fieldsID="ada8bf7435599ade032303e531caa99a" ns1:_="" ns2:_="" ns3:_="" ns4:_="" ns5:_="">
    <xsd:import namespace="http://schemas.microsoft.com/sharepoint/v3"/>
    <xsd:import namespace="b9043e53-a078-4fe1-9a97-1dc890974721"/>
    <xsd:import namespace="http://schemas.microsoft.com/sharepoint/v3/fields"/>
    <xsd:import namespace="7c09f450-3099-4ab0-9797-308ed8a26daf"/>
    <xsd:import namespace="7b3e9424-693f-4334-9dc1-37abbe098301"/>
    <xsd:element name="properties">
      <xsd:complexType>
        <xsd:sequence>
          <xsd:element name="documentManagement">
            <xsd:complexType>
              <xsd:all>
                <xsd:element ref="ns1:_ExtendedDescription" minOccurs="0"/>
                <xsd:element ref="ns2:CMS_x0020_Document_x0020_ID" minOccurs="0"/>
                <xsd:element ref="ns2:Created-Date" minOccurs="0"/>
                <xsd:element ref="ns2:CPD" minOccurs="0"/>
                <xsd:element ref="ns2:External-link" minOccurs="0"/>
                <xsd:element ref="ns2:Membership" minOccurs="0"/>
                <xsd:element ref="ns2:No_x0020_Web_x0020_Index" minOccurs="0"/>
                <xsd:element ref="ns4:_dlc_DocIdUrl" minOccurs="0"/>
                <xsd:element ref="ns2:Start_x0020_publishing" minOccurs="0"/>
                <xsd:element ref="ns2:Level" minOccurs="0"/>
                <xsd:element ref="ns2:Age_x0020_Group" minOccurs="0"/>
                <xsd:element ref="ns2:Availability" minOccurs="0"/>
                <xsd:element ref="ns2:Stop_x0020_publishing" minOccurs="0"/>
                <xsd:element ref="ns2:Source_x0020_Document_x0020_ID" minOccurs="0"/>
                <xsd:element ref="ns2:new-release-expiry" minOccurs="0"/>
                <xsd:element ref="ns2:Region" minOccurs="0"/>
                <xsd:element ref="ns2:DMS_Type" minOccurs="0"/>
                <xsd:element ref="ns2:ifb2a14d9ef14379a3042bde0b0232b7" minOccurs="0"/>
                <xsd:element ref="ns2:na442cf9b07645d39bff0c316c917a88" minOccurs="0"/>
                <xsd:element ref="ns2:g6881e4ce23a4b13a21acda1c762ef3b" minOccurs="0"/>
                <xsd:element ref="ns2:c245b723492e46feb8c242c474f81c06" minOccurs="0"/>
                <xsd:element ref="ns2:TaxCatchAll" minOccurs="0"/>
                <xsd:element ref="ns2:TaxCatchAllLabel" minOccurs="0"/>
                <xsd:element ref="ns2:a1da6ed942364e6aa931c032ae078b9a" minOccurs="0"/>
                <xsd:element ref="ns2:lbd57a3197f24a75a016012f8260598a" minOccurs="0"/>
                <xsd:element ref="ns2:Published" minOccurs="0"/>
                <xsd:element ref="ns4:_dlc_DocId" minOccurs="0"/>
                <xsd:element ref="ns3:wic_System_Copyright" minOccurs="0"/>
                <xsd:element ref="ns4:_dlc_DocIdPersistId" minOccurs="0"/>
                <xsd:element ref="ns5:Lastupdated" minOccurs="0"/>
                <xsd:element ref="ns5: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ExtendedDescription" ma:index="2" nillable="true" ma:displayName="Description" ma:description="DMS Description" ma:format="Dropdown" ma:internalName="_ExtendedDescription" ma:readOnly="fals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043e53-a078-4fe1-9a97-1dc890974721" elementFormDefault="qualified">
    <xsd:import namespace="http://schemas.microsoft.com/office/2006/documentManagement/types"/>
    <xsd:import namespace="http://schemas.microsoft.com/office/infopath/2007/PartnerControls"/>
    <xsd:element name="CMS_x0020_Document_x0020_ID" ma:index="3" nillable="true" ma:displayName="CMS Document ID" ma:description="ID of the document in CMS" ma:internalName="CMS_x0020_Document_x0020_ID" ma:readOnly="false">
      <xsd:simpleType>
        <xsd:restriction base="dms:Text">
          <xsd:maxLength value="255"/>
        </xsd:restriction>
      </xsd:simpleType>
    </xsd:element>
    <xsd:element name="Created-Date" ma:index="4" nillable="true" ma:displayName="Created-Date" ma:format="DateOnly" ma:internalName="Created_x002d_Date" ma:readOnly="false">
      <xsd:simpleType>
        <xsd:restriction base="dms:DateTime"/>
      </xsd:simpleType>
    </xsd:element>
    <xsd:element name="CPD" ma:index="6" nillable="true" ma:displayName="CPD" ma:decimals="2" ma:internalName="CPD" ma:readOnly="false">
      <xsd:simpleType>
        <xsd:restriction base="dms:Number"/>
      </xsd:simpleType>
    </xsd:element>
    <xsd:element name="External-link" ma:index="13" nillable="true" ma:displayName="External-link" ma:internalName="External_x002d_link" ma:readOnly="false">
      <xsd:simpleType>
        <xsd:restriction base="dms:Text">
          <xsd:maxLength value="255"/>
        </xsd:restriction>
      </xsd:simpleType>
    </xsd:element>
    <xsd:element name="Membership" ma:index="14" nillable="true" ma:displayName="Membership" ma:internalName="Membership" ma:readOnly="false">
      <xsd:simpleType>
        <xsd:restriction base="dms:Text">
          <xsd:maxLength value="255"/>
        </xsd:restriction>
      </xsd:simpleType>
    </xsd:element>
    <xsd:element name="No_x0020_Web_x0020_Index" ma:index="15" nillable="true" ma:displayName="No Web Index" ma:default="0" ma:internalName="No_x0020_Web_x0020_Index" ma:readOnly="false">
      <xsd:simpleType>
        <xsd:restriction base="dms:Boolean"/>
      </xsd:simpleType>
    </xsd:element>
    <xsd:element name="Start_x0020_publishing" ma:index="17" nillable="true" ma:displayName="Start publishing" ma:format="DateOnly" ma:hidden="true" ma:internalName="Start_x0020_publishing" ma:readOnly="false">
      <xsd:simpleType>
        <xsd:restriction base="dms:DateTime"/>
      </xsd:simpleType>
    </xsd:element>
    <xsd:element name="Level" ma:index="18" nillable="true" ma:displayName="Level" ma:hidden="true" ma:internalName="Level" ma:readOnly="false">
      <xsd:simpleType>
        <xsd:restriction base="dms:Text">
          <xsd:maxLength value="255"/>
        </xsd:restriction>
      </xsd:simpleType>
    </xsd:element>
    <xsd:element name="Age_x0020_Group" ma:index="19" nillable="true" ma:displayName="Age Group" ma:format="Dropdown" ma:hidden="true" ma:internalName="Age_x0020_Group" ma:readOnly="false">
      <xsd:simpleType>
        <xsd:restriction base="dms:Text">
          <xsd:maxLength value="255"/>
        </xsd:restriction>
      </xsd:simpleType>
    </xsd:element>
    <xsd:element name="Availability" ma:index="20" nillable="true" ma:displayName="Availability" ma:hidden="true" ma:internalName="Availability" ma:readOnly="false">
      <xsd:simpleType>
        <xsd:restriction base="dms:Text">
          <xsd:maxLength value="255"/>
        </xsd:restriction>
      </xsd:simpleType>
    </xsd:element>
    <xsd:element name="Stop_x0020_publishing" ma:index="21" nillable="true" ma:displayName="Stop publishing" ma:format="DateOnly" ma:hidden="true" ma:internalName="Stop_x0020_publishing" ma:readOnly="false">
      <xsd:simpleType>
        <xsd:restriction base="dms:DateTime"/>
      </xsd:simpleType>
    </xsd:element>
    <xsd:element name="Source_x0020_Document_x0020_ID" ma:index="22" nillable="true" ma:displayName="Source Document ID" ma:description="ID of the document in the Team Sites" ma:hidden="true" ma:internalName="Source_x0020_Document_x0020_ID" ma:readOnly="false">
      <xsd:simpleType>
        <xsd:restriction base="dms:Text">
          <xsd:maxLength value="255"/>
        </xsd:restriction>
      </xsd:simpleType>
    </xsd:element>
    <xsd:element name="new-release-expiry" ma:index="23" nillable="true" ma:displayName="new-release-expiry" ma:format="DateOnly" ma:hidden="true" ma:internalName="new_x002d_release_x002d_expiry" ma:readOnly="false">
      <xsd:simpleType>
        <xsd:restriction base="dms:DateTime"/>
      </xsd:simpleType>
    </xsd:element>
    <xsd:element name="Region" ma:index="24" nillable="true" ma:displayName="Region" ma:hidden="true" ma:internalName="Region" ma:readOnly="false">
      <xsd:simpleType>
        <xsd:restriction base="dms:Text">
          <xsd:maxLength value="255"/>
        </xsd:restriction>
      </xsd:simpleType>
    </xsd:element>
    <xsd:element name="DMS_Type" ma:index="25" nillable="true" ma:displayName="DMS_Type" ma:hidden="true" ma:internalName="DMS_Type" ma:readOnly="false">
      <xsd:simpleType>
        <xsd:restriction base="dms:Text">
          <xsd:maxLength value="255"/>
        </xsd:restriction>
      </xsd:simpleType>
    </xsd:element>
    <xsd:element name="ifb2a14d9ef14379a3042bde0b0232b7" ma:index="26" nillable="true" ma:taxonomy="true" ma:internalName="ifb2a14d9ef14379a3042bde0b0232b7" ma:taxonomyFieldName="Prototype_Content_Types" ma:displayName="Content_Types" ma:readOnly="false" ma:default="" ma:fieldId="{2fb2a14d-9ef1-4379-a304-2bde0b0232b7}" ma:sspId="599de3cb-4d49-453d-b800-5d7115dc628a" ma:termSetId="8bf43160-4240-4a14-b9c4-81e260e50208" ma:anchorId="00000000-0000-0000-0000-000000000000" ma:open="false" ma:isKeyword="false">
      <xsd:complexType>
        <xsd:sequence>
          <xsd:element ref="pc:Terms" minOccurs="0" maxOccurs="1"/>
        </xsd:sequence>
      </xsd:complexType>
    </xsd:element>
    <xsd:element name="na442cf9b07645d39bff0c316c917a88" ma:index="28" nillable="true" ma:taxonomy="true" ma:internalName="na442cf9b07645d39bff0c316c917a88" ma:taxonomyFieldName="Prototype_Education_Programs" ma:displayName="Qualifications_and_Lifelong_Learning" ma:readOnly="false" ma:default="" ma:fieldId="{7a442cf9-b076-45d3-9bff-0c316c917a88}" ma:taxonomyMulti="true" ma:sspId="599de3cb-4d49-453d-b800-5d7115dc628a" ma:termSetId="03d00ede-6ba3-415f-b99e-a9b924b20c9b" ma:anchorId="00000000-0000-0000-0000-000000000000" ma:open="false" ma:isKeyword="false">
      <xsd:complexType>
        <xsd:sequence>
          <xsd:element ref="pc:Terms" minOccurs="0" maxOccurs="1"/>
        </xsd:sequence>
      </xsd:complexType>
    </xsd:element>
    <xsd:element name="g6881e4ce23a4b13a21acda1c762ef3b" ma:index="30" nillable="true" ma:taxonomy="true" ma:internalName="g6881e4ce23a4b13a21acda1c762ef3b" ma:taxonomyFieldName="Prototype_Event_Types" ma:displayName="Event_Types" ma:readOnly="false" ma:default="" ma:fieldId="{06881e4c-e23a-4b13-a21a-cda1c762ef3b}" ma:sspId="599de3cb-4d49-453d-b800-5d7115dc628a" ma:termSetId="c11d6ec0-8d82-4edb-a7c3-61e9562d4773" ma:anchorId="00000000-0000-0000-0000-000000000000" ma:open="false" ma:isKeyword="false">
      <xsd:complexType>
        <xsd:sequence>
          <xsd:element ref="pc:Terms" minOccurs="0" maxOccurs="1"/>
        </xsd:sequence>
      </xsd:complexType>
    </xsd:element>
    <xsd:element name="c245b723492e46feb8c242c474f81c06" ma:index="32" nillable="true" ma:taxonomy="true" ma:internalName="c245b723492e46feb8c242c474f81c06" ma:taxonomyFieldName="Prototype_Tags" ma:displayName="DMS_Tags" ma:readOnly="false" ma:fieldId="{c245b723-492e-46fe-b8c2-42c474f81c06}" ma:taxonomyMulti="true" ma:sspId="599de3cb-4d49-453d-b800-5d7115dc628a" ma:termSetId="cb3da33c-e535-4ab0-b8bc-bc8e4c95dd5f" ma:anchorId="00000000-0000-0000-0000-000000000000" ma:open="false" ma:isKeyword="false">
      <xsd:complexType>
        <xsd:sequence>
          <xsd:element ref="pc:Terms" minOccurs="0" maxOccurs="1"/>
        </xsd:sequence>
      </xsd:complexType>
    </xsd:element>
    <xsd:element name="TaxCatchAll" ma:index="33" nillable="true" ma:displayName="Taxonomy Catch All Column" ma:hidden="true" ma:list="{a99bd1f2-8352-44bd-99e3-18fccfc5b22e}" ma:internalName="TaxCatchAll" ma:readOnly="false" ma:showField="CatchAllData"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TaxCatchAllLabel" ma:index="34" nillable="true" ma:displayName="Taxonomy Catch All Column1" ma:hidden="true" ma:list="{a99bd1f2-8352-44bd-99e3-18fccfc5b22e}" ma:internalName="TaxCatchAllLabel" ma:readOnly="false" ma:showField="CatchAllDataLabel" ma:web="7c09f450-3099-4ab0-9797-308ed8a26daf">
      <xsd:complexType>
        <xsd:complexContent>
          <xsd:extension base="dms:MultiChoiceLookup">
            <xsd:sequence>
              <xsd:element name="Value" type="dms:Lookup" maxOccurs="unbounded" minOccurs="0" nillable="true"/>
            </xsd:sequence>
          </xsd:extension>
        </xsd:complexContent>
      </xsd:complexType>
    </xsd:element>
    <xsd:element name="a1da6ed942364e6aa931c032ae078b9a" ma:index="37" nillable="true" ma:taxonomy="true" ma:internalName="a1da6ed942364e6aa931c032ae078b9a" ma:taxonomyFieldName="Prototype_CPD_Activity_Format" ma:displayName="CPD_Activity_Format" ma:readOnly="false" ma:default="" ma:fieldId="{a1da6ed9-4236-4e6a-a931-c032ae078b9a}" ma:sspId="599de3cb-4d49-453d-b800-5d7115dc628a" ma:termSetId="4bf07c46-5940-460a-b59f-14a3af91a71d" ma:anchorId="00000000-0000-0000-0000-000000000000" ma:open="false" ma:isKeyword="false">
      <xsd:complexType>
        <xsd:sequence>
          <xsd:element ref="pc:Terms" minOccurs="0" maxOccurs="1"/>
        </xsd:sequence>
      </xsd:complexType>
    </xsd:element>
    <xsd:element name="lbd57a3197f24a75a016012f8260598a" ma:index="38" nillable="true" ma:taxonomy="true" ma:internalName="lbd57a3197f24a75a016012f8260598a" ma:taxonomyFieldName="Prototype_Practice_Area" ma:displayName="Practice_Area" ma:readOnly="false" ma:default="" ma:fieldId="{5bd57a31-97f2-4a75-a016-012f8260598a}" ma:taxonomyMulti="true" ma:sspId="599de3cb-4d49-453d-b800-5d7115dc628a" ma:termSetId="82bf7a2a-7f43-4f1c-b7bb-4a3a0ba5f298" ma:anchorId="00000000-0000-0000-0000-000000000000" ma:open="false" ma:isKeyword="false">
      <xsd:complexType>
        <xsd:sequence>
          <xsd:element ref="pc:Terms" minOccurs="0" maxOccurs="1"/>
        </xsd:sequence>
      </xsd:complexType>
    </xsd:element>
    <xsd:element name="Published" ma:index="40" nillable="true" ma:displayName="Published" ma:default="0" ma:hidden="true" ma:internalName="Publishe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42" nillable="true" ma:displayName="Copyright" ma:hidden="true" ma:internalName="wic_System_Copyright"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c09f450-3099-4ab0-9797-308ed8a26daf" elementFormDefault="qualified">
    <xsd:import namespace="http://schemas.microsoft.com/office/2006/documentManagement/types"/>
    <xsd:import namespace="http://schemas.microsoft.com/office/infopath/2007/PartnerControls"/>
    <xsd:element name="_dlc_DocIdUrl" ma:index="16" nillable="true" ma:displayName="Document ID" ma:description="Permanent link to this document." ma:hidden="true" ma:internalName="_dlc_DocIdUrl"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_dlc_DocId" ma:index="41" nillable="true" ma:displayName="Document ID Value" ma:description="The value of the document ID assigned to this item." ma:hidden="true" ma:indexed="true" ma:internalName="_dlc_DocId" ma:readOnly="false">
      <xsd:simpleType>
        <xsd:restriction base="dms:Text"/>
      </xsd:simpleType>
    </xsd:element>
    <xsd:element name="_dlc_DocIdPersistId" ma:index="43" nillable="true" ma:displayName="Persist ID" ma:description="Keep ID on add." ma:hidden="true" ma:internalName="_dlc_DocIdPersistId" ma:readOnly="fals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7b3e9424-693f-4334-9dc1-37abbe098301" elementFormDefault="qualified">
    <xsd:import namespace="http://schemas.microsoft.com/office/2006/documentManagement/types"/>
    <xsd:import namespace="http://schemas.microsoft.com/office/infopath/2007/PartnerControls"/>
    <xsd:element name="Lastupdated" ma:index="44" nillable="true" ma:displayName="Last updated" ma:format="DateOnly" ma:internalName="Lastupdated">
      <xsd:simpleType>
        <xsd:restriction base="dms:DateTime"/>
      </xsd:simpleType>
    </xsd:element>
    <xsd:element name="MediaServiceBillingMetadata" ma:index="45"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5" ma:displayName="Author"/>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7C662CA4-A815-436B-836C-2E7489B5D43B}"/>
</file>

<file path=customXml/itemProps2.xml><?xml version="1.0" encoding="utf-8"?>
<ds:datastoreItem xmlns:ds="http://schemas.openxmlformats.org/officeDocument/2006/customXml" ds:itemID="{23A7F36D-13F6-4DF0-A1FA-99BF5BE8352E}">
  <ds:schemaRefs>
    <ds:schemaRef ds:uri="http://schemas.microsoft.com/office/2006/metadata/properties"/>
    <ds:schemaRef ds:uri="http://purl.org/dc/dcmitype/"/>
    <ds:schemaRef ds:uri="b9043e53-a078-4fe1-9a97-1dc890974721"/>
    <ds:schemaRef ds:uri="http://purl.org/dc/elements/1.1/"/>
    <ds:schemaRef ds:uri="http://www.w3.org/XML/1998/namespace"/>
    <ds:schemaRef ds:uri="http://schemas.openxmlformats.org/package/2006/metadata/core-properties"/>
    <ds:schemaRef ds:uri="http://schemas.microsoft.com/office/2006/documentManagement/types"/>
    <ds:schemaRef ds:uri="http://schemas.microsoft.com/office/infopath/2007/PartnerControls"/>
    <ds:schemaRef ds:uri="http://purl.org/dc/terms/"/>
  </ds:schemaRefs>
</ds:datastoreItem>
</file>

<file path=customXml/itemProps3.xml><?xml version="1.0" encoding="utf-8"?>
<ds:datastoreItem xmlns:ds="http://schemas.openxmlformats.org/officeDocument/2006/customXml" ds:itemID="{D3D3D459-C79E-4196-B314-DC156E4E102F}"/>
</file>

<file path=customXml/itemProps4.xml><?xml version="1.0" encoding="utf-8"?>
<ds:datastoreItem xmlns:ds="http://schemas.openxmlformats.org/officeDocument/2006/customXml" ds:itemID="{D1C5BB3B-F372-43FF-9698-4AAF69CFC0DE}">
  <ds:schemaRefs>
    <ds:schemaRef ds:uri="http://schemas.microsoft.com/sharepoint/v3/contenttype/forms"/>
  </ds:schemaRefs>
</ds:datastoreItem>
</file>

<file path=customXml/itemProps5.xml><?xml version="1.0" encoding="utf-8"?>
<ds:datastoreItem xmlns:ds="http://schemas.openxmlformats.org/officeDocument/2006/customXml" ds:itemID="{C7717637-B4D6-47BD-B979-B6C8ED8996E0}"/>
</file>

<file path=docMetadata/LabelInfo.xml><?xml version="1.0" encoding="utf-8"?>
<clbl:labelList xmlns:clbl="http://schemas.microsoft.com/office/2020/mipLabelMetadata">
  <clbl:label id="{5063e319-45ad-4a29-8b35-f14cb92c2f91}" enabled="1" method="Privileged" siteId="{7384b0a5-f18a-43f4-8d60-f71b7ba245b5}" contentBits="2" removed="0"/>
</clbl:labelList>
</file>

<file path=docProps/app.xml><?xml version="1.0" encoding="utf-8"?>
<Properties xmlns="http://schemas.openxmlformats.org/officeDocument/2006/extended-properties" xmlns:vt="http://schemas.openxmlformats.org/officeDocument/2006/docPropsVTypes">
  <TotalTime>8066</TotalTime>
  <Words>1977</Words>
  <Application>Microsoft Office PowerPoint</Application>
  <PresentationFormat>Widescreen</PresentationFormat>
  <Paragraphs>218</Paragraphs>
  <Slides>18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ABC Oracle</vt:lpstr>
      <vt:lpstr>ABC Oracle Medium</vt:lpstr>
      <vt:lpstr>Aptos</vt:lpstr>
      <vt:lpstr>Arial</vt:lpstr>
      <vt:lpstr>Calibri</vt:lpstr>
      <vt:lpstr>Office Theme</vt:lpstr>
      <vt:lpstr>Always-on Intelligence: Embedding AI in Retirement Guidance</vt:lpstr>
      <vt:lpstr>Contents</vt:lpstr>
      <vt:lpstr>Why Retirement Guidance Needs a New Model Growing gaps &amp; rising expectations  </vt:lpstr>
      <vt:lpstr>Why Retirement Guidance Needs a New Model</vt:lpstr>
      <vt:lpstr>Evolving Regulatory Expectations – Raising the Bar on Retirement Support</vt:lpstr>
      <vt:lpstr>Building the Intelligence Foundation From fragmented data to real-time insights and responsible AI  </vt:lpstr>
      <vt:lpstr>Customer 360: The Foundation for Personalised Guidance</vt:lpstr>
      <vt:lpstr>Predictive Analytics – Right Nudge, Right Time</vt:lpstr>
      <vt:lpstr>Making AI Work Responsibly at Scale</vt:lpstr>
      <vt:lpstr>Always-on Guidance in Practice What an AI-enabled retirement experience looks like?  </vt:lpstr>
      <vt:lpstr>Always-on Retirement Guidance: AI at Scale, Human Where it Matters</vt:lpstr>
      <vt:lpstr>What Members Value Most in Always-on Guidance</vt:lpstr>
      <vt:lpstr>From Predictive Analytics to Targeted Engagement Example: member attrition propensity model </vt:lpstr>
      <vt:lpstr>Rethinking Retirement: From Product to Journeys How AI reshapes retirement solutions and member engagement</vt:lpstr>
      <vt:lpstr>From Products to Journeys – Redefining Retirement Strategy &amp; Solutions</vt:lpstr>
      <vt:lpstr>The Role of Actuaries From modellers to strategic enablers of AI-driven decisions</vt:lpstr>
      <vt:lpstr>The Road Ahead: Strategic Enablers of AI-Driven Decisions</vt:lpstr>
      <vt:lpstr>Q &amp; A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Summit 2026: Always-On Intelligence: Embedding AI in Retirement Guidance</dc:title>
  <dc:creator>Oscar Chen</dc:creator>
  <cp:lastModifiedBy>Oscar Chen</cp:lastModifiedBy>
  <cp:revision>27</cp:revision>
  <dcterms:created xsi:type="dcterms:W3CDTF">2023-05-24T00:01:03Z</dcterms:created>
  <dcterms:modified xsi:type="dcterms:W3CDTF">2026-05-20T05:52:00Z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0x0101005B474B5874136940B1FCFFA385B6F80C00B91DFC3462D36342B5E9C63B1B6AF453</vt:lpwstr>
  </property>
  <property fmtid="{D5CDD505-2E9C-101B-9397-08002B2CF9AE}" pid="3" name="MediaServiceImageTags">
    <vt:lpwstr/>
  </property>
  <property fmtid="{D5CDD505-2E9C-101B-9397-08002B2CF9AE}" pid="4" name="lcf76f155ced4ddcb4097134ff3c332f">
    <vt:lpwstr/>
  </property>
  <property fmtid="{D5CDD505-2E9C-101B-9397-08002B2CF9AE}" pid="5" name="TaxCatchAll">
    <vt:lpwstr/>
  </property>
  <property fmtid="{D5CDD505-2E9C-101B-9397-08002B2CF9AE}" pid="6" name="ClassificationContentMarkingFooterLocations">
    <vt:lpwstr>Office Theme:9</vt:lpwstr>
  </property>
  <property fmtid="{D5CDD505-2E9C-101B-9397-08002B2CF9AE}" pid="7" name="ClassificationContentMarkingFooterText">
    <vt:lpwstr>PUBLIC</vt:lpwstr>
  </property>
  <property fmtid="{D5CDD505-2E9C-101B-9397-08002B2CF9AE}" pid="8" name="_dlc_DocIdItemGuid">
    <vt:lpwstr>a9e1b300-1c0e-4008-9175-dd00c2b09c7c</vt:lpwstr>
  </property>
  <property fmtid="{D5CDD505-2E9C-101B-9397-08002B2CF9AE}" pid="9" name="Prototype_Education_Programs">
    <vt:lpwstr/>
  </property>
  <property fmtid="{D5CDD505-2E9C-101B-9397-08002B2CF9AE}" pid="10" name="Prototype_CPD_Activity_Format">
    <vt:lpwstr>33;#Presentation Slides|d40094d7-41bb-4670-ae67-14554674b2a3</vt:lpwstr>
  </property>
  <property fmtid="{D5CDD505-2E9C-101B-9397-08002B2CF9AE}" pid="11" name="Prototype_Practice_Area">
    <vt:lpwstr>21;#Superannuation and Investments|c4023ceb-8694-42da-8304-ff16c412bbef;#24;#Life Insurance|2f4b7b7b-e853-4c23-b89a-c367646d2d02;#44;#Data Science and AI|70993916-283d-436e-9a11-782717950164</vt:lpwstr>
  </property>
  <property fmtid="{D5CDD505-2E9C-101B-9397-08002B2CF9AE}" pid="12" name="Prototype_Content_Types">
    <vt:lpwstr>29;#Presentation slides|82514a72-d478-4557-818e-561b0f30fbaf</vt:lpwstr>
  </property>
  <property fmtid="{D5CDD505-2E9C-101B-9397-08002B2CF9AE}" pid="13" name="Prototype_Tags">
    <vt:lpwstr>40;#Past Event|81820cd3-45f0-44e5-97c3-ef5505ffe26e;#97;#All Actuaries Summit|57ed7ee8-003a-406d-a47c-605a474390f3</vt:lpwstr>
  </property>
  <property fmtid="{D5CDD505-2E9C-101B-9397-08002B2CF9AE}" pid="14" name="Prototype_Event_Types">
    <vt:lpwstr>38;#Major Events|741f9fd0-c1f0-4e98-ad79-70afc16eedf5</vt:lpwstr>
  </property>
</Properties>
</file>