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s/slide67.xml" ContentType="application/vnd.openxmlformats-officedocument.presentationml.slide+xml"/>
  <Override PartName="/ppt/slideLayouts/slideLayout51.xml" ContentType="application/vnd.openxmlformats-officedocument.presentationml.slideLayout+xml"/>
  <Override PartName="/ppt/slides/slide46.xml" ContentType="application/vnd.openxmlformats-officedocument.presentationml.slide+xml"/>
  <Override PartName="/ppt/slides/slide24.xml" ContentType="application/vnd.openxmlformats-officedocument.presentationml.slide+xml"/>
  <Override PartName="/ppt/slideLayouts/slideLayout28.xml" ContentType="application/vnd.openxmlformats-officedocument.presentationml.slideLayout+xml"/>
  <Override PartName="/customXml/itemProps1.xml" ContentType="application/vnd.openxmlformats-officedocument.customXmlProperties+xml"/>
  <Override PartName="/customXml/itemProps2.xml" ContentType="application/vnd.openxmlformats-officedocument.customXmlProperties+xml"/>
  <Override PartName="/ppt/slides/slide26.xml" ContentType="application/vnd.openxmlformats-officedocument.presentationml.slide+xml"/>
  <Override PartName="/customXml/itemProps3.xml" ContentType="application/vnd.openxmlformats-officedocument.customXmlProperties+xml"/>
  <Override PartName="/docProps/app.xml" ContentType="application/vnd.openxmlformats-officedocument.extended-properties+xml"/>
  <Override PartName="/ppt/slideLayouts/slideLayout50.xml" ContentType="application/vnd.openxmlformats-officedocument.presentationml.slideLayout+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slideLayouts/slideLayout77.xml" ContentType="application/vnd.openxmlformats-officedocument.presentationml.slideLayout+xml"/>
  <Override PartName="/ppt/diagrams/quickStyle1.xml" ContentType="application/vnd.openxmlformats-officedocument.drawingml.diagramStyle+xml"/>
  <Override PartName="/ppt/slides/slide45.xml" ContentType="application/vnd.openxmlformats-officedocument.presentationml.slide+xml"/>
  <Override PartName="/ppt/slideLayouts/slideLayout3.xml" ContentType="application/vnd.openxmlformats-officedocument.presentationml.slideLayout+xml"/>
  <Override PartName="/ppt/slideLayouts/slideLayout63.xml" ContentType="application/vnd.openxmlformats-officedocument.presentationml.slideLayout+xml"/>
  <Override PartName="/ppt/slides/slide53.xml" ContentType="application/vnd.openxmlformats-officedocument.presentationml.slide+xml"/>
  <Override PartName="/ppt/notesSlides/notesSlide8.xml" ContentType="application/vnd.openxmlformats-officedocument.presentationml.notesSlide+xml"/>
  <Override PartName="/ppt/slides/slide39.xml" ContentType="application/vnd.openxmlformats-officedocument.presentationml.slide+xml"/>
  <Override PartName="/ppt/theme/theme5.xml" ContentType="application/vnd.openxmlformats-officedocument.theme+xml"/>
  <Override PartName="/ppt/slideLayouts/slideLayout49.xml" ContentType="application/vnd.openxmlformats-officedocument.presentationml.slideLayout+xml"/>
  <Override PartName="/ppt/slides/slide52.xml" ContentType="application/vnd.openxmlformats-officedocument.presentationml.slide+xml"/>
  <Override PartName="/ppt/slideLayouts/slideLayout19.xml" ContentType="application/vnd.openxmlformats-officedocument.presentationml.slideLayout+xml"/>
  <Override PartName="/ppt/slideLayouts/slideLayout72.xml" ContentType="application/vnd.openxmlformats-officedocument.presentationml.slideLayout+xml"/>
  <Override PartName="/ppt/slides/slide34.xml" ContentType="application/vnd.openxmlformats-officedocument.presentationml.slide+xml"/>
  <Override PartName="/ppt/slideLayouts/slideLayout30.xml" ContentType="application/vnd.openxmlformats-officedocument.presentationml.slideLayout+xml"/>
  <Override PartName="/ppt/slideLayouts/slideLayout79.xml" ContentType="application/vnd.openxmlformats-officedocument.presentationml.slideLayout+xml"/>
  <Override PartName="/ppt/slideLayouts/slideLayout52.xml" ContentType="application/vnd.openxmlformats-officedocument.presentationml.slideLayout+xml"/>
  <Override PartName="/ppt/slides/slide51.xml" ContentType="application/vnd.openxmlformats-officedocument.presentationml.slide+xml"/>
  <Override PartName="/ppt/slides/slide64.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Layouts/slideLayout64.xml" ContentType="application/vnd.openxmlformats-officedocument.presentationml.slideLayout+xml"/>
  <Override PartName="/ppt/slideLayouts/slideLayout38.xml" ContentType="application/vnd.openxmlformats-officedocument.presentationml.slideLayout+xml"/>
  <Override PartName="/ppt/slides/slide38.xml" ContentType="application/vnd.openxmlformats-officedocument.presentationml.slide+xml"/>
  <Override PartName="/ppt/slideLayouts/slideLayout75.xml" ContentType="application/vnd.openxmlformats-officedocument.presentationml.slideLayout+xml"/>
  <Override PartName="/ppt/slideLayouts/slideLayout45.xml" ContentType="application/vnd.openxmlformats-officedocument.presentationml.slideLayout+xml"/>
  <Override PartName="/ppt/slides/slide19.xml" ContentType="application/vnd.openxmlformats-officedocument.presentationml.slide+xml"/>
  <Override PartName="/ppt/slides/slide63.xml" ContentType="application/vnd.openxmlformats-officedocument.presentationml.slide+xml"/>
  <Override PartName="/ppt/theme/theme4.xml" ContentType="application/vnd.openxmlformats-officedocument.theme+xml"/>
  <Override PartName="/ppt/slideLayouts/slideLayout78.xml" ContentType="application/vnd.openxmlformats-officedocument.presentationml.slideLayout+xml"/>
  <Override PartName="/ppt/notesMasters/notesMaster1.xml" ContentType="application/vnd.openxmlformats-officedocument.presentationml.notesMaster+xml"/>
  <Override PartName="/ppt/slides/slide5.xml" ContentType="application/vnd.openxmlformats-officedocument.presentationml.slide+xml"/>
  <Override PartName="/ppt/notesSlides/notesSlide3.xml" ContentType="application/vnd.openxmlformats-officedocument.presentationml.notesSlide+xml"/>
  <Override PartName="/ppt/slideLayouts/slideLayout81.xml" ContentType="application/vnd.openxmlformats-officedocument.presentationml.slideLayout+xml"/>
  <Override PartName="/ppt/slideMasters/slideMaster3.xml" ContentType="application/vnd.openxmlformats-officedocument.presentationml.slideMaster+xml"/>
  <Override PartName="/ppt/viewProps.xml" ContentType="application/vnd.openxmlformats-officedocument.presentationml.viewProps+xml"/>
  <Override PartName="/ppt/theme/theme7.xml" ContentType="application/vnd.openxmlformats-officedocument.theme+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83.xml" ContentType="application/vnd.openxmlformats-officedocument.presentationml.slideLayout+xml"/>
  <Override PartName="/ppt/slides/slide70.xml" ContentType="application/vnd.openxmlformats-officedocument.presentationml.slide+xml"/>
  <Override PartName="/ppt/slides/slide4.xml" ContentType="application/vnd.openxmlformats-officedocument.presentationml.slide+xml"/>
  <Override PartName="/ppt/notesSlides/notesSlide2.xml" ContentType="application/vnd.openxmlformats-officedocument.presentationml.notesSlide+xml"/>
  <Override PartName="/ppt/slideLayouts/slideLayout80.xml" ContentType="application/vnd.openxmlformats-officedocument.presentationml.slideLayout+xml"/>
  <Override PartName="/ppt/slides/slide2.xml" ContentType="application/vnd.openxmlformats-officedocument.presentationml.slide+xml"/>
  <Override PartName="/ppt/notesSlides/notesSlide4.xml" ContentType="application/vnd.openxmlformats-officedocument.presentationml.notesSlide+xml"/>
  <Override PartName="/ppt/slideLayouts/slideLayout86.xml" ContentType="application/vnd.openxmlformats-officedocument.presentationml.slideLayout+xml"/>
  <Override PartName="/ppt/slides/slide3.xml" ContentType="application/vnd.openxmlformats-officedocument.presentationml.slide+xml"/>
  <Override PartName="/ppt/notesSlides/notesSlide5.xml" ContentType="application/vnd.openxmlformats-officedocument.presentationml.notesSlide+xml"/>
  <Override PartName="/ppt/slideLayouts/slideLayout87.xml" ContentType="application/vnd.openxmlformats-officedocument.presentationml.slideLayout+xml"/>
  <Override PartName="/ppt/slideLayouts/slideLayout84.xml" ContentType="application/vnd.openxmlformats-officedocument.presentationml.slideLayout+xml"/>
  <Override PartName="/ppt/notesSlides/notesSlide6.xml" ContentType="application/vnd.openxmlformats-officedocument.presentationml.notesSlide+xml"/>
  <Override PartName="/ppt/slides/slide1.xml" ContentType="application/vnd.openxmlformats-officedocument.presentationml.slide+xml"/>
  <Override PartName="/ppt/notesSlides/notesSlide7.xml" ContentType="application/vnd.openxmlformats-officedocument.presentationml.notesSlide+xml"/>
  <Override PartName="/ppt/slideLayouts/slideLayout85.xml" ContentType="application/vnd.openxmlformats-officedocument.presentationml.slideLayout+xml"/>
  <Override PartName="/ppt/notesSlides/notesSlide9.xml" ContentType="application/vnd.openxmlformats-officedocument.presentationml.notesSlide+xml"/>
  <Override PartName="/ppt/slideLayouts/slideLayout57.xml" ContentType="application/vnd.openxmlformats-officedocument.presentationml.slideLayout+xml"/>
  <Override PartName="/ppt/presProps.xml" ContentType="application/vnd.openxmlformats-officedocument.presentationml.presProps+xml"/>
  <Override PartName="/ppt/slides/slide57.xml" ContentType="application/vnd.openxmlformats-officedocument.presentationml.slide+xml"/>
  <Override PartName="/ppt/presentation.xml" ContentType="application/vnd.openxmlformats-officedocument.presentationml.presentation.main+xml"/>
  <Override PartName="/ppt/revisionInfo.xml" ContentType="application/vnd.ms-powerpoint.revisioninfo+xml"/>
  <Override PartName="/ppt/slideLayouts/slideLayout90.xml" ContentType="application/vnd.openxmlformats-officedocument.presentationml.slideLayout+xml"/>
  <Override PartName="/ppt/slideLayouts/slideLayout41.xml" ContentType="application/vnd.openxmlformats-officedocument.presentationml.slideLayout+xml"/>
  <Override PartName="/ppt/slideLayouts/slideLayout21.xml" ContentType="application/vnd.openxmlformats-officedocument.presentationml.slideLayout+xml"/>
  <Override PartName="/ppt/slides/slide78.xml" ContentType="application/vnd.openxmlformats-officedocument.presentationml.slide+xml"/>
  <Override PartName="/ppt/slideLayouts/slideLayout62.xml" ContentType="application/vnd.openxmlformats-officedocument.presentationml.slideLayout+xml"/>
  <Override PartName="/ppt/slides/slide35.xml" ContentType="application/vnd.openxmlformats-officedocument.presentationml.slide+xml"/>
  <Override PartName="/ppt/slideLayouts/slideLayout31.xml" ContentType="application/vnd.openxmlformats-officedocument.presentationml.slideLayout+xml"/>
  <Override PartName="/ppt/slideLayouts/slideLayout6.xml" ContentType="application/vnd.openxmlformats-officedocument.presentationml.slideLayout+xml"/>
  <Override PartName="/ppt/slideLayouts/slideLayout91.xml" ContentType="application/vnd.openxmlformats-officedocument.presentationml.slideLayout+xml"/>
  <Override PartName="/ppt/slideLayouts/slideLayout96.xml" ContentType="application/vnd.openxmlformats-officedocument.presentationml.slideLayout+xml"/>
  <Override PartName="/ppt/slideMasters/slideMaster1.xml" ContentType="application/vnd.openxmlformats-officedocument.presentationml.slideMaster+xml"/>
  <Override PartName="/ppt/slideLayouts/slideLayout73.xml" ContentType="application/vnd.openxmlformats-officedocument.presentationml.slideLayout+xml"/>
  <Override PartName="/ppt/slideLayouts/slideLayout61.xml" ContentType="application/vnd.openxmlformats-officedocument.presentationml.slideLayout+xml"/>
  <Override PartName="/ppt/slideLayouts/slideLayout93.xml" ContentType="application/vnd.openxmlformats-officedocument.presentationml.slideLayout+xml"/>
  <Override PartName="/ppt/slides/slide20.xml" ContentType="application/vnd.openxmlformats-officedocument.presentationml.slide+xml"/>
  <Override PartName="/ppt/slides/slide10.xml" ContentType="application/vnd.openxmlformats-officedocument.presentationml.slide+xml"/>
  <Override PartName="/ppt/slideLayouts/slideLayout14.xml" ContentType="application/vnd.openxmlformats-officedocument.presentationml.slideLayout+xml"/>
  <Override PartName="/ppt/slides/slide21.xml" ContentType="application/vnd.openxmlformats-officedocument.presentationml.slide+xml"/>
  <Override PartName="/ppt/theme/theme1.xml" ContentType="application/vnd.openxmlformats-officedocument.theme+xml"/>
  <Override PartName="/ppt/slides/slide27.xml" ContentType="application/vnd.openxmlformats-officedocument.presentationml.slide+xml"/>
  <Override PartName="/ppt/slides/slide55.xml" ContentType="application/vnd.openxmlformats-officedocument.presentationml.slide+xml"/>
  <Override PartName="/ppt/slideLayouts/slideLayout46.xml" ContentType="application/vnd.openxmlformats-officedocument.presentationml.slideLayout+xml"/>
  <Override PartName="/ppt/slideLayouts/slideLayout59.xml" ContentType="application/vnd.openxmlformats-officedocument.presentationml.slideLayout+xml"/>
  <Override PartName="/ppt/slideLayouts/slideLayout5.xml" ContentType="application/vnd.openxmlformats-officedocument.presentationml.slideLayout+xml"/>
  <Override PartName="/ppt/slides/slide54.xml" ContentType="application/vnd.openxmlformats-officedocument.presentationml.slide+xml"/>
  <Override PartName="/ppt/slideLayouts/slideLayout74.xml" ContentType="application/vnd.openxmlformats-officedocument.presentationml.slideLayout+xml"/>
  <Override PartName="/ppt/slideLayouts/slideLayout1.xml" ContentType="application/vnd.openxmlformats-officedocument.presentationml.slideLayout+xml"/>
  <Override PartName="/ppt/slides/slide14.xml" ContentType="application/vnd.openxmlformats-officedocument.presentationml.slide+xml"/>
  <Override PartName="/ppt/slideLayouts/slideLayout10.xml" ContentType="application/vnd.openxmlformats-officedocument.presentationml.slideLayout+xml"/>
  <Override PartName="/ppt/slides/slide15.xml" ContentType="application/vnd.openxmlformats-officedocument.presentationml.slide+xml"/>
  <Override PartName="/ppt/slideLayouts/slideLayout11.xml" ContentType="application/vnd.openxmlformats-officedocument.presentationml.slideLayout+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7.xml" ContentType="application/vnd.openxmlformats-officedocument.presentationml.slide+xml"/>
  <Override PartName="/ppt/slideLayouts/slideLayout13.xml" ContentType="application/vnd.openxmlformats-officedocument.presentationml.slideLayout+xml"/>
  <Override PartName="/ppt/slides/slide11.xml" ContentType="application/vnd.openxmlformats-officedocument.presentationml.slide+xml"/>
  <Override PartName="/ppt/slideLayouts/slideLayout15.xml" ContentType="application/vnd.openxmlformats-officedocument.presentationml.slideLayout+xml"/>
  <Override PartName="/ppt/slides/slide12.xml" ContentType="application/vnd.openxmlformats-officedocument.presentationml.slide+xml"/>
  <Override PartName="/ppt/slideLayouts/slideLayout16.xml" ContentType="application/vnd.openxmlformats-officedocument.presentationml.slideLayout+xml"/>
  <Override PartName="/ppt/slides/slide13.xml" ContentType="application/vnd.openxmlformats-officedocument.presentationml.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s/slide28.xml" ContentType="application/vnd.openxmlformats-officedocument.presentationml.slide+xml"/>
  <Override PartName="/ppt/slideLayouts/slideLayout24.xml" ContentType="application/vnd.openxmlformats-officedocument.presentationml.slideLayout+xml"/>
  <Override PartName="/ppt/slides/slide29.xml" ContentType="application/vnd.openxmlformats-officedocument.presentationml.slid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s/slide25.xml" ContentType="application/vnd.openxmlformats-officedocument.presentationml.slide+xml"/>
  <Override PartName="/ppt/slideLayouts/slideLayout29.xml" ContentType="application/vnd.openxmlformats-officedocument.presentationml.slideLayout+xml"/>
  <Override PartName="/ppt/slides/slide36.xml" ContentType="application/vnd.openxmlformats-officedocument.presentationml.slide+xml"/>
  <Override PartName="/ppt/slideLayouts/slideLayout32.xml" ContentType="application/vnd.openxmlformats-officedocument.presentationml.slideLayout+xml"/>
  <Override PartName="/ppt/slides/slide37.xml" ContentType="application/vnd.openxmlformats-officedocument.presentationml.slide+xml"/>
  <Override PartName="/ppt/slideLayouts/slideLayout33.xml" ContentType="application/vnd.openxmlformats-officedocument.presentationml.slideLayout+xml"/>
  <Override PartName="/ppt/slides/slide30.xml" ContentType="application/vnd.openxmlformats-officedocument.presentationml.slide+xml"/>
  <Override PartName="/ppt/slideLayouts/slideLayout34.xml" ContentType="application/vnd.openxmlformats-officedocument.presentationml.slideLayout+xml"/>
  <Override PartName="/ppt/slides/slide31.xml" ContentType="application/vnd.openxmlformats-officedocument.presentationml.slide+xml"/>
  <Override PartName="/ppt/slideLayouts/slideLayout35.xml" ContentType="application/vnd.openxmlformats-officedocument.presentationml.slideLayout+xml"/>
  <Override PartName="/ppt/slides/slide32.xml" ContentType="application/vnd.openxmlformats-officedocument.presentationml.slide+xml"/>
  <Override PartName="/ppt/slideLayouts/slideLayout36.xml" ContentType="application/vnd.openxmlformats-officedocument.presentationml.slideLayout+xml"/>
  <Override PartName="/ppt/slides/slide33.xml" ContentType="application/vnd.openxmlformats-officedocument.presentationml.slide+xml"/>
  <Override PartName="/ppt/slideLayouts/slideLayout37.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8.xml" ContentType="application/vnd.openxmlformats-officedocument.presentationml.slideLayout+xml"/>
  <Override PartName="/ppt/slideLayouts/slideLayout60.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s/slide6.xml" ContentType="application/vnd.openxmlformats-officedocument.presentationml.slide+xml"/>
  <Override PartName="/ppt/slideLayouts/slideLayout82.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2.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s/slide81.xml" ContentType="application/vnd.openxmlformats-officedocument.presentationml.slide+xml"/>
  <Override PartName="/ppt/slideMasters/slideMaster2.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58.xml" ContentType="application/vnd.openxmlformats-officedocument.presentationml.slide+xml"/>
  <Override PartName="/ppt/slides/slide65.xml" ContentType="application/vnd.openxmlformats-officedocument.presentationml.slide+xml"/>
  <Override PartName="/ppt/slides/slide49.xml" ContentType="application/vnd.openxmlformats-officedocument.presentationml.slide+xml"/>
  <Override PartName="/ppt/slides/slide18.xml" ContentType="application/vnd.openxmlformats-officedocument.presentationml.slide+xml"/>
  <Override PartName="/ppt/slides/slide42.xml" ContentType="application/vnd.openxmlformats-officedocument.presentationml.slide+xml"/>
  <Override PartName="/ppt/slides/slide47.xml" ContentType="application/vnd.openxmlformats-officedocument.presentationml.slide+xml"/>
  <Override PartName="/ppt/slides/slide75.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8.xml" ContentType="application/vnd.openxmlformats-officedocument.presentationml.slide+xml"/>
  <Override PartName="/ppt/slides/slide50.xml" ContentType="application/vnd.openxmlformats-officedocument.presentationml.slide+xml"/>
  <Override PartName="/ppt/slides/slide56.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6.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theme/theme3.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1" r:id="rId5"/>
    <p:sldMasterId id="2147483674" r:id="rId6"/>
    <p:sldMasterId id="2147483680" r:id="rId7"/>
    <p:sldMasterId id="2147483682" r:id="rId8"/>
    <p:sldMasterId id="2147483716" r:id="rId9"/>
  </p:sldMasterIdLst>
  <p:notesMasterIdLst>
    <p:notesMasterId r:id="rId98"/>
  </p:notesMasterIdLst>
  <p:sldIdLst>
    <p:sldId id="256" r:id="rId10"/>
    <p:sldId id="276" r:id="rId11"/>
    <p:sldId id="258" r:id="rId12"/>
    <p:sldId id="257" r:id="rId13"/>
    <p:sldId id="350" r:id="rId14"/>
    <p:sldId id="351" r:id="rId15"/>
    <p:sldId id="300" r:id="rId16"/>
    <p:sldId id="352" r:id="rId17"/>
    <p:sldId id="278" r:id="rId18"/>
    <p:sldId id="279" r:id="rId19"/>
    <p:sldId id="280" r:id="rId20"/>
    <p:sldId id="281" r:id="rId21"/>
    <p:sldId id="261" r:id="rId22"/>
    <p:sldId id="262" r:id="rId23"/>
    <p:sldId id="263" r:id="rId24"/>
    <p:sldId id="264" r:id="rId25"/>
    <p:sldId id="282" r:id="rId26"/>
    <p:sldId id="271" r:id="rId27"/>
    <p:sldId id="265" r:id="rId28"/>
    <p:sldId id="275" r:id="rId29"/>
    <p:sldId id="274" r:id="rId30"/>
    <p:sldId id="269" r:id="rId31"/>
    <p:sldId id="270" r:id="rId32"/>
    <p:sldId id="272" r:id="rId33"/>
    <p:sldId id="273" r:id="rId34"/>
    <p:sldId id="353" r:id="rId35"/>
    <p:sldId id="293" r:id="rId36"/>
    <p:sldId id="294" r:id="rId37"/>
    <p:sldId id="295" r:id="rId38"/>
    <p:sldId id="296" r:id="rId39"/>
    <p:sldId id="297" r:id="rId40"/>
    <p:sldId id="298" r:id="rId41"/>
    <p:sldId id="354" r:id="rId42"/>
    <p:sldId id="284" r:id="rId43"/>
    <p:sldId id="285" r:id="rId44"/>
    <p:sldId id="286" r:id="rId45"/>
    <p:sldId id="287" r:id="rId46"/>
    <p:sldId id="288" r:id="rId47"/>
    <p:sldId id="289" r:id="rId48"/>
    <p:sldId id="290" r:id="rId49"/>
    <p:sldId id="301" r:id="rId50"/>
    <p:sldId id="302" r:id="rId51"/>
    <p:sldId id="303" r:id="rId52"/>
    <p:sldId id="304" r:id="rId53"/>
    <p:sldId id="308" r:id="rId54"/>
    <p:sldId id="309" r:id="rId55"/>
    <p:sldId id="310" r:id="rId56"/>
    <p:sldId id="311" r:id="rId57"/>
    <p:sldId id="312" r:id="rId58"/>
    <p:sldId id="314" r:id="rId59"/>
    <p:sldId id="317" r:id="rId60"/>
    <p:sldId id="320" r:id="rId61"/>
    <p:sldId id="321" r:id="rId62"/>
    <p:sldId id="322" r:id="rId63"/>
    <p:sldId id="323" r:id="rId64"/>
    <p:sldId id="324" r:id="rId65"/>
    <p:sldId id="325" r:id="rId66"/>
    <p:sldId id="363" r:id="rId67"/>
    <p:sldId id="364" r:id="rId68"/>
    <p:sldId id="365" r:id="rId69"/>
    <p:sldId id="366" r:id="rId70"/>
    <p:sldId id="367" r:id="rId71"/>
    <p:sldId id="368" r:id="rId72"/>
    <p:sldId id="369" r:id="rId73"/>
    <p:sldId id="370" r:id="rId74"/>
    <p:sldId id="326" r:id="rId75"/>
    <p:sldId id="371" r:id="rId76"/>
    <p:sldId id="356" r:id="rId77"/>
    <p:sldId id="337" r:id="rId78"/>
    <p:sldId id="338" r:id="rId79"/>
    <p:sldId id="339" r:id="rId80"/>
    <p:sldId id="340" r:id="rId81"/>
    <p:sldId id="341" r:id="rId82"/>
    <p:sldId id="342" r:id="rId83"/>
    <p:sldId id="343" r:id="rId84"/>
    <p:sldId id="357" r:id="rId85"/>
    <p:sldId id="344" r:id="rId86"/>
    <p:sldId id="345" r:id="rId87"/>
    <p:sldId id="346" r:id="rId88"/>
    <p:sldId id="347" r:id="rId89"/>
    <p:sldId id="362" r:id="rId90"/>
    <p:sldId id="313" r:id="rId91"/>
    <p:sldId id="349" r:id="rId92"/>
    <p:sldId id="359" r:id="rId93"/>
    <p:sldId id="358" r:id="rId94"/>
    <p:sldId id="360" r:id="rId95"/>
    <p:sldId id="259" r:id="rId96"/>
    <p:sldId id="361" r:id="rId97"/>
  </p:sldIdLst>
  <p:sldSz cx="18288000" cy="10287000"/>
  <p:notesSz cx="6858000" cy="9144000"/>
  <p:embeddedFontLst>
    <p:embeddedFont>
      <p:font typeface="ABC Oracle" panose="020B0604020202020204" charset="0"/>
      <p:regular r:id="rId99"/>
      <p:italic r:id="rId100"/>
    </p:embeddedFont>
    <p:embeddedFont>
      <p:font typeface="ABC Oracle 1" panose="020B0604020202020204" charset="0"/>
      <p:regular r:id="rId101"/>
    </p:embeddedFont>
    <p:embeddedFont>
      <p:font typeface="Cambria" panose="02040503050406030204" pitchFamily="18" charset="0"/>
      <p:regular r:id="rId102"/>
      <p:bold r:id="rId103"/>
      <p:italic r:id="rId104"/>
      <p:boldItalic r:id="rId105"/>
    </p:embeddedFont>
    <p:embeddedFont>
      <p:font typeface="Lucida Sans Unicode" panose="020B0602030504020204" pitchFamily="34" charset="0"/>
      <p:regular r:id="rId106"/>
    </p:embeddedFont>
    <p:embeddedFont>
      <p:font typeface="Trebuchet MS" panose="020B0603020202020204" pitchFamily="34" charset="0"/>
      <p:regular r:id="rId107"/>
      <p:bold r:id="rId108"/>
      <p:italic r:id="rId109"/>
      <p:boldItalic r:id="rId1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F60A06-65BE-4F7E-F0F9-A9A8CCC13BD4}" v="20" dt="2026-07-22T03:51:40.783"/>
    <p1510:client id="{5DF41E22-8335-4148-ADA7-E8D0B7BF6188}" v="28" dt="2026-07-22T03:47:34.221"/>
    <p1510:client id="{9C664CDB-4F8E-4335-89B1-FCBED7353397}" v="26" dt="2026-07-21T06:19:52.521"/>
    <p1510:client id="{DE4A4FC3-F616-E58A-9BBC-2D2EED2529C6}" v="22" dt="2026-07-22T07:12:12.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customXml" Target="../customXml/item4.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viewProps" Target="viewProps.xml"/><Relationship Id="rId16" Type="http://schemas.openxmlformats.org/officeDocument/2006/relationships/slide" Target="slides/slide7.xml"/><Relationship Id="rId107" Type="http://schemas.openxmlformats.org/officeDocument/2006/relationships/font" Target="fonts/font9.fntdata"/><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font" Target="fonts/font4.fntdata"/><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heme" Target="theme/theme1.xml"/><Relationship Id="rId118" Type="http://schemas.openxmlformats.org/officeDocument/2006/relationships/customXml" Target="../customXml/item5.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font" Target="fonts/font11.fntdata"/><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font" Target="fonts/font6.fntdata"/><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font" Target="fonts/font12.fntdata"/><Relationship Id="rId115" Type="http://schemas.microsoft.com/office/2016/11/relationships/changesInfo" Target="changesInfos/changesInfo1.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presProps" Target="presProps.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ana Woodward" userId="S::luanaw@actuaries.asn.au::e60ffc11-0670-4755-8ad7-e35efff17491" providerId="AD" clId="Web-{DE4A4FC3-F616-E58A-9BBC-2D2EED2529C6}"/>
    <pc:docChg chg="modSld">
      <pc:chgData name="Luana Woodward" userId="S::luanaw@actuaries.asn.au::e60ffc11-0670-4755-8ad7-e35efff17491" providerId="AD" clId="Web-{DE4A4FC3-F616-E58A-9BBC-2D2EED2529C6}" dt="2026-07-22T07:12:12.452" v="21"/>
      <pc:docMkLst>
        <pc:docMk/>
      </pc:docMkLst>
      <pc:sldChg chg="mod modShow">
        <pc:chgData name="Luana Woodward" userId="S::luanaw@actuaries.asn.au::e60ffc11-0670-4755-8ad7-e35efff17491" providerId="AD" clId="Web-{DE4A4FC3-F616-E58A-9BBC-2D2EED2529C6}" dt="2026-07-22T07:12:12.452" v="21"/>
        <pc:sldMkLst>
          <pc:docMk/>
          <pc:sldMk cId="1911186013" sldId="313"/>
        </pc:sldMkLst>
      </pc:sldChg>
      <pc:sldChg chg="mod modShow">
        <pc:chgData name="Luana Woodward" userId="S::luanaw@actuaries.asn.au::e60ffc11-0670-4755-8ad7-e35efff17491" providerId="AD" clId="Web-{DE4A4FC3-F616-E58A-9BBC-2D2EED2529C6}" dt="2026-07-22T07:11:31.154" v="20"/>
        <pc:sldMkLst>
          <pc:docMk/>
          <pc:sldMk cId="2058834397" sldId="347"/>
        </pc:sldMkLst>
      </pc:sldChg>
      <pc:sldChg chg="mod modShow">
        <pc:chgData name="Luana Woodward" userId="S::luanaw@actuaries.asn.au::e60ffc11-0670-4755-8ad7-e35efff17491" providerId="AD" clId="Web-{DE4A4FC3-F616-E58A-9BBC-2D2EED2529C6}" dt="2026-07-22T06:38:23.050" v="1"/>
        <pc:sldMkLst>
          <pc:docMk/>
          <pc:sldMk cId="2530832523" sldId="357"/>
        </pc:sldMkLst>
      </pc:sldChg>
      <pc:sldChg chg="mod modShow">
        <pc:chgData name="Luana Woodward" userId="S::luanaw@actuaries.asn.au::e60ffc11-0670-4755-8ad7-e35efff17491" providerId="AD" clId="Web-{DE4A4FC3-F616-E58A-9BBC-2D2EED2529C6}" dt="2026-07-22T06:38:25.472" v="2"/>
        <pc:sldMkLst>
          <pc:docMk/>
          <pc:sldMk cId="3910275029" sldId="362"/>
        </pc:sldMkLst>
      </pc:sldChg>
      <pc:sldChg chg="modSp">
        <pc:chgData name="Luana Woodward" userId="S::luanaw@actuaries.asn.au::e60ffc11-0670-4755-8ad7-e35efff17491" providerId="AD" clId="Web-{DE4A4FC3-F616-E58A-9BBC-2D2EED2529C6}" dt="2026-07-22T06:59:49.634" v="17" actId="20577"/>
        <pc:sldMkLst>
          <pc:docMk/>
          <pc:sldMk cId="2879273935" sldId="365"/>
        </pc:sldMkLst>
        <pc:spChg chg="mod">
          <ac:chgData name="Luana Woodward" userId="S::luanaw@actuaries.asn.au::e60ffc11-0670-4755-8ad7-e35efff17491" providerId="AD" clId="Web-{DE4A4FC3-F616-E58A-9BBC-2D2EED2529C6}" dt="2026-07-22T06:59:49.634" v="17" actId="20577"/>
          <ac:spMkLst>
            <pc:docMk/>
            <pc:sldMk cId="2879273935" sldId="365"/>
            <ac:spMk id="12" creationId="{7FDF4794-276C-1CD4-09A9-9B36B8DB6E88}"/>
          </ac:spMkLst>
        </pc:spChg>
        <pc:spChg chg="mod">
          <ac:chgData name="Luana Woodward" userId="S::luanaw@actuaries.asn.au::e60ffc11-0670-4755-8ad7-e35efff17491" providerId="AD" clId="Web-{DE4A4FC3-F616-E58A-9BBC-2D2EED2529C6}" dt="2026-07-22T06:59:28.665" v="9" actId="20577"/>
          <ac:spMkLst>
            <pc:docMk/>
            <pc:sldMk cId="2879273935" sldId="365"/>
            <ac:spMk id="13" creationId="{58B2370C-8DEE-C6C5-3DE9-5ED8E982585D}"/>
          </ac:spMkLst>
        </pc:spChg>
        <pc:spChg chg="mod">
          <ac:chgData name="Luana Woodward" userId="S::luanaw@actuaries.asn.au::e60ffc11-0670-4755-8ad7-e35efff17491" providerId="AD" clId="Web-{DE4A4FC3-F616-E58A-9BBC-2D2EED2529C6}" dt="2026-07-22T06:59:41.415" v="13" actId="20577"/>
          <ac:spMkLst>
            <pc:docMk/>
            <pc:sldMk cId="2879273935" sldId="365"/>
            <ac:spMk id="16" creationId="{31EEC596-1C62-2EED-2756-7261B723459E}"/>
          </ac:spMkLst>
        </pc:spChg>
      </pc:sldChg>
    </pc:docChg>
  </pc:docChgLst>
  <pc:docChgLst>
    <pc:chgData name="Sam Ninness" userId="6db8227b-25e7-47cc-aa7b-731bae708086" providerId="ADAL" clId="{E3FA1D26-4674-4C08-B088-1A23ED08A1CA}"/>
    <pc:docChg chg="delSld">
      <pc:chgData name="Sam Ninness" userId="6db8227b-25e7-47cc-aa7b-731bae708086" providerId="ADAL" clId="{E3FA1D26-4674-4C08-B088-1A23ED08A1CA}" dt="2026-07-22T04:44:52.321" v="1" actId="47"/>
      <pc:docMkLst>
        <pc:docMk/>
      </pc:docMkLst>
      <pc:sldChg chg="del">
        <pc:chgData name="Sam Ninness" userId="6db8227b-25e7-47cc-aa7b-731bae708086" providerId="ADAL" clId="{E3FA1D26-4674-4C08-B088-1A23ED08A1CA}" dt="2026-07-22T04:44:52.321" v="1" actId="47"/>
        <pc:sldMkLst>
          <pc:docMk/>
          <pc:sldMk cId="2681051774" sldId="315"/>
        </pc:sldMkLst>
      </pc:sldChg>
      <pc:sldChg chg="del">
        <pc:chgData name="Sam Ninness" userId="6db8227b-25e7-47cc-aa7b-731bae708086" providerId="ADAL" clId="{E3FA1D26-4674-4C08-B088-1A23ED08A1CA}" dt="2026-07-22T04:44:52.321" v="1" actId="47"/>
        <pc:sldMkLst>
          <pc:docMk/>
          <pc:sldMk cId="219869242" sldId="316"/>
        </pc:sldMkLst>
      </pc:sldChg>
      <pc:sldChg chg="del">
        <pc:chgData name="Sam Ninness" userId="6db8227b-25e7-47cc-aa7b-731bae708086" providerId="ADAL" clId="{E3FA1D26-4674-4C08-B088-1A23ED08A1CA}" dt="2026-07-22T04:44:44.968" v="0" actId="47"/>
        <pc:sldMkLst>
          <pc:docMk/>
          <pc:sldMk cId="3581561942" sldId="355"/>
        </pc:sldMkLst>
      </pc:sldChg>
    </pc:docChg>
  </pc:docChgLst>
  <pc:docChgLst>
    <pc:chgData name="Luana Woodward" userId="S::luanaw@actuaries.asn.au::e60ffc11-0670-4755-8ad7-e35efff17491" providerId="AD" clId="Web-{41F60A06-65BE-4F7E-F0F9-A9A8CCC13BD4}"/>
    <pc:docChg chg="addSld delSld">
      <pc:chgData name="Luana Woodward" userId="S::luanaw@actuaries.asn.au::e60ffc11-0670-4755-8ad7-e35efff17491" providerId="AD" clId="Web-{41F60A06-65BE-4F7E-F0F9-A9A8CCC13BD4}" dt="2026-07-22T03:51:40.783" v="19"/>
      <pc:docMkLst>
        <pc:docMk/>
      </pc:docMkLst>
      <pc:sldChg chg="add">
        <pc:chgData name="Luana Woodward" userId="S::luanaw@actuaries.asn.au::e60ffc11-0670-4755-8ad7-e35efff17491" providerId="AD" clId="Web-{41F60A06-65BE-4F7E-F0F9-A9A8CCC13BD4}" dt="2026-07-22T03:51:40.736" v="18"/>
        <pc:sldMkLst>
          <pc:docMk/>
          <pc:sldMk cId="1404869434" sldId="326"/>
        </pc:sldMkLst>
      </pc:sldChg>
      <pc:sldChg chg="del">
        <pc:chgData name="Luana Woodward" userId="S::luanaw@actuaries.asn.au::e60ffc11-0670-4755-8ad7-e35efff17491" providerId="AD" clId="Web-{41F60A06-65BE-4F7E-F0F9-A9A8CCC13BD4}" dt="2026-07-22T03:51:15.533" v="9"/>
        <pc:sldMkLst>
          <pc:docMk/>
          <pc:sldMk cId="1755705440" sldId="326"/>
        </pc:sldMkLst>
      </pc:sldChg>
      <pc:sldChg chg="del">
        <pc:chgData name="Luana Woodward" userId="S::luanaw@actuaries.asn.au::e60ffc11-0670-4755-8ad7-e35efff17491" providerId="AD" clId="Web-{41F60A06-65BE-4F7E-F0F9-A9A8CCC13BD4}" dt="2026-07-22T03:51:15.533" v="8"/>
        <pc:sldMkLst>
          <pc:docMk/>
          <pc:sldMk cId="238035119" sldId="327"/>
        </pc:sldMkLst>
      </pc:sldChg>
      <pc:sldChg chg="del">
        <pc:chgData name="Luana Woodward" userId="S::luanaw@actuaries.asn.au::e60ffc11-0670-4755-8ad7-e35efff17491" providerId="AD" clId="Web-{41F60A06-65BE-4F7E-F0F9-A9A8CCC13BD4}" dt="2026-07-22T03:51:15.533" v="7"/>
        <pc:sldMkLst>
          <pc:docMk/>
          <pc:sldMk cId="2879273935" sldId="328"/>
        </pc:sldMkLst>
      </pc:sldChg>
      <pc:sldChg chg="del">
        <pc:chgData name="Luana Woodward" userId="S::luanaw@actuaries.asn.au::e60ffc11-0670-4755-8ad7-e35efff17491" providerId="AD" clId="Web-{41F60A06-65BE-4F7E-F0F9-A9A8CCC13BD4}" dt="2026-07-22T03:51:15.533" v="6"/>
        <pc:sldMkLst>
          <pc:docMk/>
          <pc:sldMk cId="2967100906" sldId="329"/>
        </pc:sldMkLst>
      </pc:sldChg>
      <pc:sldChg chg="del">
        <pc:chgData name="Luana Woodward" userId="S::luanaw@actuaries.asn.au::e60ffc11-0670-4755-8ad7-e35efff17491" providerId="AD" clId="Web-{41F60A06-65BE-4F7E-F0F9-A9A8CCC13BD4}" dt="2026-07-22T03:51:15.533" v="5"/>
        <pc:sldMkLst>
          <pc:docMk/>
          <pc:sldMk cId="3280707976" sldId="330"/>
        </pc:sldMkLst>
      </pc:sldChg>
      <pc:sldChg chg="del">
        <pc:chgData name="Luana Woodward" userId="S::luanaw@actuaries.asn.au::e60ffc11-0670-4755-8ad7-e35efff17491" providerId="AD" clId="Web-{41F60A06-65BE-4F7E-F0F9-A9A8CCC13BD4}" dt="2026-07-22T03:51:15.517" v="4"/>
        <pc:sldMkLst>
          <pc:docMk/>
          <pc:sldMk cId="2904242209" sldId="331"/>
        </pc:sldMkLst>
      </pc:sldChg>
      <pc:sldChg chg="del">
        <pc:chgData name="Luana Woodward" userId="S::luanaw@actuaries.asn.au::e60ffc11-0670-4755-8ad7-e35efff17491" providerId="AD" clId="Web-{41F60A06-65BE-4F7E-F0F9-A9A8CCC13BD4}" dt="2026-07-22T03:51:15.517" v="3"/>
        <pc:sldMkLst>
          <pc:docMk/>
          <pc:sldMk cId="3991689597" sldId="332"/>
        </pc:sldMkLst>
      </pc:sldChg>
      <pc:sldChg chg="del">
        <pc:chgData name="Luana Woodward" userId="S::luanaw@actuaries.asn.au::e60ffc11-0670-4755-8ad7-e35efff17491" providerId="AD" clId="Web-{41F60A06-65BE-4F7E-F0F9-A9A8CCC13BD4}" dt="2026-07-22T03:51:15.517" v="2"/>
        <pc:sldMkLst>
          <pc:docMk/>
          <pc:sldMk cId="677491483" sldId="333"/>
        </pc:sldMkLst>
      </pc:sldChg>
      <pc:sldChg chg="del">
        <pc:chgData name="Luana Woodward" userId="S::luanaw@actuaries.asn.au::e60ffc11-0670-4755-8ad7-e35efff17491" providerId="AD" clId="Web-{41F60A06-65BE-4F7E-F0F9-A9A8CCC13BD4}" dt="2026-07-22T03:51:15.517" v="1"/>
        <pc:sldMkLst>
          <pc:docMk/>
          <pc:sldMk cId="1404869434" sldId="334"/>
        </pc:sldMkLst>
      </pc:sldChg>
      <pc:sldChg chg="del">
        <pc:chgData name="Luana Woodward" userId="S::luanaw@actuaries.asn.au::e60ffc11-0670-4755-8ad7-e35efff17491" providerId="AD" clId="Web-{41F60A06-65BE-4F7E-F0F9-A9A8CCC13BD4}" dt="2026-07-22T03:51:15.517" v="0"/>
        <pc:sldMkLst>
          <pc:docMk/>
          <pc:sldMk cId="2784691085" sldId="335"/>
        </pc:sldMkLst>
      </pc:sldChg>
      <pc:sldChg chg="add">
        <pc:chgData name="Luana Woodward" userId="S::luanaw@actuaries.asn.au::e60ffc11-0670-4755-8ad7-e35efff17491" providerId="AD" clId="Web-{41F60A06-65BE-4F7E-F0F9-A9A8CCC13BD4}" dt="2026-07-22T03:51:39.611" v="10"/>
        <pc:sldMkLst>
          <pc:docMk/>
          <pc:sldMk cId="1755705440" sldId="363"/>
        </pc:sldMkLst>
      </pc:sldChg>
      <pc:sldChg chg="add">
        <pc:chgData name="Luana Woodward" userId="S::luanaw@actuaries.asn.au::e60ffc11-0670-4755-8ad7-e35efff17491" providerId="AD" clId="Web-{41F60A06-65BE-4F7E-F0F9-A9A8CCC13BD4}" dt="2026-07-22T03:51:39.986" v="11"/>
        <pc:sldMkLst>
          <pc:docMk/>
          <pc:sldMk cId="238035119" sldId="364"/>
        </pc:sldMkLst>
      </pc:sldChg>
      <pc:sldChg chg="add">
        <pc:chgData name="Luana Woodward" userId="S::luanaw@actuaries.asn.au::e60ffc11-0670-4755-8ad7-e35efff17491" providerId="AD" clId="Web-{41F60A06-65BE-4F7E-F0F9-A9A8CCC13BD4}" dt="2026-07-22T03:51:40.127" v="12"/>
        <pc:sldMkLst>
          <pc:docMk/>
          <pc:sldMk cId="2879273935" sldId="365"/>
        </pc:sldMkLst>
      </pc:sldChg>
      <pc:sldChg chg="add">
        <pc:chgData name="Luana Woodward" userId="S::luanaw@actuaries.asn.au::e60ffc11-0670-4755-8ad7-e35efff17491" providerId="AD" clId="Web-{41F60A06-65BE-4F7E-F0F9-A9A8CCC13BD4}" dt="2026-07-22T03:51:40.190" v="13"/>
        <pc:sldMkLst>
          <pc:docMk/>
          <pc:sldMk cId="2967100906" sldId="366"/>
        </pc:sldMkLst>
      </pc:sldChg>
      <pc:sldChg chg="add">
        <pc:chgData name="Luana Woodward" userId="S::luanaw@actuaries.asn.au::e60ffc11-0670-4755-8ad7-e35efff17491" providerId="AD" clId="Web-{41F60A06-65BE-4F7E-F0F9-A9A8CCC13BD4}" dt="2026-07-22T03:51:40.268" v="14"/>
        <pc:sldMkLst>
          <pc:docMk/>
          <pc:sldMk cId="3280707976" sldId="367"/>
        </pc:sldMkLst>
      </pc:sldChg>
      <pc:sldChg chg="add">
        <pc:chgData name="Luana Woodward" userId="S::luanaw@actuaries.asn.au::e60ffc11-0670-4755-8ad7-e35efff17491" providerId="AD" clId="Web-{41F60A06-65BE-4F7E-F0F9-A9A8CCC13BD4}" dt="2026-07-22T03:51:40.440" v="15"/>
        <pc:sldMkLst>
          <pc:docMk/>
          <pc:sldMk cId="2904242209" sldId="368"/>
        </pc:sldMkLst>
      </pc:sldChg>
      <pc:sldChg chg="add">
        <pc:chgData name="Luana Woodward" userId="S::luanaw@actuaries.asn.au::e60ffc11-0670-4755-8ad7-e35efff17491" providerId="AD" clId="Web-{41F60A06-65BE-4F7E-F0F9-A9A8CCC13BD4}" dt="2026-07-22T03:51:40.502" v="16"/>
        <pc:sldMkLst>
          <pc:docMk/>
          <pc:sldMk cId="3991689597" sldId="369"/>
        </pc:sldMkLst>
      </pc:sldChg>
      <pc:sldChg chg="add">
        <pc:chgData name="Luana Woodward" userId="S::luanaw@actuaries.asn.au::e60ffc11-0670-4755-8ad7-e35efff17491" providerId="AD" clId="Web-{41F60A06-65BE-4F7E-F0F9-A9A8CCC13BD4}" dt="2026-07-22T03:51:40.627" v="17"/>
        <pc:sldMkLst>
          <pc:docMk/>
          <pc:sldMk cId="3689859467" sldId="370"/>
        </pc:sldMkLst>
      </pc:sldChg>
      <pc:sldChg chg="add">
        <pc:chgData name="Luana Woodward" userId="S::luanaw@actuaries.asn.au::e60ffc11-0670-4755-8ad7-e35efff17491" providerId="AD" clId="Web-{41F60A06-65BE-4F7E-F0F9-A9A8CCC13BD4}" dt="2026-07-22T03:51:40.783" v="19"/>
        <pc:sldMkLst>
          <pc:docMk/>
          <pc:sldMk cId="2784691085" sldId="37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7C2E6D-F5B8-4E47-9F16-5977F71704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2768813A-7215-45E4-8FE2-54859700B3A0}">
      <dgm:prSet/>
      <dgm:spPr/>
      <dgm:t>
        <a:bodyPr/>
        <a:lstStyle/>
        <a:p>
          <a:r>
            <a:rPr lang="en-US"/>
            <a:t>Reminding ourselves of our obligations drives better outcomes</a:t>
          </a:r>
          <a:endParaRPr lang="en-AU"/>
        </a:p>
      </dgm:t>
    </dgm:pt>
    <dgm:pt modelId="{98901F88-5BD1-4433-BC58-7506F9045A10}" type="parTrans" cxnId="{CD040F84-4FED-41F2-A7F4-173346E66CE9}">
      <dgm:prSet/>
      <dgm:spPr/>
      <dgm:t>
        <a:bodyPr/>
        <a:lstStyle/>
        <a:p>
          <a:endParaRPr lang="en-AU"/>
        </a:p>
      </dgm:t>
    </dgm:pt>
    <dgm:pt modelId="{68A382C3-3260-4D2E-AF9D-4F6F954390A0}" type="sibTrans" cxnId="{CD040F84-4FED-41F2-A7F4-173346E66CE9}">
      <dgm:prSet/>
      <dgm:spPr/>
      <dgm:t>
        <a:bodyPr/>
        <a:lstStyle/>
        <a:p>
          <a:endParaRPr lang="en-AU"/>
        </a:p>
      </dgm:t>
    </dgm:pt>
    <dgm:pt modelId="{95D6242D-E8BF-427A-8B68-7F6EF4F84257}">
      <dgm:prSet/>
      <dgm:spPr/>
      <dgm:t>
        <a:bodyPr/>
        <a:lstStyle/>
        <a:p>
          <a:r>
            <a:rPr lang="en-US"/>
            <a:t>Hearing and considering other perspectives</a:t>
          </a:r>
          <a:endParaRPr lang="en-AU"/>
        </a:p>
      </dgm:t>
    </dgm:pt>
    <dgm:pt modelId="{06A60425-D1EF-4311-868D-17A4A7A6EF02}" type="parTrans" cxnId="{B9D8B250-A963-466C-BD99-C03114D59910}">
      <dgm:prSet/>
      <dgm:spPr/>
      <dgm:t>
        <a:bodyPr/>
        <a:lstStyle/>
        <a:p>
          <a:endParaRPr lang="en-AU"/>
        </a:p>
      </dgm:t>
    </dgm:pt>
    <dgm:pt modelId="{74997F2E-5E16-426B-A6B1-A90E886B51EF}" type="sibTrans" cxnId="{B9D8B250-A963-466C-BD99-C03114D59910}">
      <dgm:prSet/>
      <dgm:spPr/>
      <dgm:t>
        <a:bodyPr/>
        <a:lstStyle/>
        <a:p>
          <a:endParaRPr lang="en-AU"/>
        </a:p>
      </dgm:t>
    </dgm:pt>
    <dgm:pt modelId="{7C6FAA5A-6EB5-4D50-89E5-D7414FC1366C}">
      <dgm:prSet/>
      <dgm:spPr/>
      <dgm:t>
        <a:bodyPr/>
        <a:lstStyle/>
        <a:p>
          <a:r>
            <a:rPr lang="en-AU"/>
            <a:t>Acting ethically is hard in the real world</a:t>
          </a:r>
        </a:p>
      </dgm:t>
    </dgm:pt>
    <dgm:pt modelId="{A89330A9-78C7-4240-A24D-9AFE1C5EB9E0}" type="parTrans" cxnId="{360AF430-AEE6-478D-A171-2353AA5C0479}">
      <dgm:prSet/>
      <dgm:spPr/>
      <dgm:t>
        <a:bodyPr/>
        <a:lstStyle/>
        <a:p>
          <a:endParaRPr lang="en-AU"/>
        </a:p>
      </dgm:t>
    </dgm:pt>
    <dgm:pt modelId="{324F6E3D-B5C3-42AB-8321-8477475641A6}" type="sibTrans" cxnId="{360AF430-AEE6-478D-A171-2353AA5C0479}">
      <dgm:prSet/>
      <dgm:spPr/>
      <dgm:t>
        <a:bodyPr/>
        <a:lstStyle/>
        <a:p>
          <a:endParaRPr lang="en-AU"/>
        </a:p>
      </dgm:t>
    </dgm:pt>
    <dgm:pt modelId="{7EDACA47-0ACD-4C9B-A0F7-D3BAE4A60459}" type="pres">
      <dgm:prSet presAssocID="{8A7C2E6D-F5B8-4E47-9F16-5977F71704C5}" presName="linear" presStyleCnt="0">
        <dgm:presLayoutVars>
          <dgm:animLvl val="lvl"/>
          <dgm:resizeHandles val="exact"/>
        </dgm:presLayoutVars>
      </dgm:prSet>
      <dgm:spPr/>
    </dgm:pt>
    <dgm:pt modelId="{F2E3E388-7113-4D26-A040-CEED3F1BACB5}" type="pres">
      <dgm:prSet presAssocID="{2768813A-7215-45E4-8FE2-54859700B3A0}" presName="parentText" presStyleLbl="node1" presStyleIdx="0" presStyleCnt="3">
        <dgm:presLayoutVars>
          <dgm:chMax val="0"/>
          <dgm:bulletEnabled val="1"/>
        </dgm:presLayoutVars>
      </dgm:prSet>
      <dgm:spPr/>
    </dgm:pt>
    <dgm:pt modelId="{3CB6DFBA-8EDF-4DD3-81D7-67555778B9C3}" type="pres">
      <dgm:prSet presAssocID="{68A382C3-3260-4D2E-AF9D-4F6F954390A0}" presName="spacer" presStyleCnt="0"/>
      <dgm:spPr/>
    </dgm:pt>
    <dgm:pt modelId="{DFAE8078-7EF6-4E16-84FE-0FB242C31389}" type="pres">
      <dgm:prSet presAssocID="{95D6242D-E8BF-427A-8B68-7F6EF4F84257}" presName="parentText" presStyleLbl="node1" presStyleIdx="1" presStyleCnt="3">
        <dgm:presLayoutVars>
          <dgm:chMax val="0"/>
          <dgm:bulletEnabled val="1"/>
        </dgm:presLayoutVars>
      </dgm:prSet>
      <dgm:spPr/>
    </dgm:pt>
    <dgm:pt modelId="{FD890D9D-C230-4E18-925C-3CD105D051B4}" type="pres">
      <dgm:prSet presAssocID="{74997F2E-5E16-426B-A6B1-A90E886B51EF}" presName="spacer" presStyleCnt="0"/>
      <dgm:spPr/>
    </dgm:pt>
    <dgm:pt modelId="{D9E67089-D561-4645-AD27-EE3153A6FE1A}" type="pres">
      <dgm:prSet presAssocID="{7C6FAA5A-6EB5-4D50-89E5-D7414FC1366C}" presName="parentText" presStyleLbl="node1" presStyleIdx="2" presStyleCnt="3">
        <dgm:presLayoutVars>
          <dgm:chMax val="0"/>
          <dgm:bulletEnabled val="1"/>
        </dgm:presLayoutVars>
      </dgm:prSet>
      <dgm:spPr/>
    </dgm:pt>
  </dgm:ptLst>
  <dgm:cxnLst>
    <dgm:cxn modelId="{360AF430-AEE6-478D-A171-2353AA5C0479}" srcId="{8A7C2E6D-F5B8-4E47-9F16-5977F71704C5}" destId="{7C6FAA5A-6EB5-4D50-89E5-D7414FC1366C}" srcOrd="2" destOrd="0" parTransId="{A89330A9-78C7-4240-A24D-9AFE1C5EB9E0}" sibTransId="{324F6E3D-B5C3-42AB-8321-8477475641A6}"/>
    <dgm:cxn modelId="{B9D8B250-A963-466C-BD99-C03114D59910}" srcId="{8A7C2E6D-F5B8-4E47-9F16-5977F71704C5}" destId="{95D6242D-E8BF-427A-8B68-7F6EF4F84257}" srcOrd="1" destOrd="0" parTransId="{06A60425-D1EF-4311-868D-17A4A7A6EF02}" sibTransId="{74997F2E-5E16-426B-A6B1-A90E886B51EF}"/>
    <dgm:cxn modelId="{6553AB55-2ED2-4EBD-AC9E-9A0653E5617E}" type="presOf" srcId="{2768813A-7215-45E4-8FE2-54859700B3A0}" destId="{F2E3E388-7113-4D26-A040-CEED3F1BACB5}" srcOrd="0" destOrd="0" presId="urn:microsoft.com/office/officeart/2005/8/layout/vList2"/>
    <dgm:cxn modelId="{CD040F84-4FED-41F2-A7F4-173346E66CE9}" srcId="{8A7C2E6D-F5B8-4E47-9F16-5977F71704C5}" destId="{2768813A-7215-45E4-8FE2-54859700B3A0}" srcOrd="0" destOrd="0" parTransId="{98901F88-5BD1-4433-BC58-7506F9045A10}" sibTransId="{68A382C3-3260-4D2E-AF9D-4F6F954390A0}"/>
    <dgm:cxn modelId="{55B74D86-D5C9-4D10-BF2A-1120A3C969B3}" type="presOf" srcId="{8A7C2E6D-F5B8-4E47-9F16-5977F71704C5}" destId="{7EDACA47-0ACD-4C9B-A0F7-D3BAE4A60459}" srcOrd="0" destOrd="0" presId="urn:microsoft.com/office/officeart/2005/8/layout/vList2"/>
    <dgm:cxn modelId="{3E1A1693-12CD-441F-A89A-27D70E33ADB7}" type="presOf" srcId="{95D6242D-E8BF-427A-8B68-7F6EF4F84257}" destId="{DFAE8078-7EF6-4E16-84FE-0FB242C31389}" srcOrd="0" destOrd="0" presId="urn:microsoft.com/office/officeart/2005/8/layout/vList2"/>
    <dgm:cxn modelId="{D7D2E4CE-8AC8-49F4-9221-7D6500A71FCD}" type="presOf" srcId="{7C6FAA5A-6EB5-4D50-89E5-D7414FC1366C}" destId="{D9E67089-D561-4645-AD27-EE3153A6FE1A}" srcOrd="0" destOrd="0" presId="urn:microsoft.com/office/officeart/2005/8/layout/vList2"/>
    <dgm:cxn modelId="{A0BDD259-B8A3-494B-8240-F7690CF03DB6}" type="presParOf" srcId="{7EDACA47-0ACD-4C9B-A0F7-D3BAE4A60459}" destId="{F2E3E388-7113-4D26-A040-CEED3F1BACB5}" srcOrd="0" destOrd="0" presId="urn:microsoft.com/office/officeart/2005/8/layout/vList2"/>
    <dgm:cxn modelId="{62CBF9B4-C6D9-4D64-8B4B-3C2E173F3D64}" type="presParOf" srcId="{7EDACA47-0ACD-4C9B-A0F7-D3BAE4A60459}" destId="{3CB6DFBA-8EDF-4DD3-81D7-67555778B9C3}" srcOrd="1" destOrd="0" presId="urn:microsoft.com/office/officeart/2005/8/layout/vList2"/>
    <dgm:cxn modelId="{1D7E7813-192E-42AF-BD1B-6B7727A3D209}" type="presParOf" srcId="{7EDACA47-0ACD-4C9B-A0F7-D3BAE4A60459}" destId="{DFAE8078-7EF6-4E16-84FE-0FB242C31389}" srcOrd="2" destOrd="0" presId="urn:microsoft.com/office/officeart/2005/8/layout/vList2"/>
    <dgm:cxn modelId="{261FCAFA-5935-4536-8FD4-96775ED70EE9}" type="presParOf" srcId="{7EDACA47-0ACD-4C9B-A0F7-D3BAE4A60459}" destId="{FD890D9D-C230-4E18-925C-3CD105D051B4}" srcOrd="3" destOrd="0" presId="urn:microsoft.com/office/officeart/2005/8/layout/vList2"/>
    <dgm:cxn modelId="{2BA3C4D6-2A97-43A2-8CCC-0E840AC38F3C}" type="presParOf" srcId="{7EDACA47-0ACD-4C9B-A0F7-D3BAE4A60459}" destId="{D9E67089-D561-4645-AD27-EE3153A6FE1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3E388-7113-4D26-A040-CEED3F1BACB5}">
      <dsp:nvSpPr>
        <dsp:cNvPr id="0" name=""/>
        <dsp:cNvSpPr/>
      </dsp:nvSpPr>
      <dsp:spPr>
        <a:xfrm>
          <a:off x="0" y="10903"/>
          <a:ext cx="15773400" cy="206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a:t>Reminding ourselves of our obligations drives better outcomes</a:t>
          </a:r>
          <a:endParaRPr lang="en-AU" sz="5200" kern="1200"/>
        </a:p>
      </dsp:txBody>
      <dsp:txXfrm>
        <a:off x="100979" y="111882"/>
        <a:ext cx="15571442" cy="1866602"/>
      </dsp:txXfrm>
    </dsp:sp>
    <dsp:sp modelId="{DFAE8078-7EF6-4E16-84FE-0FB242C31389}">
      <dsp:nvSpPr>
        <dsp:cNvPr id="0" name=""/>
        <dsp:cNvSpPr/>
      </dsp:nvSpPr>
      <dsp:spPr>
        <a:xfrm>
          <a:off x="0" y="2229223"/>
          <a:ext cx="15773400" cy="206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a:t>Hearing and considering other perspectives</a:t>
          </a:r>
          <a:endParaRPr lang="en-AU" sz="5200" kern="1200"/>
        </a:p>
      </dsp:txBody>
      <dsp:txXfrm>
        <a:off x="100979" y="2330202"/>
        <a:ext cx="15571442" cy="1866602"/>
      </dsp:txXfrm>
    </dsp:sp>
    <dsp:sp modelId="{D9E67089-D561-4645-AD27-EE3153A6FE1A}">
      <dsp:nvSpPr>
        <dsp:cNvPr id="0" name=""/>
        <dsp:cNvSpPr/>
      </dsp:nvSpPr>
      <dsp:spPr>
        <a:xfrm>
          <a:off x="0" y="4447543"/>
          <a:ext cx="15773400" cy="206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AU" sz="5200" kern="1200"/>
            <a:t>Acting ethically is hard in the real world</a:t>
          </a:r>
        </a:p>
      </dsp:txBody>
      <dsp:txXfrm>
        <a:off x="100979" y="4548522"/>
        <a:ext cx="15571442" cy="18666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C2B88-5D45-45F6-BFB7-9F2D53ECA9C7}" type="datetimeFigureOut">
              <a:rPr lang="en-AU" smtClean="0"/>
              <a:t>22/07/2026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F2047-097D-4BDB-B4F0-5761C6A73D1F}" type="slidenum">
              <a:rPr lang="en-AU" smtClean="0"/>
              <a:t>‹#›</a:t>
            </a:fld>
            <a:endParaRPr lang="en-AU"/>
          </a:p>
        </p:txBody>
      </p:sp>
    </p:spTree>
    <p:extLst>
      <p:ext uri="{BB962C8B-B14F-4D97-AF65-F5344CB8AC3E}">
        <p14:creationId xmlns:p14="http://schemas.microsoft.com/office/powerpoint/2010/main" val="1634519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577A1-C7F7-F033-D4C8-02164829C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E6A2A-8825-E713-D483-6B76D448A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3691B-1A2E-F60C-583D-959AAD31AB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9CD4B8-0084-CAD8-08AF-98120CB18F9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6753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0CE81-1B51-DE94-3127-9BC2B68AF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8E221-8C06-76C2-67D5-38443F60F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C3AB1-D890-2A4B-D8B7-D377B6FB3D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7F8148-1CEB-3B2E-A307-2ACAB7B5399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2332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SME - helps enormously – For example, there are many reasons why the ED metric would not generate a positive result (people finding other services, short time frame, lowish rates anyway). Likewise, significant evidence that distress scores will improve across different programs</a:t>
            </a:r>
          </a:p>
          <a:p>
            <a:endParaRPr lang="en-AU"/>
          </a:p>
          <a:p>
            <a:r>
              <a:rPr lang="en-AU"/>
              <a:t>Qual - Have surveys and qualitative work been asking the right questions (e.g. ‘has this helped’ is always pretty strong)? If yes, we cannot ignore completely</a:t>
            </a:r>
            <a:br>
              <a:rPr lang="en-AU"/>
            </a:br>
            <a:r>
              <a:rPr lang="en-AU"/>
              <a:t>What are the main decisions being made (e.g. to what extent is trial extension an option, vs shutting down or widespread rollout)</a:t>
            </a:r>
          </a:p>
          <a:p>
            <a:r>
              <a:rPr lang="en-AU"/>
              <a:t>How real are the uncertainties of impact (e.g. perhaps evidence for alternative is similarly weak)</a:t>
            </a:r>
          </a:p>
          <a:p>
            <a:endParaRPr lang="en-AU"/>
          </a:p>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A80CD-AE39-0C4B-A880-515F813E088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1708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80510-128F-F5DE-F6C9-59BA0A5BC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5CD4D-7FFB-E34B-078D-7F5E7D5CD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5D3CB-3AEC-6AA3-25A2-C172D4904043}"/>
              </a:ext>
            </a:extLst>
          </p:cNvPr>
          <p:cNvSpPr>
            <a:spLocks noGrp="1"/>
          </p:cNvSpPr>
          <p:nvPr>
            <p:ph type="body" idx="1"/>
          </p:nvPr>
        </p:nvSpPr>
        <p:spPr/>
        <p:txBody>
          <a:bodyPr/>
          <a:lstStyle/>
          <a:p>
            <a:pPr marL="285750" indent="-285750">
              <a:buFont typeface="Arial" panose="020B0604020202020204" pitchFamily="34" charset="0"/>
              <a:buChar char="•"/>
            </a:pPr>
            <a:r>
              <a:rPr lang="en-AU"/>
              <a:t>Public service professionalism – ‘frank and fearless advice’. Self-censorship is unhelpful</a:t>
            </a:r>
          </a:p>
          <a:p>
            <a:pPr marL="285750" indent="-285750">
              <a:buFont typeface="Arial" panose="020B0604020202020204" pitchFamily="34" charset="0"/>
              <a:buChar char="•"/>
            </a:pPr>
            <a:r>
              <a:rPr lang="en-AU"/>
              <a:t>Always need an appropriately clear presentation of limitations alongside numbers (otherwise people will trust the numbers too much).</a:t>
            </a:r>
          </a:p>
          <a:p>
            <a:pPr marL="285750" indent="-285750">
              <a:buFont typeface="Arial" panose="020B0604020202020204" pitchFamily="34" charset="0"/>
              <a:buChar char="•"/>
            </a:pPr>
            <a:r>
              <a:rPr lang="en-AU"/>
              <a:t>Need to be aware of the limitations of our subject matter expertise</a:t>
            </a:r>
          </a:p>
          <a:p>
            <a:pPr marL="285750" indent="-285750">
              <a:buFont typeface="Arial" panose="020B0604020202020204" pitchFamily="34" charset="0"/>
              <a:buChar char="•"/>
            </a:pPr>
            <a:r>
              <a:rPr lang="en-AU"/>
              <a:t>Cohorts and vulnerable populations – will some people disproportionately suffer based on particular advice/decisions</a:t>
            </a:r>
          </a:p>
          <a:p>
            <a:pPr marL="285750" indent="-285750">
              <a:buFont typeface="Arial" panose="020B0604020202020204" pitchFamily="34" charset="0"/>
              <a:buChar char="•"/>
            </a:pPr>
            <a:r>
              <a:rPr lang="en-AU"/>
              <a:t>We want to help those who need it, but there is also a duty to use taxpayer funds effectively. </a:t>
            </a:r>
          </a:p>
          <a:p>
            <a:pPr marL="285750" indent="-285750">
              <a:buFont typeface="Arial" panose="020B0604020202020204" pitchFamily="34" charset="0"/>
              <a:buChar char="•"/>
            </a:pPr>
            <a:r>
              <a:rPr lang="en-AU"/>
              <a:t>Self-reflection – to what extent do my personal beliefs/priors affect my interpretation of results</a:t>
            </a:r>
          </a:p>
        </p:txBody>
      </p:sp>
      <p:sp>
        <p:nvSpPr>
          <p:cNvPr id="4" name="Slide Number Placeholder 3">
            <a:extLst>
              <a:ext uri="{FF2B5EF4-FFF2-40B4-BE49-F238E27FC236}">
                <a16:creationId xmlns:a16="http://schemas.microsoft.com/office/drawing/2014/main" id="{4258A23C-FEAE-53EF-3636-D8ED2C0910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A80CD-AE39-0C4B-A880-515F813E088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07978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4B1493-3261-4389-A934-620D0594A66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770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eature Cop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3" y="353970"/>
            <a:ext cx="14706885" cy="6665391"/>
          </a:xfrm>
        </p:spPr>
        <p:txBody>
          <a:bodyPr/>
          <a:lstStyle>
            <a:lvl1pPr>
              <a:lnSpc>
                <a:spcPct val="100000"/>
              </a:lnSpc>
              <a:defRPr sz="5250" b="0" i="0">
                <a:solidFill>
                  <a:schemeClr val="tx1"/>
                </a:solidFill>
                <a:latin typeface="+mj-lt"/>
              </a:defRPr>
            </a:lvl1pPr>
          </a:lstStyle>
          <a:p>
            <a:r>
              <a:rPr lang="en-US"/>
              <a:t>Click to edit Master title style</a:t>
            </a:r>
            <a:endParaRPr lang="en-GB"/>
          </a:p>
        </p:txBody>
      </p:sp>
      <p:sp>
        <p:nvSpPr>
          <p:cNvPr id="3" name="Graphic 9">
            <a:extLst>
              <a:ext uri="{FF2B5EF4-FFF2-40B4-BE49-F238E27FC236}">
                <a16:creationId xmlns:a16="http://schemas.microsoft.com/office/drawing/2014/main" id="{9B1AB03E-57D3-D012-D1A8-49BD6BF75415}"/>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tx1"/>
          </a:solidFill>
          <a:ln w="9509" cap="flat">
            <a:noFill/>
            <a:prstDash val="solid"/>
            <a:miter/>
          </a:ln>
        </p:spPr>
        <p:txBody>
          <a:bodyPr rtlCol="0" anchor="ctr"/>
          <a:lstStyle/>
          <a:p>
            <a:endParaRPr lang="en-US" sz="2700"/>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2377536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14A4-AC9F-4637-6244-6930D80E90F8}"/>
              </a:ext>
            </a:extLst>
          </p:cNvPr>
          <p:cNvSpPr>
            <a:spLocks noGrp="1"/>
          </p:cNvSpPr>
          <p:nvPr>
            <p:ph type="ctrTitle"/>
          </p:nvPr>
        </p:nvSpPr>
        <p:spPr>
          <a:xfrm>
            <a:off x="752304" y="2980113"/>
            <a:ext cx="10407534" cy="2777361"/>
          </a:xfrm>
        </p:spPr>
        <p:txBody>
          <a:bodyPr anchor="b"/>
          <a:lstStyle>
            <a:lvl1pPr algn="l">
              <a:defRPr sz="9000">
                <a:solidFill>
                  <a:schemeClr val="bg1"/>
                </a:solidFill>
              </a:defRPr>
            </a:lvl1pPr>
          </a:lstStyle>
          <a:p>
            <a:r>
              <a:rPr lang="en-US"/>
              <a:t>Click to edit Master title style</a:t>
            </a:r>
            <a:endParaRPr lang="en-AU"/>
          </a:p>
        </p:txBody>
      </p:sp>
      <p:sp>
        <p:nvSpPr>
          <p:cNvPr id="3" name="Subtitle 2">
            <a:extLst>
              <a:ext uri="{FF2B5EF4-FFF2-40B4-BE49-F238E27FC236}">
                <a16:creationId xmlns:a16="http://schemas.microsoft.com/office/drawing/2014/main" id="{29239346-30DB-B9AD-74E8-A84C5B7B7A88}"/>
              </a:ext>
            </a:extLst>
          </p:cNvPr>
          <p:cNvSpPr>
            <a:spLocks noGrp="1"/>
          </p:cNvSpPr>
          <p:nvPr>
            <p:ph type="subTitle" idx="1"/>
          </p:nvPr>
        </p:nvSpPr>
        <p:spPr>
          <a:xfrm>
            <a:off x="752303" y="6001574"/>
            <a:ext cx="10407536" cy="1230500"/>
          </a:xfrm>
        </p:spPr>
        <p:txBody>
          <a:bodyPr/>
          <a:lstStyle>
            <a:lvl1pPr marL="0" indent="0" algn="l">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AU"/>
          </a:p>
        </p:txBody>
      </p:sp>
      <p:sp>
        <p:nvSpPr>
          <p:cNvPr id="4" name="Graphic 11">
            <a:extLst>
              <a:ext uri="{FF2B5EF4-FFF2-40B4-BE49-F238E27FC236}">
                <a16:creationId xmlns:a16="http://schemas.microsoft.com/office/drawing/2014/main" id="{B8E1D58E-AE97-DCB9-FD0F-C6DD1B87FF39}"/>
              </a:ext>
            </a:extLst>
          </p:cNvPr>
          <p:cNvSpPr/>
          <p:nvPr userDrawn="1"/>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sz="2700"/>
          </a:p>
        </p:txBody>
      </p:sp>
      <p:sp>
        <p:nvSpPr>
          <p:cNvPr id="5" name="Freeform 7">
            <a:extLst>
              <a:ext uri="{FF2B5EF4-FFF2-40B4-BE49-F238E27FC236}">
                <a16:creationId xmlns:a16="http://schemas.microsoft.com/office/drawing/2014/main" id="{F4987405-A2BC-723E-0F93-2C4D78B753BD}"/>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sz="2700"/>
          </a:p>
        </p:txBody>
      </p:sp>
    </p:spTree>
    <p:extLst>
      <p:ext uri="{BB962C8B-B14F-4D97-AF65-F5344CB8AC3E}">
        <p14:creationId xmlns:p14="http://schemas.microsoft.com/office/powerpoint/2010/main" val="1053912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639E-6CAB-68A6-B749-245AB3CBCE4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59BDCD7-BB99-B6E4-14B7-C313178BC6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734366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6E219-BB3C-964A-A2AF-7AA33015144E}"/>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A1589234-5196-93C9-ADD2-F78EC72D8E0C}"/>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21559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273E-2E05-BFBE-00F7-F35131A01D1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8D9CEC9-237E-3897-AE30-5A888D2EB69B}"/>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9628C45E-28F4-52ED-DAFD-4125C2E51DD9}"/>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95852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5828-32F7-2E42-1989-F1A548B347A7}"/>
              </a:ext>
            </a:extLst>
          </p:cNvPr>
          <p:cNvSpPr>
            <a:spLocks noGrp="1"/>
          </p:cNvSpPr>
          <p:nvPr>
            <p:ph type="title"/>
          </p:nvPr>
        </p:nvSpPr>
        <p:spPr>
          <a:xfrm>
            <a:off x="1259682" y="547688"/>
            <a:ext cx="15773400" cy="1988345"/>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E658AF6-0C44-E014-2989-2CA242005D5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B3016E38-F430-6305-0994-A228928EFA93}"/>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241D6C-308F-CCAC-3CD5-95D6AE0C7D32}"/>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831A13A-C7D2-25DE-A90B-D8BD06E48744}"/>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332628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C63B-6ECB-F40F-26C8-5FA3D85A191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13787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71694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63BF-E7D9-9109-0F24-7F1A3D1DEC1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4926CB8-67AD-93C3-12F6-A62349185077}"/>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83DFE7D-DD7A-1A8C-7850-BA4EAEE23F6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Tree>
    <p:extLst>
      <p:ext uri="{BB962C8B-B14F-4D97-AF65-F5344CB8AC3E}">
        <p14:creationId xmlns:p14="http://schemas.microsoft.com/office/powerpoint/2010/main" val="2052132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D85F-0EDD-3596-E530-7960AF7FA7B2}"/>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01A17FC-84D5-7C6F-495F-95EE71965F9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AU"/>
          </a:p>
        </p:txBody>
      </p:sp>
      <p:sp>
        <p:nvSpPr>
          <p:cNvPr id="4" name="Text Placeholder 3">
            <a:extLst>
              <a:ext uri="{FF2B5EF4-FFF2-40B4-BE49-F238E27FC236}">
                <a16:creationId xmlns:a16="http://schemas.microsoft.com/office/drawing/2014/main" id="{8C0858F4-8EA8-3C32-8327-C6A5DD21F01B}"/>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Tree>
    <p:extLst>
      <p:ext uri="{BB962C8B-B14F-4D97-AF65-F5344CB8AC3E}">
        <p14:creationId xmlns:p14="http://schemas.microsoft.com/office/powerpoint/2010/main" val="762888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1ECC4-0A2D-C6CD-082A-39977B3DD8F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76C71B5-4486-6775-947C-5B99326B42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929302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93F260-13A0-22EA-5929-AE2D8C453033}"/>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D360CAE-069F-91AF-628F-3DE2EDEEDD33}"/>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473761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hank you">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754717" y="4228910"/>
            <a:ext cx="9856976" cy="1170180"/>
          </a:xfrm>
        </p:spPr>
        <p:txBody>
          <a:bodyPr anchor="t" anchorCtr="0"/>
          <a:lstStyle>
            <a:lvl1pPr algn="l">
              <a:defRPr sz="4650" b="0" i="0">
                <a:solidFill>
                  <a:schemeClr val="bg1"/>
                </a:solidFill>
                <a:latin typeface="ABC Oracle Medium" panose="020B0504040202060203" pitchFamily="34" charset="77"/>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780748" y="5436861"/>
            <a:ext cx="9850128" cy="2397906"/>
          </a:xfrm>
        </p:spPr>
        <p:txBody>
          <a:bodyPr anchor="t" anchorCtr="0"/>
          <a:lstStyle>
            <a:lvl1pPr marL="0" indent="0" algn="l">
              <a:spcBef>
                <a:spcPts val="0"/>
              </a:spcBef>
              <a:spcAft>
                <a:spcPts val="0"/>
              </a:spcAft>
              <a:buNone/>
              <a:defRPr sz="21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GB"/>
          </a:p>
        </p:txBody>
      </p:sp>
      <p:sp>
        <p:nvSpPr>
          <p:cNvPr id="11" name="Graphic 9">
            <a:extLst>
              <a:ext uri="{FF2B5EF4-FFF2-40B4-BE49-F238E27FC236}">
                <a16:creationId xmlns:a16="http://schemas.microsoft.com/office/drawing/2014/main" id="{7C687F61-C361-715E-64E1-F940513FF331}"/>
              </a:ext>
            </a:extLst>
          </p:cNvPr>
          <p:cNvSpPr/>
          <p:nvPr/>
        </p:nvSpPr>
        <p:spPr>
          <a:xfrm>
            <a:off x="500456" y="448067"/>
            <a:ext cx="3356982" cy="2088455"/>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8384991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750205"/>
          </a:xfrm>
          <a:prstGeom prst="rect">
            <a:avLst/>
          </a:prstGeom>
        </p:spPr>
        <p:txBody>
          <a:bodyPr wrap="square" lIns="0" tIns="0" rIns="0" bIns="0">
            <a:spAutoFit/>
          </a:bodyPr>
          <a:lstStyle>
            <a:lvl1pPr>
              <a:defRPr sz="4875" b="0" i="0">
                <a:solidFill>
                  <a:srgbClr val="2E3C4E"/>
                </a:solidFill>
                <a:latin typeface="Lucida Sans Unicode"/>
                <a:cs typeface="Lucida Sans Unicode"/>
              </a:defRPr>
            </a:lvl1pPr>
          </a:lstStyle>
          <a:p>
            <a:endParaRPr/>
          </a:p>
        </p:txBody>
      </p:sp>
      <p:sp>
        <p:nvSpPr>
          <p:cNvPr id="3" name="Holder 3"/>
          <p:cNvSpPr>
            <a:spLocks noGrp="1"/>
          </p:cNvSpPr>
          <p:nvPr>
            <p:ph type="subTitle" idx="4"/>
          </p:nvPr>
        </p:nvSpPr>
        <p:spPr>
          <a:xfrm>
            <a:off x="2743200" y="5760720"/>
            <a:ext cx="12801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2172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73260" y="658321"/>
            <a:ext cx="16341477" cy="750205"/>
          </a:xfrm>
        </p:spPr>
        <p:txBody>
          <a:bodyPr lIns="0" tIns="0" rIns="0" bIns="0"/>
          <a:lstStyle>
            <a:lvl1pPr>
              <a:defRPr sz="4875" b="0" i="0">
                <a:solidFill>
                  <a:srgbClr val="2E3C4E"/>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97617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73260" y="658321"/>
            <a:ext cx="16341477" cy="750205"/>
          </a:xfrm>
        </p:spPr>
        <p:txBody>
          <a:bodyPr lIns="0" tIns="0" rIns="0" bIns="0"/>
          <a:lstStyle>
            <a:lvl1pPr>
              <a:defRPr sz="4875" b="0" i="0">
                <a:solidFill>
                  <a:srgbClr val="2E3C4E"/>
                </a:solidFill>
                <a:latin typeface="Lucida Sans Unicode"/>
                <a:cs typeface="Lucida Sans Unicode"/>
              </a:defRPr>
            </a:lvl1pPr>
          </a:lstStyle>
          <a:p>
            <a:endParaRPr/>
          </a:p>
        </p:txBody>
      </p:sp>
      <p:sp>
        <p:nvSpPr>
          <p:cNvPr id="3" name="Holder 3"/>
          <p:cNvSpPr>
            <a:spLocks noGrp="1"/>
          </p:cNvSpPr>
          <p:nvPr>
            <p:ph sz="half" idx="2"/>
          </p:nvPr>
        </p:nvSpPr>
        <p:spPr>
          <a:xfrm>
            <a:off x="914400" y="2366010"/>
            <a:ext cx="79552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095462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AF9F5"/>
          </a:solidFill>
        </p:spPr>
        <p:txBody>
          <a:bodyPr wrap="square" lIns="0" tIns="0" rIns="0" bIns="0" rtlCol="0"/>
          <a:lstStyle/>
          <a:p>
            <a:endParaRPr sz="2700"/>
          </a:p>
        </p:txBody>
      </p:sp>
      <p:pic>
        <p:nvPicPr>
          <p:cNvPr id="17" name="bg object 17"/>
          <p:cNvPicPr/>
          <p:nvPr/>
        </p:nvPicPr>
        <p:blipFill>
          <a:blip r:embed="rId2" cstate="print"/>
          <a:stretch>
            <a:fillRect/>
          </a:stretch>
        </p:blipFill>
        <p:spPr>
          <a:xfrm>
            <a:off x="1" y="1"/>
            <a:ext cx="6857999" cy="10286999"/>
          </a:xfrm>
          <a:prstGeom prst="rect">
            <a:avLst/>
          </a:prstGeom>
        </p:spPr>
      </p:pic>
      <p:sp>
        <p:nvSpPr>
          <p:cNvPr id="2" name="Holder 2"/>
          <p:cNvSpPr>
            <a:spLocks noGrp="1"/>
          </p:cNvSpPr>
          <p:nvPr>
            <p:ph type="title"/>
          </p:nvPr>
        </p:nvSpPr>
        <p:spPr>
          <a:xfrm>
            <a:off x="973260" y="658321"/>
            <a:ext cx="16341477" cy="750205"/>
          </a:xfrm>
        </p:spPr>
        <p:txBody>
          <a:bodyPr lIns="0" tIns="0" rIns="0" bIns="0"/>
          <a:lstStyle>
            <a:lvl1pPr>
              <a:defRPr sz="4875" b="0" i="0">
                <a:solidFill>
                  <a:srgbClr val="2E3C4E"/>
                </a:solidFill>
                <a:latin typeface="Lucida Sans Unicode"/>
                <a:cs typeface="Lucida Sans Unicod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643302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0608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82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2976005" y="5553537"/>
            <a:ext cx="9856976" cy="1170180"/>
          </a:xfrm>
        </p:spPr>
        <p:txBody>
          <a:bodyPr anchor="t" anchorCtr="0"/>
          <a:lstStyle>
            <a:lvl1pPr algn="l">
              <a:defRPr sz="52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3002036" y="6733305"/>
            <a:ext cx="9850128"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1" name="Graphic 9">
            <a:extLst>
              <a:ext uri="{FF2B5EF4-FFF2-40B4-BE49-F238E27FC236}">
                <a16:creationId xmlns:a16="http://schemas.microsoft.com/office/drawing/2014/main" id="{7C687F61-C361-715E-64E1-F940513FF331}"/>
              </a:ext>
            </a:extLst>
          </p:cNvPr>
          <p:cNvSpPr/>
          <p:nvPr/>
        </p:nvSpPr>
        <p:spPr>
          <a:xfrm>
            <a:off x="500456" y="448067"/>
            <a:ext cx="6348546" cy="3949575"/>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1964669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481666" y="429278"/>
            <a:ext cx="9856976" cy="1170180"/>
          </a:xfrm>
        </p:spPr>
        <p:txBody>
          <a:bodyPr anchor="t" anchorCtr="0"/>
          <a:lstStyle>
            <a:lvl1pPr algn="l">
              <a:defRPr sz="52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507696" y="1684202"/>
            <a:ext cx="9850128"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8" name="Freeform 17">
            <a:extLst>
              <a:ext uri="{FF2B5EF4-FFF2-40B4-BE49-F238E27FC236}">
                <a16:creationId xmlns:a16="http://schemas.microsoft.com/office/drawing/2014/main" id="{476D9EB4-DA8D-7007-E1F1-13594489E635}"/>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sz="2700"/>
          </a:p>
        </p:txBody>
      </p:sp>
      <p:sp>
        <p:nvSpPr>
          <p:cNvPr id="13" name="Graphic 11">
            <a:extLst>
              <a:ext uri="{FF2B5EF4-FFF2-40B4-BE49-F238E27FC236}">
                <a16:creationId xmlns:a16="http://schemas.microsoft.com/office/drawing/2014/main" id="{9A47DABB-6B23-B92F-2CE3-C72452A43FFC}"/>
              </a:ext>
            </a:extLst>
          </p:cNvPr>
          <p:cNvSpPr/>
          <p:nvPr/>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sz="2700"/>
          </a:p>
        </p:txBody>
      </p:sp>
    </p:spTree>
    <p:extLst>
      <p:ext uri="{BB962C8B-B14F-4D97-AF65-F5344CB8AC3E}">
        <p14:creationId xmlns:p14="http://schemas.microsoft.com/office/powerpoint/2010/main" val="1578773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bg1"/>
                </a:solidFill>
                <a:latin typeface="+mj-lt"/>
              </a:defRPr>
            </a:lvl1pPr>
          </a:lstStyle>
          <a:p>
            <a:r>
              <a:rPr lang="en-GB"/>
              <a:t>Click to edit Master title style</a:t>
            </a:r>
          </a:p>
        </p:txBody>
      </p:sp>
      <p:sp>
        <p:nvSpPr>
          <p:cNvPr id="6" name="Freeform 5">
            <a:extLst>
              <a:ext uri="{FF2B5EF4-FFF2-40B4-BE49-F238E27FC236}">
                <a16:creationId xmlns:a16="http://schemas.microsoft.com/office/drawing/2014/main" id="{D9883D46-8A8A-539B-4F87-C864BBE9A1FC}"/>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sz="2700"/>
          </a:p>
        </p:txBody>
      </p:sp>
      <p:sp>
        <p:nvSpPr>
          <p:cNvPr id="7" name="Picture Placeholder 20">
            <a:extLst>
              <a:ext uri="{FF2B5EF4-FFF2-40B4-BE49-F238E27FC236}">
                <a16:creationId xmlns:a16="http://schemas.microsoft.com/office/drawing/2014/main" id="{D2909ECF-720F-DB40-98FC-071C2A0D928E}"/>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10" name="Graphic 16">
            <a:extLst>
              <a:ext uri="{FF2B5EF4-FFF2-40B4-BE49-F238E27FC236}">
                <a16:creationId xmlns:a16="http://schemas.microsoft.com/office/drawing/2014/main" id="{348D57BA-ABBE-729C-59D1-961D617C7CE8}"/>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sz="2700"/>
          </a:p>
        </p:txBody>
      </p:sp>
    </p:spTree>
    <p:extLst>
      <p:ext uri="{BB962C8B-B14F-4D97-AF65-F5344CB8AC3E}">
        <p14:creationId xmlns:p14="http://schemas.microsoft.com/office/powerpoint/2010/main" val="920677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bg1"/>
                </a:solidFill>
                <a:latin typeface="+mj-lt"/>
              </a:defRPr>
            </a:lvl1pPr>
          </a:lstStyle>
          <a:p>
            <a:r>
              <a:rPr lang="en-GB"/>
              <a:t>Click to edit Master title style</a:t>
            </a:r>
          </a:p>
        </p:txBody>
      </p:sp>
      <p:sp>
        <p:nvSpPr>
          <p:cNvPr id="5" name="Graphic 11">
            <a:extLst>
              <a:ext uri="{FF2B5EF4-FFF2-40B4-BE49-F238E27FC236}">
                <a16:creationId xmlns:a16="http://schemas.microsoft.com/office/drawing/2014/main" id="{306EF912-77FF-EC72-7590-3D1604547AA0}"/>
              </a:ext>
            </a:extLst>
          </p:cNvPr>
          <p:cNvSpPr/>
          <p:nvPr userDrawn="1"/>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sz="2700"/>
          </a:p>
        </p:txBody>
      </p:sp>
      <p:sp>
        <p:nvSpPr>
          <p:cNvPr id="8" name="Freeform 7">
            <a:extLst>
              <a:ext uri="{FF2B5EF4-FFF2-40B4-BE49-F238E27FC236}">
                <a16:creationId xmlns:a16="http://schemas.microsoft.com/office/drawing/2014/main" id="{94FD21CF-524B-AB1F-E0AC-5C7A5BCD6430}"/>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507696" y="1684202"/>
            <a:ext cx="8704146"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Tree>
    <p:extLst>
      <p:ext uri="{BB962C8B-B14F-4D97-AF65-F5344CB8AC3E}">
        <p14:creationId xmlns:p14="http://schemas.microsoft.com/office/powerpoint/2010/main" val="37381957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accent1"/>
                </a:solidFill>
                <a:latin typeface="+mj-lt"/>
              </a:defRPr>
            </a:lvl1pPr>
          </a:lstStyle>
          <a:p>
            <a:r>
              <a:rPr lang="en-GB"/>
              <a:t>Click to edit Master title style</a:t>
            </a:r>
          </a:p>
        </p:txBody>
      </p:sp>
      <p:sp>
        <p:nvSpPr>
          <p:cNvPr id="5" name="Graphic 11">
            <a:extLst>
              <a:ext uri="{FF2B5EF4-FFF2-40B4-BE49-F238E27FC236}">
                <a16:creationId xmlns:a16="http://schemas.microsoft.com/office/drawing/2014/main" id="{306EF912-77FF-EC72-7590-3D1604547AA0}"/>
              </a:ext>
            </a:extLst>
          </p:cNvPr>
          <p:cNvSpPr/>
          <p:nvPr userDrawn="1"/>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accent1"/>
          </a:solidFill>
          <a:ln w="9525" cap="flat">
            <a:noFill/>
            <a:prstDash val="solid"/>
            <a:miter/>
          </a:ln>
        </p:spPr>
        <p:txBody>
          <a:bodyPr rtlCol="0" anchor="ctr"/>
          <a:lstStyle/>
          <a:p>
            <a:endParaRPr lang="en-US" sz="2700"/>
          </a:p>
        </p:txBody>
      </p:sp>
      <p:sp>
        <p:nvSpPr>
          <p:cNvPr id="8" name="Freeform 7">
            <a:extLst>
              <a:ext uri="{FF2B5EF4-FFF2-40B4-BE49-F238E27FC236}">
                <a16:creationId xmlns:a16="http://schemas.microsoft.com/office/drawing/2014/main" id="{94FD21CF-524B-AB1F-E0AC-5C7A5BCD6430}"/>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507696" y="1684202"/>
            <a:ext cx="8704146" cy="2397906"/>
          </a:xfrm>
        </p:spPr>
        <p:txBody>
          <a:bodyPr anchor="t" anchorCtr="0"/>
          <a:lstStyle>
            <a:lvl1pPr marL="0" indent="0" algn="l">
              <a:spcBef>
                <a:spcPts val="0"/>
              </a:spcBef>
              <a:spcAft>
                <a:spcPts val="0"/>
              </a:spcAft>
              <a:buNone/>
              <a:defRPr sz="3600">
                <a:solidFill>
                  <a:schemeClr val="accent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Tree>
    <p:extLst>
      <p:ext uri="{BB962C8B-B14F-4D97-AF65-F5344CB8AC3E}">
        <p14:creationId xmlns:p14="http://schemas.microsoft.com/office/powerpoint/2010/main" val="25174834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Section Title">
    <p:bg>
      <p:bgPr>
        <a:solidFill>
          <a:schemeClr val="bg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4FD21CF-524B-AB1F-E0AC-5C7A5BCD6430}"/>
              </a:ext>
            </a:extLst>
          </p:cNvPr>
          <p:cNvSpPr/>
          <p:nvPr userDrawn="1"/>
        </p:nvSpPr>
        <p:spPr>
          <a:xfrm>
            <a:off x="13142118" y="5143500"/>
            <a:ext cx="4679157" cy="4679157"/>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hasCustomPrompt="1"/>
          </p:nvPr>
        </p:nvSpPr>
        <p:spPr>
          <a:xfrm>
            <a:off x="507696" y="476251"/>
            <a:ext cx="7340904" cy="1804988"/>
          </a:xfrm>
        </p:spPr>
        <p:txBody>
          <a:bodyPr anchor="t" anchorCtr="0"/>
          <a:lstStyle>
            <a:lvl1pPr marL="0" indent="0" algn="l">
              <a:spcBef>
                <a:spcPts val="0"/>
              </a:spcBef>
              <a:spcAft>
                <a:spcPts val="0"/>
              </a:spcAft>
              <a:buNone/>
              <a:defRPr sz="3600">
                <a:solidFill>
                  <a:schemeClr val="accent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style</a:t>
            </a:r>
            <a:endParaRPr lang="en-GB"/>
          </a:p>
        </p:txBody>
      </p:sp>
      <p:sp>
        <p:nvSpPr>
          <p:cNvPr id="4" name="Text Placeholder 3">
            <a:extLst>
              <a:ext uri="{FF2B5EF4-FFF2-40B4-BE49-F238E27FC236}">
                <a16:creationId xmlns:a16="http://schemas.microsoft.com/office/drawing/2014/main" id="{0BC301C7-2523-C7ED-B26A-DE5C1E468FD2}"/>
              </a:ext>
            </a:extLst>
          </p:cNvPr>
          <p:cNvSpPr>
            <a:spLocks noGrp="1"/>
          </p:cNvSpPr>
          <p:nvPr>
            <p:ph type="body" sz="quarter" idx="10"/>
          </p:nvPr>
        </p:nvSpPr>
        <p:spPr>
          <a:xfrm>
            <a:off x="528638" y="2305050"/>
            <a:ext cx="7319963" cy="5676900"/>
          </a:xfrm>
        </p:spPr>
        <p:txBody>
          <a:bodyPr/>
          <a:lstStyle>
            <a:lvl1pPr>
              <a:defRPr sz="2700"/>
            </a:lvl1pPr>
            <a:lvl2pPr>
              <a:defRPr sz="2700"/>
            </a:lvl2pPr>
            <a:lvl3pPr>
              <a:defRPr sz="2700"/>
            </a:lvl3pPr>
            <a:lvl4pPr>
              <a:defRPr sz="2700"/>
            </a:lvl4pPr>
            <a:lvl5pPr>
              <a:defRPr sz="2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Text Placeholder 6">
            <a:extLst>
              <a:ext uri="{FF2B5EF4-FFF2-40B4-BE49-F238E27FC236}">
                <a16:creationId xmlns:a16="http://schemas.microsoft.com/office/drawing/2014/main" id="{FF0B35B9-2C9C-EDF9-AC02-52589F15FF3F}"/>
              </a:ext>
            </a:extLst>
          </p:cNvPr>
          <p:cNvSpPr>
            <a:spLocks noGrp="1"/>
          </p:cNvSpPr>
          <p:nvPr>
            <p:ph type="body" sz="quarter" idx="11"/>
          </p:nvPr>
        </p:nvSpPr>
        <p:spPr>
          <a:xfrm>
            <a:off x="9144001" y="2305051"/>
            <a:ext cx="8672513" cy="2671763"/>
          </a:xfrm>
        </p:spPr>
        <p:txBody>
          <a:bodyPr/>
          <a:lstStyle>
            <a:lvl1pPr>
              <a:defRPr sz="2700"/>
            </a:lvl1pPr>
            <a:lvl2pPr>
              <a:defRPr sz="2700"/>
            </a:lvl2pPr>
            <a:lvl3pPr>
              <a:defRPr sz="2700"/>
            </a:lvl3pPr>
            <a:lvl4pPr>
              <a:defRPr sz="2700"/>
            </a:lvl4pPr>
            <a:lvl5pPr>
              <a:defRPr sz="2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2" name="Text Placeholder 11">
            <a:extLst>
              <a:ext uri="{FF2B5EF4-FFF2-40B4-BE49-F238E27FC236}">
                <a16:creationId xmlns:a16="http://schemas.microsoft.com/office/drawing/2014/main" id="{9A19B47C-2370-E80E-657C-7A5DE3E15002}"/>
              </a:ext>
            </a:extLst>
          </p:cNvPr>
          <p:cNvSpPr>
            <a:spLocks noGrp="1"/>
          </p:cNvSpPr>
          <p:nvPr>
            <p:ph type="body" sz="quarter" idx="12"/>
          </p:nvPr>
        </p:nvSpPr>
        <p:spPr>
          <a:xfrm>
            <a:off x="9144001" y="476251"/>
            <a:ext cx="8672513" cy="1804988"/>
          </a:xfrm>
        </p:spPr>
        <p:txBody>
          <a:bodyPr/>
          <a:lstStyle>
            <a:lvl1pPr>
              <a:defRPr sz="3600">
                <a:solidFill>
                  <a:schemeClr val="accent1"/>
                </a:solidFill>
              </a:defRPr>
            </a:lvl1pPr>
          </a:lstStyle>
          <a:p>
            <a:pPr lvl="0"/>
            <a:r>
              <a:rPr lang="en-GB"/>
              <a:t>Click to edit Master text styles</a:t>
            </a:r>
          </a:p>
        </p:txBody>
      </p:sp>
      <p:sp>
        <p:nvSpPr>
          <p:cNvPr id="13" name="Graphic 16">
            <a:extLst>
              <a:ext uri="{FF2B5EF4-FFF2-40B4-BE49-F238E27FC236}">
                <a16:creationId xmlns:a16="http://schemas.microsoft.com/office/drawing/2014/main" id="{CDFED381-0D9D-C28C-AB6E-1466B2F1AC7C}"/>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accent1"/>
          </a:solidFill>
          <a:ln w="9499" cap="flat">
            <a:noFill/>
            <a:prstDash val="solid"/>
            <a:miter/>
          </a:ln>
        </p:spPr>
        <p:txBody>
          <a:bodyPr rtlCol="0" anchor="ctr"/>
          <a:lstStyle/>
          <a:p>
            <a:endParaRPr lang="en-US" sz="2700"/>
          </a:p>
        </p:txBody>
      </p:sp>
    </p:spTree>
    <p:extLst>
      <p:ext uri="{BB962C8B-B14F-4D97-AF65-F5344CB8AC3E}">
        <p14:creationId xmlns:p14="http://schemas.microsoft.com/office/powerpoint/2010/main" val="21785938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272393" y="410489"/>
            <a:ext cx="8548881" cy="8290427"/>
          </a:xfrm>
        </p:spPr>
        <p:txBody>
          <a:bodyPr/>
          <a:lstStyle>
            <a:lvl1pPr marL="0" indent="0">
              <a:spcBef>
                <a:spcPts val="0"/>
              </a:spcBef>
              <a:spcAft>
                <a:spcPts val="900"/>
              </a:spcAft>
              <a:tabLst>
                <a:tab pos="7589045" algn="l"/>
              </a:tabLst>
              <a:defRPr sz="3450">
                <a:solidFill>
                  <a:schemeClr val="tx1"/>
                </a:solidFill>
              </a:defRPr>
            </a:lvl1pPr>
            <a:lvl2pPr>
              <a:spcAft>
                <a:spcPts val="900"/>
              </a:spcAft>
              <a:defRPr sz="3450">
                <a:solidFill>
                  <a:schemeClr val="tx1"/>
                </a:solidFill>
              </a:defRPr>
            </a:lvl2pPr>
            <a:lvl3pPr>
              <a:spcAft>
                <a:spcPts val="900"/>
              </a:spcAft>
              <a:defRPr sz="3450">
                <a:solidFill>
                  <a:schemeClr val="tx1"/>
                </a:solidFill>
              </a:defRPr>
            </a:lvl3pPr>
            <a:lvl4pPr>
              <a:spcAft>
                <a:spcPts val="900"/>
              </a:spcAft>
              <a:defRPr sz="3450">
                <a:solidFill>
                  <a:schemeClr val="tx1"/>
                </a:solidFill>
              </a:defRPr>
            </a:lvl4pPr>
            <a:lvl5pPr>
              <a:spcAft>
                <a:spcPts val="900"/>
              </a:spcAft>
              <a:defRPr sz="34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p>
            <a:fld id="{741AFF56-1126-4107-9C02-BC0EFBF16431}" type="slidenum">
              <a:rPr lang="en-GB" smtClean="0"/>
              <a:t>‹#›</a:t>
            </a:fld>
            <a:endParaRPr lang="en-GB"/>
          </a:p>
        </p:txBody>
      </p:sp>
      <p:sp>
        <p:nvSpPr>
          <p:cNvPr id="12" name="Graphic 9">
            <a:extLst>
              <a:ext uri="{FF2B5EF4-FFF2-40B4-BE49-F238E27FC236}">
                <a16:creationId xmlns:a16="http://schemas.microsoft.com/office/drawing/2014/main" id="{DC6B46B2-5670-951A-34DC-520A5FFF8E92}"/>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008109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Section Titl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bg1"/>
                </a:solidFill>
              </a:defRPr>
            </a:lvl1pPr>
          </a:lstStyle>
          <a:p>
            <a:pPr lvl="0"/>
            <a:r>
              <a:rPr lang="en-GB"/>
              <a:t>#</a:t>
            </a:r>
            <a:endParaRPr lang="en-US"/>
          </a:p>
        </p:txBody>
      </p:sp>
      <p:sp>
        <p:nvSpPr>
          <p:cNvPr id="3" name="Graphic 9">
            <a:extLst>
              <a:ext uri="{FF2B5EF4-FFF2-40B4-BE49-F238E27FC236}">
                <a16:creationId xmlns:a16="http://schemas.microsoft.com/office/drawing/2014/main" id="{FD95AE31-F9A2-2287-C8A1-6679F283293F}"/>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7738016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Section Title">
    <p:bg>
      <p:bgRef idx="1001">
        <a:schemeClr val="bg2"/>
      </p:bgRef>
    </p:bg>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61B45E1C-48FB-6918-4A2B-20D3D904FAA1}"/>
              </a:ext>
            </a:extLst>
          </p:cNvPr>
          <p:cNvSpPr>
            <a:spLocks noGrp="1"/>
          </p:cNvSpPr>
          <p:nvPr>
            <p:ph type="pic" sz="quarter" idx="13"/>
          </p:nvPr>
        </p:nvSpPr>
        <p:spPr>
          <a:xfrm>
            <a:off x="0" y="0"/>
            <a:ext cx="9144000" cy="10287000"/>
          </a:xfrm>
          <a:solidFill>
            <a:schemeClr val="accent6"/>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1"/>
            <a:ext cx="8139117" cy="4015199"/>
          </a:xfrm>
        </p:spPr>
        <p:txBody>
          <a:bodyPr/>
          <a:lstStyle>
            <a:lvl1pPr>
              <a:defRPr sz="6300" b="0" i="0">
                <a:solidFill>
                  <a:schemeClr val="tx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tx1"/>
                </a:solidFill>
              </a:defRPr>
            </a:lvl1pPr>
          </a:lstStyle>
          <a:p>
            <a:pPr lvl="0"/>
            <a:r>
              <a:rPr lang="en-GB"/>
              <a:t>#</a:t>
            </a:r>
            <a:endParaRPr lang="en-US"/>
          </a:p>
        </p:txBody>
      </p:sp>
      <p:sp>
        <p:nvSpPr>
          <p:cNvPr id="14" name="Graphic 9">
            <a:extLst>
              <a:ext uri="{FF2B5EF4-FFF2-40B4-BE49-F238E27FC236}">
                <a16:creationId xmlns:a16="http://schemas.microsoft.com/office/drawing/2014/main" id="{A9EE2C1F-3EBE-5551-5E1A-A0CF2BFDBB64}"/>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892754101"/>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Section Title">
    <p:bg>
      <p:bgRef idx="1001">
        <a:schemeClr val="bg2"/>
      </p:bgRef>
    </p:bg>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61B45E1C-48FB-6918-4A2B-20D3D904FAA1}"/>
              </a:ext>
            </a:extLst>
          </p:cNvPr>
          <p:cNvSpPr>
            <a:spLocks noGrp="1"/>
          </p:cNvSpPr>
          <p:nvPr>
            <p:ph type="pic" sz="quarter" idx="13"/>
          </p:nvPr>
        </p:nvSpPr>
        <p:spPr>
          <a:xfrm>
            <a:off x="9144000" y="0"/>
            <a:ext cx="9144000" cy="10287000"/>
          </a:xfrm>
          <a:solidFill>
            <a:schemeClr val="accent6"/>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1"/>
            <a:ext cx="8139117" cy="4015199"/>
          </a:xfrm>
        </p:spPr>
        <p:txBody>
          <a:bodyPr/>
          <a:lstStyle>
            <a:lvl1pPr>
              <a:defRPr sz="6300" b="0" i="0">
                <a:solidFill>
                  <a:schemeClr val="tx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tx1"/>
                </a:solidFill>
              </a:defRPr>
            </a:lvl1pPr>
          </a:lstStyle>
          <a:p>
            <a:pPr lvl="0"/>
            <a:r>
              <a:rPr lang="en-GB"/>
              <a:t>#</a:t>
            </a:r>
            <a:endParaRPr lang="en-US"/>
          </a:p>
        </p:txBody>
      </p:sp>
      <p:sp>
        <p:nvSpPr>
          <p:cNvPr id="14" name="Graphic 9">
            <a:extLst>
              <a:ext uri="{FF2B5EF4-FFF2-40B4-BE49-F238E27FC236}">
                <a16:creationId xmlns:a16="http://schemas.microsoft.com/office/drawing/2014/main" id="{A9EE2C1F-3EBE-5551-5E1A-A0CF2BFDBB64}"/>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2281428668"/>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Section Title">
    <p:bg>
      <p:bgRef idx="1001">
        <a:schemeClr val="bg2"/>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02C4CAB-0D96-DB5D-FE32-4429B9383734}"/>
              </a:ext>
            </a:extLst>
          </p:cNvPr>
          <p:cNvSpPr>
            <a:spLocks noGrp="1"/>
          </p:cNvSpPr>
          <p:nvPr>
            <p:ph type="pic" sz="quarter" idx="11"/>
          </p:nvPr>
        </p:nvSpPr>
        <p:spPr>
          <a:xfrm>
            <a:off x="0" y="0"/>
            <a:ext cx="18288000" cy="10287000"/>
          </a:xfrm>
          <a:noFill/>
        </p:spPr>
        <p:txBody>
          <a:bodyPr/>
          <a:lstStyle/>
          <a:p>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bg1"/>
                </a:solidFill>
              </a:defRPr>
            </a:lvl1pPr>
          </a:lstStyle>
          <a:p>
            <a:pPr lvl="0"/>
            <a:r>
              <a:rPr lang="en-GB"/>
              <a:t>#</a:t>
            </a:r>
            <a:endParaRPr lang="en-US"/>
          </a:p>
        </p:txBody>
      </p:sp>
      <p:sp>
        <p:nvSpPr>
          <p:cNvPr id="10" name="Graphic 9">
            <a:extLst>
              <a:ext uri="{FF2B5EF4-FFF2-40B4-BE49-F238E27FC236}">
                <a16:creationId xmlns:a16="http://schemas.microsoft.com/office/drawing/2014/main" id="{E49B6B01-AB96-FBB0-A419-1D1C9081686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1607576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Feature Cop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3" y="353970"/>
            <a:ext cx="14706885" cy="6665391"/>
          </a:xfrm>
        </p:spPr>
        <p:txBody>
          <a:bodyPr/>
          <a:lstStyle>
            <a:lvl1pPr>
              <a:lnSpc>
                <a:spcPct val="100000"/>
              </a:lnSpc>
              <a:defRPr sz="5250" b="0" i="0">
                <a:solidFill>
                  <a:schemeClr val="tx1"/>
                </a:solidFill>
                <a:latin typeface="+mj-lt"/>
              </a:defRPr>
            </a:lvl1pPr>
          </a:lstStyle>
          <a:p>
            <a:r>
              <a:rPr lang="en-GB"/>
              <a:t>Click to edit Master title style</a:t>
            </a:r>
          </a:p>
        </p:txBody>
      </p:sp>
      <p:sp>
        <p:nvSpPr>
          <p:cNvPr id="3" name="Graphic 9">
            <a:extLst>
              <a:ext uri="{FF2B5EF4-FFF2-40B4-BE49-F238E27FC236}">
                <a16:creationId xmlns:a16="http://schemas.microsoft.com/office/drawing/2014/main" id="{9B1AB03E-57D3-D012-D1A8-49BD6BF75415}"/>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tx1"/>
          </a:solidFill>
          <a:ln w="9509" cap="flat">
            <a:noFill/>
            <a:prstDash val="solid"/>
            <a:miter/>
          </a:ln>
        </p:spPr>
        <p:txBody>
          <a:bodyPr rtlCol="0" anchor="ctr"/>
          <a:lstStyle/>
          <a:p>
            <a:endParaRPr lang="en-US" sz="2700"/>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6909990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378F8866-9DAD-2F19-71C0-40E571A05C88}"/>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sz="2700"/>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18" name="Graphic 16">
            <a:extLst>
              <a:ext uri="{FF2B5EF4-FFF2-40B4-BE49-F238E27FC236}">
                <a16:creationId xmlns:a16="http://schemas.microsoft.com/office/drawing/2014/main" id="{05D16763-91CF-A8AE-40FD-F33DB51DCF46}"/>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sz="2700"/>
          </a:p>
        </p:txBody>
      </p:sp>
      <p:sp>
        <p:nvSpPr>
          <p:cNvPr id="21" name="Picture Placeholder 20">
            <a:extLst>
              <a:ext uri="{FF2B5EF4-FFF2-40B4-BE49-F238E27FC236}">
                <a16:creationId xmlns:a16="http://schemas.microsoft.com/office/drawing/2014/main" id="{EB1CCA5B-9CF3-3D9F-2FAF-8ADCA0DD54D0}"/>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4" name="Text Placeholder 3">
            <a:extLst>
              <a:ext uri="{FF2B5EF4-FFF2-40B4-BE49-F238E27FC236}">
                <a16:creationId xmlns:a16="http://schemas.microsoft.com/office/drawing/2014/main" id="{6D784586-B896-60B2-EC86-B8CB28687EE4}"/>
              </a:ext>
            </a:extLst>
          </p:cNvPr>
          <p:cNvSpPr>
            <a:spLocks noGrp="1"/>
          </p:cNvSpPr>
          <p:nvPr>
            <p:ph type="body" sz="quarter" idx="11"/>
          </p:nvPr>
        </p:nvSpPr>
        <p:spPr>
          <a:xfrm>
            <a:off x="528638" y="2281238"/>
            <a:ext cx="7319963" cy="64234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19019987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Section Title">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378F8866-9DAD-2F19-71C0-40E571A05C88}"/>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accent1"/>
          </a:solidFill>
          <a:ln w="9525" cap="flat">
            <a:noFill/>
            <a:prstDash val="solid"/>
            <a:miter/>
          </a:ln>
        </p:spPr>
        <p:txBody>
          <a:bodyPr rtlCol="0" anchor="ctr"/>
          <a:lstStyle/>
          <a:p>
            <a:endParaRPr lang="en-US" sz="2700"/>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tx1"/>
                </a:solidFill>
                <a:latin typeface="+mj-lt"/>
              </a:defRPr>
            </a:lvl1pPr>
          </a:lstStyle>
          <a:p>
            <a:r>
              <a:rPr lang="en-GB"/>
              <a:t>Click to edit Master title style</a:t>
            </a:r>
          </a:p>
        </p:txBody>
      </p:sp>
      <p:sp>
        <p:nvSpPr>
          <p:cNvPr id="18" name="Graphic 16">
            <a:extLst>
              <a:ext uri="{FF2B5EF4-FFF2-40B4-BE49-F238E27FC236}">
                <a16:creationId xmlns:a16="http://schemas.microsoft.com/office/drawing/2014/main" id="{05D16763-91CF-A8AE-40FD-F33DB51DCF46}"/>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accent1"/>
          </a:solidFill>
          <a:ln w="9499" cap="flat">
            <a:noFill/>
            <a:prstDash val="solid"/>
            <a:miter/>
          </a:ln>
        </p:spPr>
        <p:txBody>
          <a:bodyPr rtlCol="0" anchor="ctr"/>
          <a:lstStyle/>
          <a:p>
            <a:endParaRPr lang="en-US" sz="2700"/>
          </a:p>
        </p:txBody>
      </p:sp>
      <p:sp>
        <p:nvSpPr>
          <p:cNvPr id="21" name="Picture Placeholder 20">
            <a:extLst>
              <a:ext uri="{FF2B5EF4-FFF2-40B4-BE49-F238E27FC236}">
                <a16:creationId xmlns:a16="http://schemas.microsoft.com/office/drawing/2014/main" id="{EB1CCA5B-9CF3-3D9F-2FAF-8ADCA0DD54D0}"/>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6"/>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4" name="Text Placeholder 3">
            <a:extLst>
              <a:ext uri="{FF2B5EF4-FFF2-40B4-BE49-F238E27FC236}">
                <a16:creationId xmlns:a16="http://schemas.microsoft.com/office/drawing/2014/main" id="{04BA662B-C5A0-FB7B-EA69-C38CBD46E587}"/>
              </a:ext>
            </a:extLst>
          </p:cNvPr>
          <p:cNvSpPr>
            <a:spLocks noGrp="1"/>
          </p:cNvSpPr>
          <p:nvPr>
            <p:ph type="body" sz="quarter" idx="11"/>
          </p:nvPr>
        </p:nvSpPr>
        <p:spPr>
          <a:xfrm>
            <a:off x="528638" y="2281238"/>
            <a:ext cx="7319963" cy="65698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24701082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eature Copy">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1"/>
            <a:ext cx="10698602" cy="4739099"/>
          </a:xfrm>
        </p:spPr>
        <p:txBody>
          <a:bodyPr/>
          <a:lstStyle>
            <a:lvl1pPr>
              <a:defRPr sz="6300" b="0" i="0">
                <a:solidFill>
                  <a:schemeClr val="bg1"/>
                </a:solidFill>
                <a:latin typeface="+mj-lt"/>
              </a:defRPr>
            </a:lvl1pPr>
          </a:lstStyle>
          <a:p>
            <a:r>
              <a:rPr lang="en-GB"/>
              <a:t>Click to edit Master title style</a:t>
            </a:r>
          </a:p>
        </p:txBody>
      </p:sp>
      <p:sp>
        <p:nvSpPr>
          <p:cNvPr id="3" name="Graphic 9">
            <a:extLst>
              <a:ext uri="{FF2B5EF4-FFF2-40B4-BE49-F238E27FC236}">
                <a16:creationId xmlns:a16="http://schemas.microsoft.com/office/drawing/2014/main" id="{9B1AB03E-57D3-D012-D1A8-49BD6BF75415}"/>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29802792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14400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001318"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7962957" cy="652700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6619013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8568646" y="830779"/>
            <a:ext cx="8632721" cy="8632721"/>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3" y="432584"/>
            <a:ext cx="8833524"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7438974" cy="6527007"/>
          </a:xfrm>
        </p:spPr>
        <p:txBody>
          <a:bodyPr/>
          <a:lstStyle>
            <a:lvl1pPr>
              <a:spcBef>
                <a:spcPts val="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7290534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977536" y="2239669"/>
            <a:ext cx="7223831" cy="7223831"/>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3" y="432584"/>
            <a:ext cx="8833524"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8795163" cy="6527007"/>
          </a:xfrm>
        </p:spPr>
        <p:txBody>
          <a:bodyPr/>
          <a:lstStyle>
            <a:lvl1pPr>
              <a:spcBef>
                <a:spcPts val="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6916008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14400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062958"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8024597" cy="29038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528638" y="5269707"/>
            <a:ext cx="8024598" cy="3007518"/>
          </a:xfrm>
        </p:spPr>
        <p:txBody>
          <a:bodyPr/>
          <a:lstStyle/>
          <a:p>
            <a:r>
              <a:rPr lang="en-GB"/>
              <a:t>Click icon to add table</a:t>
            </a:r>
            <a:endParaRPr lang="en-AU"/>
          </a:p>
        </p:txBody>
      </p:sp>
    </p:spTree>
    <p:extLst>
      <p:ext uri="{BB962C8B-B14F-4D97-AF65-F5344CB8AC3E}">
        <p14:creationId xmlns:p14="http://schemas.microsoft.com/office/powerpoint/2010/main" val="391387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9878604" y="432584"/>
            <a:ext cx="7955685"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878604" y="2239671"/>
            <a:ext cx="7947432"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9878606" y="6382994"/>
            <a:ext cx="7947432" cy="3007518"/>
          </a:xfrm>
        </p:spPr>
        <p:txBody>
          <a:bodyPr/>
          <a:lstStyle/>
          <a:p>
            <a:r>
              <a:rPr lang="en-GB"/>
              <a:t>Click icon to add table</a:t>
            </a:r>
            <a:endParaRPr lang="en-AU"/>
          </a:p>
        </p:txBody>
      </p:sp>
    </p:spTree>
    <p:extLst>
      <p:ext uri="{BB962C8B-B14F-4D97-AF65-F5344CB8AC3E}">
        <p14:creationId xmlns:p14="http://schemas.microsoft.com/office/powerpoint/2010/main" val="21936176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704346" y="750512"/>
            <a:ext cx="8640000" cy="8640000"/>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9878604" y="432584"/>
            <a:ext cx="7955685"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878604" y="2239671"/>
            <a:ext cx="7947432"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9878606" y="6382994"/>
            <a:ext cx="7947432" cy="3007518"/>
          </a:xfrm>
        </p:spPr>
        <p:txBody>
          <a:bodyPr/>
          <a:lstStyle/>
          <a:p>
            <a:r>
              <a:rPr lang="en-GB"/>
              <a:t>Click icon to add table</a:t>
            </a:r>
            <a:endParaRPr lang="en-AU"/>
          </a:p>
        </p:txBody>
      </p:sp>
    </p:spTree>
    <p:extLst>
      <p:ext uri="{BB962C8B-B14F-4D97-AF65-F5344CB8AC3E}">
        <p14:creationId xmlns:p14="http://schemas.microsoft.com/office/powerpoint/2010/main" val="9514018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704347" y="2281235"/>
            <a:ext cx="7109276" cy="7109276"/>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61964" y="432584"/>
            <a:ext cx="17372325" cy="95442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414535" y="2239671"/>
            <a:ext cx="9411501"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8414537" y="6382994"/>
            <a:ext cx="9411501" cy="3007518"/>
          </a:xfrm>
        </p:spPr>
        <p:txBody>
          <a:bodyPr/>
          <a:lstStyle/>
          <a:p>
            <a:r>
              <a:rPr lang="en-GB"/>
              <a:t>Click icon to add table</a:t>
            </a:r>
            <a:endParaRPr lang="en-AU"/>
          </a:p>
        </p:txBody>
      </p:sp>
    </p:spTree>
    <p:extLst>
      <p:ext uri="{BB962C8B-B14F-4D97-AF65-F5344CB8AC3E}">
        <p14:creationId xmlns:p14="http://schemas.microsoft.com/office/powerpoint/2010/main" val="41632328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10250148" y="432584"/>
            <a:ext cx="7571127"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0294706" y="2239671"/>
            <a:ext cx="7526568"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10294707" y="6382994"/>
            <a:ext cx="7526568" cy="3007518"/>
          </a:xfrm>
        </p:spPr>
        <p:txBody>
          <a:bodyPr/>
          <a:lstStyle/>
          <a:p>
            <a:r>
              <a:rPr lang="en-GB"/>
              <a:t>Click icon to add table</a:t>
            </a:r>
            <a:endParaRPr lang="en-AU"/>
          </a:p>
        </p:txBody>
      </p:sp>
    </p:spTree>
    <p:extLst>
      <p:ext uri="{BB962C8B-B14F-4D97-AF65-F5344CB8AC3E}">
        <p14:creationId xmlns:p14="http://schemas.microsoft.com/office/powerpoint/2010/main" val="13010709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AB34E-7ECB-9208-D371-2A6959C1226F}"/>
              </a:ext>
            </a:extLst>
          </p:cNvPr>
          <p:cNvSpPr>
            <a:spLocks noGrp="1"/>
          </p:cNvSpPr>
          <p:nvPr>
            <p:ph type="title"/>
          </p:nvPr>
        </p:nvSpPr>
        <p:spPr/>
        <p:txBody>
          <a:bodyPr/>
          <a:lstStyle/>
          <a:p>
            <a:r>
              <a:rPr lang="en-GB"/>
              <a:t>Click to edit Master title style</a:t>
            </a:r>
            <a:endParaRPr lang="en-AU"/>
          </a:p>
        </p:txBody>
      </p:sp>
      <p:sp>
        <p:nvSpPr>
          <p:cNvPr id="5" name="Slide Number Placeholder 4">
            <a:extLst>
              <a:ext uri="{FF2B5EF4-FFF2-40B4-BE49-F238E27FC236}">
                <a16:creationId xmlns:a16="http://schemas.microsoft.com/office/drawing/2014/main" id="{4BC28BCF-3C56-567D-C652-5BDF0BAE6C1D}"/>
              </a:ext>
            </a:extLst>
          </p:cNvPr>
          <p:cNvSpPr>
            <a:spLocks noGrp="1"/>
          </p:cNvSpPr>
          <p:nvPr>
            <p:ph type="sldNum" sz="quarter" idx="12"/>
          </p:nvPr>
        </p:nvSpPr>
        <p:spPr/>
        <p:txBody>
          <a:bodyPr/>
          <a:lstStyle/>
          <a:p>
            <a:fld id="{741AFF56-1126-4107-9C02-BC0EFBF16431}" type="slidenum">
              <a:rPr lang="en-GB" smtClean="0"/>
              <a:pPr/>
              <a:t>‹#›</a:t>
            </a:fld>
            <a:endParaRPr lang="en-GB"/>
          </a:p>
        </p:txBody>
      </p:sp>
      <p:sp>
        <p:nvSpPr>
          <p:cNvPr id="7" name="Text Placeholder 6">
            <a:extLst>
              <a:ext uri="{FF2B5EF4-FFF2-40B4-BE49-F238E27FC236}">
                <a16:creationId xmlns:a16="http://schemas.microsoft.com/office/drawing/2014/main" id="{5D0522DD-3575-6647-0FB7-730DFBB27D1E}"/>
              </a:ext>
            </a:extLst>
          </p:cNvPr>
          <p:cNvSpPr>
            <a:spLocks noGrp="1"/>
          </p:cNvSpPr>
          <p:nvPr>
            <p:ph type="body" sz="quarter" idx="13"/>
          </p:nvPr>
        </p:nvSpPr>
        <p:spPr>
          <a:xfrm>
            <a:off x="528638"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9" name="Picture Placeholder 8">
            <a:extLst>
              <a:ext uri="{FF2B5EF4-FFF2-40B4-BE49-F238E27FC236}">
                <a16:creationId xmlns:a16="http://schemas.microsoft.com/office/drawing/2014/main" id="{DA4AB138-7E83-6619-2353-6632F0F81327}"/>
              </a:ext>
            </a:extLst>
          </p:cNvPr>
          <p:cNvSpPr>
            <a:spLocks noGrp="1"/>
          </p:cNvSpPr>
          <p:nvPr>
            <p:ph type="pic" sz="quarter" idx="14"/>
          </p:nvPr>
        </p:nvSpPr>
        <p:spPr>
          <a:xfrm>
            <a:off x="528636" y="2281238"/>
            <a:ext cx="3929949" cy="5848002"/>
          </a:xfrm>
          <a:solidFill>
            <a:schemeClr val="accent6"/>
          </a:solidFill>
        </p:spPr>
        <p:txBody>
          <a:bodyPr/>
          <a:lstStyle/>
          <a:p>
            <a:r>
              <a:rPr lang="en-GB"/>
              <a:t>Click icon to add picture</a:t>
            </a:r>
            <a:endParaRPr lang="en-AU"/>
          </a:p>
        </p:txBody>
      </p:sp>
      <p:sp>
        <p:nvSpPr>
          <p:cNvPr id="10" name="Text Placeholder 6">
            <a:extLst>
              <a:ext uri="{FF2B5EF4-FFF2-40B4-BE49-F238E27FC236}">
                <a16:creationId xmlns:a16="http://schemas.microsoft.com/office/drawing/2014/main" id="{E9D0585D-BFAF-590E-DB68-1EA5C0E729D5}"/>
              </a:ext>
            </a:extLst>
          </p:cNvPr>
          <p:cNvSpPr>
            <a:spLocks noGrp="1"/>
          </p:cNvSpPr>
          <p:nvPr>
            <p:ph type="body" sz="quarter" idx="15"/>
          </p:nvPr>
        </p:nvSpPr>
        <p:spPr>
          <a:xfrm>
            <a:off x="4980488"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11" name="Picture Placeholder 8">
            <a:extLst>
              <a:ext uri="{FF2B5EF4-FFF2-40B4-BE49-F238E27FC236}">
                <a16:creationId xmlns:a16="http://schemas.microsoft.com/office/drawing/2014/main" id="{9C34988F-6D7E-73F5-270F-EF63C79F6FF4}"/>
              </a:ext>
            </a:extLst>
          </p:cNvPr>
          <p:cNvSpPr>
            <a:spLocks noGrp="1"/>
          </p:cNvSpPr>
          <p:nvPr>
            <p:ph type="pic" sz="quarter" idx="16"/>
          </p:nvPr>
        </p:nvSpPr>
        <p:spPr>
          <a:xfrm>
            <a:off x="4980486" y="2281239"/>
            <a:ext cx="3929949" cy="5848002"/>
          </a:xfrm>
          <a:solidFill>
            <a:schemeClr val="accent6"/>
          </a:solidFill>
        </p:spPr>
        <p:txBody>
          <a:bodyPr/>
          <a:lstStyle/>
          <a:p>
            <a:r>
              <a:rPr lang="en-GB"/>
              <a:t>Click icon to add picture</a:t>
            </a:r>
            <a:endParaRPr lang="en-AU"/>
          </a:p>
        </p:txBody>
      </p:sp>
      <p:sp>
        <p:nvSpPr>
          <p:cNvPr id="12" name="Text Placeholder 6">
            <a:extLst>
              <a:ext uri="{FF2B5EF4-FFF2-40B4-BE49-F238E27FC236}">
                <a16:creationId xmlns:a16="http://schemas.microsoft.com/office/drawing/2014/main" id="{86707C44-018F-548B-315D-00B84A22E98F}"/>
              </a:ext>
            </a:extLst>
          </p:cNvPr>
          <p:cNvSpPr>
            <a:spLocks noGrp="1"/>
          </p:cNvSpPr>
          <p:nvPr>
            <p:ph type="body" sz="quarter" idx="17"/>
          </p:nvPr>
        </p:nvSpPr>
        <p:spPr>
          <a:xfrm>
            <a:off x="9437097"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13" name="Picture Placeholder 8">
            <a:extLst>
              <a:ext uri="{FF2B5EF4-FFF2-40B4-BE49-F238E27FC236}">
                <a16:creationId xmlns:a16="http://schemas.microsoft.com/office/drawing/2014/main" id="{A9FE4F29-9003-A082-F762-30AA3516EF9C}"/>
              </a:ext>
            </a:extLst>
          </p:cNvPr>
          <p:cNvSpPr>
            <a:spLocks noGrp="1"/>
          </p:cNvSpPr>
          <p:nvPr>
            <p:ph type="pic" sz="quarter" idx="18"/>
          </p:nvPr>
        </p:nvSpPr>
        <p:spPr>
          <a:xfrm>
            <a:off x="9437096" y="2281239"/>
            <a:ext cx="3929949" cy="5848002"/>
          </a:xfrm>
          <a:solidFill>
            <a:schemeClr val="accent6"/>
          </a:solidFill>
        </p:spPr>
        <p:txBody>
          <a:bodyPr/>
          <a:lstStyle/>
          <a:p>
            <a:r>
              <a:rPr lang="en-GB"/>
              <a:t>Click icon to add picture</a:t>
            </a:r>
            <a:endParaRPr lang="en-AU"/>
          </a:p>
        </p:txBody>
      </p:sp>
      <p:sp>
        <p:nvSpPr>
          <p:cNvPr id="14" name="Text Placeholder 6">
            <a:extLst>
              <a:ext uri="{FF2B5EF4-FFF2-40B4-BE49-F238E27FC236}">
                <a16:creationId xmlns:a16="http://schemas.microsoft.com/office/drawing/2014/main" id="{796F8338-0AD3-546A-BA67-F1E3A332E4EA}"/>
              </a:ext>
            </a:extLst>
          </p:cNvPr>
          <p:cNvSpPr>
            <a:spLocks noGrp="1"/>
          </p:cNvSpPr>
          <p:nvPr>
            <p:ph type="body" sz="quarter" idx="19"/>
          </p:nvPr>
        </p:nvSpPr>
        <p:spPr>
          <a:xfrm>
            <a:off x="13886564" y="8129241"/>
            <a:ext cx="3934712" cy="1224402"/>
          </a:xfrm>
          <a:solidFill>
            <a:schemeClr val="accent1"/>
          </a:solidFill>
        </p:spPr>
        <p:txBody>
          <a:bodyPr lIns="72000" tIns="72000" rIns="72000" bIns="72000" anchor="ctr" anchorCtr="0"/>
          <a:lstStyle>
            <a:lvl1pPr algn="l">
              <a:spcBef>
                <a:spcPts val="0"/>
              </a:spcBef>
              <a:defRPr>
                <a:solidFill>
                  <a:schemeClr val="bg1"/>
                </a:solidFill>
              </a:defRPr>
            </a:lvl1pPr>
          </a:lstStyle>
          <a:p>
            <a:pPr lvl="0"/>
            <a:r>
              <a:rPr lang="en-GB"/>
              <a:t>Click to edit Master text styles</a:t>
            </a:r>
          </a:p>
        </p:txBody>
      </p:sp>
      <p:sp>
        <p:nvSpPr>
          <p:cNvPr id="15" name="Picture Placeholder 8">
            <a:extLst>
              <a:ext uri="{FF2B5EF4-FFF2-40B4-BE49-F238E27FC236}">
                <a16:creationId xmlns:a16="http://schemas.microsoft.com/office/drawing/2014/main" id="{5D3A6E3E-B866-BF9E-1363-6EA000CA9FA5}"/>
              </a:ext>
            </a:extLst>
          </p:cNvPr>
          <p:cNvSpPr>
            <a:spLocks noGrp="1"/>
          </p:cNvSpPr>
          <p:nvPr>
            <p:ph type="pic" sz="quarter" idx="20"/>
          </p:nvPr>
        </p:nvSpPr>
        <p:spPr>
          <a:xfrm>
            <a:off x="13888944" y="2281238"/>
            <a:ext cx="3929949" cy="5848002"/>
          </a:xfrm>
          <a:solidFill>
            <a:schemeClr val="accent6"/>
          </a:solidFill>
        </p:spPr>
        <p:txBody>
          <a:bodyPr/>
          <a:lstStyle/>
          <a:p>
            <a:r>
              <a:rPr lang="en-GB"/>
              <a:t>Click icon to add picture</a:t>
            </a:r>
            <a:endParaRPr lang="en-AU"/>
          </a:p>
        </p:txBody>
      </p:sp>
    </p:spTree>
    <p:extLst>
      <p:ext uri="{BB962C8B-B14F-4D97-AF65-F5344CB8AC3E}">
        <p14:creationId xmlns:p14="http://schemas.microsoft.com/office/powerpoint/2010/main" val="8857461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00453" y="2202092"/>
            <a:ext cx="11317854" cy="6376799"/>
          </a:xfrm>
        </p:spPr>
        <p:txBody>
          <a:bodyPr/>
          <a:lstStyle>
            <a:lvl1pPr>
              <a:defRPr sz="3600">
                <a:solidFill>
                  <a:schemeClr val="bg1"/>
                </a:solidFill>
              </a:defRPr>
            </a:lvl1pPr>
            <a:lvl2pPr>
              <a:defRPr sz="3600">
                <a:solidFill>
                  <a:schemeClr val="bg1"/>
                </a:solidFill>
              </a:defRPr>
            </a:lvl2pPr>
            <a:lvl3pPr>
              <a:defRPr sz="3600">
                <a:solidFill>
                  <a:schemeClr val="bg1"/>
                </a:solidFill>
              </a:defRPr>
            </a:lvl3pPr>
            <a:lvl4pPr>
              <a:defRPr sz="3600">
                <a:solidFill>
                  <a:schemeClr val="bg1"/>
                </a:solidFill>
              </a:defRPr>
            </a:lvl4pPr>
            <a:lvl5pPr>
              <a:defRPr sz="36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8675384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tx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7" y="2239670"/>
            <a:ext cx="6451493" cy="6384501"/>
          </a:xfrm>
        </p:spPr>
        <p:txBody>
          <a:bodyPr/>
          <a:lstStyle>
            <a:lvl1pPr>
              <a:spcBef>
                <a:spcPts val="2700"/>
              </a:spcBef>
              <a:spcAft>
                <a:spcPts val="900"/>
              </a:spcAft>
              <a:defRPr>
                <a:solidFill>
                  <a:schemeClr val="tx1"/>
                </a:solidFill>
              </a:defRPr>
            </a:lvl1pPr>
            <a:lvl2pPr marL="0" indent="0">
              <a:buNone/>
              <a:defRPr>
                <a:solidFill>
                  <a:schemeClr val="tx1"/>
                </a:solidFill>
              </a:defRPr>
            </a:lvl2pPr>
            <a:lvl3pPr marL="533400" indent="-533400">
              <a:tabLst/>
              <a:defRPr>
                <a:solidFill>
                  <a:schemeClr val="tx1"/>
                </a:solidFill>
              </a:defRPr>
            </a:lvl3pPr>
            <a:lvl4pPr marL="1069182" indent="-535782">
              <a:tabLst/>
              <a:defRPr>
                <a:solidFill>
                  <a:schemeClr val="tx1"/>
                </a:solidFill>
              </a:defRPr>
            </a:lvl4pPr>
            <a:lvl5pPr marL="1602582" indent="-533400">
              <a:tabLst/>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8" name="Content Placeholder 2">
            <a:extLst>
              <a:ext uri="{FF2B5EF4-FFF2-40B4-BE49-F238E27FC236}">
                <a16:creationId xmlns:a16="http://schemas.microsoft.com/office/drawing/2014/main" id="{CE1E9FC3-FD80-6B63-EDE0-8BCF742EDEE8}"/>
              </a:ext>
            </a:extLst>
          </p:cNvPr>
          <p:cNvSpPr>
            <a:spLocks noGrp="1"/>
          </p:cNvSpPr>
          <p:nvPr>
            <p:ph idx="13"/>
          </p:nvPr>
        </p:nvSpPr>
        <p:spPr>
          <a:xfrm>
            <a:off x="7847857" y="2239670"/>
            <a:ext cx="6451493" cy="6384501"/>
          </a:xfrm>
        </p:spPr>
        <p:txBody>
          <a:bodyPr/>
          <a:lstStyle>
            <a:lvl1pPr>
              <a:spcBef>
                <a:spcPts val="2700"/>
              </a:spcBef>
              <a:spcAft>
                <a:spcPts val="900"/>
              </a:spcAft>
              <a:defRPr>
                <a:solidFill>
                  <a:schemeClr val="tx1"/>
                </a:solidFill>
              </a:defRPr>
            </a:lvl1pPr>
            <a:lvl2pPr marL="0" indent="0">
              <a:buNone/>
              <a:defRPr>
                <a:solidFill>
                  <a:schemeClr val="tx1"/>
                </a:solidFill>
              </a:defRPr>
            </a:lvl2pPr>
            <a:lvl3pPr marL="533400" indent="-533400">
              <a:tabLst/>
              <a:defRPr>
                <a:solidFill>
                  <a:schemeClr val="tx1"/>
                </a:solidFill>
              </a:defRPr>
            </a:lvl3pPr>
            <a:lvl4pPr marL="1069182" indent="-535782">
              <a:tabLst/>
              <a:defRPr>
                <a:solidFill>
                  <a:schemeClr val="tx1"/>
                </a:solidFill>
              </a:defRPr>
            </a:lvl4pPr>
            <a:lvl5pPr marL="1602582" indent="-533400">
              <a:tabLst/>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833972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51373"/>
            <a:ext cx="8105715" cy="1848653"/>
          </a:xfrm>
        </p:spPr>
        <p:txBody>
          <a:bodyPr/>
          <a:lstStyle>
            <a:lvl1pPr>
              <a:defRPr sz="30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790498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hart master grey">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accent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06045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rt mast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bg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bg1"/>
                </a:solidFill>
              </a:defRPr>
            </a:lvl1pPr>
            <a:lvl2pPr marL="0" indent="0">
              <a:buNone/>
              <a:defRPr sz="1350">
                <a:solidFill>
                  <a:schemeClr val="bg1"/>
                </a:solidFill>
              </a:defRPr>
            </a:lvl2pPr>
            <a:lvl3pPr marL="271463" indent="-271463">
              <a:tabLst/>
              <a:defRPr sz="1350">
                <a:solidFill>
                  <a:schemeClr val="bg1"/>
                </a:solidFill>
              </a:defRPr>
            </a:lvl3pPr>
            <a:lvl4pPr marL="533400" indent="-261938">
              <a:tabLst/>
              <a:defRPr sz="1350">
                <a:solidFill>
                  <a:schemeClr val="bg1"/>
                </a:solidFill>
              </a:defRPr>
            </a:lvl4pPr>
            <a:lvl5pPr marL="804863" indent="-271463">
              <a:tabLst/>
              <a:defRPr sz="135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896518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rt mast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tx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986452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1"/>
        </a:solidFill>
        <a:effectLst/>
      </p:bgPr>
    </p:bg>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D12EF5E7-BD8E-CAB9-E725-345E21653ECD}"/>
              </a:ext>
            </a:extLst>
          </p:cNvPr>
          <p:cNvGrpSpPr/>
          <p:nvPr userDrawn="1"/>
        </p:nvGrpSpPr>
        <p:grpSpPr>
          <a:xfrm>
            <a:off x="626290" y="580921"/>
            <a:ext cx="17010518" cy="9112568"/>
            <a:chOff x="417526" y="387280"/>
            <a:chExt cx="11340345" cy="6075045"/>
          </a:xfrm>
        </p:grpSpPr>
        <p:sp>
          <p:nvSpPr>
            <p:cNvPr id="12" name="Freeform 11">
              <a:extLst>
                <a:ext uri="{FF2B5EF4-FFF2-40B4-BE49-F238E27FC236}">
                  <a16:creationId xmlns:a16="http://schemas.microsoft.com/office/drawing/2014/main" id="{DB6E64BA-5E3F-0B13-F3BD-289BBB0BEB04}"/>
                </a:ext>
              </a:extLst>
            </p:cNvPr>
            <p:cNvSpPr/>
            <p:nvPr/>
          </p:nvSpPr>
          <p:spPr>
            <a:xfrm>
              <a:off x="3627164" y="150759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3" name="Freeform 12">
              <a:extLst>
                <a:ext uri="{FF2B5EF4-FFF2-40B4-BE49-F238E27FC236}">
                  <a16:creationId xmlns:a16="http://schemas.microsoft.com/office/drawing/2014/main" id="{B2A486A8-CC89-9FB4-E3D0-C4E0732EE99F}"/>
                </a:ext>
              </a:extLst>
            </p:cNvPr>
            <p:cNvSpPr/>
            <p:nvPr/>
          </p:nvSpPr>
          <p:spPr>
            <a:xfrm>
              <a:off x="3627164" y="387280"/>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4" name="Freeform 13">
              <a:extLst>
                <a:ext uri="{FF2B5EF4-FFF2-40B4-BE49-F238E27FC236}">
                  <a16:creationId xmlns:a16="http://schemas.microsoft.com/office/drawing/2014/main" id="{4CA9702C-BF9A-D515-F12E-47B1496EE8EC}"/>
                </a:ext>
              </a:extLst>
            </p:cNvPr>
            <p:cNvSpPr/>
            <p:nvPr/>
          </p:nvSpPr>
          <p:spPr>
            <a:xfrm>
              <a:off x="5405447" y="387280"/>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5" name="Freeform 14">
              <a:extLst>
                <a:ext uri="{FF2B5EF4-FFF2-40B4-BE49-F238E27FC236}">
                  <a16:creationId xmlns:a16="http://schemas.microsoft.com/office/drawing/2014/main" id="{C9A48810-A754-BB60-394F-F89ACC86D4CA}"/>
                </a:ext>
              </a:extLst>
            </p:cNvPr>
            <p:cNvSpPr/>
            <p:nvPr/>
          </p:nvSpPr>
          <p:spPr>
            <a:xfrm>
              <a:off x="5405447" y="78697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6" name="Freeform 15">
              <a:extLst>
                <a:ext uri="{FF2B5EF4-FFF2-40B4-BE49-F238E27FC236}">
                  <a16:creationId xmlns:a16="http://schemas.microsoft.com/office/drawing/2014/main" id="{4EE001CF-9FFD-81C1-7F2E-67002CD750B6}"/>
                </a:ext>
              </a:extLst>
            </p:cNvPr>
            <p:cNvSpPr/>
            <p:nvPr/>
          </p:nvSpPr>
          <p:spPr>
            <a:xfrm>
              <a:off x="5405447" y="2255371"/>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7" name="Freeform 16">
              <a:extLst>
                <a:ext uri="{FF2B5EF4-FFF2-40B4-BE49-F238E27FC236}">
                  <a16:creationId xmlns:a16="http://schemas.microsoft.com/office/drawing/2014/main" id="{99DB2B16-09E4-D9CA-D412-561D7B44E1D1}"/>
                </a:ext>
              </a:extLst>
            </p:cNvPr>
            <p:cNvSpPr/>
            <p:nvPr/>
          </p:nvSpPr>
          <p:spPr>
            <a:xfrm>
              <a:off x="5761121" y="2255371"/>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8" name="Freeform 17">
              <a:extLst>
                <a:ext uri="{FF2B5EF4-FFF2-40B4-BE49-F238E27FC236}">
                  <a16:creationId xmlns:a16="http://schemas.microsoft.com/office/drawing/2014/main" id="{264C8EF0-BEAE-EEA6-3638-EFD85102CE66}"/>
                </a:ext>
              </a:extLst>
            </p:cNvPr>
            <p:cNvSpPr/>
            <p:nvPr/>
          </p:nvSpPr>
          <p:spPr>
            <a:xfrm>
              <a:off x="5761121" y="189496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9" name="Freeform 18">
              <a:extLst>
                <a:ext uri="{FF2B5EF4-FFF2-40B4-BE49-F238E27FC236}">
                  <a16:creationId xmlns:a16="http://schemas.microsoft.com/office/drawing/2014/main" id="{FAE7F640-C6DF-4ECA-F9CC-28501FA4871F}"/>
                </a:ext>
              </a:extLst>
            </p:cNvPr>
            <p:cNvSpPr/>
            <p:nvPr/>
          </p:nvSpPr>
          <p:spPr>
            <a:xfrm>
              <a:off x="5761121" y="262791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0" name="Freeform 19">
              <a:extLst>
                <a:ext uri="{FF2B5EF4-FFF2-40B4-BE49-F238E27FC236}">
                  <a16:creationId xmlns:a16="http://schemas.microsoft.com/office/drawing/2014/main" id="{FACD68CA-0CCD-3986-6D30-A2131CBDF46C}"/>
                </a:ext>
              </a:extLst>
            </p:cNvPr>
            <p:cNvSpPr/>
            <p:nvPr/>
          </p:nvSpPr>
          <p:spPr>
            <a:xfrm>
              <a:off x="5761121"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1" name="Freeform 20">
              <a:extLst>
                <a:ext uri="{FF2B5EF4-FFF2-40B4-BE49-F238E27FC236}">
                  <a16:creationId xmlns:a16="http://schemas.microsoft.com/office/drawing/2014/main" id="{1A2CB4B6-6677-A64D-63E7-03B73A82ECE5}"/>
                </a:ext>
              </a:extLst>
            </p:cNvPr>
            <p:cNvSpPr/>
            <p:nvPr/>
          </p:nvSpPr>
          <p:spPr>
            <a:xfrm>
              <a:off x="6828145"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2" name="Freeform 21">
              <a:extLst>
                <a:ext uri="{FF2B5EF4-FFF2-40B4-BE49-F238E27FC236}">
                  <a16:creationId xmlns:a16="http://schemas.microsoft.com/office/drawing/2014/main" id="{824DCD34-ECC1-F0D7-5D6A-E29C268BE537}"/>
                </a:ext>
              </a:extLst>
            </p:cNvPr>
            <p:cNvSpPr/>
            <p:nvPr/>
          </p:nvSpPr>
          <p:spPr>
            <a:xfrm>
              <a:off x="7539493" y="3291304"/>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3" name="Freeform 22">
              <a:extLst>
                <a:ext uri="{FF2B5EF4-FFF2-40B4-BE49-F238E27FC236}">
                  <a16:creationId xmlns:a16="http://schemas.microsoft.com/office/drawing/2014/main" id="{07876098-EBCB-8E16-72E4-9E8F6D4E4118}"/>
                </a:ext>
              </a:extLst>
            </p:cNvPr>
            <p:cNvSpPr/>
            <p:nvPr/>
          </p:nvSpPr>
          <p:spPr>
            <a:xfrm>
              <a:off x="4338513" y="4821852"/>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4" name="Freeform 23">
              <a:extLst>
                <a:ext uri="{FF2B5EF4-FFF2-40B4-BE49-F238E27FC236}">
                  <a16:creationId xmlns:a16="http://schemas.microsoft.com/office/drawing/2014/main" id="{80949F5A-DD1D-2EF7-285F-0C44C58CEA32}"/>
                </a:ext>
              </a:extLst>
            </p:cNvPr>
            <p:cNvSpPr/>
            <p:nvPr/>
          </p:nvSpPr>
          <p:spPr>
            <a:xfrm>
              <a:off x="4338513" y="518314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5" name="Freeform 24">
              <a:extLst>
                <a:ext uri="{FF2B5EF4-FFF2-40B4-BE49-F238E27FC236}">
                  <a16:creationId xmlns:a16="http://schemas.microsoft.com/office/drawing/2014/main" id="{719BFF03-D109-FF17-C56C-B815AB9CAAC8}"/>
                </a:ext>
              </a:extLst>
            </p:cNvPr>
            <p:cNvSpPr/>
            <p:nvPr/>
          </p:nvSpPr>
          <p:spPr>
            <a:xfrm>
              <a:off x="6828145"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839"/>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6" name="Freeform 25">
              <a:extLst>
                <a:ext uri="{FF2B5EF4-FFF2-40B4-BE49-F238E27FC236}">
                  <a16:creationId xmlns:a16="http://schemas.microsoft.com/office/drawing/2014/main" id="{DC5E1BFD-6710-4C5F-1411-5CDF3F443D1E}"/>
                </a:ext>
              </a:extLst>
            </p:cNvPr>
            <p:cNvSpPr/>
            <p:nvPr/>
          </p:nvSpPr>
          <p:spPr>
            <a:xfrm>
              <a:off x="6472470" y="5903773"/>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7" name="Freeform 26">
              <a:extLst>
                <a:ext uri="{FF2B5EF4-FFF2-40B4-BE49-F238E27FC236}">
                  <a16:creationId xmlns:a16="http://schemas.microsoft.com/office/drawing/2014/main" id="{861663C6-E7AA-643E-F135-F7DB591F6F9F}"/>
                </a:ext>
              </a:extLst>
            </p:cNvPr>
            <p:cNvSpPr/>
            <p:nvPr/>
          </p:nvSpPr>
          <p:spPr>
            <a:xfrm>
              <a:off x="6472470" y="6282124"/>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8" name="Freeform 27">
              <a:extLst>
                <a:ext uri="{FF2B5EF4-FFF2-40B4-BE49-F238E27FC236}">
                  <a16:creationId xmlns:a16="http://schemas.microsoft.com/office/drawing/2014/main" id="{3ADB5E5F-0B4D-1C4E-9A4A-8AE4310BC757}"/>
                </a:ext>
              </a:extLst>
            </p:cNvPr>
            <p:cNvSpPr/>
            <p:nvPr/>
          </p:nvSpPr>
          <p:spPr>
            <a:xfrm>
              <a:off x="7183819"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25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9" name="Freeform 28">
              <a:extLst>
                <a:ext uri="{FF2B5EF4-FFF2-40B4-BE49-F238E27FC236}">
                  <a16:creationId xmlns:a16="http://schemas.microsoft.com/office/drawing/2014/main" id="{FCE42CE8-2C56-6D65-4C6E-808C01DE8557}"/>
                </a:ext>
              </a:extLst>
            </p:cNvPr>
            <p:cNvSpPr/>
            <p:nvPr/>
          </p:nvSpPr>
          <p:spPr>
            <a:xfrm>
              <a:off x="5049773"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89" y="139928"/>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30" name="Freeform 29">
              <a:extLst>
                <a:ext uri="{FF2B5EF4-FFF2-40B4-BE49-F238E27FC236}">
                  <a16:creationId xmlns:a16="http://schemas.microsoft.com/office/drawing/2014/main" id="{DECEF3F9-E201-ED82-5EE4-9C586FC397F7}"/>
                </a:ext>
              </a:extLst>
            </p:cNvPr>
            <p:cNvSpPr/>
            <p:nvPr/>
          </p:nvSpPr>
          <p:spPr>
            <a:xfrm>
              <a:off x="4694187"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3" y="0"/>
                    <a:pt x="0" y="40362"/>
                    <a:pt x="0" y="90101"/>
                  </a:cubicBezTo>
                  <a:cubicBezTo>
                    <a:pt x="0" y="139928"/>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31" name="Freeform 30">
              <a:extLst>
                <a:ext uri="{FF2B5EF4-FFF2-40B4-BE49-F238E27FC236}">
                  <a16:creationId xmlns:a16="http://schemas.microsoft.com/office/drawing/2014/main" id="{4FC331F8-1856-1489-5EBF-61E86CBF999F}"/>
                </a:ext>
              </a:extLst>
            </p:cNvPr>
            <p:cNvSpPr/>
            <p:nvPr/>
          </p:nvSpPr>
          <p:spPr>
            <a:xfrm>
              <a:off x="3627164"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32" name="Freeform 31">
              <a:extLst>
                <a:ext uri="{FF2B5EF4-FFF2-40B4-BE49-F238E27FC236}">
                  <a16:creationId xmlns:a16="http://schemas.microsoft.com/office/drawing/2014/main" id="{F24F144B-A8C9-957F-42D1-5C7F03594357}"/>
                </a:ext>
              </a:extLst>
            </p:cNvPr>
            <p:cNvSpPr/>
            <p:nvPr/>
          </p:nvSpPr>
          <p:spPr>
            <a:xfrm>
              <a:off x="3982838"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3" name="Freeform 32">
              <a:extLst>
                <a:ext uri="{FF2B5EF4-FFF2-40B4-BE49-F238E27FC236}">
                  <a16:creationId xmlns:a16="http://schemas.microsoft.com/office/drawing/2014/main" id="{2C7D9CFF-5F9A-B8E8-DFE8-B02805F21ADC}"/>
                </a:ext>
              </a:extLst>
            </p:cNvPr>
            <p:cNvSpPr/>
            <p:nvPr/>
          </p:nvSpPr>
          <p:spPr>
            <a:xfrm>
              <a:off x="3982838"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4" name="Freeform 33">
              <a:extLst>
                <a:ext uri="{FF2B5EF4-FFF2-40B4-BE49-F238E27FC236}">
                  <a16:creationId xmlns:a16="http://schemas.microsoft.com/office/drawing/2014/main" id="{55787E0B-4B27-2DDE-D56F-44B4911970ED}"/>
                </a:ext>
              </a:extLst>
            </p:cNvPr>
            <p:cNvSpPr/>
            <p:nvPr/>
          </p:nvSpPr>
          <p:spPr>
            <a:xfrm>
              <a:off x="3627164" y="118657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5" name="Freeform 34">
              <a:extLst>
                <a:ext uri="{FF2B5EF4-FFF2-40B4-BE49-F238E27FC236}">
                  <a16:creationId xmlns:a16="http://schemas.microsoft.com/office/drawing/2014/main" id="{963AB14F-473B-DBE7-371F-85CDAF84173B}"/>
                </a:ext>
              </a:extLst>
            </p:cNvPr>
            <p:cNvSpPr/>
            <p:nvPr/>
          </p:nvSpPr>
          <p:spPr>
            <a:xfrm>
              <a:off x="3627164" y="78697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6" name="Freeform 35">
              <a:extLst>
                <a:ext uri="{FF2B5EF4-FFF2-40B4-BE49-F238E27FC236}">
                  <a16:creationId xmlns:a16="http://schemas.microsoft.com/office/drawing/2014/main" id="{A7AB4D39-853E-82D5-F4D8-2E20931ABBE8}"/>
                </a:ext>
              </a:extLst>
            </p:cNvPr>
            <p:cNvSpPr/>
            <p:nvPr/>
          </p:nvSpPr>
          <p:spPr>
            <a:xfrm>
              <a:off x="4338513"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7" name="Freeform 36">
              <a:extLst>
                <a:ext uri="{FF2B5EF4-FFF2-40B4-BE49-F238E27FC236}">
                  <a16:creationId xmlns:a16="http://schemas.microsoft.com/office/drawing/2014/main" id="{27118E5C-0400-89B1-21D3-F2735918DA42}"/>
                </a:ext>
              </a:extLst>
            </p:cNvPr>
            <p:cNvSpPr/>
            <p:nvPr/>
          </p:nvSpPr>
          <p:spPr>
            <a:xfrm>
              <a:off x="5405447"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38" name="Freeform 37">
              <a:extLst>
                <a:ext uri="{FF2B5EF4-FFF2-40B4-BE49-F238E27FC236}">
                  <a16:creationId xmlns:a16="http://schemas.microsoft.com/office/drawing/2014/main" id="{D8E17917-3F18-CF01-2254-FB2FF3511951}"/>
                </a:ext>
              </a:extLst>
            </p:cNvPr>
            <p:cNvSpPr/>
            <p:nvPr/>
          </p:nvSpPr>
          <p:spPr>
            <a:xfrm>
              <a:off x="5405447" y="2627917"/>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39" name="Freeform 38">
              <a:extLst>
                <a:ext uri="{FF2B5EF4-FFF2-40B4-BE49-F238E27FC236}">
                  <a16:creationId xmlns:a16="http://schemas.microsoft.com/office/drawing/2014/main" id="{92C53243-6C12-76FC-D26E-1326E8C86796}"/>
                </a:ext>
              </a:extLst>
            </p:cNvPr>
            <p:cNvSpPr/>
            <p:nvPr/>
          </p:nvSpPr>
          <p:spPr>
            <a:xfrm>
              <a:off x="5405447" y="189496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0" name="Freeform 39">
              <a:extLst>
                <a:ext uri="{FF2B5EF4-FFF2-40B4-BE49-F238E27FC236}">
                  <a16:creationId xmlns:a16="http://schemas.microsoft.com/office/drawing/2014/main" id="{38CABC40-E5E3-7D61-9129-E4670F1152B1}"/>
                </a:ext>
              </a:extLst>
            </p:cNvPr>
            <p:cNvSpPr/>
            <p:nvPr/>
          </p:nvSpPr>
          <p:spPr>
            <a:xfrm>
              <a:off x="5405447" y="150759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1" name="Freeform 40">
              <a:extLst>
                <a:ext uri="{FF2B5EF4-FFF2-40B4-BE49-F238E27FC236}">
                  <a16:creationId xmlns:a16="http://schemas.microsoft.com/office/drawing/2014/main" id="{108EBC01-DE94-7581-D107-A02F4B39FC9E}"/>
                </a:ext>
              </a:extLst>
            </p:cNvPr>
            <p:cNvSpPr/>
            <p:nvPr/>
          </p:nvSpPr>
          <p:spPr>
            <a:xfrm>
              <a:off x="5405447" y="118657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2" name="Freeform 41">
              <a:extLst>
                <a:ext uri="{FF2B5EF4-FFF2-40B4-BE49-F238E27FC236}">
                  <a16:creationId xmlns:a16="http://schemas.microsoft.com/office/drawing/2014/main" id="{B96A0112-2400-63F5-2E19-6B65A40492F0}"/>
                </a:ext>
              </a:extLst>
            </p:cNvPr>
            <p:cNvSpPr/>
            <p:nvPr/>
          </p:nvSpPr>
          <p:spPr>
            <a:xfrm>
              <a:off x="773201" y="51831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3" name="Freeform 42">
              <a:extLst>
                <a:ext uri="{FF2B5EF4-FFF2-40B4-BE49-F238E27FC236}">
                  <a16:creationId xmlns:a16="http://schemas.microsoft.com/office/drawing/2014/main" id="{714D029F-F993-724E-ECFF-246202FE8391}"/>
                </a:ext>
              </a:extLst>
            </p:cNvPr>
            <p:cNvSpPr/>
            <p:nvPr/>
          </p:nvSpPr>
          <p:spPr>
            <a:xfrm>
              <a:off x="773201" y="4783544"/>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4" name="Freeform 43">
              <a:extLst>
                <a:ext uri="{FF2B5EF4-FFF2-40B4-BE49-F238E27FC236}">
                  <a16:creationId xmlns:a16="http://schemas.microsoft.com/office/drawing/2014/main" id="{76053E68-2382-F6EF-F1C7-B4BAF6385D82}"/>
                </a:ext>
              </a:extLst>
            </p:cNvPr>
            <p:cNvSpPr/>
            <p:nvPr/>
          </p:nvSpPr>
          <p:spPr>
            <a:xfrm>
              <a:off x="773201"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5" name="Freeform 44">
              <a:extLst>
                <a:ext uri="{FF2B5EF4-FFF2-40B4-BE49-F238E27FC236}">
                  <a16:creationId xmlns:a16="http://schemas.microsoft.com/office/drawing/2014/main" id="{1FD4B44E-5AA3-540A-352F-D3289BBAF420}"/>
                </a:ext>
              </a:extLst>
            </p:cNvPr>
            <p:cNvSpPr/>
            <p:nvPr/>
          </p:nvSpPr>
          <p:spPr>
            <a:xfrm>
              <a:off x="417526"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273"/>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6" name="Freeform 45">
              <a:extLst>
                <a:ext uri="{FF2B5EF4-FFF2-40B4-BE49-F238E27FC236}">
                  <a16:creationId xmlns:a16="http://schemas.microsoft.com/office/drawing/2014/main" id="{093F22E3-2B5D-DDD5-6A28-26A119DF55DD}"/>
                </a:ext>
              </a:extLst>
            </p:cNvPr>
            <p:cNvSpPr/>
            <p:nvPr/>
          </p:nvSpPr>
          <p:spPr>
            <a:xfrm>
              <a:off x="417526"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7" name="Freeform 46">
              <a:extLst>
                <a:ext uri="{FF2B5EF4-FFF2-40B4-BE49-F238E27FC236}">
                  <a16:creationId xmlns:a16="http://schemas.microsoft.com/office/drawing/2014/main" id="{97E4A854-E7FD-A195-8D97-E5460BD3CA99}"/>
                </a:ext>
              </a:extLst>
            </p:cNvPr>
            <p:cNvSpPr/>
            <p:nvPr/>
          </p:nvSpPr>
          <p:spPr>
            <a:xfrm>
              <a:off x="417526"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8" name="Freeform 47">
              <a:extLst>
                <a:ext uri="{FF2B5EF4-FFF2-40B4-BE49-F238E27FC236}">
                  <a16:creationId xmlns:a16="http://schemas.microsoft.com/office/drawing/2014/main" id="{52866FD6-F652-AB58-ABA3-8C1EDFFB1D6D}"/>
                </a:ext>
              </a:extLst>
            </p:cNvPr>
            <p:cNvSpPr/>
            <p:nvPr/>
          </p:nvSpPr>
          <p:spPr>
            <a:xfrm>
              <a:off x="773201"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49" name="Freeform 48">
              <a:extLst>
                <a:ext uri="{FF2B5EF4-FFF2-40B4-BE49-F238E27FC236}">
                  <a16:creationId xmlns:a16="http://schemas.microsoft.com/office/drawing/2014/main" id="{41A88025-5747-CC7C-DDBE-340C4298564F}"/>
                </a:ext>
              </a:extLst>
            </p:cNvPr>
            <p:cNvSpPr/>
            <p:nvPr/>
          </p:nvSpPr>
          <p:spPr>
            <a:xfrm>
              <a:off x="773201"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0" name="Freeform 49">
              <a:extLst>
                <a:ext uri="{FF2B5EF4-FFF2-40B4-BE49-F238E27FC236}">
                  <a16:creationId xmlns:a16="http://schemas.microsoft.com/office/drawing/2014/main" id="{E481CBF7-D355-0B88-27C8-6F801D9EBFC7}"/>
                </a:ext>
              </a:extLst>
            </p:cNvPr>
            <p:cNvSpPr/>
            <p:nvPr/>
          </p:nvSpPr>
          <p:spPr>
            <a:xfrm>
              <a:off x="773201" y="406282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1" name="Freeform 50">
              <a:extLst>
                <a:ext uri="{FF2B5EF4-FFF2-40B4-BE49-F238E27FC236}">
                  <a16:creationId xmlns:a16="http://schemas.microsoft.com/office/drawing/2014/main" id="{94B7063A-4105-2DEE-00FA-7A2935F2B9C1}"/>
                </a:ext>
              </a:extLst>
            </p:cNvPr>
            <p:cNvSpPr/>
            <p:nvPr/>
          </p:nvSpPr>
          <p:spPr>
            <a:xfrm>
              <a:off x="773201" y="4383851"/>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2" name="Freeform 51">
              <a:extLst>
                <a:ext uri="{FF2B5EF4-FFF2-40B4-BE49-F238E27FC236}">
                  <a16:creationId xmlns:a16="http://schemas.microsoft.com/office/drawing/2014/main" id="{62E92CFC-ED66-1C32-253A-16338CDB913D}"/>
                </a:ext>
              </a:extLst>
            </p:cNvPr>
            <p:cNvSpPr/>
            <p:nvPr/>
          </p:nvSpPr>
          <p:spPr>
            <a:xfrm>
              <a:off x="6116796"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3" name="Freeform 52">
              <a:extLst>
                <a:ext uri="{FF2B5EF4-FFF2-40B4-BE49-F238E27FC236}">
                  <a16:creationId xmlns:a16="http://schemas.microsoft.com/office/drawing/2014/main" id="{6D15FDDE-BF44-C55E-8818-27696DF861FD}"/>
                </a:ext>
              </a:extLst>
            </p:cNvPr>
            <p:cNvSpPr/>
            <p:nvPr/>
          </p:nvSpPr>
          <p:spPr>
            <a:xfrm>
              <a:off x="6472470"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4" name="Freeform 53">
              <a:extLst>
                <a:ext uri="{FF2B5EF4-FFF2-40B4-BE49-F238E27FC236}">
                  <a16:creationId xmlns:a16="http://schemas.microsoft.com/office/drawing/2014/main" id="{C109CA2C-4B39-FDD1-DEC7-F9E28B52753A}"/>
                </a:ext>
              </a:extLst>
            </p:cNvPr>
            <p:cNvSpPr/>
            <p:nvPr/>
          </p:nvSpPr>
          <p:spPr>
            <a:xfrm>
              <a:off x="6472470" y="445341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5" name="Freeform 54">
              <a:extLst>
                <a:ext uri="{FF2B5EF4-FFF2-40B4-BE49-F238E27FC236}">
                  <a16:creationId xmlns:a16="http://schemas.microsoft.com/office/drawing/2014/main" id="{A4622A34-3A40-9246-3B5C-7EB00504F6C6}"/>
                </a:ext>
              </a:extLst>
            </p:cNvPr>
            <p:cNvSpPr/>
            <p:nvPr/>
          </p:nvSpPr>
          <p:spPr>
            <a:xfrm>
              <a:off x="7183819" y="5903773"/>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839"/>
                    <a:pt x="4025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6" name="Freeform 55">
              <a:extLst>
                <a:ext uri="{FF2B5EF4-FFF2-40B4-BE49-F238E27FC236}">
                  <a16:creationId xmlns:a16="http://schemas.microsoft.com/office/drawing/2014/main" id="{C8656230-F658-A6EF-FDC2-4B0844867218}"/>
                </a:ext>
              </a:extLst>
            </p:cNvPr>
            <p:cNvSpPr/>
            <p:nvPr/>
          </p:nvSpPr>
          <p:spPr>
            <a:xfrm>
              <a:off x="7183819"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928"/>
                    <a:pt x="4025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7" name="Freeform 56">
              <a:extLst>
                <a:ext uri="{FF2B5EF4-FFF2-40B4-BE49-F238E27FC236}">
                  <a16:creationId xmlns:a16="http://schemas.microsoft.com/office/drawing/2014/main" id="{CB060D06-BD2C-E04C-F090-383F9F66EC7D}"/>
                </a:ext>
              </a:extLst>
            </p:cNvPr>
            <p:cNvSpPr/>
            <p:nvPr/>
          </p:nvSpPr>
          <p:spPr>
            <a:xfrm>
              <a:off x="6828145"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2" y="0"/>
                    <a:pt x="0" y="40362"/>
                    <a:pt x="0" y="90100"/>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8" name="Freeform 57">
              <a:extLst>
                <a:ext uri="{FF2B5EF4-FFF2-40B4-BE49-F238E27FC236}">
                  <a16:creationId xmlns:a16="http://schemas.microsoft.com/office/drawing/2014/main" id="{748BA15A-88C8-B742-0695-BDCBBF5AD836}"/>
                </a:ext>
              </a:extLst>
            </p:cNvPr>
            <p:cNvSpPr/>
            <p:nvPr/>
          </p:nvSpPr>
          <p:spPr>
            <a:xfrm>
              <a:off x="4338513" y="441733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9" name="Freeform 58">
              <a:extLst>
                <a:ext uri="{FF2B5EF4-FFF2-40B4-BE49-F238E27FC236}">
                  <a16:creationId xmlns:a16="http://schemas.microsoft.com/office/drawing/2014/main" id="{29BF82DE-166E-CAA1-37D1-7250A4AFB146}"/>
                </a:ext>
              </a:extLst>
            </p:cNvPr>
            <p:cNvSpPr/>
            <p:nvPr/>
          </p:nvSpPr>
          <p:spPr>
            <a:xfrm>
              <a:off x="4338513"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60" name="Freeform 59">
              <a:extLst>
                <a:ext uri="{FF2B5EF4-FFF2-40B4-BE49-F238E27FC236}">
                  <a16:creationId xmlns:a16="http://schemas.microsoft.com/office/drawing/2014/main" id="{2A02D2F6-0BE6-1891-319C-49A40E9E9150}"/>
                </a:ext>
              </a:extLst>
            </p:cNvPr>
            <p:cNvSpPr/>
            <p:nvPr/>
          </p:nvSpPr>
          <p:spPr>
            <a:xfrm>
              <a:off x="9443712"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114"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1" name="Freeform 60">
              <a:extLst>
                <a:ext uri="{FF2B5EF4-FFF2-40B4-BE49-F238E27FC236}">
                  <a16:creationId xmlns:a16="http://schemas.microsoft.com/office/drawing/2014/main" id="{A74EDA4D-94E0-C119-CBD7-12C7EB304BA0}"/>
                </a:ext>
              </a:extLst>
            </p:cNvPr>
            <p:cNvSpPr/>
            <p:nvPr/>
          </p:nvSpPr>
          <p:spPr>
            <a:xfrm>
              <a:off x="8376778"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2" name="Freeform 61">
              <a:extLst>
                <a:ext uri="{FF2B5EF4-FFF2-40B4-BE49-F238E27FC236}">
                  <a16:creationId xmlns:a16="http://schemas.microsoft.com/office/drawing/2014/main" id="{F2A1432F-CA6B-FA35-36E4-8B0A59244716}"/>
                </a:ext>
              </a:extLst>
            </p:cNvPr>
            <p:cNvSpPr/>
            <p:nvPr/>
          </p:nvSpPr>
          <p:spPr>
            <a:xfrm>
              <a:off x="10866409" y="1847641"/>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63" name="Freeform 62">
              <a:extLst>
                <a:ext uri="{FF2B5EF4-FFF2-40B4-BE49-F238E27FC236}">
                  <a16:creationId xmlns:a16="http://schemas.microsoft.com/office/drawing/2014/main" id="{1F4DF9F6-817B-15FC-EEA2-650CB67377E3}"/>
                </a:ext>
              </a:extLst>
            </p:cNvPr>
            <p:cNvSpPr/>
            <p:nvPr/>
          </p:nvSpPr>
          <p:spPr>
            <a:xfrm>
              <a:off x="10866409" y="1486346"/>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64" name="Freeform 63">
              <a:extLst>
                <a:ext uri="{FF2B5EF4-FFF2-40B4-BE49-F238E27FC236}">
                  <a16:creationId xmlns:a16="http://schemas.microsoft.com/office/drawing/2014/main" id="{EE327AE9-9F14-56D3-4C9E-7B493320F8A8}"/>
                </a:ext>
              </a:extLst>
            </p:cNvPr>
            <p:cNvSpPr/>
            <p:nvPr/>
          </p:nvSpPr>
          <p:spPr>
            <a:xfrm>
              <a:off x="8376778"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362"/>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5" name="Freeform 64">
              <a:extLst>
                <a:ext uri="{FF2B5EF4-FFF2-40B4-BE49-F238E27FC236}">
                  <a16:creationId xmlns:a16="http://schemas.microsoft.com/office/drawing/2014/main" id="{094C3AE4-71A3-35AC-C04A-7DEBE2710A14}"/>
                </a:ext>
              </a:extLst>
            </p:cNvPr>
            <p:cNvSpPr/>
            <p:nvPr/>
          </p:nvSpPr>
          <p:spPr>
            <a:xfrm>
              <a:off x="8732453" y="76572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6" name="Freeform 65">
              <a:extLst>
                <a:ext uri="{FF2B5EF4-FFF2-40B4-BE49-F238E27FC236}">
                  <a16:creationId xmlns:a16="http://schemas.microsoft.com/office/drawing/2014/main" id="{70AB4B87-84B4-5F1F-3DC4-C56DEE5738EF}"/>
                </a:ext>
              </a:extLst>
            </p:cNvPr>
            <p:cNvSpPr/>
            <p:nvPr/>
          </p:nvSpPr>
          <p:spPr>
            <a:xfrm>
              <a:off x="8732453" y="387369"/>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7" name="Freeform 66">
              <a:extLst>
                <a:ext uri="{FF2B5EF4-FFF2-40B4-BE49-F238E27FC236}">
                  <a16:creationId xmlns:a16="http://schemas.microsoft.com/office/drawing/2014/main" id="{0BFCAE45-F12A-72CA-181F-7CF3502532CC}"/>
                </a:ext>
              </a:extLst>
            </p:cNvPr>
            <p:cNvSpPr/>
            <p:nvPr/>
          </p:nvSpPr>
          <p:spPr>
            <a:xfrm>
              <a:off x="8021104"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FFFFFF"/>
            </a:solidFill>
            <a:ln w="8925" cap="flat">
              <a:noFill/>
              <a:prstDash val="solid"/>
              <a:miter/>
            </a:ln>
          </p:spPr>
          <p:txBody>
            <a:bodyPr rtlCol="0" anchor="ctr"/>
            <a:lstStyle/>
            <a:p>
              <a:endParaRPr lang="en-US" sz="2700"/>
            </a:p>
          </p:txBody>
        </p:sp>
        <p:sp>
          <p:nvSpPr>
            <p:cNvPr id="68" name="Freeform 67">
              <a:extLst>
                <a:ext uri="{FF2B5EF4-FFF2-40B4-BE49-F238E27FC236}">
                  <a16:creationId xmlns:a16="http://schemas.microsoft.com/office/drawing/2014/main" id="{B07B7A4F-6A54-318C-6F65-86F7E17B63C1}"/>
                </a:ext>
              </a:extLst>
            </p:cNvPr>
            <p:cNvSpPr/>
            <p:nvPr/>
          </p:nvSpPr>
          <p:spPr>
            <a:xfrm>
              <a:off x="10155061"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3" y="0"/>
                    <a:pt x="0" y="40362"/>
                    <a:pt x="0" y="90101"/>
                  </a:cubicBezTo>
                  <a:cubicBezTo>
                    <a:pt x="0" y="139839"/>
                    <a:pt x="40343" y="180201"/>
                    <a:pt x="90056" y="180201"/>
                  </a:cubicBezTo>
                  <a:cubicBezTo>
                    <a:pt x="139770" y="180201"/>
                    <a:pt x="180113" y="139839"/>
                    <a:pt x="180113" y="90101"/>
                  </a:cubicBezTo>
                  <a:cubicBezTo>
                    <a:pt x="180113"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9" name="Freeform 68">
              <a:extLst>
                <a:ext uri="{FF2B5EF4-FFF2-40B4-BE49-F238E27FC236}">
                  <a16:creationId xmlns:a16="http://schemas.microsoft.com/office/drawing/2014/main" id="{0F48B8CD-A08A-C988-E18E-6D381DA95EC1}"/>
                </a:ext>
              </a:extLst>
            </p:cNvPr>
            <p:cNvSpPr/>
            <p:nvPr/>
          </p:nvSpPr>
          <p:spPr>
            <a:xfrm>
              <a:off x="10510735"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70" name="Freeform 69">
              <a:extLst>
                <a:ext uri="{FF2B5EF4-FFF2-40B4-BE49-F238E27FC236}">
                  <a16:creationId xmlns:a16="http://schemas.microsoft.com/office/drawing/2014/main" id="{89E33877-D53D-6EFD-071B-B1B1CCBEDB57}"/>
                </a:ext>
              </a:extLst>
            </p:cNvPr>
            <p:cNvSpPr/>
            <p:nvPr/>
          </p:nvSpPr>
          <p:spPr>
            <a:xfrm>
              <a:off x="11577759"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3"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71" name="Freeform 70">
              <a:extLst>
                <a:ext uri="{FF2B5EF4-FFF2-40B4-BE49-F238E27FC236}">
                  <a16:creationId xmlns:a16="http://schemas.microsoft.com/office/drawing/2014/main" id="{9F7EF103-D592-937C-9ED8-DADCED4CB8DD}"/>
                </a:ext>
              </a:extLst>
            </p:cNvPr>
            <p:cNvSpPr/>
            <p:nvPr/>
          </p:nvSpPr>
          <p:spPr>
            <a:xfrm>
              <a:off x="11222084"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72" name="Freeform 71">
              <a:extLst>
                <a:ext uri="{FF2B5EF4-FFF2-40B4-BE49-F238E27FC236}">
                  <a16:creationId xmlns:a16="http://schemas.microsoft.com/office/drawing/2014/main" id="{7FA22AEA-9F7D-9C0E-0254-51FDC0EC4714}"/>
                </a:ext>
              </a:extLst>
            </p:cNvPr>
            <p:cNvSpPr/>
            <p:nvPr/>
          </p:nvSpPr>
          <p:spPr>
            <a:xfrm>
              <a:off x="11222084" y="296796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73" name="Freeform 72">
              <a:extLst>
                <a:ext uri="{FF2B5EF4-FFF2-40B4-BE49-F238E27FC236}">
                  <a16:creationId xmlns:a16="http://schemas.microsoft.com/office/drawing/2014/main" id="{833B02DB-13A0-D046-A64F-0F5EF99B1B18}"/>
                </a:ext>
              </a:extLst>
            </p:cNvPr>
            <p:cNvSpPr/>
            <p:nvPr/>
          </p:nvSpPr>
          <p:spPr>
            <a:xfrm>
              <a:off x="10866409"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sz="2700"/>
            </a:p>
          </p:txBody>
        </p:sp>
        <p:sp>
          <p:nvSpPr>
            <p:cNvPr id="74" name="Freeform 73">
              <a:extLst>
                <a:ext uri="{FF2B5EF4-FFF2-40B4-BE49-F238E27FC236}">
                  <a16:creationId xmlns:a16="http://schemas.microsoft.com/office/drawing/2014/main" id="{9BAF5164-6A0E-81F0-1CB6-1F782703012C}"/>
                </a:ext>
              </a:extLst>
            </p:cNvPr>
            <p:cNvSpPr/>
            <p:nvPr/>
          </p:nvSpPr>
          <p:spPr>
            <a:xfrm>
              <a:off x="9799387"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113" y="40273"/>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5" name="Freeform 74">
              <a:extLst>
                <a:ext uri="{FF2B5EF4-FFF2-40B4-BE49-F238E27FC236}">
                  <a16:creationId xmlns:a16="http://schemas.microsoft.com/office/drawing/2014/main" id="{1E4907E3-2F19-EFC4-378E-C9888F78EB45}"/>
                </a:ext>
              </a:extLst>
            </p:cNvPr>
            <p:cNvSpPr/>
            <p:nvPr/>
          </p:nvSpPr>
          <p:spPr>
            <a:xfrm>
              <a:off x="9088038"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860" y="0"/>
                    <a:pt x="90056" y="0"/>
                  </a:cubicBezTo>
                </a:path>
              </a:pathLst>
            </a:custGeom>
            <a:solidFill>
              <a:srgbClr val="D2D4D5"/>
            </a:solidFill>
            <a:ln w="8925" cap="flat">
              <a:noFill/>
              <a:prstDash val="solid"/>
              <a:miter/>
            </a:ln>
          </p:spPr>
          <p:txBody>
            <a:bodyPr rtlCol="0" anchor="ctr"/>
            <a:lstStyle/>
            <a:p>
              <a:endParaRPr lang="en-US" sz="2700"/>
            </a:p>
          </p:txBody>
        </p:sp>
        <p:sp>
          <p:nvSpPr>
            <p:cNvPr id="76" name="Freeform 75">
              <a:extLst>
                <a:ext uri="{FF2B5EF4-FFF2-40B4-BE49-F238E27FC236}">
                  <a16:creationId xmlns:a16="http://schemas.microsoft.com/office/drawing/2014/main" id="{0C8B9BE2-9741-51EE-D6E9-6E73F491F56C}"/>
                </a:ext>
              </a:extLst>
            </p:cNvPr>
            <p:cNvSpPr/>
            <p:nvPr/>
          </p:nvSpPr>
          <p:spPr>
            <a:xfrm>
              <a:off x="8732453"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7" name="Freeform 76">
              <a:extLst>
                <a:ext uri="{FF2B5EF4-FFF2-40B4-BE49-F238E27FC236}">
                  <a16:creationId xmlns:a16="http://schemas.microsoft.com/office/drawing/2014/main" id="{E04A0A22-3CED-F5E1-D272-ED799828958C}"/>
                </a:ext>
              </a:extLst>
            </p:cNvPr>
            <p:cNvSpPr/>
            <p:nvPr/>
          </p:nvSpPr>
          <p:spPr>
            <a:xfrm>
              <a:off x="8732453" y="221608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8" name="Freeform 77">
              <a:extLst>
                <a:ext uri="{FF2B5EF4-FFF2-40B4-BE49-F238E27FC236}">
                  <a16:creationId xmlns:a16="http://schemas.microsoft.com/office/drawing/2014/main" id="{133A1048-DAD5-6CF2-FC2A-FB2DE197A25F}"/>
                </a:ext>
              </a:extLst>
            </p:cNvPr>
            <p:cNvSpPr/>
            <p:nvPr/>
          </p:nvSpPr>
          <p:spPr>
            <a:xfrm>
              <a:off x="8021104" y="76572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D2D4D5"/>
            </a:solidFill>
            <a:ln w="8925" cap="flat">
              <a:noFill/>
              <a:prstDash val="solid"/>
              <a:miter/>
            </a:ln>
          </p:spPr>
          <p:txBody>
            <a:bodyPr rtlCol="0" anchor="ctr"/>
            <a:lstStyle/>
            <a:p>
              <a:endParaRPr lang="en-US" sz="2700"/>
            </a:p>
          </p:txBody>
        </p:sp>
        <p:sp>
          <p:nvSpPr>
            <p:cNvPr id="79" name="Freeform 78">
              <a:extLst>
                <a:ext uri="{FF2B5EF4-FFF2-40B4-BE49-F238E27FC236}">
                  <a16:creationId xmlns:a16="http://schemas.microsoft.com/office/drawing/2014/main" id="{1C188ED4-1642-4DC9-B500-24207264DC73}"/>
                </a:ext>
              </a:extLst>
            </p:cNvPr>
            <p:cNvSpPr/>
            <p:nvPr/>
          </p:nvSpPr>
          <p:spPr>
            <a:xfrm>
              <a:off x="8021104"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273"/>
                    <a:pt x="139770" y="0"/>
                    <a:pt x="90057" y="0"/>
                  </a:cubicBezTo>
                </a:path>
              </a:pathLst>
            </a:custGeom>
            <a:solidFill>
              <a:srgbClr val="D2D4D5"/>
            </a:solidFill>
            <a:ln w="8925" cap="flat">
              <a:noFill/>
              <a:prstDash val="solid"/>
              <a:miter/>
            </a:ln>
          </p:spPr>
          <p:txBody>
            <a:bodyPr rtlCol="0" anchor="ctr"/>
            <a:lstStyle/>
            <a:p>
              <a:endParaRPr lang="en-US" sz="2700"/>
            </a:p>
          </p:txBody>
        </p:sp>
        <p:sp>
          <p:nvSpPr>
            <p:cNvPr id="80" name="Freeform 79">
              <a:extLst>
                <a:ext uri="{FF2B5EF4-FFF2-40B4-BE49-F238E27FC236}">
                  <a16:creationId xmlns:a16="http://schemas.microsoft.com/office/drawing/2014/main" id="{C9C82084-9369-2FE7-0A77-59D20A08E31E}"/>
                </a:ext>
              </a:extLst>
            </p:cNvPr>
            <p:cNvSpPr/>
            <p:nvPr/>
          </p:nvSpPr>
          <p:spPr>
            <a:xfrm>
              <a:off x="8376778"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81" name="Freeform 80">
              <a:extLst>
                <a:ext uri="{FF2B5EF4-FFF2-40B4-BE49-F238E27FC236}">
                  <a16:creationId xmlns:a16="http://schemas.microsoft.com/office/drawing/2014/main" id="{B21B79C3-4455-EA97-326E-92AF7F750A27}"/>
                </a:ext>
              </a:extLst>
            </p:cNvPr>
            <p:cNvSpPr/>
            <p:nvPr/>
          </p:nvSpPr>
          <p:spPr>
            <a:xfrm>
              <a:off x="10866409" y="2252156"/>
              <a:ext cx="180113" cy="180201"/>
            </a:xfrm>
            <a:custGeom>
              <a:avLst/>
              <a:gdLst>
                <a:gd name="connsiteX0" fmla="*/ 90056 w 180113"/>
                <a:gd name="connsiteY0" fmla="*/ 0 h 180201"/>
                <a:gd name="connsiteX1" fmla="*/ 0 w 180113"/>
                <a:gd name="connsiteY1" fmla="*/ 90100 h 180201"/>
                <a:gd name="connsiteX2" fmla="*/ 90056 w 180113"/>
                <a:gd name="connsiteY2" fmla="*/ 180201 h 180201"/>
                <a:gd name="connsiteX3" fmla="*/ 180114 w 180113"/>
                <a:gd name="connsiteY3" fmla="*/ 90100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0"/>
                  </a:cubicBezTo>
                  <a:cubicBezTo>
                    <a:pt x="0" y="139839"/>
                    <a:pt x="40343" y="180201"/>
                    <a:pt x="90056" y="180201"/>
                  </a:cubicBezTo>
                  <a:cubicBezTo>
                    <a:pt x="139771" y="180201"/>
                    <a:pt x="180114" y="139839"/>
                    <a:pt x="180114" y="90100"/>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sz="2700"/>
            </a:p>
          </p:txBody>
        </p:sp>
        <p:sp>
          <p:nvSpPr>
            <p:cNvPr id="82" name="Freeform 81">
              <a:extLst>
                <a:ext uri="{FF2B5EF4-FFF2-40B4-BE49-F238E27FC236}">
                  <a16:creationId xmlns:a16="http://schemas.microsoft.com/office/drawing/2014/main" id="{BAF835D0-0DFB-7ADD-4E8C-0B5EB1D3FA4B}"/>
                </a:ext>
              </a:extLst>
            </p:cNvPr>
            <p:cNvSpPr/>
            <p:nvPr/>
          </p:nvSpPr>
          <p:spPr>
            <a:xfrm>
              <a:off x="10866409" y="296796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D2D4D5"/>
            </a:solidFill>
            <a:ln w="8925" cap="flat">
              <a:noFill/>
              <a:prstDash val="solid"/>
              <a:miter/>
            </a:ln>
          </p:spPr>
          <p:txBody>
            <a:bodyPr rtlCol="0" anchor="ctr"/>
            <a:lstStyle/>
            <a:p>
              <a:endParaRPr lang="en-US" sz="2700"/>
            </a:p>
          </p:txBody>
        </p:sp>
      </p:gr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1446757" y="2527127"/>
            <a:ext cx="6698294" cy="3034430"/>
          </a:xfrm>
        </p:spPr>
        <p:txBody>
          <a:bodyPr anchor="ctr" anchorCtr="0"/>
          <a:lstStyle>
            <a:lvl1pPr algn="ctr">
              <a:defRPr sz="4500" b="0" i="0">
                <a:solidFill>
                  <a:schemeClr val="bg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8" y="457462"/>
            <a:ext cx="4687736" cy="1804988"/>
          </a:xfrm>
        </p:spPr>
        <p:txBody>
          <a:bodyPr/>
          <a:lstStyle>
            <a:lvl1pPr>
              <a:spcBef>
                <a:spcPts val="0"/>
              </a:spcBef>
              <a:spcAft>
                <a:spcPts val="0"/>
              </a:spcAft>
              <a:defRPr sz="1350" b="0" i="0">
                <a:solidFill>
                  <a:schemeClr val="bg1"/>
                </a:solidFill>
                <a:latin typeface="Arial" panose="020B0604020202020204" pitchFamily="34" charset="0"/>
              </a:defRPr>
            </a:lvl1pPr>
            <a:lvl2pPr marL="0" indent="0">
              <a:buNone/>
              <a:defRPr sz="1350" b="0" i="0">
                <a:solidFill>
                  <a:schemeClr val="bg1"/>
                </a:solidFill>
                <a:latin typeface="Arial" panose="020B0604020202020204" pitchFamily="34" charset="0"/>
              </a:defRPr>
            </a:lvl2pPr>
            <a:lvl3pPr marL="271463" indent="-271463">
              <a:tabLst/>
              <a:defRPr sz="1350" b="0" i="0">
                <a:solidFill>
                  <a:schemeClr val="bg1"/>
                </a:solidFill>
                <a:latin typeface="Arial" panose="020B0604020202020204" pitchFamily="34" charset="0"/>
              </a:defRPr>
            </a:lvl3pPr>
            <a:lvl4pPr marL="533400" indent="-261938">
              <a:tabLst/>
              <a:defRPr sz="1350" b="0" i="0">
                <a:solidFill>
                  <a:schemeClr val="bg1"/>
                </a:solidFill>
                <a:latin typeface="Arial" panose="020B0604020202020204" pitchFamily="34" charset="0"/>
              </a:defRPr>
            </a:lvl4pPr>
            <a:lvl5pPr marL="804863" indent="-271463">
              <a:tabLst/>
              <a:defRPr sz="1350" b="0" i="0">
                <a:solidFill>
                  <a:schemeClr val="bg1"/>
                </a:solidFill>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Tree>
    <p:extLst>
      <p:ext uri="{BB962C8B-B14F-4D97-AF65-F5344CB8AC3E}">
        <p14:creationId xmlns:p14="http://schemas.microsoft.com/office/powerpoint/2010/main" val="29545894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0625" y="2222264"/>
            <a:ext cx="8623376" cy="7600394"/>
          </a:xfrm>
        </p:spPr>
        <p:txBody>
          <a:bodyPr/>
          <a:lstStyle>
            <a:lvl1pPr>
              <a:spcBef>
                <a:spcPts val="0"/>
              </a:spcBef>
              <a:spcAft>
                <a:spcPts val="900"/>
              </a:spcAft>
              <a:defRPr sz="2100">
                <a:solidFill>
                  <a:schemeClr val="tx1"/>
                </a:solidFill>
              </a:defRPr>
            </a:lvl1pPr>
            <a:lvl2pPr>
              <a:spcAft>
                <a:spcPts val="900"/>
              </a:spcAft>
              <a:defRPr sz="2100">
                <a:solidFill>
                  <a:schemeClr val="tx1"/>
                </a:solidFill>
              </a:defRPr>
            </a:lvl2pPr>
            <a:lvl3pPr>
              <a:spcAft>
                <a:spcPts val="900"/>
              </a:spcAft>
              <a:defRPr sz="2100">
                <a:solidFill>
                  <a:schemeClr val="tx1"/>
                </a:solidFill>
              </a:defRPr>
            </a:lvl3pPr>
            <a:lvl4pPr>
              <a:spcAft>
                <a:spcPts val="900"/>
              </a:spcAft>
              <a:defRPr sz="2100">
                <a:solidFill>
                  <a:schemeClr val="tx1"/>
                </a:solidFill>
              </a:defRPr>
            </a:lvl4pPr>
            <a:lvl5pPr>
              <a:spcAft>
                <a:spcPts val="900"/>
              </a:spcAft>
              <a:defRPr sz="21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4145921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754717" y="4228910"/>
            <a:ext cx="9856976" cy="1170180"/>
          </a:xfrm>
        </p:spPr>
        <p:txBody>
          <a:bodyPr anchor="t" anchorCtr="0"/>
          <a:lstStyle>
            <a:lvl1pPr algn="l">
              <a:defRPr sz="46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780748" y="5436861"/>
            <a:ext cx="9850128" cy="2397906"/>
          </a:xfrm>
        </p:spPr>
        <p:txBody>
          <a:bodyPr anchor="t" anchorCtr="0"/>
          <a:lstStyle>
            <a:lvl1pPr marL="0" indent="0" algn="l">
              <a:spcBef>
                <a:spcPts val="0"/>
              </a:spcBef>
              <a:spcAft>
                <a:spcPts val="0"/>
              </a:spcAft>
              <a:buNone/>
              <a:defRPr sz="21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1" name="Graphic 9">
            <a:extLst>
              <a:ext uri="{FF2B5EF4-FFF2-40B4-BE49-F238E27FC236}">
                <a16:creationId xmlns:a16="http://schemas.microsoft.com/office/drawing/2014/main" id="{7C687F61-C361-715E-64E1-F940513FF331}"/>
              </a:ext>
            </a:extLst>
          </p:cNvPr>
          <p:cNvSpPr/>
          <p:nvPr/>
        </p:nvSpPr>
        <p:spPr>
          <a:xfrm>
            <a:off x="500456" y="448067"/>
            <a:ext cx="3356982" cy="2088455"/>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8954836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2976005" y="5553537"/>
            <a:ext cx="9856976" cy="1170180"/>
          </a:xfrm>
        </p:spPr>
        <p:txBody>
          <a:bodyPr anchor="t" anchorCtr="0"/>
          <a:lstStyle>
            <a:lvl1pPr algn="l">
              <a:defRPr sz="52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3002036" y="6733305"/>
            <a:ext cx="9850128"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1" name="Graphic 9">
            <a:extLst>
              <a:ext uri="{FF2B5EF4-FFF2-40B4-BE49-F238E27FC236}">
                <a16:creationId xmlns:a16="http://schemas.microsoft.com/office/drawing/2014/main" id="{7C687F61-C361-715E-64E1-F940513FF331}"/>
              </a:ext>
            </a:extLst>
          </p:cNvPr>
          <p:cNvSpPr/>
          <p:nvPr/>
        </p:nvSpPr>
        <p:spPr>
          <a:xfrm>
            <a:off x="500456" y="448067"/>
            <a:ext cx="6348546" cy="3949575"/>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1504857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481666" y="429278"/>
            <a:ext cx="9856976" cy="1170180"/>
          </a:xfrm>
        </p:spPr>
        <p:txBody>
          <a:bodyPr anchor="t" anchorCtr="0"/>
          <a:lstStyle>
            <a:lvl1pPr algn="l">
              <a:defRPr sz="52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507696" y="1684202"/>
            <a:ext cx="9850128"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8" name="Freeform 17">
            <a:extLst>
              <a:ext uri="{FF2B5EF4-FFF2-40B4-BE49-F238E27FC236}">
                <a16:creationId xmlns:a16="http://schemas.microsoft.com/office/drawing/2014/main" id="{476D9EB4-DA8D-7007-E1F1-13594489E635}"/>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sz="2700"/>
          </a:p>
        </p:txBody>
      </p:sp>
      <p:sp>
        <p:nvSpPr>
          <p:cNvPr id="13" name="Graphic 11">
            <a:extLst>
              <a:ext uri="{FF2B5EF4-FFF2-40B4-BE49-F238E27FC236}">
                <a16:creationId xmlns:a16="http://schemas.microsoft.com/office/drawing/2014/main" id="{9A47DABB-6B23-B92F-2CE3-C72452A43FFC}"/>
              </a:ext>
            </a:extLst>
          </p:cNvPr>
          <p:cNvSpPr/>
          <p:nvPr/>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sz="2700"/>
          </a:p>
        </p:txBody>
      </p:sp>
    </p:spTree>
    <p:extLst>
      <p:ext uri="{BB962C8B-B14F-4D97-AF65-F5344CB8AC3E}">
        <p14:creationId xmlns:p14="http://schemas.microsoft.com/office/powerpoint/2010/main" val="1137578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bg1"/>
                </a:solidFill>
                <a:latin typeface="+mj-lt"/>
              </a:defRPr>
            </a:lvl1pPr>
          </a:lstStyle>
          <a:p>
            <a:r>
              <a:rPr lang="en-GB"/>
              <a:t>Click to edit Master title style</a:t>
            </a:r>
          </a:p>
        </p:txBody>
      </p:sp>
      <p:sp>
        <p:nvSpPr>
          <p:cNvPr id="6" name="Freeform 5">
            <a:extLst>
              <a:ext uri="{FF2B5EF4-FFF2-40B4-BE49-F238E27FC236}">
                <a16:creationId xmlns:a16="http://schemas.microsoft.com/office/drawing/2014/main" id="{D9883D46-8A8A-539B-4F87-C864BBE9A1FC}"/>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sz="2700"/>
          </a:p>
        </p:txBody>
      </p:sp>
      <p:sp>
        <p:nvSpPr>
          <p:cNvPr id="7" name="Picture Placeholder 20">
            <a:extLst>
              <a:ext uri="{FF2B5EF4-FFF2-40B4-BE49-F238E27FC236}">
                <a16:creationId xmlns:a16="http://schemas.microsoft.com/office/drawing/2014/main" id="{D2909ECF-720F-DB40-98FC-071C2A0D928E}"/>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10" name="Graphic 16">
            <a:extLst>
              <a:ext uri="{FF2B5EF4-FFF2-40B4-BE49-F238E27FC236}">
                <a16:creationId xmlns:a16="http://schemas.microsoft.com/office/drawing/2014/main" id="{348D57BA-ABBE-729C-59D1-961D617C7CE8}"/>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sz="2700"/>
          </a:p>
        </p:txBody>
      </p:sp>
    </p:spTree>
    <p:extLst>
      <p:ext uri="{BB962C8B-B14F-4D97-AF65-F5344CB8AC3E}">
        <p14:creationId xmlns:p14="http://schemas.microsoft.com/office/powerpoint/2010/main" val="34565838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bg1"/>
                </a:solidFill>
                <a:latin typeface="+mj-lt"/>
              </a:defRPr>
            </a:lvl1pPr>
          </a:lstStyle>
          <a:p>
            <a:r>
              <a:rPr lang="en-GB"/>
              <a:t>Click to edit Master title style</a:t>
            </a:r>
          </a:p>
        </p:txBody>
      </p:sp>
      <p:sp>
        <p:nvSpPr>
          <p:cNvPr id="5" name="Graphic 11">
            <a:extLst>
              <a:ext uri="{FF2B5EF4-FFF2-40B4-BE49-F238E27FC236}">
                <a16:creationId xmlns:a16="http://schemas.microsoft.com/office/drawing/2014/main" id="{306EF912-77FF-EC72-7590-3D1604547AA0}"/>
              </a:ext>
            </a:extLst>
          </p:cNvPr>
          <p:cNvSpPr/>
          <p:nvPr userDrawn="1"/>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sz="2700"/>
          </a:p>
        </p:txBody>
      </p:sp>
      <p:sp>
        <p:nvSpPr>
          <p:cNvPr id="8" name="Freeform 7">
            <a:extLst>
              <a:ext uri="{FF2B5EF4-FFF2-40B4-BE49-F238E27FC236}">
                <a16:creationId xmlns:a16="http://schemas.microsoft.com/office/drawing/2014/main" id="{94FD21CF-524B-AB1F-E0AC-5C7A5BCD6430}"/>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507696" y="1684202"/>
            <a:ext cx="8704146" cy="2397906"/>
          </a:xfrm>
        </p:spPr>
        <p:txBody>
          <a:bodyPr anchor="t" anchorCtr="0"/>
          <a:lstStyle>
            <a:lvl1pPr marL="0" indent="0" algn="l">
              <a:spcBef>
                <a:spcPts val="0"/>
              </a:spcBef>
              <a:spcAft>
                <a:spcPts val="0"/>
              </a:spcAft>
              <a:buNone/>
              <a:defRPr sz="36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Tree>
    <p:extLst>
      <p:ext uri="{BB962C8B-B14F-4D97-AF65-F5344CB8AC3E}">
        <p14:creationId xmlns:p14="http://schemas.microsoft.com/office/powerpoint/2010/main" val="32633382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2"/>
            <a:ext cx="8672517" cy="1330010"/>
          </a:xfrm>
        </p:spPr>
        <p:txBody>
          <a:bodyPr/>
          <a:lstStyle>
            <a:lvl1pPr>
              <a:defRPr sz="6300" b="0" i="0">
                <a:solidFill>
                  <a:schemeClr val="accent1"/>
                </a:solidFill>
                <a:latin typeface="+mj-lt"/>
              </a:defRPr>
            </a:lvl1pPr>
          </a:lstStyle>
          <a:p>
            <a:r>
              <a:rPr lang="en-GB"/>
              <a:t>Click to edit Master title style</a:t>
            </a:r>
          </a:p>
        </p:txBody>
      </p:sp>
      <p:sp>
        <p:nvSpPr>
          <p:cNvPr id="5" name="Graphic 11">
            <a:extLst>
              <a:ext uri="{FF2B5EF4-FFF2-40B4-BE49-F238E27FC236}">
                <a16:creationId xmlns:a16="http://schemas.microsoft.com/office/drawing/2014/main" id="{306EF912-77FF-EC72-7590-3D1604547AA0}"/>
              </a:ext>
            </a:extLst>
          </p:cNvPr>
          <p:cNvSpPr/>
          <p:nvPr userDrawn="1"/>
        </p:nvSpPr>
        <p:spPr>
          <a:xfrm>
            <a:off x="13866312" y="476251"/>
            <a:ext cx="3954963" cy="1512854"/>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accent1"/>
          </a:solidFill>
          <a:ln w="9525" cap="flat">
            <a:noFill/>
            <a:prstDash val="solid"/>
            <a:miter/>
          </a:ln>
        </p:spPr>
        <p:txBody>
          <a:bodyPr rtlCol="0" anchor="ctr"/>
          <a:lstStyle/>
          <a:p>
            <a:endParaRPr lang="en-US" sz="2700"/>
          </a:p>
        </p:txBody>
      </p:sp>
      <p:sp>
        <p:nvSpPr>
          <p:cNvPr id="8" name="Freeform 7">
            <a:extLst>
              <a:ext uri="{FF2B5EF4-FFF2-40B4-BE49-F238E27FC236}">
                <a16:creationId xmlns:a16="http://schemas.microsoft.com/office/drawing/2014/main" id="{94FD21CF-524B-AB1F-E0AC-5C7A5BCD6430}"/>
              </a:ext>
            </a:extLst>
          </p:cNvPr>
          <p:cNvSpPr/>
          <p:nvPr userDrawn="1"/>
        </p:nvSpPr>
        <p:spPr>
          <a:xfrm>
            <a:off x="12282519" y="4283901"/>
            <a:ext cx="5538756" cy="5538756"/>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507696" y="1684202"/>
            <a:ext cx="8704146" cy="2397906"/>
          </a:xfrm>
        </p:spPr>
        <p:txBody>
          <a:bodyPr anchor="t" anchorCtr="0"/>
          <a:lstStyle>
            <a:lvl1pPr marL="0" indent="0" algn="l">
              <a:spcBef>
                <a:spcPts val="0"/>
              </a:spcBef>
              <a:spcAft>
                <a:spcPts val="0"/>
              </a:spcAft>
              <a:buNone/>
              <a:defRPr sz="3600">
                <a:solidFill>
                  <a:schemeClr val="accent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Tree>
    <p:extLst>
      <p:ext uri="{BB962C8B-B14F-4D97-AF65-F5344CB8AC3E}">
        <p14:creationId xmlns:p14="http://schemas.microsoft.com/office/powerpoint/2010/main" val="12607461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Section Title">
    <p:bg>
      <p:bgPr>
        <a:solidFill>
          <a:schemeClr val="bg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4FD21CF-524B-AB1F-E0AC-5C7A5BCD6430}"/>
              </a:ext>
            </a:extLst>
          </p:cNvPr>
          <p:cNvSpPr/>
          <p:nvPr userDrawn="1"/>
        </p:nvSpPr>
        <p:spPr>
          <a:xfrm>
            <a:off x="13142118" y="5143500"/>
            <a:ext cx="4679157" cy="4679157"/>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sz="2700"/>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hasCustomPrompt="1"/>
          </p:nvPr>
        </p:nvSpPr>
        <p:spPr>
          <a:xfrm>
            <a:off x="507696" y="476251"/>
            <a:ext cx="7340904" cy="1804988"/>
          </a:xfrm>
        </p:spPr>
        <p:txBody>
          <a:bodyPr anchor="t" anchorCtr="0"/>
          <a:lstStyle>
            <a:lvl1pPr marL="0" indent="0" algn="l">
              <a:spcBef>
                <a:spcPts val="0"/>
              </a:spcBef>
              <a:spcAft>
                <a:spcPts val="0"/>
              </a:spcAft>
              <a:buNone/>
              <a:defRPr sz="3600">
                <a:solidFill>
                  <a:schemeClr val="accent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style</a:t>
            </a:r>
            <a:endParaRPr lang="en-GB"/>
          </a:p>
        </p:txBody>
      </p:sp>
      <p:sp>
        <p:nvSpPr>
          <p:cNvPr id="4" name="Text Placeholder 3">
            <a:extLst>
              <a:ext uri="{FF2B5EF4-FFF2-40B4-BE49-F238E27FC236}">
                <a16:creationId xmlns:a16="http://schemas.microsoft.com/office/drawing/2014/main" id="{0BC301C7-2523-C7ED-B26A-DE5C1E468FD2}"/>
              </a:ext>
            </a:extLst>
          </p:cNvPr>
          <p:cNvSpPr>
            <a:spLocks noGrp="1"/>
          </p:cNvSpPr>
          <p:nvPr>
            <p:ph type="body" sz="quarter" idx="10"/>
          </p:nvPr>
        </p:nvSpPr>
        <p:spPr>
          <a:xfrm>
            <a:off x="528638" y="2305050"/>
            <a:ext cx="7319963" cy="5676900"/>
          </a:xfrm>
        </p:spPr>
        <p:txBody>
          <a:bodyPr/>
          <a:lstStyle>
            <a:lvl1pPr>
              <a:defRPr sz="2700"/>
            </a:lvl1pPr>
            <a:lvl2pPr>
              <a:defRPr sz="2700"/>
            </a:lvl2pPr>
            <a:lvl3pPr>
              <a:defRPr sz="2700"/>
            </a:lvl3pPr>
            <a:lvl4pPr>
              <a:defRPr sz="2700"/>
            </a:lvl4pPr>
            <a:lvl5pPr>
              <a:defRPr sz="2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Text Placeholder 6">
            <a:extLst>
              <a:ext uri="{FF2B5EF4-FFF2-40B4-BE49-F238E27FC236}">
                <a16:creationId xmlns:a16="http://schemas.microsoft.com/office/drawing/2014/main" id="{FF0B35B9-2C9C-EDF9-AC02-52589F15FF3F}"/>
              </a:ext>
            </a:extLst>
          </p:cNvPr>
          <p:cNvSpPr>
            <a:spLocks noGrp="1"/>
          </p:cNvSpPr>
          <p:nvPr>
            <p:ph type="body" sz="quarter" idx="11"/>
          </p:nvPr>
        </p:nvSpPr>
        <p:spPr>
          <a:xfrm>
            <a:off x="9144001" y="2305051"/>
            <a:ext cx="8672513" cy="2671763"/>
          </a:xfrm>
        </p:spPr>
        <p:txBody>
          <a:bodyPr/>
          <a:lstStyle>
            <a:lvl1pPr>
              <a:defRPr sz="2700"/>
            </a:lvl1pPr>
            <a:lvl2pPr>
              <a:defRPr sz="2700"/>
            </a:lvl2pPr>
            <a:lvl3pPr>
              <a:defRPr sz="2700"/>
            </a:lvl3pPr>
            <a:lvl4pPr>
              <a:defRPr sz="2700"/>
            </a:lvl4pPr>
            <a:lvl5pPr>
              <a:defRPr sz="2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2" name="Text Placeholder 11">
            <a:extLst>
              <a:ext uri="{FF2B5EF4-FFF2-40B4-BE49-F238E27FC236}">
                <a16:creationId xmlns:a16="http://schemas.microsoft.com/office/drawing/2014/main" id="{9A19B47C-2370-E80E-657C-7A5DE3E15002}"/>
              </a:ext>
            </a:extLst>
          </p:cNvPr>
          <p:cNvSpPr>
            <a:spLocks noGrp="1"/>
          </p:cNvSpPr>
          <p:nvPr>
            <p:ph type="body" sz="quarter" idx="12"/>
          </p:nvPr>
        </p:nvSpPr>
        <p:spPr>
          <a:xfrm>
            <a:off x="9144001" y="476251"/>
            <a:ext cx="8672513" cy="1804988"/>
          </a:xfrm>
        </p:spPr>
        <p:txBody>
          <a:bodyPr/>
          <a:lstStyle>
            <a:lvl1pPr>
              <a:defRPr sz="3600">
                <a:solidFill>
                  <a:schemeClr val="accent1"/>
                </a:solidFill>
              </a:defRPr>
            </a:lvl1pPr>
          </a:lstStyle>
          <a:p>
            <a:pPr lvl="0"/>
            <a:r>
              <a:rPr lang="en-GB"/>
              <a:t>Click to edit Master text styles</a:t>
            </a:r>
          </a:p>
        </p:txBody>
      </p:sp>
      <p:sp>
        <p:nvSpPr>
          <p:cNvPr id="13" name="Graphic 16">
            <a:extLst>
              <a:ext uri="{FF2B5EF4-FFF2-40B4-BE49-F238E27FC236}">
                <a16:creationId xmlns:a16="http://schemas.microsoft.com/office/drawing/2014/main" id="{CDFED381-0D9D-C28C-AB6E-1466B2F1AC7C}"/>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accent1"/>
          </a:solidFill>
          <a:ln w="9499" cap="flat">
            <a:noFill/>
            <a:prstDash val="solid"/>
            <a:miter/>
          </a:ln>
        </p:spPr>
        <p:txBody>
          <a:bodyPr rtlCol="0" anchor="ctr"/>
          <a:lstStyle/>
          <a:p>
            <a:endParaRPr lang="en-US" sz="2700"/>
          </a:p>
        </p:txBody>
      </p:sp>
    </p:spTree>
    <p:extLst>
      <p:ext uri="{BB962C8B-B14F-4D97-AF65-F5344CB8AC3E}">
        <p14:creationId xmlns:p14="http://schemas.microsoft.com/office/powerpoint/2010/main" val="6772128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272393" y="410489"/>
            <a:ext cx="8548881" cy="8290427"/>
          </a:xfrm>
        </p:spPr>
        <p:txBody>
          <a:bodyPr/>
          <a:lstStyle>
            <a:lvl1pPr marL="0" indent="0">
              <a:spcBef>
                <a:spcPts val="0"/>
              </a:spcBef>
              <a:spcAft>
                <a:spcPts val="900"/>
              </a:spcAft>
              <a:tabLst>
                <a:tab pos="7589045" algn="l"/>
              </a:tabLst>
              <a:defRPr sz="3450">
                <a:solidFill>
                  <a:schemeClr val="tx1"/>
                </a:solidFill>
              </a:defRPr>
            </a:lvl1pPr>
            <a:lvl2pPr>
              <a:spcAft>
                <a:spcPts val="900"/>
              </a:spcAft>
              <a:defRPr sz="3450">
                <a:solidFill>
                  <a:schemeClr val="tx1"/>
                </a:solidFill>
              </a:defRPr>
            </a:lvl2pPr>
            <a:lvl3pPr>
              <a:spcAft>
                <a:spcPts val="900"/>
              </a:spcAft>
              <a:defRPr sz="3450">
                <a:solidFill>
                  <a:schemeClr val="tx1"/>
                </a:solidFill>
              </a:defRPr>
            </a:lvl3pPr>
            <a:lvl4pPr>
              <a:spcAft>
                <a:spcPts val="900"/>
              </a:spcAft>
              <a:defRPr sz="3450">
                <a:solidFill>
                  <a:schemeClr val="tx1"/>
                </a:solidFill>
              </a:defRPr>
            </a:lvl4pPr>
            <a:lvl5pPr>
              <a:spcAft>
                <a:spcPts val="900"/>
              </a:spcAft>
              <a:defRPr sz="34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p>
            <a:fld id="{741AFF56-1126-4107-9C02-BC0EFBF16431}" type="slidenum">
              <a:rPr lang="en-GB" smtClean="0"/>
              <a:t>‹#›</a:t>
            </a:fld>
            <a:endParaRPr lang="en-GB"/>
          </a:p>
        </p:txBody>
      </p:sp>
      <p:sp>
        <p:nvSpPr>
          <p:cNvPr id="12" name="Graphic 9">
            <a:extLst>
              <a:ext uri="{FF2B5EF4-FFF2-40B4-BE49-F238E27FC236}">
                <a16:creationId xmlns:a16="http://schemas.microsoft.com/office/drawing/2014/main" id="{DC6B46B2-5670-951A-34DC-520A5FFF8E92}"/>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7195121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Section Titl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bg1"/>
                </a:solidFill>
              </a:defRPr>
            </a:lvl1pPr>
          </a:lstStyle>
          <a:p>
            <a:pPr lvl="0"/>
            <a:r>
              <a:rPr lang="en-GB"/>
              <a:t>#</a:t>
            </a:r>
            <a:endParaRPr lang="en-US"/>
          </a:p>
        </p:txBody>
      </p:sp>
      <p:sp>
        <p:nvSpPr>
          <p:cNvPr id="3" name="Graphic 9">
            <a:extLst>
              <a:ext uri="{FF2B5EF4-FFF2-40B4-BE49-F238E27FC236}">
                <a16:creationId xmlns:a16="http://schemas.microsoft.com/office/drawing/2014/main" id="{FD95AE31-F9A2-2287-C8A1-6679F283293F}"/>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18597119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Section Title">
    <p:bg>
      <p:bgRef idx="1001">
        <a:schemeClr val="bg2"/>
      </p:bgRef>
    </p:bg>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61B45E1C-48FB-6918-4A2B-20D3D904FAA1}"/>
              </a:ext>
            </a:extLst>
          </p:cNvPr>
          <p:cNvSpPr>
            <a:spLocks noGrp="1"/>
          </p:cNvSpPr>
          <p:nvPr>
            <p:ph type="pic" sz="quarter" idx="13"/>
          </p:nvPr>
        </p:nvSpPr>
        <p:spPr>
          <a:xfrm>
            <a:off x="0" y="0"/>
            <a:ext cx="9144000" cy="10287000"/>
          </a:xfrm>
          <a:solidFill>
            <a:schemeClr val="accent6"/>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1"/>
            <a:ext cx="8139117" cy="4015199"/>
          </a:xfrm>
        </p:spPr>
        <p:txBody>
          <a:bodyPr/>
          <a:lstStyle>
            <a:lvl1pPr>
              <a:defRPr sz="6300" b="0" i="0">
                <a:solidFill>
                  <a:schemeClr val="tx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tx1"/>
                </a:solidFill>
              </a:defRPr>
            </a:lvl1pPr>
          </a:lstStyle>
          <a:p>
            <a:pPr lvl="0"/>
            <a:r>
              <a:rPr lang="en-GB"/>
              <a:t>#</a:t>
            </a:r>
            <a:endParaRPr lang="en-US"/>
          </a:p>
        </p:txBody>
      </p:sp>
      <p:sp>
        <p:nvSpPr>
          <p:cNvPr id="14" name="Graphic 9">
            <a:extLst>
              <a:ext uri="{FF2B5EF4-FFF2-40B4-BE49-F238E27FC236}">
                <a16:creationId xmlns:a16="http://schemas.microsoft.com/office/drawing/2014/main" id="{A9EE2C1F-3EBE-5551-5E1A-A0CF2BFDBB64}"/>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3362482228"/>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Section Title">
    <p:bg>
      <p:bgRef idx="1001">
        <a:schemeClr val="bg2"/>
      </p:bgRef>
    </p:bg>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61B45E1C-48FB-6918-4A2B-20D3D904FAA1}"/>
              </a:ext>
            </a:extLst>
          </p:cNvPr>
          <p:cNvSpPr>
            <a:spLocks noGrp="1"/>
          </p:cNvSpPr>
          <p:nvPr>
            <p:ph type="pic" sz="quarter" idx="13"/>
          </p:nvPr>
        </p:nvSpPr>
        <p:spPr>
          <a:xfrm>
            <a:off x="9144000" y="0"/>
            <a:ext cx="9144000" cy="10287000"/>
          </a:xfrm>
          <a:solidFill>
            <a:schemeClr val="accent6"/>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5" y="404401"/>
            <a:ext cx="8139117" cy="4015199"/>
          </a:xfrm>
        </p:spPr>
        <p:txBody>
          <a:bodyPr/>
          <a:lstStyle>
            <a:lvl1pPr>
              <a:defRPr sz="6300" b="0" i="0">
                <a:solidFill>
                  <a:schemeClr val="tx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tx1"/>
                </a:solidFill>
              </a:defRPr>
            </a:lvl1pPr>
          </a:lstStyle>
          <a:p>
            <a:pPr lvl="0"/>
            <a:r>
              <a:rPr lang="en-GB"/>
              <a:t>#</a:t>
            </a:r>
            <a:endParaRPr lang="en-US"/>
          </a:p>
        </p:txBody>
      </p:sp>
      <p:sp>
        <p:nvSpPr>
          <p:cNvPr id="14" name="Graphic 9">
            <a:extLst>
              <a:ext uri="{FF2B5EF4-FFF2-40B4-BE49-F238E27FC236}">
                <a16:creationId xmlns:a16="http://schemas.microsoft.com/office/drawing/2014/main" id="{A9EE2C1F-3EBE-5551-5E1A-A0CF2BFDBB64}"/>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1790979107"/>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ection Title">
    <p:bg>
      <p:bgRef idx="1001">
        <a:schemeClr val="bg2"/>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02C4CAB-0D96-DB5D-FE32-4429B9383734}"/>
              </a:ext>
            </a:extLst>
          </p:cNvPr>
          <p:cNvSpPr>
            <a:spLocks noGrp="1"/>
          </p:cNvSpPr>
          <p:nvPr>
            <p:ph type="pic" sz="quarter" idx="11"/>
          </p:nvPr>
        </p:nvSpPr>
        <p:spPr>
          <a:xfrm>
            <a:off x="0" y="0"/>
            <a:ext cx="18288000" cy="10287000"/>
          </a:xfrm>
          <a:noFill/>
        </p:spPr>
        <p:txBody>
          <a:bodyPr/>
          <a:lstStyle/>
          <a:p>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9144001" y="5143500"/>
            <a:ext cx="9072401" cy="6016473"/>
          </a:xfrm>
        </p:spPr>
        <p:txBody>
          <a:bodyPr anchor="b" anchorCtr="0"/>
          <a:lstStyle>
            <a:lvl1pPr algn="r">
              <a:defRPr sz="34500">
                <a:solidFill>
                  <a:schemeClr val="bg1"/>
                </a:solidFill>
              </a:defRPr>
            </a:lvl1pPr>
          </a:lstStyle>
          <a:p>
            <a:pPr lvl="0"/>
            <a:r>
              <a:rPr lang="en-GB"/>
              <a:t>#</a:t>
            </a:r>
            <a:endParaRPr lang="en-US"/>
          </a:p>
        </p:txBody>
      </p:sp>
      <p:sp>
        <p:nvSpPr>
          <p:cNvPr id="10" name="Graphic 9">
            <a:extLst>
              <a:ext uri="{FF2B5EF4-FFF2-40B4-BE49-F238E27FC236}">
                <a16:creationId xmlns:a16="http://schemas.microsoft.com/office/drawing/2014/main" id="{E49B6B01-AB96-FBB0-A419-1D1C9081686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282645455"/>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eature Cop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3" y="353970"/>
            <a:ext cx="14706885" cy="6665391"/>
          </a:xfrm>
        </p:spPr>
        <p:txBody>
          <a:bodyPr/>
          <a:lstStyle>
            <a:lvl1pPr>
              <a:lnSpc>
                <a:spcPct val="100000"/>
              </a:lnSpc>
              <a:defRPr sz="5250" b="0" i="0">
                <a:solidFill>
                  <a:schemeClr val="tx1"/>
                </a:solidFill>
                <a:latin typeface="+mj-lt"/>
              </a:defRPr>
            </a:lvl1pPr>
          </a:lstStyle>
          <a:p>
            <a:r>
              <a:rPr lang="en-GB"/>
              <a:t>Click to edit Master title style</a:t>
            </a:r>
          </a:p>
        </p:txBody>
      </p:sp>
      <p:sp>
        <p:nvSpPr>
          <p:cNvPr id="3" name="Graphic 9">
            <a:extLst>
              <a:ext uri="{FF2B5EF4-FFF2-40B4-BE49-F238E27FC236}">
                <a16:creationId xmlns:a16="http://schemas.microsoft.com/office/drawing/2014/main" id="{9B1AB03E-57D3-D012-D1A8-49BD6BF75415}"/>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tx1"/>
          </a:solidFill>
          <a:ln w="9509" cap="flat">
            <a:noFill/>
            <a:prstDash val="solid"/>
            <a:miter/>
          </a:ln>
        </p:spPr>
        <p:txBody>
          <a:bodyPr rtlCol="0" anchor="ctr"/>
          <a:lstStyle/>
          <a:p>
            <a:endParaRPr lang="en-US" sz="2700"/>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729736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378F8866-9DAD-2F19-71C0-40E571A05C88}"/>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sz="2700"/>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bg1"/>
                </a:solidFill>
                <a:latin typeface="+mj-lt"/>
              </a:defRPr>
            </a:lvl1pPr>
          </a:lstStyle>
          <a:p>
            <a:r>
              <a:rPr lang="en-GB"/>
              <a:t>Click to edit Master title style</a:t>
            </a:r>
          </a:p>
        </p:txBody>
      </p:sp>
      <p:sp>
        <p:nvSpPr>
          <p:cNvPr id="18" name="Graphic 16">
            <a:extLst>
              <a:ext uri="{FF2B5EF4-FFF2-40B4-BE49-F238E27FC236}">
                <a16:creationId xmlns:a16="http://schemas.microsoft.com/office/drawing/2014/main" id="{05D16763-91CF-A8AE-40FD-F33DB51DCF46}"/>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sz="2700"/>
          </a:p>
        </p:txBody>
      </p:sp>
      <p:sp>
        <p:nvSpPr>
          <p:cNvPr id="21" name="Picture Placeholder 20">
            <a:extLst>
              <a:ext uri="{FF2B5EF4-FFF2-40B4-BE49-F238E27FC236}">
                <a16:creationId xmlns:a16="http://schemas.microsoft.com/office/drawing/2014/main" id="{EB1CCA5B-9CF3-3D9F-2FAF-8ADCA0DD54D0}"/>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4" name="Text Placeholder 3">
            <a:extLst>
              <a:ext uri="{FF2B5EF4-FFF2-40B4-BE49-F238E27FC236}">
                <a16:creationId xmlns:a16="http://schemas.microsoft.com/office/drawing/2014/main" id="{6D784586-B896-60B2-EC86-B8CB28687EE4}"/>
              </a:ext>
            </a:extLst>
          </p:cNvPr>
          <p:cNvSpPr>
            <a:spLocks noGrp="1"/>
          </p:cNvSpPr>
          <p:nvPr>
            <p:ph type="body" sz="quarter" idx="11"/>
          </p:nvPr>
        </p:nvSpPr>
        <p:spPr>
          <a:xfrm>
            <a:off x="528638" y="2281238"/>
            <a:ext cx="7319963" cy="64234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5900460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Section Title">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378F8866-9DAD-2F19-71C0-40E571A05C88}"/>
              </a:ext>
            </a:extLst>
          </p:cNvPr>
          <p:cNvSpPr/>
          <p:nvPr userDrawn="1"/>
        </p:nvSpPr>
        <p:spPr>
          <a:xfrm>
            <a:off x="9905708" y="1907089"/>
            <a:ext cx="7915569" cy="7915569"/>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accent1"/>
          </a:solidFill>
          <a:ln w="9525" cap="flat">
            <a:noFill/>
            <a:prstDash val="solid"/>
            <a:miter/>
          </a:ln>
        </p:spPr>
        <p:txBody>
          <a:bodyPr rtlCol="0" anchor="ctr"/>
          <a:lstStyle/>
          <a:p>
            <a:endParaRPr lang="en-US" sz="2700"/>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2"/>
            <a:ext cx="17331002" cy="1831494"/>
          </a:xfrm>
        </p:spPr>
        <p:txBody>
          <a:bodyPr/>
          <a:lstStyle>
            <a:lvl1pPr>
              <a:defRPr sz="6300" b="0" i="0">
                <a:solidFill>
                  <a:schemeClr val="tx1"/>
                </a:solidFill>
                <a:latin typeface="+mj-lt"/>
              </a:defRPr>
            </a:lvl1pPr>
          </a:lstStyle>
          <a:p>
            <a:r>
              <a:rPr lang="en-GB"/>
              <a:t>Click to edit Master title style</a:t>
            </a:r>
          </a:p>
        </p:txBody>
      </p:sp>
      <p:sp>
        <p:nvSpPr>
          <p:cNvPr id="18" name="Graphic 16">
            <a:extLst>
              <a:ext uri="{FF2B5EF4-FFF2-40B4-BE49-F238E27FC236}">
                <a16:creationId xmlns:a16="http://schemas.microsoft.com/office/drawing/2014/main" id="{05D16763-91CF-A8AE-40FD-F33DB51DCF46}"/>
              </a:ext>
            </a:extLst>
          </p:cNvPr>
          <p:cNvSpPr/>
          <p:nvPr userDrawn="1"/>
        </p:nvSpPr>
        <p:spPr>
          <a:xfrm>
            <a:off x="528639" y="9325445"/>
            <a:ext cx="1293900" cy="497213"/>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accent1"/>
          </a:solidFill>
          <a:ln w="9499" cap="flat">
            <a:noFill/>
            <a:prstDash val="solid"/>
            <a:miter/>
          </a:ln>
        </p:spPr>
        <p:txBody>
          <a:bodyPr rtlCol="0" anchor="ctr"/>
          <a:lstStyle/>
          <a:p>
            <a:endParaRPr lang="en-US" sz="2700"/>
          </a:p>
        </p:txBody>
      </p:sp>
      <p:sp>
        <p:nvSpPr>
          <p:cNvPr id="21" name="Picture Placeholder 20">
            <a:extLst>
              <a:ext uri="{FF2B5EF4-FFF2-40B4-BE49-F238E27FC236}">
                <a16:creationId xmlns:a16="http://schemas.microsoft.com/office/drawing/2014/main" id="{EB1CCA5B-9CF3-3D9F-2FAF-8ADCA0DD54D0}"/>
              </a:ext>
            </a:extLst>
          </p:cNvPr>
          <p:cNvSpPr>
            <a:spLocks noGrp="1"/>
          </p:cNvSpPr>
          <p:nvPr>
            <p:ph type="pic" sz="quarter" idx="10"/>
          </p:nvPr>
        </p:nvSpPr>
        <p:spPr>
          <a:xfrm>
            <a:off x="11084904" y="3086247"/>
            <a:ext cx="5557176" cy="5557623"/>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6"/>
          </a:solidFill>
        </p:spPr>
        <p:txBody>
          <a:bodyPr wrap="square" anchor="ctr" anchorCtr="0">
            <a:noAutofit/>
          </a:bodyPr>
          <a:lstStyle>
            <a:lvl1pPr algn="ctr">
              <a:defRPr sz="1500">
                <a:solidFill>
                  <a:schemeClr val="bg1"/>
                </a:solidFill>
              </a:defRPr>
            </a:lvl1pPr>
          </a:lstStyle>
          <a:p>
            <a:r>
              <a:rPr lang="en-GB"/>
              <a:t>Click icon to add picture</a:t>
            </a:r>
            <a:endParaRPr lang="en-US"/>
          </a:p>
        </p:txBody>
      </p:sp>
      <p:sp>
        <p:nvSpPr>
          <p:cNvPr id="4" name="Text Placeholder 3">
            <a:extLst>
              <a:ext uri="{FF2B5EF4-FFF2-40B4-BE49-F238E27FC236}">
                <a16:creationId xmlns:a16="http://schemas.microsoft.com/office/drawing/2014/main" id="{04BA662B-C5A0-FB7B-EA69-C38CBD46E587}"/>
              </a:ext>
            </a:extLst>
          </p:cNvPr>
          <p:cNvSpPr>
            <a:spLocks noGrp="1"/>
          </p:cNvSpPr>
          <p:nvPr>
            <p:ph type="body" sz="quarter" idx="11"/>
          </p:nvPr>
        </p:nvSpPr>
        <p:spPr>
          <a:xfrm>
            <a:off x="528638" y="2281238"/>
            <a:ext cx="7319963" cy="656987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2528403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eature Copy">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71484" y="404401"/>
            <a:ext cx="10698602" cy="4739099"/>
          </a:xfrm>
        </p:spPr>
        <p:txBody>
          <a:bodyPr/>
          <a:lstStyle>
            <a:lvl1pPr>
              <a:defRPr sz="6300" b="0" i="0">
                <a:solidFill>
                  <a:schemeClr val="bg1"/>
                </a:solidFill>
                <a:latin typeface="+mj-lt"/>
              </a:defRPr>
            </a:lvl1pPr>
          </a:lstStyle>
          <a:p>
            <a:r>
              <a:rPr lang="en-GB"/>
              <a:t>Click to edit Master title style</a:t>
            </a:r>
          </a:p>
        </p:txBody>
      </p:sp>
      <p:sp>
        <p:nvSpPr>
          <p:cNvPr id="3" name="Graphic 9">
            <a:extLst>
              <a:ext uri="{FF2B5EF4-FFF2-40B4-BE49-F238E27FC236}">
                <a16:creationId xmlns:a16="http://schemas.microsoft.com/office/drawing/2014/main" id="{9B1AB03E-57D3-D012-D1A8-49BD6BF75415}"/>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3771684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14400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001318"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7962957" cy="652700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288940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8568646" y="830779"/>
            <a:ext cx="8632721" cy="8632721"/>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3" y="432584"/>
            <a:ext cx="8833524"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7438974" cy="6527007"/>
          </a:xfrm>
        </p:spPr>
        <p:txBody>
          <a:bodyPr/>
          <a:lstStyle>
            <a:lvl1pPr>
              <a:spcBef>
                <a:spcPts val="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8393801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977536" y="2239669"/>
            <a:ext cx="7223831" cy="7223831"/>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3" y="432584"/>
            <a:ext cx="8833524"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8795163" cy="6527007"/>
          </a:xfrm>
        </p:spPr>
        <p:txBody>
          <a:bodyPr/>
          <a:lstStyle>
            <a:lvl1pPr>
              <a:spcBef>
                <a:spcPts val="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36657663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914400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062958"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5" y="2239670"/>
            <a:ext cx="8024597" cy="29038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528638" y="5269707"/>
            <a:ext cx="8024598" cy="3007518"/>
          </a:xfrm>
        </p:spPr>
        <p:txBody>
          <a:bodyPr/>
          <a:lstStyle/>
          <a:p>
            <a:r>
              <a:rPr lang="en-GB"/>
              <a:t>Click icon to add table</a:t>
            </a:r>
            <a:endParaRPr lang="en-AU"/>
          </a:p>
        </p:txBody>
      </p:sp>
    </p:spTree>
    <p:extLst>
      <p:ext uri="{BB962C8B-B14F-4D97-AF65-F5344CB8AC3E}">
        <p14:creationId xmlns:p14="http://schemas.microsoft.com/office/powerpoint/2010/main" val="16963942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0" y="0"/>
            <a:ext cx="9144000" cy="10287000"/>
          </a:xfr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9878604" y="432584"/>
            <a:ext cx="7955685"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878604" y="2239671"/>
            <a:ext cx="7947432"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9878606" y="6382994"/>
            <a:ext cx="7947432" cy="3007518"/>
          </a:xfrm>
        </p:spPr>
        <p:txBody>
          <a:bodyPr/>
          <a:lstStyle/>
          <a:p>
            <a:r>
              <a:rPr lang="en-GB"/>
              <a:t>Click icon to add table</a:t>
            </a:r>
            <a:endParaRPr lang="en-AU"/>
          </a:p>
        </p:txBody>
      </p:sp>
    </p:spTree>
    <p:extLst>
      <p:ext uri="{BB962C8B-B14F-4D97-AF65-F5344CB8AC3E}">
        <p14:creationId xmlns:p14="http://schemas.microsoft.com/office/powerpoint/2010/main" val="42420223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704346" y="750512"/>
            <a:ext cx="8640000" cy="8640000"/>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9878604" y="432584"/>
            <a:ext cx="7955685"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9878604" y="2239671"/>
            <a:ext cx="7947432"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9878606" y="6382994"/>
            <a:ext cx="7947432" cy="3007518"/>
          </a:xfrm>
        </p:spPr>
        <p:txBody>
          <a:bodyPr/>
          <a:lstStyle/>
          <a:p>
            <a:r>
              <a:rPr lang="en-GB"/>
              <a:t>Click icon to add table</a:t>
            </a:r>
            <a:endParaRPr lang="en-AU"/>
          </a:p>
        </p:txBody>
      </p:sp>
    </p:spTree>
    <p:extLst>
      <p:ext uri="{BB962C8B-B14F-4D97-AF65-F5344CB8AC3E}">
        <p14:creationId xmlns:p14="http://schemas.microsoft.com/office/powerpoint/2010/main" val="22015114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704347" y="2281235"/>
            <a:ext cx="7109276" cy="7109276"/>
          </a:xfrm>
          <a:prstGeom prst="ellipse">
            <a:avLst/>
          </a:prstGeom>
          <a:solidFill>
            <a:schemeClr val="bg1">
              <a:lumMod val="85000"/>
            </a:schemeClr>
          </a:solidFill>
        </p:spPr>
        <p:txBody>
          <a:bodyPr anchor="ctr" anchorCtr="0"/>
          <a:lstStyle>
            <a:lvl1pPr algn="ctr">
              <a:defRPr sz="1500"/>
            </a:lvl1pPr>
          </a:lstStyle>
          <a:p>
            <a:r>
              <a:rPr lang="en-GB"/>
              <a:t>Click icon to add picture</a:t>
            </a:r>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61964" y="432584"/>
            <a:ext cx="17372325" cy="95442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414535" y="2239671"/>
            <a:ext cx="9411501"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8414537" y="6382994"/>
            <a:ext cx="9411501" cy="3007518"/>
          </a:xfrm>
        </p:spPr>
        <p:txBody>
          <a:bodyPr/>
          <a:lstStyle/>
          <a:p>
            <a:r>
              <a:rPr lang="en-GB"/>
              <a:t>Click icon to add table</a:t>
            </a:r>
            <a:endParaRPr lang="en-AU"/>
          </a:p>
        </p:txBody>
      </p:sp>
    </p:spTree>
    <p:extLst>
      <p:ext uri="{BB962C8B-B14F-4D97-AF65-F5344CB8AC3E}">
        <p14:creationId xmlns:p14="http://schemas.microsoft.com/office/powerpoint/2010/main" val="11035506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10250148" y="432584"/>
            <a:ext cx="7571127" cy="1848653"/>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0294706" y="2239671"/>
            <a:ext cx="7526568" cy="39326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a:p>
        </p:txBody>
      </p:sp>
      <p:sp>
        <p:nvSpPr>
          <p:cNvPr id="5" name="Table Placeholder 4">
            <a:extLst>
              <a:ext uri="{FF2B5EF4-FFF2-40B4-BE49-F238E27FC236}">
                <a16:creationId xmlns:a16="http://schemas.microsoft.com/office/drawing/2014/main" id="{B0299780-6C74-ADAB-0B62-DE8956375EE9}"/>
              </a:ext>
            </a:extLst>
          </p:cNvPr>
          <p:cNvSpPr>
            <a:spLocks noGrp="1"/>
          </p:cNvSpPr>
          <p:nvPr>
            <p:ph type="tbl" sz="quarter" idx="14"/>
          </p:nvPr>
        </p:nvSpPr>
        <p:spPr>
          <a:xfrm>
            <a:off x="10294707" y="6382994"/>
            <a:ext cx="7526568" cy="3007518"/>
          </a:xfrm>
        </p:spPr>
        <p:txBody>
          <a:bodyPr/>
          <a:lstStyle/>
          <a:p>
            <a:r>
              <a:rPr lang="en-GB"/>
              <a:t>Click icon to add table</a:t>
            </a:r>
            <a:endParaRPr lang="en-AU"/>
          </a:p>
        </p:txBody>
      </p:sp>
    </p:spTree>
    <p:extLst>
      <p:ext uri="{BB962C8B-B14F-4D97-AF65-F5344CB8AC3E}">
        <p14:creationId xmlns:p14="http://schemas.microsoft.com/office/powerpoint/2010/main" val="9271697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AB34E-7ECB-9208-D371-2A6959C1226F}"/>
              </a:ext>
            </a:extLst>
          </p:cNvPr>
          <p:cNvSpPr>
            <a:spLocks noGrp="1"/>
          </p:cNvSpPr>
          <p:nvPr>
            <p:ph type="title"/>
          </p:nvPr>
        </p:nvSpPr>
        <p:spPr/>
        <p:txBody>
          <a:bodyPr/>
          <a:lstStyle/>
          <a:p>
            <a:r>
              <a:rPr lang="en-GB"/>
              <a:t>Click to edit Master title style</a:t>
            </a:r>
            <a:endParaRPr lang="en-AU"/>
          </a:p>
        </p:txBody>
      </p:sp>
      <p:sp>
        <p:nvSpPr>
          <p:cNvPr id="5" name="Slide Number Placeholder 4">
            <a:extLst>
              <a:ext uri="{FF2B5EF4-FFF2-40B4-BE49-F238E27FC236}">
                <a16:creationId xmlns:a16="http://schemas.microsoft.com/office/drawing/2014/main" id="{4BC28BCF-3C56-567D-C652-5BDF0BAE6C1D}"/>
              </a:ext>
            </a:extLst>
          </p:cNvPr>
          <p:cNvSpPr>
            <a:spLocks noGrp="1"/>
          </p:cNvSpPr>
          <p:nvPr>
            <p:ph type="sldNum" sz="quarter" idx="12"/>
          </p:nvPr>
        </p:nvSpPr>
        <p:spPr/>
        <p:txBody>
          <a:bodyPr/>
          <a:lstStyle/>
          <a:p>
            <a:fld id="{741AFF56-1126-4107-9C02-BC0EFBF16431}" type="slidenum">
              <a:rPr lang="en-GB" smtClean="0"/>
              <a:pPr/>
              <a:t>‹#›</a:t>
            </a:fld>
            <a:endParaRPr lang="en-GB"/>
          </a:p>
        </p:txBody>
      </p:sp>
      <p:sp>
        <p:nvSpPr>
          <p:cNvPr id="7" name="Text Placeholder 6">
            <a:extLst>
              <a:ext uri="{FF2B5EF4-FFF2-40B4-BE49-F238E27FC236}">
                <a16:creationId xmlns:a16="http://schemas.microsoft.com/office/drawing/2014/main" id="{5D0522DD-3575-6647-0FB7-730DFBB27D1E}"/>
              </a:ext>
            </a:extLst>
          </p:cNvPr>
          <p:cNvSpPr>
            <a:spLocks noGrp="1"/>
          </p:cNvSpPr>
          <p:nvPr>
            <p:ph type="body" sz="quarter" idx="13"/>
          </p:nvPr>
        </p:nvSpPr>
        <p:spPr>
          <a:xfrm>
            <a:off x="528638"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9" name="Picture Placeholder 8">
            <a:extLst>
              <a:ext uri="{FF2B5EF4-FFF2-40B4-BE49-F238E27FC236}">
                <a16:creationId xmlns:a16="http://schemas.microsoft.com/office/drawing/2014/main" id="{DA4AB138-7E83-6619-2353-6632F0F81327}"/>
              </a:ext>
            </a:extLst>
          </p:cNvPr>
          <p:cNvSpPr>
            <a:spLocks noGrp="1"/>
          </p:cNvSpPr>
          <p:nvPr>
            <p:ph type="pic" sz="quarter" idx="14"/>
          </p:nvPr>
        </p:nvSpPr>
        <p:spPr>
          <a:xfrm>
            <a:off x="528636" y="2281238"/>
            <a:ext cx="3929949" cy="5848002"/>
          </a:xfrm>
          <a:solidFill>
            <a:schemeClr val="accent6"/>
          </a:solidFill>
        </p:spPr>
        <p:txBody>
          <a:bodyPr/>
          <a:lstStyle/>
          <a:p>
            <a:r>
              <a:rPr lang="en-GB"/>
              <a:t>Click icon to add picture</a:t>
            </a:r>
            <a:endParaRPr lang="en-AU"/>
          </a:p>
        </p:txBody>
      </p:sp>
      <p:sp>
        <p:nvSpPr>
          <p:cNvPr id="10" name="Text Placeholder 6">
            <a:extLst>
              <a:ext uri="{FF2B5EF4-FFF2-40B4-BE49-F238E27FC236}">
                <a16:creationId xmlns:a16="http://schemas.microsoft.com/office/drawing/2014/main" id="{E9D0585D-BFAF-590E-DB68-1EA5C0E729D5}"/>
              </a:ext>
            </a:extLst>
          </p:cNvPr>
          <p:cNvSpPr>
            <a:spLocks noGrp="1"/>
          </p:cNvSpPr>
          <p:nvPr>
            <p:ph type="body" sz="quarter" idx="15"/>
          </p:nvPr>
        </p:nvSpPr>
        <p:spPr>
          <a:xfrm>
            <a:off x="4980488"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11" name="Picture Placeholder 8">
            <a:extLst>
              <a:ext uri="{FF2B5EF4-FFF2-40B4-BE49-F238E27FC236}">
                <a16:creationId xmlns:a16="http://schemas.microsoft.com/office/drawing/2014/main" id="{9C34988F-6D7E-73F5-270F-EF63C79F6FF4}"/>
              </a:ext>
            </a:extLst>
          </p:cNvPr>
          <p:cNvSpPr>
            <a:spLocks noGrp="1"/>
          </p:cNvSpPr>
          <p:nvPr>
            <p:ph type="pic" sz="quarter" idx="16"/>
          </p:nvPr>
        </p:nvSpPr>
        <p:spPr>
          <a:xfrm>
            <a:off x="4980486" y="2281239"/>
            <a:ext cx="3929949" cy="5848002"/>
          </a:xfrm>
          <a:solidFill>
            <a:schemeClr val="accent6"/>
          </a:solidFill>
        </p:spPr>
        <p:txBody>
          <a:bodyPr/>
          <a:lstStyle/>
          <a:p>
            <a:r>
              <a:rPr lang="en-GB"/>
              <a:t>Click icon to add picture</a:t>
            </a:r>
            <a:endParaRPr lang="en-AU"/>
          </a:p>
        </p:txBody>
      </p:sp>
      <p:sp>
        <p:nvSpPr>
          <p:cNvPr id="12" name="Text Placeholder 6">
            <a:extLst>
              <a:ext uri="{FF2B5EF4-FFF2-40B4-BE49-F238E27FC236}">
                <a16:creationId xmlns:a16="http://schemas.microsoft.com/office/drawing/2014/main" id="{86707C44-018F-548B-315D-00B84A22E98F}"/>
              </a:ext>
            </a:extLst>
          </p:cNvPr>
          <p:cNvSpPr>
            <a:spLocks noGrp="1"/>
          </p:cNvSpPr>
          <p:nvPr>
            <p:ph type="body" sz="quarter" idx="17"/>
          </p:nvPr>
        </p:nvSpPr>
        <p:spPr>
          <a:xfrm>
            <a:off x="9437097" y="8129241"/>
            <a:ext cx="3929948" cy="1224402"/>
          </a:xfrm>
          <a:solidFill>
            <a:schemeClr val="accent1"/>
          </a:solidFill>
        </p:spPr>
        <p:txBody>
          <a:bodyPr lIns="72000" tIns="72000" rIns="72000" bIns="72000" anchor="ctr" anchorCtr="0"/>
          <a:lstStyle>
            <a:lvl1pPr algn="l">
              <a:defRPr>
                <a:solidFill>
                  <a:schemeClr val="bg1"/>
                </a:solidFill>
              </a:defRPr>
            </a:lvl1pPr>
          </a:lstStyle>
          <a:p>
            <a:pPr lvl="0"/>
            <a:r>
              <a:rPr lang="en-GB"/>
              <a:t>Click to edit Master text styles</a:t>
            </a:r>
          </a:p>
        </p:txBody>
      </p:sp>
      <p:sp>
        <p:nvSpPr>
          <p:cNvPr id="13" name="Picture Placeholder 8">
            <a:extLst>
              <a:ext uri="{FF2B5EF4-FFF2-40B4-BE49-F238E27FC236}">
                <a16:creationId xmlns:a16="http://schemas.microsoft.com/office/drawing/2014/main" id="{A9FE4F29-9003-A082-F762-30AA3516EF9C}"/>
              </a:ext>
            </a:extLst>
          </p:cNvPr>
          <p:cNvSpPr>
            <a:spLocks noGrp="1"/>
          </p:cNvSpPr>
          <p:nvPr>
            <p:ph type="pic" sz="quarter" idx="18"/>
          </p:nvPr>
        </p:nvSpPr>
        <p:spPr>
          <a:xfrm>
            <a:off x="9437096" y="2281239"/>
            <a:ext cx="3929949" cy="5848002"/>
          </a:xfrm>
          <a:solidFill>
            <a:schemeClr val="accent6"/>
          </a:solidFill>
        </p:spPr>
        <p:txBody>
          <a:bodyPr/>
          <a:lstStyle/>
          <a:p>
            <a:r>
              <a:rPr lang="en-GB"/>
              <a:t>Click icon to add picture</a:t>
            </a:r>
            <a:endParaRPr lang="en-AU"/>
          </a:p>
        </p:txBody>
      </p:sp>
      <p:sp>
        <p:nvSpPr>
          <p:cNvPr id="14" name="Text Placeholder 6">
            <a:extLst>
              <a:ext uri="{FF2B5EF4-FFF2-40B4-BE49-F238E27FC236}">
                <a16:creationId xmlns:a16="http://schemas.microsoft.com/office/drawing/2014/main" id="{796F8338-0AD3-546A-BA67-F1E3A332E4EA}"/>
              </a:ext>
            </a:extLst>
          </p:cNvPr>
          <p:cNvSpPr>
            <a:spLocks noGrp="1"/>
          </p:cNvSpPr>
          <p:nvPr>
            <p:ph type="body" sz="quarter" idx="19"/>
          </p:nvPr>
        </p:nvSpPr>
        <p:spPr>
          <a:xfrm>
            <a:off x="13886564" y="8129241"/>
            <a:ext cx="3934712" cy="1224402"/>
          </a:xfrm>
          <a:solidFill>
            <a:schemeClr val="accent1"/>
          </a:solidFill>
        </p:spPr>
        <p:txBody>
          <a:bodyPr lIns="72000" tIns="72000" rIns="72000" bIns="72000" anchor="ctr" anchorCtr="0"/>
          <a:lstStyle>
            <a:lvl1pPr algn="l">
              <a:spcBef>
                <a:spcPts val="0"/>
              </a:spcBef>
              <a:defRPr>
                <a:solidFill>
                  <a:schemeClr val="bg1"/>
                </a:solidFill>
              </a:defRPr>
            </a:lvl1pPr>
          </a:lstStyle>
          <a:p>
            <a:pPr lvl="0"/>
            <a:r>
              <a:rPr lang="en-GB"/>
              <a:t>Click to edit Master text styles</a:t>
            </a:r>
          </a:p>
        </p:txBody>
      </p:sp>
      <p:sp>
        <p:nvSpPr>
          <p:cNvPr id="15" name="Picture Placeholder 8">
            <a:extLst>
              <a:ext uri="{FF2B5EF4-FFF2-40B4-BE49-F238E27FC236}">
                <a16:creationId xmlns:a16="http://schemas.microsoft.com/office/drawing/2014/main" id="{5D3A6E3E-B866-BF9E-1363-6EA000CA9FA5}"/>
              </a:ext>
            </a:extLst>
          </p:cNvPr>
          <p:cNvSpPr>
            <a:spLocks noGrp="1"/>
          </p:cNvSpPr>
          <p:nvPr>
            <p:ph type="pic" sz="quarter" idx="20"/>
          </p:nvPr>
        </p:nvSpPr>
        <p:spPr>
          <a:xfrm>
            <a:off x="13888944" y="2281238"/>
            <a:ext cx="3929949" cy="5848002"/>
          </a:xfrm>
          <a:solidFill>
            <a:schemeClr val="accent6"/>
          </a:solidFill>
        </p:spPr>
        <p:txBody>
          <a:bodyPr/>
          <a:lstStyle/>
          <a:p>
            <a:r>
              <a:rPr lang="en-GB"/>
              <a:t>Click icon to add picture</a:t>
            </a:r>
            <a:endParaRPr lang="en-AU"/>
          </a:p>
        </p:txBody>
      </p:sp>
    </p:spTree>
    <p:extLst>
      <p:ext uri="{BB962C8B-B14F-4D97-AF65-F5344CB8AC3E}">
        <p14:creationId xmlns:p14="http://schemas.microsoft.com/office/powerpoint/2010/main" val="8267204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bg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00453" y="2202092"/>
            <a:ext cx="11317854" cy="6376799"/>
          </a:xfrm>
        </p:spPr>
        <p:txBody>
          <a:bodyPr/>
          <a:lstStyle>
            <a:lvl1pPr>
              <a:defRPr sz="3600">
                <a:solidFill>
                  <a:schemeClr val="bg1"/>
                </a:solidFill>
              </a:defRPr>
            </a:lvl1pPr>
            <a:lvl2pPr>
              <a:defRPr sz="3600">
                <a:solidFill>
                  <a:schemeClr val="bg1"/>
                </a:solidFill>
              </a:defRPr>
            </a:lvl2pPr>
            <a:lvl3pPr>
              <a:defRPr sz="3600">
                <a:solidFill>
                  <a:schemeClr val="bg1"/>
                </a:solidFill>
              </a:defRPr>
            </a:lvl3pPr>
            <a:lvl4pPr>
              <a:defRPr sz="3600">
                <a:solidFill>
                  <a:schemeClr val="bg1"/>
                </a:solidFill>
              </a:defRPr>
            </a:lvl4pPr>
            <a:lvl5pPr>
              <a:defRPr sz="36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20000976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tx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7" y="2239670"/>
            <a:ext cx="6451493" cy="6384501"/>
          </a:xfrm>
        </p:spPr>
        <p:txBody>
          <a:bodyPr/>
          <a:lstStyle>
            <a:lvl1pPr>
              <a:spcBef>
                <a:spcPts val="2700"/>
              </a:spcBef>
              <a:spcAft>
                <a:spcPts val="900"/>
              </a:spcAft>
              <a:defRPr>
                <a:solidFill>
                  <a:schemeClr val="tx1"/>
                </a:solidFill>
              </a:defRPr>
            </a:lvl1pPr>
            <a:lvl2pPr marL="0" indent="0">
              <a:buNone/>
              <a:defRPr>
                <a:solidFill>
                  <a:schemeClr val="tx1"/>
                </a:solidFill>
              </a:defRPr>
            </a:lvl2pPr>
            <a:lvl3pPr marL="533400" indent="-533400">
              <a:tabLst/>
              <a:defRPr>
                <a:solidFill>
                  <a:schemeClr val="tx1"/>
                </a:solidFill>
              </a:defRPr>
            </a:lvl3pPr>
            <a:lvl4pPr marL="1069182" indent="-535782">
              <a:tabLst/>
              <a:defRPr>
                <a:solidFill>
                  <a:schemeClr val="tx1"/>
                </a:solidFill>
              </a:defRPr>
            </a:lvl4pPr>
            <a:lvl5pPr marL="1602582" indent="-533400">
              <a:tabLst/>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a:p>
        </p:txBody>
      </p:sp>
      <p:sp>
        <p:nvSpPr>
          <p:cNvPr id="12" name="Graphic 9">
            <a:extLst>
              <a:ext uri="{FF2B5EF4-FFF2-40B4-BE49-F238E27FC236}">
                <a16:creationId xmlns:a16="http://schemas.microsoft.com/office/drawing/2014/main" id="{07DE4BE4-C52D-8163-E612-5CD7219CE49C}"/>
              </a:ext>
            </a:extLst>
          </p:cNvPr>
          <p:cNvSpPr/>
          <p:nvPr userDrawn="1"/>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sz="270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8" name="Content Placeholder 2">
            <a:extLst>
              <a:ext uri="{FF2B5EF4-FFF2-40B4-BE49-F238E27FC236}">
                <a16:creationId xmlns:a16="http://schemas.microsoft.com/office/drawing/2014/main" id="{CE1E9FC3-FD80-6B63-EDE0-8BCF742EDEE8}"/>
              </a:ext>
            </a:extLst>
          </p:cNvPr>
          <p:cNvSpPr>
            <a:spLocks noGrp="1"/>
          </p:cNvSpPr>
          <p:nvPr>
            <p:ph idx="13"/>
          </p:nvPr>
        </p:nvSpPr>
        <p:spPr>
          <a:xfrm>
            <a:off x="7847857" y="2239670"/>
            <a:ext cx="6451493" cy="6384501"/>
          </a:xfrm>
        </p:spPr>
        <p:txBody>
          <a:bodyPr/>
          <a:lstStyle>
            <a:lvl1pPr>
              <a:spcBef>
                <a:spcPts val="2700"/>
              </a:spcBef>
              <a:spcAft>
                <a:spcPts val="900"/>
              </a:spcAft>
              <a:defRPr>
                <a:solidFill>
                  <a:schemeClr val="tx1"/>
                </a:solidFill>
              </a:defRPr>
            </a:lvl1pPr>
            <a:lvl2pPr marL="0" indent="0">
              <a:buNone/>
              <a:defRPr>
                <a:solidFill>
                  <a:schemeClr val="tx1"/>
                </a:solidFill>
              </a:defRPr>
            </a:lvl2pPr>
            <a:lvl3pPr marL="533400" indent="-533400">
              <a:tabLst/>
              <a:defRPr>
                <a:solidFill>
                  <a:schemeClr val="tx1"/>
                </a:solidFill>
              </a:defRPr>
            </a:lvl3pPr>
            <a:lvl4pPr marL="1069182" indent="-535782">
              <a:tabLst/>
              <a:defRPr>
                <a:solidFill>
                  <a:schemeClr val="tx1"/>
                </a:solidFill>
              </a:defRPr>
            </a:lvl4pPr>
            <a:lvl5pPr marL="1602582" indent="-533400">
              <a:tabLst/>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864887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51373"/>
            <a:ext cx="8105715" cy="1848653"/>
          </a:xfrm>
        </p:spPr>
        <p:txBody>
          <a:bodyPr/>
          <a:lstStyle>
            <a:lvl1pPr>
              <a:defRPr sz="30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7570151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rt master grey">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accent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264594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hart mast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bg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bg1"/>
                </a:solidFill>
              </a:defRPr>
            </a:lvl1pPr>
            <a:lvl2pPr marL="0" indent="0">
              <a:buNone/>
              <a:defRPr sz="1350">
                <a:solidFill>
                  <a:schemeClr val="bg1"/>
                </a:solidFill>
              </a:defRPr>
            </a:lvl2pPr>
            <a:lvl3pPr marL="271463" indent="-271463">
              <a:tabLst/>
              <a:defRPr sz="1350">
                <a:solidFill>
                  <a:schemeClr val="bg1"/>
                </a:solidFill>
              </a:defRPr>
            </a:lvl3pPr>
            <a:lvl4pPr marL="533400" indent="-261938">
              <a:tabLst/>
              <a:defRPr sz="1350">
                <a:solidFill>
                  <a:schemeClr val="bg1"/>
                </a:solidFill>
              </a:defRPr>
            </a:lvl4pPr>
            <a:lvl5pPr marL="804863" indent="-271463">
              <a:tabLst/>
              <a:defRPr sz="135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669781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hart mast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sz="4500" b="0" i="0">
                <a:solidFill>
                  <a:schemeClr val="accent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13133540" y="457462"/>
            <a:ext cx="4687736" cy="1804988"/>
          </a:xfrm>
        </p:spPr>
        <p:txBody>
          <a:bodyPr/>
          <a:lstStyle>
            <a:lvl1pPr>
              <a:spcBef>
                <a:spcPts val="0"/>
              </a:spcBef>
              <a:spcAft>
                <a:spcPts val="0"/>
              </a:spcAft>
              <a:defRPr sz="1350">
                <a:solidFill>
                  <a:schemeClr val="tx1"/>
                </a:solidFill>
              </a:defRPr>
            </a:lvl1pPr>
            <a:lvl2pPr marL="0" indent="0">
              <a:buNone/>
              <a:defRPr sz="1350">
                <a:solidFill>
                  <a:schemeClr val="tx1"/>
                </a:solidFill>
              </a:defRPr>
            </a:lvl2pPr>
            <a:lvl3pPr marL="271463" indent="-271463">
              <a:tabLst/>
              <a:defRPr sz="1350">
                <a:solidFill>
                  <a:schemeClr val="tx1"/>
                </a:solidFill>
              </a:defRPr>
            </a:lvl3pPr>
            <a:lvl4pPr marL="533400" indent="-261938">
              <a:tabLst/>
              <a:defRPr sz="1350">
                <a:solidFill>
                  <a:schemeClr val="tx1"/>
                </a:solidFill>
              </a:defRPr>
            </a:lvl4pPr>
            <a:lvl5pPr marL="804863" indent="-271463">
              <a:tabLst/>
              <a:defRPr sz="135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tx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528638" y="2281236"/>
            <a:ext cx="17292638" cy="75414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147221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1"/>
        </a:solidFill>
        <a:effectLst/>
      </p:bgPr>
    </p:bg>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D12EF5E7-BD8E-CAB9-E725-345E21653ECD}"/>
              </a:ext>
            </a:extLst>
          </p:cNvPr>
          <p:cNvGrpSpPr/>
          <p:nvPr userDrawn="1"/>
        </p:nvGrpSpPr>
        <p:grpSpPr>
          <a:xfrm>
            <a:off x="626290" y="580921"/>
            <a:ext cx="17010518" cy="9112568"/>
            <a:chOff x="417526" y="387280"/>
            <a:chExt cx="11340345" cy="6075045"/>
          </a:xfrm>
        </p:grpSpPr>
        <p:sp>
          <p:nvSpPr>
            <p:cNvPr id="12" name="Freeform 11">
              <a:extLst>
                <a:ext uri="{FF2B5EF4-FFF2-40B4-BE49-F238E27FC236}">
                  <a16:creationId xmlns:a16="http://schemas.microsoft.com/office/drawing/2014/main" id="{DB6E64BA-5E3F-0B13-F3BD-289BBB0BEB04}"/>
                </a:ext>
              </a:extLst>
            </p:cNvPr>
            <p:cNvSpPr/>
            <p:nvPr/>
          </p:nvSpPr>
          <p:spPr>
            <a:xfrm>
              <a:off x="3627164" y="150759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3" name="Freeform 12">
              <a:extLst>
                <a:ext uri="{FF2B5EF4-FFF2-40B4-BE49-F238E27FC236}">
                  <a16:creationId xmlns:a16="http://schemas.microsoft.com/office/drawing/2014/main" id="{B2A486A8-CC89-9FB4-E3D0-C4E0732EE99F}"/>
                </a:ext>
              </a:extLst>
            </p:cNvPr>
            <p:cNvSpPr/>
            <p:nvPr/>
          </p:nvSpPr>
          <p:spPr>
            <a:xfrm>
              <a:off x="3627164" y="387280"/>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4" name="Freeform 13">
              <a:extLst>
                <a:ext uri="{FF2B5EF4-FFF2-40B4-BE49-F238E27FC236}">
                  <a16:creationId xmlns:a16="http://schemas.microsoft.com/office/drawing/2014/main" id="{4CA9702C-BF9A-D515-F12E-47B1496EE8EC}"/>
                </a:ext>
              </a:extLst>
            </p:cNvPr>
            <p:cNvSpPr/>
            <p:nvPr/>
          </p:nvSpPr>
          <p:spPr>
            <a:xfrm>
              <a:off x="5405447" y="387280"/>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5" name="Freeform 14">
              <a:extLst>
                <a:ext uri="{FF2B5EF4-FFF2-40B4-BE49-F238E27FC236}">
                  <a16:creationId xmlns:a16="http://schemas.microsoft.com/office/drawing/2014/main" id="{C9A48810-A754-BB60-394F-F89ACC86D4CA}"/>
                </a:ext>
              </a:extLst>
            </p:cNvPr>
            <p:cNvSpPr/>
            <p:nvPr/>
          </p:nvSpPr>
          <p:spPr>
            <a:xfrm>
              <a:off x="5405447" y="78697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6" name="Freeform 15">
              <a:extLst>
                <a:ext uri="{FF2B5EF4-FFF2-40B4-BE49-F238E27FC236}">
                  <a16:creationId xmlns:a16="http://schemas.microsoft.com/office/drawing/2014/main" id="{4EE001CF-9FFD-81C1-7F2E-67002CD750B6}"/>
                </a:ext>
              </a:extLst>
            </p:cNvPr>
            <p:cNvSpPr/>
            <p:nvPr/>
          </p:nvSpPr>
          <p:spPr>
            <a:xfrm>
              <a:off x="5405447" y="2255371"/>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17" name="Freeform 16">
              <a:extLst>
                <a:ext uri="{FF2B5EF4-FFF2-40B4-BE49-F238E27FC236}">
                  <a16:creationId xmlns:a16="http://schemas.microsoft.com/office/drawing/2014/main" id="{99DB2B16-09E4-D9CA-D412-561D7B44E1D1}"/>
                </a:ext>
              </a:extLst>
            </p:cNvPr>
            <p:cNvSpPr/>
            <p:nvPr/>
          </p:nvSpPr>
          <p:spPr>
            <a:xfrm>
              <a:off x="5761121" y="2255371"/>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8" name="Freeform 17">
              <a:extLst>
                <a:ext uri="{FF2B5EF4-FFF2-40B4-BE49-F238E27FC236}">
                  <a16:creationId xmlns:a16="http://schemas.microsoft.com/office/drawing/2014/main" id="{264C8EF0-BEAE-EEA6-3638-EFD85102CE66}"/>
                </a:ext>
              </a:extLst>
            </p:cNvPr>
            <p:cNvSpPr/>
            <p:nvPr/>
          </p:nvSpPr>
          <p:spPr>
            <a:xfrm>
              <a:off x="5761121" y="189496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19" name="Freeform 18">
              <a:extLst>
                <a:ext uri="{FF2B5EF4-FFF2-40B4-BE49-F238E27FC236}">
                  <a16:creationId xmlns:a16="http://schemas.microsoft.com/office/drawing/2014/main" id="{FAE7F640-C6DF-4ECA-F9CC-28501FA4871F}"/>
                </a:ext>
              </a:extLst>
            </p:cNvPr>
            <p:cNvSpPr/>
            <p:nvPr/>
          </p:nvSpPr>
          <p:spPr>
            <a:xfrm>
              <a:off x="5761121" y="262791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0" name="Freeform 19">
              <a:extLst>
                <a:ext uri="{FF2B5EF4-FFF2-40B4-BE49-F238E27FC236}">
                  <a16:creationId xmlns:a16="http://schemas.microsoft.com/office/drawing/2014/main" id="{FACD68CA-0CCD-3986-6D30-A2131CBDF46C}"/>
                </a:ext>
              </a:extLst>
            </p:cNvPr>
            <p:cNvSpPr/>
            <p:nvPr/>
          </p:nvSpPr>
          <p:spPr>
            <a:xfrm>
              <a:off x="5761121"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1" name="Freeform 20">
              <a:extLst>
                <a:ext uri="{FF2B5EF4-FFF2-40B4-BE49-F238E27FC236}">
                  <a16:creationId xmlns:a16="http://schemas.microsoft.com/office/drawing/2014/main" id="{1A2CB4B6-6677-A64D-63E7-03B73A82ECE5}"/>
                </a:ext>
              </a:extLst>
            </p:cNvPr>
            <p:cNvSpPr/>
            <p:nvPr/>
          </p:nvSpPr>
          <p:spPr>
            <a:xfrm>
              <a:off x="6828145"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2" name="Freeform 21">
              <a:extLst>
                <a:ext uri="{FF2B5EF4-FFF2-40B4-BE49-F238E27FC236}">
                  <a16:creationId xmlns:a16="http://schemas.microsoft.com/office/drawing/2014/main" id="{824DCD34-ECC1-F0D7-5D6A-E29C268BE537}"/>
                </a:ext>
              </a:extLst>
            </p:cNvPr>
            <p:cNvSpPr/>
            <p:nvPr/>
          </p:nvSpPr>
          <p:spPr>
            <a:xfrm>
              <a:off x="7539493" y="3291304"/>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3" name="Freeform 22">
              <a:extLst>
                <a:ext uri="{FF2B5EF4-FFF2-40B4-BE49-F238E27FC236}">
                  <a16:creationId xmlns:a16="http://schemas.microsoft.com/office/drawing/2014/main" id="{07876098-EBCB-8E16-72E4-9E8F6D4E4118}"/>
                </a:ext>
              </a:extLst>
            </p:cNvPr>
            <p:cNvSpPr/>
            <p:nvPr/>
          </p:nvSpPr>
          <p:spPr>
            <a:xfrm>
              <a:off x="4338513" y="4821852"/>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4" name="Freeform 23">
              <a:extLst>
                <a:ext uri="{FF2B5EF4-FFF2-40B4-BE49-F238E27FC236}">
                  <a16:creationId xmlns:a16="http://schemas.microsoft.com/office/drawing/2014/main" id="{80949F5A-DD1D-2EF7-285F-0C44C58CEA32}"/>
                </a:ext>
              </a:extLst>
            </p:cNvPr>
            <p:cNvSpPr/>
            <p:nvPr/>
          </p:nvSpPr>
          <p:spPr>
            <a:xfrm>
              <a:off x="4338513" y="518314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5" name="Freeform 24">
              <a:extLst>
                <a:ext uri="{FF2B5EF4-FFF2-40B4-BE49-F238E27FC236}">
                  <a16:creationId xmlns:a16="http://schemas.microsoft.com/office/drawing/2014/main" id="{719BFF03-D109-FF17-C56C-B815AB9CAAC8}"/>
                </a:ext>
              </a:extLst>
            </p:cNvPr>
            <p:cNvSpPr/>
            <p:nvPr/>
          </p:nvSpPr>
          <p:spPr>
            <a:xfrm>
              <a:off x="6828145"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839"/>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6" name="Freeform 25">
              <a:extLst>
                <a:ext uri="{FF2B5EF4-FFF2-40B4-BE49-F238E27FC236}">
                  <a16:creationId xmlns:a16="http://schemas.microsoft.com/office/drawing/2014/main" id="{DC5E1BFD-6710-4C5F-1411-5CDF3F443D1E}"/>
                </a:ext>
              </a:extLst>
            </p:cNvPr>
            <p:cNvSpPr/>
            <p:nvPr/>
          </p:nvSpPr>
          <p:spPr>
            <a:xfrm>
              <a:off x="6472470" y="5903773"/>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7" name="Freeform 26">
              <a:extLst>
                <a:ext uri="{FF2B5EF4-FFF2-40B4-BE49-F238E27FC236}">
                  <a16:creationId xmlns:a16="http://schemas.microsoft.com/office/drawing/2014/main" id="{861663C6-E7AA-643E-F135-F7DB591F6F9F}"/>
                </a:ext>
              </a:extLst>
            </p:cNvPr>
            <p:cNvSpPr/>
            <p:nvPr/>
          </p:nvSpPr>
          <p:spPr>
            <a:xfrm>
              <a:off x="6472470" y="6282124"/>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28" name="Freeform 27">
              <a:extLst>
                <a:ext uri="{FF2B5EF4-FFF2-40B4-BE49-F238E27FC236}">
                  <a16:creationId xmlns:a16="http://schemas.microsoft.com/office/drawing/2014/main" id="{3ADB5E5F-0B4D-1C4E-9A4A-8AE4310BC757}"/>
                </a:ext>
              </a:extLst>
            </p:cNvPr>
            <p:cNvSpPr/>
            <p:nvPr/>
          </p:nvSpPr>
          <p:spPr>
            <a:xfrm>
              <a:off x="7183819"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253" y="180201"/>
                    <a:pt x="90056" y="180201"/>
                  </a:cubicBezTo>
                </a:path>
              </a:pathLst>
            </a:custGeom>
            <a:solidFill>
              <a:srgbClr val="FFFFFF"/>
            </a:solidFill>
            <a:ln w="8925" cap="flat">
              <a:noFill/>
              <a:prstDash val="solid"/>
              <a:miter/>
            </a:ln>
          </p:spPr>
          <p:txBody>
            <a:bodyPr rtlCol="0" anchor="ctr"/>
            <a:lstStyle/>
            <a:p>
              <a:endParaRPr lang="en-US" sz="2700"/>
            </a:p>
          </p:txBody>
        </p:sp>
        <p:sp>
          <p:nvSpPr>
            <p:cNvPr id="29" name="Freeform 28">
              <a:extLst>
                <a:ext uri="{FF2B5EF4-FFF2-40B4-BE49-F238E27FC236}">
                  <a16:creationId xmlns:a16="http://schemas.microsoft.com/office/drawing/2014/main" id="{FCE42CE8-2C56-6D65-4C6E-808C01DE8557}"/>
                </a:ext>
              </a:extLst>
            </p:cNvPr>
            <p:cNvSpPr/>
            <p:nvPr/>
          </p:nvSpPr>
          <p:spPr>
            <a:xfrm>
              <a:off x="5049773"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89" y="139928"/>
                    <a:pt x="40342" y="180201"/>
                    <a:pt x="90056" y="180201"/>
                  </a:cubicBezTo>
                </a:path>
              </a:pathLst>
            </a:custGeom>
            <a:solidFill>
              <a:srgbClr val="FFFFFF"/>
            </a:solidFill>
            <a:ln w="8925" cap="flat">
              <a:noFill/>
              <a:prstDash val="solid"/>
              <a:miter/>
            </a:ln>
          </p:spPr>
          <p:txBody>
            <a:bodyPr rtlCol="0" anchor="ctr"/>
            <a:lstStyle/>
            <a:p>
              <a:endParaRPr lang="en-US" sz="2700"/>
            </a:p>
          </p:txBody>
        </p:sp>
        <p:sp>
          <p:nvSpPr>
            <p:cNvPr id="30" name="Freeform 29">
              <a:extLst>
                <a:ext uri="{FF2B5EF4-FFF2-40B4-BE49-F238E27FC236}">
                  <a16:creationId xmlns:a16="http://schemas.microsoft.com/office/drawing/2014/main" id="{DECEF3F9-E201-ED82-5EE4-9C586FC397F7}"/>
                </a:ext>
              </a:extLst>
            </p:cNvPr>
            <p:cNvSpPr/>
            <p:nvPr/>
          </p:nvSpPr>
          <p:spPr>
            <a:xfrm>
              <a:off x="4694187"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3" y="0"/>
                    <a:pt x="0" y="40362"/>
                    <a:pt x="0" y="90101"/>
                  </a:cubicBezTo>
                  <a:cubicBezTo>
                    <a:pt x="0" y="139928"/>
                    <a:pt x="40253" y="180201"/>
                    <a:pt x="90057" y="180201"/>
                  </a:cubicBezTo>
                </a:path>
              </a:pathLst>
            </a:custGeom>
            <a:solidFill>
              <a:srgbClr val="FFFFFF"/>
            </a:solidFill>
            <a:ln w="8925" cap="flat">
              <a:noFill/>
              <a:prstDash val="solid"/>
              <a:miter/>
            </a:ln>
          </p:spPr>
          <p:txBody>
            <a:bodyPr rtlCol="0" anchor="ctr"/>
            <a:lstStyle/>
            <a:p>
              <a:endParaRPr lang="en-US" sz="2700"/>
            </a:p>
          </p:txBody>
        </p:sp>
        <p:sp>
          <p:nvSpPr>
            <p:cNvPr id="31" name="Freeform 30">
              <a:extLst>
                <a:ext uri="{FF2B5EF4-FFF2-40B4-BE49-F238E27FC236}">
                  <a16:creationId xmlns:a16="http://schemas.microsoft.com/office/drawing/2014/main" id="{4FC331F8-1856-1489-5EBF-61E86CBF999F}"/>
                </a:ext>
              </a:extLst>
            </p:cNvPr>
            <p:cNvSpPr/>
            <p:nvPr/>
          </p:nvSpPr>
          <p:spPr>
            <a:xfrm>
              <a:off x="3627164"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sz="2700"/>
            </a:p>
          </p:txBody>
        </p:sp>
        <p:sp>
          <p:nvSpPr>
            <p:cNvPr id="32" name="Freeform 31">
              <a:extLst>
                <a:ext uri="{FF2B5EF4-FFF2-40B4-BE49-F238E27FC236}">
                  <a16:creationId xmlns:a16="http://schemas.microsoft.com/office/drawing/2014/main" id="{F24F144B-A8C9-957F-42D1-5C7F03594357}"/>
                </a:ext>
              </a:extLst>
            </p:cNvPr>
            <p:cNvSpPr/>
            <p:nvPr/>
          </p:nvSpPr>
          <p:spPr>
            <a:xfrm>
              <a:off x="3982838"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3" name="Freeform 32">
              <a:extLst>
                <a:ext uri="{FF2B5EF4-FFF2-40B4-BE49-F238E27FC236}">
                  <a16:creationId xmlns:a16="http://schemas.microsoft.com/office/drawing/2014/main" id="{2C7D9CFF-5F9A-B8E8-DFE8-B02805F21ADC}"/>
                </a:ext>
              </a:extLst>
            </p:cNvPr>
            <p:cNvSpPr/>
            <p:nvPr/>
          </p:nvSpPr>
          <p:spPr>
            <a:xfrm>
              <a:off x="3982838"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4" name="Freeform 33">
              <a:extLst>
                <a:ext uri="{FF2B5EF4-FFF2-40B4-BE49-F238E27FC236}">
                  <a16:creationId xmlns:a16="http://schemas.microsoft.com/office/drawing/2014/main" id="{55787E0B-4B27-2DDE-D56F-44B4911970ED}"/>
                </a:ext>
              </a:extLst>
            </p:cNvPr>
            <p:cNvSpPr/>
            <p:nvPr/>
          </p:nvSpPr>
          <p:spPr>
            <a:xfrm>
              <a:off x="3627164" y="118657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5" name="Freeform 34">
              <a:extLst>
                <a:ext uri="{FF2B5EF4-FFF2-40B4-BE49-F238E27FC236}">
                  <a16:creationId xmlns:a16="http://schemas.microsoft.com/office/drawing/2014/main" id="{963AB14F-473B-DBE7-371F-85CDAF84173B}"/>
                </a:ext>
              </a:extLst>
            </p:cNvPr>
            <p:cNvSpPr/>
            <p:nvPr/>
          </p:nvSpPr>
          <p:spPr>
            <a:xfrm>
              <a:off x="3627164" y="78697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6" name="Freeform 35">
              <a:extLst>
                <a:ext uri="{FF2B5EF4-FFF2-40B4-BE49-F238E27FC236}">
                  <a16:creationId xmlns:a16="http://schemas.microsoft.com/office/drawing/2014/main" id="{A7AB4D39-853E-82D5-F4D8-2E20931ABBE8}"/>
                </a:ext>
              </a:extLst>
            </p:cNvPr>
            <p:cNvSpPr/>
            <p:nvPr/>
          </p:nvSpPr>
          <p:spPr>
            <a:xfrm>
              <a:off x="4338513"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37" name="Freeform 36">
              <a:extLst>
                <a:ext uri="{FF2B5EF4-FFF2-40B4-BE49-F238E27FC236}">
                  <a16:creationId xmlns:a16="http://schemas.microsoft.com/office/drawing/2014/main" id="{27118E5C-0400-89B1-21D3-F2735918DA42}"/>
                </a:ext>
              </a:extLst>
            </p:cNvPr>
            <p:cNvSpPr/>
            <p:nvPr/>
          </p:nvSpPr>
          <p:spPr>
            <a:xfrm>
              <a:off x="5405447"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38" name="Freeform 37">
              <a:extLst>
                <a:ext uri="{FF2B5EF4-FFF2-40B4-BE49-F238E27FC236}">
                  <a16:creationId xmlns:a16="http://schemas.microsoft.com/office/drawing/2014/main" id="{D8E17917-3F18-CF01-2254-FB2FF3511951}"/>
                </a:ext>
              </a:extLst>
            </p:cNvPr>
            <p:cNvSpPr/>
            <p:nvPr/>
          </p:nvSpPr>
          <p:spPr>
            <a:xfrm>
              <a:off x="5405447" y="2627917"/>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39" name="Freeform 38">
              <a:extLst>
                <a:ext uri="{FF2B5EF4-FFF2-40B4-BE49-F238E27FC236}">
                  <a16:creationId xmlns:a16="http://schemas.microsoft.com/office/drawing/2014/main" id="{92C53243-6C12-76FC-D26E-1326E8C86796}"/>
                </a:ext>
              </a:extLst>
            </p:cNvPr>
            <p:cNvSpPr/>
            <p:nvPr/>
          </p:nvSpPr>
          <p:spPr>
            <a:xfrm>
              <a:off x="5405447" y="189496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0" name="Freeform 39">
              <a:extLst>
                <a:ext uri="{FF2B5EF4-FFF2-40B4-BE49-F238E27FC236}">
                  <a16:creationId xmlns:a16="http://schemas.microsoft.com/office/drawing/2014/main" id="{38CABC40-E5E3-7D61-9129-E4670F1152B1}"/>
                </a:ext>
              </a:extLst>
            </p:cNvPr>
            <p:cNvSpPr/>
            <p:nvPr/>
          </p:nvSpPr>
          <p:spPr>
            <a:xfrm>
              <a:off x="5405447" y="150759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1" name="Freeform 40">
              <a:extLst>
                <a:ext uri="{FF2B5EF4-FFF2-40B4-BE49-F238E27FC236}">
                  <a16:creationId xmlns:a16="http://schemas.microsoft.com/office/drawing/2014/main" id="{108EBC01-DE94-7581-D107-A02F4B39FC9E}"/>
                </a:ext>
              </a:extLst>
            </p:cNvPr>
            <p:cNvSpPr/>
            <p:nvPr/>
          </p:nvSpPr>
          <p:spPr>
            <a:xfrm>
              <a:off x="5405447" y="118657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42" name="Freeform 41">
              <a:extLst>
                <a:ext uri="{FF2B5EF4-FFF2-40B4-BE49-F238E27FC236}">
                  <a16:creationId xmlns:a16="http://schemas.microsoft.com/office/drawing/2014/main" id="{B96A0112-2400-63F5-2E19-6B65A40492F0}"/>
                </a:ext>
              </a:extLst>
            </p:cNvPr>
            <p:cNvSpPr/>
            <p:nvPr/>
          </p:nvSpPr>
          <p:spPr>
            <a:xfrm>
              <a:off x="773201" y="51831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3" name="Freeform 42">
              <a:extLst>
                <a:ext uri="{FF2B5EF4-FFF2-40B4-BE49-F238E27FC236}">
                  <a16:creationId xmlns:a16="http://schemas.microsoft.com/office/drawing/2014/main" id="{714D029F-F993-724E-ECFF-246202FE8391}"/>
                </a:ext>
              </a:extLst>
            </p:cNvPr>
            <p:cNvSpPr/>
            <p:nvPr/>
          </p:nvSpPr>
          <p:spPr>
            <a:xfrm>
              <a:off x="773201" y="4783544"/>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4" name="Freeform 43">
              <a:extLst>
                <a:ext uri="{FF2B5EF4-FFF2-40B4-BE49-F238E27FC236}">
                  <a16:creationId xmlns:a16="http://schemas.microsoft.com/office/drawing/2014/main" id="{76053E68-2382-F6EF-F1C7-B4BAF6385D82}"/>
                </a:ext>
              </a:extLst>
            </p:cNvPr>
            <p:cNvSpPr/>
            <p:nvPr/>
          </p:nvSpPr>
          <p:spPr>
            <a:xfrm>
              <a:off x="773201"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45" name="Freeform 44">
              <a:extLst>
                <a:ext uri="{FF2B5EF4-FFF2-40B4-BE49-F238E27FC236}">
                  <a16:creationId xmlns:a16="http://schemas.microsoft.com/office/drawing/2014/main" id="{1FD4B44E-5AA3-540A-352F-D3289BBAF420}"/>
                </a:ext>
              </a:extLst>
            </p:cNvPr>
            <p:cNvSpPr/>
            <p:nvPr/>
          </p:nvSpPr>
          <p:spPr>
            <a:xfrm>
              <a:off x="417526"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273"/>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6" name="Freeform 45">
              <a:extLst>
                <a:ext uri="{FF2B5EF4-FFF2-40B4-BE49-F238E27FC236}">
                  <a16:creationId xmlns:a16="http://schemas.microsoft.com/office/drawing/2014/main" id="{093F22E3-2B5D-DDD5-6A28-26A119DF55DD}"/>
                </a:ext>
              </a:extLst>
            </p:cNvPr>
            <p:cNvSpPr/>
            <p:nvPr/>
          </p:nvSpPr>
          <p:spPr>
            <a:xfrm>
              <a:off x="417526"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7" name="Freeform 46">
              <a:extLst>
                <a:ext uri="{FF2B5EF4-FFF2-40B4-BE49-F238E27FC236}">
                  <a16:creationId xmlns:a16="http://schemas.microsoft.com/office/drawing/2014/main" id="{97E4A854-E7FD-A195-8D97-E5460BD3CA99}"/>
                </a:ext>
              </a:extLst>
            </p:cNvPr>
            <p:cNvSpPr/>
            <p:nvPr/>
          </p:nvSpPr>
          <p:spPr>
            <a:xfrm>
              <a:off x="417526"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sz="2700"/>
            </a:p>
          </p:txBody>
        </p:sp>
        <p:sp>
          <p:nvSpPr>
            <p:cNvPr id="48" name="Freeform 47">
              <a:extLst>
                <a:ext uri="{FF2B5EF4-FFF2-40B4-BE49-F238E27FC236}">
                  <a16:creationId xmlns:a16="http://schemas.microsoft.com/office/drawing/2014/main" id="{52866FD6-F652-AB58-ABA3-8C1EDFFB1D6D}"/>
                </a:ext>
              </a:extLst>
            </p:cNvPr>
            <p:cNvSpPr/>
            <p:nvPr/>
          </p:nvSpPr>
          <p:spPr>
            <a:xfrm>
              <a:off x="773201"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49" name="Freeform 48">
              <a:extLst>
                <a:ext uri="{FF2B5EF4-FFF2-40B4-BE49-F238E27FC236}">
                  <a16:creationId xmlns:a16="http://schemas.microsoft.com/office/drawing/2014/main" id="{41A88025-5747-CC7C-DDBE-340C4298564F}"/>
                </a:ext>
              </a:extLst>
            </p:cNvPr>
            <p:cNvSpPr/>
            <p:nvPr/>
          </p:nvSpPr>
          <p:spPr>
            <a:xfrm>
              <a:off x="773201"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0" name="Freeform 49">
              <a:extLst>
                <a:ext uri="{FF2B5EF4-FFF2-40B4-BE49-F238E27FC236}">
                  <a16:creationId xmlns:a16="http://schemas.microsoft.com/office/drawing/2014/main" id="{E481CBF7-D355-0B88-27C8-6F801D9EBFC7}"/>
                </a:ext>
              </a:extLst>
            </p:cNvPr>
            <p:cNvSpPr/>
            <p:nvPr/>
          </p:nvSpPr>
          <p:spPr>
            <a:xfrm>
              <a:off x="773201" y="406282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1" name="Freeform 50">
              <a:extLst>
                <a:ext uri="{FF2B5EF4-FFF2-40B4-BE49-F238E27FC236}">
                  <a16:creationId xmlns:a16="http://schemas.microsoft.com/office/drawing/2014/main" id="{94B7063A-4105-2DEE-00FA-7A2935F2B9C1}"/>
                </a:ext>
              </a:extLst>
            </p:cNvPr>
            <p:cNvSpPr/>
            <p:nvPr/>
          </p:nvSpPr>
          <p:spPr>
            <a:xfrm>
              <a:off x="773201" y="4383851"/>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52" name="Freeform 51">
              <a:extLst>
                <a:ext uri="{FF2B5EF4-FFF2-40B4-BE49-F238E27FC236}">
                  <a16:creationId xmlns:a16="http://schemas.microsoft.com/office/drawing/2014/main" id="{62E92CFC-ED66-1C32-253A-16338CDB913D}"/>
                </a:ext>
              </a:extLst>
            </p:cNvPr>
            <p:cNvSpPr/>
            <p:nvPr/>
          </p:nvSpPr>
          <p:spPr>
            <a:xfrm>
              <a:off x="6116796"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3" name="Freeform 52">
              <a:extLst>
                <a:ext uri="{FF2B5EF4-FFF2-40B4-BE49-F238E27FC236}">
                  <a16:creationId xmlns:a16="http://schemas.microsoft.com/office/drawing/2014/main" id="{6D15FDDE-BF44-C55E-8818-27696DF861FD}"/>
                </a:ext>
              </a:extLst>
            </p:cNvPr>
            <p:cNvSpPr/>
            <p:nvPr/>
          </p:nvSpPr>
          <p:spPr>
            <a:xfrm>
              <a:off x="6472470"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4" name="Freeform 53">
              <a:extLst>
                <a:ext uri="{FF2B5EF4-FFF2-40B4-BE49-F238E27FC236}">
                  <a16:creationId xmlns:a16="http://schemas.microsoft.com/office/drawing/2014/main" id="{C109CA2C-4B39-FDD1-DEC7-F9E28B52753A}"/>
                </a:ext>
              </a:extLst>
            </p:cNvPr>
            <p:cNvSpPr/>
            <p:nvPr/>
          </p:nvSpPr>
          <p:spPr>
            <a:xfrm>
              <a:off x="6472470" y="445341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5" name="Freeform 54">
              <a:extLst>
                <a:ext uri="{FF2B5EF4-FFF2-40B4-BE49-F238E27FC236}">
                  <a16:creationId xmlns:a16="http://schemas.microsoft.com/office/drawing/2014/main" id="{A4622A34-3A40-9246-3B5C-7EB00504F6C6}"/>
                </a:ext>
              </a:extLst>
            </p:cNvPr>
            <p:cNvSpPr/>
            <p:nvPr/>
          </p:nvSpPr>
          <p:spPr>
            <a:xfrm>
              <a:off x="7183819" y="5903773"/>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839"/>
                    <a:pt x="4025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6" name="Freeform 55">
              <a:extLst>
                <a:ext uri="{FF2B5EF4-FFF2-40B4-BE49-F238E27FC236}">
                  <a16:creationId xmlns:a16="http://schemas.microsoft.com/office/drawing/2014/main" id="{C8656230-F658-A6EF-FDC2-4B0844867218}"/>
                </a:ext>
              </a:extLst>
            </p:cNvPr>
            <p:cNvSpPr/>
            <p:nvPr/>
          </p:nvSpPr>
          <p:spPr>
            <a:xfrm>
              <a:off x="7183819"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928"/>
                    <a:pt x="40253"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7" name="Freeform 56">
              <a:extLst>
                <a:ext uri="{FF2B5EF4-FFF2-40B4-BE49-F238E27FC236}">
                  <a16:creationId xmlns:a16="http://schemas.microsoft.com/office/drawing/2014/main" id="{CB060D06-BD2C-E04C-F090-383F9F66EC7D}"/>
                </a:ext>
              </a:extLst>
            </p:cNvPr>
            <p:cNvSpPr/>
            <p:nvPr/>
          </p:nvSpPr>
          <p:spPr>
            <a:xfrm>
              <a:off x="6828145"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2" y="0"/>
                    <a:pt x="0" y="40362"/>
                    <a:pt x="0" y="90100"/>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sz="2700"/>
            </a:p>
          </p:txBody>
        </p:sp>
        <p:sp>
          <p:nvSpPr>
            <p:cNvPr id="58" name="Freeform 57">
              <a:extLst>
                <a:ext uri="{FF2B5EF4-FFF2-40B4-BE49-F238E27FC236}">
                  <a16:creationId xmlns:a16="http://schemas.microsoft.com/office/drawing/2014/main" id="{748BA15A-88C8-B742-0695-BDCBBF5AD836}"/>
                </a:ext>
              </a:extLst>
            </p:cNvPr>
            <p:cNvSpPr/>
            <p:nvPr/>
          </p:nvSpPr>
          <p:spPr>
            <a:xfrm>
              <a:off x="4338513" y="441733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59" name="Freeform 58">
              <a:extLst>
                <a:ext uri="{FF2B5EF4-FFF2-40B4-BE49-F238E27FC236}">
                  <a16:creationId xmlns:a16="http://schemas.microsoft.com/office/drawing/2014/main" id="{29BF82DE-166E-CAA1-37D1-7250A4AFB146}"/>
                </a:ext>
              </a:extLst>
            </p:cNvPr>
            <p:cNvSpPr/>
            <p:nvPr/>
          </p:nvSpPr>
          <p:spPr>
            <a:xfrm>
              <a:off x="4338513"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D2D4D5"/>
            </a:solidFill>
            <a:ln w="8925" cap="flat">
              <a:noFill/>
              <a:prstDash val="solid"/>
              <a:miter/>
            </a:ln>
          </p:spPr>
          <p:txBody>
            <a:bodyPr rtlCol="0" anchor="ctr"/>
            <a:lstStyle/>
            <a:p>
              <a:endParaRPr lang="en-US" sz="2700"/>
            </a:p>
          </p:txBody>
        </p:sp>
        <p:sp>
          <p:nvSpPr>
            <p:cNvPr id="60" name="Freeform 59">
              <a:extLst>
                <a:ext uri="{FF2B5EF4-FFF2-40B4-BE49-F238E27FC236}">
                  <a16:creationId xmlns:a16="http://schemas.microsoft.com/office/drawing/2014/main" id="{2A02D2F6-0BE6-1891-319C-49A40E9E9150}"/>
                </a:ext>
              </a:extLst>
            </p:cNvPr>
            <p:cNvSpPr/>
            <p:nvPr/>
          </p:nvSpPr>
          <p:spPr>
            <a:xfrm>
              <a:off x="9443712"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114"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1" name="Freeform 60">
              <a:extLst>
                <a:ext uri="{FF2B5EF4-FFF2-40B4-BE49-F238E27FC236}">
                  <a16:creationId xmlns:a16="http://schemas.microsoft.com/office/drawing/2014/main" id="{A74EDA4D-94E0-C119-CBD7-12C7EB304BA0}"/>
                </a:ext>
              </a:extLst>
            </p:cNvPr>
            <p:cNvSpPr/>
            <p:nvPr/>
          </p:nvSpPr>
          <p:spPr>
            <a:xfrm>
              <a:off x="8376778"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2" name="Freeform 61">
              <a:extLst>
                <a:ext uri="{FF2B5EF4-FFF2-40B4-BE49-F238E27FC236}">
                  <a16:creationId xmlns:a16="http://schemas.microsoft.com/office/drawing/2014/main" id="{F2A1432F-CA6B-FA35-36E4-8B0A59244716}"/>
                </a:ext>
              </a:extLst>
            </p:cNvPr>
            <p:cNvSpPr/>
            <p:nvPr/>
          </p:nvSpPr>
          <p:spPr>
            <a:xfrm>
              <a:off x="10866409" y="1847641"/>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63" name="Freeform 62">
              <a:extLst>
                <a:ext uri="{FF2B5EF4-FFF2-40B4-BE49-F238E27FC236}">
                  <a16:creationId xmlns:a16="http://schemas.microsoft.com/office/drawing/2014/main" id="{1F4DF9F6-817B-15FC-EEA2-650CB67377E3}"/>
                </a:ext>
              </a:extLst>
            </p:cNvPr>
            <p:cNvSpPr/>
            <p:nvPr/>
          </p:nvSpPr>
          <p:spPr>
            <a:xfrm>
              <a:off x="10866409" y="1486346"/>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64" name="Freeform 63">
              <a:extLst>
                <a:ext uri="{FF2B5EF4-FFF2-40B4-BE49-F238E27FC236}">
                  <a16:creationId xmlns:a16="http://schemas.microsoft.com/office/drawing/2014/main" id="{EE327AE9-9F14-56D3-4C9E-7B493320F8A8}"/>
                </a:ext>
              </a:extLst>
            </p:cNvPr>
            <p:cNvSpPr/>
            <p:nvPr/>
          </p:nvSpPr>
          <p:spPr>
            <a:xfrm>
              <a:off x="8376778"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362"/>
                    <a:pt x="139771" y="0"/>
                    <a:pt x="90057" y="0"/>
                  </a:cubicBezTo>
                </a:path>
              </a:pathLst>
            </a:custGeom>
            <a:solidFill>
              <a:srgbClr val="FFFFFF"/>
            </a:solidFill>
            <a:ln w="8925" cap="flat">
              <a:noFill/>
              <a:prstDash val="solid"/>
              <a:miter/>
            </a:ln>
          </p:spPr>
          <p:txBody>
            <a:bodyPr rtlCol="0" anchor="ctr"/>
            <a:lstStyle/>
            <a:p>
              <a:endParaRPr lang="en-US" sz="2700"/>
            </a:p>
          </p:txBody>
        </p:sp>
        <p:sp>
          <p:nvSpPr>
            <p:cNvPr id="65" name="Freeform 64">
              <a:extLst>
                <a:ext uri="{FF2B5EF4-FFF2-40B4-BE49-F238E27FC236}">
                  <a16:creationId xmlns:a16="http://schemas.microsoft.com/office/drawing/2014/main" id="{094C3AE4-71A3-35AC-C04A-7DEBE2710A14}"/>
                </a:ext>
              </a:extLst>
            </p:cNvPr>
            <p:cNvSpPr/>
            <p:nvPr/>
          </p:nvSpPr>
          <p:spPr>
            <a:xfrm>
              <a:off x="8732453" y="76572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6" name="Freeform 65">
              <a:extLst>
                <a:ext uri="{FF2B5EF4-FFF2-40B4-BE49-F238E27FC236}">
                  <a16:creationId xmlns:a16="http://schemas.microsoft.com/office/drawing/2014/main" id="{70AB4B87-84B4-5F1F-3DC4-C56DEE5738EF}"/>
                </a:ext>
              </a:extLst>
            </p:cNvPr>
            <p:cNvSpPr/>
            <p:nvPr/>
          </p:nvSpPr>
          <p:spPr>
            <a:xfrm>
              <a:off x="8732453" y="387369"/>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7" name="Freeform 66">
              <a:extLst>
                <a:ext uri="{FF2B5EF4-FFF2-40B4-BE49-F238E27FC236}">
                  <a16:creationId xmlns:a16="http://schemas.microsoft.com/office/drawing/2014/main" id="{0BFCAE45-F12A-72CA-181F-7CF3502532CC}"/>
                </a:ext>
              </a:extLst>
            </p:cNvPr>
            <p:cNvSpPr/>
            <p:nvPr/>
          </p:nvSpPr>
          <p:spPr>
            <a:xfrm>
              <a:off x="8021104"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FFFFFF"/>
            </a:solidFill>
            <a:ln w="8925" cap="flat">
              <a:noFill/>
              <a:prstDash val="solid"/>
              <a:miter/>
            </a:ln>
          </p:spPr>
          <p:txBody>
            <a:bodyPr rtlCol="0" anchor="ctr"/>
            <a:lstStyle/>
            <a:p>
              <a:endParaRPr lang="en-US" sz="2700"/>
            </a:p>
          </p:txBody>
        </p:sp>
        <p:sp>
          <p:nvSpPr>
            <p:cNvPr id="68" name="Freeform 67">
              <a:extLst>
                <a:ext uri="{FF2B5EF4-FFF2-40B4-BE49-F238E27FC236}">
                  <a16:creationId xmlns:a16="http://schemas.microsoft.com/office/drawing/2014/main" id="{B07B7A4F-6A54-318C-6F65-86F7E17B63C1}"/>
                </a:ext>
              </a:extLst>
            </p:cNvPr>
            <p:cNvSpPr/>
            <p:nvPr/>
          </p:nvSpPr>
          <p:spPr>
            <a:xfrm>
              <a:off x="10155061"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3" y="0"/>
                    <a:pt x="0" y="40362"/>
                    <a:pt x="0" y="90101"/>
                  </a:cubicBezTo>
                  <a:cubicBezTo>
                    <a:pt x="0" y="139839"/>
                    <a:pt x="40343" y="180201"/>
                    <a:pt x="90056" y="180201"/>
                  </a:cubicBezTo>
                  <a:cubicBezTo>
                    <a:pt x="139770" y="180201"/>
                    <a:pt x="180113" y="139839"/>
                    <a:pt x="180113" y="90101"/>
                  </a:cubicBezTo>
                  <a:cubicBezTo>
                    <a:pt x="180113"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69" name="Freeform 68">
              <a:extLst>
                <a:ext uri="{FF2B5EF4-FFF2-40B4-BE49-F238E27FC236}">
                  <a16:creationId xmlns:a16="http://schemas.microsoft.com/office/drawing/2014/main" id="{0F48B8CD-A08A-C988-E18E-6D381DA95EC1}"/>
                </a:ext>
              </a:extLst>
            </p:cNvPr>
            <p:cNvSpPr/>
            <p:nvPr/>
          </p:nvSpPr>
          <p:spPr>
            <a:xfrm>
              <a:off x="10510735"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FFFFFF"/>
            </a:solidFill>
            <a:ln w="8925" cap="flat">
              <a:noFill/>
              <a:prstDash val="solid"/>
              <a:miter/>
            </a:ln>
          </p:spPr>
          <p:txBody>
            <a:bodyPr rtlCol="0" anchor="ctr"/>
            <a:lstStyle/>
            <a:p>
              <a:endParaRPr lang="en-US" sz="2700"/>
            </a:p>
          </p:txBody>
        </p:sp>
        <p:sp>
          <p:nvSpPr>
            <p:cNvPr id="70" name="Freeform 69">
              <a:extLst>
                <a:ext uri="{FF2B5EF4-FFF2-40B4-BE49-F238E27FC236}">
                  <a16:creationId xmlns:a16="http://schemas.microsoft.com/office/drawing/2014/main" id="{89E33877-D53D-6EFD-071B-B1B1CCBEDB57}"/>
                </a:ext>
              </a:extLst>
            </p:cNvPr>
            <p:cNvSpPr/>
            <p:nvPr/>
          </p:nvSpPr>
          <p:spPr>
            <a:xfrm>
              <a:off x="11577759"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3" y="40273"/>
                    <a:pt x="139770" y="0"/>
                    <a:pt x="90056" y="0"/>
                  </a:cubicBezTo>
                </a:path>
              </a:pathLst>
            </a:custGeom>
            <a:solidFill>
              <a:srgbClr val="FFFFFF"/>
            </a:solidFill>
            <a:ln w="8925" cap="flat">
              <a:noFill/>
              <a:prstDash val="solid"/>
              <a:miter/>
            </a:ln>
          </p:spPr>
          <p:txBody>
            <a:bodyPr rtlCol="0" anchor="ctr"/>
            <a:lstStyle/>
            <a:p>
              <a:endParaRPr lang="en-US" sz="2700"/>
            </a:p>
          </p:txBody>
        </p:sp>
        <p:sp>
          <p:nvSpPr>
            <p:cNvPr id="71" name="Freeform 70">
              <a:extLst>
                <a:ext uri="{FF2B5EF4-FFF2-40B4-BE49-F238E27FC236}">
                  <a16:creationId xmlns:a16="http://schemas.microsoft.com/office/drawing/2014/main" id="{9F7EF103-D592-937C-9ED8-DADCED4CB8DD}"/>
                </a:ext>
              </a:extLst>
            </p:cNvPr>
            <p:cNvSpPr/>
            <p:nvPr/>
          </p:nvSpPr>
          <p:spPr>
            <a:xfrm>
              <a:off x="11222084"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72" name="Freeform 71">
              <a:extLst>
                <a:ext uri="{FF2B5EF4-FFF2-40B4-BE49-F238E27FC236}">
                  <a16:creationId xmlns:a16="http://schemas.microsoft.com/office/drawing/2014/main" id="{7FA22AEA-9F7D-9C0E-0254-51FDC0EC4714}"/>
                </a:ext>
              </a:extLst>
            </p:cNvPr>
            <p:cNvSpPr/>
            <p:nvPr/>
          </p:nvSpPr>
          <p:spPr>
            <a:xfrm>
              <a:off x="11222084" y="296796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362"/>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73" name="Freeform 72">
              <a:extLst>
                <a:ext uri="{FF2B5EF4-FFF2-40B4-BE49-F238E27FC236}">
                  <a16:creationId xmlns:a16="http://schemas.microsoft.com/office/drawing/2014/main" id="{833B02DB-13A0-D046-A64F-0F5EF99B1B18}"/>
                </a:ext>
              </a:extLst>
            </p:cNvPr>
            <p:cNvSpPr/>
            <p:nvPr/>
          </p:nvSpPr>
          <p:spPr>
            <a:xfrm>
              <a:off x="10866409"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sz="2700"/>
            </a:p>
          </p:txBody>
        </p:sp>
        <p:sp>
          <p:nvSpPr>
            <p:cNvPr id="74" name="Freeform 73">
              <a:extLst>
                <a:ext uri="{FF2B5EF4-FFF2-40B4-BE49-F238E27FC236}">
                  <a16:creationId xmlns:a16="http://schemas.microsoft.com/office/drawing/2014/main" id="{9BAF5164-6A0E-81F0-1CB6-1F782703012C}"/>
                </a:ext>
              </a:extLst>
            </p:cNvPr>
            <p:cNvSpPr/>
            <p:nvPr/>
          </p:nvSpPr>
          <p:spPr>
            <a:xfrm>
              <a:off x="9799387"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113" y="40273"/>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5" name="Freeform 74">
              <a:extLst>
                <a:ext uri="{FF2B5EF4-FFF2-40B4-BE49-F238E27FC236}">
                  <a16:creationId xmlns:a16="http://schemas.microsoft.com/office/drawing/2014/main" id="{1E4907E3-2F19-EFC4-378E-C9888F78EB45}"/>
                </a:ext>
              </a:extLst>
            </p:cNvPr>
            <p:cNvSpPr/>
            <p:nvPr/>
          </p:nvSpPr>
          <p:spPr>
            <a:xfrm>
              <a:off x="9088038"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860" y="0"/>
                    <a:pt x="90056" y="0"/>
                  </a:cubicBezTo>
                </a:path>
              </a:pathLst>
            </a:custGeom>
            <a:solidFill>
              <a:srgbClr val="D2D4D5"/>
            </a:solidFill>
            <a:ln w="8925" cap="flat">
              <a:noFill/>
              <a:prstDash val="solid"/>
              <a:miter/>
            </a:ln>
          </p:spPr>
          <p:txBody>
            <a:bodyPr rtlCol="0" anchor="ctr"/>
            <a:lstStyle/>
            <a:p>
              <a:endParaRPr lang="en-US" sz="2700"/>
            </a:p>
          </p:txBody>
        </p:sp>
        <p:sp>
          <p:nvSpPr>
            <p:cNvPr id="76" name="Freeform 75">
              <a:extLst>
                <a:ext uri="{FF2B5EF4-FFF2-40B4-BE49-F238E27FC236}">
                  <a16:creationId xmlns:a16="http://schemas.microsoft.com/office/drawing/2014/main" id="{0C8B9BE2-9741-51EE-D6E9-6E73F491F56C}"/>
                </a:ext>
              </a:extLst>
            </p:cNvPr>
            <p:cNvSpPr/>
            <p:nvPr/>
          </p:nvSpPr>
          <p:spPr>
            <a:xfrm>
              <a:off x="8732453"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7" name="Freeform 76">
              <a:extLst>
                <a:ext uri="{FF2B5EF4-FFF2-40B4-BE49-F238E27FC236}">
                  <a16:creationId xmlns:a16="http://schemas.microsoft.com/office/drawing/2014/main" id="{E04A0A22-3CED-F5E1-D272-ED799828958C}"/>
                </a:ext>
              </a:extLst>
            </p:cNvPr>
            <p:cNvSpPr/>
            <p:nvPr/>
          </p:nvSpPr>
          <p:spPr>
            <a:xfrm>
              <a:off x="8732453" y="221608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D2D4D5"/>
            </a:solidFill>
            <a:ln w="8925" cap="flat">
              <a:noFill/>
              <a:prstDash val="solid"/>
              <a:miter/>
            </a:ln>
          </p:spPr>
          <p:txBody>
            <a:bodyPr rtlCol="0" anchor="ctr"/>
            <a:lstStyle/>
            <a:p>
              <a:endParaRPr lang="en-US" sz="2700"/>
            </a:p>
          </p:txBody>
        </p:sp>
        <p:sp>
          <p:nvSpPr>
            <p:cNvPr id="78" name="Freeform 77">
              <a:extLst>
                <a:ext uri="{FF2B5EF4-FFF2-40B4-BE49-F238E27FC236}">
                  <a16:creationId xmlns:a16="http://schemas.microsoft.com/office/drawing/2014/main" id="{133A1048-DAD5-6CF2-FC2A-FB2DE197A25F}"/>
                </a:ext>
              </a:extLst>
            </p:cNvPr>
            <p:cNvSpPr/>
            <p:nvPr/>
          </p:nvSpPr>
          <p:spPr>
            <a:xfrm>
              <a:off x="8021104" y="76572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D2D4D5"/>
            </a:solidFill>
            <a:ln w="8925" cap="flat">
              <a:noFill/>
              <a:prstDash val="solid"/>
              <a:miter/>
            </a:ln>
          </p:spPr>
          <p:txBody>
            <a:bodyPr rtlCol="0" anchor="ctr"/>
            <a:lstStyle/>
            <a:p>
              <a:endParaRPr lang="en-US" sz="2700"/>
            </a:p>
          </p:txBody>
        </p:sp>
        <p:sp>
          <p:nvSpPr>
            <p:cNvPr id="79" name="Freeform 78">
              <a:extLst>
                <a:ext uri="{FF2B5EF4-FFF2-40B4-BE49-F238E27FC236}">
                  <a16:creationId xmlns:a16="http://schemas.microsoft.com/office/drawing/2014/main" id="{1C188ED4-1642-4DC9-B500-24207264DC73}"/>
                </a:ext>
              </a:extLst>
            </p:cNvPr>
            <p:cNvSpPr/>
            <p:nvPr/>
          </p:nvSpPr>
          <p:spPr>
            <a:xfrm>
              <a:off x="8021104"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273"/>
                    <a:pt x="139770" y="0"/>
                    <a:pt x="90057" y="0"/>
                  </a:cubicBezTo>
                </a:path>
              </a:pathLst>
            </a:custGeom>
            <a:solidFill>
              <a:srgbClr val="D2D4D5"/>
            </a:solidFill>
            <a:ln w="8925" cap="flat">
              <a:noFill/>
              <a:prstDash val="solid"/>
              <a:miter/>
            </a:ln>
          </p:spPr>
          <p:txBody>
            <a:bodyPr rtlCol="0" anchor="ctr"/>
            <a:lstStyle/>
            <a:p>
              <a:endParaRPr lang="en-US" sz="2700"/>
            </a:p>
          </p:txBody>
        </p:sp>
        <p:sp>
          <p:nvSpPr>
            <p:cNvPr id="80" name="Freeform 79">
              <a:extLst>
                <a:ext uri="{FF2B5EF4-FFF2-40B4-BE49-F238E27FC236}">
                  <a16:creationId xmlns:a16="http://schemas.microsoft.com/office/drawing/2014/main" id="{C9C82084-9369-2FE7-0A77-59D20A08E31E}"/>
                </a:ext>
              </a:extLst>
            </p:cNvPr>
            <p:cNvSpPr/>
            <p:nvPr/>
          </p:nvSpPr>
          <p:spPr>
            <a:xfrm>
              <a:off x="8376778"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sz="2700"/>
            </a:p>
          </p:txBody>
        </p:sp>
        <p:sp>
          <p:nvSpPr>
            <p:cNvPr id="81" name="Freeform 80">
              <a:extLst>
                <a:ext uri="{FF2B5EF4-FFF2-40B4-BE49-F238E27FC236}">
                  <a16:creationId xmlns:a16="http://schemas.microsoft.com/office/drawing/2014/main" id="{B21B79C3-4455-EA97-326E-92AF7F750A27}"/>
                </a:ext>
              </a:extLst>
            </p:cNvPr>
            <p:cNvSpPr/>
            <p:nvPr/>
          </p:nvSpPr>
          <p:spPr>
            <a:xfrm>
              <a:off x="10866409" y="2252156"/>
              <a:ext cx="180113" cy="180201"/>
            </a:xfrm>
            <a:custGeom>
              <a:avLst/>
              <a:gdLst>
                <a:gd name="connsiteX0" fmla="*/ 90056 w 180113"/>
                <a:gd name="connsiteY0" fmla="*/ 0 h 180201"/>
                <a:gd name="connsiteX1" fmla="*/ 0 w 180113"/>
                <a:gd name="connsiteY1" fmla="*/ 90100 h 180201"/>
                <a:gd name="connsiteX2" fmla="*/ 90056 w 180113"/>
                <a:gd name="connsiteY2" fmla="*/ 180201 h 180201"/>
                <a:gd name="connsiteX3" fmla="*/ 180114 w 180113"/>
                <a:gd name="connsiteY3" fmla="*/ 90100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0"/>
                  </a:cubicBezTo>
                  <a:cubicBezTo>
                    <a:pt x="0" y="139839"/>
                    <a:pt x="40343" y="180201"/>
                    <a:pt x="90056" y="180201"/>
                  </a:cubicBezTo>
                  <a:cubicBezTo>
                    <a:pt x="139771" y="180201"/>
                    <a:pt x="180114" y="139839"/>
                    <a:pt x="180114" y="90100"/>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sz="2700"/>
            </a:p>
          </p:txBody>
        </p:sp>
        <p:sp>
          <p:nvSpPr>
            <p:cNvPr id="82" name="Freeform 81">
              <a:extLst>
                <a:ext uri="{FF2B5EF4-FFF2-40B4-BE49-F238E27FC236}">
                  <a16:creationId xmlns:a16="http://schemas.microsoft.com/office/drawing/2014/main" id="{BAF835D0-0DFB-7ADD-4E8C-0B5EB1D3FA4B}"/>
                </a:ext>
              </a:extLst>
            </p:cNvPr>
            <p:cNvSpPr/>
            <p:nvPr/>
          </p:nvSpPr>
          <p:spPr>
            <a:xfrm>
              <a:off x="10866409" y="296796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D2D4D5"/>
            </a:solidFill>
            <a:ln w="8925" cap="flat">
              <a:noFill/>
              <a:prstDash val="solid"/>
              <a:miter/>
            </a:ln>
          </p:spPr>
          <p:txBody>
            <a:bodyPr rtlCol="0" anchor="ctr"/>
            <a:lstStyle/>
            <a:p>
              <a:endParaRPr lang="en-US" sz="2700"/>
            </a:p>
          </p:txBody>
        </p:sp>
      </p:gr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1446757" y="2527127"/>
            <a:ext cx="6698294" cy="3034430"/>
          </a:xfrm>
        </p:spPr>
        <p:txBody>
          <a:bodyPr anchor="ctr" anchorCtr="0"/>
          <a:lstStyle>
            <a:lvl1pPr algn="ctr">
              <a:defRPr sz="4500" b="0" i="0">
                <a:solidFill>
                  <a:schemeClr val="bg1"/>
                </a:solidFill>
                <a:latin typeface="Arial" panose="020B0604020202020204"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8638" y="457462"/>
            <a:ext cx="4687736" cy="1804988"/>
          </a:xfrm>
        </p:spPr>
        <p:txBody>
          <a:bodyPr/>
          <a:lstStyle>
            <a:lvl1pPr>
              <a:spcBef>
                <a:spcPts val="0"/>
              </a:spcBef>
              <a:spcAft>
                <a:spcPts val="0"/>
              </a:spcAft>
              <a:defRPr sz="1350" b="0" i="0">
                <a:solidFill>
                  <a:schemeClr val="bg1"/>
                </a:solidFill>
                <a:latin typeface="Arial" panose="020B0604020202020204" pitchFamily="34" charset="0"/>
              </a:defRPr>
            </a:lvl1pPr>
            <a:lvl2pPr marL="0" indent="0">
              <a:buNone/>
              <a:defRPr sz="1350" b="0" i="0">
                <a:solidFill>
                  <a:schemeClr val="bg1"/>
                </a:solidFill>
                <a:latin typeface="Arial" panose="020B0604020202020204" pitchFamily="34" charset="0"/>
              </a:defRPr>
            </a:lvl2pPr>
            <a:lvl3pPr marL="271463" indent="-271463">
              <a:tabLst/>
              <a:defRPr sz="1350" b="0" i="0">
                <a:solidFill>
                  <a:schemeClr val="bg1"/>
                </a:solidFill>
                <a:latin typeface="Arial" panose="020B0604020202020204" pitchFamily="34" charset="0"/>
              </a:defRPr>
            </a:lvl3pPr>
            <a:lvl4pPr marL="533400" indent="-261938">
              <a:tabLst/>
              <a:defRPr sz="1350" b="0" i="0">
                <a:solidFill>
                  <a:schemeClr val="bg1"/>
                </a:solidFill>
                <a:latin typeface="Arial" panose="020B0604020202020204" pitchFamily="34" charset="0"/>
              </a:defRPr>
            </a:lvl4pPr>
            <a:lvl5pPr marL="804863" indent="-271463">
              <a:tabLst/>
              <a:defRPr sz="1350" b="0" i="0">
                <a:solidFill>
                  <a:schemeClr val="bg1"/>
                </a:solidFill>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20992880" y="9333239"/>
            <a:ext cx="4114800" cy="547688"/>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z="1500" smtClean="0">
                <a:latin typeface="Arial" panose="020B0604020202020204" pitchFamily="34" charset="0"/>
              </a:rPr>
              <a:pPr/>
              <a:t>‹#›</a:t>
            </a:fld>
            <a:endParaRPr lang="en-GB" sz="1500">
              <a:latin typeface="Arial" panose="020B0604020202020204" pitchFamily="34" charset="0"/>
            </a:endParaRPr>
          </a:p>
        </p:txBody>
      </p:sp>
    </p:spTree>
    <p:extLst>
      <p:ext uri="{BB962C8B-B14F-4D97-AF65-F5344CB8AC3E}">
        <p14:creationId xmlns:p14="http://schemas.microsoft.com/office/powerpoint/2010/main" val="246157159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490274" y="432584"/>
            <a:ext cx="8105715" cy="1848653"/>
          </a:xfrm>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520625" y="2222264"/>
            <a:ext cx="8623376" cy="7600394"/>
          </a:xfrm>
        </p:spPr>
        <p:txBody>
          <a:bodyPr/>
          <a:lstStyle>
            <a:lvl1pPr>
              <a:spcBef>
                <a:spcPts val="0"/>
              </a:spcBef>
              <a:spcAft>
                <a:spcPts val="900"/>
              </a:spcAft>
              <a:defRPr sz="2100">
                <a:solidFill>
                  <a:schemeClr val="tx1"/>
                </a:solidFill>
              </a:defRPr>
            </a:lvl1pPr>
            <a:lvl2pPr>
              <a:spcAft>
                <a:spcPts val="900"/>
              </a:spcAft>
              <a:defRPr sz="2100">
                <a:solidFill>
                  <a:schemeClr val="tx1"/>
                </a:solidFill>
              </a:defRPr>
            </a:lvl2pPr>
            <a:lvl3pPr>
              <a:spcAft>
                <a:spcPts val="900"/>
              </a:spcAft>
              <a:defRPr sz="2100">
                <a:solidFill>
                  <a:schemeClr val="tx1"/>
                </a:solidFill>
              </a:defRPr>
            </a:lvl3pPr>
            <a:lvl4pPr>
              <a:spcAft>
                <a:spcPts val="900"/>
              </a:spcAft>
              <a:defRPr sz="2100">
                <a:solidFill>
                  <a:schemeClr val="tx1"/>
                </a:solidFill>
              </a:defRPr>
            </a:lvl4pPr>
            <a:lvl5pPr>
              <a:spcAft>
                <a:spcPts val="900"/>
              </a:spcAft>
              <a:defRPr sz="21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1"/>
                </a:solidFill>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201661222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754717" y="4228910"/>
            <a:ext cx="9856976" cy="1170180"/>
          </a:xfrm>
        </p:spPr>
        <p:txBody>
          <a:bodyPr anchor="t" anchorCtr="0"/>
          <a:lstStyle>
            <a:lvl1pPr algn="l">
              <a:defRPr sz="4650" b="0" i="0">
                <a:solidFill>
                  <a:schemeClr val="bg1"/>
                </a:solidFill>
                <a:latin typeface="Arial" panose="020B0604020202020204" pitchFamily="34" charset="0"/>
              </a:defRPr>
            </a:lvl1pPr>
          </a:lstStyle>
          <a:p>
            <a:r>
              <a:rPr lang="en-GB"/>
              <a:t>Click to edit Master title style</a:t>
            </a:r>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780748" y="5436861"/>
            <a:ext cx="9850128" cy="2397906"/>
          </a:xfrm>
        </p:spPr>
        <p:txBody>
          <a:bodyPr anchor="t" anchorCtr="0"/>
          <a:lstStyle>
            <a:lvl1pPr marL="0" indent="0" algn="l">
              <a:spcBef>
                <a:spcPts val="0"/>
              </a:spcBef>
              <a:spcAft>
                <a:spcPts val="0"/>
              </a:spcAft>
              <a:buNone/>
              <a:defRPr sz="2100">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p>
        </p:txBody>
      </p:sp>
      <p:sp>
        <p:nvSpPr>
          <p:cNvPr id="11" name="Graphic 9">
            <a:extLst>
              <a:ext uri="{FF2B5EF4-FFF2-40B4-BE49-F238E27FC236}">
                <a16:creationId xmlns:a16="http://schemas.microsoft.com/office/drawing/2014/main" id="{7C687F61-C361-715E-64E1-F940513FF331}"/>
              </a:ext>
            </a:extLst>
          </p:cNvPr>
          <p:cNvSpPr/>
          <p:nvPr/>
        </p:nvSpPr>
        <p:spPr>
          <a:xfrm>
            <a:off x="500456" y="448067"/>
            <a:ext cx="3356982" cy="2088455"/>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sz="2700"/>
          </a:p>
        </p:txBody>
      </p:sp>
    </p:spTree>
    <p:extLst>
      <p:ext uri="{BB962C8B-B14F-4D97-AF65-F5344CB8AC3E}">
        <p14:creationId xmlns:p14="http://schemas.microsoft.com/office/powerpoint/2010/main" val="4270013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3.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34" Type="http://schemas.openxmlformats.org/officeDocument/2006/relationships/theme" Target="../theme/theme5.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8"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34" Type="http://schemas.openxmlformats.org/officeDocument/2006/relationships/theme" Target="../theme/theme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8"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7627F-C33D-4930-359C-9F2571D043B9}"/>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10071E-7B24-B533-6E08-12B97F8B836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Graphic 9">
            <a:extLst>
              <a:ext uri="{FF2B5EF4-FFF2-40B4-BE49-F238E27FC236}">
                <a16:creationId xmlns:a16="http://schemas.microsoft.com/office/drawing/2014/main" id="{9CCC1CAE-E919-B519-75DA-5A38B95FF39F}"/>
              </a:ext>
            </a:extLst>
          </p:cNvPr>
          <p:cNvSpPr/>
          <p:nvPr userDrawn="1"/>
        </p:nvSpPr>
        <p:spPr>
          <a:xfrm>
            <a:off x="466292" y="8884188"/>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3C69FF"/>
          </a:solidFill>
          <a:ln w="9509" cap="flat">
            <a:noFill/>
            <a:prstDash val="solid"/>
            <a:miter/>
          </a:ln>
        </p:spPr>
        <p:txBody>
          <a:bodyPr rtlCol="0"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latin typeface="ABC Oracle"/>
            </a:endParaRPr>
          </a:p>
        </p:txBody>
      </p:sp>
    </p:spTree>
    <p:extLst>
      <p:ext uri="{BB962C8B-B14F-4D97-AF65-F5344CB8AC3E}">
        <p14:creationId xmlns:p14="http://schemas.microsoft.com/office/powerpoint/2010/main" val="2544948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371600" rtl="0" eaLnBrk="1" latinLnBrk="0" hangingPunct="1">
        <a:lnSpc>
          <a:spcPct val="90000"/>
        </a:lnSpc>
        <a:spcBef>
          <a:spcPct val="0"/>
        </a:spcBef>
        <a:buNone/>
        <a:defRPr sz="6600" b="0" kern="1200">
          <a:solidFill>
            <a:srgbClr val="3C69FF"/>
          </a:solidFill>
          <a:latin typeface="Arial" panose="020B0604020202020204" pitchFamily="34" charset="0"/>
          <a:ea typeface="+mj-ea"/>
          <a:cs typeface="Arial" panose="020B0604020202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2192000" h="6858000">
                <a:moveTo>
                  <a:pt x="12191999" y="6857999"/>
                </a:moveTo>
                <a:lnTo>
                  <a:pt x="0" y="6857999"/>
                </a:lnTo>
                <a:lnTo>
                  <a:pt x="0" y="0"/>
                </a:lnTo>
                <a:lnTo>
                  <a:pt x="12191999" y="0"/>
                </a:lnTo>
                <a:lnTo>
                  <a:pt x="12191999" y="6857999"/>
                </a:lnTo>
                <a:close/>
              </a:path>
            </a:pathLst>
          </a:custGeom>
          <a:solidFill>
            <a:srgbClr val="FAF9F5"/>
          </a:solidFill>
        </p:spPr>
        <p:txBody>
          <a:bodyPr wrap="square" lIns="0" tIns="0" rIns="0" bIns="0" rtlCol="0"/>
          <a:lstStyle/>
          <a:p>
            <a:endParaRPr sz="2700"/>
          </a:p>
        </p:txBody>
      </p:sp>
      <p:sp>
        <p:nvSpPr>
          <p:cNvPr id="2" name="Holder 2"/>
          <p:cNvSpPr>
            <a:spLocks noGrp="1"/>
          </p:cNvSpPr>
          <p:nvPr>
            <p:ph type="title"/>
          </p:nvPr>
        </p:nvSpPr>
        <p:spPr>
          <a:xfrm>
            <a:off x="973260" y="658321"/>
            <a:ext cx="16341477" cy="500137"/>
          </a:xfrm>
          <a:prstGeom prst="rect">
            <a:avLst/>
          </a:prstGeom>
        </p:spPr>
        <p:txBody>
          <a:bodyPr wrap="square" lIns="0" tIns="0" rIns="0" bIns="0">
            <a:spAutoFit/>
          </a:bodyPr>
          <a:lstStyle>
            <a:lvl1pPr>
              <a:defRPr sz="3250" b="0" i="0">
                <a:solidFill>
                  <a:srgbClr val="2E3C4E"/>
                </a:solidFill>
                <a:latin typeface="Lucida Sans Unicode"/>
                <a:cs typeface="Lucida Sans Unicode"/>
              </a:defRPr>
            </a:lvl1pPr>
          </a:lstStyle>
          <a:p>
            <a:endParaRPr/>
          </a:p>
        </p:txBody>
      </p:sp>
      <p:sp>
        <p:nvSpPr>
          <p:cNvPr id="3" name="Holder 3"/>
          <p:cNvSpPr>
            <a:spLocks noGrp="1"/>
          </p:cNvSpPr>
          <p:nvPr>
            <p:ph type="body" idx="1"/>
          </p:nvPr>
        </p:nvSpPr>
        <p:spPr>
          <a:xfrm>
            <a:off x="914400" y="2366010"/>
            <a:ext cx="164592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217920" y="9566910"/>
            <a:ext cx="585216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7/22/2026</a:t>
            </a:fld>
            <a:endParaRPr lang="en-US"/>
          </a:p>
        </p:txBody>
      </p:sp>
      <p:sp>
        <p:nvSpPr>
          <p:cNvPr id="6" name="Holder 6"/>
          <p:cNvSpPr>
            <a:spLocks noGrp="1"/>
          </p:cNvSpPr>
          <p:nvPr>
            <p:ph type="sldNum" sz="quarter" idx="7"/>
          </p:nvPr>
        </p:nvSpPr>
        <p:spPr>
          <a:xfrm>
            <a:off x="13167360" y="9566910"/>
            <a:ext cx="420624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6414976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xStyles>
    <p:titleStyle>
      <a:lvl1pPr>
        <a:defRPr>
          <a:latin typeface="+mj-lt"/>
          <a:ea typeface="+mj-ea"/>
          <a:cs typeface="+mj-cs"/>
        </a:defRPr>
      </a:lvl1pPr>
    </p:titleStyle>
    <p:body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bodyStyle>
    <p:otherStyle>
      <a:lvl1pPr marL="0">
        <a:defRPr>
          <a:latin typeface="+mn-lt"/>
          <a:ea typeface="+mn-ea"/>
          <a:cs typeface="+mn-cs"/>
        </a:defRPr>
      </a:lvl1pPr>
      <a:lvl2pPr marL="685800">
        <a:defRPr>
          <a:latin typeface="+mn-lt"/>
          <a:ea typeface="+mn-ea"/>
          <a:cs typeface="+mn-cs"/>
        </a:defRPr>
      </a:lvl2pPr>
      <a:lvl3pPr marL="1371600">
        <a:defRPr>
          <a:latin typeface="+mn-lt"/>
          <a:ea typeface="+mn-ea"/>
          <a:cs typeface="+mn-cs"/>
        </a:defRPr>
      </a:lvl3pPr>
      <a:lvl4pPr marL="2057400">
        <a:defRPr>
          <a:latin typeface="+mn-lt"/>
          <a:ea typeface="+mn-ea"/>
          <a:cs typeface="+mn-cs"/>
        </a:defRPr>
      </a:lvl4pPr>
      <a:lvl5pPr marL="2743200">
        <a:defRPr>
          <a:latin typeface="+mn-lt"/>
          <a:ea typeface="+mn-ea"/>
          <a:cs typeface="+mn-cs"/>
        </a:defRPr>
      </a:lvl5pPr>
      <a:lvl6pPr marL="3429000">
        <a:defRPr>
          <a:latin typeface="+mn-lt"/>
          <a:ea typeface="+mn-ea"/>
          <a:cs typeface="+mn-cs"/>
        </a:defRPr>
      </a:lvl6pPr>
      <a:lvl7pPr marL="4114800">
        <a:defRPr>
          <a:latin typeface="+mn-lt"/>
          <a:ea typeface="+mn-ea"/>
          <a:cs typeface="+mn-cs"/>
        </a:defRPr>
      </a:lvl7pPr>
      <a:lvl8pPr marL="4800600">
        <a:defRPr>
          <a:latin typeface="+mn-lt"/>
          <a:ea typeface="+mn-ea"/>
          <a:cs typeface="+mn-cs"/>
        </a:defRPr>
      </a:lvl8pPr>
      <a:lvl9pPr marL="54864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7113"/>
      </p:ext>
    </p:extLst>
  </p:cSld>
  <p:clrMap bg1="lt1" tx1="dk1" bg2="lt2" tx2="dk2" accent1="accent1" accent2="accent2" accent3="accent3" accent4="accent4" accent5="accent5" accent6="accent6" hlink="hlink" folHlink="folHlink"/>
  <p:sldLayoutIdLst>
    <p:sldLayoutId id="2147483681" r:id="rId1"/>
  </p:sldLayoutIdLst>
  <p:hf sldNum="0" hdr="0" ftr="0" dt="0"/>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425" indent="-428625" algn="l" defTabSz="13716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957E79-DEA8-79CD-9E4E-5D2FE921BB11}"/>
              </a:ext>
            </a:extLst>
          </p:cNvPr>
          <p:cNvSpPr>
            <a:spLocks noGrp="1"/>
          </p:cNvSpPr>
          <p:nvPr>
            <p:ph type="title"/>
          </p:nvPr>
        </p:nvSpPr>
        <p:spPr>
          <a:xfrm>
            <a:off x="490273" y="432585"/>
            <a:ext cx="17331002" cy="1524105"/>
          </a:xfrm>
          <a:prstGeom prst="rect">
            <a:avLst/>
          </a:prstGeom>
        </p:spPr>
        <p:txBody>
          <a:bodyPr vert="horz" lIns="0" tIns="0" rIns="0" bIns="0" rtlCol="0" anchor="t" anchorCtr="0">
            <a:noAutofit/>
          </a:bodyPr>
          <a:lstStyle/>
          <a:p>
            <a:r>
              <a:rPr lang="en-GB"/>
              <a:t>Click to edit Master title style</a:t>
            </a:r>
          </a:p>
        </p:txBody>
      </p:sp>
      <p:sp>
        <p:nvSpPr>
          <p:cNvPr id="3" name="Text Placeholder 2">
            <a:extLst>
              <a:ext uri="{FF2B5EF4-FFF2-40B4-BE49-F238E27FC236}">
                <a16:creationId xmlns:a16="http://schemas.microsoft.com/office/drawing/2014/main" id="{2EAF8F9D-C689-B18D-09AF-9B4C40550649}"/>
              </a:ext>
            </a:extLst>
          </p:cNvPr>
          <p:cNvSpPr>
            <a:spLocks noGrp="1"/>
          </p:cNvSpPr>
          <p:nvPr>
            <p:ph type="body" idx="1"/>
          </p:nvPr>
        </p:nvSpPr>
        <p:spPr>
          <a:xfrm>
            <a:off x="528637" y="2239670"/>
            <a:ext cx="17292638" cy="6527007"/>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030489-BEFE-3F81-C3A1-A8FAC2B087EE}"/>
              </a:ext>
            </a:extLst>
          </p:cNvPr>
          <p:cNvSpPr>
            <a:spLocks noGrp="1"/>
          </p:cNvSpPr>
          <p:nvPr>
            <p:ph type="dt" sz="half" idx="2"/>
          </p:nvPr>
        </p:nvSpPr>
        <p:spPr>
          <a:xfrm>
            <a:off x="13725657" y="447478"/>
            <a:ext cx="4114800" cy="547688"/>
          </a:xfrm>
          <a:prstGeom prst="rect">
            <a:avLst/>
          </a:prstGeom>
        </p:spPr>
        <p:txBody>
          <a:bodyPr vert="horz" lIns="0" tIns="0" rIns="0" bIns="0" rtlCol="0" anchor="t" anchorCtr="0">
            <a:noAutofit/>
          </a:bodyPr>
          <a:lstStyle>
            <a:lvl1pPr algn="r">
              <a:defRPr sz="1500">
                <a:solidFill>
                  <a:schemeClr val="tx2"/>
                </a:solidFill>
              </a:defRPr>
            </a:lvl1pPr>
          </a:lstStyle>
          <a:p>
            <a:endParaRPr lang="en-GB"/>
          </a:p>
        </p:txBody>
      </p:sp>
      <p:sp>
        <p:nvSpPr>
          <p:cNvPr id="5" name="Footer Placeholder 4">
            <a:extLst>
              <a:ext uri="{FF2B5EF4-FFF2-40B4-BE49-F238E27FC236}">
                <a16:creationId xmlns:a16="http://schemas.microsoft.com/office/drawing/2014/main" id="{B0D5ED46-91E3-B100-7875-C1E1825CAF89}"/>
              </a:ext>
            </a:extLst>
          </p:cNvPr>
          <p:cNvSpPr>
            <a:spLocks noGrp="1"/>
          </p:cNvSpPr>
          <p:nvPr>
            <p:ph type="ftr" sz="quarter" idx="3"/>
          </p:nvPr>
        </p:nvSpPr>
        <p:spPr>
          <a:xfrm>
            <a:off x="6057900" y="9601200"/>
            <a:ext cx="6172200" cy="279726"/>
          </a:xfrm>
          <a:prstGeom prst="rect">
            <a:avLst/>
          </a:prstGeom>
        </p:spPr>
        <p:txBody>
          <a:bodyPr vert="horz" lIns="0" tIns="0" rIns="0" bIns="0" rtlCol="0" anchor="b" anchorCtr="0">
            <a:noAutofit/>
          </a:bodyPr>
          <a:lstStyle>
            <a:lvl1pPr algn="ctr">
              <a:defRPr sz="1500" b="0" i="0">
                <a:solidFill>
                  <a:schemeClr val="tx2"/>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7D749530-956E-B9F1-B7EE-49FFED17FEA9}"/>
              </a:ext>
            </a:extLst>
          </p:cNvPr>
          <p:cNvSpPr>
            <a:spLocks noGrp="1"/>
          </p:cNvSpPr>
          <p:nvPr>
            <p:ph type="sldNum" sz="quarter" idx="4"/>
          </p:nvPr>
        </p:nvSpPr>
        <p:spPr>
          <a:xfrm>
            <a:off x="17201366" y="9601200"/>
            <a:ext cx="624671" cy="279726"/>
          </a:xfrm>
          <a:prstGeom prst="rect">
            <a:avLst/>
          </a:prstGeom>
        </p:spPr>
        <p:txBody>
          <a:bodyPr vert="horz" lIns="0" tIns="0" rIns="0" bIns="0" rtlCol="0" anchor="b" anchorCtr="0">
            <a:noAutofit/>
          </a:bodyPr>
          <a:lstStyle>
            <a:lvl1pPr algn="r">
              <a:defRPr sz="1500" b="0" i="0">
                <a:solidFill>
                  <a:schemeClr val="tx2"/>
                </a:solidFill>
                <a:latin typeface="Arial" panose="020B0604020202020204" pitchFamily="34" charset="0"/>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208303550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5" r:id="rId33"/>
  </p:sldLayoutIdLst>
  <p:hf hdr="0" ftr="0" dt="0"/>
  <p:txStyles>
    <p:titleStyle>
      <a:lvl1pPr algn="l" defTabSz="1371600" rtl="0" eaLnBrk="1" latinLnBrk="0" hangingPunct="1">
        <a:lnSpc>
          <a:spcPct val="90000"/>
        </a:lnSpc>
        <a:spcBef>
          <a:spcPct val="0"/>
        </a:spcBef>
        <a:buNone/>
        <a:defRPr sz="4650" kern="1200">
          <a:solidFill>
            <a:schemeClr val="tx1"/>
          </a:solidFill>
          <a:latin typeface="+mj-lt"/>
          <a:ea typeface="+mj-ea"/>
          <a:cs typeface="+mj-cs"/>
        </a:defRPr>
      </a:lvl1pPr>
    </p:titleStyle>
    <p:bodyStyle>
      <a:lvl1pPr marL="0" indent="0" algn="l" defTabSz="1371600" rtl="0" eaLnBrk="1" latinLnBrk="0" hangingPunct="1">
        <a:lnSpc>
          <a:spcPct val="100000"/>
        </a:lnSpc>
        <a:spcBef>
          <a:spcPts val="2700"/>
        </a:spcBef>
        <a:spcAft>
          <a:spcPts val="900"/>
        </a:spcAft>
        <a:buFont typeface="Arial" panose="020B0604020202020204" pitchFamily="34" charset="0"/>
        <a:buNone/>
        <a:defRPr sz="2100" kern="1200">
          <a:solidFill>
            <a:schemeClr val="tx1"/>
          </a:solidFill>
          <a:latin typeface="+mn-lt"/>
          <a:ea typeface="+mn-ea"/>
          <a:cs typeface="+mn-cs"/>
        </a:defRPr>
      </a:lvl1pPr>
      <a:lvl2pPr marL="7143" indent="0" algn="l" defTabSz="1371600" rtl="0" eaLnBrk="1" latinLnBrk="0" hangingPunct="1">
        <a:lnSpc>
          <a:spcPct val="100000"/>
        </a:lnSpc>
        <a:spcBef>
          <a:spcPts val="0"/>
        </a:spcBef>
        <a:spcAft>
          <a:spcPts val="900"/>
        </a:spcAft>
        <a:buFont typeface="Arial" panose="020B0604020202020204" pitchFamily="34" charset="0"/>
        <a:buNone/>
        <a:tabLst/>
        <a:defRPr sz="2100" kern="1200">
          <a:solidFill>
            <a:schemeClr val="tx1"/>
          </a:solidFill>
          <a:latin typeface="+mn-lt"/>
          <a:ea typeface="+mn-ea"/>
          <a:cs typeface="+mn-cs"/>
        </a:defRPr>
      </a:lvl2pPr>
      <a:lvl3pPr marL="533400" indent="-533400"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3pPr>
      <a:lvl4pPr marL="1069182" indent="-535782"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4pPr>
      <a:lvl5pPr marL="1602582" indent="-533400"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00">
          <p15:clr>
            <a:srgbClr val="F26B43"/>
          </p15:clr>
        </p15:guide>
        <p15:guide id="4" pos="222">
          <p15:clr>
            <a:srgbClr val="F26B43"/>
          </p15:clr>
        </p15:guide>
        <p15:guide id="5" orient="horz" pos="4125">
          <p15:clr>
            <a:srgbClr val="F26B43"/>
          </p15:clr>
        </p15:guide>
        <p15:guide id="6" pos="7484">
          <p15:clr>
            <a:srgbClr val="F26B43"/>
          </p15:clr>
        </p15:guide>
        <p15:guide id="7" orient="horz" pos="958">
          <p15:clr>
            <a:srgbClr val="F26B43"/>
          </p15:clr>
        </p15:guide>
        <p15:guide id="8" pos="1269">
          <p15:clr>
            <a:srgbClr val="F26B43"/>
          </p15:clr>
        </p15:guide>
        <p15:guide id="9" pos="329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957E79-DEA8-79CD-9E4E-5D2FE921BB11}"/>
              </a:ext>
            </a:extLst>
          </p:cNvPr>
          <p:cNvSpPr>
            <a:spLocks noGrp="1"/>
          </p:cNvSpPr>
          <p:nvPr>
            <p:ph type="title"/>
          </p:nvPr>
        </p:nvSpPr>
        <p:spPr>
          <a:xfrm>
            <a:off x="490273" y="432585"/>
            <a:ext cx="17331002" cy="1524105"/>
          </a:xfrm>
          <a:prstGeom prst="rect">
            <a:avLst/>
          </a:prstGeom>
        </p:spPr>
        <p:txBody>
          <a:bodyPr vert="horz" lIns="0" tIns="0" rIns="0" bIns="0" rtlCol="0" anchor="t" anchorCtr="0">
            <a:noAutofit/>
          </a:bodyPr>
          <a:lstStyle/>
          <a:p>
            <a:r>
              <a:rPr lang="en-GB"/>
              <a:t>Click to edit Master title style</a:t>
            </a:r>
          </a:p>
        </p:txBody>
      </p:sp>
      <p:sp>
        <p:nvSpPr>
          <p:cNvPr id="3" name="Text Placeholder 2">
            <a:extLst>
              <a:ext uri="{FF2B5EF4-FFF2-40B4-BE49-F238E27FC236}">
                <a16:creationId xmlns:a16="http://schemas.microsoft.com/office/drawing/2014/main" id="{2EAF8F9D-C689-B18D-09AF-9B4C40550649}"/>
              </a:ext>
            </a:extLst>
          </p:cNvPr>
          <p:cNvSpPr>
            <a:spLocks noGrp="1"/>
          </p:cNvSpPr>
          <p:nvPr>
            <p:ph type="body" idx="1"/>
          </p:nvPr>
        </p:nvSpPr>
        <p:spPr>
          <a:xfrm>
            <a:off x="528637" y="2239670"/>
            <a:ext cx="17292638" cy="6527007"/>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030489-BEFE-3F81-C3A1-A8FAC2B087EE}"/>
              </a:ext>
            </a:extLst>
          </p:cNvPr>
          <p:cNvSpPr>
            <a:spLocks noGrp="1"/>
          </p:cNvSpPr>
          <p:nvPr>
            <p:ph type="dt" sz="half" idx="2"/>
          </p:nvPr>
        </p:nvSpPr>
        <p:spPr>
          <a:xfrm>
            <a:off x="13725657" y="447478"/>
            <a:ext cx="4114800" cy="547688"/>
          </a:xfrm>
          <a:prstGeom prst="rect">
            <a:avLst/>
          </a:prstGeom>
        </p:spPr>
        <p:txBody>
          <a:bodyPr vert="horz" lIns="0" tIns="0" rIns="0" bIns="0" rtlCol="0" anchor="t" anchorCtr="0">
            <a:noAutofit/>
          </a:bodyPr>
          <a:lstStyle>
            <a:lvl1pPr algn="r">
              <a:defRPr sz="1500">
                <a:solidFill>
                  <a:schemeClr val="tx2"/>
                </a:solidFill>
              </a:defRPr>
            </a:lvl1pPr>
          </a:lstStyle>
          <a:p>
            <a:endParaRPr lang="en-GB"/>
          </a:p>
        </p:txBody>
      </p:sp>
      <p:sp>
        <p:nvSpPr>
          <p:cNvPr id="5" name="Footer Placeholder 4">
            <a:extLst>
              <a:ext uri="{FF2B5EF4-FFF2-40B4-BE49-F238E27FC236}">
                <a16:creationId xmlns:a16="http://schemas.microsoft.com/office/drawing/2014/main" id="{B0D5ED46-91E3-B100-7875-C1E1825CAF89}"/>
              </a:ext>
            </a:extLst>
          </p:cNvPr>
          <p:cNvSpPr>
            <a:spLocks noGrp="1"/>
          </p:cNvSpPr>
          <p:nvPr>
            <p:ph type="ftr" sz="quarter" idx="3"/>
          </p:nvPr>
        </p:nvSpPr>
        <p:spPr>
          <a:xfrm>
            <a:off x="6057900" y="9601200"/>
            <a:ext cx="6172200" cy="279726"/>
          </a:xfrm>
          <a:prstGeom prst="rect">
            <a:avLst/>
          </a:prstGeom>
        </p:spPr>
        <p:txBody>
          <a:bodyPr vert="horz" lIns="0" tIns="0" rIns="0" bIns="0" rtlCol="0" anchor="b" anchorCtr="0">
            <a:noAutofit/>
          </a:bodyPr>
          <a:lstStyle>
            <a:lvl1pPr algn="ctr">
              <a:defRPr sz="1500" b="0" i="0">
                <a:solidFill>
                  <a:schemeClr val="tx2"/>
                </a:solidFill>
                <a:latin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7D749530-956E-B9F1-B7EE-49FFED17FEA9}"/>
              </a:ext>
            </a:extLst>
          </p:cNvPr>
          <p:cNvSpPr>
            <a:spLocks noGrp="1"/>
          </p:cNvSpPr>
          <p:nvPr>
            <p:ph type="sldNum" sz="quarter" idx="4"/>
          </p:nvPr>
        </p:nvSpPr>
        <p:spPr>
          <a:xfrm>
            <a:off x="17201366" y="9601200"/>
            <a:ext cx="624671" cy="279726"/>
          </a:xfrm>
          <a:prstGeom prst="rect">
            <a:avLst/>
          </a:prstGeom>
        </p:spPr>
        <p:txBody>
          <a:bodyPr vert="horz" lIns="0" tIns="0" rIns="0" bIns="0" rtlCol="0" anchor="b" anchorCtr="0">
            <a:noAutofit/>
          </a:bodyPr>
          <a:lstStyle>
            <a:lvl1pPr algn="r">
              <a:defRPr sz="1500" b="0" i="0">
                <a:solidFill>
                  <a:schemeClr val="tx2"/>
                </a:solidFill>
                <a:latin typeface="Arial" panose="020B0604020202020204" pitchFamily="34" charset="0"/>
              </a:defRPr>
            </a:lvl1pPr>
          </a:lstStyle>
          <a:p>
            <a:fld id="{741AFF56-1126-4107-9C02-BC0EFBF16431}" type="slidenum">
              <a:rPr lang="en-GB" smtClean="0"/>
              <a:pPr/>
              <a:t>‹#›</a:t>
            </a:fld>
            <a:endParaRPr lang="en-GB"/>
          </a:p>
        </p:txBody>
      </p:sp>
    </p:spTree>
    <p:extLst>
      <p:ext uri="{BB962C8B-B14F-4D97-AF65-F5344CB8AC3E}">
        <p14:creationId xmlns:p14="http://schemas.microsoft.com/office/powerpoint/2010/main" val="108563531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Lst>
  <p:hf hdr="0" ftr="0" dt="0"/>
  <p:txStyles>
    <p:titleStyle>
      <a:lvl1pPr algn="l" defTabSz="1371600" rtl="0" eaLnBrk="1" latinLnBrk="0" hangingPunct="1">
        <a:lnSpc>
          <a:spcPct val="90000"/>
        </a:lnSpc>
        <a:spcBef>
          <a:spcPct val="0"/>
        </a:spcBef>
        <a:buNone/>
        <a:defRPr sz="4650" kern="1200">
          <a:solidFill>
            <a:schemeClr val="tx1"/>
          </a:solidFill>
          <a:latin typeface="+mj-lt"/>
          <a:ea typeface="+mj-ea"/>
          <a:cs typeface="+mj-cs"/>
        </a:defRPr>
      </a:lvl1pPr>
    </p:titleStyle>
    <p:bodyStyle>
      <a:lvl1pPr marL="0" indent="0" algn="l" defTabSz="1371600" rtl="0" eaLnBrk="1" latinLnBrk="0" hangingPunct="1">
        <a:lnSpc>
          <a:spcPct val="100000"/>
        </a:lnSpc>
        <a:spcBef>
          <a:spcPts val="2700"/>
        </a:spcBef>
        <a:spcAft>
          <a:spcPts val="900"/>
        </a:spcAft>
        <a:buFont typeface="Arial" panose="020B0604020202020204" pitchFamily="34" charset="0"/>
        <a:buNone/>
        <a:defRPr sz="2100" kern="1200">
          <a:solidFill>
            <a:schemeClr val="tx1"/>
          </a:solidFill>
          <a:latin typeface="+mn-lt"/>
          <a:ea typeface="+mn-ea"/>
          <a:cs typeface="+mn-cs"/>
        </a:defRPr>
      </a:lvl1pPr>
      <a:lvl2pPr marL="7143" indent="0" algn="l" defTabSz="1371600" rtl="0" eaLnBrk="1" latinLnBrk="0" hangingPunct="1">
        <a:lnSpc>
          <a:spcPct val="100000"/>
        </a:lnSpc>
        <a:spcBef>
          <a:spcPts val="0"/>
        </a:spcBef>
        <a:spcAft>
          <a:spcPts val="900"/>
        </a:spcAft>
        <a:buFont typeface="Arial" panose="020B0604020202020204" pitchFamily="34" charset="0"/>
        <a:buNone/>
        <a:tabLst/>
        <a:defRPr sz="2100" kern="1200">
          <a:solidFill>
            <a:schemeClr val="tx1"/>
          </a:solidFill>
          <a:latin typeface="+mn-lt"/>
          <a:ea typeface="+mn-ea"/>
          <a:cs typeface="+mn-cs"/>
        </a:defRPr>
      </a:lvl2pPr>
      <a:lvl3pPr marL="533400" indent="-533400"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3pPr>
      <a:lvl4pPr marL="1069182" indent="-535782"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4pPr>
      <a:lvl5pPr marL="1602582" indent="-533400" algn="l" defTabSz="1371600" rtl="0" eaLnBrk="1" latinLnBrk="0" hangingPunct="1">
        <a:lnSpc>
          <a:spcPct val="100000"/>
        </a:lnSpc>
        <a:spcBef>
          <a:spcPts val="0"/>
        </a:spcBef>
        <a:spcAft>
          <a:spcPts val="900"/>
        </a:spcAft>
        <a:buFont typeface="Arial" panose="020B0604020202020204" pitchFamily="34" charset="0"/>
        <a:buChar char="•"/>
        <a:tabLst/>
        <a:defRPr sz="21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00">
          <p15:clr>
            <a:srgbClr val="F26B43"/>
          </p15:clr>
        </p15:guide>
        <p15:guide id="4" pos="222">
          <p15:clr>
            <a:srgbClr val="F26B43"/>
          </p15:clr>
        </p15:guide>
        <p15:guide id="5" orient="horz" pos="4125">
          <p15:clr>
            <a:srgbClr val="F26B43"/>
          </p15:clr>
        </p15:guide>
        <p15:guide id="6" pos="7484">
          <p15:clr>
            <a:srgbClr val="F26B43"/>
          </p15:clr>
        </p15:guide>
        <p15:guide id="7" orient="horz" pos="958">
          <p15:clr>
            <a:srgbClr val="F26B43"/>
          </p15:clr>
        </p15:guide>
        <p15:guide id="8" pos="1269">
          <p15:clr>
            <a:srgbClr val="F26B43"/>
          </p15:clr>
        </p15:guide>
        <p15:guide id="9" pos="329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30.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4.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6.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26.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2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jp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3.xml"/></Relationships>
</file>

<file path=ppt/slides/_rels/slide6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2.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slideLayout" Target="../slideLayouts/slideLayout87.xml"/><Relationship Id="rId5" Type="http://schemas.openxmlformats.org/officeDocument/2006/relationships/image" Target="../media/image74.svg"/><Relationship Id="rId4" Type="http://schemas.openxmlformats.org/officeDocument/2006/relationships/image" Target="../media/image73.svg"/></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3.xml"/></Relationships>
</file>

<file path=ppt/slides/_rels/slide6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slideLayout" Target="../slideLayouts/slideLayout19.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8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C69FF"/>
        </a:solidFill>
        <a:effectLst/>
      </p:bgPr>
    </p:bg>
    <p:spTree>
      <p:nvGrpSpPr>
        <p:cNvPr id="1" name=""/>
        <p:cNvGrpSpPr/>
        <p:nvPr/>
      </p:nvGrpSpPr>
      <p:grpSpPr>
        <a:xfrm>
          <a:off x="0" y="0"/>
          <a:ext cx="0" cy="0"/>
          <a:chOff x="0" y="0"/>
          <a:chExt cx="0" cy="0"/>
        </a:xfrm>
      </p:grpSpPr>
      <p:grpSp>
        <p:nvGrpSpPr>
          <p:cNvPr id="2" name="Group 2"/>
          <p:cNvGrpSpPr/>
          <p:nvPr/>
        </p:nvGrpSpPr>
        <p:grpSpPr>
          <a:xfrm>
            <a:off x="10603199" y="6878447"/>
            <a:ext cx="3037773" cy="3037773"/>
            <a:chOff x="0" y="0"/>
            <a:chExt cx="812800" cy="812800"/>
          </a:xfrm>
        </p:grpSpPr>
        <p:sp>
          <p:nvSpPr>
            <p:cNvPr id="3" name="Freeform 3"/>
            <p:cNvSpPr/>
            <p:nvPr/>
          </p:nvSpPr>
          <p:spPr>
            <a:xfrm>
              <a:off x="0" y="0"/>
              <a:ext cx="812800" cy="812800"/>
            </a:xfrm>
            <a:custGeom>
              <a:avLst/>
              <a:gdLst/>
              <a:ahLst/>
              <a:cxnLst/>
              <a:rect l="l" t="t" r="r" b="b"/>
              <a:pathLst>
                <a:path w="812800" h="812800">
                  <a:moveTo>
                    <a:pt x="101942" y="0"/>
                  </a:moveTo>
                  <a:lnTo>
                    <a:pt x="710858" y="0"/>
                  </a:lnTo>
                  <a:cubicBezTo>
                    <a:pt x="767159" y="0"/>
                    <a:pt x="812800" y="45641"/>
                    <a:pt x="812800" y="101942"/>
                  </a:cubicBezTo>
                  <a:lnTo>
                    <a:pt x="812800" y="710858"/>
                  </a:lnTo>
                  <a:cubicBezTo>
                    <a:pt x="812800" y="767159"/>
                    <a:pt x="767159" y="812800"/>
                    <a:pt x="710858" y="812800"/>
                  </a:cubicBezTo>
                  <a:lnTo>
                    <a:pt x="101942" y="812800"/>
                  </a:lnTo>
                  <a:cubicBezTo>
                    <a:pt x="45641" y="812800"/>
                    <a:pt x="0" y="767159"/>
                    <a:pt x="0" y="710858"/>
                  </a:cubicBezTo>
                  <a:lnTo>
                    <a:pt x="0" y="101942"/>
                  </a:lnTo>
                  <a:cubicBezTo>
                    <a:pt x="0" y="45641"/>
                    <a:pt x="45641" y="0"/>
                    <a:pt x="101942" y="0"/>
                  </a:cubicBezTo>
                  <a:close/>
                </a:path>
              </a:pathLst>
            </a:custGeom>
            <a:blipFill>
              <a:blip r:embed="rId2"/>
              <a:stretch>
                <a:fillRect l="-33048" t="-7093" r="-47001" b="-13048"/>
              </a:stretch>
            </a:blipFill>
          </p:spPr>
          <p:txBody>
            <a:bodyPr/>
            <a:lstStyle/>
            <a:p>
              <a:endParaRPr lang="en-AU"/>
            </a:p>
          </p:txBody>
        </p:sp>
      </p:grpSp>
      <p:grpSp>
        <p:nvGrpSpPr>
          <p:cNvPr id="4" name="Group 4"/>
          <p:cNvGrpSpPr/>
          <p:nvPr/>
        </p:nvGrpSpPr>
        <p:grpSpPr>
          <a:xfrm>
            <a:off x="7315124" y="6878447"/>
            <a:ext cx="3059475" cy="3059475"/>
            <a:chOff x="0" y="0"/>
            <a:chExt cx="812800" cy="812800"/>
          </a:xfrm>
        </p:grpSpPr>
        <p:sp>
          <p:nvSpPr>
            <p:cNvPr id="5" name="Freeform 5"/>
            <p:cNvSpPr/>
            <p:nvPr/>
          </p:nvSpPr>
          <p:spPr>
            <a:xfrm>
              <a:off x="0" y="0"/>
              <a:ext cx="812800" cy="812800"/>
            </a:xfrm>
            <a:custGeom>
              <a:avLst/>
              <a:gdLst/>
              <a:ahLst/>
              <a:cxnLst/>
              <a:rect l="l" t="t" r="r" b="b"/>
              <a:pathLst>
                <a:path w="812800" h="812800">
                  <a:moveTo>
                    <a:pt x="88567" y="0"/>
                  </a:moveTo>
                  <a:lnTo>
                    <a:pt x="724233" y="0"/>
                  </a:lnTo>
                  <a:cubicBezTo>
                    <a:pt x="773147" y="0"/>
                    <a:pt x="812800" y="39653"/>
                    <a:pt x="812800" y="88567"/>
                  </a:cubicBezTo>
                  <a:lnTo>
                    <a:pt x="812800" y="724233"/>
                  </a:lnTo>
                  <a:cubicBezTo>
                    <a:pt x="812800" y="773147"/>
                    <a:pt x="773147" y="812800"/>
                    <a:pt x="724233" y="812800"/>
                  </a:cubicBezTo>
                  <a:lnTo>
                    <a:pt x="88567" y="812800"/>
                  </a:lnTo>
                  <a:cubicBezTo>
                    <a:pt x="39653" y="812800"/>
                    <a:pt x="0" y="773147"/>
                    <a:pt x="0" y="724233"/>
                  </a:cubicBezTo>
                  <a:lnTo>
                    <a:pt x="0" y="88567"/>
                  </a:lnTo>
                  <a:cubicBezTo>
                    <a:pt x="0" y="39653"/>
                    <a:pt x="39653" y="0"/>
                    <a:pt x="88567" y="0"/>
                  </a:cubicBezTo>
                  <a:close/>
                </a:path>
              </a:pathLst>
            </a:custGeom>
            <a:blipFill>
              <a:blip r:embed="rId3"/>
              <a:stretch>
                <a:fillRect l="-30346" t="-12611" r="-21281" b="-39016"/>
              </a:stretch>
            </a:blipFill>
          </p:spPr>
          <p:txBody>
            <a:bodyPr/>
            <a:lstStyle/>
            <a:p>
              <a:endParaRPr lang="en-AU"/>
            </a:p>
          </p:txBody>
        </p:sp>
      </p:grpSp>
      <p:grpSp>
        <p:nvGrpSpPr>
          <p:cNvPr id="6" name="Group 6"/>
          <p:cNvGrpSpPr/>
          <p:nvPr/>
        </p:nvGrpSpPr>
        <p:grpSpPr>
          <a:xfrm>
            <a:off x="4048751" y="3613762"/>
            <a:ext cx="3037773" cy="3037773"/>
            <a:chOff x="0" y="0"/>
            <a:chExt cx="812800" cy="812800"/>
          </a:xfrm>
        </p:grpSpPr>
        <p:sp>
          <p:nvSpPr>
            <p:cNvPr id="7" name="Freeform 7"/>
            <p:cNvSpPr/>
            <p:nvPr/>
          </p:nvSpPr>
          <p:spPr>
            <a:xfrm>
              <a:off x="0" y="0"/>
              <a:ext cx="812800" cy="812800"/>
            </a:xfrm>
            <a:custGeom>
              <a:avLst/>
              <a:gdLst/>
              <a:ahLst/>
              <a:cxnLst/>
              <a:rect l="l" t="t" r="r" b="b"/>
              <a:pathLst>
                <a:path w="812800" h="812800">
                  <a:moveTo>
                    <a:pt x="101942" y="0"/>
                  </a:moveTo>
                  <a:lnTo>
                    <a:pt x="710858" y="0"/>
                  </a:lnTo>
                  <a:cubicBezTo>
                    <a:pt x="767159" y="0"/>
                    <a:pt x="812800" y="45641"/>
                    <a:pt x="812800" y="101942"/>
                  </a:cubicBezTo>
                  <a:lnTo>
                    <a:pt x="812800" y="710858"/>
                  </a:lnTo>
                  <a:cubicBezTo>
                    <a:pt x="812800" y="767159"/>
                    <a:pt x="767159" y="812800"/>
                    <a:pt x="710858" y="812800"/>
                  </a:cubicBezTo>
                  <a:lnTo>
                    <a:pt x="101942" y="812800"/>
                  </a:lnTo>
                  <a:cubicBezTo>
                    <a:pt x="45641" y="812800"/>
                    <a:pt x="0" y="767159"/>
                    <a:pt x="0" y="710858"/>
                  </a:cubicBezTo>
                  <a:lnTo>
                    <a:pt x="0" y="101942"/>
                  </a:lnTo>
                  <a:cubicBezTo>
                    <a:pt x="0" y="45641"/>
                    <a:pt x="45641" y="0"/>
                    <a:pt x="101942" y="0"/>
                  </a:cubicBezTo>
                  <a:close/>
                </a:path>
              </a:pathLst>
            </a:custGeom>
            <a:blipFill>
              <a:blip r:embed="rId4"/>
              <a:stretch>
                <a:fillRect/>
              </a:stretch>
            </a:blipFill>
          </p:spPr>
          <p:txBody>
            <a:bodyPr/>
            <a:lstStyle/>
            <a:p>
              <a:endParaRPr lang="en-AU"/>
            </a:p>
          </p:txBody>
        </p:sp>
      </p:grpSp>
      <p:grpSp>
        <p:nvGrpSpPr>
          <p:cNvPr id="8" name="Group 8"/>
          <p:cNvGrpSpPr/>
          <p:nvPr/>
        </p:nvGrpSpPr>
        <p:grpSpPr>
          <a:xfrm>
            <a:off x="740364" y="3613762"/>
            <a:ext cx="3059475" cy="3059475"/>
            <a:chOff x="0" y="0"/>
            <a:chExt cx="812800" cy="812800"/>
          </a:xfrm>
        </p:grpSpPr>
        <p:sp>
          <p:nvSpPr>
            <p:cNvPr id="9" name="Freeform 9"/>
            <p:cNvSpPr/>
            <p:nvPr/>
          </p:nvSpPr>
          <p:spPr>
            <a:xfrm>
              <a:off x="0" y="0"/>
              <a:ext cx="812800" cy="812800"/>
            </a:xfrm>
            <a:custGeom>
              <a:avLst/>
              <a:gdLst/>
              <a:ahLst/>
              <a:cxnLst/>
              <a:rect l="l" t="t" r="r" b="b"/>
              <a:pathLst>
                <a:path w="812800" h="812800">
                  <a:moveTo>
                    <a:pt x="98688" y="0"/>
                  </a:moveTo>
                  <a:lnTo>
                    <a:pt x="714112" y="0"/>
                  </a:lnTo>
                  <a:cubicBezTo>
                    <a:pt x="740285" y="0"/>
                    <a:pt x="765387" y="10398"/>
                    <a:pt x="783895" y="28905"/>
                  </a:cubicBezTo>
                  <a:cubicBezTo>
                    <a:pt x="802402" y="47413"/>
                    <a:pt x="812800" y="72515"/>
                    <a:pt x="812800" y="98688"/>
                  </a:cubicBezTo>
                  <a:lnTo>
                    <a:pt x="812800" y="714112"/>
                  </a:lnTo>
                  <a:cubicBezTo>
                    <a:pt x="812800" y="740285"/>
                    <a:pt x="802402" y="765387"/>
                    <a:pt x="783895" y="783895"/>
                  </a:cubicBezTo>
                  <a:cubicBezTo>
                    <a:pt x="765387" y="802402"/>
                    <a:pt x="740285" y="812800"/>
                    <a:pt x="714112" y="812800"/>
                  </a:cubicBezTo>
                  <a:lnTo>
                    <a:pt x="98688" y="812800"/>
                  </a:lnTo>
                  <a:cubicBezTo>
                    <a:pt x="72515" y="812800"/>
                    <a:pt x="47413" y="802402"/>
                    <a:pt x="28905" y="783895"/>
                  </a:cubicBezTo>
                  <a:cubicBezTo>
                    <a:pt x="10398" y="765387"/>
                    <a:pt x="0" y="740285"/>
                    <a:pt x="0" y="714112"/>
                  </a:cubicBezTo>
                  <a:lnTo>
                    <a:pt x="0" y="98688"/>
                  </a:lnTo>
                  <a:cubicBezTo>
                    <a:pt x="0" y="72515"/>
                    <a:pt x="10398" y="47413"/>
                    <a:pt x="28905" y="28905"/>
                  </a:cubicBezTo>
                  <a:cubicBezTo>
                    <a:pt x="47413" y="10398"/>
                    <a:pt x="72515" y="0"/>
                    <a:pt x="98688" y="0"/>
                  </a:cubicBezTo>
                  <a:close/>
                </a:path>
              </a:pathLst>
            </a:custGeom>
            <a:blipFill>
              <a:blip r:embed="rId5"/>
              <a:stretch>
                <a:fillRect l="-55109" t="-5517" r="-55672" b="-35131"/>
              </a:stretch>
            </a:blipFill>
          </p:spPr>
          <p:txBody>
            <a:bodyPr/>
            <a:lstStyle/>
            <a:p>
              <a:endParaRPr lang="en-AU"/>
            </a:p>
          </p:txBody>
        </p:sp>
      </p:grpSp>
      <p:grpSp>
        <p:nvGrpSpPr>
          <p:cNvPr id="10" name="Group 10"/>
          <p:cNvGrpSpPr/>
          <p:nvPr/>
        </p:nvGrpSpPr>
        <p:grpSpPr>
          <a:xfrm>
            <a:off x="740364" y="6878447"/>
            <a:ext cx="3059475" cy="3059475"/>
            <a:chOff x="0" y="0"/>
            <a:chExt cx="812800" cy="812800"/>
          </a:xfrm>
        </p:grpSpPr>
        <p:sp>
          <p:nvSpPr>
            <p:cNvPr id="11" name="Freeform 11"/>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6"/>
              <a:stretch>
                <a:fillRect l="-29952" t="-4729" r="-15764" b="-40987"/>
              </a:stretch>
            </a:blipFill>
          </p:spPr>
          <p:txBody>
            <a:bodyPr/>
            <a:lstStyle/>
            <a:p>
              <a:endParaRPr lang="en-AU"/>
            </a:p>
          </p:txBody>
        </p:sp>
      </p:grpSp>
      <p:grpSp>
        <p:nvGrpSpPr>
          <p:cNvPr id="12" name="Group 12"/>
          <p:cNvGrpSpPr/>
          <p:nvPr/>
        </p:nvGrpSpPr>
        <p:grpSpPr>
          <a:xfrm>
            <a:off x="740364" y="344737"/>
            <a:ext cx="3059475" cy="3059475"/>
            <a:chOff x="0" y="0"/>
            <a:chExt cx="812800" cy="812800"/>
          </a:xfrm>
        </p:grpSpPr>
        <p:sp>
          <p:nvSpPr>
            <p:cNvPr id="13" name="Freeform 13"/>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7"/>
              <a:stretch>
                <a:fillRect l="-16158" t="-1576" r="-14187" b="-28769"/>
              </a:stretch>
            </a:blipFill>
          </p:spPr>
          <p:txBody>
            <a:bodyPr/>
            <a:lstStyle/>
            <a:p>
              <a:endParaRPr lang="en-AU"/>
            </a:p>
          </p:txBody>
        </p:sp>
      </p:grpSp>
      <p:grpSp>
        <p:nvGrpSpPr>
          <p:cNvPr id="14" name="Group 14"/>
          <p:cNvGrpSpPr/>
          <p:nvPr/>
        </p:nvGrpSpPr>
        <p:grpSpPr>
          <a:xfrm>
            <a:off x="4027048" y="6878447"/>
            <a:ext cx="3059475" cy="3059475"/>
            <a:chOff x="0" y="0"/>
            <a:chExt cx="812800" cy="812800"/>
          </a:xfrm>
        </p:grpSpPr>
        <p:sp>
          <p:nvSpPr>
            <p:cNvPr id="15" name="Freeform 15"/>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8"/>
              <a:stretch>
                <a:fillRect l="-9782" r="-9782"/>
              </a:stretch>
            </a:blipFill>
          </p:spPr>
          <p:txBody>
            <a:bodyPr/>
            <a:lstStyle/>
            <a:p>
              <a:endParaRPr lang="en-AU"/>
            </a:p>
          </p:txBody>
        </p:sp>
      </p:grpSp>
      <p:sp>
        <p:nvSpPr>
          <p:cNvPr id="16" name="Freeform 16"/>
          <p:cNvSpPr/>
          <p:nvPr/>
        </p:nvSpPr>
        <p:spPr>
          <a:xfrm>
            <a:off x="14845047" y="205227"/>
            <a:ext cx="3214923" cy="2231692"/>
          </a:xfrm>
          <a:custGeom>
            <a:avLst/>
            <a:gdLst/>
            <a:ahLst/>
            <a:cxnLst/>
            <a:rect l="l" t="t" r="r" b="b"/>
            <a:pathLst>
              <a:path w="3214923" h="2231692">
                <a:moveTo>
                  <a:pt x="0" y="0"/>
                </a:moveTo>
                <a:lnTo>
                  <a:pt x="3214923" y="0"/>
                </a:lnTo>
                <a:lnTo>
                  <a:pt x="3214923" y="2231692"/>
                </a:lnTo>
                <a:lnTo>
                  <a:pt x="0" y="2231692"/>
                </a:lnTo>
                <a:lnTo>
                  <a:pt x="0" y="0"/>
                </a:lnTo>
                <a:close/>
              </a:path>
            </a:pathLst>
          </a:custGeom>
          <a:blipFill>
            <a:blip r:embed="rId9"/>
            <a:stretch>
              <a:fillRect/>
            </a:stretch>
          </a:blipFill>
        </p:spPr>
        <p:txBody>
          <a:bodyPr/>
          <a:lstStyle/>
          <a:p>
            <a:endParaRPr lang="en-AU"/>
          </a:p>
        </p:txBody>
      </p:sp>
      <p:sp>
        <p:nvSpPr>
          <p:cNvPr id="17" name="TextBox 17"/>
          <p:cNvSpPr txBox="1"/>
          <p:nvPr/>
        </p:nvSpPr>
        <p:spPr>
          <a:xfrm>
            <a:off x="7558904" y="3747112"/>
            <a:ext cx="9546732" cy="3391860"/>
          </a:xfrm>
          <a:prstGeom prst="rect">
            <a:avLst/>
          </a:prstGeom>
        </p:spPr>
        <p:txBody>
          <a:bodyPr lIns="0" tIns="0" rIns="0" bIns="0" rtlCol="0" anchor="t">
            <a:spAutoFit/>
          </a:bodyPr>
          <a:lstStyle/>
          <a:p>
            <a:pPr algn="l">
              <a:lnSpc>
                <a:spcPts val="7308"/>
              </a:lnSpc>
            </a:pPr>
            <a:r>
              <a:rPr lang="en-US" sz="7308">
                <a:solidFill>
                  <a:srgbClr val="FFFFFF"/>
                </a:solidFill>
                <a:latin typeface="ABC Oracle 1"/>
                <a:ea typeface="ABC Oracle 1"/>
                <a:cs typeface="ABC Oracle 1"/>
                <a:sym typeface="ABC Oracle 1"/>
              </a:rPr>
              <a:t>Ethics and Professionalism APAC Seminar 2026</a:t>
            </a:r>
          </a:p>
          <a:p>
            <a:pPr algn="l">
              <a:lnSpc>
                <a:spcPts val="4766"/>
              </a:lnSpc>
            </a:pPr>
            <a:endParaRPr lang="en-US" sz="7308">
              <a:solidFill>
                <a:srgbClr val="FFFFFF"/>
              </a:solidFill>
              <a:latin typeface="ABC Oracle 1"/>
              <a:ea typeface="ABC Oracle 1"/>
              <a:cs typeface="ABC Oracle 1"/>
              <a:sym typeface="ABC Oracle 1"/>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019E-F8B9-8EE1-D1FE-61314FE5B201}"/>
              </a:ext>
            </a:extLst>
          </p:cNvPr>
          <p:cNvSpPr>
            <a:spLocks noGrp="1"/>
          </p:cNvSpPr>
          <p:nvPr>
            <p:ph type="title"/>
          </p:nvPr>
        </p:nvSpPr>
        <p:spPr>
          <a:xfrm>
            <a:off x="471483" y="353970"/>
            <a:ext cx="14706885" cy="6665391"/>
          </a:xfrm>
        </p:spPr>
        <p:txBody>
          <a:bodyPr/>
          <a:lstStyle/>
          <a:p>
            <a:pPr algn="l"/>
            <a:r>
              <a:rPr lang="en-US">
                <a:latin typeface="ABC Oracle" panose="020B0504040202060203" pitchFamily="34" charset="0"/>
              </a:rPr>
              <a:t>The Actuaries Institute acknowledges the traditional custodians of the lands and waters where we live and work, travel, and trade. </a:t>
            </a:r>
            <a:br>
              <a:rPr lang="en-US">
                <a:latin typeface="ABC Oracle" panose="020B0504040202060203" pitchFamily="34" charset="0"/>
              </a:rPr>
            </a:br>
            <a:r>
              <a:rPr lang="en-US">
                <a:latin typeface="ABC Oracle" panose="020B0504040202060203" pitchFamily="34" charset="0"/>
              </a:rPr>
              <a:t>We pay our respect to the members of those communities, Elders past and present, and </a:t>
            </a:r>
            <a:r>
              <a:rPr lang="en-US" err="1">
                <a:latin typeface="ABC Oracle" panose="020B0504040202060203" pitchFamily="34" charset="0"/>
              </a:rPr>
              <a:t>recognise</a:t>
            </a:r>
            <a:r>
              <a:rPr lang="en-US">
                <a:latin typeface="ABC Oracle" panose="020B0504040202060203" pitchFamily="34" charset="0"/>
              </a:rPr>
              <a:t> and celebrate their continuing custodianship and culture.</a:t>
            </a:r>
          </a:p>
        </p:txBody>
      </p:sp>
      <p:sp>
        <p:nvSpPr>
          <p:cNvPr id="3" name="Slide Number Placeholder 2">
            <a:extLst>
              <a:ext uri="{FF2B5EF4-FFF2-40B4-BE49-F238E27FC236}">
                <a16:creationId xmlns:a16="http://schemas.microsoft.com/office/drawing/2014/main" id="{89F6F405-2C4C-B402-54D7-D345A403C6BC}"/>
              </a:ext>
            </a:extLst>
          </p:cNvPr>
          <p:cNvSpPr>
            <a:spLocks noGrp="1"/>
          </p:cNvSpPr>
          <p:nvPr>
            <p:ph type="sldNum" sz="quarter" idx="12"/>
          </p:nvPr>
        </p:nvSpPr>
        <p:spPr>
          <a:xfrm>
            <a:off x="17201366" y="9601200"/>
            <a:ext cx="624671" cy="279726"/>
          </a:xfrm>
        </p:spPr>
        <p:txBody>
          <a:bodyPr/>
          <a:lstStyle/>
          <a:p>
            <a:fld id="{741AFF56-1126-4107-9C02-BC0EFBF16431}" type="slidenum">
              <a:rPr lang="en-GB" smtClean="0"/>
              <a:pPr/>
              <a:t>2</a:t>
            </a:fld>
            <a:endParaRPr lang="en-GB"/>
          </a:p>
        </p:txBody>
      </p:sp>
    </p:spTree>
    <p:extLst>
      <p:ext uri="{BB962C8B-B14F-4D97-AF65-F5344CB8AC3E}">
        <p14:creationId xmlns:p14="http://schemas.microsoft.com/office/powerpoint/2010/main" val="796535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074677" cy="10287000"/>
            <a:chOff x="0" y="0"/>
            <a:chExt cx="1599915" cy="2709333"/>
          </a:xfrm>
        </p:grpSpPr>
        <p:sp>
          <p:nvSpPr>
            <p:cNvPr id="3" name="Freeform 3"/>
            <p:cNvSpPr/>
            <p:nvPr/>
          </p:nvSpPr>
          <p:spPr>
            <a:xfrm>
              <a:off x="0" y="0"/>
              <a:ext cx="1599915" cy="2709333"/>
            </a:xfrm>
            <a:custGeom>
              <a:avLst/>
              <a:gdLst/>
              <a:ahLst/>
              <a:cxnLst/>
              <a:rect l="l" t="t" r="r" b="b"/>
              <a:pathLst>
                <a:path w="1599915" h="2709333">
                  <a:moveTo>
                    <a:pt x="0" y="0"/>
                  </a:moveTo>
                  <a:lnTo>
                    <a:pt x="1599915" y="0"/>
                  </a:lnTo>
                  <a:lnTo>
                    <a:pt x="1599915" y="2709333"/>
                  </a:lnTo>
                  <a:lnTo>
                    <a:pt x="0" y="2709333"/>
                  </a:lnTo>
                  <a:close/>
                </a:path>
              </a:pathLst>
            </a:custGeom>
            <a:solidFill>
              <a:srgbClr val="3C69FF"/>
            </a:solidFill>
          </p:spPr>
          <p:txBody>
            <a:bodyPr/>
            <a:lstStyle/>
            <a:p>
              <a:endParaRPr lang="en-AU"/>
            </a:p>
          </p:txBody>
        </p:sp>
        <p:sp>
          <p:nvSpPr>
            <p:cNvPr id="4" name="TextBox 4"/>
            <p:cNvSpPr txBox="1"/>
            <p:nvPr/>
          </p:nvSpPr>
          <p:spPr>
            <a:xfrm>
              <a:off x="0" y="-47625"/>
              <a:ext cx="1599915" cy="2756958"/>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6074677" y="0"/>
            <a:ext cx="12213323" cy="10287000"/>
            <a:chOff x="0" y="0"/>
            <a:chExt cx="3216678" cy="2709333"/>
          </a:xfrm>
        </p:grpSpPr>
        <p:sp>
          <p:nvSpPr>
            <p:cNvPr id="6" name="Freeform 6"/>
            <p:cNvSpPr/>
            <p:nvPr/>
          </p:nvSpPr>
          <p:spPr>
            <a:xfrm>
              <a:off x="0" y="0"/>
              <a:ext cx="3216678" cy="2709333"/>
            </a:xfrm>
            <a:custGeom>
              <a:avLst/>
              <a:gdLst/>
              <a:ahLst/>
              <a:cxnLst/>
              <a:rect l="l" t="t" r="r" b="b"/>
              <a:pathLst>
                <a:path w="3216678" h="2709333">
                  <a:moveTo>
                    <a:pt x="0" y="0"/>
                  </a:moveTo>
                  <a:lnTo>
                    <a:pt x="3216678" y="0"/>
                  </a:lnTo>
                  <a:lnTo>
                    <a:pt x="3216678" y="2709333"/>
                  </a:lnTo>
                  <a:lnTo>
                    <a:pt x="0" y="2709333"/>
                  </a:lnTo>
                  <a:close/>
                </a:path>
              </a:pathLst>
            </a:custGeom>
            <a:solidFill>
              <a:srgbClr val="EBEBEB"/>
            </a:solidFill>
          </p:spPr>
          <p:txBody>
            <a:bodyPr/>
            <a:lstStyle/>
            <a:p>
              <a:endParaRPr lang="en-AU"/>
            </a:p>
          </p:txBody>
        </p:sp>
        <p:sp>
          <p:nvSpPr>
            <p:cNvPr id="7" name="TextBox 7"/>
            <p:cNvSpPr txBox="1"/>
            <p:nvPr/>
          </p:nvSpPr>
          <p:spPr>
            <a:xfrm>
              <a:off x="0" y="-47625"/>
              <a:ext cx="3216678" cy="2756958"/>
            </a:xfrm>
            <a:prstGeom prst="rect">
              <a:avLst/>
            </a:prstGeom>
          </p:spPr>
          <p:txBody>
            <a:bodyPr lIns="50800" tIns="50800" rIns="50800" bIns="50800" rtlCol="0" anchor="ctr"/>
            <a:lstStyle/>
            <a:p>
              <a:pPr algn="ctr">
                <a:lnSpc>
                  <a:spcPts val="2520"/>
                </a:lnSpc>
              </a:pPr>
              <a:endParaRPr/>
            </a:p>
          </p:txBody>
        </p:sp>
      </p:grpSp>
      <p:sp>
        <p:nvSpPr>
          <p:cNvPr id="8" name="Freeform 8"/>
          <p:cNvSpPr/>
          <p:nvPr/>
        </p:nvSpPr>
        <p:spPr>
          <a:xfrm>
            <a:off x="0" y="0"/>
            <a:ext cx="3342303" cy="3342303"/>
          </a:xfrm>
          <a:custGeom>
            <a:avLst/>
            <a:gdLst/>
            <a:ahLst/>
            <a:cxnLst/>
            <a:rect l="l" t="t" r="r" b="b"/>
            <a:pathLst>
              <a:path w="3342303" h="3342303">
                <a:moveTo>
                  <a:pt x="0" y="0"/>
                </a:moveTo>
                <a:lnTo>
                  <a:pt x="3342303" y="0"/>
                </a:lnTo>
                <a:lnTo>
                  <a:pt x="3342303" y="3342303"/>
                </a:lnTo>
                <a:lnTo>
                  <a:pt x="0" y="33423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p:cNvSpPr/>
          <p:nvPr/>
        </p:nvSpPr>
        <p:spPr>
          <a:xfrm>
            <a:off x="15105374" y="6633057"/>
            <a:ext cx="1711830" cy="2078651"/>
          </a:xfrm>
          <a:custGeom>
            <a:avLst/>
            <a:gdLst/>
            <a:ahLst/>
            <a:cxnLst/>
            <a:rect l="l" t="t" r="r" b="b"/>
            <a:pathLst>
              <a:path w="1711830" h="2078651">
                <a:moveTo>
                  <a:pt x="0" y="0"/>
                </a:moveTo>
                <a:lnTo>
                  <a:pt x="1711830" y="0"/>
                </a:lnTo>
                <a:lnTo>
                  <a:pt x="1711830" y="2078651"/>
                </a:lnTo>
                <a:lnTo>
                  <a:pt x="0" y="2078651"/>
                </a:lnTo>
                <a:lnTo>
                  <a:pt x="0" y="0"/>
                </a:lnTo>
                <a:close/>
              </a:path>
            </a:pathLst>
          </a:custGeom>
          <a:blipFill>
            <a:blip r:embed="rId3"/>
            <a:stretch>
              <a:fillRect/>
            </a:stretch>
          </a:blipFill>
        </p:spPr>
        <p:txBody>
          <a:bodyPr/>
          <a:lstStyle/>
          <a:p>
            <a:endParaRPr lang="en-AU"/>
          </a:p>
        </p:txBody>
      </p:sp>
      <p:sp>
        <p:nvSpPr>
          <p:cNvPr id="10" name="Freeform 10"/>
          <p:cNvSpPr/>
          <p:nvPr/>
        </p:nvSpPr>
        <p:spPr>
          <a:xfrm>
            <a:off x="14539449" y="858671"/>
            <a:ext cx="2843681" cy="1624961"/>
          </a:xfrm>
          <a:custGeom>
            <a:avLst/>
            <a:gdLst/>
            <a:ahLst/>
            <a:cxnLst/>
            <a:rect l="l" t="t" r="r" b="b"/>
            <a:pathLst>
              <a:path w="2843681" h="1624961">
                <a:moveTo>
                  <a:pt x="0" y="0"/>
                </a:moveTo>
                <a:lnTo>
                  <a:pt x="2843681" y="0"/>
                </a:lnTo>
                <a:lnTo>
                  <a:pt x="2843681" y="1624961"/>
                </a:lnTo>
                <a:lnTo>
                  <a:pt x="0" y="1624961"/>
                </a:lnTo>
                <a:lnTo>
                  <a:pt x="0" y="0"/>
                </a:lnTo>
                <a:close/>
              </a:path>
            </a:pathLst>
          </a:custGeom>
          <a:blipFill>
            <a:blip r:embed="rId4"/>
            <a:stretch>
              <a:fillRect/>
            </a:stretch>
          </a:blipFill>
        </p:spPr>
        <p:txBody>
          <a:bodyPr/>
          <a:lstStyle/>
          <a:p>
            <a:endParaRPr lang="en-AU"/>
          </a:p>
        </p:txBody>
      </p:sp>
      <p:sp>
        <p:nvSpPr>
          <p:cNvPr id="11" name="Freeform 11"/>
          <p:cNvSpPr/>
          <p:nvPr/>
        </p:nvSpPr>
        <p:spPr>
          <a:xfrm>
            <a:off x="11279959" y="7282014"/>
            <a:ext cx="2806932" cy="1026415"/>
          </a:xfrm>
          <a:custGeom>
            <a:avLst/>
            <a:gdLst/>
            <a:ahLst/>
            <a:cxnLst/>
            <a:rect l="l" t="t" r="r" b="b"/>
            <a:pathLst>
              <a:path w="2806932" h="1026415">
                <a:moveTo>
                  <a:pt x="0" y="0"/>
                </a:moveTo>
                <a:lnTo>
                  <a:pt x="2806932" y="0"/>
                </a:lnTo>
                <a:lnTo>
                  <a:pt x="2806932" y="1026415"/>
                </a:lnTo>
                <a:lnTo>
                  <a:pt x="0" y="1026415"/>
                </a:lnTo>
                <a:lnTo>
                  <a:pt x="0" y="0"/>
                </a:lnTo>
                <a:close/>
              </a:path>
            </a:pathLst>
          </a:custGeom>
          <a:blipFill>
            <a:blip r:embed="rId5"/>
            <a:stretch>
              <a:fillRect/>
            </a:stretch>
          </a:blipFill>
        </p:spPr>
        <p:txBody>
          <a:bodyPr/>
          <a:lstStyle/>
          <a:p>
            <a:endParaRPr lang="en-AU"/>
          </a:p>
        </p:txBody>
      </p:sp>
      <p:sp>
        <p:nvSpPr>
          <p:cNvPr id="12" name="Freeform 12"/>
          <p:cNvSpPr/>
          <p:nvPr/>
        </p:nvSpPr>
        <p:spPr>
          <a:xfrm>
            <a:off x="11279959" y="987876"/>
            <a:ext cx="2469197" cy="1463076"/>
          </a:xfrm>
          <a:custGeom>
            <a:avLst/>
            <a:gdLst/>
            <a:ahLst/>
            <a:cxnLst/>
            <a:rect l="l" t="t" r="r" b="b"/>
            <a:pathLst>
              <a:path w="2469197" h="1463076">
                <a:moveTo>
                  <a:pt x="0" y="0"/>
                </a:moveTo>
                <a:lnTo>
                  <a:pt x="2469197" y="0"/>
                </a:lnTo>
                <a:lnTo>
                  <a:pt x="2469197" y="1463075"/>
                </a:lnTo>
                <a:lnTo>
                  <a:pt x="0" y="1463075"/>
                </a:lnTo>
                <a:lnTo>
                  <a:pt x="0" y="0"/>
                </a:lnTo>
                <a:close/>
              </a:path>
            </a:pathLst>
          </a:custGeom>
          <a:blipFill>
            <a:blip r:embed="rId6"/>
            <a:stretch>
              <a:fillRect b="-55595"/>
            </a:stretch>
          </a:blipFill>
        </p:spPr>
        <p:txBody>
          <a:bodyPr/>
          <a:lstStyle/>
          <a:p>
            <a:endParaRPr lang="en-AU"/>
          </a:p>
        </p:txBody>
      </p:sp>
      <p:sp>
        <p:nvSpPr>
          <p:cNvPr id="13" name="Freeform 13"/>
          <p:cNvSpPr/>
          <p:nvPr/>
        </p:nvSpPr>
        <p:spPr>
          <a:xfrm>
            <a:off x="14539449" y="4028833"/>
            <a:ext cx="3368769" cy="842192"/>
          </a:xfrm>
          <a:custGeom>
            <a:avLst/>
            <a:gdLst/>
            <a:ahLst/>
            <a:cxnLst/>
            <a:rect l="l" t="t" r="r" b="b"/>
            <a:pathLst>
              <a:path w="3368769" h="842192">
                <a:moveTo>
                  <a:pt x="0" y="0"/>
                </a:moveTo>
                <a:lnTo>
                  <a:pt x="3368769" y="0"/>
                </a:lnTo>
                <a:lnTo>
                  <a:pt x="3368769" y="842193"/>
                </a:lnTo>
                <a:lnTo>
                  <a:pt x="0" y="842193"/>
                </a:lnTo>
                <a:lnTo>
                  <a:pt x="0" y="0"/>
                </a:lnTo>
                <a:close/>
              </a:path>
            </a:pathLst>
          </a:custGeom>
          <a:blipFill>
            <a:blip r:embed="rId7"/>
            <a:stretch>
              <a:fillRect/>
            </a:stretch>
          </a:blipFill>
        </p:spPr>
        <p:txBody>
          <a:bodyPr/>
          <a:lstStyle/>
          <a:p>
            <a:endParaRPr lang="en-AU"/>
          </a:p>
        </p:txBody>
      </p:sp>
      <p:sp>
        <p:nvSpPr>
          <p:cNvPr id="14" name="Freeform 14"/>
          <p:cNvSpPr/>
          <p:nvPr/>
        </p:nvSpPr>
        <p:spPr>
          <a:xfrm>
            <a:off x="11507998" y="3674526"/>
            <a:ext cx="2013118" cy="1939299"/>
          </a:xfrm>
          <a:custGeom>
            <a:avLst/>
            <a:gdLst/>
            <a:ahLst/>
            <a:cxnLst/>
            <a:rect l="l" t="t" r="r" b="b"/>
            <a:pathLst>
              <a:path w="2013118" h="1939299">
                <a:moveTo>
                  <a:pt x="0" y="0"/>
                </a:moveTo>
                <a:lnTo>
                  <a:pt x="2013119" y="0"/>
                </a:lnTo>
                <a:lnTo>
                  <a:pt x="2013119" y="1939299"/>
                </a:lnTo>
                <a:lnTo>
                  <a:pt x="0" y="1939299"/>
                </a:lnTo>
                <a:lnTo>
                  <a:pt x="0" y="0"/>
                </a:lnTo>
                <a:close/>
              </a:path>
            </a:pathLst>
          </a:custGeom>
          <a:blipFill>
            <a:blip r:embed="rId8"/>
            <a:stretch>
              <a:fillRect/>
            </a:stretch>
          </a:blipFill>
        </p:spPr>
        <p:txBody>
          <a:bodyPr/>
          <a:lstStyle/>
          <a:p>
            <a:endParaRPr lang="en-AU"/>
          </a:p>
        </p:txBody>
      </p:sp>
      <p:sp>
        <p:nvSpPr>
          <p:cNvPr id="15" name="Freeform 15"/>
          <p:cNvSpPr/>
          <p:nvPr/>
        </p:nvSpPr>
        <p:spPr>
          <a:xfrm>
            <a:off x="7629014" y="3748616"/>
            <a:ext cx="1865209" cy="1865209"/>
          </a:xfrm>
          <a:custGeom>
            <a:avLst/>
            <a:gdLst/>
            <a:ahLst/>
            <a:cxnLst/>
            <a:rect l="l" t="t" r="r" b="b"/>
            <a:pathLst>
              <a:path w="1865209" h="1865209">
                <a:moveTo>
                  <a:pt x="0" y="0"/>
                </a:moveTo>
                <a:lnTo>
                  <a:pt x="1865209" y="0"/>
                </a:lnTo>
                <a:lnTo>
                  <a:pt x="1865209" y="1865209"/>
                </a:lnTo>
                <a:lnTo>
                  <a:pt x="0" y="1865209"/>
                </a:lnTo>
                <a:lnTo>
                  <a:pt x="0" y="0"/>
                </a:lnTo>
                <a:close/>
              </a:path>
            </a:pathLst>
          </a:custGeom>
          <a:blipFill>
            <a:blip r:embed="rId9"/>
            <a:stretch>
              <a:fillRect/>
            </a:stretch>
          </a:blipFill>
        </p:spPr>
        <p:txBody>
          <a:bodyPr/>
          <a:lstStyle/>
          <a:p>
            <a:endParaRPr lang="en-AU"/>
          </a:p>
        </p:txBody>
      </p:sp>
      <p:sp>
        <p:nvSpPr>
          <p:cNvPr id="16" name="Freeform 16"/>
          <p:cNvSpPr/>
          <p:nvPr/>
        </p:nvSpPr>
        <p:spPr>
          <a:xfrm>
            <a:off x="7399454" y="6633057"/>
            <a:ext cx="2324328" cy="2324328"/>
          </a:xfrm>
          <a:custGeom>
            <a:avLst/>
            <a:gdLst/>
            <a:ahLst/>
            <a:cxnLst/>
            <a:rect l="l" t="t" r="r" b="b"/>
            <a:pathLst>
              <a:path w="2324328" h="2324328">
                <a:moveTo>
                  <a:pt x="0" y="0"/>
                </a:moveTo>
                <a:lnTo>
                  <a:pt x="2324329" y="0"/>
                </a:lnTo>
                <a:lnTo>
                  <a:pt x="2324329" y="2324329"/>
                </a:lnTo>
                <a:lnTo>
                  <a:pt x="0" y="2324329"/>
                </a:lnTo>
                <a:lnTo>
                  <a:pt x="0" y="0"/>
                </a:lnTo>
                <a:close/>
              </a:path>
            </a:pathLst>
          </a:custGeom>
          <a:blipFill>
            <a:blip r:embed="rId10"/>
            <a:stretch>
              <a:fillRect/>
            </a:stretch>
          </a:blipFill>
        </p:spPr>
        <p:txBody>
          <a:bodyPr/>
          <a:lstStyle/>
          <a:p>
            <a:endParaRPr lang="en-AU"/>
          </a:p>
        </p:txBody>
      </p:sp>
      <p:sp>
        <p:nvSpPr>
          <p:cNvPr id="17" name="Freeform 17"/>
          <p:cNvSpPr/>
          <p:nvPr/>
        </p:nvSpPr>
        <p:spPr>
          <a:xfrm>
            <a:off x="7107379" y="709444"/>
            <a:ext cx="2908480" cy="2019939"/>
          </a:xfrm>
          <a:custGeom>
            <a:avLst/>
            <a:gdLst/>
            <a:ahLst/>
            <a:cxnLst/>
            <a:rect l="l" t="t" r="r" b="b"/>
            <a:pathLst>
              <a:path w="2908480" h="2019939">
                <a:moveTo>
                  <a:pt x="0" y="0"/>
                </a:moveTo>
                <a:lnTo>
                  <a:pt x="2908480" y="0"/>
                </a:lnTo>
                <a:lnTo>
                  <a:pt x="2908480" y="2019939"/>
                </a:lnTo>
                <a:lnTo>
                  <a:pt x="0" y="2019939"/>
                </a:lnTo>
                <a:lnTo>
                  <a:pt x="0" y="0"/>
                </a:lnTo>
                <a:close/>
              </a:path>
            </a:pathLst>
          </a:custGeom>
          <a:blipFill>
            <a:blip r:embed="rId11"/>
            <a:stretch>
              <a:fillRect/>
            </a:stretch>
          </a:blipFill>
        </p:spPr>
        <p:txBody>
          <a:bodyPr/>
          <a:lstStyle/>
          <a:p>
            <a:endParaRPr lang="en-AU"/>
          </a:p>
        </p:txBody>
      </p:sp>
      <p:sp>
        <p:nvSpPr>
          <p:cNvPr id="18" name="TextBox 18"/>
          <p:cNvSpPr txBox="1"/>
          <p:nvPr/>
        </p:nvSpPr>
        <p:spPr>
          <a:xfrm>
            <a:off x="666750" y="3079672"/>
            <a:ext cx="4654806" cy="4129272"/>
          </a:xfrm>
          <a:prstGeom prst="rect">
            <a:avLst/>
          </a:prstGeom>
        </p:spPr>
        <p:txBody>
          <a:bodyPr lIns="0" tIns="0" rIns="0" bIns="0" rtlCol="0" anchor="t">
            <a:spAutoFit/>
          </a:bodyPr>
          <a:lstStyle/>
          <a:p>
            <a:pPr algn="l">
              <a:lnSpc>
                <a:spcPts val="6359"/>
              </a:lnSpc>
            </a:pPr>
            <a:r>
              <a:rPr lang="en-US" sz="5999">
                <a:solidFill>
                  <a:srgbClr val="FFFFFF"/>
                </a:solidFill>
                <a:latin typeface="ABC Oracle" panose="020B0504040202060203" pitchFamily="34" charset="0"/>
                <a:ea typeface="Arial"/>
                <a:cs typeface="Arial"/>
                <a:sym typeface="Arial"/>
              </a:rPr>
              <a:t>Thank you </a:t>
            </a:r>
          </a:p>
          <a:p>
            <a:pPr algn="l">
              <a:lnSpc>
                <a:spcPts val="6359"/>
              </a:lnSpc>
            </a:pPr>
            <a:r>
              <a:rPr lang="en-US" sz="5999">
                <a:solidFill>
                  <a:srgbClr val="FFFFFF"/>
                </a:solidFill>
                <a:latin typeface="ABC Oracle" panose="020B0504040202060203" pitchFamily="34" charset="0"/>
                <a:ea typeface="Arial"/>
                <a:cs typeface="Arial"/>
                <a:sym typeface="Arial"/>
              </a:rPr>
              <a:t>to our supporting</a:t>
            </a:r>
          </a:p>
          <a:p>
            <a:pPr algn="l">
              <a:lnSpc>
                <a:spcPts val="6359"/>
              </a:lnSpc>
            </a:pPr>
            <a:r>
              <a:rPr lang="en-US" sz="5999">
                <a:solidFill>
                  <a:srgbClr val="FFFFFF"/>
                </a:solidFill>
                <a:latin typeface="ABC Oracle" panose="020B0504040202060203" pitchFamily="34" charset="0"/>
                <a:ea typeface="Arial"/>
                <a:cs typeface="Arial"/>
                <a:sym typeface="Arial"/>
              </a:rPr>
              <a:t>association</a:t>
            </a:r>
          </a:p>
          <a:p>
            <a:pPr algn="l">
              <a:lnSpc>
                <a:spcPts val="6359"/>
              </a:lnSpc>
            </a:pPr>
            <a:r>
              <a:rPr lang="en-US" sz="5999">
                <a:solidFill>
                  <a:srgbClr val="FFFFFF"/>
                </a:solidFill>
                <a:latin typeface="ABC Oracle" panose="020B0504040202060203" pitchFamily="34" charset="0"/>
                <a:ea typeface="Arial"/>
                <a:cs typeface="Arial"/>
                <a:sym typeface="Arial"/>
              </a:rPr>
              <a:t>partners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074677" cy="10287000"/>
            <a:chOff x="0" y="0"/>
            <a:chExt cx="1599915" cy="2709333"/>
          </a:xfrm>
        </p:grpSpPr>
        <p:sp>
          <p:nvSpPr>
            <p:cNvPr id="3" name="Freeform 3"/>
            <p:cNvSpPr/>
            <p:nvPr/>
          </p:nvSpPr>
          <p:spPr>
            <a:xfrm>
              <a:off x="0" y="0"/>
              <a:ext cx="1599915" cy="2709333"/>
            </a:xfrm>
            <a:custGeom>
              <a:avLst/>
              <a:gdLst/>
              <a:ahLst/>
              <a:cxnLst/>
              <a:rect l="l" t="t" r="r" b="b"/>
              <a:pathLst>
                <a:path w="1599915" h="2709333">
                  <a:moveTo>
                    <a:pt x="0" y="0"/>
                  </a:moveTo>
                  <a:lnTo>
                    <a:pt x="1599915" y="0"/>
                  </a:lnTo>
                  <a:lnTo>
                    <a:pt x="1599915" y="2709333"/>
                  </a:lnTo>
                  <a:lnTo>
                    <a:pt x="0" y="2709333"/>
                  </a:lnTo>
                  <a:close/>
                </a:path>
              </a:pathLst>
            </a:custGeom>
            <a:solidFill>
              <a:srgbClr val="EBEBEB"/>
            </a:solidFill>
          </p:spPr>
          <p:txBody>
            <a:bodyPr/>
            <a:lstStyle/>
            <a:p>
              <a:endParaRPr lang="en-AU"/>
            </a:p>
          </p:txBody>
        </p:sp>
        <p:sp>
          <p:nvSpPr>
            <p:cNvPr id="4" name="TextBox 4"/>
            <p:cNvSpPr txBox="1"/>
            <p:nvPr/>
          </p:nvSpPr>
          <p:spPr>
            <a:xfrm>
              <a:off x="0" y="-47625"/>
              <a:ext cx="1599915" cy="2756958"/>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6074677" y="0"/>
            <a:ext cx="12213323" cy="10287000"/>
            <a:chOff x="0" y="0"/>
            <a:chExt cx="3216678" cy="2709333"/>
          </a:xfrm>
        </p:grpSpPr>
        <p:sp>
          <p:nvSpPr>
            <p:cNvPr id="6" name="Freeform 6"/>
            <p:cNvSpPr/>
            <p:nvPr/>
          </p:nvSpPr>
          <p:spPr>
            <a:xfrm>
              <a:off x="0" y="0"/>
              <a:ext cx="3216678" cy="2709333"/>
            </a:xfrm>
            <a:custGeom>
              <a:avLst/>
              <a:gdLst/>
              <a:ahLst/>
              <a:cxnLst/>
              <a:rect l="l" t="t" r="r" b="b"/>
              <a:pathLst>
                <a:path w="3216678" h="2709333">
                  <a:moveTo>
                    <a:pt x="0" y="0"/>
                  </a:moveTo>
                  <a:lnTo>
                    <a:pt x="3216678" y="0"/>
                  </a:lnTo>
                  <a:lnTo>
                    <a:pt x="3216678" y="2709333"/>
                  </a:lnTo>
                  <a:lnTo>
                    <a:pt x="0" y="2709333"/>
                  </a:lnTo>
                  <a:close/>
                </a:path>
              </a:pathLst>
            </a:custGeom>
            <a:solidFill>
              <a:srgbClr val="3C69FF"/>
            </a:solidFill>
          </p:spPr>
          <p:txBody>
            <a:bodyPr/>
            <a:lstStyle/>
            <a:p>
              <a:endParaRPr lang="en-AU"/>
            </a:p>
          </p:txBody>
        </p:sp>
        <p:sp>
          <p:nvSpPr>
            <p:cNvPr id="7" name="TextBox 7"/>
            <p:cNvSpPr txBox="1"/>
            <p:nvPr/>
          </p:nvSpPr>
          <p:spPr>
            <a:xfrm>
              <a:off x="0" y="-47625"/>
              <a:ext cx="3216678" cy="2756958"/>
            </a:xfrm>
            <a:prstGeom prst="rect">
              <a:avLst/>
            </a:prstGeom>
          </p:spPr>
          <p:txBody>
            <a:bodyPr lIns="50800" tIns="50800" rIns="50800" bIns="50800" rtlCol="0" anchor="ctr"/>
            <a:lstStyle/>
            <a:p>
              <a:pPr algn="ctr">
                <a:lnSpc>
                  <a:spcPts val="2520"/>
                </a:lnSpc>
              </a:pPr>
              <a:endParaRPr/>
            </a:p>
          </p:txBody>
        </p:sp>
      </p:grpSp>
      <p:sp>
        <p:nvSpPr>
          <p:cNvPr id="8" name="Freeform 8"/>
          <p:cNvSpPr/>
          <p:nvPr/>
        </p:nvSpPr>
        <p:spPr>
          <a:xfrm>
            <a:off x="15270381" y="7230401"/>
            <a:ext cx="1988919" cy="883964"/>
          </a:xfrm>
          <a:custGeom>
            <a:avLst/>
            <a:gdLst/>
            <a:ahLst/>
            <a:cxnLst/>
            <a:rect l="l" t="t" r="r" b="b"/>
            <a:pathLst>
              <a:path w="1988919" h="883964">
                <a:moveTo>
                  <a:pt x="0" y="0"/>
                </a:moveTo>
                <a:lnTo>
                  <a:pt x="1988919" y="0"/>
                </a:lnTo>
                <a:lnTo>
                  <a:pt x="1988919" y="883964"/>
                </a:lnTo>
                <a:lnTo>
                  <a:pt x="0" y="883964"/>
                </a:lnTo>
                <a:lnTo>
                  <a:pt x="0" y="0"/>
                </a:lnTo>
                <a:close/>
              </a:path>
            </a:pathLst>
          </a:custGeom>
          <a:blipFill>
            <a:blip r:embed="rId2"/>
            <a:stretch>
              <a:fillRect/>
            </a:stretch>
          </a:blipFill>
        </p:spPr>
        <p:txBody>
          <a:bodyPr/>
          <a:lstStyle/>
          <a:p>
            <a:endParaRPr lang="en-AU"/>
          </a:p>
        </p:txBody>
      </p:sp>
      <p:sp>
        <p:nvSpPr>
          <p:cNvPr id="9" name="Freeform 9"/>
          <p:cNvSpPr/>
          <p:nvPr/>
        </p:nvSpPr>
        <p:spPr>
          <a:xfrm>
            <a:off x="0" y="0"/>
            <a:ext cx="3342303" cy="3342303"/>
          </a:xfrm>
          <a:custGeom>
            <a:avLst/>
            <a:gdLst/>
            <a:ahLst/>
            <a:cxnLst/>
            <a:rect l="l" t="t" r="r" b="b"/>
            <a:pathLst>
              <a:path w="3342303" h="3342303">
                <a:moveTo>
                  <a:pt x="0" y="0"/>
                </a:moveTo>
                <a:lnTo>
                  <a:pt x="3342303" y="0"/>
                </a:lnTo>
                <a:lnTo>
                  <a:pt x="3342303" y="3342303"/>
                </a:lnTo>
                <a:lnTo>
                  <a:pt x="0" y="33423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Freeform 10"/>
          <p:cNvSpPr/>
          <p:nvPr/>
        </p:nvSpPr>
        <p:spPr>
          <a:xfrm>
            <a:off x="9992450" y="3301413"/>
            <a:ext cx="4377776" cy="1251262"/>
          </a:xfrm>
          <a:custGeom>
            <a:avLst/>
            <a:gdLst/>
            <a:ahLst/>
            <a:cxnLst/>
            <a:rect l="l" t="t" r="r" b="b"/>
            <a:pathLst>
              <a:path w="4377776" h="1251262">
                <a:moveTo>
                  <a:pt x="0" y="0"/>
                </a:moveTo>
                <a:lnTo>
                  <a:pt x="4377777" y="0"/>
                </a:lnTo>
                <a:lnTo>
                  <a:pt x="4377777" y="1251263"/>
                </a:lnTo>
                <a:lnTo>
                  <a:pt x="0" y="1251263"/>
                </a:lnTo>
                <a:lnTo>
                  <a:pt x="0" y="0"/>
                </a:lnTo>
                <a:close/>
              </a:path>
            </a:pathLst>
          </a:custGeom>
          <a:blipFill>
            <a:blip r:embed="rId4"/>
            <a:stretch>
              <a:fillRect/>
            </a:stretch>
          </a:blipFill>
        </p:spPr>
        <p:txBody>
          <a:bodyPr/>
          <a:lstStyle/>
          <a:p>
            <a:endParaRPr lang="en-AU"/>
          </a:p>
        </p:txBody>
      </p:sp>
      <p:sp>
        <p:nvSpPr>
          <p:cNvPr id="11" name="Freeform 11"/>
          <p:cNvSpPr/>
          <p:nvPr/>
        </p:nvSpPr>
        <p:spPr>
          <a:xfrm>
            <a:off x="10461436" y="7326094"/>
            <a:ext cx="3424739" cy="692578"/>
          </a:xfrm>
          <a:custGeom>
            <a:avLst/>
            <a:gdLst/>
            <a:ahLst/>
            <a:cxnLst/>
            <a:rect l="l" t="t" r="r" b="b"/>
            <a:pathLst>
              <a:path w="3424739" h="692578">
                <a:moveTo>
                  <a:pt x="0" y="0"/>
                </a:moveTo>
                <a:lnTo>
                  <a:pt x="3424738" y="0"/>
                </a:lnTo>
                <a:lnTo>
                  <a:pt x="3424738" y="692578"/>
                </a:lnTo>
                <a:lnTo>
                  <a:pt x="0" y="692578"/>
                </a:lnTo>
                <a:lnTo>
                  <a:pt x="0" y="0"/>
                </a:lnTo>
                <a:close/>
              </a:path>
            </a:pathLst>
          </a:custGeom>
          <a:blipFill>
            <a:blip r:embed="rId5"/>
            <a:stretch>
              <a:fillRect/>
            </a:stretch>
          </a:blipFill>
        </p:spPr>
        <p:txBody>
          <a:bodyPr/>
          <a:lstStyle/>
          <a:p>
            <a:endParaRPr lang="en-AU"/>
          </a:p>
        </p:txBody>
      </p:sp>
      <p:sp>
        <p:nvSpPr>
          <p:cNvPr id="12" name="Freeform 12"/>
          <p:cNvSpPr/>
          <p:nvPr/>
        </p:nvSpPr>
        <p:spPr>
          <a:xfrm>
            <a:off x="7291968" y="7180774"/>
            <a:ext cx="1643817" cy="983218"/>
          </a:xfrm>
          <a:custGeom>
            <a:avLst/>
            <a:gdLst/>
            <a:ahLst/>
            <a:cxnLst/>
            <a:rect l="l" t="t" r="r" b="b"/>
            <a:pathLst>
              <a:path w="1643817" h="983218">
                <a:moveTo>
                  <a:pt x="0" y="0"/>
                </a:moveTo>
                <a:lnTo>
                  <a:pt x="1643817" y="0"/>
                </a:lnTo>
                <a:lnTo>
                  <a:pt x="1643817" y="983218"/>
                </a:lnTo>
                <a:lnTo>
                  <a:pt x="0" y="983218"/>
                </a:lnTo>
                <a:lnTo>
                  <a:pt x="0" y="0"/>
                </a:lnTo>
                <a:close/>
              </a:path>
            </a:pathLst>
          </a:custGeom>
          <a:blipFill>
            <a:blip r:embed="rId6"/>
            <a:stretch>
              <a:fillRect/>
            </a:stretch>
          </a:blipFill>
        </p:spPr>
        <p:txBody>
          <a:bodyPr/>
          <a:lstStyle/>
          <a:p>
            <a:endParaRPr lang="en-AU"/>
          </a:p>
        </p:txBody>
      </p:sp>
      <p:sp>
        <p:nvSpPr>
          <p:cNvPr id="13" name="TextBox 13"/>
          <p:cNvSpPr txBox="1"/>
          <p:nvPr/>
        </p:nvSpPr>
        <p:spPr>
          <a:xfrm>
            <a:off x="6074677" y="6148400"/>
            <a:ext cx="12213323" cy="457835"/>
          </a:xfrm>
          <a:prstGeom prst="rect">
            <a:avLst/>
          </a:prstGeom>
        </p:spPr>
        <p:txBody>
          <a:bodyPr lIns="0" tIns="0" rIns="0" bIns="0" rtlCol="0" anchor="t">
            <a:spAutoFit/>
          </a:bodyPr>
          <a:lstStyle/>
          <a:p>
            <a:pPr algn="ctr">
              <a:lnSpc>
                <a:spcPts val="3640"/>
              </a:lnSpc>
              <a:spcBef>
                <a:spcPct val="0"/>
              </a:spcBef>
            </a:pPr>
            <a:r>
              <a:rPr lang="en-US" sz="2600">
                <a:solidFill>
                  <a:srgbClr val="000000"/>
                </a:solidFill>
                <a:latin typeface="Arial"/>
                <a:ea typeface="Arial"/>
                <a:cs typeface="Arial"/>
                <a:sym typeface="Arial"/>
              </a:rPr>
              <a:t>Community partners</a:t>
            </a:r>
          </a:p>
        </p:txBody>
      </p:sp>
      <p:sp>
        <p:nvSpPr>
          <p:cNvPr id="14" name="TextBox 14"/>
          <p:cNvSpPr txBox="1"/>
          <p:nvPr/>
        </p:nvSpPr>
        <p:spPr>
          <a:xfrm>
            <a:off x="6074677" y="2299383"/>
            <a:ext cx="12213323" cy="457836"/>
          </a:xfrm>
          <a:prstGeom prst="rect">
            <a:avLst/>
          </a:prstGeom>
        </p:spPr>
        <p:txBody>
          <a:bodyPr lIns="0" tIns="0" rIns="0" bIns="0" rtlCol="0" anchor="t">
            <a:spAutoFit/>
          </a:bodyPr>
          <a:lstStyle/>
          <a:p>
            <a:pPr algn="ctr">
              <a:lnSpc>
                <a:spcPts val="3639"/>
              </a:lnSpc>
              <a:spcBef>
                <a:spcPct val="0"/>
              </a:spcBef>
            </a:pPr>
            <a:r>
              <a:rPr lang="en-US" sz="2599">
                <a:solidFill>
                  <a:srgbClr val="000000"/>
                </a:solidFill>
                <a:latin typeface="Arial"/>
                <a:ea typeface="Arial"/>
                <a:cs typeface="Arial"/>
                <a:sym typeface="Arial"/>
              </a:rPr>
              <a:t>Major Sponsor</a:t>
            </a:r>
          </a:p>
        </p:txBody>
      </p:sp>
      <p:sp>
        <p:nvSpPr>
          <p:cNvPr id="15" name="TextBox 15"/>
          <p:cNvSpPr txBox="1"/>
          <p:nvPr/>
        </p:nvSpPr>
        <p:spPr>
          <a:xfrm>
            <a:off x="666750" y="3079672"/>
            <a:ext cx="4654806" cy="2487797"/>
          </a:xfrm>
          <a:prstGeom prst="rect">
            <a:avLst/>
          </a:prstGeom>
        </p:spPr>
        <p:txBody>
          <a:bodyPr lIns="0" tIns="0" rIns="0" bIns="0" rtlCol="0" anchor="t">
            <a:spAutoFit/>
          </a:bodyPr>
          <a:lstStyle/>
          <a:p>
            <a:pPr algn="l">
              <a:lnSpc>
                <a:spcPts val="6359"/>
              </a:lnSpc>
            </a:pPr>
            <a:r>
              <a:rPr lang="en-US" sz="5999">
                <a:solidFill>
                  <a:srgbClr val="3C69FF"/>
                </a:solidFill>
                <a:latin typeface="ABC Oracle" panose="020B0504040202060203" pitchFamily="34" charset="0"/>
                <a:ea typeface="Arial"/>
                <a:cs typeface="Arial"/>
                <a:sym typeface="Arial"/>
              </a:rPr>
              <a:t>Thank you </a:t>
            </a:r>
          </a:p>
          <a:p>
            <a:pPr algn="l">
              <a:lnSpc>
                <a:spcPts val="6359"/>
              </a:lnSpc>
            </a:pPr>
            <a:r>
              <a:rPr lang="en-US" sz="5999">
                <a:solidFill>
                  <a:srgbClr val="3C69FF"/>
                </a:solidFill>
                <a:latin typeface="ABC Oracle" panose="020B0504040202060203" pitchFamily="34" charset="0"/>
                <a:ea typeface="Arial"/>
                <a:cs typeface="Arial"/>
                <a:sym typeface="Arial"/>
              </a:rPr>
              <a:t>to our partners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56FC4-3B7D-A1A7-E99F-8A11F7448B4C}"/>
              </a:ext>
            </a:extLst>
          </p:cNvPr>
          <p:cNvSpPr>
            <a:spLocks noGrp="1"/>
          </p:cNvSpPr>
          <p:nvPr>
            <p:ph type="title"/>
          </p:nvPr>
        </p:nvSpPr>
        <p:spPr>
          <a:xfrm>
            <a:off x="880917" y="1050005"/>
            <a:ext cx="14706885" cy="5050543"/>
          </a:xfrm>
        </p:spPr>
        <p:txBody>
          <a:bodyPr>
            <a:normAutofit/>
          </a:bodyPr>
          <a:lstStyle/>
          <a:p>
            <a:pPr algn="l"/>
            <a:r>
              <a:rPr lang="en-AU">
                <a:latin typeface="ABC Oracle" panose="020B0504040202060203" pitchFamily="34" charset="0"/>
              </a:rPr>
              <a:t>What will we cover today?</a:t>
            </a:r>
            <a:br>
              <a:rPr lang="en-AU">
                <a:latin typeface="ABC Oracle" panose="020B0504040202060203" pitchFamily="34" charset="0"/>
              </a:rPr>
            </a:br>
            <a:br>
              <a:rPr lang="en-AU">
                <a:latin typeface="ABC Oracle" panose="020B0504040202060203" pitchFamily="34" charset="0"/>
              </a:rPr>
            </a:br>
            <a:r>
              <a:rPr lang="en-AU" sz="4000">
                <a:latin typeface="ABC Oracle" panose="020B0504040202060203" pitchFamily="34" charset="0"/>
              </a:rPr>
              <a:t>Responsible AI, learning from social sector evaluation, navigating responsibility and social good, building ethical cultures and an interactive workshop</a:t>
            </a:r>
          </a:p>
        </p:txBody>
      </p:sp>
    </p:spTree>
    <p:extLst>
      <p:ext uri="{BB962C8B-B14F-4D97-AF65-F5344CB8AC3E}">
        <p14:creationId xmlns:p14="http://schemas.microsoft.com/office/powerpoint/2010/main" val="212872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92C35-4A4B-AB39-15EF-BBBCBCCE949E}"/>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7D8C2CC-BFEE-B150-9EE9-030DA437514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53" r="16553"/>
          <a:stretch/>
        </p:blipFill>
        <p:spPr>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rgbClr val="D6D6D6"/>
          </a:solidFill>
        </p:spPr>
      </p:pic>
      <p:sp>
        <p:nvSpPr>
          <p:cNvPr id="4" name="Text Placeholder 3">
            <a:extLst>
              <a:ext uri="{FF2B5EF4-FFF2-40B4-BE49-F238E27FC236}">
                <a16:creationId xmlns:a16="http://schemas.microsoft.com/office/drawing/2014/main" id="{6284F6D2-14DA-7065-FABA-33ECDEE15598}"/>
              </a:ext>
            </a:extLst>
          </p:cNvPr>
          <p:cNvSpPr>
            <a:spLocks noGrp="1"/>
          </p:cNvSpPr>
          <p:nvPr>
            <p:ph type="body" sz="quarter" idx="11"/>
          </p:nvPr>
        </p:nvSpPr>
        <p:spPr>
          <a:xfrm>
            <a:off x="965366" y="1394134"/>
            <a:ext cx="7851088" cy="6569870"/>
          </a:xfrm>
        </p:spPr>
        <p:txBody>
          <a:bodyPr/>
          <a:lstStyle/>
          <a:p>
            <a:r>
              <a:rPr lang="en-AU" sz="5250">
                <a:solidFill>
                  <a:schemeClr val="accent1"/>
                </a:solidFill>
                <a:latin typeface="ABC Oracle" panose="020B0504040202060203" pitchFamily="34" charset="0"/>
              </a:rPr>
              <a:t>Stuart Turner FIAA</a:t>
            </a:r>
          </a:p>
          <a:p>
            <a:r>
              <a:rPr lang="en-AU" sz="4000">
                <a:latin typeface="ABC Oracle" panose="020B0504040202060203" pitchFamily="34" charset="0"/>
              </a:rPr>
              <a:t>Chair of the Actuaries Institute's Professionalism Committee and is Senior Actuary – Projects at Zurich Australia</a:t>
            </a:r>
          </a:p>
          <a:p>
            <a:endParaRPr lang="en-AU" sz="4000">
              <a:latin typeface="ABC Oracle" panose="020B0504040202060203" pitchFamily="34" charset="0"/>
            </a:endParaRPr>
          </a:p>
          <a:p>
            <a:r>
              <a:rPr lang="en-AU" sz="4000">
                <a:latin typeface="ABC Oracle" panose="020B0504040202060203" pitchFamily="34" charset="0"/>
              </a:rPr>
              <a:t>Chair of this Seminar and Workshop Facilitator</a:t>
            </a:r>
          </a:p>
        </p:txBody>
      </p:sp>
    </p:spTree>
    <p:extLst>
      <p:ext uri="{BB962C8B-B14F-4D97-AF65-F5344CB8AC3E}">
        <p14:creationId xmlns:p14="http://schemas.microsoft.com/office/powerpoint/2010/main" val="2098123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3695738"/>
            <a:ext cx="857480" cy="726714"/>
          </a:xfrm>
          <a:custGeom>
            <a:avLst/>
            <a:gdLst/>
            <a:ahLst/>
            <a:cxnLst/>
            <a:rect l="l" t="t" r="r" b="b"/>
            <a:pathLst>
              <a:path w="857480" h="726714">
                <a:moveTo>
                  <a:pt x="0" y="0"/>
                </a:moveTo>
                <a:lnTo>
                  <a:pt x="857480" y="0"/>
                </a:lnTo>
                <a:lnTo>
                  <a:pt x="857480" y="726714"/>
                </a:lnTo>
                <a:lnTo>
                  <a:pt x="0" y="7267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028700" y="5235362"/>
            <a:ext cx="857480" cy="754582"/>
          </a:xfrm>
          <a:custGeom>
            <a:avLst/>
            <a:gdLst/>
            <a:ahLst/>
            <a:cxnLst/>
            <a:rect l="l" t="t" r="r" b="b"/>
            <a:pathLst>
              <a:path w="857480" h="754582">
                <a:moveTo>
                  <a:pt x="0" y="0"/>
                </a:moveTo>
                <a:lnTo>
                  <a:pt x="857480" y="0"/>
                </a:lnTo>
                <a:lnTo>
                  <a:pt x="857480" y="754583"/>
                </a:lnTo>
                <a:lnTo>
                  <a:pt x="0" y="7545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1028700" y="6792137"/>
            <a:ext cx="857480" cy="748151"/>
          </a:xfrm>
          <a:custGeom>
            <a:avLst/>
            <a:gdLst/>
            <a:ahLst/>
            <a:cxnLst/>
            <a:rect l="l" t="t" r="r" b="b"/>
            <a:pathLst>
              <a:path w="857480" h="748151">
                <a:moveTo>
                  <a:pt x="0" y="0"/>
                </a:moveTo>
                <a:lnTo>
                  <a:pt x="857480" y="0"/>
                </a:lnTo>
                <a:lnTo>
                  <a:pt x="857480" y="748151"/>
                </a:lnTo>
                <a:lnTo>
                  <a:pt x="0" y="7481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6" name="Freeform 6"/>
          <p:cNvSpPr/>
          <p:nvPr/>
        </p:nvSpPr>
        <p:spPr>
          <a:xfrm>
            <a:off x="15320359" y="508651"/>
            <a:ext cx="2211383" cy="2943605"/>
          </a:xfrm>
          <a:custGeom>
            <a:avLst/>
            <a:gdLst/>
            <a:ahLst/>
            <a:cxnLst/>
            <a:rect l="l" t="t" r="r" b="b"/>
            <a:pathLst>
              <a:path w="2211383" h="2943605">
                <a:moveTo>
                  <a:pt x="0" y="0"/>
                </a:moveTo>
                <a:lnTo>
                  <a:pt x="2211384" y="0"/>
                </a:lnTo>
                <a:lnTo>
                  <a:pt x="2211384" y="2943605"/>
                </a:lnTo>
                <a:lnTo>
                  <a:pt x="0" y="2943605"/>
                </a:lnTo>
                <a:lnTo>
                  <a:pt x="0" y="0"/>
                </a:lnTo>
                <a:close/>
              </a:path>
            </a:pathLst>
          </a:custGeom>
          <a:blipFill>
            <a:blip r:embed="rId5"/>
            <a:stretch>
              <a:fillRect/>
            </a:stretch>
          </a:blipFill>
        </p:spPr>
        <p:txBody>
          <a:bodyPr/>
          <a:lstStyle/>
          <a:p>
            <a:endParaRPr lang="en-AU"/>
          </a:p>
        </p:txBody>
      </p:sp>
      <p:sp>
        <p:nvSpPr>
          <p:cNvPr id="7" name="TextBox 7"/>
          <p:cNvSpPr txBox="1"/>
          <p:nvPr/>
        </p:nvSpPr>
        <p:spPr>
          <a:xfrm>
            <a:off x="1028700" y="2279392"/>
            <a:ext cx="10612840" cy="673261"/>
          </a:xfrm>
          <a:prstGeom prst="rect">
            <a:avLst/>
          </a:prstGeom>
        </p:spPr>
        <p:txBody>
          <a:bodyPr wrap="square" lIns="0" tIns="0" rIns="0" bIns="0" rtlCol="0" anchor="t">
            <a:spAutoFit/>
          </a:bodyPr>
          <a:lstStyle/>
          <a:p>
            <a:pPr marL="0" marR="0" lvl="0" indent="0" algn="l" defTabSz="914400" rtl="0" eaLnBrk="1" fontAlgn="auto" latinLnBrk="0" hangingPunct="1">
              <a:lnSpc>
                <a:spcPts val="4876"/>
              </a:lnSpc>
              <a:spcBef>
                <a:spcPts val="0"/>
              </a:spcBef>
              <a:spcAft>
                <a:spcPts val="0"/>
              </a:spcAft>
              <a:buClrTx/>
              <a:buSzTx/>
              <a:buFontTx/>
              <a:buNone/>
              <a:tabLst/>
              <a:defRPr/>
            </a:pPr>
            <a:r>
              <a:rPr kumimoji="0" lang="en-US" sz="5250" i="0" u="none" strike="noStrike" kern="1200" cap="none" spc="0" normalizeH="0" baseline="0" noProof="0">
                <a:ln>
                  <a:noFill/>
                </a:ln>
                <a:effectLst/>
                <a:uLnTx/>
                <a:uFillTx/>
                <a:latin typeface="ABC Oracle" panose="020B0504040202060203" pitchFamily="34" charset="0"/>
                <a:ea typeface="Poppins Semi-Bold"/>
                <a:cs typeface="Poppins Semi-Bold"/>
                <a:sym typeface="Poppins Semi-Bold"/>
              </a:rPr>
              <a:t>Housekeeping reminders</a:t>
            </a:r>
          </a:p>
        </p:txBody>
      </p:sp>
      <p:sp>
        <p:nvSpPr>
          <p:cNvPr id="10" name="TextBox 10"/>
          <p:cNvSpPr txBox="1"/>
          <p:nvPr/>
        </p:nvSpPr>
        <p:spPr>
          <a:xfrm>
            <a:off x="2315648" y="3353577"/>
            <a:ext cx="13576260" cy="1334835"/>
          </a:xfrm>
          <a:prstGeom prst="rect">
            <a:avLst/>
          </a:prstGeom>
        </p:spPr>
        <p:txBody>
          <a:bodyPr lIns="0" tIns="0" rIns="0" bIns="0" rtlCol="0" anchor="t">
            <a:spAutoFit/>
          </a:bodyPr>
          <a:lstStyle/>
          <a:p>
            <a:pPr marL="0" marR="0" lvl="0" indent="0" algn="l" defTabSz="914400" rtl="0" eaLnBrk="1" fontAlgn="auto" latinLnBrk="0" hangingPunct="1">
              <a:lnSpc>
                <a:spcPts val="3881"/>
              </a:lnSpc>
              <a:spcBef>
                <a:spcPct val="0"/>
              </a:spcBef>
              <a:spcAft>
                <a:spcPts val="0"/>
              </a:spcAft>
              <a:buClrTx/>
              <a:buSzTx/>
              <a:buFontTx/>
              <a:buNone/>
              <a:tabLst/>
              <a:defRPr/>
            </a:pPr>
            <a:r>
              <a:rPr kumimoji="0" lang="en-US" sz="2772" b="1" i="0" u="none" strike="noStrike" kern="1200" cap="none" spc="0" normalizeH="0" baseline="0" noProof="0">
                <a:ln>
                  <a:noFill/>
                </a:ln>
                <a:effectLst/>
                <a:uLnTx/>
                <a:uFillTx/>
                <a:latin typeface="ABC Oracle" panose="020B0504040202060203" pitchFamily="34" charset="0"/>
                <a:ea typeface="Poppins Medium"/>
                <a:cs typeface="Poppins Medium"/>
                <a:sym typeface="Poppins Medium"/>
              </a:rPr>
              <a:t>Breakout Rooms will follow the lightning talks </a:t>
            </a:r>
          </a:p>
          <a:p>
            <a:pPr marL="0" marR="0" lvl="0" indent="0" algn="l" defTabSz="914400" rtl="0" eaLnBrk="1" fontAlgn="auto" latinLnBrk="0" hangingPunct="1">
              <a:lnSpc>
                <a:spcPts val="3321"/>
              </a:lnSpc>
              <a:spcBef>
                <a:spcPct val="0"/>
              </a:spcBef>
              <a:spcAft>
                <a:spcPts val="0"/>
              </a:spcAft>
              <a:buClrTx/>
              <a:buSzTx/>
              <a:buFontTx/>
              <a:buNone/>
              <a:tabLst/>
              <a:defRPr/>
            </a:pPr>
            <a:r>
              <a:rPr kumimoji="0" lang="en-US" sz="2372" b="0" i="0" u="none" strike="noStrike" kern="1200" cap="none" spc="0" normalizeH="0" baseline="0" noProof="0">
                <a:ln>
                  <a:noFill/>
                </a:ln>
                <a:effectLst/>
                <a:uLnTx/>
                <a:uFillTx/>
                <a:latin typeface="ABC Oracle" panose="020B0504040202060203" pitchFamily="34" charset="0"/>
                <a:ea typeface="Poppins"/>
                <a:cs typeface="Poppins"/>
                <a:sym typeface="Poppins"/>
              </a:rPr>
              <a:t>We will place you into a room for the workshop. Please do not leave breakout rooms as you may exit the who webinar. We will close rooms and bring everyone back together.</a:t>
            </a:r>
          </a:p>
        </p:txBody>
      </p:sp>
      <p:sp>
        <p:nvSpPr>
          <p:cNvPr id="11" name="TextBox 11"/>
          <p:cNvSpPr txBox="1"/>
          <p:nvPr/>
        </p:nvSpPr>
        <p:spPr>
          <a:xfrm>
            <a:off x="2315648" y="5116686"/>
            <a:ext cx="13750618" cy="915735"/>
          </a:xfrm>
          <a:prstGeom prst="rect">
            <a:avLst/>
          </a:prstGeom>
        </p:spPr>
        <p:txBody>
          <a:bodyPr lIns="0" tIns="0" rIns="0" bIns="0" rtlCol="0" anchor="t">
            <a:spAutoFit/>
          </a:bodyPr>
          <a:lstStyle/>
          <a:p>
            <a:pPr marL="0" marR="0" lvl="0" indent="0" algn="l" defTabSz="914400" rtl="0" eaLnBrk="1" fontAlgn="auto" latinLnBrk="0" hangingPunct="1">
              <a:lnSpc>
                <a:spcPts val="3881"/>
              </a:lnSpc>
              <a:spcBef>
                <a:spcPct val="0"/>
              </a:spcBef>
              <a:spcAft>
                <a:spcPts val="0"/>
              </a:spcAft>
              <a:buClrTx/>
              <a:buSzTx/>
              <a:buFontTx/>
              <a:buNone/>
              <a:tabLst/>
              <a:defRPr/>
            </a:pPr>
            <a:r>
              <a:rPr kumimoji="0" lang="en-US" sz="2772" b="1" i="0" u="none" strike="noStrike" kern="1200" cap="none" spc="0" normalizeH="0" baseline="0" noProof="0">
                <a:ln>
                  <a:noFill/>
                </a:ln>
                <a:effectLst/>
                <a:uLnTx/>
                <a:uFillTx/>
                <a:latin typeface="ABC Oracle" panose="020B0504040202060203" pitchFamily="34" charset="0"/>
                <a:ea typeface="Poppins Medium"/>
                <a:cs typeface="Poppins Medium"/>
                <a:sym typeface="Poppins Medium"/>
              </a:rPr>
              <a:t>Cameras off and Audio muted</a:t>
            </a:r>
            <a:r>
              <a:rPr kumimoji="0" lang="en-US" sz="2772" b="0" i="0" u="none" strike="noStrike" kern="1200" cap="none" spc="0" normalizeH="0" baseline="0" noProof="0">
                <a:ln>
                  <a:noFill/>
                </a:ln>
                <a:effectLst/>
                <a:uLnTx/>
                <a:uFillTx/>
                <a:latin typeface="ABC Oracle" panose="020B0504040202060203" pitchFamily="34" charset="0"/>
                <a:ea typeface="Poppins"/>
                <a:cs typeface="Poppins"/>
                <a:sym typeface="Poppins"/>
              </a:rPr>
              <a:t> </a:t>
            </a:r>
          </a:p>
          <a:p>
            <a:pPr marL="0" marR="0" lvl="0" indent="0" algn="l" defTabSz="914400" rtl="0" eaLnBrk="1" fontAlgn="auto" latinLnBrk="0" hangingPunct="1">
              <a:lnSpc>
                <a:spcPts val="3321"/>
              </a:lnSpc>
              <a:spcBef>
                <a:spcPct val="0"/>
              </a:spcBef>
              <a:spcAft>
                <a:spcPts val="0"/>
              </a:spcAft>
              <a:buClrTx/>
              <a:buSzTx/>
              <a:buFontTx/>
              <a:buNone/>
              <a:tabLst/>
              <a:defRPr/>
            </a:pPr>
            <a:r>
              <a:rPr kumimoji="0" lang="en-US" sz="2372" b="0" i="0" u="none" strike="noStrike" kern="1200" cap="none" spc="0" normalizeH="0" baseline="0" noProof="0">
                <a:ln>
                  <a:noFill/>
                </a:ln>
                <a:effectLst/>
                <a:uLnTx/>
                <a:uFillTx/>
                <a:latin typeface="ABC Oracle" panose="020B0504040202060203" pitchFamily="34" charset="0"/>
                <a:ea typeface="Poppins"/>
                <a:cs typeface="Poppins"/>
                <a:sym typeface="Poppins"/>
              </a:rPr>
              <a:t>Leave your camera and audio off until breakout rooms please.</a:t>
            </a:r>
          </a:p>
        </p:txBody>
      </p:sp>
      <p:sp>
        <p:nvSpPr>
          <p:cNvPr id="12" name="TextBox 12"/>
          <p:cNvSpPr txBox="1"/>
          <p:nvPr/>
        </p:nvSpPr>
        <p:spPr>
          <a:xfrm>
            <a:off x="2315648" y="6460695"/>
            <a:ext cx="13338499" cy="1755224"/>
          </a:xfrm>
          <a:prstGeom prst="rect">
            <a:avLst/>
          </a:prstGeom>
        </p:spPr>
        <p:txBody>
          <a:bodyPr lIns="0" tIns="0" rIns="0" bIns="0" rtlCol="0" anchor="t">
            <a:spAutoFit/>
          </a:bodyPr>
          <a:lstStyle/>
          <a:p>
            <a:pPr marL="0" marR="0" lvl="0" indent="0" algn="l" defTabSz="914400" rtl="0" eaLnBrk="1" fontAlgn="auto" latinLnBrk="0" hangingPunct="1">
              <a:lnSpc>
                <a:spcPts val="3881"/>
              </a:lnSpc>
              <a:spcBef>
                <a:spcPct val="0"/>
              </a:spcBef>
              <a:spcAft>
                <a:spcPts val="0"/>
              </a:spcAft>
              <a:buClrTx/>
              <a:buSzTx/>
              <a:buFontTx/>
              <a:buNone/>
              <a:tabLst/>
              <a:defRPr/>
            </a:pPr>
            <a:r>
              <a:rPr kumimoji="0" lang="en-US" sz="2772" b="1" i="0" u="none" strike="noStrike" kern="1200" cap="none" spc="0" normalizeH="0" baseline="0" noProof="0">
                <a:ln>
                  <a:noFill/>
                </a:ln>
                <a:effectLst/>
                <a:uLnTx/>
                <a:uFillTx/>
                <a:latin typeface="ABC Oracle" panose="020B0504040202060203" pitchFamily="34" charset="0"/>
                <a:ea typeface="Poppins Medium"/>
                <a:cs typeface="Poppins Medium"/>
                <a:sym typeface="Poppins Medium"/>
              </a:rPr>
              <a:t>We want to hear from you in the Q&amp;A and in polls</a:t>
            </a:r>
          </a:p>
          <a:p>
            <a:pPr marL="0" marR="0" lvl="0" indent="0" algn="l" defTabSz="914400" rtl="0" eaLnBrk="1" fontAlgn="auto" latinLnBrk="0" hangingPunct="1">
              <a:lnSpc>
                <a:spcPts val="3321"/>
              </a:lnSpc>
              <a:spcBef>
                <a:spcPct val="0"/>
              </a:spcBef>
              <a:spcAft>
                <a:spcPts val="0"/>
              </a:spcAft>
              <a:buClrTx/>
              <a:buSzTx/>
              <a:buFontTx/>
              <a:buNone/>
              <a:tabLst/>
              <a:defRPr/>
            </a:pPr>
            <a:r>
              <a:rPr kumimoji="0" lang="en-US" sz="2372" b="0" i="0" u="none" strike="noStrike" kern="1200" cap="none" spc="0" normalizeH="0" baseline="0" noProof="0">
                <a:ln>
                  <a:noFill/>
                </a:ln>
                <a:effectLst/>
                <a:uLnTx/>
                <a:uFillTx/>
                <a:latin typeface="ABC Oracle" panose="020B0504040202060203" pitchFamily="34" charset="0"/>
                <a:ea typeface="Poppins"/>
                <a:cs typeface="Poppins"/>
                <a:sym typeface="Poppins"/>
              </a:rPr>
              <a:t>Please use the Zoom Q&amp;A at the bottom of your screen for your questions to speakers. </a:t>
            </a:r>
            <a:r>
              <a:rPr lang="en-US" sz="2372">
                <a:latin typeface="ABC Oracle" panose="020B0504040202060203" pitchFamily="34" charset="0"/>
                <a:ea typeface="Poppins"/>
                <a:cs typeface="Poppins"/>
                <a:sym typeface="Poppins"/>
              </a:rPr>
              <a:t>We will answer your questions at the end of the Interactive Workshop time. </a:t>
            </a:r>
          </a:p>
          <a:p>
            <a:pPr marL="0" marR="0" lvl="0" indent="0" algn="l" defTabSz="914400" rtl="0" eaLnBrk="1" fontAlgn="auto" latinLnBrk="0" hangingPunct="1">
              <a:lnSpc>
                <a:spcPts val="3321"/>
              </a:lnSpc>
              <a:spcBef>
                <a:spcPct val="0"/>
              </a:spcBef>
              <a:spcAft>
                <a:spcPts val="0"/>
              </a:spcAft>
              <a:buClrTx/>
              <a:buSzTx/>
              <a:buFontTx/>
              <a:buNone/>
              <a:tabLst/>
              <a:defRPr/>
            </a:pPr>
            <a:r>
              <a:rPr kumimoji="0" lang="en-US" sz="2372" b="0" i="0" u="none" strike="noStrike" kern="1200" cap="none" spc="0" normalizeH="0" baseline="0" noProof="0">
                <a:ln>
                  <a:noFill/>
                </a:ln>
                <a:effectLst/>
                <a:uLnTx/>
                <a:uFillTx/>
                <a:latin typeface="ABC Oracle" panose="020B0504040202060203" pitchFamily="34" charset="0"/>
                <a:ea typeface="Poppins"/>
                <a:cs typeface="Poppins"/>
                <a:sym typeface="Poppins"/>
              </a:rPr>
              <a:t>Some speakers have polls; we’d love to have you interact with these</a:t>
            </a:r>
            <a:r>
              <a:rPr kumimoji="0" lang="en-US" sz="2372" b="0" i="0" u="none" strike="noStrike" kern="1200" cap="none" spc="0" normalizeH="0" baseline="0" noProof="0">
                <a:ln>
                  <a:noFill/>
                </a:ln>
                <a:solidFill>
                  <a:srgbClr val="323232"/>
                </a:solidFill>
                <a:effectLst/>
                <a:uLnTx/>
                <a:uFillTx/>
                <a:latin typeface="ABC Oracle" panose="020B0504040202060203" pitchFamily="34" charset="0"/>
                <a:ea typeface="Poppins"/>
                <a:cs typeface="Poppins"/>
                <a:sym typeface="Poppins"/>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F74A-194F-4EA5-9436-0E8797E1C1D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62EFB03-0D0A-E9C6-12A2-DE45D04836B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53" r="16553"/>
          <a:stretch/>
        </p:blipFill>
        <p:spPr>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rgbClr val="D6D6D6"/>
          </a:solidFill>
        </p:spPr>
      </p:pic>
      <p:sp>
        <p:nvSpPr>
          <p:cNvPr id="4" name="Text Placeholder 3">
            <a:extLst>
              <a:ext uri="{FF2B5EF4-FFF2-40B4-BE49-F238E27FC236}">
                <a16:creationId xmlns:a16="http://schemas.microsoft.com/office/drawing/2014/main" id="{6BB6B450-E805-F4AD-1CE8-D34B72975004}"/>
              </a:ext>
            </a:extLst>
          </p:cNvPr>
          <p:cNvSpPr>
            <a:spLocks noGrp="1"/>
          </p:cNvSpPr>
          <p:nvPr>
            <p:ph type="body" sz="quarter" idx="11"/>
          </p:nvPr>
        </p:nvSpPr>
        <p:spPr>
          <a:xfrm>
            <a:off x="965366" y="1394134"/>
            <a:ext cx="7851088" cy="6569870"/>
          </a:xfrm>
        </p:spPr>
        <p:txBody>
          <a:bodyPr/>
          <a:lstStyle/>
          <a:p>
            <a:r>
              <a:rPr lang="en-AU" sz="5250">
                <a:solidFill>
                  <a:schemeClr val="accent1"/>
                </a:solidFill>
                <a:latin typeface="ABC Oracle" panose="020B0504040202060203" pitchFamily="34" charset="0"/>
              </a:rPr>
              <a:t>Nicolette </a:t>
            </a:r>
            <a:r>
              <a:rPr lang="en-AU" sz="5250" err="1">
                <a:solidFill>
                  <a:schemeClr val="accent1"/>
                </a:solidFill>
                <a:latin typeface="ABC Oracle" panose="020B0504040202060203" pitchFamily="34" charset="0"/>
              </a:rPr>
              <a:t>Rubinsztein</a:t>
            </a:r>
            <a:r>
              <a:rPr lang="en-AU" sz="5250">
                <a:solidFill>
                  <a:schemeClr val="accent1"/>
                </a:solidFill>
                <a:latin typeface="ABC Oracle" panose="020B0504040202060203" pitchFamily="34" charset="0"/>
              </a:rPr>
              <a:t> AM, FIAA, FAID</a:t>
            </a:r>
          </a:p>
          <a:p>
            <a:r>
              <a:rPr lang="en-AU" sz="4000">
                <a:latin typeface="ABC Oracle" panose="020B0504040202060203" pitchFamily="34" charset="0"/>
              </a:rPr>
              <a:t>Chair, CBHS Health Fund</a:t>
            </a:r>
            <a:br>
              <a:rPr lang="en-AU" sz="4000">
                <a:latin typeface="ABC Oracle" panose="020B0504040202060203" pitchFamily="34" charset="0"/>
              </a:rPr>
            </a:br>
            <a:r>
              <a:rPr lang="en-AU" sz="4000">
                <a:latin typeface="ABC Oracle" panose="020B0504040202060203" pitchFamily="34" charset="0"/>
              </a:rPr>
              <a:t>NED, Zurich Australia</a:t>
            </a:r>
            <a:br>
              <a:rPr lang="en-AU" sz="4000">
                <a:latin typeface="ABC Oracle" panose="020B0504040202060203" pitchFamily="34" charset="0"/>
              </a:rPr>
            </a:br>
            <a:r>
              <a:rPr lang="en-AU" sz="4000">
                <a:latin typeface="ABC Oracle" panose="020B0504040202060203" pitchFamily="34" charset="0"/>
              </a:rPr>
              <a:t>Chair, Greenpeace Australia Pacific</a:t>
            </a:r>
          </a:p>
          <a:p>
            <a:r>
              <a:rPr lang="en-AU" sz="4000">
                <a:latin typeface="ABC Oracle" panose="020B0504040202060203" pitchFamily="34" charset="0"/>
              </a:rPr>
              <a:t>Presenter of The Ethical Use of AI – A Leadership Perspective</a:t>
            </a:r>
          </a:p>
        </p:txBody>
      </p:sp>
      <p:sp>
        <p:nvSpPr>
          <p:cNvPr id="3" name="TextBox 2">
            <a:extLst>
              <a:ext uri="{FF2B5EF4-FFF2-40B4-BE49-F238E27FC236}">
                <a16:creationId xmlns:a16="http://schemas.microsoft.com/office/drawing/2014/main" id="{6C6934B2-6095-3428-4658-A2A1E4C7D48B}"/>
              </a:ext>
            </a:extLst>
          </p:cNvPr>
          <p:cNvSpPr txBox="1"/>
          <p:nvPr/>
        </p:nvSpPr>
        <p:spPr>
          <a:xfrm>
            <a:off x="883478" y="7873864"/>
            <a:ext cx="9144000" cy="400110"/>
          </a:xfrm>
          <a:prstGeom prst="rect">
            <a:avLst/>
          </a:prstGeom>
          <a:noFill/>
        </p:spPr>
        <p:txBody>
          <a:bodyPr wrap="square">
            <a:spAutoFit/>
          </a:bodyPr>
          <a:lstStyle/>
          <a:p>
            <a:pPr defTabSz="1371600"/>
            <a:r>
              <a:rPr lang="en-AU" sz="2000">
                <a:solidFill>
                  <a:prstClr val="black"/>
                </a:solidFill>
                <a:latin typeface="Calibri" panose="020F0502020204030204"/>
              </a:rPr>
              <a:t>Note: AI was used in preparing this presentation.</a:t>
            </a:r>
          </a:p>
        </p:txBody>
      </p:sp>
    </p:spTree>
    <p:extLst>
      <p:ext uri="{BB962C8B-B14F-4D97-AF65-F5344CB8AC3E}">
        <p14:creationId xmlns:p14="http://schemas.microsoft.com/office/powerpoint/2010/main" val="406901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CF50-5083-18BE-5E86-603785BD7EF7}"/>
              </a:ext>
            </a:extLst>
          </p:cNvPr>
          <p:cNvSpPr>
            <a:spLocks noGrp="1"/>
          </p:cNvSpPr>
          <p:nvPr>
            <p:ph type="ctrTitle"/>
          </p:nvPr>
        </p:nvSpPr>
        <p:spPr>
          <a:xfrm>
            <a:off x="752304" y="2307474"/>
            <a:ext cx="11100000" cy="3450000"/>
          </a:xfrm>
        </p:spPr>
        <p:txBody>
          <a:bodyPr anchor="b">
            <a:normAutofit/>
          </a:bodyPr>
          <a:lstStyle/>
          <a:p>
            <a:r>
              <a:rPr lang="en-AU"/>
              <a:t>The Ethical Use of AI</a:t>
            </a:r>
          </a:p>
          <a:p>
            <a:r>
              <a:rPr lang="en-AU" sz="4200" i="1"/>
              <a:t>A Leadership Perspective</a:t>
            </a:r>
          </a:p>
        </p:txBody>
      </p:sp>
      <p:sp>
        <p:nvSpPr>
          <p:cNvPr id="3" name="Subtitle 2"/>
          <p:cNvSpPr>
            <a:spLocks noGrp="1"/>
          </p:cNvSpPr>
          <p:nvPr>
            <p:ph type="subTitle" idx="1"/>
          </p:nvPr>
        </p:nvSpPr>
        <p:spPr>
          <a:xfrm>
            <a:off x="752303" y="6001574"/>
            <a:ext cx="11100000" cy="2250000"/>
          </a:xfrm>
        </p:spPr>
        <p:txBody>
          <a:bodyPr>
            <a:normAutofit/>
          </a:bodyPr>
          <a:lstStyle/>
          <a:p>
            <a:r>
              <a:rPr lang="en-AU" b="1"/>
              <a:t>Nicolette Rubinsztein AM  |  July 2026</a:t>
            </a:r>
          </a:p>
          <a:p>
            <a:r>
              <a:rPr lang="en-AU" sz="2400"/>
              <a:t>Chair, CBHS Health Fund  |  NED, Zurich Australia  |  Chair, Greenpeace Australia Pacific</a:t>
            </a:r>
          </a:p>
          <a:p>
            <a:r>
              <a:rPr lang="en-AU" sz="2100"/>
              <a:t>FIAA, FAID</a:t>
            </a:r>
          </a:p>
        </p:txBody>
      </p:sp>
      <p:sp>
        <p:nvSpPr>
          <p:cNvPr id="4" name="TextBox 3">
            <a:extLst>
              <a:ext uri="{FF2B5EF4-FFF2-40B4-BE49-F238E27FC236}">
                <a16:creationId xmlns:a16="http://schemas.microsoft.com/office/drawing/2014/main" id="{DD9B81CF-5D07-F6F1-409E-E19CE59BF3E0}"/>
              </a:ext>
            </a:extLst>
          </p:cNvPr>
          <p:cNvSpPr txBox="1"/>
          <p:nvPr/>
        </p:nvSpPr>
        <p:spPr>
          <a:xfrm>
            <a:off x="1047965" y="9370032"/>
            <a:ext cx="9084923" cy="507831"/>
          </a:xfrm>
          <a:prstGeom prst="rect">
            <a:avLst/>
          </a:prstGeom>
          <a:noFill/>
        </p:spPr>
        <p:txBody>
          <a:bodyPr wrap="square" rtlCol="0">
            <a:spAutoFit/>
          </a:bodyPr>
          <a:lstStyle/>
          <a:p>
            <a:pPr defTabSz="1371600"/>
            <a:r>
              <a:rPr lang="en-AU" sz="2700">
                <a:solidFill>
                  <a:prstClr val="black"/>
                </a:solidFill>
                <a:latin typeface="Calibri" panose="020F0502020204030204"/>
              </a:rPr>
              <a:t>Note: AI was used in preparing this presentation.</a:t>
            </a:r>
          </a:p>
        </p:txBody>
      </p:sp>
    </p:spTree>
    <p:extLst>
      <p:ext uri="{BB962C8B-B14F-4D97-AF65-F5344CB8AC3E}">
        <p14:creationId xmlns:p14="http://schemas.microsoft.com/office/powerpoint/2010/main" val="322716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itle"/>
          <p:cNvSpPr>
            <a:spLocks noGrp="1"/>
          </p:cNvSpPr>
          <p:nvPr>
            <p:ph type="title"/>
          </p:nvPr>
        </p:nvSpPr>
        <p:spPr>
          <a:xfrm>
            <a:off x="1257301" y="547688"/>
            <a:ext cx="8937233" cy="1500000"/>
          </a:xfrm>
        </p:spPr>
        <p:txBody>
          <a:bodyPr>
            <a:normAutofit/>
          </a:bodyPr>
          <a:lstStyle/>
          <a:p>
            <a:r>
              <a:rPr lang="en-AU" sz="4200"/>
              <a:t>At a macro level, there are massive far-reaching risks in AI</a:t>
            </a:r>
          </a:p>
        </p:txBody>
      </p:sp>
      <p:sp>
        <p:nvSpPr>
          <p:cNvPr id="102" name="TextBox"/>
          <p:cNvSpPr txBox="1"/>
          <p:nvPr/>
        </p:nvSpPr>
        <p:spPr>
          <a:xfrm>
            <a:off x="1257300" y="2175000"/>
            <a:ext cx="15773400" cy="450000"/>
          </a:xfrm>
          <a:prstGeom prst="rect">
            <a:avLst/>
          </a:prstGeom>
          <a:noFill/>
        </p:spPr>
        <p:txBody>
          <a:bodyPr wrap="square" lIns="0" tIns="0" rIns="0" bIns="0" anchor="t"/>
          <a:lstStyle/>
          <a:p>
            <a:pPr defTabSz="1371600"/>
            <a:r>
              <a:rPr lang="en-AU" sz="2100">
                <a:solidFill>
                  <a:srgbClr val="5B6472"/>
                </a:solidFill>
                <a:latin typeface="Calibri" panose="020F0502020204030204"/>
              </a:rPr>
              <a:t>YUVAL NOAH HARARI </a:t>
            </a:r>
          </a:p>
        </p:txBody>
      </p:sp>
      <p:sp>
        <p:nvSpPr>
          <p:cNvPr id="103" name="Card"/>
          <p:cNvSpPr/>
          <p:nvPr/>
        </p:nvSpPr>
        <p:spPr>
          <a:xfrm>
            <a:off x="1257300" y="2670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04" name="Circle"/>
          <p:cNvSpPr/>
          <p:nvPr/>
        </p:nvSpPr>
        <p:spPr>
          <a:xfrm>
            <a:off x="1617300" y="3030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05" name="Glyph"/>
          <p:cNvSpPr txBox="1"/>
          <p:nvPr/>
        </p:nvSpPr>
        <p:spPr>
          <a:xfrm>
            <a:off x="1617300" y="3030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106" name="TextBox"/>
          <p:cNvSpPr txBox="1"/>
          <p:nvPr/>
        </p:nvSpPr>
        <p:spPr>
          <a:xfrm>
            <a:off x="1617300" y="3885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…if we continue releasing these powerful tools into our public sphere without safety measures — they destroy the foundations of our society and of democracy.</a:t>
            </a:r>
          </a:p>
        </p:txBody>
      </p:sp>
      <p:sp>
        <p:nvSpPr>
          <p:cNvPr id="107" name="TextBox"/>
          <p:cNvSpPr txBox="1"/>
          <p:nvPr/>
        </p:nvSpPr>
        <p:spPr>
          <a:xfrm>
            <a:off x="1617300" y="5415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Fox News interview, April 2023</a:t>
            </a:r>
          </a:p>
        </p:txBody>
      </p:sp>
      <p:sp>
        <p:nvSpPr>
          <p:cNvPr id="108" name="Card"/>
          <p:cNvSpPr/>
          <p:nvPr/>
        </p:nvSpPr>
        <p:spPr>
          <a:xfrm>
            <a:off x="9294000" y="2670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09" name="Circle"/>
          <p:cNvSpPr/>
          <p:nvPr/>
        </p:nvSpPr>
        <p:spPr>
          <a:xfrm>
            <a:off x="9654000" y="3030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10" name="Glyph"/>
          <p:cNvSpPr txBox="1"/>
          <p:nvPr/>
        </p:nvSpPr>
        <p:spPr>
          <a:xfrm>
            <a:off x="9654000" y="3030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111" name="TextBox"/>
          <p:cNvSpPr txBox="1"/>
          <p:nvPr/>
        </p:nvSpPr>
        <p:spPr>
          <a:xfrm>
            <a:off x="9654000" y="3885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AI could amplify existing power imbalances, as its immense potential often lies in the hands of a select few — governments or corporations — risking global inequality and reinforcing systemic dominance.</a:t>
            </a:r>
          </a:p>
        </p:txBody>
      </p:sp>
      <p:sp>
        <p:nvSpPr>
          <p:cNvPr id="112" name="TextBox"/>
          <p:cNvSpPr txBox="1"/>
          <p:nvPr/>
        </p:nvSpPr>
        <p:spPr>
          <a:xfrm>
            <a:off x="9654000" y="5415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Nexus, 2024</a:t>
            </a:r>
          </a:p>
        </p:txBody>
      </p:sp>
      <p:sp>
        <p:nvSpPr>
          <p:cNvPr id="113" name="Card"/>
          <p:cNvSpPr/>
          <p:nvPr/>
        </p:nvSpPr>
        <p:spPr>
          <a:xfrm>
            <a:off x="1257300" y="6345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14" name="Circle"/>
          <p:cNvSpPr/>
          <p:nvPr/>
        </p:nvSpPr>
        <p:spPr>
          <a:xfrm>
            <a:off x="1617300" y="6705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15" name="Glyph"/>
          <p:cNvSpPr txBox="1"/>
          <p:nvPr/>
        </p:nvSpPr>
        <p:spPr>
          <a:xfrm>
            <a:off x="1617300" y="6705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116" name="TextBox"/>
          <p:cNvSpPr txBox="1"/>
          <p:nvPr/>
        </p:nvSpPr>
        <p:spPr>
          <a:xfrm>
            <a:off x="1617300" y="7560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Technological advancements and automation are likely to create ‘immense power and wealth’ in tech hubs such as Silicon Valley and parts of China, while many countries might completely collapse.</a:t>
            </a:r>
          </a:p>
        </p:txBody>
      </p:sp>
      <p:sp>
        <p:nvSpPr>
          <p:cNvPr id="117" name="TextBox"/>
          <p:cNvSpPr txBox="1"/>
          <p:nvPr/>
        </p:nvSpPr>
        <p:spPr>
          <a:xfrm>
            <a:off x="1617300" y="9090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Fast Company Innovation Festival</a:t>
            </a:r>
          </a:p>
        </p:txBody>
      </p:sp>
      <p:sp>
        <p:nvSpPr>
          <p:cNvPr id="118" name="Card"/>
          <p:cNvSpPr/>
          <p:nvPr/>
        </p:nvSpPr>
        <p:spPr>
          <a:xfrm>
            <a:off x="9294000" y="6345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19" name="Circle"/>
          <p:cNvSpPr/>
          <p:nvPr/>
        </p:nvSpPr>
        <p:spPr>
          <a:xfrm>
            <a:off x="9654000" y="6705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20" name="Glyph"/>
          <p:cNvSpPr txBox="1"/>
          <p:nvPr/>
        </p:nvSpPr>
        <p:spPr>
          <a:xfrm>
            <a:off x="9654000" y="6705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121" name="TextBox"/>
          <p:cNvSpPr txBox="1"/>
          <p:nvPr/>
        </p:nvSpPr>
        <p:spPr>
          <a:xfrm>
            <a:off x="9654000" y="7560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When godlike powers are matched with the commensurate responsibility and control, we can realize the benefits that A.I. promises.</a:t>
            </a:r>
          </a:p>
        </p:txBody>
      </p:sp>
      <p:sp>
        <p:nvSpPr>
          <p:cNvPr id="122" name="TextBox"/>
          <p:cNvSpPr txBox="1"/>
          <p:nvPr/>
        </p:nvSpPr>
        <p:spPr>
          <a:xfrm>
            <a:off x="9654000" y="9090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Fortune, March 2023</a:t>
            </a:r>
          </a:p>
        </p:txBody>
      </p:sp>
      <p:pic>
        <p:nvPicPr>
          <p:cNvPr id="2" name="Picture 1" descr="With “Nexus,” Yuval Noah Harari gives AI the big-history treatment |  Audible.com">
            <a:extLst>
              <a:ext uri="{FF2B5EF4-FFF2-40B4-BE49-F238E27FC236}">
                <a16:creationId xmlns:a16="http://schemas.microsoft.com/office/drawing/2014/main" id="{CE886A16-899B-272D-4625-79D6B8D2A96E}"/>
              </a:ext>
            </a:extLst>
          </p:cNvPr>
          <p:cNvPicPr>
            <a:picLocks noChangeAspect="1"/>
          </p:cNvPicPr>
          <p:nvPr/>
        </p:nvPicPr>
        <p:blipFill>
          <a:blip r:embed="rId2"/>
          <a:stretch>
            <a:fillRect/>
          </a:stretch>
        </p:blipFill>
        <p:spPr>
          <a:xfrm>
            <a:off x="12194546" y="0"/>
            <a:ext cx="4836155" cy="25309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le"/>
          <p:cNvSpPr>
            <a:spLocks noGrp="1"/>
          </p:cNvSpPr>
          <p:nvPr>
            <p:ph type="title"/>
          </p:nvPr>
        </p:nvSpPr>
        <p:spPr>
          <a:xfrm>
            <a:off x="1257300" y="547688"/>
            <a:ext cx="15773400" cy="1350000"/>
          </a:xfrm>
        </p:spPr>
        <p:txBody>
          <a:bodyPr>
            <a:normAutofit/>
          </a:bodyPr>
          <a:lstStyle/>
          <a:p>
            <a:r>
              <a:rPr lang="en-AU" sz="4200"/>
              <a:t>How can it go wrong? Real-world case studies</a:t>
            </a:r>
          </a:p>
        </p:txBody>
      </p:sp>
      <p:sp>
        <p:nvSpPr>
          <p:cNvPr id="124" name="TextBox"/>
          <p:cNvSpPr txBox="1"/>
          <p:nvPr/>
        </p:nvSpPr>
        <p:spPr>
          <a:xfrm>
            <a:off x="1257300" y="2130000"/>
            <a:ext cx="15773400" cy="450000"/>
          </a:xfrm>
          <a:prstGeom prst="rect">
            <a:avLst/>
          </a:prstGeom>
          <a:noFill/>
        </p:spPr>
        <p:txBody>
          <a:bodyPr wrap="square" lIns="0" tIns="0" rIns="0" bIns="0" anchor="t"/>
          <a:lstStyle/>
          <a:p>
            <a:pPr defTabSz="1371600"/>
            <a:r>
              <a:rPr lang="en-AU" sz="2100">
                <a:solidFill>
                  <a:srgbClr val="5B6472"/>
                </a:solidFill>
                <a:latin typeface="Calibri" panose="020F0502020204030204"/>
              </a:rPr>
              <a:t>BROADER CASE STUDIES</a:t>
            </a:r>
          </a:p>
        </p:txBody>
      </p:sp>
      <p:sp>
        <p:nvSpPr>
          <p:cNvPr id="125" name="Card"/>
          <p:cNvSpPr/>
          <p:nvPr/>
        </p:nvSpPr>
        <p:spPr>
          <a:xfrm>
            <a:off x="1257301" y="2670000"/>
            <a:ext cx="5037800" cy="675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26" name="Circle"/>
          <p:cNvSpPr/>
          <p:nvPr/>
        </p:nvSpPr>
        <p:spPr>
          <a:xfrm>
            <a:off x="1602300" y="3015000"/>
            <a:ext cx="690000" cy="69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27" name="Glyph"/>
          <p:cNvSpPr txBox="1"/>
          <p:nvPr/>
        </p:nvSpPr>
        <p:spPr>
          <a:xfrm>
            <a:off x="1602300" y="3015000"/>
            <a:ext cx="690000" cy="69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128" name="TextBox"/>
          <p:cNvSpPr txBox="1"/>
          <p:nvPr/>
        </p:nvSpPr>
        <p:spPr>
          <a:xfrm>
            <a:off x="1602301" y="3930000"/>
            <a:ext cx="4347800" cy="930000"/>
          </a:xfrm>
          <a:prstGeom prst="rect">
            <a:avLst/>
          </a:prstGeom>
          <a:noFill/>
        </p:spPr>
        <p:txBody>
          <a:bodyPr wrap="square" lIns="0" tIns="0" rIns="0" bIns="0" anchor="t"/>
          <a:lstStyle/>
          <a:p>
            <a:pPr defTabSz="1371600"/>
            <a:r>
              <a:rPr lang="en-AU" sz="2400" b="1">
                <a:solidFill>
                  <a:srgbClr val="1B2A4A"/>
                </a:solidFill>
                <a:latin typeface="Calibri" panose="020F0502020204030204"/>
              </a:rPr>
              <a:t>Facebook &amp; the Rohingya Genocide</a:t>
            </a:r>
          </a:p>
        </p:txBody>
      </p:sp>
      <p:sp>
        <p:nvSpPr>
          <p:cNvPr id="129" name="TextBox"/>
          <p:cNvSpPr txBox="1"/>
          <p:nvPr/>
        </p:nvSpPr>
        <p:spPr>
          <a:xfrm>
            <a:off x="1602301" y="4920000"/>
            <a:ext cx="4347800" cy="3930000"/>
          </a:xfrm>
          <a:prstGeom prst="rect">
            <a:avLst/>
          </a:prstGeom>
          <a:noFill/>
        </p:spPr>
        <p:txBody>
          <a:bodyPr wrap="square" lIns="0" tIns="0" rIns="0" bIns="0" anchor="t"/>
          <a:lstStyle/>
          <a:p>
            <a:pPr defTabSz="1371600"/>
            <a:r>
              <a:rPr lang="en-AU" sz="2100">
                <a:solidFill>
                  <a:srgbClr val="5B6472"/>
                </a:solidFill>
                <a:latin typeface="Calibri" panose="020F0502020204030204"/>
              </a:rPr>
              <a:t>The UN Fact-Finding Mission found Facebook played a determining role in spreading hate speech during the 2016–17 military crackdown in Myanmar, which the UN concluded warranted prosecution for genocide against the Rohingya.</a:t>
            </a:r>
          </a:p>
        </p:txBody>
      </p:sp>
      <p:sp>
        <p:nvSpPr>
          <p:cNvPr id="130" name="TextBox"/>
          <p:cNvSpPr txBox="1"/>
          <p:nvPr/>
        </p:nvSpPr>
        <p:spPr>
          <a:xfrm>
            <a:off x="1602301" y="8880000"/>
            <a:ext cx="4347800" cy="480000"/>
          </a:xfrm>
          <a:prstGeom prst="rect">
            <a:avLst/>
          </a:prstGeom>
          <a:noFill/>
        </p:spPr>
        <p:txBody>
          <a:bodyPr wrap="square" lIns="0" tIns="0" rIns="0" bIns="0" anchor="t"/>
          <a:lstStyle/>
          <a:p>
            <a:pPr defTabSz="1371600"/>
            <a:r>
              <a:rPr lang="en-AU" sz="2100" b="1" i="1">
                <a:solidFill>
                  <a:srgbClr val="3C69FF"/>
                </a:solidFill>
                <a:latin typeface="Calibri" panose="020F0502020204030204"/>
              </a:rPr>
              <a:t>UN Fact-Finding Mission on Myanmar, 2018</a:t>
            </a:r>
          </a:p>
        </p:txBody>
      </p:sp>
      <p:sp>
        <p:nvSpPr>
          <p:cNvPr id="131" name="Card"/>
          <p:cNvSpPr/>
          <p:nvPr/>
        </p:nvSpPr>
        <p:spPr>
          <a:xfrm>
            <a:off x="6625100" y="2670000"/>
            <a:ext cx="5037800" cy="675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32" name="Circle"/>
          <p:cNvSpPr/>
          <p:nvPr/>
        </p:nvSpPr>
        <p:spPr>
          <a:xfrm>
            <a:off x="6970100" y="3015000"/>
            <a:ext cx="690000" cy="69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33" name="Glyph"/>
          <p:cNvSpPr txBox="1"/>
          <p:nvPr/>
        </p:nvSpPr>
        <p:spPr>
          <a:xfrm>
            <a:off x="6970100" y="3015000"/>
            <a:ext cx="690000" cy="69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134" name="TextBox"/>
          <p:cNvSpPr txBox="1"/>
          <p:nvPr/>
        </p:nvSpPr>
        <p:spPr>
          <a:xfrm>
            <a:off x="6970100" y="3930000"/>
            <a:ext cx="4347800" cy="930000"/>
          </a:xfrm>
          <a:prstGeom prst="rect">
            <a:avLst/>
          </a:prstGeom>
          <a:noFill/>
        </p:spPr>
        <p:txBody>
          <a:bodyPr wrap="square" lIns="0" tIns="0" rIns="0" bIns="0" anchor="t"/>
          <a:lstStyle/>
          <a:p>
            <a:pPr defTabSz="1371600"/>
            <a:r>
              <a:rPr lang="en-AU" sz="2400" b="1">
                <a:solidFill>
                  <a:srgbClr val="1B2A4A"/>
                </a:solidFill>
                <a:latin typeface="Calibri" panose="020F0502020204030204"/>
              </a:rPr>
              <a:t>Autonomous Weapons &amp; Drone Targeting</a:t>
            </a:r>
          </a:p>
        </p:txBody>
      </p:sp>
      <p:sp>
        <p:nvSpPr>
          <p:cNvPr id="135" name="TextBox"/>
          <p:cNvSpPr txBox="1"/>
          <p:nvPr/>
        </p:nvSpPr>
        <p:spPr>
          <a:xfrm>
            <a:off x="6970100" y="4920000"/>
            <a:ext cx="4347800" cy="3930000"/>
          </a:xfrm>
          <a:prstGeom prst="rect">
            <a:avLst/>
          </a:prstGeom>
          <a:noFill/>
        </p:spPr>
        <p:txBody>
          <a:bodyPr wrap="square" lIns="0" tIns="0" rIns="0" bIns="0" anchor="t"/>
          <a:lstStyle/>
          <a:p>
            <a:pPr defTabSz="1371600"/>
            <a:r>
              <a:rPr lang="en-AU" sz="2100">
                <a:solidFill>
                  <a:srgbClr val="5B6472"/>
                </a:solidFill>
                <a:latin typeface="Calibri" panose="020F0502020204030204"/>
              </a:rPr>
              <a:t>AI-enabled autonomous weapons systems, including drone targeting, have raised serious ethical questions about accountability when decisions to use lethal force are delegated to algorithms without meaningful human oversight.</a:t>
            </a:r>
          </a:p>
        </p:txBody>
      </p:sp>
      <p:sp>
        <p:nvSpPr>
          <p:cNvPr id="136" name="TextBox"/>
          <p:cNvSpPr txBox="1"/>
          <p:nvPr/>
        </p:nvSpPr>
        <p:spPr>
          <a:xfrm>
            <a:off x="6970100" y="8880000"/>
            <a:ext cx="4347800" cy="480000"/>
          </a:xfrm>
          <a:prstGeom prst="rect">
            <a:avLst/>
          </a:prstGeom>
          <a:noFill/>
        </p:spPr>
        <p:txBody>
          <a:bodyPr wrap="square" lIns="0" tIns="0" rIns="0" bIns="0" anchor="t"/>
          <a:lstStyle/>
          <a:p>
            <a:pPr defTabSz="1371600"/>
            <a:r>
              <a:rPr lang="en-AU" sz="2100" b="1" i="1">
                <a:solidFill>
                  <a:srgbClr val="3C69FF"/>
                </a:solidFill>
                <a:latin typeface="Calibri" panose="020F0502020204030204"/>
              </a:rPr>
              <a:t>UN Secretary-General; International humanitarian law debate</a:t>
            </a:r>
          </a:p>
        </p:txBody>
      </p:sp>
      <p:sp>
        <p:nvSpPr>
          <p:cNvPr id="137" name="Card"/>
          <p:cNvSpPr/>
          <p:nvPr/>
        </p:nvSpPr>
        <p:spPr>
          <a:xfrm>
            <a:off x="11992900" y="2670000"/>
            <a:ext cx="5037800" cy="675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38" name="Circle"/>
          <p:cNvSpPr/>
          <p:nvPr/>
        </p:nvSpPr>
        <p:spPr>
          <a:xfrm>
            <a:off x="12337899" y="3015000"/>
            <a:ext cx="690000" cy="69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39" name="Glyph"/>
          <p:cNvSpPr txBox="1"/>
          <p:nvPr/>
        </p:nvSpPr>
        <p:spPr>
          <a:xfrm>
            <a:off x="12337899" y="3015000"/>
            <a:ext cx="690000" cy="69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140" name="TextBox"/>
          <p:cNvSpPr txBox="1"/>
          <p:nvPr/>
        </p:nvSpPr>
        <p:spPr>
          <a:xfrm>
            <a:off x="12337900" y="3930000"/>
            <a:ext cx="4347800" cy="930000"/>
          </a:xfrm>
          <a:prstGeom prst="rect">
            <a:avLst/>
          </a:prstGeom>
          <a:noFill/>
        </p:spPr>
        <p:txBody>
          <a:bodyPr wrap="square" lIns="0" tIns="0" rIns="0" bIns="0" anchor="t"/>
          <a:lstStyle/>
          <a:p>
            <a:pPr defTabSz="1371600"/>
            <a:r>
              <a:rPr lang="en-AU" sz="2400" b="1">
                <a:solidFill>
                  <a:srgbClr val="1B2A4A"/>
                </a:solidFill>
                <a:latin typeface="Calibri" panose="020F0502020204030204"/>
              </a:rPr>
              <a:t>Mobley v. Workday — AI Hiring Discrimination</a:t>
            </a:r>
          </a:p>
        </p:txBody>
      </p:sp>
      <p:sp>
        <p:nvSpPr>
          <p:cNvPr id="141" name="TextBox"/>
          <p:cNvSpPr txBox="1"/>
          <p:nvPr/>
        </p:nvSpPr>
        <p:spPr>
          <a:xfrm>
            <a:off x="12337900" y="4920000"/>
            <a:ext cx="4347800" cy="3930000"/>
          </a:xfrm>
          <a:prstGeom prst="rect">
            <a:avLst/>
          </a:prstGeom>
          <a:noFill/>
        </p:spPr>
        <p:txBody>
          <a:bodyPr wrap="square" lIns="0" tIns="0" rIns="0" bIns="0" anchor="t"/>
          <a:lstStyle/>
          <a:p>
            <a:pPr defTabSz="1371600"/>
            <a:r>
              <a:rPr lang="en-AU" sz="2100">
                <a:solidFill>
                  <a:srgbClr val="5B6472"/>
                </a:solidFill>
                <a:latin typeface="Calibri" panose="020F0502020204030204"/>
              </a:rPr>
              <a:t>Derek Mobley sued Workday in 2023 after being rejected for 100+ positions via its AI screening tools, alleging race, age and disability discrimination. A California court allowed the case to proceed in July 2024.</a:t>
            </a:r>
          </a:p>
        </p:txBody>
      </p:sp>
      <p:sp>
        <p:nvSpPr>
          <p:cNvPr id="142" name="TextBox"/>
          <p:cNvSpPr txBox="1"/>
          <p:nvPr/>
        </p:nvSpPr>
        <p:spPr>
          <a:xfrm>
            <a:off x="12337900" y="8880000"/>
            <a:ext cx="4914980" cy="480000"/>
          </a:xfrm>
          <a:prstGeom prst="rect">
            <a:avLst/>
          </a:prstGeom>
          <a:noFill/>
        </p:spPr>
        <p:txBody>
          <a:bodyPr wrap="square" lIns="0" tIns="0" rIns="0" bIns="0" anchor="t"/>
          <a:lstStyle/>
          <a:p>
            <a:pPr defTabSz="1371600"/>
            <a:r>
              <a:rPr lang="en-AU" sz="2100" b="1" i="1">
                <a:solidFill>
                  <a:srgbClr val="3C69FF"/>
                </a:solidFill>
                <a:latin typeface="Calibri" panose="020F0502020204030204"/>
              </a:rPr>
              <a:t>US District Court, N. California, July 2024</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124"/>
                            </p:tgtEl>
                            <p:attrNameLst>
                              <p:attrName>style.visibility</p:attrName>
                            </p:attrNameLst>
                          </p:cBhvr>
                          <p:to>
                            <p:strVal val="visible"/>
                          </p:to>
                        </p:set>
                      </p:childTnLst>
                    </p:cTn>
                  </p:par>
                  <p:par>
                    <p:cTn id="5" presetID="1"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childTnLst>
                    </p:cTn>
                  </p:par>
                  <p:par>
                    <p:cTn id="7" presetID="1" presetClass="entr" presetSubtype="0" fill="hold" nodeType="clickEffect">
                      <p:stCondLst>
                        <p:cond delay="0"/>
                      </p:stCondLst>
                      <p:childTnLst>
                        <p:set>
                          <p:cBhvr>
                            <p:cTn id="8" dur="1" fill="hold">
                              <p:stCondLst>
                                <p:cond delay="0"/>
                              </p:stCondLst>
                            </p:cTn>
                            <p:tgtEl>
                              <p:spTgt spid="128"/>
                            </p:tgtEl>
                            <p:attrNameLst>
                              <p:attrName>style.visibility</p:attrName>
                            </p:attrNameLst>
                          </p:cBhvr>
                          <p:to>
                            <p:strVal val="visible"/>
                          </p:to>
                        </p:set>
                      </p:childTnLst>
                    </p:cTn>
                  </p:par>
                  <p:par>
                    <p:cTn id="9" presetID="1" presetClass="entr" presetSubtype="0" fill="hold" nodeType="clickEffect">
                      <p:stCondLst>
                        <p:cond delay="0"/>
                      </p:stCondLst>
                      <p:childTnLst>
                        <p:set>
                          <p:cBhvr>
                            <p:cTn id="10" dur="1" fill="hold">
                              <p:stCondLst>
                                <p:cond delay="0"/>
                              </p:stCondLst>
                            </p:cTn>
                            <p:tgtEl>
                              <p:spTgt spid="129"/>
                            </p:tgtEl>
                            <p:attrNameLst>
                              <p:attrName>style.visibility</p:attrName>
                            </p:attrNameLst>
                          </p:cBhvr>
                          <p:to>
                            <p:strVal val="visible"/>
                          </p:to>
                        </p:set>
                      </p:childTnLst>
                    </p:cTn>
                  </p:par>
                  <p:par>
                    <p:cTn id="11" presetID="1" presetClass="entr" presetSubtype="0" fill="hold" nodeType="clickEffect">
                      <p:stCondLst>
                        <p:cond delay="0"/>
                      </p:stCondLst>
                      <p:childTnLst>
                        <p:set>
                          <p:cBhvr>
                            <p:cTn id="12" dur="1" fill="hold">
                              <p:stCondLst>
                                <p:cond delay="0"/>
                              </p:stCondLst>
                            </p:cTn>
                            <p:tgtEl>
                              <p:spTgt spid="130"/>
                            </p:tgtEl>
                            <p:attrNameLst>
                              <p:attrName>style.visibility</p:attrName>
                            </p:attrNameLst>
                          </p:cBhvr>
                          <p:to>
                            <p:strVal val="visible"/>
                          </p:to>
                        </p:set>
                      </p:childTnLst>
                    </p:cTn>
                  </p:par>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clickEffect">
                      <p:stCondLst>
                        <p:cond delay="0"/>
                      </p:stCondLst>
                      <p:childTnLst>
                        <p:set>
                          <p:cBhvr>
                            <p:cTn id="16" dur="1" fill="hold">
                              <p:stCondLst>
                                <p:cond delay="0"/>
                              </p:stCondLst>
                            </p:cTn>
                            <p:tgtEl>
                              <p:spTgt spid="134"/>
                            </p:tgtEl>
                            <p:attrNameLst>
                              <p:attrName>style.visibility</p:attrName>
                            </p:attrNameLst>
                          </p:cBhvr>
                          <p:to>
                            <p:strVal val="visible"/>
                          </p:to>
                        </p:set>
                      </p:childTnLst>
                    </p:cTn>
                  </p:par>
                  <p:par>
                    <p:cTn id="17" presetID="1" presetClass="entr" presetSubtype="0" fill="hold" nodeType="clickEffect">
                      <p:stCondLst>
                        <p:cond delay="0"/>
                      </p:stCondLst>
                      <p:childTnLst>
                        <p:set>
                          <p:cBhvr>
                            <p:cTn id="18" dur="1" fill="hold">
                              <p:stCondLst>
                                <p:cond delay="0"/>
                              </p:stCondLst>
                            </p:cTn>
                            <p:tgtEl>
                              <p:spTgt spid="135"/>
                            </p:tgtEl>
                            <p:attrNameLst>
                              <p:attrName>style.visibility</p:attrName>
                            </p:attrNameLst>
                          </p:cBhvr>
                          <p:to>
                            <p:strVal val="visible"/>
                          </p:to>
                        </p:set>
                      </p:childTnLst>
                    </p:cTn>
                  </p:par>
                  <p:par>
                    <p:cTn id="19" presetID="1" presetClass="entr" presetSubtype="0" fill="hold" nodeType="clickEffect">
                      <p:stCondLst>
                        <p:cond delay="0"/>
                      </p:stCondLst>
                      <p:childTnLst>
                        <p:set>
                          <p:cBhvr>
                            <p:cTn id="20" dur="1" fill="hold">
                              <p:stCondLst>
                                <p:cond delay="0"/>
                              </p:stCondLst>
                            </p:cTn>
                            <p:tgtEl>
                              <p:spTgt spid="136"/>
                            </p:tgtEl>
                            <p:attrNameLst>
                              <p:attrName>style.visibility</p:attrName>
                            </p:attrNameLst>
                          </p:cBhvr>
                          <p:to>
                            <p:strVal val="visible"/>
                          </p:to>
                        </p:set>
                      </p:childTnLst>
                    </p:cTn>
                  </p:par>
                  <p:par>
                    <p:cTn id="21" presetID="1" presetClass="entr" presetSubtype="0" fill="hold" nodeType="clickEffect">
                      <p:stCondLst>
                        <p:cond delay="0"/>
                      </p:stCondLst>
                      <p:childTnLst>
                        <p:set>
                          <p:cBhvr>
                            <p:cTn id="22" dur="1" fill="hold">
                              <p:stCondLst>
                                <p:cond delay="0"/>
                              </p:stCondLst>
                            </p:cTn>
                            <p:tgtEl>
                              <p:spTgt spid="139"/>
                            </p:tgtEl>
                            <p:attrNameLst>
                              <p:attrName>style.visibility</p:attrName>
                            </p:attrNameLst>
                          </p:cBhvr>
                          <p:to>
                            <p:strVal val="visible"/>
                          </p:to>
                        </p:set>
                      </p:childTnLst>
                    </p:cTn>
                  </p:par>
                  <p:par>
                    <p:cTn id="23" presetID="1" presetClass="entr" presetSubtype="0" fill="hold" nodeType="clickEffect">
                      <p:stCondLst>
                        <p:cond delay="0"/>
                      </p:stCondLst>
                      <p:childTnLst>
                        <p:set>
                          <p:cBhvr>
                            <p:cTn id="24" dur="1" fill="hold">
                              <p:stCondLst>
                                <p:cond delay="0"/>
                              </p:stCondLst>
                            </p:cTn>
                            <p:tgtEl>
                              <p:spTgt spid="140"/>
                            </p:tgtEl>
                            <p:attrNameLst>
                              <p:attrName>style.visibility</p:attrName>
                            </p:attrNameLst>
                          </p:cBhvr>
                          <p:to>
                            <p:strVal val="visible"/>
                          </p:to>
                        </p:set>
                      </p:childTnLst>
                    </p:cTn>
                  </p:par>
                  <p:par>
                    <p:cTn id="25" presetID="1" presetClass="entr" presetSubtype="0" fill="hold" nodeType="clickEffect">
                      <p:stCondLst>
                        <p:cond delay="0"/>
                      </p:stCondLst>
                      <p:childTnLst>
                        <p:set>
                          <p:cBhvr>
                            <p:cTn id="26" dur="1" fill="hold">
                              <p:stCondLst>
                                <p:cond delay="0"/>
                              </p:stCondLst>
                            </p:cTn>
                            <p:tgtEl>
                              <p:spTgt spid="141"/>
                            </p:tgtEl>
                            <p:attrNameLst>
                              <p:attrName>style.visibility</p:attrName>
                            </p:attrNameLst>
                          </p:cBhvr>
                          <p:to>
                            <p:strVal val="visible"/>
                          </p:to>
                        </p:set>
                      </p:childTnLst>
                    </p:cTn>
                  </p:par>
                  <p:par>
                    <p:cTn id="27" presetID="1" presetClass="entr" presetSubtype="0" fill="hold" nodeType="clickEffect">
                      <p:stCondLst>
                        <p:cond delay="0"/>
                      </p:stCondLst>
                      <p:childTnLst>
                        <p:set>
                          <p:cBhvr>
                            <p:cTn id="28" dur="1" fill="hold">
                              <p:stCondLst>
                                <p:cond delay="0"/>
                              </p:stCondLst>
                            </p:cTn>
                            <p:tgtEl>
                              <p:spTgt spid="142"/>
                            </p:tgtEl>
                            <p:attrNameLst>
                              <p:attrName>style.visibility</p:attrName>
                            </p:attrNameLst>
                          </p:cBhvr>
                          <p:to>
                            <p:strVal val="visible"/>
                          </p:to>
                        </p:set>
                      </p:childTnLst>
                    </p:cTn>
                  </p:par>
                </p:childTnLst>
              </p:cTn>
              <p:prevCondLst>
                <p:cond evt="onPrev" delay="0">
                  <p:tgtEl>
                    <p:sldTgt/>
                  </p:tgtEl>
                </p:cond>
              </p:prevCondLst>
              <p:nextCondLst>
                <p:cond evt="onNext" delay="0">
                  <p:tgtEl>
                    <p:sldTgt/>
                  </p:tgtEl>
                </p:cond>
              </p:nextCondLst>
            </p:seq>
          </p:childTnLst>
        </p:cTn>
      </p:par>
    </p:tnLst>
    <p:bldLst>
      <p:bldP spid="124" grpId="0"/>
      <p:bldP spid="127" grpId="0"/>
      <p:bldP spid="128" grpId="0"/>
      <p:bldP spid="129" grpId="0"/>
      <p:bldP spid="130" grpId="0"/>
      <p:bldP spid="133" grpId="0"/>
      <p:bldP spid="134" grpId="0"/>
      <p:bldP spid="135" grpId="0"/>
      <p:bldP spid="136" grpId="0"/>
      <p:bldP spid="139" grpId="0"/>
      <p:bldP spid="140" grpId="0"/>
      <p:bldP spid="141" grpId="0"/>
      <p:bldP spid="1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itle"/>
          <p:cNvSpPr>
            <a:spLocks noGrp="1"/>
          </p:cNvSpPr>
          <p:nvPr>
            <p:ph type="title"/>
          </p:nvPr>
        </p:nvSpPr>
        <p:spPr>
          <a:xfrm>
            <a:off x="1257300" y="547688"/>
            <a:ext cx="15773400" cy="1350000"/>
          </a:xfrm>
        </p:spPr>
        <p:txBody>
          <a:bodyPr>
            <a:normAutofit/>
          </a:bodyPr>
          <a:lstStyle/>
          <a:p>
            <a:r>
              <a:rPr lang="en-AU" sz="4200"/>
              <a:t>How can it go wrong? Real-world case studies</a:t>
            </a:r>
          </a:p>
        </p:txBody>
      </p:sp>
      <p:sp>
        <p:nvSpPr>
          <p:cNvPr id="144" name="TextBox"/>
          <p:cNvSpPr txBox="1"/>
          <p:nvPr/>
        </p:nvSpPr>
        <p:spPr>
          <a:xfrm>
            <a:off x="1257300" y="2130000"/>
            <a:ext cx="15773400" cy="450000"/>
          </a:xfrm>
          <a:prstGeom prst="rect">
            <a:avLst/>
          </a:prstGeom>
          <a:noFill/>
        </p:spPr>
        <p:txBody>
          <a:bodyPr wrap="square" lIns="0" tIns="0" rIns="0" bIns="0" anchor="t"/>
          <a:lstStyle/>
          <a:p>
            <a:pPr defTabSz="1371600"/>
            <a:r>
              <a:rPr lang="en-AU" sz="2100">
                <a:solidFill>
                  <a:srgbClr val="5B6472"/>
                </a:solidFill>
                <a:latin typeface="Calibri" panose="020F0502020204030204"/>
              </a:rPr>
              <a:t>INSURANCE CASE STUDIES</a:t>
            </a:r>
          </a:p>
        </p:txBody>
      </p:sp>
      <p:sp>
        <p:nvSpPr>
          <p:cNvPr id="145" name="Card"/>
          <p:cNvSpPr/>
          <p:nvPr/>
        </p:nvSpPr>
        <p:spPr>
          <a:xfrm>
            <a:off x="1257300" y="2670000"/>
            <a:ext cx="7721700" cy="427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46" name="Circle"/>
          <p:cNvSpPr/>
          <p:nvPr/>
        </p:nvSpPr>
        <p:spPr>
          <a:xfrm>
            <a:off x="1602300" y="3015000"/>
            <a:ext cx="690000" cy="69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47" name="Glyph"/>
          <p:cNvSpPr txBox="1"/>
          <p:nvPr/>
        </p:nvSpPr>
        <p:spPr>
          <a:xfrm>
            <a:off x="1602300" y="3015000"/>
            <a:ext cx="690000" cy="69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148" name="TextBox"/>
          <p:cNvSpPr txBox="1"/>
          <p:nvPr/>
        </p:nvSpPr>
        <p:spPr>
          <a:xfrm>
            <a:off x="1602300" y="3930000"/>
            <a:ext cx="7031700" cy="930000"/>
          </a:xfrm>
          <a:prstGeom prst="rect">
            <a:avLst/>
          </a:prstGeom>
          <a:noFill/>
        </p:spPr>
        <p:txBody>
          <a:bodyPr wrap="square" lIns="0" tIns="0" rIns="0" bIns="0" anchor="t"/>
          <a:lstStyle/>
          <a:p>
            <a:pPr defTabSz="1371600"/>
            <a:r>
              <a:rPr lang="en-AU" sz="2400" b="1">
                <a:solidFill>
                  <a:srgbClr val="1B2A4A"/>
                </a:solidFill>
                <a:latin typeface="Calibri" panose="020F0502020204030204"/>
              </a:rPr>
              <a:t>Car Insurance &amp; Racial Bias</a:t>
            </a:r>
          </a:p>
        </p:txBody>
      </p:sp>
      <p:sp>
        <p:nvSpPr>
          <p:cNvPr id="149" name="TextBox"/>
          <p:cNvSpPr txBox="1"/>
          <p:nvPr/>
        </p:nvSpPr>
        <p:spPr>
          <a:xfrm>
            <a:off x="1602300" y="4920000"/>
            <a:ext cx="7031700" cy="1455000"/>
          </a:xfrm>
          <a:prstGeom prst="rect">
            <a:avLst/>
          </a:prstGeom>
          <a:noFill/>
        </p:spPr>
        <p:txBody>
          <a:bodyPr wrap="square" lIns="0" tIns="0" rIns="0" bIns="0" anchor="t"/>
          <a:lstStyle/>
          <a:p>
            <a:pPr defTabSz="1371600"/>
            <a:r>
              <a:rPr lang="en-AU" sz="2100">
                <a:solidFill>
                  <a:srgbClr val="5B6472"/>
                </a:solidFill>
                <a:latin typeface="Calibri" panose="020F0502020204030204"/>
              </a:rPr>
              <a:t>UK Citizens Advice (2022) found people of colour pay on average £250 more than white people for car insurance — driven partly by algorithmic pricing and proxy discrimination in AI underwriting models.</a:t>
            </a:r>
          </a:p>
        </p:txBody>
      </p:sp>
      <p:sp>
        <p:nvSpPr>
          <p:cNvPr id="150" name="TextBox"/>
          <p:cNvSpPr txBox="1"/>
          <p:nvPr/>
        </p:nvSpPr>
        <p:spPr>
          <a:xfrm>
            <a:off x="1602300" y="6405000"/>
            <a:ext cx="7031700" cy="480000"/>
          </a:xfrm>
          <a:prstGeom prst="rect">
            <a:avLst/>
          </a:prstGeom>
          <a:noFill/>
        </p:spPr>
        <p:txBody>
          <a:bodyPr wrap="square" lIns="0" tIns="0" rIns="0" bIns="0" anchor="t"/>
          <a:lstStyle/>
          <a:p>
            <a:pPr defTabSz="1371600"/>
            <a:r>
              <a:rPr lang="en-AU" sz="2100" b="1" i="1">
                <a:solidFill>
                  <a:srgbClr val="3C69FF"/>
                </a:solidFill>
                <a:latin typeface="Calibri" panose="020F0502020204030204"/>
              </a:rPr>
              <a:t>Citizens Advice, March 2022</a:t>
            </a:r>
          </a:p>
        </p:txBody>
      </p:sp>
      <p:sp>
        <p:nvSpPr>
          <p:cNvPr id="151" name="Card"/>
          <p:cNvSpPr/>
          <p:nvPr/>
        </p:nvSpPr>
        <p:spPr>
          <a:xfrm>
            <a:off x="9309000" y="2670000"/>
            <a:ext cx="7721700" cy="427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52" name="Circle"/>
          <p:cNvSpPr/>
          <p:nvPr/>
        </p:nvSpPr>
        <p:spPr>
          <a:xfrm>
            <a:off x="9654000" y="3015000"/>
            <a:ext cx="690000" cy="69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53" name="Glyph"/>
          <p:cNvSpPr txBox="1"/>
          <p:nvPr/>
        </p:nvSpPr>
        <p:spPr>
          <a:xfrm>
            <a:off x="9654000" y="3015000"/>
            <a:ext cx="690000" cy="69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154" name="TextBox"/>
          <p:cNvSpPr txBox="1"/>
          <p:nvPr/>
        </p:nvSpPr>
        <p:spPr>
          <a:xfrm>
            <a:off x="9654000" y="3930000"/>
            <a:ext cx="7031700" cy="930000"/>
          </a:xfrm>
          <a:prstGeom prst="rect">
            <a:avLst/>
          </a:prstGeom>
          <a:noFill/>
        </p:spPr>
        <p:txBody>
          <a:bodyPr wrap="square" lIns="0" tIns="0" rIns="0" bIns="0" anchor="t"/>
          <a:lstStyle/>
          <a:p>
            <a:pPr defTabSz="1371600"/>
            <a:r>
              <a:rPr lang="en-AU" sz="2400" b="1">
                <a:solidFill>
                  <a:srgbClr val="1B2A4A"/>
                </a:solidFill>
                <a:latin typeface="Calibri" panose="020F0502020204030204"/>
              </a:rPr>
              <a:t>AI-Driven Denial of Insurance Claims</a:t>
            </a:r>
          </a:p>
        </p:txBody>
      </p:sp>
      <p:sp>
        <p:nvSpPr>
          <p:cNvPr id="155" name="TextBox"/>
          <p:cNvSpPr txBox="1"/>
          <p:nvPr/>
        </p:nvSpPr>
        <p:spPr>
          <a:xfrm>
            <a:off x="9654000" y="4920000"/>
            <a:ext cx="7031700" cy="1455000"/>
          </a:xfrm>
          <a:prstGeom prst="rect">
            <a:avLst/>
          </a:prstGeom>
          <a:noFill/>
        </p:spPr>
        <p:txBody>
          <a:bodyPr wrap="square" lIns="0" tIns="0" rIns="0" bIns="0" anchor="t"/>
          <a:lstStyle/>
          <a:p>
            <a:pPr defTabSz="1371600"/>
            <a:r>
              <a:rPr lang="en-AU" sz="2100">
                <a:solidFill>
                  <a:srgbClr val="5B6472"/>
                </a:solidFill>
                <a:latin typeface="Calibri" panose="020F0502020204030204"/>
              </a:rPr>
              <a:t>AI systems used to automatically deny health and other insurance claims have been found to apply blanket rules without adequate individual assessment — raising fairness, regulatory and reputational risk.</a:t>
            </a:r>
          </a:p>
        </p:txBody>
      </p:sp>
      <p:sp>
        <p:nvSpPr>
          <p:cNvPr id="156" name="TextBox"/>
          <p:cNvSpPr txBox="1"/>
          <p:nvPr/>
        </p:nvSpPr>
        <p:spPr>
          <a:xfrm>
            <a:off x="9654000" y="6405000"/>
            <a:ext cx="7031700" cy="480000"/>
          </a:xfrm>
          <a:prstGeom prst="rect">
            <a:avLst/>
          </a:prstGeom>
          <a:noFill/>
        </p:spPr>
        <p:txBody>
          <a:bodyPr wrap="square" lIns="0" tIns="0" rIns="0" bIns="0" anchor="t"/>
          <a:lstStyle/>
          <a:p>
            <a:pPr defTabSz="1371600"/>
            <a:r>
              <a:rPr lang="en-AU" sz="2100" b="1" i="1">
                <a:solidFill>
                  <a:srgbClr val="3C69FF"/>
                </a:solidFill>
                <a:latin typeface="Calibri" panose="020F0502020204030204"/>
              </a:rPr>
              <a:t>Emerging regulatory concern; APRA/ASIC guidance</a:t>
            </a:r>
          </a:p>
        </p:txBody>
      </p:sp>
      <p:sp>
        <p:nvSpPr>
          <p:cNvPr id="157" name="Card"/>
          <p:cNvSpPr/>
          <p:nvPr/>
        </p:nvSpPr>
        <p:spPr>
          <a:xfrm>
            <a:off x="1257300" y="7245000"/>
            <a:ext cx="15773400" cy="2325000"/>
          </a:xfrm>
          <a:prstGeom prst="roundRect">
            <a:avLst>
              <a:gd name="adj" fmla="val 4000"/>
            </a:avLst>
          </a:prstGeom>
          <a:solidFill>
            <a:srgbClr val="1B2A4A"/>
          </a:solidFill>
          <a:ln>
            <a:noFill/>
          </a:ln>
        </p:spPr>
        <p:txBody>
          <a:bodyPr/>
          <a:lstStyle/>
          <a:p>
            <a:pPr defTabSz="1371600"/>
            <a:endParaRPr lang="en-AU" sz="2700">
              <a:solidFill>
                <a:prstClr val="black"/>
              </a:solidFill>
              <a:latin typeface="Calibri" panose="020F0502020204030204"/>
            </a:endParaRPr>
          </a:p>
        </p:txBody>
      </p:sp>
      <p:sp>
        <p:nvSpPr>
          <p:cNvPr id="158" name="TextBox"/>
          <p:cNvSpPr txBox="1"/>
          <p:nvPr/>
        </p:nvSpPr>
        <p:spPr>
          <a:xfrm>
            <a:off x="1857300" y="7515000"/>
            <a:ext cx="14573400" cy="570000"/>
          </a:xfrm>
          <a:prstGeom prst="rect">
            <a:avLst/>
          </a:prstGeom>
          <a:noFill/>
        </p:spPr>
        <p:txBody>
          <a:bodyPr wrap="square" lIns="0" tIns="0" rIns="0" bIns="0" anchor="t"/>
          <a:lstStyle/>
          <a:p>
            <a:pPr defTabSz="1371600"/>
            <a:r>
              <a:rPr lang="en-AU" sz="2250" b="1">
                <a:solidFill>
                  <a:srgbClr val="FFC24D"/>
                </a:solidFill>
                <a:latin typeface="Calibri" panose="020F0502020204030204"/>
              </a:rPr>
              <a:t>ABILITY TO DESTROY BUSINESSES AND INSURANCE COMPANIES</a:t>
            </a:r>
          </a:p>
        </p:txBody>
      </p:sp>
      <p:sp>
        <p:nvSpPr>
          <p:cNvPr id="159" name="TextBox"/>
          <p:cNvSpPr txBox="1"/>
          <p:nvPr/>
        </p:nvSpPr>
        <p:spPr>
          <a:xfrm>
            <a:off x="1857300" y="8175000"/>
            <a:ext cx="14573400" cy="930000"/>
          </a:xfrm>
          <a:prstGeom prst="rect">
            <a:avLst/>
          </a:prstGeom>
          <a:noFill/>
        </p:spPr>
        <p:txBody>
          <a:bodyPr wrap="square" lIns="0" tIns="0" rIns="0" bIns="0" anchor="t"/>
          <a:lstStyle/>
          <a:p>
            <a:pPr defTabSz="1371600"/>
            <a:r>
              <a:rPr lang="en-AU" sz="2250" i="1">
                <a:solidFill>
                  <a:srgbClr val="FFFFFF"/>
                </a:solidFill>
                <a:latin typeface="Calibri" panose="020F0502020204030204"/>
              </a:rPr>
              <a:t>“AI does not fail the way humans fail. A human gets it wrong once — AI could get the same thing wrong every time, across thousands of patients, often invisibly for months.”</a:t>
            </a:r>
          </a:p>
        </p:txBody>
      </p:sp>
      <p:sp>
        <p:nvSpPr>
          <p:cNvPr id="160" name="TextBox"/>
          <p:cNvSpPr txBox="1"/>
          <p:nvPr/>
        </p:nvSpPr>
        <p:spPr>
          <a:xfrm>
            <a:off x="1857300" y="9195000"/>
            <a:ext cx="14573400" cy="360000"/>
          </a:xfrm>
          <a:prstGeom prst="rect">
            <a:avLst/>
          </a:prstGeom>
          <a:noFill/>
        </p:spPr>
        <p:txBody>
          <a:bodyPr wrap="square" lIns="0" tIns="0" rIns="0" bIns="0" anchor="t"/>
          <a:lstStyle/>
          <a:p>
            <a:pPr defTabSz="1371600"/>
            <a:r>
              <a:rPr lang="en-AU" sz="2100" b="1">
                <a:solidFill>
                  <a:srgbClr val="CADCFC"/>
                </a:solidFill>
                <a:latin typeface="Calibri" panose="020F0502020204030204"/>
              </a:rPr>
              <a:t>Eric Lowenstein, CEO of Tego</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144"/>
                            </p:tgtEl>
                            <p:attrNameLst>
                              <p:attrName>style.visibility</p:attrName>
                            </p:attrNameLst>
                          </p:cBhvr>
                          <p:to>
                            <p:strVal val="visible"/>
                          </p:to>
                        </p:set>
                      </p:childTnLst>
                    </p:cTn>
                  </p:par>
                  <p:par>
                    <p:cTn id="5" presetID="1"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par>
                    <p:cTn id="7" presetID="1" presetClass="entr" presetSubtype="0" fill="hold" nodeType="click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par>
                    <p:cTn id="9" presetID="1" presetClass="entr" presetSubtype="0" fill="hold" nodeType="clickEffect">
                      <p:stCondLst>
                        <p:cond delay="0"/>
                      </p:stCondLst>
                      <p:childTnLst>
                        <p:set>
                          <p:cBhvr>
                            <p:cTn id="10" dur="1" fill="hold">
                              <p:stCondLst>
                                <p:cond delay="0"/>
                              </p:stCondLst>
                            </p:cTn>
                            <p:tgtEl>
                              <p:spTgt spid="149"/>
                            </p:tgtEl>
                            <p:attrNameLst>
                              <p:attrName>style.visibility</p:attrName>
                            </p:attrNameLst>
                          </p:cBhvr>
                          <p:to>
                            <p:strVal val="visible"/>
                          </p:to>
                        </p:set>
                      </p:childTnLst>
                    </p:cTn>
                  </p:par>
                  <p:par>
                    <p:cTn id="11" presetID="1" presetClass="entr" presetSubtype="0" fill="hold" nodeType="clickEffect">
                      <p:stCondLst>
                        <p:cond delay="0"/>
                      </p:stCondLst>
                      <p:childTnLst>
                        <p:set>
                          <p:cBhvr>
                            <p:cTn id="12" dur="1" fill="hold">
                              <p:stCondLst>
                                <p:cond delay="0"/>
                              </p:stCondLst>
                            </p:cTn>
                            <p:tgtEl>
                              <p:spTgt spid="150"/>
                            </p:tgtEl>
                            <p:attrNameLst>
                              <p:attrName>style.visibility</p:attrName>
                            </p:attrNameLst>
                          </p:cBhvr>
                          <p:to>
                            <p:strVal val="visible"/>
                          </p:to>
                        </p:set>
                      </p:childTnLst>
                    </p:cTn>
                  </p:par>
                  <p:par>
                    <p:cTn id="13" presetID="1" presetClass="entr" presetSubtype="0" fill="hold" nodeType="clickEffect">
                      <p:stCondLst>
                        <p:cond delay="0"/>
                      </p:stCondLst>
                      <p:childTnLst>
                        <p:set>
                          <p:cBhvr>
                            <p:cTn id="14" dur="1" fill="hold">
                              <p:stCondLst>
                                <p:cond delay="0"/>
                              </p:stCondLst>
                            </p:cTn>
                            <p:tgtEl>
                              <p:spTgt spid="153"/>
                            </p:tgtEl>
                            <p:attrNameLst>
                              <p:attrName>style.visibility</p:attrName>
                            </p:attrNameLst>
                          </p:cBhvr>
                          <p:to>
                            <p:strVal val="visible"/>
                          </p:to>
                        </p:set>
                      </p:childTnLst>
                    </p:cTn>
                  </p:par>
                  <p:par>
                    <p:cTn id="15" presetID="1" presetClass="entr" presetSubtype="0" fill="hold" nodeType="click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nodeType="clickEffect">
                      <p:stCondLst>
                        <p:cond delay="0"/>
                      </p:stCondLst>
                      <p:childTnLst>
                        <p:set>
                          <p:cBhvr>
                            <p:cTn id="18" dur="1" fill="hold">
                              <p:stCondLst>
                                <p:cond delay="0"/>
                              </p:stCondLst>
                            </p:cTn>
                            <p:tgtEl>
                              <p:spTgt spid="155"/>
                            </p:tgtEl>
                            <p:attrNameLst>
                              <p:attrName>style.visibility</p:attrName>
                            </p:attrNameLst>
                          </p:cBhvr>
                          <p:to>
                            <p:strVal val="visible"/>
                          </p:to>
                        </p:set>
                      </p:childTnLst>
                    </p:cTn>
                  </p:par>
                  <p:par>
                    <p:cTn id="19" presetID="1" presetClass="entr" presetSubtype="0" fill="hold" nodeType="clickEffect">
                      <p:stCondLst>
                        <p:cond delay="0"/>
                      </p:stCondLst>
                      <p:childTnLst>
                        <p:set>
                          <p:cBhvr>
                            <p:cTn id="20" dur="1" fill="hold">
                              <p:stCondLst>
                                <p:cond delay="0"/>
                              </p:stCondLst>
                            </p:cTn>
                            <p:tgtEl>
                              <p:spTgt spid="156"/>
                            </p:tgtEl>
                            <p:attrNameLst>
                              <p:attrName>style.visibility</p:attrName>
                            </p:attrNameLst>
                          </p:cBhvr>
                          <p:to>
                            <p:strVal val="visible"/>
                          </p:to>
                        </p:set>
                      </p:childTnLst>
                    </p:cTn>
                  </p:par>
                  <p:par>
                    <p:cTn id="21" presetID="1" presetClass="entr" presetSubtype="0" fill="hold" nodeType="clickEffect">
                      <p:stCondLst>
                        <p:cond delay="0"/>
                      </p:stCondLst>
                      <p:childTnLst>
                        <p:set>
                          <p:cBhvr>
                            <p:cTn id="22" dur="1" fill="hold">
                              <p:stCondLst>
                                <p:cond delay="0"/>
                              </p:stCondLst>
                            </p:cTn>
                            <p:tgtEl>
                              <p:spTgt spid="158"/>
                            </p:tgtEl>
                            <p:attrNameLst>
                              <p:attrName>style.visibility</p:attrName>
                            </p:attrNameLst>
                          </p:cBhvr>
                          <p:to>
                            <p:strVal val="visible"/>
                          </p:to>
                        </p:set>
                      </p:childTnLst>
                    </p:cTn>
                  </p:par>
                  <p:par>
                    <p:cTn id="23" presetID="1" presetClass="entr" presetSubtype="0" fill="hold" nodeType="clickEffect">
                      <p:stCondLst>
                        <p:cond delay="0"/>
                      </p:stCondLst>
                      <p:childTnLst>
                        <p:set>
                          <p:cBhvr>
                            <p:cTn id="24" dur="1" fill="hold">
                              <p:stCondLst>
                                <p:cond delay="0"/>
                              </p:stCondLst>
                            </p:cTn>
                            <p:tgtEl>
                              <p:spTgt spid="159"/>
                            </p:tgtEl>
                            <p:attrNameLst>
                              <p:attrName>style.visibility</p:attrName>
                            </p:attrNameLst>
                          </p:cBhvr>
                          <p:to>
                            <p:strVal val="visible"/>
                          </p:to>
                        </p:set>
                      </p:childTnLst>
                    </p:cTn>
                  </p:par>
                  <p:par>
                    <p:cTn id="25" presetID="1" presetClass="entr" presetSubtype="0" fill="hold" nodeType="clickEffect">
                      <p:stCondLst>
                        <p:cond delay="0"/>
                      </p:stCondLst>
                      <p:childTnLst>
                        <p:set>
                          <p:cBhvr>
                            <p:cTn id="26" dur="1" fill="hold">
                              <p:stCondLst>
                                <p:cond delay="0"/>
                              </p:stCondLst>
                            </p:cTn>
                            <p:tgtEl>
                              <p:spTgt spid="160"/>
                            </p:tgtEl>
                            <p:attrNameLst>
                              <p:attrName>style.visibility</p:attrName>
                            </p:attrNameLst>
                          </p:cBhvr>
                          <p:to>
                            <p:strVal val="visible"/>
                          </p:to>
                        </p:set>
                      </p:childTnLst>
                    </p:cTn>
                  </p:par>
                </p:childTnLst>
              </p:cTn>
              <p:prevCondLst>
                <p:cond evt="onPrev" delay="0">
                  <p:tgtEl>
                    <p:sldTgt/>
                  </p:tgtEl>
                </p:cond>
              </p:prevCondLst>
              <p:nextCondLst>
                <p:cond evt="onNext" delay="0">
                  <p:tgtEl>
                    <p:sldTgt/>
                  </p:tgtEl>
                </p:cond>
              </p:nextCondLst>
            </p:seq>
          </p:childTnLst>
        </p:cTn>
      </p:par>
    </p:tnLst>
    <p:bldLst>
      <p:bldP spid="144" grpId="0"/>
      <p:bldP spid="147" grpId="0"/>
      <p:bldP spid="148" grpId="0"/>
      <p:bldP spid="149" grpId="0"/>
      <p:bldP spid="150" grpId="0"/>
      <p:bldP spid="153" grpId="0"/>
      <p:bldP spid="154" grpId="0"/>
      <p:bldP spid="155" grpId="0"/>
      <p:bldP spid="156" grpId="0"/>
      <p:bldP spid="158" grpId="0"/>
      <p:bldP spid="159" grpId="0"/>
      <p:bldP spid="1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itle"/>
          <p:cNvSpPr>
            <a:spLocks noGrp="1"/>
          </p:cNvSpPr>
          <p:nvPr>
            <p:ph type="title"/>
          </p:nvPr>
        </p:nvSpPr>
        <p:spPr>
          <a:xfrm>
            <a:off x="1257300" y="547688"/>
            <a:ext cx="15773400" cy="1988345"/>
          </a:xfrm>
        </p:spPr>
        <p:txBody>
          <a:bodyPr>
            <a:normAutofit/>
          </a:bodyPr>
          <a:lstStyle/>
          <a:p>
            <a:r>
              <a:rPr lang="en-AU" sz="4800"/>
              <a:t>There are many risks relating to AI…</a:t>
            </a:r>
          </a:p>
        </p:txBody>
      </p:sp>
      <p:sp>
        <p:nvSpPr>
          <p:cNvPr id="162" name="Card"/>
          <p:cNvSpPr/>
          <p:nvPr/>
        </p:nvSpPr>
        <p:spPr>
          <a:xfrm>
            <a:off x="1257300" y="247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63" name="Circle"/>
          <p:cNvSpPr/>
          <p:nvPr/>
        </p:nvSpPr>
        <p:spPr>
          <a:xfrm>
            <a:off x="2666475" y="273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64" name="Glyph"/>
          <p:cNvSpPr txBox="1"/>
          <p:nvPr/>
        </p:nvSpPr>
        <p:spPr>
          <a:xfrm>
            <a:off x="2666475" y="273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1</a:t>
            </a:r>
          </a:p>
        </p:txBody>
      </p:sp>
      <p:sp>
        <p:nvSpPr>
          <p:cNvPr id="165" name="TextBox"/>
          <p:cNvSpPr txBox="1"/>
          <p:nvPr/>
        </p:nvSpPr>
        <p:spPr>
          <a:xfrm>
            <a:off x="1377300" y="381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Conduct and</a:t>
            </a:r>
          </a:p>
          <a:p>
            <a:pPr algn="ctr" defTabSz="1371600"/>
            <a:r>
              <a:rPr lang="en-AU" sz="2250" b="1">
                <a:solidFill>
                  <a:srgbClr val="1B2A4A"/>
                </a:solidFill>
                <a:latin typeface="Calibri" panose="020F0502020204030204"/>
              </a:rPr>
              <a:t>fairness risk</a:t>
            </a:r>
          </a:p>
        </p:txBody>
      </p:sp>
      <p:sp>
        <p:nvSpPr>
          <p:cNvPr id="166" name="Card"/>
          <p:cNvSpPr/>
          <p:nvPr/>
        </p:nvSpPr>
        <p:spPr>
          <a:xfrm>
            <a:off x="5275650" y="247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67" name="Circle"/>
          <p:cNvSpPr/>
          <p:nvPr/>
        </p:nvSpPr>
        <p:spPr>
          <a:xfrm>
            <a:off x="6684825" y="273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68" name="Glyph"/>
          <p:cNvSpPr txBox="1"/>
          <p:nvPr/>
        </p:nvSpPr>
        <p:spPr>
          <a:xfrm>
            <a:off x="6684825" y="273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2</a:t>
            </a:r>
          </a:p>
        </p:txBody>
      </p:sp>
      <p:sp>
        <p:nvSpPr>
          <p:cNvPr id="169" name="TextBox"/>
          <p:cNvSpPr txBox="1"/>
          <p:nvPr/>
        </p:nvSpPr>
        <p:spPr>
          <a:xfrm>
            <a:off x="5395650" y="381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Model and</a:t>
            </a:r>
          </a:p>
          <a:p>
            <a:pPr algn="ctr" defTabSz="1371600"/>
            <a:r>
              <a:rPr lang="en-AU" sz="2250" b="1">
                <a:solidFill>
                  <a:srgbClr val="1B2A4A"/>
                </a:solidFill>
                <a:latin typeface="Calibri" panose="020F0502020204030204"/>
              </a:rPr>
              <a:t>performance risk</a:t>
            </a:r>
          </a:p>
        </p:txBody>
      </p:sp>
      <p:sp>
        <p:nvSpPr>
          <p:cNvPr id="170" name="Card"/>
          <p:cNvSpPr/>
          <p:nvPr/>
        </p:nvSpPr>
        <p:spPr>
          <a:xfrm>
            <a:off x="9294000" y="247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71" name="Circle"/>
          <p:cNvSpPr/>
          <p:nvPr/>
        </p:nvSpPr>
        <p:spPr>
          <a:xfrm>
            <a:off x="10703175" y="273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72" name="Glyph"/>
          <p:cNvSpPr txBox="1"/>
          <p:nvPr/>
        </p:nvSpPr>
        <p:spPr>
          <a:xfrm>
            <a:off x="10703175" y="273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3</a:t>
            </a:r>
          </a:p>
        </p:txBody>
      </p:sp>
      <p:sp>
        <p:nvSpPr>
          <p:cNvPr id="173" name="TextBox"/>
          <p:cNvSpPr txBox="1"/>
          <p:nvPr/>
        </p:nvSpPr>
        <p:spPr>
          <a:xfrm>
            <a:off x="9414000" y="381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Commercial and</a:t>
            </a:r>
          </a:p>
          <a:p>
            <a:pPr algn="ctr" defTabSz="1371600"/>
            <a:r>
              <a:rPr lang="en-AU" sz="2250" b="1">
                <a:solidFill>
                  <a:srgbClr val="1B2A4A"/>
                </a:solidFill>
                <a:latin typeface="Calibri" panose="020F0502020204030204"/>
              </a:rPr>
              <a:t>strategic risk</a:t>
            </a:r>
          </a:p>
        </p:txBody>
      </p:sp>
      <p:sp>
        <p:nvSpPr>
          <p:cNvPr id="174" name="Card"/>
          <p:cNvSpPr/>
          <p:nvPr/>
        </p:nvSpPr>
        <p:spPr>
          <a:xfrm>
            <a:off x="13312350" y="247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75" name="Circle"/>
          <p:cNvSpPr/>
          <p:nvPr/>
        </p:nvSpPr>
        <p:spPr>
          <a:xfrm>
            <a:off x="14721525" y="273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76" name="Glyph"/>
          <p:cNvSpPr txBox="1"/>
          <p:nvPr/>
        </p:nvSpPr>
        <p:spPr>
          <a:xfrm>
            <a:off x="14721525" y="273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4</a:t>
            </a:r>
          </a:p>
        </p:txBody>
      </p:sp>
      <p:sp>
        <p:nvSpPr>
          <p:cNvPr id="177" name="TextBox"/>
          <p:cNvSpPr txBox="1"/>
          <p:nvPr/>
        </p:nvSpPr>
        <p:spPr>
          <a:xfrm>
            <a:off x="13432350" y="381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Data risk</a:t>
            </a:r>
          </a:p>
        </p:txBody>
      </p:sp>
      <p:sp>
        <p:nvSpPr>
          <p:cNvPr id="178" name="Card"/>
          <p:cNvSpPr/>
          <p:nvPr/>
        </p:nvSpPr>
        <p:spPr>
          <a:xfrm>
            <a:off x="1257300" y="562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79" name="Circle"/>
          <p:cNvSpPr/>
          <p:nvPr/>
        </p:nvSpPr>
        <p:spPr>
          <a:xfrm>
            <a:off x="2666475" y="588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80" name="Glyph"/>
          <p:cNvSpPr txBox="1"/>
          <p:nvPr/>
        </p:nvSpPr>
        <p:spPr>
          <a:xfrm>
            <a:off x="2666475" y="588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5</a:t>
            </a:r>
          </a:p>
        </p:txBody>
      </p:sp>
      <p:sp>
        <p:nvSpPr>
          <p:cNvPr id="181" name="TextBox"/>
          <p:cNvSpPr txBox="1"/>
          <p:nvPr/>
        </p:nvSpPr>
        <p:spPr>
          <a:xfrm>
            <a:off x="1377300" y="696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Cyber and</a:t>
            </a:r>
          </a:p>
          <a:p>
            <a:pPr algn="ctr" defTabSz="1371600"/>
            <a:r>
              <a:rPr lang="en-AU" sz="2250" b="1">
                <a:solidFill>
                  <a:srgbClr val="1B2A4A"/>
                </a:solidFill>
                <a:latin typeface="Calibri" panose="020F0502020204030204"/>
              </a:rPr>
              <a:t>security risk</a:t>
            </a:r>
          </a:p>
        </p:txBody>
      </p:sp>
      <p:sp>
        <p:nvSpPr>
          <p:cNvPr id="182" name="Card"/>
          <p:cNvSpPr/>
          <p:nvPr/>
        </p:nvSpPr>
        <p:spPr>
          <a:xfrm>
            <a:off x="5275650" y="562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83" name="Circle"/>
          <p:cNvSpPr/>
          <p:nvPr/>
        </p:nvSpPr>
        <p:spPr>
          <a:xfrm>
            <a:off x="6684825" y="588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84" name="Glyph"/>
          <p:cNvSpPr txBox="1"/>
          <p:nvPr/>
        </p:nvSpPr>
        <p:spPr>
          <a:xfrm>
            <a:off x="6684825" y="588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6</a:t>
            </a:r>
          </a:p>
        </p:txBody>
      </p:sp>
      <p:sp>
        <p:nvSpPr>
          <p:cNvPr id="185" name="TextBox"/>
          <p:cNvSpPr txBox="1"/>
          <p:nvPr/>
        </p:nvSpPr>
        <p:spPr>
          <a:xfrm>
            <a:off x="5395650" y="696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Regulatory and</a:t>
            </a:r>
          </a:p>
          <a:p>
            <a:pPr algn="ctr" defTabSz="1371600"/>
            <a:r>
              <a:rPr lang="en-AU" sz="2250" b="1">
                <a:solidFill>
                  <a:srgbClr val="1B2A4A"/>
                </a:solidFill>
                <a:latin typeface="Calibri" panose="020F0502020204030204"/>
              </a:rPr>
              <a:t>compliance risk</a:t>
            </a:r>
          </a:p>
        </p:txBody>
      </p:sp>
      <p:sp>
        <p:nvSpPr>
          <p:cNvPr id="186" name="Card"/>
          <p:cNvSpPr/>
          <p:nvPr/>
        </p:nvSpPr>
        <p:spPr>
          <a:xfrm>
            <a:off x="9294000" y="562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87" name="Circle"/>
          <p:cNvSpPr/>
          <p:nvPr/>
        </p:nvSpPr>
        <p:spPr>
          <a:xfrm>
            <a:off x="10703175" y="588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88" name="Glyph"/>
          <p:cNvSpPr txBox="1"/>
          <p:nvPr/>
        </p:nvSpPr>
        <p:spPr>
          <a:xfrm>
            <a:off x="10703175" y="588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7</a:t>
            </a:r>
          </a:p>
        </p:txBody>
      </p:sp>
      <p:sp>
        <p:nvSpPr>
          <p:cNvPr id="189" name="TextBox"/>
          <p:cNvSpPr txBox="1"/>
          <p:nvPr/>
        </p:nvSpPr>
        <p:spPr>
          <a:xfrm>
            <a:off x="9414000" y="696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Third-party and</a:t>
            </a:r>
          </a:p>
          <a:p>
            <a:pPr algn="ctr" defTabSz="1371600"/>
            <a:r>
              <a:rPr lang="en-AU" sz="2250" b="1">
                <a:solidFill>
                  <a:srgbClr val="1B2A4A"/>
                </a:solidFill>
                <a:latin typeface="Calibri" panose="020F0502020204030204"/>
              </a:rPr>
              <a:t>vendor risk</a:t>
            </a:r>
          </a:p>
        </p:txBody>
      </p:sp>
      <p:sp>
        <p:nvSpPr>
          <p:cNvPr id="190" name="Card"/>
          <p:cNvSpPr/>
          <p:nvPr/>
        </p:nvSpPr>
        <p:spPr>
          <a:xfrm>
            <a:off x="13312350" y="5625000"/>
            <a:ext cx="3718350" cy="2850000"/>
          </a:xfrm>
          <a:prstGeom prst="roundRect">
            <a:avLst>
              <a:gd name="adj" fmla="val 6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91" name="Circle"/>
          <p:cNvSpPr/>
          <p:nvPr/>
        </p:nvSpPr>
        <p:spPr>
          <a:xfrm>
            <a:off x="14721525" y="5880000"/>
            <a:ext cx="900000" cy="90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92" name="Glyph"/>
          <p:cNvSpPr txBox="1"/>
          <p:nvPr/>
        </p:nvSpPr>
        <p:spPr>
          <a:xfrm>
            <a:off x="14721525" y="5880000"/>
            <a:ext cx="900000" cy="90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8</a:t>
            </a:r>
          </a:p>
        </p:txBody>
      </p:sp>
      <p:sp>
        <p:nvSpPr>
          <p:cNvPr id="193" name="TextBox"/>
          <p:cNvSpPr txBox="1"/>
          <p:nvPr/>
        </p:nvSpPr>
        <p:spPr>
          <a:xfrm>
            <a:off x="13432350" y="6960000"/>
            <a:ext cx="3478350" cy="1500000"/>
          </a:xfrm>
          <a:prstGeom prst="rect">
            <a:avLst/>
          </a:prstGeom>
          <a:noFill/>
        </p:spPr>
        <p:txBody>
          <a:bodyPr wrap="square" lIns="0" tIns="0" rIns="0" bIns="0" anchor="t"/>
          <a:lstStyle/>
          <a:p>
            <a:pPr algn="ctr" defTabSz="1371600"/>
            <a:r>
              <a:rPr lang="en-AU" sz="2250" b="1">
                <a:solidFill>
                  <a:srgbClr val="1B2A4A"/>
                </a:solidFill>
                <a:latin typeface="Calibri" panose="020F0502020204030204"/>
              </a:rPr>
              <a:t>Operational risk</a:t>
            </a:r>
          </a:p>
        </p:txBody>
      </p:sp>
      <p:sp>
        <p:nvSpPr>
          <p:cNvPr id="194" name="Card"/>
          <p:cNvSpPr/>
          <p:nvPr/>
        </p:nvSpPr>
        <p:spPr>
          <a:xfrm>
            <a:off x="1257300" y="8850000"/>
            <a:ext cx="15773400" cy="750000"/>
          </a:xfrm>
          <a:prstGeom prst="roundRect">
            <a:avLst>
              <a:gd name="adj" fmla="val 6000"/>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195" name="TextBox"/>
          <p:cNvSpPr txBox="1"/>
          <p:nvPr/>
        </p:nvSpPr>
        <p:spPr>
          <a:xfrm>
            <a:off x="1257300" y="8850000"/>
            <a:ext cx="15773400" cy="750000"/>
          </a:xfrm>
          <a:prstGeom prst="rect">
            <a:avLst/>
          </a:prstGeom>
          <a:noFill/>
        </p:spPr>
        <p:txBody>
          <a:bodyPr wrap="square" lIns="0" tIns="0" rIns="0" bIns="0" anchor="ctr"/>
          <a:lstStyle/>
          <a:p>
            <a:pPr algn="ctr" defTabSz="1371600"/>
            <a:r>
              <a:rPr lang="en-AU" sz="3600" b="1">
                <a:solidFill>
                  <a:srgbClr val="FF0000"/>
                </a:solidFill>
                <a:latin typeface="Calibri" panose="020F0502020204030204"/>
              </a:rPr>
              <a:t>But they are not new risks!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5">
                                            <p:txEl>
                                              <p:pRg st="0" end="0"/>
                                            </p:txEl>
                                          </p:spTgt>
                                        </p:tgtEl>
                                        <p:attrNameLst>
                                          <p:attrName>style.visibility</p:attrName>
                                        </p:attrNameLst>
                                      </p:cBhvr>
                                      <p:to>
                                        <p:strVal val="visible"/>
                                      </p:to>
                                    </p:set>
                                    <p:animEffect transition="in" filter="fade">
                                      <p:cBhvr>
                                        <p:cTn id="7" dur="1000"/>
                                        <p:tgtEl>
                                          <p:spTgt spid="195">
                                            <p:txEl>
                                              <p:pRg st="0" end="0"/>
                                            </p:txEl>
                                          </p:spTgt>
                                        </p:tgtEl>
                                      </p:cBhvr>
                                    </p:animEffect>
                                    <p:anim calcmode="lin" valueType="num">
                                      <p:cBhvr>
                                        <p:cTn id="8" dur="1000" fill="hold"/>
                                        <p:tgtEl>
                                          <p:spTgt spid="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itle"/>
          <p:cNvSpPr>
            <a:spLocks noGrp="1"/>
          </p:cNvSpPr>
          <p:nvPr>
            <p:ph type="title"/>
          </p:nvPr>
        </p:nvSpPr>
        <p:spPr>
          <a:xfrm>
            <a:off x="1257300" y="547688"/>
            <a:ext cx="15773400" cy="1350000"/>
          </a:xfrm>
        </p:spPr>
        <p:txBody>
          <a:bodyPr>
            <a:normAutofit/>
          </a:bodyPr>
          <a:lstStyle/>
          <a:p>
            <a:r>
              <a:rPr lang="en-AU" sz="4200"/>
              <a:t>The current situation — mainstream financial services</a:t>
            </a:r>
          </a:p>
        </p:txBody>
      </p:sp>
      <p:sp>
        <p:nvSpPr>
          <p:cNvPr id="197" name="Card"/>
          <p:cNvSpPr/>
          <p:nvPr/>
        </p:nvSpPr>
        <p:spPr>
          <a:xfrm>
            <a:off x="1257300" y="2325000"/>
            <a:ext cx="7706700" cy="349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98" name="Circle"/>
          <p:cNvSpPr/>
          <p:nvPr/>
        </p:nvSpPr>
        <p:spPr>
          <a:xfrm>
            <a:off x="1647300" y="2745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199" name="TextBox"/>
          <p:cNvSpPr txBox="1"/>
          <p:nvPr/>
        </p:nvSpPr>
        <p:spPr>
          <a:xfrm>
            <a:off x="1647300" y="2985000"/>
            <a:ext cx="6926700" cy="720000"/>
          </a:xfrm>
          <a:prstGeom prst="rect">
            <a:avLst/>
          </a:prstGeom>
          <a:noFill/>
        </p:spPr>
        <p:txBody>
          <a:bodyPr wrap="square" lIns="0" tIns="0" rIns="0" bIns="0" anchor="t"/>
          <a:lstStyle/>
          <a:p>
            <a:pPr defTabSz="1371600"/>
            <a:r>
              <a:rPr lang="en-AU" sz="2700" b="1">
                <a:solidFill>
                  <a:srgbClr val="3C69FF"/>
                </a:solidFill>
                <a:latin typeface="Calibri" panose="020F0502020204030204"/>
              </a:rPr>
              <a:t>Low-risk use cases to date</a:t>
            </a:r>
          </a:p>
        </p:txBody>
      </p:sp>
      <p:sp>
        <p:nvSpPr>
          <p:cNvPr id="200" name="TextBox"/>
          <p:cNvSpPr txBox="1"/>
          <p:nvPr/>
        </p:nvSpPr>
        <p:spPr>
          <a:xfrm>
            <a:off x="1647300" y="3825000"/>
            <a:ext cx="6926700" cy="1725000"/>
          </a:xfrm>
          <a:prstGeom prst="rect">
            <a:avLst/>
          </a:prstGeom>
          <a:noFill/>
        </p:spPr>
        <p:txBody>
          <a:bodyPr wrap="square" lIns="0" tIns="0" rIns="0" bIns="0" anchor="t"/>
          <a:lstStyle/>
          <a:p>
            <a:pPr defTabSz="1371600"/>
            <a:r>
              <a:rPr lang="en-AU" sz="2250">
                <a:solidFill>
                  <a:srgbClr val="1B2A4A"/>
                </a:solidFill>
                <a:latin typeface="Calibri" panose="020F0502020204030204"/>
              </a:rPr>
              <a:t>AI deployment in financial services has so far focused on internal efficiency, copilot tools and decisioning support — relatively contained risk profiles.</a:t>
            </a:r>
          </a:p>
        </p:txBody>
      </p:sp>
      <p:sp>
        <p:nvSpPr>
          <p:cNvPr id="201" name="Card"/>
          <p:cNvSpPr/>
          <p:nvPr/>
        </p:nvSpPr>
        <p:spPr>
          <a:xfrm>
            <a:off x="9324000" y="2325000"/>
            <a:ext cx="7706700" cy="349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02" name="Circle"/>
          <p:cNvSpPr/>
          <p:nvPr/>
        </p:nvSpPr>
        <p:spPr>
          <a:xfrm>
            <a:off x="9714000" y="2745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03" name="TextBox"/>
          <p:cNvSpPr txBox="1"/>
          <p:nvPr/>
        </p:nvSpPr>
        <p:spPr>
          <a:xfrm>
            <a:off x="9714000" y="2985000"/>
            <a:ext cx="6926700" cy="720000"/>
          </a:xfrm>
          <a:prstGeom prst="rect">
            <a:avLst/>
          </a:prstGeom>
          <a:noFill/>
        </p:spPr>
        <p:txBody>
          <a:bodyPr wrap="square" lIns="0" tIns="0" rIns="0" bIns="0" anchor="t"/>
          <a:lstStyle/>
          <a:p>
            <a:pPr defTabSz="1371600"/>
            <a:r>
              <a:rPr lang="en-AU" sz="2700" b="1">
                <a:solidFill>
                  <a:srgbClr val="3C69FF"/>
                </a:solidFill>
                <a:latin typeface="Calibri" panose="020F0502020204030204"/>
              </a:rPr>
              <a:t>Huge variability in AI strategy</a:t>
            </a:r>
          </a:p>
        </p:txBody>
      </p:sp>
      <p:sp>
        <p:nvSpPr>
          <p:cNvPr id="204" name="TextBox"/>
          <p:cNvSpPr txBox="1"/>
          <p:nvPr/>
        </p:nvSpPr>
        <p:spPr>
          <a:xfrm>
            <a:off x="9714000" y="3825000"/>
            <a:ext cx="6926700" cy="1725000"/>
          </a:xfrm>
          <a:prstGeom prst="rect">
            <a:avLst/>
          </a:prstGeom>
          <a:noFill/>
        </p:spPr>
        <p:txBody>
          <a:bodyPr wrap="square" lIns="0" tIns="0" rIns="0" bIns="0" anchor="t"/>
          <a:lstStyle/>
          <a:p>
            <a:pPr defTabSz="1371600"/>
            <a:r>
              <a:rPr lang="en-AU" sz="2250">
                <a:solidFill>
                  <a:srgbClr val="1B2A4A"/>
                </a:solidFill>
                <a:latin typeface="Calibri" panose="020F0502020204030204"/>
              </a:rPr>
              <a:t>From simple copilot rollout to customer-facing automated decision-making — governance must be fit for purpose at every point on that spectrum.</a:t>
            </a:r>
          </a:p>
        </p:txBody>
      </p:sp>
      <p:sp>
        <p:nvSpPr>
          <p:cNvPr id="205" name="Card"/>
          <p:cNvSpPr/>
          <p:nvPr/>
        </p:nvSpPr>
        <p:spPr>
          <a:xfrm>
            <a:off x="1257300" y="6180000"/>
            <a:ext cx="7706700" cy="349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06" name="Circle"/>
          <p:cNvSpPr/>
          <p:nvPr/>
        </p:nvSpPr>
        <p:spPr>
          <a:xfrm>
            <a:off x="1647300" y="6600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07" name="TextBox"/>
          <p:cNvSpPr txBox="1"/>
          <p:nvPr/>
        </p:nvSpPr>
        <p:spPr>
          <a:xfrm>
            <a:off x="1647300" y="6840000"/>
            <a:ext cx="6926700" cy="720000"/>
          </a:xfrm>
          <a:prstGeom prst="rect">
            <a:avLst/>
          </a:prstGeom>
          <a:noFill/>
        </p:spPr>
        <p:txBody>
          <a:bodyPr wrap="square" lIns="0" tIns="0" rIns="0" bIns="0" anchor="t"/>
          <a:lstStyle/>
          <a:p>
            <a:pPr defTabSz="1371600"/>
            <a:r>
              <a:rPr lang="en-AU" sz="2700" b="1">
                <a:solidFill>
                  <a:srgbClr val="3C69FF"/>
                </a:solidFill>
                <a:latin typeface="Calibri" panose="020F0502020204030204"/>
              </a:rPr>
              <a:t>Exponential pace of change</a:t>
            </a:r>
          </a:p>
        </p:txBody>
      </p:sp>
      <p:sp>
        <p:nvSpPr>
          <p:cNvPr id="208" name="TextBox"/>
          <p:cNvSpPr txBox="1"/>
          <p:nvPr/>
        </p:nvSpPr>
        <p:spPr>
          <a:xfrm>
            <a:off x="1647300" y="7680000"/>
            <a:ext cx="6926700" cy="1725000"/>
          </a:xfrm>
          <a:prstGeom prst="rect">
            <a:avLst/>
          </a:prstGeom>
          <a:noFill/>
        </p:spPr>
        <p:txBody>
          <a:bodyPr wrap="square" lIns="0" tIns="0" rIns="0" bIns="0" anchor="t"/>
          <a:lstStyle/>
          <a:p>
            <a:pPr defTabSz="1371600"/>
            <a:r>
              <a:rPr lang="en-AU" sz="2250">
                <a:solidFill>
                  <a:srgbClr val="1B2A4A"/>
                </a:solidFill>
                <a:latin typeface="Calibri" panose="020F0502020204030204"/>
              </a:rPr>
              <a:t>The pace is not linear. Most scientists did not predict how rapidly AI capabilities would advance — and agents change everything.</a:t>
            </a:r>
          </a:p>
        </p:txBody>
      </p:sp>
      <p:sp>
        <p:nvSpPr>
          <p:cNvPr id="209" name="Card"/>
          <p:cNvSpPr/>
          <p:nvPr/>
        </p:nvSpPr>
        <p:spPr>
          <a:xfrm>
            <a:off x="9324000" y="6180000"/>
            <a:ext cx="7706700" cy="349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10" name="Circle"/>
          <p:cNvSpPr/>
          <p:nvPr/>
        </p:nvSpPr>
        <p:spPr>
          <a:xfrm>
            <a:off x="9714000" y="6600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11" name="TextBox"/>
          <p:cNvSpPr txBox="1"/>
          <p:nvPr/>
        </p:nvSpPr>
        <p:spPr>
          <a:xfrm>
            <a:off x="9714000" y="6840000"/>
            <a:ext cx="6926700" cy="720000"/>
          </a:xfrm>
          <a:prstGeom prst="rect">
            <a:avLst/>
          </a:prstGeom>
          <a:noFill/>
        </p:spPr>
        <p:txBody>
          <a:bodyPr wrap="square" lIns="0" tIns="0" rIns="0" bIns="0" anchor="t"/>
          <a:lstStyle/>
          <a:p>
            <a:pPr defTabSz="1371600"/>
            <a:r>
              <a:rPr lang="en-AU" sz="2700" b="1">
                <a:solidFill>
                  <a:srgbClr val="3C69FF"/>
                </a:solidFill>
                <a:latin typeface="Calibri" panose="020F0502020204030204"/>
              </a:rPr>
              <a:t>The biggest risk is doing too little</a:t>
            </a:r>
          </a:p>
        </p:txBody>
      </p:sp>
      <p:sp>
        <p:nvSpPr>
          <p:cNvPr id="212" name="TextBox"/>
          <p:cNvSpPr txBox="1"/>
          <p:nvPr/>
        </p:nvSpPr>
        <p:spPr>
          <a:xfrm>
            <a:off x="9714000" y="7680000"/>
            <a:ext cx="6926700" cy="1725000"/>
          </a:xfrm>
          <a:prstGeom prst="rect">
            <a:avLst/>
          </a:prstGeom>
          <a:noFill/>
        </p:spPr>
        <p:txBody>
          <a:bodyPr wrap="square" lIns="0" tIns="0" rIns="0" bIns="0" anchor="t"/>
          <a:lstStyle/>
          <a:p>
            <a:pPr defTabSz="1371600"/>
            <a:r>
              <a:rPr lang="en-AU" sz="2250">
                <a:solidFill>
                  <a:srgbClr val="1B2A4A"/>
                </a:solidFill>
                <a:latin typeface="Calibri" panose="020F0502020204030204"/>
              </a:rPr>
              <a:t>Failing to embrace AI may put businesses at a strategic disadvantage. The challenge is governing it well, not avoiding it.</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199"/>
                            </p:tgtEl>
                            <p:attrNameLst>
                              <p:attrName>style.visibility</p:attrName>
                            </p:attrNameLst>
                          </p:cBhvr>
                          <p:to>
                            <p:strVal val="visible"/>
                          </p:to>
                        </p:set>
                      </p:childTnLst>
                    </p:cTn>
                  </p:par>
                  <p:par>
                    <p:cTn id="5" presetID="1"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childTnLst>
                    </p:cTn>
                  </p:par>
                  <p:par>
                    <p:cTn id="7" presetID="1" presetClass="entr" presetSubtype="0" fill="hold" nodeType="clickEffect">
                      <p:stCondLst>
                        <p:cond delay="0"/>
                      </p:stCondLst>
                      <p:childTnLst>
                        <p:set>
                          <p:cBhvr>
                            <p:cTn id="8" dur="1" fill="hold">
                              <p:stCondLst>
                                <p:cond delay="0"/>
                              </p:stCondLst>
                            </p:cTn>
                            <p:tgtEl>
                              <p:spTgt spid="203"/>
                            </p:tgtEl>
                            <p:attrNameLst>
                              <p:attrName>style.visibility</p:attrName>
                            </p:attrNameLst>
                          </p:cBhvr>
                          <p:to>
                            <p:strVal val="visible"/>
                          </p:to>
                        </p:set>
                      </p:childTnLst>
                    </p:cTn>
                  </p:par>
                  <p:par>
                    <p:cTn id="9" presetID="1" presetClass="entr" presetSubtype="0" fill="hold" nodeType="clickEffect">
                      <p:stCondLst>
                        <p:cond delay="0"/>
                      </p:stCondLst>
                      <p:childTnLst>
                        <p:set>
                          <p:cBhvr>
                            <p:cTn id="10" dur="1" fill="hold">
                              <p:stCondLst>
                                <p:cond delay="0"/>
                              </p:stCondLst>
                            </p:cTn>
                            <p:tgtEl>
                              <p:spTgt spid="204"/>
                            </p:tgtEl>
                            <p:attrNameLst>
                              <p:attrName>style.visibility</p:attrName>
                            </p:attrNameLst>
                          </p:cBhvr>
                          <p:to>
                            <p:strVal val="visible"/>
                          </p:to>
                        </p:set>
                      </p:childTnLst>
                    </p:cTn>
                  </p:par>
                  <p:par>
                    <p:cTn id="11" presetID="1" presetClass="entr" presetSubtype="0" fill="hold" nodeType="clickEffect">
                      <p:stCondLst>
                        <p:cond delay="0"/>
                      </p:stCondLst>
                      <p:childTnLst>
                        <p:set>
                          <p:cBhvr>
                            <p:cTn id="12" dur="1" fill="hold">
                              <p:stCondLst>
                                <p:cond delay="0"/>
                              </p:stCondLst>
                            </p:cTn>
                            <p:tgtEl>
                              <p:spTgt spid="207"/>
                            </p:tgtEl>
                            <p:attrNameLst>
                              <p:attrName>style.visibility</p:attrName>
                            </p:attrNameLst>
                          </p:cBhvr>
                          <p:to>
                            <p:strVal val="visible"/>
                          </p:to>
                        </p:set>
                      </p:childTnLst>
                    </p:cTn>
                  </p:par>
                  <p:par>
                    <p:cTn id="13" presetID="1" presetClass="entr" presetSubtype="0" fill="hold" nodeType="clickEffect">
                      <p:stCondLst>
                        <p:cond delay="0"/>
                      </p:stCondLst>
                      <p:childTnLst>
                        <p:set>
                          <p:cBhvr>
                            <p:cTn id="14" dur="1" fill="hold">
                              <p:stCondLst>
                                <p:cond delay="0"/>
                              </p:stCondLst>
                            </p:cTn>
                            <p:tgtEl>
                              <p:spTgt spid="208"/>
                            </p:tgtEl>
                            <p:attrNameLst>
                              <p:attrName>style.visibility</p:attrName>
                            </p:attrNameLst>
                          </p:cBhvr>
                          <p:to>
                            <p:strVal val="visible"/>
                          </p:to>
                        </p:set>
                      </p:childTnLst>
                    </p:cTn>
                  </p:par>
                  <p:par>
                    <p:cTn id="15" presetID="1" presetClass="entr" presetSubtype="0" fill="hold" nodeType="clickEffect">
                      <p:stCondLst>
                        <p:cond delay="0"/>
                      </p:stCondLst>
                      <p:childTnLst>
                        <p:set>
                          <p:cBhvr>
                            <p:cTn id="16" dur="1" fill="hold">
                              <p:stCondLst>
                                <p:cond delay="0"/>
                              </p:stCondLst>
                            </p:cTn>
                            <p:tgtEl>
                              <p:spTgt spid="211"/>
                            </p:tgtEl>
                            <p:attrNameLst>
                              <p:attrName>style.visibility</p:attrName>
                            </p:attrNameLst>
                          </p:cBhvr>
                          <p:to>
                            <p:strVal val="visible"/>
                          </p:to>
                        </p:set>
                      </p:childTnLst>
                    </p:cTn>
                  </p:par>
                  <p:par>
                    <p:cTn id="17" presetID="1" presetClass="entr" presetSubtype="0" fill="hold" nodeType="clickEffect">
                      <p:stCondLst>
                        <p:cond delay="0"/>
                      </p:stCondLst>
                      <p:childTnLst>
                        <p:set>
                          <p:cBhvr>
                            <p:cTn id="18" dur="1" fill="hold">
                              <p:stCondLst>
                                <p:cond delay="0"/>
                              </p:stCondLst>
                            </p:cTn>
                            <p:tgtEl>
                              <p:spTgt spid="212"/>
                            </p:tgtEl>
                            <p:attrNameLst>
                              <p:attrName>style.visibility</p:attrName>
                            </p:attrNameLst>
                          </p:cBhvr>
                          <p:to>
                            <p:strVal val="visible"/>
                          </p:to>
                        </p:set>
                      </p:childTnLst>
                    </p:cTn>
                  </p:par>
                </p:childTnLst>
              </p:cTn>
              <p:prevCondLst>
                <p:cond evt="onPrev" delay="0">
                  <p:tgtEl>
                    <p:sldTgt/>
                  </p:tgtEl>
                </p:cond>
              </p:prevCondLst>
              <p:nextCondLst>
                <p:cond evt="onNext" delay="0">
                  <p:tgtEl>
                    <p:sldTgt/>
                  </p:tgtEl>
                </p:cond>
              </p:nextCondLst>
            </p:seq>
          </p:childTnLst>
        </p:cTn>
      </p:par>
    </p:tnLst>
    <p:bldLst>
      <p:bldP spid="199" grpId="0"/>
      <p:bldP spid="200" grpId="0"/>
      <p:bldP spid="203" grpId="0"/>
      <p:bldP spid="204" grpId="0"/>
      <p:bldP spid="207" grpId="0"/>
      <p:bldP spid="208" grpId="0"/>
      <p:bldP spid="211" grpId="0"/>
      <p:bldP spid="2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Title"/>
          <p:cNvSpPr>
            <a:spLocks noGrp="1"/>
          </p:cNvSpPr>
          <p:nvPr>
            <p:ph type="title"/>
          </p:nvPr>
        </p:nvSpPr>
        <p:spPr>
          <a:xfrm>
            <a:off x="1257300" y="547688"/>
            <a:ext cx="15773400" cy="1988345"/>
          </a:xfrm>
        </p:spPr>
        <p:txBody>
          <a:bodyPr>
            <a:normAutofit/>
          </a:bodyPr>
          <a:lstStyle/>
          <a:p>
            <a:r>
              <a:rPr lang="en-AU" sz="4800"/>
              <a:t>But it’s going to get a lot harder</a:t>
            </a:r>
          </a:p>
        </p:txBody>
      </p:sp>
      <p:sp>
        <p:nvSpPr>
          <p:cNvPr id="214" name="Card"/>
          <p:cNvSpPr/>
          <p:nvPr/>
        </p:nvSpPr>
        <p:spPr>
          <a:xfrm>
            <a:off x="1257300" y="2475001"/>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15" name="Circle"/>
          <p:cNvSpPr/>
          <p:nvPr/>
        </p:nvSpPr>
        <p:spPr>
          <a:xfrm>
            <a:off x="1587300" y="2889999"/>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16" name="Glyph"/>
          <p:cNvSpPr txBox="1"/>
          <p:nvPr/>
        </p:nvSpPr>
        <p:spPr>
          <a:xfrm>
            <a:off x="1587300" y="2889999"/>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17" name="TextBox"/>
          <p:cNvSpPr txBox="1"/>
          <p:nvPr/>
        </p:nvSpPr>
        <p:spPr>
          <a:xfrm>
            <a:off x="3267300" y="2475001"/>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Agents are difficult to govern</a:t>
            </a:r>
          </a:p>
        </p:txBody>
      </p:sp>
      <p:sp>
        <p:nvSpPr>
          <p:cNvPr id="218" name="Card"/>
          <p:cNvSpPr/>
          <p:nvPr/>
        </p:nvSpPr>
        <p:spPr>
          <a:xfrm>
            <a:off x="9309000" y="2475001"/>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19" name="Circle"/>
          <p:cNvSpPr/>
          <p:nvPr/>
        </p:nvSpPr>
        <p:spPr>
          <a:xfrm>
            <a:off x="9639000" y="2889999"/>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20" name="Glyph"/>
          <p:cNvSpPr txBox="1"/>
          <p:nvPr/>
        </p:nvSpPr>
        <p:spPr>
          <a:xfrm>
            <a:off x="9639000" y="2889999"/>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21" name="TextBox"/>
          <p:cNvSpPr txBox="1"/>
          <p:nvPr/>
        </p:nvSpPr>
        <p:spPr>
          <a:xfrm>
            <a:off x="11319000" y="2475001"/>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Skills needed are rapidly evolving</a:t>
            </a:r>
          </a:p>
        </p:txBody>
      </p:sp>
      <p:sp>
        <p:nvSpPr>
          <p:cNvPr id="222" name="Card"/>
          <p:cNvSpPr/>
          <p:nvPr/>
        </p:nvSpPr>
        <p:spPr>
          <a:xfrm>
            <a:off x="1257300" y="4985000"/>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23" name="Circle"/>
          <p:cNvSpPr/>
          <p:nvPr/>
        </p:nvSpPr>
        <p:spPr>
          <a:xfrm>
            <a:off x="1587300" y="5399999"/>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24" name="Glyph"/>
          <p:cNvSpPr txBox="1"/>
          <p:nvPr/>
        </p:nvSpPr>
        <p:spPr>
          <a:xfrm>
            <a:off x="1587300" y="5399999"/>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25" name="TextBox"/>
          <p:cNvSpPr txBox="1"/>
          <p:nvPr/>
        </p:nvSpPr>
        <p:spPr>
          <a:xfrm>
            <a:off x="3267300" y="4985000"/>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Output increasingly hard to interrogate</a:t>
            </a:r>
          </a:p>
        </p:txBody>
      </p:sp>
      <p:sp>
        <p:nvSpPr>
          <p:cNvPr id="226" name="Card"/>
          <p:cNvSpPr/>
          <p:nvPr/>
        </p:nvSpPr>
        <p:spPr>
          <a:xfrm>
            <a:off x="9309000" y="4985000"/>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27" name="Circle"/>
          <p:cNvSpPr/>
          <p:nvPr/>
        </p:nvSpPr>
        <p:spPr>
          <a:xfrm>
            <a:off x="9639000" y="5399999"/>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28" name="Glyph"/>
          <p:cNvSpPr txBox="1"/>
          <p:nvPr/>
        </p:nvSpPr>
        <p:spPr>
          <a:xfrm>
            <a:off x="9639000" y="5399999"/>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29" name="TextBox"/>
          <p:cNvSpPr txBox="1"/>
          <p:nvPr/>
        </p:nvSpPr>
        <p:spPr>
          <a:xfrm>
            <a:off x="11319000" y="4985000"/>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The people building it may not understand it</a:t>
            </a:r>
          </a:p>
        </p:txBody>
      </p:sp>
      <p:sp>
        <p:nvSpPr>
          <p:cNvPr id="230" name="Card"/>
          <p:cNvSpPr/>
          <p:nvPr/>
        </p:nvSpPr>
        <p:spPr>
          <a:xfrm>
            <a:off x="1257300" y="7495000"/>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31" name="Circle"/>
          <p:cNvSpPr/>
          <p:nvPr/>
        </p:nvSpPr>
        <p:spPr>
          <a:xfrm>
            <a:off x="1587300" y="7909998"/>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32" name="Glyph"/>
          <p:cNvSpPr txBox="1"/>
          <p:nvPr/>
        </p:nvSpPr>
        <p:spPr>
          <a:xfrm>
            <a:off x="1587300" y="7909998"/>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33" name="TextBox"/>
          <p:cNvSpPr txBox="1"/>
          <p:nvPr/>
        </p:nvSpPr>
        <p:spPr>
          <a:xfrm>
            <a:off x="3267300" y="7495000"/>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Governance rarely keeps pace with deployment</a:t>
            </a:r>
          </a:p>
        </p:txBody>
      </p:sp>
      <p:sp>
        <p:nvSpPr>
          <p:cNvPr id="234" name="Card"/>
          <p:cNvSpPr/>
          <p:nvPr/>
        </p:nvSpPr>
        <p:spPr>
          <a:xfrm>
            <a:off x="9309000" y="7495000"/>
            <a:ext cx="7721700" cy="2180000"/>
          </a:xfrm>
          <a:prstGeom prst="roundRect">
            <a:avLst>
              <a:gd name="adj" fmla="val 7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35" name="Circle"/>
          <p:cNvSpPr/>
          <p:nvPr/>
        </p:nvSpPr>
        <p:spPr>
          <a:xfrm>
            <a:off x="9639000" y="7909998"/>
            <a:ext cx="1350000" cy="1350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236" name="Glyph"/>
          <p:cNvSpPr txBox="1"/>
          <p:nvPr/>
        </p:nvSpPr>
        <p:spPr>
          <a:xfrm>
            <a:off x="9639000" y="7909998"/>
            <a:ext cx="1350000" cy="1350000"/>
          </a:xfrm>
          <a:prstGeom prst="rect">
            <a:avLst/>
          </a:prstGeom>
          <a:noFill/>
        </p:spPr>
        <p:txBody>
          <a:bodyPr wrap="square" lIns="0" tIns="0" rIns="0" bIns="0" anchor="ctr"/>
          <a:lstStyle/>
          <a:p>
            <a:pPr algn="ctr" defTabSz="1371600"/>
            <a:r>
              <a:rPr lang="en-AU" sz="3900" b="1">
                <a:solidFill>
                  <a:srgbClr val="FFFFFF"/>
                </a:solidFill>
                <a:latin typeface="Calibri" panose="020F0502020204030204"/>
              </a:rPr>
              <a:t>⚠</a:t>
            </a:r>
          </a:p>
        </p:txBody>
      </p:sp>
      <p:sp>
        <p:nvSpPr>
          <p:cNvPr id="237" name="TextBox"/>
          <p:cNvSpPr txBox="1"/>
          <p:nvPr/>
        </p:nvSpPr>
        <p:spPr>
          <a:xfrm>
            <a:off x="11319000" y="7495000"/>
            <a:ext cx="5411700" cy="2180000"/>
          </a:xfrm>
          <a:prstGeom prst="rect">
            <a:avLst/>
          </a:prstGeom>
          <a:noFill/>
        </p:spPr>
        <p:txBody>
          <a:bodyPr wrap="square" lIns="0" tIns="0" rIns="0" bIns="0" anchor="ctr"/>
          <a:lstStyle/>
          <a:p>
            <a:pPr defTabSz="1371600"/>
            <a:r>
              <a:rPr lang="en-AU" sz="2550" b="1">
                <a:solidFill>
                  <a:srgbClr val="1B2A4A"/>
                </a:solidFill>
                <a:latin typeface="Calibri" panose="020F0502020204030204"/>
              </a:rPr>
              <a:t>Concentration risk with single AI providers</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216"/>
                            </p:tgtEl>
                            <p:attrNameLst>
                              <p:attrName>style.visibility</p:attrName>
                            </p:attrNameLst>
                          </p:cBhvr>
                          <p:to>
                            <p:strVal val="visible"/>
                          </p:to>
                        </p:set>
                      </p:childTnLst>
                    </p:cTn>
                  </p:par>
                  <p:par>
                    <p:cTn id="5" presetID="1" presetClass="entr" presetSubtype="0" fill="hold" nodeType="clickEffect">
                      <p:stCondLst>
                        <p:cond delay="0"/>
                      </p:stCondLst>
                      <p:childTnLst>
                        <p:par>
                          <p:cTn id="6" presetID="42" presetClass="entr" presetSubtype="0" fill="hold" grpId="1" nodeType="clickEffect">
                            <p:stCondLst>
                              <p:cond delay="0"/>
                            </p:stCondLst>
                            <p:childTnLst>
                              <p:set>
                                <p:cBhvr>
                                  <p:cTn id="7" dur="1" fill="hold">
                                    <p:stCondLst>
                                      <p:cond delay="0"/>
                                    </p:stCondLst>
                                  </p:cTn>
                                  <p:tgtEl>
                                    <p:spTgt spid="217"/>
                                  </p:tgtEl>
                                  <p:attrNameLst>
                                    <p:attrName>style.visibility</p:attrName>
                                  </p:attrNameLst>
                                </p:cBhvr>
                                <p:to>
                                  <p:strVal val="visible"/>
                                </p:to>
                              </p:set>
                              <p:animEffect transition="in" filter="fade">
                                <p:cBhvr>
                                  <p:cTn id="8" dur="1000"/>
                                  <p:tgtEl>
                                    <p:spTgt spid="217"/>
                                  </p:tgtEl>
                                </p:cBhvr>
                              </p:animEffect>
                              <p:anim calcmode="lin" valueType="num">
                                <p:cBhvr>
                                  <p:cTn id="9" dur="1000" fill="hold"/>
                                  <p:tgtEl>
                                    <p:spTgt spid="217"/>
                                  </p:tgtEl>
                                  <p:attrNameLst>
                                    <p:attrName>ppt_x</p:attrName>
                                  </p:attrNameLst>
                                </p:cBhvr>
                                <p:tavLst>
                                  <p:tav tm="0">
                                    <p:val>
                                      <p:strVal val="#ppt_x"/>
                                    </p:val>
                                  </p:tav>
                                  <p:tav tm="100000">
                                    <p:val>
                                      <p:strVal val="#ppt_x"/>
                                    </p:val>
                                  </p:tav>
                                </p:tavLst>
                              </p:anim>
                              <p:anim calcmode="lin" valueType="num">
                                <p:cBhvr>
                                  <p:cTn id="10" dur="1000" fill="hold"/>
                                  <p:tgtEl>
                                    <p:spTgt spid="217"/>
                                  </p:tgtEl>
                                  <p:attrNameLst>
                                    <p:attrName>ppt_y</p:attrName>
                                  </p:attrNameLst>
                                </p:cBhvr>
                                <p:tavLst>
                                  <p:tav tm="0">
                                    <p:val>
                                      <p:strVal val="#ppt_y+.1"/>
                                    </p:val>
                                  </p:tav>
                                  <p:tav tm="100000">
                                    <p:val>
                                      <p:strVal val="#ppt_y"/>
                                    </p:val>
                                  </p:tav>
                                </p:tavLst>
                              </p:anim>
                            </p:childTnLst>
                          </p:cTn>
                        </p:par>
                        <p:set>
                          <p:cBhvr>
                            <p:cTn id="11" dur="1" fill="hold">
                              <p:stCondLst>
                                <p:cond delay="0"/>
                              </p:stCondLst>
                            </p:cTn>
                            <p:tgtEl>
                              <p:spTgt spid="220"/>
                            </p:tgtEl>
                            <p:attrNameLst>
                              <p:attrName>style.visibility</p:attrName>
                            </p:attrNameLst>
                          </p:cBhvr>
                          <p:to>
                            <p:strVal val="visible"/>
                          </p:to>
                        </p:set>
                      </p:childTnLst>
                    </p:cTn>
                  </p:par>
                  <p:par>
                    <p:cTn id="12" presetID="1" presetClass="entr" presetSubtype="0" fill="hold" nodeType="clickEffect">
                      <p:stCondLst>
                        <p:cond delay="0"/>
                      </p:stCondLst>
                      <p:childTnLst>
                        <p:par>
                          <p:cTn id="13" presetID="42" presetClass="entr" presetSubtype="0" fill="hold" grpId="1" nodeType="clickEffect">
                            <p:stCondLst>
                              <p:cond delay="0"/>
                            </p:stCondLst>
                            <p:childTnLst>
                              <p:set>
                                <p:cBhvr>
                                  <p:cTn id="14" dur="1" fill="hold">
                                    <p:stCondLst>
                                      <p:cond delay="0"/>
                                    </p:stCondLst>
                                  </p:cTn>
                                  <p:tgtEl>
                                    <p:spTgt spid="221"/>
                                  </p:tgtEl>
                                  <p:attrNameLst>
                                    <p:attrName>style.visibility</p:attrName>
                                  </p:attrNameLst>
                                </p:cBhvr>
                                <p:to>
                                  <p:strVal val="visible"/>
                                </p:to>
                              </p:set>
                              <p:animEffect transition="in" filter="fade">
                                <p:cBhvr>
                                  <p:cTn id="15" dur="1000"/>
                                  <p:tgtEl>
                                    <p:spTgt spid="221"/>
                                  </p:tgtEl>
                                </p:cBhvr>
                              </p:animEffect>
                              <p:anim calcmode="lin" valueType="num">
                                <p:cBhvr>
                                  <p:cTn id="16" dur="1000" fill="hold"/>
                                  <p:tgtEl>
                                    <p:spTgt spid="221"/>
                                  </p:tgtEl>
                                  <p:attrNameLst>
                                    <p:attrName>ppt_x</p:attrName>
                                  </p:attrNameLst>
                                </p:cBhvr>
                                <p:tavLst>
                                  <p:tav tm="0">
                                    <p:val>
                                      <p:strVal val="#ppt_x"/>
                                    </p:val>
                                  </p:tav>
                                  <p:tav tm="100000">
                                    <p:val>
                                      <p:strVal val="#ppt_x"/>
                                    </p:val>
                                  </p:tav>
                                </p:tavLst>
                              </p:anim>
                              <p:anim calcmode="lin" valueType="num">
                                <p:cBhvr>
                                  <p:cTn id="17" dur="1000" fill="hold"/>
                                  <p:tgtEl>
                                    <p:spTgt spid="221"/>
                                  </p:tgtEl>
                                  <p:attrNameLst>
                                    <p:attrName>ppt_y</p:attrName>
                                  </p:attrNameLst>
                                </p:cBhvr>
                                <p:tavLst>
                                  <p:tav tm="0">
                                    <p:val>
                                      <p:strVal val="#ppt_y+.1"/>
                                    </p:val>
                                  </p:tav>
                                  <p:tav tm="100000">
                                    <p:val>
                                      <p:strVal val="#ppt_y"/>
                                    </p:val>
                                  </p:tav>
                                </p:tavLst>
                              </p:anim>
                            </p:childTnLst>
                          </p:cTn>
                        </p:par>
                        <p:set>
                          <p:cBhvr>
                            <p:cTn id="18" dur="1" fill="hold">
                              <p:stCondLst>
                                <p:cond delay="0"/>
                              </p:stCondLst>
                            </p:cTn>
                            <p:tgtEl>
                              <p:spTgt spid="224"/>
                            </p:tgtEl>
                            <p:attrNameLst>
                              <p:attrName>style.visibility</p:attrName>
                            </p:attrNameLst>
                          </p:cBhvr>
                          <p:to>
                            <p:strVal val="visible"/>
                          </p:to>
                        </p:set>
                      </p:childTnLst>
                    </p:cTn>
                  </p:par>
                  <p:par>
                    <p:cTn id="19" presetID="1" presetClass="entr" presetSubtype="0" fill="hold" nodeType="clickEffect">
                      <p:stCondLst>
                        <p:cond delay="0"/>
                      </p:stCondLst>
                      <p:childTnLst>
                        <p:par>
                          <p:cTn id="20" presetID="42" presetClass="entr" presetSubtype="0" fill="hold" grpId="1" nodeType="click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set>
                          <p:cBhvr>
                            <p:cTn id="25" dur="1" fill="hold">
                              <p:stCondLst>
                                <p:cond delay="0"/>
                              </p:stCondLst>
                            </p:cTn>
                            <p:tgtEl>
                              <p:spTgt spid="228"/>
                            </p:tgtEl>
                            <p:attrNameLst>
                              <p:attrName>style.visibility</p:attrName>
                            </p:attrNameLst>
                          </p:cBhvr>
                          <p:to>
                            <p:strVal val="visible"/>
                          </p:to>
                        </p:set>
                      </p:childTnLst>
                    </p:cTn>
                  </p:par>
                  <p:par>
                    <p:cTn id="26" presetID="1" presetClass="entr" presetSubtype="0" fill="hold" nodeType="clickEffect">
                      <p:stCondLst>
                        <p:cond delay="0"/>
                      </p:stCondLst>
                      <p:childTnLst>
                        <p:par>
                          <p:cTn id="27" presetID="42" presetClass="entr" presetSubtype="0" fill="hold" grpId="1" nodeType="clickEffect">
                            <p:stCondLst>
                              <p:cond delay="0"/>
                            </p:stCondLst>
                            <p:childTnLst>
                              <p:set>
                                <p:cBhvr>
                                  <p:cTn id="28" dur="1" fill="hold">
                                    <p:stCondLst>
                                      <p:cond delay="0"/>
                                    </p:stCondLst>
                                  </p:cTn>
                                  <p:tgtEl>
                                    <p:spTgt spid="229"/>
                                  </p:tgtEl>
                                  <p:attrNameLst>
                                    <p:attrName>style.visibility</p:attrName>
                                  </p:attrNameLst>
                                </p:cBhvr>
                                <p:to>
                                  <p:strVal val="visible"/>
                                </p:to>
                              </p:set>
                              <p:animEffect transition="in" filter="fade">
                                <p:cBhvr>
                                  <p:cTn id="29" dur="1000"/>
                                  <p:tgtEl>
                                    <p:spTgt spid="229"/>
                                  </p:tgtEl>
                                </p:cBhvr>
                              </p:animEffect>
                              <p:anim calcmode="lin" valueType="num">
                                <p:cBhvr>
                                  <p:cTn id="30" dur="1000" fill="hold"/>
                                  <p:tgtEl>
                                    <p:spTgt spid="229"/>
                                  </p:tgtEl>
                                  <p:attrNameLst>
                                    <p:attrName>ppt_x</p:attrName>
                                  </p:attrNameLst>
                                </p:cBhvr>
                                <p:tavLst>
                                  <p:tav tm="0">
                                    <p:val>
                                      <p:strVal val="#ppt_x"/>
                                    </p:val>
                                  </p:tav>
                                  <p:tav tm="100000">
                                    <p:val>
                                      <p:strVal val="#ppt_x"/>
                                    </p:val>
                                  </p:tav>
                                </p:tavLst>
                              </p:anim>
                              <p:anim calcmode="lin" valueType="num">
                                <p:cBhvr>
                                  <p:cTn id="31" dur="1000" fill="hold"/>
                                  <p:tgtEl>
                                    <p:spTgt spid="229"/>
                                  </p:tgtEl>
                                  <p:attrNameLst>
                                    <p:attrName>ppt_y</p:attrName>
                                  </p:attrNameLst>
                                </p:cBhvr>
                                <p:tavLst>
                                  <p:tav tm="0">
                                    <p:val>
                                      <p:strVal val="#ppt_y+.1"/>
                                    </p:val>
                                  </p:tav>
                                  <p:tav tm="100000">
                                    <p:val>
                                      <p:strVal val="#ppt_y"/>
                                    </p:val>
                                  </p:tav>
                                </p:tavLst>
                              </p:anim>
                            </p:childTnLst>
                          </p:cTn>
                        </p:par>
                        <p:set>
                          <p:cBhvr>
                            <p:cTn id="32" dur="1" fill="hold">
                              <p:stCondLst>
                                <p:cond delay="0"/>
                              </p:stCondLst>
                            </p:cTn>
                            <p:tgtEl>
                              <p:spTgt spid="232"/>
                            </p:tgtEl>
                            <p:attrNameLst>
                              <p:attrName>style.visibility</p:attrName>
                            </p:attrNameLst>
                          </p:cBhvr>
                          <p:to>
                            <p:strVal val="visible"/>
                          </p:to>
                        </p:set>
                      </p:childTnLst>
                    </p:cTn>
                  </p:par>
                  <p:par>
                    <p:cTn id="33" presetID="1" presetClass="entr" presetSubtype="0" fill="hold" nodeType="clickEffect">
                      <p:stCondLst>
                        <p:cond delay="0"/>
                      </p:stCondLst>
                      <p:childTnLst>
                        <p:par>
                          <p:cTn id="34" presetID="42" presetClass="entr" presetSubtype="0" fill="hold" grpId="1" nodeType="clickEffect">
                            <p:stCondLst>
                              <p:cond delay="0"/>
                            </p:stCondLst>
                            <p:childTnLst>
                              <p:set>
                                <p:cBhvr>
                                  <p:cTn id="35" dur="1" fill="hold">
                                    <p:stCondLst>
                                      <p:cond delay="0"/>
                                    </p:stCondLst>
                                  </p:cTn>
                                  <p:tgtEl>
                                    <p:spTgt spid="233"/>
                                  </p:tgtEl>
                                  <p:attrNameLst>
                                    <p:attrName>style.visibility</p:attrName>
                                  </p:attrNameLst>
                                </p:cBhvr>
                                <p:to>
                                  <p:strVal val="visible"/>
                                </p:to>
                              </p:set>
                              <p:animEffect transition="in" filter="fade">
                                <p:cBhvr>
                                  <p:cTn id="36" dur="1000"/>
                                  <p:tgtEl>
                                    <p:spTgt spid="233"/>
                                  </p:tgtEl>
                                </p:cBhvr>
                              </p:animEffect>
                              <p:anim calcmode="lin" valueType="num">
                                <p:cBhvr>
                                  <p:cTn id="37" dur="1000" fill="hold"/>
                                  <p:tgtEl>
                                    <p:spTgt spid="233"/>
                                  </p:tgtEl>
                                  <p:attrNameLst>
                                    <p:attrName>ppt_x</p:attrName>
                                  </p:attrNameLst>
                                </p:cBhvr>
                                <p:tavLst>
                                  <p:tav tm="0">
                                    <p:val>
                                      <p:strVal val="#ppt_x"/>
                                    </p:val>
                                  </p:tav>
                                  <p:tav tm="100000">
                                    <p:val>
                                      <p:strVal val="#ppt_x"/>
                                    </p:val>
                                  </p:tav>
                                </p:tavLst>
                              </p:anim>
                              <p:anim calcmode="lin" valueType="num">
                                <p:cBhvr>
                                  <p:cTn id="38" dur="1000" fill="hold"/>
                                  <p:tgtEl>
                                    <p:spTgt spid="233"/>
                                  </p:tgtEl>
                                  <p:attrNameLst>
                                    <p:attrName>ppt_y</p:attrName>
                                  </p:attrNameLst>
                                </p:cBhvr>
                                <p:tavLst>
                                  <p:tav tm="0">
                                    <p:val>
                                      <p:strVal val="#ppt_y+.1"/>
                                    </p:val>
                                  </p:tav>
                                  <p:tav tm="100000">
                                    <p:val>
                                      <p:strVal val="#ppt_y"/>
                                    </p:val>
                                  </p:tav>
                                </p:tavLst>
                              </p:anim>
                            </p:childTnLst>
                          </p:cTn>
                        </p:par>
                        <p:set>
                          <p:cBhvr>
                            <p:cTn id="39" dur="1" fill="hold">
                              <p:stCondLst>
                                <p:cond delay="0"/>
                              </p:stCondLst>
                            </p:cTn>
                            <p:tgtEl>
                              <p:spTgt spid="236"/>
                            </p:tgtEl>
                            <p:attrNameLst>
                              <p:attrName>style.visibility</p:attrName>
                            </p:attrNameLst>
                          </p:cBhvr>
                          <p:to>
                            <p:strVal val="visible"/>
                          </p:to>
                        </p:set>
                      </p:childTnLst>
                    </p:cTn>
                  </p:par>
                  <p:par>
                    <p:cTn id="40" presetID="1" presetClass="entr" presetSubtype="0" fill="hold" nodeType="clickEffect">
                      <p:stCondLst>
                        <p:cond delay="0"/>
                      </p:stCondLst>
                      <p:childTnLst>
                        <p:set>
                          <p:cBhvr>
                            <p:cTn id="41" dur="1" fill="hold">
                              <p:stCondLst>
                                <p:cond delay="0"/>
                              </p:stCondLst>
                            </p:cTn>
                            <p:tgtEl>
                              <p:spTgt spid="237"/>
                            </p:tgtEl>
                            <p:attrNameLst>
                              <p:attrName>style.visibility</p:attrName>
                            </p:attrNameLst>
                          </p:cBhvr>
                          <p:to>
                            <p:strVal val="visible"/>
                          </p:to>
                        </p:set>
                      </p:childTnLst>
                    </p:cTn>
                  </p:par>
                  <p:par>
                    <p:cTn id="42" fill="hold">
                      <p:stCondLst>
                        <p:cond delay="indefinite"/>
                      </p:stCondLst>
                      <p:childTnLst>
                        <p:par>
                          <p:cTn id="43" fill="hold">
                            <p:stCondLst>
                              <p:cond delay="0"/>
                            </p:stCondLst>
                            <p:childTnLst>
                              <p:par>
                                <p:cTn id="44" presetID="42" presetClass="entr" presetSubtype="0" fill="hold" grpId="1" nodeType="clickEffect">
                                  <p:stCondLst>
                                    <p:cond delay="0"/>
                                  </p:stCondLst>
                                  <p:childTnLst>
                                    <p:set>
                                      <p:cBhvr>
                                        <p:cTn id="45" dur="1" fill="hold">
                                          <p:stCondLst>
                                            <p:cond delay="0"/>
                                          </p:stCondLst>
                                        </p:cTn>
                                        <p:tgtEl>
                                          <p:spTgt spid="237"/>
                                        </p:tgtEl>
                                        <p:attrNameLst>
                                          <p:attrName>style.visibility</p:attrName>
                                        </p:attrNameLst>
                                      </p:cBhvr>
                                      <p:to>
                                        <p:strVal val="visible"/>
                                      </p:to>
                                    </p:set>
                                    <p:animEffect transition="in" filter="fade">
                                      <p:cBhvr>
                                        <p:cTn id="46" dur="1000"/>
                                        <p:tgtEl>
                                          <p:spTgt spid="237"/>
                                        </p:tgtEl>
                                      </p:cBhvr>
                                    </p:animEffect>
                                    <p:anim calcmode="lin" valueType="num">
                                      <p:cBhvr>
                                        <p:cTn id="47" dur="1000" fill="hold"/>
                                        <p:tgtEl>
                                          <p:spTgt spid="237"/>
                                        </p:tgtEl>
                                        <p:attrNameLst>
                                          <p:attrName>ppt_x</p:attrName>
                                        </p:attrNameLst>
                                      </p:cBhvr>
                                      <p:tavLst>
                                        <p:tav tm="0">
                                          <p:val>
                                            <p:strVal val="#ppt_x"/>
                                          </p:val>
                                        </p:tav>
                                        <p:tav tm="100000">
                                          <p:val>
                                            <p:strVal val="#ppt_x"/>
                                          </p:val>
                                        </p:tav>
                                      </p:tavLst>
                                    </p:anim>
                                    <p:anim calcmode="lin" valueType="num">
                                      <p:cBhvr>
                                        <p:cTn id="48" dur="1000" fill="hold"/>
                                        <p:tgtEl>
                                          <p:spTgt spid="2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p:bldP spid="217" grpId="0"/>
      <p:bldP spid="217" grpId="1"/>
      <p:bldP spid="220" grpId="0"/>
      <p:bldP spid="221" grpId="0"/>
      <p:bldP spid="221" grpId="1"/>
      <p:bldP spid="224" grpId="0"/>
      <p:bldP spid="225" grpId="0"/>
      <p:bldP spid="225" grpId="1"/>
      <p:bldP spid="228" grpId="0"/>
      <p:bldP spid="229" grpId="0"/>
      <p:bldP spid="229" grpId="1"/>
      <p:bldP spid="232" grpId="0"/>
      <p:bldP spid="233" grpId="0"/>
      <p:bldP spid="233" grpId="1"/>
      <p:bldP spid="236" grpId="0"/>
      <p:bldP spid="237" grpId="0"/>
      <p:bldP spid="237"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itle"/>
          <p:cNvSpPr>
            <a:spLocks noGrp="1"/>
          </p:cNvSpPr>
          <p:nvPr>
            <p:ph type="title"/>
          </p:nvPr>
        </p:nvSpPr>
        <p:spPr>
          <a:xfrm>
            <a:off x="1257300" y="547688"/>
            <a:ext cx="15773400" cy="1350000"/>
          </a:xfrm>
        </p:spPr>
        <p:txBody>
          <a:bodyPr>
            <a:normAutofit/>
          </a:bodyPr>
          <a:lstStyle/>
          <a:p>
            <a:r>
              <a:rPr lang="en-AU" sz="4500"/>
              <a:t>And there is already a governance gap</a:t>
            </a:r>
          </a:p>
        </p:txBody>
      </p:sp>
      <p:sp>
        <p:nvSpPr>
          <p:cNvPr id="239" name="Card"/>
          <p:cNvSpPr/>
          <p:nvPr/>
        </p:nvSpPr>
        <p:spPr>
          <a:xfrm>
            <a:off x="1257300" y="2250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40" name="Circle"/>
          <p:cNvSpPr/>
          <p:nvPr/>
        </p:nvSpPr>
        <p:spPr>
          <a:xfrm>
            <a:off x="1617300" y="2610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41" name="Glyph"/>
          <p:cNvSpPr txBox="1"/>
          <p:nvPr/>
        </p:nvSpPr>
        <p:spPr>
          <a:xfrm>
            <a:off x="1617300" y="2610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242" name="TextBox"/>
          <p:cNvSpPr txBox="1"/>
          <p:nvPr/>
        </p:nvSpPr>
        <p:spPr>
          <a:xfrm>
            <a:off x="2487300" y="2655000"/>
            <a:ext cx="6146700" cy="660000"/>
          </a:xfrm>
          <a:prstGeom prst="rect">
            <a:avLst/>
          </a:prstGeom>
          <a:noFill/>
        </p:spPr>
        <p:txBody>
          <a:bodyPr wrap="square" lIns="0" tIns="0" rIns="0" bIns="0" anchor="ctr"/>
          <a:lstStyle/>
          <a:p>
            <a:pPr defTabSz="1371600"/>
            <a:r>
              <a:rPr lang="en-AU" sz="2100" b="1">
                <a:solidFill>
                  <a:srgbClr val="3C69FF"/>
                </a:solidFill>
                <a:latin typeface="Calibri" panose="020F0502020204030204"/>
              </a:rPr>
              <a:t>APRA</a:t>
            </a:r>
          </a:p>
        </p:txBody>
      </p:sp>
      <p:sp>
        <p:nvSpPr>
          <p:cNvPr id="243" name="TextBox"/>
          <p:cNvSpPr txBox="1"/>
          <p:nvPr/>
        </p:nvSpPr>
        <p:spPr>
          <a:xfrm>
            <a:off x="1617300" y="3465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Governance has not matured at the same pace. APRA observed a tendency to treat AI risk as ‘just another technology’ — resulting in gaps including weak post-deployment monitoring and change management.</a:t>
            </a:r>
          </a:p>
        </p:txBody>
      </p:sp>
      <p:sp>
        <p:nvSpPr>
          <p:cNvPr id="244" name="TextBox"/>
          <p:cNvSpPr txBox="1"/>
          <p:nvPr/>
        </p:nvSpPr>
        <p:spPr>
          <a:xfrm>
            <a:off x="1617300" y="4995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APRA Letter to Industry on AI, 30 April 2026</a:t>
            </a:r>
          </a:p>
        </p:txBody>
      </p:sp>
      <p:sp>
        <p:nvSpPr>
          <p:cNvPr id="245" name="Card"/>
          <p:cNvSpPr/>
          <p:nvPr/>
        </p:nvSpPr>
        <p:spPr>
          <a:xfrm>
            <a:off x="9294000" y="2250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46" name="Circle"/>
          <p:cNvSpPr/>
          <p:nvPr/>
        </p:nvSpPr>
        <p:spPr>
          <a:xfrm>
            <a:off x="9654000" y="2610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47" name="Glyph"/>
          <p:cNvSpPr txBox="1"/>
          <p:nvPr/>
        </p:nvSpPr>
        <p:spPr>
          <a:xfrm>
            <a:off x="9654000" y="2610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248" name="TextBox"/>
          <p:cNvSpPr txBox="1"/>
          <p:nvPr/>
        </p:nvSpPr>
        <p:spPr>
          <a:xfrm>
            <a:off x="10524000" y="2655000"/>
            <a:ext cx="6146700" cy="660000"/>
          </a:xfrm>
          <a:prstGeom prst="rect">
            <a:avLst/>
          </a:prstGeom>
          <a:noFill/>
        </p:spPr>
        <p:txBody>
          <a:bodyPr wrap="square" lIns="0" tIns="0" rIns="0" bIns="0" anchor="ctr"/>
          <a:lstStyle/>
          <a:p>
            <a:pPr defTabSz="1371600"/>
            <a:r>
              <a:rPr lang="en-AU" sz="2100" b="1">
                <a:solidFill>
                  <a:srgbClr val="3C69FF"/>
                </a:solidFill>
                <a:latin typeface="Calibri" panose="020F0502020204030204"/>
              </a:rPr>
              <a:t>APRA</a:t>
            </a:r>
          </a:p>
        </p:txBody>
      </p:sp>
      <p:sp>
        <p:nvSpPr>
          <p:cNvPr id="249" name="TextBox"/>
          <p:cNvSpPr txBox="1"/>
          <p:nvPr/>
        </p:nvSpPr>
        <p:spPr>
          <a:xfrm>
            <a:off x="9654000" y="3465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Boards have strong interest in AI’s potential benefits but many lack the technical literacy required to provide effective challenge to management on AI-related risks and oversight.</a:t>
            </a:r>
          </a:p>
        </p:txBody>
      </p:sp>
      <p:sp>
        <p:nvSpPr>
          <p:cNvPr id="250" name="TextBox"/>
          <p:cNvSpPr txBox="1"/>
          <p:nvPr/>
        </p:nvSpPr>
        <p:spPr>
          <a:xfrm>
            <a:off x="9654000" y="4995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APRA Media Release, 30 April 2026</a:t>
            </a:r>
          </a:p>
        </p:txBody>
      </p:sp>
      <p:sp>
        <p:nvSpPr>
          <p:cNvPr id="251" name="Card"/>
          <p:cNvSpPr/>
          <p:nvPr/>
        </p:nvSpPr>
        <p:spPr>
          <a:xfrm>
            <a:off x="1257300" y="5925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52" name="Circle"/>
          <p:cNvSpPr/>
          <p:nvPr/>
        </p:nvSpPr>
        <p:spPr>
          <a:xfrm>
            <a:off x="1617300" y="6285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53" name="Glyph"/>
          <p:cNvSpPr txBox="1"/>
          <p:nvPr/>
        </p:nvSpPr>
        <p:spPr>
          <a:xfrm>
            <a:off x="1617300" y="6285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254" name="TextBox"/>
          <p:cNvSpPr txBox="1"/>
          <p:nvPr/>
        </p:nvSpPr>
        <p:spPr>
          <a:xfrm>
            <a:off x="2487300" y="6330000"/>
            <a:ext cx="6146700" cy="660000"/>
          </a:xfrm>
          <a:prstGeom prst="rect">
            <a:avLst/>
          </a:prstGeom>
          <a:noFill/>
        </p:spPr>
        <p:txBody>
          <a:bodyPr wrap="square" lIns="0" tIns="0" rIns="0" bIns="0" anchor="ctr"/>
          <a:lstStyle/>
          <a:p>
            <a:pPr defTabSz="1371600"/>
            <a:r>
              <a:rPr lang="en-AU" sz="2100" b="1">
                <a:solidFill>
                  <a:srgbClr val="3C69FF"/>
                </a:solidFill>
                <a:latin typeface="Calibri" panose="020F0502020204030204"/>
              </a:rPr>
              <a:t>APRA</a:t>
            </a:r>
          </a:p>
        </p:txBody>
      </p:sp>
      <p:sp>
        <p:nvSpPr>
          <p:cNvPr id="255" name="TextBox"/>
          <p:cNvSpPr txBox="1"/>
          <p:nvPr/>
        </p:nvSpPr>
        <p:spPr>
          <a:xfrm>
            <a:off x="1617300" y="7140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While AI is being actively adopted by all the entities we engaged with, there are differing levels of maturity across governance, risk management and operational resilience.</a:t>
            </a:r>
          </a:p>
        </p:txBody>
      </p:sp>
      <p:sp>
        <p:nvSpPr>
          <p:cNvPr id="256" name="TextBox"/>
          <p:cNvSpPr txBox="1"/>
          <p:nvPr/>
        </p:nvSpPr>
        <p:spPr>
          <a:xfrm>
            <a:off x="1617300" y="8670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APRA Member Therese McCarthy Hockey, April 2026</a:t>
            </a:r>
          </a:p>
        </p:txBody>
      </p:sp>
      <p:sp>
        <p:nvSpPr>
          <p:cNvPr id="257" name="Card"/>
          <p:cNvSpPr/>
          <p:nvPr/>
        </p:nvSpPr>
        <p:spPr>
          <a:xfrm>
            <a:off x="9294000" y="5925000"/>
            <a:ext cx="7736700" cy="3375000"/>
          </a:xfrm>
          <a:prstGeom prst="roundRect">
            <a:avLst>
              <a:gd name="adj" fmla="val 4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58" name="Circle"/>
          <p:cNvSpPr/>
          <p:nvPr/>
        </p:nvSpPr>
        <p:spPr>
          <a:xfrm>
            <a:off x="9654000" y="6285000"/>
            <a:ext cx="660000" cy="66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59" name="Glyph"/>
          <p:cNvSpPr txBox="1"/>
          <p:nvPr/>
        </p:nvSpPr>
        <p:spPr>
          <a:xfrm>
            <a:off x="9654000" y="6285000"/>
            <a:ext cx="660000" cy="660000"/>
          </a:xfrm>
          <a:prstGeom prst="rect">
            <a:avLst/>
          </a:prstGeom>
          <a:noFill/>
        </p:spPr>
        <p:txBody>
          <a:bodyPr wrap="square" lIns="0" tIns="0" rIns="0" bIns="0" anchor="ctr"/>
          <a:lstStyle/>
          <a:p>
            <a:pPr algn="ctr" defTabSz="1371600"/>
            <a:r>
              <a:rPr lang="en-AU" sz="3300" b="1">
                <a:solidFill>
                  <a:srgbClr val="FFFFFF"/>
                </a:solidFill>
                <a:latin typeface="Calibri" panose="020F0502020204030204"/>
              </a:rPr>
              <a:t>“</a:t>
            </a:r>
          </a:p>
        </p:txBody>
      </p:sp>
      <p:sp>
        <p:nvSpPr>
          <p:cNvPr id="260" name="TextBox"/>
          <p:cNvSpPr txBox="1"/>
          <p:nvPr/>
        </p:nvSpPr>
        <p:spPr>
          <a:xfrm>
            <a:off x="10524000" y="6330000"/>
            <a:ext cx="6146700" cy="660000"/>
          </a:xfrm>
          <a:prstGeom prst="rect">
            <a:avLst/>
          </a:prstGeom>
          <a:noFill/>
        </p:spPr>
        <p:txBody>
          <a:bodyPr wrap="square" lIns="0" tIns="0" rIns="0" bIns="0" anchor="ctr"/>
          <a:lstStyle/>
          <a:p>
            <a:pPr defTabSz="1371600"/>
            <a:r>
              <a:rPr lang="en-AU" sz="2100" b="1">
                <a:solidFill>
                  <a:srgbClr val="3C69FF"/>
                </a:solidFill>
                <a:latin typeface="Calibri" panose="020F0502020204030204"/>
              </a:rPr>
              <a:t>ASIC — Beware the Gap (REP 798)</a:t>
            </a:r>
          </a:p>
        </p:txBody>
      </p:sp>
      <p:sp>
        <p:nvSpPr>
          <p:cNvPr id="261" name="TextBox"/>
          <p:cNvSpPr txBox="1"/>
          <p:nvPr/>
        </p:nvSpPr>
        <p:spPr>
          <a:xfrm>
            <a:off x="9654000" y="7140000"/>
            <a:ext cx="7016700" cy="1530000"/>
          </a:xfrm>
          <a:prstGeom prst="rect">
            <a:avLst/>
          </a:prstGeom>
          <a:noFill/>
        </p:spPr>
        <p:txBody>
          <a:bodyPr wrap="square" lIns="0" tIns="0" rIns="0" bIns="0" anchor="t"/>
          <a:lstStyle/>
          <a:p>
            <a:pPr defTabSz="1371600"/>
            <a:r>
              <a:rPr lang="en-AU" sz="2100" i="1">
                <a:solidFill>
                  <a:srgbClr val="1B2A4A"/>
                </a:solidFill>
                <a:latin typeface="Calibri" panose="020F0502020204030204"/>
              </a:rPr>
              <a:t>Licensees are implementing AI more quickly than they are adjusting their risk and compliance frameworks to manage the heightened risks and challenges.</a:t>
            </a:r>
          </a:p>
        </p:txBody>
      </p:sp>
      <p:sp>
        <p:nvSpPr>
          <p:cNvPr id="262" name="TextBox"/>
          <p:cNvSpPr txBox="1"/>
          <p:nvPr/>
        </p:nvSpPr>
        <p:spPr>
          <a:xfrm>
            <a:off x="9654000" y="8670000"/>
            <a:ext cx="7016700" cy="540000"/>
          </a:xfrm>
          <a:prstGeom prst="rect">
            <a:avLst/>
          </a:prstGeom>
          <a:noFill/>
        </p:spPr>
        <p:txBody>
          <a:bodyPr wrap="square" lIns="0" tIns="0" rIns="0" bIns="0" anchor="t"/>
          <a:lstStyle/>
          <a:p>
            <a:pPr defTabSz="1371600"/>
            <a:r>
              <a:rPr lang="en-AU" sz="2100" b="1">
                <a:solidFill>
                  <a:srgbClr val="3C69FF"/>
                </a:solidFill>
                <a:latin typeface="Calibri" panose="020F0502020204030204"/>
              </a:rPr>
              <a:t>Review of 624 AI use cases, 23 licensees, Oct 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A917-52D6-D163-3A89-16A0AF379E29}"/>
              </a:ext>
            </a:extLst>
          </p:cNvPr>
          <p:cNvSpPr>
            <a:spLocks noGrp="1"/>
          </p:cNvSpPr>
          <p:nvPr>
            <p:ph type="title"/>
          </p:nvPr>
        </p:nvSpPr>
        <p:spPr>
          <a:xfrm>
            <a:off x="1257300" y="547688"/>
            <a:ext cx="15773400" cy="1988345"/>
          </a:xfrm>
        </p:spPr>
        <p:txBody>
          <a:bodyPr anchor="ctr">
            <a:normAutofit/>
          </a:bodyPr>
          <a:lstStyle/>
          <a:p>
            <a:r>
              <a:rPr lang="en-AU"/>
              <a:t>So where to from here? </a:t>
            </a:r>
            <a:br>
              <a:rPr lang="en-AU"/>
            </a:br>
            <a:r>
              <a:rPr lang="en-AU"/>
              <a:t>How can we properly govern AI?</a:t>
            </a:r>
          </a:p>
        </p:txBody>
      </p:sp>
      <p:pic>
        <p:nvPicPr>
          <p:cNvPr id="5" name="Picture 4" descr="Person with idea concept">
            <a:extLst>
              <a:ext uri="{FF2B5EF4-FFF2-40B4-BE49-F238E27FC236}">
                <a16:creationId xmlns:a16="http://schemas.microsoft.com/office/drawing/2014/main" id="{B5D943C3-5728-4ECD-9C98-9F3CE73A7DEF}"/>
              </a:ext>
            </a:extLst>
          </p:cNvPr>
          <p:cNvPicPr>
            <a:picLocks noChangeAspect="1"/>
          </p:cNvPicPr>
          <p:nvPr/>
        </p:nvPicPr>
        <p:blipFill>
          <a:blip r:embed="rId2">
            <a:extLst>
              <a:ext uri="{28A0092B-C50C-407E-A947-70E740481C1C}">
                <a14:useLocalDpi xmlns:a14="http://schemas.microsoft.com/office/drawing/2010/main" val="0"/>
              </a:ext>
            </a:extLst>
          </a:blip>
          <a:srcRect t="13437" b="24571"/>
          <a:stretch>
            <a:fillRect/>
          </a:stretch>
        </p:blipFill>
        <p:spPr>
          <a:xfrm>
            <a:off x="1257300" y="2738438"/>
            <a:ext cx="15773400" cy="6527007"/>
          </a:xfrm>
          <a:prstGeom prst="rect">
            <a:avLst/>
          </a:prstGeom>
          <a:noFill/>
        </p:spPr>
      </p:pic>
    </p:spTree>
    <p:extLst>
      <p:ext uri="{BB962C8B-B14F-4D97-AF65-F5344CB8AC3E}">
        <p14:creationId xmlns:p14="http://schemas.microsoft.com/office/powerpoint/2010/main" val="929548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Title"/>
          <p:cNvSpPr>
            <a:spLocks noGrp="1"/>
          </p:cNvSpPr>
          <p:nvPr>
            <p:ph type="title"/>
          </p:nvPr>
        </p:nvSpPr>
        <p:spPr>
          <a:xfrm>
            <a:off x="1257300" y="547688"/>
            <a:ext cx="15773400" cy="1988345"/>
          </a:xfrm>
        </p:spPr>
        <p:txBody>
          <a:bodyPr>
            <a:normAutofit/>
          </a:bodyPr>
          <a:lstStyle/>
          <a:p>
            <a:r>
              <a:rPr lang="en-AU" sz="4800"/>
              <a:t>There are plenty of resources</a:t>
            </a:r>
          </a:p>
        </p:txBody>
      </p:sp>
      <p:sp>
        <p:nvSpPr>
          <p:cNvPr id="379" name="Card"/>
          <p:cNvSpPr/>
          <p:nvPr/>
        </p:nvSpPr>
        <p:spPr>
          <a:xfrm>
            <a:off x="1257300" y="2325001"/>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380" name="Circle"/>
          <p:cNvSpPr/>
          <p:nvPr/>
        </p:nvSpPr>
        <p:spPr>
          <a:xfrm>
            <a:off x="1587300" y="3024999"/>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81" name="Glyph"/>
          <p:cNvSpPr txBox="1"/>
          <p:nvPr/>
        </p:nvSpPr>
        <p:spPr>
          <a:xfrm>
            <a:off x="1587300" y="3024999"/>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382" name="TextBox"/>
          <p:cNvSpPr txBox="1"/>
          <p:nvPr/>
        </p:nvSpPr>
        <p:spPr>
          <a:xfrm>
            <a:off x="2577300" y="2550000"/>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SINGAPORE GOVERNMENT</a:t>
            </a:r>
          </a:p>
        </p:txBody>
      </p:sp>
      <p:sp>
        <p:nvSpPr>
          <p:cNvPr id="383" name="TextBox"/>
          <p:cNvSpPr txBox="1"/>
          <p:nvPr/>
        </p:nvSpPr>
        <p:spPr>
          <a:xfrm>
            <a:off x="2577300" y="2970000"/>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Model AI Governance Framework for Agentic AI</a:t>
            </a:r>
          </a:p>
        </p:txBody>
      </p:sp>
      <p:sp>
        <p:nvSpPr>
          <p:cNvPr id="384" name="TextBox"/>
          <p:cNvSpPr txBox="1"/>
          <p:nvPr/>
        </p:nvSpPr>
        <p:spPr>
          <a:xfrm>
            <a:off x="2577300" y="3485000"/>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Practical framework addressing agentic AI systems — highly relevant as agents become mainstream in financial services.</a:t>
            </a:r>
          </a:p>
        </p:txBody>
      </p:sp>
      <p:sp>
        <p:nvSpPr>
          <p:cNvPr id="385" name="Card"/>
          <p:cNvSpPr/>
          <p:nvPr/>
        </p:nvSpPr>
        <p:spPr>
          <a:xfrm>
            <a:off x="9324000" y="2325001"/>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386" name="Circle"/>
          <p:cNvSpPr/>
          <p:nvPr/>
        </p:nvSpPr>
        <p:spPr>
          <a:xfrm>
            <a:off x="9654000" y="3024999"/>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87" name="Glyph"/>
          <p:cNvSpPr txBox="1"/>
          <p:nvPr/>
        </p:nvSpPr>
        <p:spPr>
          <a:xfrm>
            <a:off x="9654000" y="3024999"/>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388" name="TextBox"/>
          <p:cNvSpPr txBox="1"/>
          <p:nvPr/>
        </p:nvSpPr>
        <p:spPr>
          <a:xfrm>
            <a:off x="10644000" y="2550000"/>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GRADIENT INSTITUTE</a:t>
            </a:r>
          </a:p>
        </p:txBody>
      </p:sp>
      <p:sp>
        <p:nvSpPr>
          <p:cNvPr id="389" name="TextBox"/>
          <p:cNvSpPr txBox="1"/>
          <p:nvPr/>
        </p:nvSpPr>
        <p:spPr>
          <a:xfrm>
            <a:off x="10644000" y="2970000"/>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Risk Analysis Techniques for Multi-Agent Systems</a:t>
            </a:r>
          </a:p>
        </p:txBody>
      </p:sp>
      <p:sp>
        <p:nvSpPr>
          <p:cNvPr id="390" name="TextBox"/>
          <p:cNvSpPr txBox="1"/>
          <p:nvPr/>
        </p:nvSpPr>
        <p:spPr>
          <a:xfrm>
            <a:off x="10644000" y="3485000"/>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Technical guidance on analysing and managing risk in LLM-based multi-agent systems.</a:t>
            </a:r>
          </a:p>
        </p:txBody>
      </p:sp>
      <p:sp>
        <p:nvSpPr>
          <p:cNvPr id="391" name="Card"/>
          <p:cNvSpPr/>
          <p:nvPr/>
        </p:nvSpPr>
        <p:spPr>
          <a:xfrm>
            <a:off x="1257300" y="4715000"/>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392" name="Circle"/>
          <p:cNvSpPr/>
          <p:nvPr/>
        </p:nvSpPr>
        <p:spPr>
          <a:xfrm>
            <a:off x="1587300" y="5414999"/>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93" name="Glyph"/>
          <p:cNvSpPr txBox="1"/>
          <p:nvPr/>
        </p:nvSpPr>
        <p:spPr>
          <a:xfrm>
            <a:off x="1587300" y="5414999"/>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394" name="TextBox"/>
          <p:cNvSpPr txBox="1"/>
          <p:nvPr/>
        </p:nvSpPr>
        <p:spPr>
          <a:xfrm>
            <a:off x="2577300" y="4940000"/>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AUSTRALIAN GOVERNMENT / GRADIENT INSTITUTE</a:t>
            </a:r>
          </a:p>
        </p:txBody>
      </p:sp>
      <p:sp>
        <p:nvSpPr>
          <p:cNvPr id="395" name="TextBox"/>
          <p:cNvSpPr txBox="1"/>
          <p:nvPr/>
        </p:nvSpPr>
        <p:spPr>
          <a:xfrm>
            <a:off x="2577300" y="5360000"/>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Guidance for AI Adoption — Foundation Document</a:t>
            </a:r>
          </a:p>
        </p:txBody>
      </p:sp>
      <p:sp>
        <p:nvSpPr>
          <p:cNvPr id="396" name="TextBox"/>
          <p:cNvSpPr txBox="1"/>
          <p:nvPr/>
        </p:nvSpPr>
        <p:spPr>
          <a:xfrm>
            <a:off x="2577300" y="5874999"/>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Practical foundation for Australian organisations adopting AI responsibly.</a:t>
            </a:r>
          </a:p>
        </p:txBody>
      </p:sp>
      <p:sp>
        <p:nvSpPr>
          <p:cNvPr id="397" name="Card"/>
          <p:cNvSpPr/>
          <p:nvPr/>
        </p:nvSpPr>
        <p:spPr>
          <a:xfrm>
            <a:off x="9324000" y="4715000"/>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398" name="Circle"/>
          <p:cNvSpPr/>
          <p:nvPr/>
        </p:nvSpPr>
        <p:spPr>
          <a:xfrm>
            <a:off x="9654000" y="5414999"/>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99" name="Glyph"/>
          <p:cNvSpPr txBox="1"/>
          <p:nvPr/>
        </p:nvSpPr>
        <p:spPr>
          <a:xfrm>
            <a:off x="9654000" y="5414999"/>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400" name="TextBox"/>
          <p:cNvSpPr txBox="1"/>
          <p:nvPr/>
        </p:nvSpPr>
        <p:spPr>
          <a:xfrm>
            <a:off x="10644000" y="4940000"/>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GRADIENT INSTITUTE</a:t>
            </a:r>
          </a:p>
        </p:txBody>
      </p:sp>
      <p:sp>
        <p:nvSpPr>
          <p:cNvPr id="401" name="TextBox"/>
          <p:cNvSpPr txBox="1"/>
          <p:nvPr/>
        </p:nvSpPr>
        <p:spPr>
          <a:xfrm>
            <a:off x="10644000" y="5360000"/>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AI Governance Cheatsheet</a:t>
            </a:r>
          </a:p>
        </p:txBody>
      </p:sp>
      <p:sp>
        <p:nvSpPr>
          <p:cNvPr id="402" name="TextBox"/>
          <p:cNvSpPr txBox="1"/>
          <p:nvPr/>
        </p:nvSpPr>
        <p:spPr>
          <a:xfrm>
            <a:off x="10644000" y="5874999"/>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A concise summary of the Foundation Document — useful for board and executive briefings.</a:t>
            </a:r>
          </a:p>
        </p:txBody>
      </p:sp>
      <p:sp>
        <p:nvSpPr>
          <p:cNvPr id="403" name="Card"/>
          <p:cNvSpPr/>
          <p:nvPr/>
        </p:nvSpPr>
        <p:spPr>
          <a:xfrm>
            <a:off x="1257300" y="7105000"/>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04" name="Circle"/>
          <p:cNvSpPr/>
          <p:nvPr/>
        </p:nvSpPr>
        <p:spPr>
          <a:xfrm>
            <a:off x="1587300" y="7804998"/>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405" name="Glyph"/>
          <p:cNvSpPr txBox="1"/>
          <p:nvPr/>
        </p:nvSpPr>
        <p:spPr>
          <a:xfrm>
            <a:off x="1587300" y="7804998"/>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406" name="TextBox"/>
          <p:cNvSpPr txBox="1"/>
          <p:nvPr/>
        </p:nvSpPr>
        <p:spPr>
          <a:xfrm>
            <a:off x="2577300" y="7329999"/>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INTERNATIONAL AI SAFETY INSTITUTE</a:t>
            </a:r>
          </a:p>
        </p:txBody>
      </p:sp>
      <p:sp>
        <p:nvSpPr>
          <p:cNvPr id="407" name="TextBox"/>
          <p:cNvSpPr txBox="1"/>
          <p:nvPr/>
        </p:nvSpPr>
        <p:spPr>
          <a:xfrm>
            <a:off x="2577300" y="7749999"/>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International AI Safety Report 2026</a:t>
            </a:r>
          </a:p>
        </p:txBody>
      </p:sp>
      <p:sp>
        <p:nvSpPr>
          <p:cNvPr id="408" name="TextBox"/>
          <p:cNvSpPr txBox="1"/>
          <p:nvPr/>
        </p:nvSpPr>
        <p:spPr>
          <a:xfrm>
            <a:off x="2577300" y="8264999"/>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The latest global assessment of AI safety risk — essential reading for board members.</a:t>
            </a:r>
          </a:p>
        </p:txBody>
      </p:sp>
      <p:sp>
        <p:nvSpPr>
          <p:cNvPr id="409" name="Card"/>
          <p:cNvSpPr/>
          <p:nvPr/>
        </p:nvSpPr>
        <p:spPr>
          <a:xfrm>
            <a:off x="9324000" y="7105000"/>
            <a:ext cx="7706700" cy="2120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10" name="Circle"/>
          <p:cNvSpPr/>
          <p:nvPr/>
        </p:nvSpPr>
        <p:spPr>
          <a:xfrm>
            <a:off x="9654000" y="7804998"/>
            <a:ext cx="720000" cy="72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411" name="Glyph"/>
          <p:cNvSpPr txBox="1"/>
          <p:nvPr/>
        </p:nvSpPr>
        <p:spPr>
          <a:xfrm>
            <a:off x="9654000" y="7804998"/>
            <a:ext cx="720000" cy="72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a:t>
            </a:r>
          </a:p>
        </p:txBody>
      </p:sp>
      <p:sp>
        <p:nvSpPr>
          <p:cNvPr id="412" name="TextBox"/>
          <p:cNvSpPr txBox="1"/>
          <p:nvPr/>
        </p:nvSpPr>
        <p:spPr>
          <a:xfrm>
            <a:off x="10644000" y="7329999"/>
            <a:ext cx="6056700" cy="420000"/>
          </a:xfrm>
          <a:prstGeom prst="rect">
            <a:avLst/>
          </a:prstGeom>
          <a:noFill/>
        </p:spPr>
        <p:txBody>
          <a:bodyPr wrap="square" lIns="0" tIns="0" rIns="0" bIns="0" anchor="t"/>
          <a:lstStyle/>
          <a:p>
            <a:pPr defTabSz="1371600"/>
            <a:r>
              <a:rPr lang="en-AU" sz="2100" b="1">
                <a:solidFill>
                  <a:srgbClr val="3C69FF"/>
                </a:solidFill>
                <a:latin typeface="Calibri" panose="020F0502020204030204"/>
              </a:rPr>
              <a:t>EZRA KLEIN SHOW (PODCAST)</a:t>
            </a:r>
          </a:p>
        </p:txBody>
      </p:sp>
      <p:sp>
        <p:nvSpPr>
          <p:cNvPr id="413" name="TextBox"/>
          <p:cNvSpPr txBox="1"/>
          <p:nvPr/>
        </p:nvSpPr>
        <p:spPr>
          <a:xfrm>
            <a:off x="10644000" y="7749999"/>
            <a:ext cx="6056700" cy="6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How Fast Will A.I. Agents Rip Through the Economy?</a:t>
            </a:r>
          </a:p>
        </p:txBody>
      </p:sp>
      <p:sp>
        <p:nvSpPr>
          <p:cNvPr id="414" name="TextBox"/>
          <p:cNvSpPr txBox="1"/>
          <p:nvPr/>
        </p:nvSpPr>
        <p:spPr>
          <a:xfrm>
            <a:off x="10644000" y="8264999"/>
            <a:ext cx="6056700" cy="870000"/>
          </a:xfrm>
          <a:prstGeom prst="rect">
            <a:avLst/>
          </a:prstGeom>
          <a:noFill/>
        </p:spPr>
        <p:txBody>
          <a:bodyPr wrap="square" lIns="0" tIns="0" rIns="0" bIns="0" anchor="t"/>
          <a:lstStyle/>
          <a:p>
            <a:pPr defTabSz="1371600"/>
            <a:r>
              <a:rPr lang="en-AU" sz="2100">
                <a:solidFill>
                  <a:srgbClr val="5B6472"/>
                </a:solidFill>
                <a:latin typeface="Calibri" panose="020F0502020204030204"/>
              </a:rPr>
              <a:t>Jack Clark (Anthropic co-founder) interviewed by Ezra Klein — highly recommended.</a:t>
            </a:r>
          </a:p>
        </p:txBody>
      </p:sp>
      <p:sp>
        <p:nvSpPr>
          <p:cNvPr id="415" name="TextBox"/>
          <p:cNvSpPr txBox="1"/>
          <p:nvPr/>
        </p:nvSpPr>
        <p:spPr>
          <a:xfrm>
            <a:off x="2577300" y="9644999"/>
            <a:ext cx="15773400" cy="450000"/>
          </a:xfrm>
          <a:prstGeom prst="rect">
            <a:avLst/>
          </a:prstGeom>
          <a:noFill/>
        </p:spPr>
        <p:txBody>
          <a:bodyPr wrap="square" lIns="0" tIns="0" rIns="0" bIns="0" anchor="t"/>
          <a:lstStyle/>
          <a:p>
            <a:pPr defTabSz="1371600"/>
            <a:r>
              <a:rPr lang="en-AU" sz="2100" i="1">
                <a:solidFill>
                  <a:srgbClr val="5B6472"/>
                </a:solidFill>
                <a:latin typeface="Calibri" panose="020F0502020204030204"/>
              </a:rPr>
              <a:t>Source: Gradient Institute, Singapore IMDA, Australian Government National AI Centre, Ezra Klein Show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itle"/>
          <p:cNvSpPr>
            <a:spLocks noGrp="1"/>
          </p:cNvSpPr>
          <p:nvPr>
            <p:ph type="title"/>
          </p:nvPr>
        </p:nvSpPr>
        <p:spPr>
          <a:xfrm>
            <a:off x="1257300" y="547688"/>
            <a:ext cx="15773400" cy="1425000"/>
          </a:xfrm>
        </p:spPr>
        <p:txBody>
          <a:bodyPr>
            <a:normAutofit/>
          </a:bodyPr>
          <a:lstStyle/>
          <a:p>
            <a:r>
              <a:rPr lang="en-AU" sz="3900"/>
              <a:t>Let’s start with the basics — the EU’s 7 requirements for trustworthy AI</a:t>
            </a:r>
          </a:p>
        </p:txBody>
      </p:sp>
      <p:sp>
        <p:nvSpPr>
          <p:cNvPr id="264" name="Card"/>
          <p:cNvSpPr/>
          <p:nvPr/>
        </p:nvSpPr>
        <p:spPr>
          <a:xfrm>
            <a:off x="1257300" y="232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65" name="Circle"/>
          <p:cNvSpPr/>
          <p:nvPr/>
        </p:nvSpPr>
        <p:spPr>
          <a:xfrm>
            <a:off x="1527300" y="259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66" name="Glyph"/>
          <p:cNvSpPr txBox="1"/>
          <p:nvPr/>
        </p:nvSpPr>
        <p:spPr>
          <a:xfrm>
            <a:off x="1527300" y="259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1</a:t>
            </a:r>
          </a:p>
        </p:txBody>
      </p:sp>
      <p:sp>
        <p:nvSpPr>
          <p:cNvPr id="267" name="TextBox"/>
          <p:cNvSpPr txBox="1"/>
          <p:nvPr/>
        </p:nvSpPr>
        <p:spPr>
          <a:xfrm>
            <a:off x="1527300" y="354000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Human Agency &amp; Oversight</a:t>
            </a:r>
          </a:p>
        </p:txBody>
      </p:sp>
      <p:sp>
        <p:nvSpPr>
          <p:cNvPr id="268" name="TextBox"/>
          <p:cNvSpPr txBox="1"/>
          <p:nvPr/>
        </p:nvSpPr>
        <p:spPr>
          <a:xfrm>
            <a:off x="1527300" y="4237500"/>
            <a:ext cx="3448350"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AI systems should empower human beings, allowing them to make informed decisions and supporting meaningful human oversight.</a:t>
            </a:r>
          </a:p>
        </p:txBody>
      </p:sp>
      <p:sp>
        <p:nvSpPr>
          <p:cNvPr id="269" name="Card"/>
          <p:cNvSpPr/>
          <p:nvPr/>
        </p:nvSpPr>
        <p:spPr>
          <a:xfrm>
            <a:off x="5275650" y="232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70" name="Circle"/>
          <p:cNvSpPr/>
          <p:nvPr/>
        </p:nvSpPr>
        <p:spPr>
          <a:xfrm>
            <a:off x="5545650" y="259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71" name="Glyph"/>
          <p:cNvSpPr txBox="1"/>
          <p:nvPr/>
        </p:nvSpPr>
        <p:spPr>
          <a:xfrm>
            <a:off x="5545650" y="259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2</a:t>
            </a:r>
          </a:p>
        </p:txBody>
      </p:sp>
      <p:sp>
        <p:nvSpPr>
          <p:cNvPr id="272" name="TextBox"/>
          <p:cNvSpPr txBox="1"/>
          <p:nvPr/>
        </p:nvSpPr>
        <p:spPr>
          <a:xfrm>
            <a:off x="5545650" y="354000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Technical Robustness &amp; Safety</a:t>
            </a:r>
          </a:p>
        </p:txBody>
      </p:sp>
      <p:sp>
        <p:nvSpPr>
          <p:cNvPr id="273" name="TextBox"/>
          <p:cNvSpPr txBox="1"/>
          <p:nvPr/>
        </p:nvSpPr>
        <p:spPr>
          <a:xfrm>
            <a:off x="5545650" y="4236168"/>
            <a:ext cx="3178350"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AI systems must be developed with a preventative approach to risk, ensuring they are reliable, safe and resilient.</a:t>
            </a:r>
          </a:p>
        </p:txBody>
      </p:sp>
      <p:sp>
        <p:nvSpPr>
          <p:cNvPr id="274" name="Card"/>
          <p:cNvSpPr/>
          <p:nvPr/>
        </p:nvSpPr>
        <p:spPr>
          <a:xfrm>
            <a:off x="9294000" y="232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75" name="Circle"/>
          <p:cNvSpPr/>
          <p:nvPr/>
        </p:nvSpPr>
        <p:spPr>
          <a:xfrm>
            <a:off x="9564000" y="259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76" name="Glyph"/>
          <p:cNvSpPr txBox="1"/>
          <p:nvPr/>
        </p:nvSpPr>
        <p:spPr>
          <a:xfrm>
            <a:off x="9564000" y="259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3</a:t>
            </a:r>
          </a:p>
        </p:txBody>
      </p:sp>
      <p:sp>
        <p:nvSpPr>
          <p:cNvPr id="277" name="TextBox"/>
          <p:cNvSpPr txBox="1"/>
          <p:nvPr/>
        </p:nvSpPr>
        <p:spPr>
          <a:xfrm>
            <a:off x="9564000" y="354000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Privacy &amp; Data Governance</a:t>
            </a:r>
          </a:p>
        </p:txBody>
      </p:sp>
      <p:sp>
        <p:nvSpPr>
          <p:cNvPr id="278" name="TextBox"/>
          <p:cNvSpPr txBox="1"/>
          <p:nvPr/>
        </p:nvSpPr>
        <p:spPr>
          <a:xfrm>
            <a:off x="9564000" y="4256240"/>
            <a:ext cx="3178350"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AI systems must guarantee privacy and data protection, with quality data governance throughout the system's lifecycle.</a:t>
            </a:r>
          </a:p>
        </p:txBody>
      </p:sp>
      <p:sp>
        <p:nvSpPr>
          <p:cNvPr id="279" name="Card"/>
          <p:cNvSpPr/>
          <p:nvPr/>
        </p:nvSpPr>
        <p:spPr>
          <a:xfrm>
            <a:off x="13312350" y="232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80" name="Circle"/>
          <p:cNvSpPr/>
          <p:nvPr/>
        </p:nvSpPr>
        <p:spPr>
          <a:xfrm>
            <a:off x="13582350" y="259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81" name="Glyph"/>
          <p:cNvSpPr txBox="1"/>
          <p:nvPr/>
        </p:nvSpPr>
        <p:spPr>
          <a:xfrm>
            <a:off x="13582350" y="259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4</a:t>
            </a:r>
          </a:p>
        </p:txBody>
      </p:sp>
      <p:sp>
        <p:nvSpPr>
          <p:cNvPr id="282" name="TextBox"/>
          <p:cNvSpPr txBox="1"/>
          <p:nvPr/>
        </p:nvSpPr>
        <p:spPr>
          <a:xfrm>
            <a:off x="13582350" y="351039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Transparency</a:t>
            </a:r>
          </a:p>
        </p:txBody>
      </p:sp>
      <p:sp>
        <p:nvSpPr>
          <p:cNvPr id="283" name="TextBox"/>
          <p:cNvSpPr txBox="1"/>
          <p:nvPr/>
        </p:nvSpPr>
        <p:spPr>
          <a:xfrm>
            <a:off x="13570929" y="4213904"/>
            <a:ext cx="3178350"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The data, system and AI business models should be transparent, with AI-driven decisions explainable to those affected.</a:t>
            </a:r>
          </a:p>
        </p:txBody>
      </p:sp>
      <p:sp>
        <p:nvSpPr>
          <p:cNvPr id="284" name="Card"/>
          <p:cNvSpPr/>
          <p:nvPr/>
        </p:nvSpPr>
        <p:spPr>
          <a:xfrm>
            <a:off x="3266475" y="607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85" name="Circle"/>
          <p:cNvSpPr/>
          <p:nvPr/>
        </p:nvSpPr>
        <p:spPr>
          <a:xfrm>
            <a:off x="3536475" y="634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86" name="Glyph"/>
          <p:cNvSpPr txBox="1"/>
          <p:nvPr/>
        </p:nvSpPr>
        <p:spPr>
          <a:xfrm>
            <a:off x="3536475" y="634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5</a:t>
            </a:r>
          </a:p>
        </p:txBody>
      </p:sp>
      <p:sp>
        <p:nvSpPr>
          <p:cNvPr id="287" name="TextBox"/>
          <p:cNvSpPr txBox="1"/>
          <p:nvPr/>
        </p:nvSpPr>
        <p:spPr>
          <a:xfrm>
            <a:off x="3536475" y="7290000"/>
            <a:ext cx="3178350" cy="1170000"/>
          </a:xfrm>
          <a:prstGeom prst="rect">
            <a:avLst/>
          </a:prstGeom>
          <a:noFill/>
        </p:spPr>
        <p:txBody>
          <a:bodyPr wrap="square" lIns="0" tIns="0" rIns="0" bIns="0" anchor="t"/>
          <a:lstStyle/>
          <a:p>
            <a:pPr defTabSz="1371600"/>
            <a:r>
              <a:rPr lang="en-AU" sz="2250" b="1">
                <a:solidFill>
                  <a:srgbClr val="1B2A4A"/>
                </a:solidFill>
                <a:latin typeface="Calibri" panose="020F0502020204030204"/>
              </a:rPr>
              <a:t>Diversity, Non-discrimination &amp; Fairness</a:t>
            </a:r>
          </a:p>
        </p:txBody>
      </p:sp>
      <p:sp>
        <p:nvSpPr>
          <p:cNvPr id="288" name="TextBox"/>
          <p:cNvSpPr txBox="1"/>
          <p:nvPr/>
        </p:nvSpPr>
        <p:spPr>
          <a:xfrm>
            <a:off x="3534310" y="8182500"/>
            <a:ext cx="3480515" cy="825000"/>
          </a:xfrm>
          <a:prstGeom prst="rect">
            <a:avLst/>
          </a:prstGeom>
          <a:noFill/>
        </p:spPr>
        <p:txBody>
          <a:bodyPr wrap="square" lIns="0" tIns="0" rIns="0" bIns="0" anchor="t"/>
          <a:lstStyle/>
          <a:p>
            <a:pPr defTabSz="1371600"/>
            <a:r>
              <a:rPr lang="en-AU" sz="2100">
                <a:solidFill>
                  <a:srgbClr val="5B6472"/>
                </a:solidFill>
                <a:latin typeface="Calibri" panose="020F0502020204030204"/>
              </a:rPr>
              <a:t>Unfair bias must be avoided — AI systems should be accessible and involve stakeholders throughout their life cycle.</a:t>
            </a:r>
          </a:p>
        </p:txBody>
      </p:sp>
      <p:sp>
        <p:nvSpPr>
          <p:cNvPr id="289" name="Card"/>
          <p:cNvSpPr/>
          <p:nvPr/>
        </p:nvSpPr>
        <p:spPr>
          <a:xfrm>
            <a:off x="7284825" y="6075000"/>
            <a:ext cx="3718350"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90" name="Circle"/>
          <p:cNvSpPr/>
          <p:nvPr/>
        </p:nvSpPr>
        <p:spPr>
          <a:xfrm>
            <a:off x="7554825" y="634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91" name="Glyph"/>
          <p:cNvSpPr txBox="1"/>
          <p:nvPr/>
        </p:nvSpPr>
        <p:spPr>
          <a:xfrm>
            <a:off x="7554825" y="634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6</a:t>
            </a:r>
          </a:p>
        </p:txBody>
      </p:sp>
      <p:sp>
        <p:nvSpPr>
          <p:cNvPr id="292" name="TextBox"/>
          <p:cNvSpPr txBox="1"/>
          <p:nvPr/>
        </p:nvSpPr>
        <p:spPr>
          <a:xfrm>
            <a:off x="7554825" y="729000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Societal &amp; Environmental Well-being</a:t>
            </a:r>
          </a:p>
        </p:txBody>
      </p:sp>
      <p:sp>
        <p:nvSpPr>
          <p:cNvPr id="293" name="TextBox"/>
          <p:cNvSpPr txBox="1"/>
          <p:nvPr/>
        </p:nvSpPr>
        <p:spPr>
          <a:xfrm>
            <a:off x="7554825" y="8203608"/>
            <a:ext cx="3448350"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AI systems should benefit all human beings, including future generations, and be sustainable and environmentally friendly.</a:t>
            </a:r>
          </a:p>
        </p:txBody>
      </p:sp>
      <p:sp>
        <p:nvSpPr>
          <p:cNvPr id="294" name="Card"/>
          <p:cNvSpPr/>
          <p:nvPr/>
        </p:nvSpPr>
        <p:spPr>
          <a:xfrm>
            <a:off x="11303174" y="6075000"/>
            <a:ext cx="4603292" cy="3450000"/>
          </a:xfrm>
          <a:prstGeom prst="roundRect">
            <a:avLst>
              <a:gd name="adj" fmla="val 55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295" name="Circle"/>
          <p:cNvSpPr/>
          <p:nvPr/>
        </p:nvSpPr>
        <p:spPr>
          <a:xfrm>
            <a:off x="11573175" y="6345000"/>
            <a:ext cx="780000" cy="78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296" name="Glyph"/>
          <p:cNvSpPr txBox="1"/>
          <p:nvPr/>
        </p:nvSpPr>
        <p:spPr>
          <a:xfrm>
            <a:off x="11573175" y="6345000"/>
            <a:ext cx="780000" cy="780000"/>
          </a:xfrm>
          <a:prstGeom prst="rect">
            <a:avLst/>
          </a:prstGeom>
          <a:noFill/>
        </p:spPr>
        <p:txBody>
          <a:bodyPr wrap="square" lIns="0" tIns="0" rIns="0" bIns="0" anchor="ctr"/>
          <a:lstStyle/>
          <a:p>
            <a:pPr algn="ctr" defTabSz="1371600"/>
            <a:r>
              <a:rPr lang="en-AU" sz="3000" b="1">
                <a:solidFill>
                  <a:srgbClr val="FFFFFF"/>
                </a:solidFill>
                <a:latin typeface="Calibri" panose="020F0502020204030204"/>
              </a:rPr>
              <a:t>7</a:t>
            </a:r>
          </a:p>
        </p:txBody>
      </p:sp>
      <p:sp>
        <p:nvSpPr>
          <p:cNvPr id="297" name="TextBox"/>
          <p:cNvSpPr txBox="1"/>
          <p:nvPr/>
        </p:nvSpPr>
        <p:spPr>
          <a:xfrm>
            <a:off x="11573175" y="7290000"/>
            <a:ext cx="3178350" cy="930000"/>
          </a:xfrm>
          <a:prstGeom prst="rect">
            <a:avLst/>
          </a:prstGeom>
          <a:noFill/>
        </p:spPr>
        <p:txBody>
          <a:bodyPr wrap="square" lIns="0" tIns="0" rIns="0" bIns="0" anchor="t"/>
          <a:lstStyle/>
          <a:p>
            <a:pPr defTabSz="1371600"/>
            <a:r>
              <a:rPr lang="en-AU" sz="2250" b="1">
                <a:solidFill>
                  <a:srgbClr val="1B2A4A"/>
                </a:solidFill>
                <a:latin typeface="Calibri" panose="020F0502020204030204"/>
              </a:rPr>
              <a:t>Accountability</a:t>
            </a:r>
          </a:p>
        </p:txBody>
      </p:sp>
      <p:sp>
        <p:nvSpPr>
          <p:cNvPr id="298" name="TextBox"/>
          <p:cNvSpPr txBox="1"/>
          <p:nvPr/>
        </p:nvSpPr>
        <p:spPr>
          <a:xfrm>
            <a:off x="11573175" y="8162664"/>
            <a:ext cx="4241169" cy="1065000"/>
          </a:xfrm>
          <a:prstGeom prst="rect">
            <a:avLst/>
          </a:prstGeom>
          <a:noFill/>
        </p:spPr>
        <p:txBody>
          <a:bodyPr wrap="square" lIns="0" tIns="0" rIns="0" bIns="0" anchor="t"/>
          <a:lstStyle/>
          <a:p>
            <a:pPr defTabSz="1371600"/>
            <a:r>
              <a:rPr lang="en-AU" sz="2100">
                <a:solidFill>
                  <a:srgbClr val="5B6472"/>
                </a:solidFill>
                <a:latin typeface="Calibri" panose="020F0502020204030204"/>
              </a:rPr>
              <a:t>Mechanisms must be in place to ensure responsibility and accountability for AI systems and their outcomes, including auditability.</a:t>
            </a:r>
          </a:p>
        </p:txBody>
      </p:sp>
      <p:sp>
        <p:nvSpPr>
          <p:cNvPr id="399" name="Citation"/>
          <p:cNvSpPr txBox="1"/>
          <p:nvPr/>
        </p:nvSpPr>
        <p:spPr>
          <a:xfrm>
            <a:off x="2618666" y="9907500"/>
            <a:ext cx="15773400" cy="420000"/>
          </a:xfrm>
          <a:prstGeom prst="rect">
            <a:avLst/>
          </a:prstGeom>
          <a:noFill/>
        </p:spPr>
        <p:txBody>
          <a:bodyPr wrap="square" lIns="0" tIns="0" rIns="0" bIns="0"/>
          <a:lstStyle/>
          <a:p>
            <a:pPr defTabSz="1371600"/>
            <a:r>
              <a:rPr lang="en-AU" sz="2100" i="1">
                <a:solidFill>
                  <a:srgbClr val="5B6472"/>
                </a:solidFill>
                <a:latin typeface="Calibri" panose="020F0502020204030204"/>
              </a:rPr>
              <a:t>Source: European Commission High-Level Expert Group on Artificial Intelligence (AI HLEG), Ethics Guidelines for Trustworthy AI, 8 April 2019</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266"/>
                            </p:tgtEl>
                            <p:attrNameLst>
                              <p:attrName>style.visibility</p:attrName>
                            </p:attrNameLst>
                          </p:cBhvr>
                          <p:to>
                            <p:strVal val="visible"/>
                          </p:to>
                        </p:set>
                      </p:childTnLst>
                    </p:cTn>
                  </p:par>
                  <p:par>
                    <p:cTn id="5" presetID="1"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childTnLst>
                    </p:cTn>
                  </p:par>
                  <p:par>
                    <p:cTn id="7" presetID="1" presetClass="entr" presetSubtype="0" fill="hold" nodeType="clickEffect">
                      <p:stCondLst>
                        <p:cond delay="0"/>
                      </p:stCondLst>
                      <p:childTnLst>
                        <p:set>
                          <p:cBhvr>
                            <p:cTn id="8" dur="1" fill="hold">
                              <p:stCondLst>
                                <p:cond delay="0"/>
                              </p:stCondLst>
                            </p:cTn>
                            <p:tgtEl>
                              <p:spTgt spid="268"/>
                            </p:tgtEl>
                            <p:attrNameLst>
                              <p:attrName>style.visibility</p:attrName>
                            </p:attrNameLst>
                          </p:cBhvr>
                          <p:to>
                            <p:strVal val="visible"/>
                          </p:to>
                        </p:set>
                      </p:childTnLst>
                    </p:cTn>
                  </p:par>
                  <p:par>
                    <p:cTn id="9" presetID="1" presetClass="entr" presetSubtype="0" fill="hold" nodeType="clickEffect">
                      <p:stCondLst>
                        <p:cond delay="0"/>
                      </p:stCondLst>
                      <p:childTnLst>
                        <p:set>
                          <p:cBhvr>
                            <p:cTn id="10" dur="1" fill="hold">
                              <p:stCondLst>
                                <p:cond delay="0"/>
                              </p:stCondLst>
                            </p:cTn>
                            <p:tgtEl>
                              <p:spTgt spid="271"/>
                            </p:tgtEl>
                            <p:attrNameLst>
                              <p:attrName>style.visibility</p:attrName>
                            </p:attrNameLst>
                          </p:cBhvr>
                          <p:to>
                            <p:strVal val="visible"/>
                          </p:to>
                        </p:set>
                      </p:childTnLst>
                    </p:cTn>
                  </p:par>
                  <p:par>
                    <p:cTn id="11" presetID="1" presetClass="entr" presetSubtype="0" fill="hold" nodeType="clickEffect">
                      <p:stCondLst>
                        <p:cond delay="0"/>
                      </p:stCondLst>
                      <p:childTnLst>
                        <p:set>
                          <p:cBhvr>
                            <p:cTn id="12" dur="1" fill="hold">
                              <p:stCondLst>
                                <p:cond delay="0"/>
                              </p:stCondLst>
                            </p:cTn>
                            <p:tgtEl>
                              <p:spTgt spid="272"/>
                            </p:tgtEl>
                            <p:attrNameLst>
                              <p:attrName>style.visibility</p:attrName>
                            </p:attrNameLst>
                          </p:cBhvr>
                          <p:to>
                            <p:strVal val="visible"/>
                          </p:to>
                        </p:set>
                      </p:childTnLst>
                    </p:cTn>
                  </p:par>
                  <p:par>
                    <p:cTn id="13" presetID="1" presetClass="entr" presetSubtype="0" fill="hold" nodeType="clickEffect">
                      <p:stCondLst>
                        <p:cond delay="0"/>
                      </p:stCondLst>
                      <p:childTnLst>
                        <p:set>
                          <p:cBhvr>
                            <p:cTn id="14" dur="1" fill="hold">
                              <p:stCondLst>
                                <p:cond delay="0"/>
                              </p:stCondLst>
                            </p:cTn>
                            <p:tgtEl>
                              <p:spTgt spid="273"/>
                            </p:tgtEl>
                            <p:attrNameLst>
                              <p:attrName>style.visibility</p:attrName>
                            </p:attrNameLst>
                          </p:cBhvr>
                          <p:to>
                            <p:strVal val="visible"/>
                          </p:to>
                        </p:set>
                      </p:childTnLst>
                    </p:cTn>
                  </p:par>
                  <p:par>
                    <p:cTn id="15" presetID="1" presetClass="entr" presetSubtype="0" fill="hold" nodeType="clickEffect">
                      <p:stCondLst>
                        <p:cond delay="0"/>
                      </p:stCondLst>
                      <p:childTnLst>
                        <p:set>
                          <p:cBhvr>
                            <p:cTn id="16" dur="1" fill="hold">
                              <p:stCondLst>
                                <p:cond delay="0"/>
                              </p:stCondLst>
                            </p:cTn>
                            <p:tgtEl>
                              <p:spTgt spid="276"/>
                            </p:tgtEl>
                            <p:attrNameLst>
                              <p:attrName>style.visibility</p:attrName>
                            </p:attrNameLst>
                          </p:cBhvr>
                          <p:to>
                            <p:strVal val="visible"/>
                          </p:to>
                        </p:set>
                      </p:childTnLst>
                    </p:cTn>
                  </p:par>
                  <p:par>
                    <p:cTn id="17" presetID="1" presetClass="entr" presetSubtype="0" fill="hold" nodeType="clickEffect">
                      <p:stCondLst>
                        <p:cond delay="0"/>
                      </p:stCondLst>
                      <p:childTnLst>
                        <p:set>
                          <p:cBhvr>
                            <p:cTn id="18" dur="1" fill="hold">
                              <p:stCondLst>
                                <p:cond delay="0"/>
                              </p:stCondLst>
                            </p:cTn>
                            <p:tgtEl>
                              <p:spTgt spid="277"/>
                            </p:tgtEl>
                            <p:attrNameLst>
                              <p:attrName>style.visibility</p:attrName>
                            </p:attrNameLst>
                          </p:cBhvr>
                          <p:to>
                            <p:strVal val="visible"/>
                          </p:to>
                        </p:set>
                      </p:childTnLst>
                    </p:cTn>
                  </p:par>
                  <p:par>
                    <p:cTn id="19" presetID="1" presetClass="entr" presetSubtype="0" fill="hold" nodeType="clickEffect">
                      <p:stCondLst>
                        <p:cond delay="0"/>
                      </p:stCondLst>
                      <p:childTnLst>
                        <p:set>
                          <p:cBhvr>
                            <p:cTn id="20" dur="1" fill="hold">
                              <p:stCondLst>
                                <p:cond delay="0"/>
                              </p:stCondLst>
                            </p:cTn>
                            <p:tgtEl>
                              <p:spTgt spid="278"/>
                            </p:tgtEl>
                            <p:attrNameLst>
                              <p:attrName>style.visibility</p:attrName>
                            </p:attrNameLst>
                          </p:cBhvr>
                          <p:to>
                            <p:strVal val="visible"/>
                          </p:to>
                        </p:set>
                      </p:childTnLst>
                    </p:cTn>
                  </p:par>
                  <p:par>
                    <p:cTn id="21" presetID="1" presetClass="entr" presetSubtype="0" fill="hold" nodeType="clickEffect">
                      <p:stCondLst>
                        <p:cond delay="0"/>
                      </p:stCondLst>
                      <p:childTnLst>
                        <p:set>
                          <p:cBhvr>
                            <p:cTn id="22" dur="1" fill="hold">
                              <p:stCondLst>
                                <p:cond delay="0"/>
                              </p:stCondLst>
                            </p:cTn>
                            <p:tgtEl>
                              <p:spTgt spid="281"/>
                            </p:tgtEl>
                            <p:attrNameLst>
                              <p:attrName>style.visibility</p:attrName>
                            </p:attrNameLst>
                          </p:cBhvr>
                          <p:to>
                            <p:strVal val="visible"/>
                          </p:to>
                        </p:set>
                      </p:childTnLst>
                    </p:cTn>
                  </p:par>
                  <p:par>
                    <p:cTn id="23" presetID="1" presetClass="entr" presetSubtype="0" fill="hold" nodeType="clickEffect">
                      <p:stCondLst>
                        <p:cond delay="0"/>
                      </p:stCondLst>
                      <p:childTnLst>
                        <p:set>
                          <p:cBhvr>
                            <p:cTn id="24" dur="1" fill="hold">
                              <p:stCondLst>
                                <p:cond delay="0"/>
                              </p:stCondLst>
                            </p:cTn>
                            <p:tgtEl>
                              <p:spTgt spid="282"/>
                            </p:tgtEl>
                            <p:attrNameLst>
                              <p:attrName>style.visibility</p:attrName>
                            </p:attrNameLst>
                          </p:cBhvr>
                          <p:to>
                            <p:strVal val="visible"/>
                          </p:to>
                        </p:set>
                      </p:childTnLst>
                    </p:cTn>
                  </p:par>
                  <p:par>
                    <p:cTn id="25" presetID="1" presetClass="entr" presetSubtype="0" fill="hold" nodeType="clickEffect">
                      <p:stCondLst>
                        <p:cond delay="0"/>
                      </p:stCondLst>
                      <p:childTnLst>
                        <p:set>
                          <p:cBhvr>
                            <p:cTn id="26" dur="1" fill="hold">
                              <p:stCondLst>
                                <p:cond delay="0"/>
                              </p:stCondLst>
                            </p:cTn>
                            <p:tgtEl>
                              <p:spTgt spid="283"/>
                            </p:tgtEl>
                            <p:attrNameLst>
                              <p:attrName>style.visibility</p:attrName>
                            </p:attrNameLst>
                          </p:cBhvr>
                          <p:to>
                            <p:strVal val="visible"/>
                          </p:to>
                        </p:set>
                      </p:childTnLst>
                    </p:cTn>
                  </p:par>
                  <p:par>
                    <p:cTn id="27" presetID="1" presetClass="entr" presetSubtype="0" fill="hold" nodeType="clickEffect">
                      <p:stCondLst>
                        <p:cond delay="0"/>
                      </p:stCondLst>
                      <p:childTnLst>
                        <p:set>
                          <p:cBhvr>
                            <p:cTn id="28" dur="1" fill="hold">
                              <p:stCondLst>
                                <p:cond delay="0"/>
                              </p:stCondLst>
                            </p:cTn>
                            <p:tgtEl>
                              <p:spTgt spid="286"/>
                            </p:tgtEl>
                            <p:attrNameLst>
                              <p:attrName>style.visibility</p:attrName>
                            </p:attrNameLst>
                          </p:cBhvr>
                          <p:to>
                            <p:strVal val="visible"/>
                          </p:to>
                        </p:set>
                      </p:childTnLst>
                    </p:cTn>
                  </p:par>
                  <p:par>
                    <p:cTn id="29" presetID="1" presetClass="entr" presetSubtype="0" fill="hold" nodeType="clickEffect">
                      <p:stCondLst>
                        <p:cond delay="0"/>
                      </p:stCondLst>
                      <p:childTnLst>
                        <p:set>
                          <p:cBhvr>
                            <p:cTn id="30" dur="1" fill="hold">
                              <p:stCondLst>
                                <p:cond delay="0"/>
                              </p:stCondLst>
                            </p:cTn>
                            <p:tgtEl>
                              <p:spTgt spid="287"/>
                            </p:tgtEl>
                            <p:attrNameLst>
                              <p:attrName>style.visibility</p:attrName>
                            </p:attrNameLst>
                          </p:cBhvr>
                          <p:to>
                            <p:strVal val="visible"/>
                          </p:to>
                        </p:set>
                      </p:childTnLst>
                    </p:cTn>
                  </p:par>
                  <p:par>
                    <p:cTn id="31" presetID="1" presetClass="entr" presetSubtype="0" fill="hold" nodeType="clickEffect">
                      <p:stCondLst>
                        <p:cond delay="0"/>
                      </p:stCondLst>
                      <p:childTnLst>
                        <p:set>
                          <p:cBhvr>
                            <p:cTn id="32" dur="1" fill="hold">
                              <p:stCondLst>
                                <p:cond delay="0"/>
                              </p:stCondLst>
                            </p:cTn>
                            <p:tgtEl>
                              <p:spTgt spid="288"/>
                            </p:tgtEl>
                            <p:attrNameLst>
                              <p:attrName>style.visibility</p:attrName>
                            </p:attrNameLst>
                          </p:cBhvr>
                          <p:to>
                            <p:strVal val="visible"/>
                          </p:to>
                        </p:set>
                      </p:childTnLst>
                    </p:cTn>
                  </p:par>
                  <p:par>
                    <p:cTn id="33" presetID="1" presetClass="entr" presetSubtype="0" fill="hold" nodeType="clickEffect">
                      <p:stCondLst>
                        <p:cond delay="0"/>
                      </p:stCondLst>
                      <p:childTnLst>
                        <p:set>
                          <p:cBhvr>
                            <p:cTn id="34" dur="1" fill="hold">
                              <p:stCondLst>
                                <p:cond delay="0"/>
                              </p:stCondLst>
                            </p:cTn>
                            <p:tgtEl>
                              <p:spTgt spid="291"/>
                            </p:tgtEl>
                            <p:attrNameLst>
                              <p:attrName>style.visibility</p:attrName>
                            </p:attrNameLst>
                          </p:cBhvr>
                          <p:to>
                            <p:strVal val="visible"/>
                          </p:to>
                        </p:set>
                      </p:childTnLst>
                    </p:cTn>
                  </p:par>
                  <p:par>
                    <p:cTn id="35" presetID="1" presetClass="entr" presetSubtype="0" fill="hold" nodeType="clickEffect">
                      <p:stCondLst>
                        <p:cond delay="0"/>
                      </p:stCondLst>
                      <p:childTnLst>
                        <p:set>
                          <p:cBhvr>
                            <p:cTn id="36" dur="1" fill="hold">
                              <p:stCondLst>
                                <p:cond delay="0"/>
                              </p:stCondLst>
                            </p:cTn>
                            <p:tgtEl>
                              <p:spTgt spid="292"/>
                            </p:tgtEl>
                            <p:attrNameLst>
                              <p:attrName>style.visibility</p:attrName>
                            </p:attrNameLst>
                          </p:cBhvr>
                          <p:to>
                            <p:strVal val="visible"/>
                          </p:to>
                        </p:set>
                      </p:childTnLst>
                    </p:cTn>
                  </p:par>
                  <p:par>
                    <p:cTn id="37" presetID="1" presetClass="entr" presetSubtype="0" fill="hold" nodeType="clickEffect">
                      <p:stCondLst>
                        <p:cond delay="0"/>
                      </p:stCondLst>
                      <p:childTnLst>
                        <p:set>
                          <p:cBhvr>
                            <p:cTn id="38" dur="1" fill="hold">
                              <p:stCondLst>
                                <p:cond delay="0"/>
                              </p:stCondLst>
                            </p:cTn>
                            <p:tgtEl>
                              <p:spTgt spid="293"/>
                            </p:tgtEl>
                            <p:attrNameLst>
                              <p:attrName>style.visibility</p:attrName>
                            </p:attrNameLst>
                          </p:cBhvr>
                          <p:to>
                            <p:strVal val="visible"/>
                          </p:to>
                        </p:set>
                      </p:childTnLst>
                    </p:cTn>
                  </p:par>
                  <p:par>
                    <p:cTn id="39" presetID="1" presetClass="entr" presetSubtype="0" fill="hold" nodeType="clickEffect">
                      <p:stCondLst>
                        <p:cond delay="0"/>
                      </p:stCondLst>
                      <p:childTnLst>
                        <p:set>
                          <p:cBhvr>
                            <p:cTn id="40" dur="1" fill="hold">
                              <p:stCondLst>
                                <p:cond delay="0"/>
                              </p:stCondLst>
                            </p:cTn>
                            <p:tgtEl>
                              <p:spTgt spid="296"/>
                            </p:tgtEl>
                            <p:attrNameLst>
                              <p:attrName>style.visibility</p:attrName>
                            </p:attrNameLst>
                          </p:cBhvr>
                          <p:to>
                            <p:strVal val="visible"/>
                          </p:to>
                        </p:set>
                      </p:childTnLst>
                    </p:cTn>
                  </p:par>
                  <p:par>
                    <p:cTn id="41" presetID="1" presetClass="entr" presetSubtype="0" fill="hold" nodeType="clickEffect">
                      <p:stCondLst>
                        <p:cond delay="0"/>
                      </p:stCondLst>
                      <p:childTnLst>
                        <p:set>
                          <p:cBhvr>
                            <p:cTn id="42" dur="1" fill="hold">
                              <p:stCondLst>
                                <p:cond delay="0"/>
                              </p:stCondLst>
                            </p:cTn>
                            <p:tgtEl>
                              <p:spTgt spid="297"/>
                            </p:tgtEl>
                            <p:attrNameLst>
                              <p:attrName>style.visibility</p:attrName>
                            </p:attrNameLst>
                          </p:cBhvr>
                          <p:to>
                            <p:strVal val="visible"/>
                          </p:to>
                        </p:set>
                      </p:childTnLst>
                    </p:cTn>
                  </p:par>
                  <p:par>
                    <p:cTn id="43" presetID="1" presetClass="entr" presetSubtype="0" fill="hold" nodeType="clickEffect">
                      <p:stCondLst>
                        <p:cond delay="0"/>
                      </p:stCondLst>
                      <p:childTnLst>
                        <p:set>
                          <p:cBhvr>
                            <p:cTn id="44" dur="1" fill="hold">
                              <p:stCondLst>
                                <p:cond delay="0"/>
                              </p:stCondLst>
                            </p:cTn>
                            <p:tgtEl>
                              <p:spTgt spid="298"/>
                            </p:tgtEl>
                            <p:attrNameLst>
                              <p:attrName>style.visibility</p:attrName>
                            </p:attrNameLst>
                          </p:cBhvr>
                          <p:to>
                            <p:strVal val="visible"/>
                          </p:to>
                        </p:set>
                      </p:childTnLst>
                    </p:cTn>
                  </p:par>
                </p:childTnLst>
              </p:cTn>
              <p:prevCondLst>
                <p:cond evt="onPrev" delay="0">
                  <p:tgtEl>
                    <p:sldTgt/>
                  </p:tgtEl>
                </p:cond>
              </p:prevCondLst>
              <p:nextCondLst>
                <p:cond evt="onNext" delay="0">
                  <p:tgtEl>
                    <p:sldTgt/>
                  </p:tgtEl>
                </p:cond>
              </p:nextCondLst>
            </p:seq>
          </p:childTnLst>
        </p:cTn>
      </p:par>
    </p:tnLst>
    <p:bldLst>
      <p:bldP spid="266" grpId="0"/>
      <p:bldP spid="267" grpId="0"/>
      <p:bldP spid="268" grpId="0"/>
      <p:bldP spid="271" grpId="0"/>
      <p:bldP spid="272" grpId="0"/>
      <p:bldP spid="273" grpId="0"/>
      <p:bldP spid="276" grpId="0"/>
      <p:bldP spid="277" grpId="0"/>
      <p:bldP spid="278" grpId="0"/>
      <p:bldP spid="281" grpId="0"/>
      <p:bldP spid="282" grpId="0"/>
      <p:bldP spid="283" grpId="0"/>
      <p:bldP spid="286" grpId="0"/>
      <p:bldP spid="287" grpId="0"/>
      <p:bldP spid="288" grpId="0"/>
      <p:bldP spid="291" grpId="0"/>
      <p:bldP spid="292" grpId="0"/>
      <p:bldP spid="293" grpId="0"/>
      <p:bldP spid="296" grpId="0"/>
      <p:bldP spid="297" grpId="0"/>
      <p:bldP spid="29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1C3A7B4-6889-F0B0-BAAC-ED048BA8B8FF}"/>
              </a:ext>
            </a:extLst>
          </p:cNvPr>
          <p:cNvSpPr txBox="1">
            <a:spLocks/>
          </p:cNvSpPr>
          <p:nvPr/>
        </p:nvSpPr>
        <p:spPr>
          <a:xfrm>
            <a:off x="301803" y="447515"/>
            <a:ext cx="15773400" cy="1350000"/>
          </a:xfrm>
          <a:prstGeom prst="rect">
            <a:avLst/>
          </a:prstGeom>
        </p:spPr>
        <p:txBody>
          <a:bodyPr>
            <a:normAutofit/>
          </a:bodyPr>
          <a:lstStyle>
            <a:lvl1pPr algn="l" defTabSz="914400" rtl="0" eaLnBrk="1" latinLnBrk="0" hangingPunct="1">
              <a:lnSpc>
                <a:spcPct val="90000"/>
              </a:lnSpc>
              <a:spcBef>
                <a:spcPct val="0"/>
              </a:spcBef>
              <a:buNone/>
              <a:defRPr sz="4400" b="0" kern="1200">
                <a:solidFill>
                  <a:srgbClr val="3C69FF"/>
                </a:solidFill>
                <a:latin typeface="Arial" panose="020B0604020202020204" pitchFamily="34" charset="0"/>
                <a:ea typeface="+mj-ea"/>
                <a:cs typeface="Arial" panose="020B0604020202020204" pitchFamily="34" charset="0"/>
              </a:defRPr>
            </a:lvl1pPr>
          </a:lstStyle>
          <a:p>
            <a:pPr defTabSz="1371600"/>
            <a:r>
              <a:rPr lang="en-AU" sz="4200"/>
              <a:t>And these are useful foundations…</a:t>
            </a:r>
          </a:p>
        </p:txBody>
      </p:sp>
      <p:pic>
        <p:nvPicPr>
          <p:cNvPr id="5" name="Picture 4">
            <a:extLst>
              <a:ext uri="{FF2B5EF4-FFF2-40B4-BE49-F238E27FC236}">
                <a16:creationId xmlns:a16="http://schemas.microsoft.com/office/drawing/2014/main" id="{D5D0A8EF-904E-6D85-EB79-694FBB60566F}"/>
              </a:ext>
            </a:extLst>
          </p:cNvPr>
          <p:cNvPicPr>
            <a:picLocks noChangeAspect="1"/>
          </p:cNvPicPr>
          <p:nvPr/>
        </p:nvPicPr>
        <p:blipFill>
          <a:blip r:embed="rId2"/>
          <a:stretch>
            <a:fillRect/>
          </a:stretch>
        </p:blipFill>
        <p:spPr>
          <a:xfrm>
            <a:off x="-66327" y="1327997"/>
            <a:ext cx="9817350" cy="6551579"/>
          </a:xfrm>
          <a:prstGeom prst="rect">
            <a:avLst/>
          </a:prstGeom>
        </p:spPr>
      </p:pic>
      <p:pic>
        <p:nvPicPr>
          <p:cNvPr id="7" name="Picture 6">
            <a:extLst>
              <a:ext uri="{FF2B5EF4-FFF2-40B4-BE49-F238E27FC236}">
                <a16:creationId xmlns:a16="http://schemas.microsoft.com/office/drawing/2014/main" id="{E5AEEFD0-5D89-B6F5-152B-933FE98883A5}"/>
              </a:ext>
            </a:extLst>
          </p:cNvPr>
          <p:cNvPicPr>
            <a:picLocks noChangeAspect="1"/>
          </p:cNvPicPr>
          <p:nvPr/>
        </p:nvPicPr>
        <p:blipFill>
          <a:blip r:embed="rId3"/>
          <a:stretch>
            <a:fillRect/>
          </a:stretch>
        </p:blipFill>
        <p:spPr>
          <a:xfrm>
            <a:off x="9285266" y="1327995"/>
            <a:ext cx="9326367" cy="6551580"/>
          </a:xfrm>
          <a:prstGeom prst="rect">
            <a:avLst/>
          </a:prstGeom>
        </p:spPr>
      </p:pic>
    </p:spTree>
    <p:extLst>
      <p:ext uri="{BB962C8B-B14F-4D97-AF65-F5344CB8AC3E}">
        <p14:creationId xmlns:p14="http://schemas.microsoft.com/office/powerpoint/2010/main" val="2302023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a:extLst>
              <a:ext uri="{FF2B5EF4-FFF2-40B4-BE49-F238E27FC236}">
                <a16:creationId xmlns:a16="http://schemas.microsoft.com/office/drawing/2014/main" id="{C5CC1E43-24ED-DA2E-7C98-6E1997D90D44}"/>
              </a:ext>
            </a:extLst>
          </p:cNvPr>
          <p:cNvSpPr>
            <a:spLocks noGrp="1"/>
          </p:cNvSpPr>
          <p:nvPr>
            <p:ph type="title"/>
          </p:nvPr>
        </p:nvSpPr>
        <p:spPr>
          <a:xfrm>
            <a:off x="1257300" y="-37932"/>
            <a:ext cx="15773400" cy="1988345"/>
          </a:xfrm>
        </p:spPr>
        <p:txBody>
          <a:bodyPr>
            <a:normAutofit/>
          </a:bodyPr>
          <a:lstStyle/>
          <a:p>
            <a:r>
              <a:rPr lang="en-AU" sz="4500"/>
              <a:t>What questions should boards ask? </a:t>
            </a:r>
          </a:p>
        </p:txBody>
      </p:sp>
      <p:pic>
        <p:nvPicPr>
          <p:cNvPr id="54" name="Picture 53">
            <a:extLst>
              <a:ext uri="{FF2B5EF4-FFF2-40B4-BE49-F238E27FC236}">
                <a16:creationId xmlns:a16="http://schemas.microsoft.com/office/drawing/2014/main" id="{CA0A6F30-213F-432F-A265-35D258F80CFA}"/>
              </a:ext>
            </a:extLst>
          </p:cNvPr>
          <p:cNvPicPr>
            <a:picLocks noChangeAspect="1"/>
          </p:cNvPicPr>
          <p:nvPr/>
        </p:nvPicPr>
        <p:blipFill>
          <a:blip r:embed="rId2"/>
          <a:stretch>
            <a:fillRect/>
          </a:stretch>
        </p:blipFill>
        <p:spPr>
          <a:xfrm>
            <a:off x="1257299" y="1878758"/>
            <a:ext cx="16953833" cy="6859413"/>
          </a:xfrm>
          <a:prstGeom prst="rect">
            <a:avLst/>
          </a:prstGeom>
        </p:spPr>
      </p:pic>
    </p:spTree>
    <p:extLst>
      <p:ext uri="{BB962C8B-B14F-4D97-AF65-F5344CB8AC3E}">
        <p14:creationId xmlns:p14="http://schemas.microsoft.com/office/powerpoint/2010/main" val="2600919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Title"/>
          <p:cNvSpPr>
            <a:spLocks noGrp="1"/>
          </p:cNvSpPr>
          <p:nvPr>
            <p:ph type="title"/>
          </p:nvPr>
        </p:nvSpPr>
        <p:spPr>
          <a:xfrm>
            <a:off x="1257300" y="547688"/>
            <a:ext cx="15773400" cy="1350000"/>
          </a:xfrm>
        </p:spPr>
        <p:txBody>
          <a:bodyPr>
            <a:normAutofit/>
          </a:bodyPr>
          <a:lstStyle/>
          <a:p>
            <a:r>
              <a:rPr lang="en-AU" sz="4500"/>
              <a:t>What should a governance model look like?</a:t>
            </a:r>
          </a:p>
        </p:txBody>
      </p:sp>
      <p:sp>
        <p:nvSpPr>
          <p:cNvPr id="352" name="Card"/>
          <p:cNvSpPr/>
          <p:nvPr/>
        </p:nvSpPr>
        <p:spPr>
          <a:xfrm>
            <a:off x="1257300" y="2325000"/>
            <a:ext cx="15773400" cy="2070000"/>
          </a:xfrm>
          <a:prstGeom prst="roundRect">
            <a:avLst>
              <a:gd name="adj" fmla="val 4000"/>
            </a:avLst>
          </a:prstGeom>
          <a:solidFill>
            <a:srgbClr val="1B2A4A"/>
          </a:solidFill>
          <a:ln>
            <a:noFill/>
          </a:ln>
        </p:spPr>
        <p:txBody>
          <a:bodyPr/>
          <a:lstStyle/>
          <a:p>
            <a:pPr defTabSz="1371600"/>
            <a:endParaRPr lang="en-AU" sz="2700">
              <a:solidFill>
                <a:prstClr val="black"/>
              </a:solidFill>
              <a:latin typeface="Calibri" panose="020F0502020204030204"/>
            </a:endParaRPr>
          </a:p>
        </p:txBody>
      </p:sp>
      <p:sp>
        <p:nvSpPr>
          <p:cNvPr id="353" name="TextBox"/>
          <p:cNvSpPr txBox="1"/>
          <p:nvPr/>
        </p:nvSpPr>
        <p:spPr>
          <a:xfrm>
            <a:off x="1707300" y="2325000"/>
            <a:ext cx="3150000" cy="2070000"/>
          </a:xfrm>
          <a:prstGeom prst="rect">
            <a:avLst/>
          </a:prstGeom>
          <a:noFill/>
        </p:spPr>
        <p:txBody>
          <a:bodyPr wrap="square" lIns="0" tIns="0" rIns="0" bIns="0" anchor="ctr"/>
          <a:lstStyle/>
          <a:p>
            <a:pPr defTabSz="1371600"/>
            <a:r>
              <a:rPr lang="en-AU" sz="3000" b="1">
                <a:solidFill>
                  <a:srgbClr val="FFFFFF"/>
                </a:solidFill>
                <a:latin typeface="Calibri" panose="020F0502020204030204"/>
              </a:rPr>
              <a:t>BOARD</a:t>
            </a:r>
          </a:p>
        </p:txBody>
      </p:sp>
      <p:sp>
        <p:nvSpPr>
          <p:cNvPr id="354" name="TextBox"/>
          <p:cNvSpPr txBox="1"/>
          <p:nvPr/>
        </p:nvSpPr>
        <p:spPr>
          <a:xfrm>
            <a:off x="5007300" y="2565000"/>
            <a:ext cx="11573400" cy="1590000"/>
          </a:xfrm>
          <a:prstGeom prst="rect">
            <a:avLst/>
          </a:prstGeom>
          <a:noFill/>
        </p:spPr>
        <p:txBody>
          <a:bodyPr wrap="square" lIns="0" tIns="0" rIns="0" bIns="0" anchor="ctr"/>
          <a:lstStyle/>
          <a:p>
            <a:pPr defTabSz="1371600"/>
            <a:r>
              <a:rPr lang="en-AU" sz="2700">
                <a:solidFill>
                  <a:srgbClr val="FFFFFF"/>
                </a:solidFill>
                <a:latin typeface="Calibri" panose="020F0502020204030204"/>
              </a:rPr>
              <a:t>Set AI risk appetite  •  Receive AI governance reporting  •  Challenge management on AI risk  •  Build AI literacy at board level</a:t>
            </a:r>
          </a:p>
        </p:txBody>
      </p:sp>
      <p:sp>
        <p:nvSpPr>
          <p:cNvPr id="355" name="Card"/>
          <p:cNvSpPr/>
          <p:nvPr/>
        </p:nvSpPr>
        <p:spPr>
          <a:xfrm>
            <a:off x="1257300" y="4590000"/>
            <a:ext cx="15773400" cy="2070000"/>
          </a:xfrm>
          <a:prstGeom prst="roundRect">
            <a:avLst>
              <a:gd name="adj" fmla="val 4000"/>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56" name="TextBox"/>
          <p:cNvSpPr txBox="1"/>
          <p:nvPr/>
        </p:nvSpPr>
        <p:spPr>
          <a:xfrm>
            <a:off x="1707300" y="4590000"/>
            <a:ext cx="3150000" cy="2070000"/>
          </a:xfrm>
          <a:prstGeom prst="rect">
            <a:avLst/>
          </a:prstGeom>
          <a:noFill/>
        </p:spPr>
        <p:txBody>
          <a:bodyPr wrap="square" lIns="0" tIns="0" rIns="0" bIns="0" anchor="ctr"/>
          <a:lstStyle/>
          <a:p>
            <a:pPr defTabSz="1371600"/>
            <a:r>
              <a:rPr lang="en-AU" sz="3000" b="1">
                <a:solidFill>
                  <a:srgbClr val="FFFFFF"/>
                </a:solidFill>
                <a:latin typeface="Calibri" panose="020F0502020204030204"/>
              </a:rPr>
              <a:t>MANAGEMENT</a:t>
            </a:r>
          </a:p>
        </p:txBody>
      </p:sp>
      <p:sp>
        <p:nvSpPr>
          <p:cNvPr id="357" name="TextBox"/>
          <p:cNvSpPr txBox="1"/>
          <p:nvPr/>
        </p:nvSpPr>
        <p:spPr>
          <a:xfrm>
            <a:off x="5007300" y="4830000"/>
            <a:ext cx="11968176" cy="1590000"/>
          </a:xfrm>
          <a:prstGeom prst="rect">
            <a:avLst/>
          </a:prstGeom>
          <a:noFill/>
        </p:spPr>
        <p:txBody>
          <a:bodyPr wrap="square" lIns="0" tIns="0" rIns="0" bIns="0" anchor="ctr"/>
          <a:lstStyle/>
          <a:p>
            <a:pPr defTabSz="1371600"/>
            <a:r>
              <a:rPr lang="en-AU" sz="2700">
                <a:solidFill>
                  <a:srgbClr val="FFFFFF"/>
                </a:solidFill>
                <a:latin typeface="Calibri" panose="020F0502020204030204"/>
              </a:rPr>
              <a:t>AI strategy &amp; policy  •  AI risk committee  •  Accountable executive  •  Risk assessment for all deployments  •  Three lines of defence  •  Vendor/concentration risk</a:t>
            </a:r>
          </a:p>
        </p:txBody>
      </p:sp>
      <p:sp>
        <p:nvSpPr>
          <p:cNvPr id="358" name="Card"/>
          <p:cNvSpPr/>
          <p:nvPr/>
        </p:nvSpPr>
        <p:spPr>
          <a:xfrm>
            <a:off x="1257300" y="6855000"/>
            <a:ext cx="15773400" cy="2070000"/>
          </a:xfrm>
          <a:prstGeom prst="roundRect">
            <a:avLst>
              <a:gd name="adj" fmla="val 4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359" name="TextBox"/>
          <p:cNvSpPr txBox="1"/>
          <p:nvPr/>
        </p:nvSpPr>
        <p:spPr>
          <a:xfrm>
            <a:off x="1707300" y="6855000"/>
            <a:ext cx="3150000" cy="207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OPERATIONS</a:t>
            </a:r>
          </a:p>
        </p:txBody>
      </p:sp>
      <p:sp>
        <p:nvSpPr>
          <p:cNvPr id="360" name="TextBox"/>
          <p:cNvSpPr txBox="1"/>
          <p:nvPr/>
        </p:nvSpPr>
        <p:spPr>
          <a:xfrm>
            <a:off x="5007300" y="7095000"/>
            <a:ext cx="11968176" cy="1590000"/>
          </a:xfrm>
          <a:prstGeom prst="rect">
            <a:avLst/>
          </a:prstGeom>
          <a:noFill/>
        </p:spPr>
        <p:txBody>
          <a:bodyPr wrap="square" lIns="0" tIns="0" rIns="0" bIns="0" anchor="ctr"/>
          <a:lstStyle/>
          <a:p>
            <a:pPr defTabSz="1371600"/>
            <a:r>
              <a:rPr lang="en-AU" sz="2700">
                <a:solidFill>
                  <a:srgbClr val="1B2A4A"/>
                </a:solidFill>
                <a:latin typeface="Calibri" panose="020F0502020204030204"/>
              </a:rPr>
              <a:t>AI inventory &amp; classification  •  Model risk management  •  Bias &amp; fairness testing  •  Post-deployment monitoring  •  Escalation triggers  •  Human-in-the-loop controls</a:t>
            </a:r>
          </a:p>
        </p:txBody>
      </p:sp>
      <p:sp>
        <p:nvSpPr>
          <p:cNvPr id="361" name="TextBox"/>
          <p:cNvSpPr txBox="1"/>
          <p:nvPr/>
        </p:nvSpPr>
        <p:spPr>
          <a:xfrm>
            <a:off x="1257300" y="9105000"/>
            <a:ext cx="15773400" cy="525000"/>
          </a:xfrm>
          <a:prstGeom prst="rect">
            <a:avLst/>
          </a:prstGeom>
          <a:noFill/>
        </p:spPr>
        <p:txBody>
          <a:bodyPr wrap="square" lIns="0" tIns="0" rIns="0" bIns="0" anchor="t"/>
          <a:lstStyle/>
          <a:p>
            <a:pPr defTabSz="1371600"/>
            <a:r>
              <a:rPr lang="en-AU" sz="2100" i="1">
                <a:solidFill>
                  <a:srgbClr val="5B6472"/>
                </a:solidFill>
                <a:latin typeface="Calibri" panose="020F0502020204030204"/>
              </a:rPr>
              <a:t>Framework aligned to APRA Letter to Industry on AI (April 2026) and ASIC REP 798 (October 2024)</a:t>
            </a: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0"/>
                      </p:stCondLst>
                      <p:childTnLst>
                        <p:set>
                          <p:cBhvr>
                            <p:cTn id="4" dur="1" fill="hold">
                              <p:stCondLst>
                                <p:cond delay="0"/>
                              </p:stCondLst>
                            </p:cTn>
                            <p:tgtEl>
                              <p:spTgt spid="353"/>
                            </p:tgtEl>
                            <p:attrNameLst>
                              <p:attrName>style.visibility</p:attrName>
                            </p:attrNameLst>
                          </p:cBhvr>
                          <p:to>
                            <p:strVal val="visible"/>
                          </p:to>
                        </p:set>
                      </p:childTnLst>
                    </p:cTn>
                  </p:par>
                  <p:par>
                    <p:cTn id="5" presetID="1" presetClass="entr" presetSubtype="0" fill="hold" nodeType="clickEffect">
                      <p:stCondLst>
                        <p:cond delay="0"/>
                      </p:stCondLst>
                      <p:childTnLst>
                        <p:set>
                          <p:cBhvr>
                            <p:cTn id="6" dur="1" fill="hold">
                              <p:stCondLst>
                                <p:cond delay="0"/>
                              </p:stCondLst>
                            </p:cTn>
                            <p:tgtEl>
                              <p:spTgt spid="354"/>
                            </p:tgtEl>
                            <p:attrNameLst>
                              <p:attrName>style.visibility</p:attrName>
                            </p:attrNameLst>
                          </p:cBhvr>
                          <p:to>
                            <p:strVal val="visible"/>
                          </p:to>
                        </p:set>
                      </p:childTnLst>
                    </p:cTn>
                  </p:par>
                  <p:par>
                    <p:cTn id="7" presetID="1" presetClass="entr" presetSubtype="0" fill="hold" nodeType="clickEffect">
                      <p:stCondLst>
                        <p:cond delay="0"/>
                      </p:stCondLst>
                      <p:childTnLst>
                        <p:set>
                          <p:cBhvr>
                            <p:cTn id="8" dur="1" fill="hold">
                              <p:stCondLst>
                                <p:cond delay="0"/>
                              </p:stCondLst>
                            </p:cTn>
                            <p:tgtEl>
                              <p:spTgt spid="356"/>
                            </p:tgtEl>
                            <p:attrNameLst>
                              <p:attrName>style.visibility</p:attrName>
                            </p:attrNameLst>
                          </p:cBhvr>
                          <p:to>
                            <p:strVal val="visible"/>
                          </p:to>
                        </p:set>
                      </p:childTnLst>
                    </p:cTn>
                  </p:par>
                  <p:par>
                    <p:cTn id="9" presetID="1" presetClass="entr" presetSubtype="0" fill="hold" nodeType="clickEffect">
                      <p:stCondLst>
                        <p:cond delay="0"/>
                      </p:stCondLst>
                      <p:childTnLst>
                        <p:set>
                          <p:cBhvr>
                            <p:cTn id="10" dur="1" fill="hold">
                              <p:stCondLst>
                                <p:cond delay="0"/>
                              </p:stCondLst>
                            </p:cTn>
                            <p:tgtEl>
                              <p:spTgt spid="357"/>
                            </p:tgtEl>
                            <p:attrNameLst>
                              <p:attrName>style.visibility</p:attrName>
                            </p:attrNameLst>
                          </p:cBhvr>
                          <p:to>
                            <p:strVal val="visible"/>
                          </p:to>
                        </p:set>
                      </p:childTnLst>
                    </p:cTn>
                  </p:par>
                  <p:par>
                    <p:cTn id="11" presetID="1" presetClass="entr" presetSubtype="0" fill="hold" nodeType="clickEffect">
                      <p:stCondLst>
                        <p:cond delay="0"/>
                      </p:stCondLst>
                      <p:childTnLst>
                        <p:set>
                          <p:cBhvr>
                            <p:cTn id="12" dur="1" fill="hold">
                              <p:stCondLst>
                                <p:cond delay="0"/>
                              </p:stCondLst>
                            </p:cTn>
                            <p:tgtEl>
                              <p:spTgt spid="359"/>
                            </p:tgtEl>
                            <p:attrNameLst>
                              <p:attrName>style.visibility</p:attrName>
                            </p:attrNameLst>
                          </p:cBhvr>
                          <p:to>
                            <p:strVal val="visible"/>
                          </p:to>
                        </p:set>
                      </p:childTnLst>
                    </p:cTn>
                  </p:par>
                  <p:par>
                    <p:cTn id="13" presetID="1" presetClass="entr" presetSubtype="0" fill="hold" nodeType="clickEffect">
                      <p:stCondLst>
                        <p:cond delay="0"/>
                      </p:stCondLst>
                      <p:childTnLst>
                        <p:set>
                          <p:cBhvr>
                            <p:cTn id="14" dur="1" fill="hold">
                              <p:stCondLst>
                                <p:cond delay="0"/>
                              </p:stCondLst>
                            </p:cTn>
                            <p:tgtEl>
                              <p:spTgt spid="360"/>
                            </p:tgtEl>
                            <p:attrNameLst>
                              <p:attrName>style.visibility</p:attrName>
                            </p:attrNameLst>
                          </p:cBhvr>
                          <p:to>
                            <p:strVal val="visible"/>
                          </p:to>
                        </p:set>
                      </p:childTnLst>
                    </p:cTn>
                  </p:par>
                  <p:par>
                    <p:cTn id="15" presetID="1" presetClass="entr" presetSubtype="0" fill="hold" nodeType="clickEffect">
                      <p:stCondLst>
                        <p:cond delay="0"/>
                      </p:stCondLst>
                      <p:childTnLst>
                        <p:set>
                          <p:cBhvr>
                            <p:cTn id="16" dur="1" fill="hold">
                              <p:stCondLst>
                                <p:cond delay="0"/>
                              </p:stCondLst>
                            </p:cTn>
                            <p:tgtEl>
                              <p:spTgt spid="361"/>
                            </p:tgtEl>
                            <p:attrNameLst>
                              <p:attrName>style.visibility</p:attrName>
                            </p:attrNameLst>
                          </p:cBhvr>
                          <p:to>
                            <p:strVal val="visible"/>
                          </p:to>
                        </p:set>
                      </p:childTnLst>
                    </p:cTn>
                  </p:par>
                </p:childTnLst>
              </p:cTn>
              <p:prevCondLst>
                <p:cond evt="onPrev" delay="0">
                  <p:tgtEl>
                    <p:sldTgt/>
                  </p:tgtEl>
                </p:cond>
              </p:prevCondLst>
              <p:nextCondLst>
                <p:cond evt="onNext" delay="0">
                  <p:tgtEl>
                    <p:sldTgt/>
                  </p:tgtEl>
                </p:cond>
              </p:nextCondLst>
            </p:seq>
          </p:childTnLst>
        </p:cTn>
      </p:par>
    </p:tnLst>
    <p:bldLst>
      <p:bldP spid="353" grpId="0"/>
      <p:bldP spid="354" grpId="0"/>
      <p:bldP spid="356" grpId="0"/>
      <p:bldP spid="357" grpId="0"/>
      <p:bldP spid="359" grpId="0"/>
      <p:bldP spid="360" grpId="0"/>
      <p:bldP spid="3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Title"/>
          <p:cNvSpPr>
            <a:spLocks noGrp="1"/>
          </p:cNvSpPr>
          <p:nvPr>
            <p:ph type="title"/>
          </p:nvPr>
        </p:nvSpPr>
        <p:spPr>
          <a:xfrm>
            <a:off x="1257300" y="547688"/>
            <a:ext cx="15773400" cy="1988345"/>
          </a:xfrm>
        </p:spPr>
        <p:txBody>
          <a:bodyPr>
            <a:normAutofit/>
          </a:bodyPr>
          <a:lstStyle/>
          <a:p>
            <a:r>
              <a:rPr lang="en-AU" sz="5400"/>
              <a:t>In other words…</a:t>
            </a:r>
          </a:p>
        </p:txBody>
      </p:sp>
      <p:sp>
        <p:nvSpPr>
          <p:cNvPr id="363" name="Circle"/>
          <p:cNvSpPr/>
          <p:nvPr/>
        </p:nvSpPr>
        <p:spPr>
          <a:xfrm>
            <a:off x="1257300" y="2850000"/>
            <a:ext cx="840000" cy="84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64" name="Glyph"/>
          <p:cNvSpPr txBox="1"/>
          <p:nvPr/>
        </p:nvSpPr>
        <p:spPr>
          <a:xfrm>
            <a:off x="1257300" y="2850000"/>
            <a:ext cx="840000" cy="840000"/>
          </a:xfrm>
          <a:prstGeom prst="rect">
            <a:avLst/>
          </a:prstGeom>
          <a:noFill/>
        </p:spPr>
        <p:txBody>
          <a:bodyPr wrap="square" lIns="0" tIns="0" rIns="0" bIns="0" anchor="ctr"/>
          <a:lstStyle/>
          <a:p>
            <a:pPr algn="ctr" defTabSz="1371600"/>
            <a:r>
              <a:rPr lang="en-AU" sz="3600" b="1">
                <a:solidFill>
                  <a:srgbClr val="FFFFFF"/>
                </a:solidFill>
                <a:latin typeface="Calibri" panose="020F0502020204030204"/>
              </a:rPr>
              <a:t>✓</a:t>
            </a:r>
          </a:p>
        </p:txBody>
      </p:sp>
      <p:sp>
        <p:nvSpPr>
          <p:cNvPr id="365" name="TextBox"/>
          <p:cNvSpPr txBox="1"/>
          <p:nvPr/>
        </p:nvSpPr>
        <p:spPr>
          <a:xfrm>
            <a:off x="2547300" y="2850000"/>
            <a:ext cx="14483400" cy="84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Not that different from “normal” governance</a:t>
            </a:r>
          </a:p>
        </p:txBody>
      </p:sp>
      <p:sp>
        <p:nvSpPr>
          <p:cNvPr id="366" name="Circle"/>
          <p:cNvSpPr/>
          <p:nvPr/>
        </p:nvSpPr>
        <p:spPr>
          <a:xfrm>
            <a:off x="1257300" y="4125000"/>
            <a:ext cx="840000" cy="84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67" name="Glyph"/>
          <p:cNvSpPr txBox="1"/>
          <p:nvPr/>
        </p:nvSpPr>
        <p:spPr>
          <a:xfrm>
            <a:off x="1257300" y="4125000"/>
            <a:ext cx="840000" cy="840000"/>
          </a:xfrm>
          <a:prstGeom prst="rect">
            <a:avLst/>
          </a:prstGeom>
          <a:noFill/>
        </p:spPr>
        <p:txBody>
          <a:bodyPr wrap="square" lIns="0" tIns="0" rIns="0" bIns="0" anchor="ctr"/>
          <a:lstStyle/>
          <a:p>
            <a:pPr algn="ctr" defTabSz="1371600"/>
            <a:r>
              <a:rPr lang="en-AU" sz="3600" b="1">
                <a:solidFill>
                  <a:srgbClr val="FFFFFF"/>
                </a:solidFill>
                <a:latin typeface="Calibri" panose="020F0502020204030204"/>
              </a:rPr>
              <a:t>✓</a:t>
            </a:r>
          </a:p>
        </p:txBody>
      </p:sp>
      <p:sp>
        <p:nvSpPr>
          <p:cNvPr id="368" name="TextBox"/>
          <p:cNvSpPr txBox="1"/>
          <p:nvPr/>
        </p:nvSpPr>
        <p:spPr>
          <a:xfrm>
            <a:off x="2547300" y="4125000"/>
            <a:ext cx="14483400" cy="84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New tools and mechanisms</a:t>
            </a:r>
          </a:p>
        </p:txBody>
      </p:sp>
      <p:sp>
        <p:nvSpPr>
          <p:cNvPr id="369" name="Circle"/>
          <p:cNvSpPr/>
          <p:nvPr/>
        </p:nvSpPr>
        <p:spPr>
          <a:xfrm>
            <a:off x="1257300" y="5400000"/>
            <a:ext cx="840000" cy="84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70" name="Glyph"/>
          <p:cNvSpPr txBox="1"/>
          <p:nvPr/>
        </p:nvSpPr>
        <p:spPr>
          <a:xfrm>
            <a:off x="1257300" y="5400000"/>
            <a:ext cx="840000" cy="840000"/>
          </a:xfrm>
          <a:prstGeom prst="rect">
            <a:avLst/>
          </a:prstGeom>
          <a:noFill/>
        </p:spPr>
        <p:txBody>
          <a:bodyPr wrap="square" lIns="0" tIns="0" rIns="0" bIns="0" anchor="ctr"/>
          <a:lstStyle/>
          <a:p>
            <a:pPr algn="ctr" defTabSz="1371600"/>
            <a:r>
              <a:rPr lang="en-AU" sz="3600" b="1">
                <a:solidFill>
                  <a:srgbClr val="FFFFFF"/>
                </a:solidFill>
                <a:latin typeface="Calibri" panose="020F0502020204030204"/>
              </a:rPr>
              <a:t>✓</a:t>
            </a:r>
          </a:p>
        </p:txBody>
      </p:sp>
      <p:sp>
        <p:nvSpPr>
          <p:cNvPr id="371" name="TextBox"/>
          <p:cNvSpPr txBox="1"/>
          <p:nvPr/>
        </p:nvSpPr>
        <p:spPr>
          <a:xfrm>
            <a:off x="2547300" y="5400000"/>
            <a:ext cx="14483400" cy="84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New forum (temporarily?)</a:t>
            </a:r>
          </a:p>
        </p:txBody>
      </p:sp>
      <p:sp>
        <p:nvSpPr>
          <p:cNvPr id="372" name="Circle"/>
          <p:cNvSpPr/>
          <p:nvPr/>
        </p:nvSpPr>
        <p:spPr>
          <a:xfrm>
            <a:off x="1257300" y="6675000"/>
            <a:ext cx="840000" cy="84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73" name="Glyph"/>
          <p:cNvSpPr txBox="1"/>
          <p:nvPr/>
        </p:nvSpPr>
        <p:spPr>
          <a:xfrm>
            <a:off x="1257300" y="6675000"/>
            <a:ext cx="840000" cy="840000"/>
          </a:xfrm>
          <a:prstGeom prst="rect">
            <a:avLst/>
          </a:prstGeom>
          <a:noFill/>
        </p:spPr>
        <p:txBody>
          <a:bodyPr wrap="square" lIns="0" tIns="0" rIns="0" bIns="0" anchor="ctr"/>
          <a:lstStyle/>
          <a:p>
            <a:pPr algn="ctr" defTabSz="1371600"/>
            <a:r>
              <a:rPr lang="en-AU" sz="3600" b="1">
                <a:solidFill>
                  <a:srgbClr val="FFFFFF"/>
                </a:solidFill>
                <a:latin typeface="Calibri" panose="020F0502020204030204"/>
              </a:rPr>
              <a:t>✓</a:t>
            </a:r>
          </a:p>
        </p:txBody>
      </p:sp>
      <p:sp>
        <p:nvSpPr>
          <p:cNvPr id="374" name="TextBox"/>
          <p:cNvSpPr txBox="1"/>
          <p:nvPr/>
        </p:nvSpPr>
        <p:spPr>
          <a:xfrm>
            <a:off x="2547300" y="6675000"/>
            <a:ext cx="14483400" cy="84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New way of assessing size of risk (modular approach?)</a:t>
            </a:r>
          </a:p>
        </p:txBody>
      </p:sp>
      <p:sp>
        <p:nvSpPr>
          <p:cNvPr id="375" name="Circle"/>
          <p:cNvSpPr/>
          <p:nvPr/>
        </p:nvSpPr>
        <p:spPr>
          <a:xfrm>
            <a:off x="1257300" y="7950000"/>
            <a:ext cx="840000" cy="840000"/>
          </a:xfrm>
          <a:prstGeom prst="ellipse">
            <a:avLst/>
          </a:prstGeom>
          <a:solidFill>
            <a:srgbClr val="3C69FF"/>
          </a:solidFill>
          <a:ln>
            <a:noFill/>
          </a:ln>
        </p:spPr>
        <p:txBody>
          <a:bodyPr/>
          <a:lstStyle/>
          <a:p>
            <a:pPr defTabSz="1371600"/>
            <a:endParaRPr lang="en-AU" sz="2700">
              <a:solidFill>
                <a:prstClr val="black"/>
              </a:solidFill>
              <a:latin typeface="Calibri" panose="020F0502020204030204"/>
            </a:endParaRPr>
          </a:p>
        </p:txBody>
      </p:sp>
      <p:sp>
        <p:nvSpPr>
          <p:cNvPr id="376" name="Glyph"/>
          <p:cNvSpPr txBox="1"/>
          <p:nvPr/>
        </p:nvSpPr>
        <p:spPr>
          <a:xfrm>
            <a:off x="1257300" y="7950000"/>
            <a:ext cx="840000" cy="840000"/>
          </a:xfrm>
          <a:prstGeom prst="rect">
            <a:avLst/>
          </a:prstGeom>
          <a:noFill/>
        </p:spPr>
        <p:txBody>
          <a:bodyPr wrap="square" lIns="0" tIns="0" rIns="0" bIns="0" anchor="ctr"/>
          <a:lstStyle/>
          <a:p>
            <a:pPr algn="ctr" defTabSz="1371600"/>
            <a:r>
              <a:rPr lang="en-AU" sz="3600" b="1">
                <a:solidFill>
                  <a:srgbClr val="FFFFFF"/>
                </a:solidFill>
                <a:latin typeface="Calibri" panose="020F0502020204030204"/>
              </a:rPr>
              <a:t>✓</a:t>
            </a:r>
          </a:p>
        </p:txBody>
      </p:sp>
      <p:sp>
        <p:nvSpPr>
          <p:cNvPr id="377" name="TextBox"/>
          <p:cNvSpPr txBox="1"/>
          <p:nvPr/>
        </p:nvSpPr>
        <p:spPr>
          <a:xfrm>
            <a:off x="2547300" y="7950000"/>
            <a:ext cx="14483400" cy="840000"/>
          </a:xfrm>
          <a:prstGeom prst="rect">
            <a:avLst/>
          </a:prstGeom>
          <a:noFill/>
        </p:spPr>
        <p:txBody>
          <a:bodyPr wrap="square" lIns="0" tIns="0" rIns="0" bIns="0" anchor="ctr"/>
          <a:lstStyle/>
          <a:p>
            <a:pPr defTabSz="1371600"/>
            <a:r>
              <a:rPr lang="en-AU" sz="3000" b="1">
                <a:solidFill>
                  <a:srgbClr val="1B2A4A"/>
                </a:solidFill>
                <a:latin typeface="Calibri" panose="020F0502020204030204"/>
              </a:rPr>
              <a:t>New skills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5"/>
                                        </p:tgtEl>
                                        <p:attrNameLst>
                                          <p:attrName>style.visibility</p:attrName>
                                        </p:attrNameLst>
                                      </p:cBhvr>
                                      <p:to>
                                        <p:strVal val="visible"/>
                                      </p:to>
                                    </p:set>
                                    <p:animEffect transition="in" filter="fade">
                                      <p:cBhvr>
                                        <p:cTn id="7" dur="1000"/>
                                        <p:tgtEl>
                                          <p:spTgt spid="365"/>
                                        </p:tgtEl>
                                      </p:cBhvr>
                                    </p:animEffect>
                                    <p:anim calcmode="lin" valueType="num">
                                      <p:cBhvr>
                                        <p:cTn id="8" dur="1000" fill="hold"/>
                                        <p:tgtEl>
                                          <p:spTgt spid="365"/>
                                        </p:tgtEl>
                                        <p:attrNameLst>
                                          <p:attrName>ppt_x</p:attrName>
                                        </p:attrNameLst>
                                      </p:cBhvr>
                                      <p:tavLst>
                                        <p:tav tm="0">
                                          <p:val>
                                            <p:strVal val="#ppt_x"/>
                                          </p:val>
                                        </p:tav>
                                        <p:tav tm="100000">
                                          <p:val>
                                            <p:strVal val="#ppt_x"/>
                                          </p:val>
                                        </p:tav>
                                      </p:tavLst>
                                    </p:anim>
                                    <p:anim calcmode="lin" valueType="num">
                                      <p:cBhvr>
                                        <p:cTn id="9" dur="1000" fill="hold"/>
                                        <p:tgtEl>
                                          <p:spTgt spid="3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68"/>
                                        </p:tgtEl>
                                        <p:attrNameLst>
                                          <p:attrName>style.visibility</p:attrName>
                                        </p:attrNameLst>
                                      </p:cBhvr>
                                      <p:to>
                                        <p:strVal val="visible"/>
                                      </p:to>
                                    </p:set>
                                    <p:animEffect transition="in" filter="fade">
                                      <p:cBhvr>
                                        <p:cTn id="14" dur="1000"/>
                                        <p:tgtEl>
                                          <p:spTgt spid="368"/>
                                        </p:tgtEl>
                                      </p:cBhvr>
                                    </p:animEffect>
                                    <p:anim calcmode="lin" valueType="num">
                                      <p:cBhvr>
                                        <p:cTn id="15" dur="1000" fill="hold"/>
                                        <p:tgtEl>
                                          <p:spTgt spid="368"/>
                                        </p:tgtEl>
                                        <p:attrNameLst>
                                          <p:attrName>ppt_x</p:attrName>
                                        </p:attrNameLst>
                                      </p:cBhvr>
                                      <p:tavLst>
                                        <p:tav tm="0">
                                          <p:val>
                                            <p:strVal val="#ppt_x"/>
                                          </p:val>
                                        </p:tav>
                                        <p:tav tm="100000">
                                          <p:val>
                                            <p:strVal val="#ppt_x"/>
                                          </p:val>
                                        </p:tav>
                                      </p:tavLst>
                                    </p:anim>
                                    <p:anim calcmode="lin" valueType="num">
                                      <p:cBhvr>
                                        <p:cTn id="16" dur="1000" fill="hold"/>
                                        <p:tgtEl>
                                          <p:spTgt spid="36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71"/>
                                        </p:tgtEl>
                                        <p:attrNameLst>
                                          <p:attrName>style.visibility</p:attrName>
                                        </p:attrNameLst>
                                      </p:cBhvr>
                                      <p:to>
                                        <p:strVal val="visible"/>
                                      </p:to>
                                    </p:set>
                                    <p:animEffect transition="in" filter="fade">
                                      <p:cBhvr>
                                        <p:cTn id="21" dur="1000"/>
                                        <p:tgtEl>
                                          <p:spTgt spid="371"/>
                                        </p:tgtEl>
                                      </p:cBhvr>
                                    </p:animEffect>
                                    <p:anim calcmode="lin" valueType="num">
                                      <p:cBhvr>
                                        <p:cTn id="22" dur="1000" fill="hold"/>
                                        <p:tgtEl>
                                          <p:spTgt spid="371"/>
                                        </p:tgtEl>
                                        <p:attrNameLst>
                                          <p:attrName>ppt_x</p:attrName>
                                        </p:attrNameLst>
                                      </p:cBhvr>
                                      <p:tavLst>
                                        <p:tav tm="0">
                                          <p:val>
                                            <p:strVal val="#ppt_x"/>
                                          </p:val>
                                        </p:tav>
                                        <p:tav tm="100000">
                                          <p:val>
                                            <p:strVal val="#ppt_x"/>
                                          </p:val>
                                        </p:tav>
                                      </p:tavLst>
                                    </p:anim>
                                    <p:anim calcmode="lin" valueType="num">
                                      <p:cBhvr>
                                        <p:cTn id="23" dur="1000" fill="hold"/>
                                        <p:tgtEl>
                                          <p:spTgt spid="37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74"/>
                                        </p:tgtEl>
                                        <p:attrNameLst>
                                          <p:attrName>style.visibility</p:attrName>
                                        </p:attrNameLst>
                                      </p:cBhvr>
                                      <p:to>
                                        <p:strVal val="visible"/>
                                      </p:to>
                                    </p:set>
                                    <p:animEffect transition="in" filter="fade">
                                      <p:cBhvr>
                                        <p:cTn id="28" dur="1000"/>
                                        <p:tgtEl>
                                          <p:spTgt spid="374"/>
                                        </p:tgtEl>
                                      </p:cBhvr>
                                    </p:animEffect>
                                    <p:anim calcmode="lin" valueType="num">
                                      <p:cBhvr>
                                        <p:cTn id="29" dur="1000" fill="hold"/>
                                        <p:tgtEl>
                                          <p:spTgt spid="374"/>
                                        </p:tgtEl>
                                        <p:attrNameLst>
                                          <p:attrName>ppt_x</p:attrName>
                                        </p:attrNameLst>
                                      </p:cBhvr>
                                      <p:tavLst>
                                        <p:tav tm="0">
                                          <p:val>
                                            <p:strVal val="#ppt_x"/>
                                          </p:val>
                                        </p:tav>
                                        <p:tav tm="100000">
                                          <p:val>
                                            <p:strVal val="#ppt_x"/>
                                          </p:val>
                                        </p:tav>
                                      </p:tavLst>
                                    </p:anim>
                                    <p:anim calcmode="lin" valueType="num">
                                      <p:cBhvr>
                                        <p:cTn id="30" dur="1000" fill="hold"/>
                                        <p:tgtEl>
                                          <p:spTgt spid="37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77"/>
                                        </p:tgtEl>
                                        <p:attrNameLst>
                                          <p:attrName>style.visibility</p:attrName>
                                        </p:attrNameLst>
                                      </p:cBhvr>
                                      <p:to>
                                        <p:strVal val="visible"/>
                                      </p:to>
                                    </p:set>
                                    <p:animEffect transition="in" filter="fade">
                                      <p:cBhvr>
                                        <p:cTn id="35" dur="1000"/>
                                        <p:tgtEl>
                                          <p:spTgt spid="377"/>
                                        </p:tgtEl>
                                      </p:cBhvr>
                                    </p:animEffect>
                                    <p:anim calcmode="lin" valueType="num">
                                      <p:cBhvr>
                                        <p:cTn id="36" dur="1000" fill="hold"/>
                                        <p:tgtEl>
                                          <p:spTgt spid="377"/>
                                        </p:tgtEl>
                                        <p:attrNameLst>
                                          <p:attrName>ppt_x</p:attrName>
                                        </p:attrNameLst>
                                      </p:cBhvr>
                                      <p:tavLst>
                                        <p:tav tm="0">
                                          <p:val>
                                            <p:strVal val="#ppt_x"/>
                                          </p:val>
                                        </p:tav>
                                        <p:tav tm="100000">
                                          <p:val>
                                            <p:strVal val="#ppt_x"/>
                                          </p:val>
                                        </p:tav>
                                      </p:tavLst>
                                    </p:anim>
                                    <p:anim calcmode="lin" valueType="num">
                                      <p:cBhvr>
                                        <p:cTn id="37" dur="1000" fill="hold"/>
                                        <p:tgtEl>
                                          <p:spTgt spid="3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p:bldP spid="368" grpId="0"/>
      <p:bldP spid="371" grpId="0"/>
      <p:bldP spid="374" grpId="0"/>
      <p:bldP spid="37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Title"/>
          <p:cNvSpPr>
            <a:spLocks noGrp="1"/>
          </p:cNvSpPr>
          <p:nvPr>
            <p:ph type="title"/>
          </p:nvPr>
        </p:nvSpPr>
        <p:spPr>
          <a:xfrm>
            <a:off x="1257300" y="547688"/>
            <a:ext cx="15773400" cy="1500000"/>
          </a:xfrm>
        </p:spPr>
        <p:txBody>
          <a:bodyPr>
            <a:normAutofit/>
          </a:bodyPr>
          <a:lstStyle/>
          <a:p>
            <a:r>
              <a:rPr lang="en-AU" sz="3900"/>
              <a:t>But in the end… it comes down to Leadership, Culture and Training</a:t>
            </a:r>
          </a:p>
        </p:txBody>
      </p:sp>
      <p:sp>
        <p:nvSpPr>
          <p:cNvPr id="417" name="TextBox"/>
          <p:cNvSpPr txBox="1"/>
          <p:nvPr/>
        </p:nvSpPr>
        <p:spPr>
          <a:xfrm>
            <a:off x="1257300" y="2325000"/>
            <a:ext cx="7706700" cy="450000"/>
          </a:xfrm>
          <a:prstGeom prst="rect">
            <a:avLst/>
          </a:prstGeom>
          <a:noFill/>
        </p:spPr>
        <p:txBody>
          <a:bodyPr wrap="square" lIns="0" tIns="0" rIns="0" bIns="0" anchor="t"/>
          <a:lstStyle/>
          <a:p>
            <a:pPr defTabSz="1371600"/>
            <a:r>
              <a:rPr lang="en-AU" sz="2100" b="1">
                <a:solidFill>
                  <a:srgbClr val="5B6472"/>
                </a:solidFill>
                <a:latin typeface="Calibri" panose="020F0502020204030204"/>
              </a:rPr>
              <a:t>LEADERSHIP</a:t>
            </a:r>
          </a:p>
        </p:txBody>
      </p:sp>
      <p:sp>
        <p:nvSpPr>
          <p:cNvPr id="418" name="TextBox"/>
          <p:cNvSpPr txBox="1"/>
          <p:nvPr/>
        </p:nvSpPr>
        <p:spPr>
          <a:xfrm>
            <a:off x="6388155" y="2325000"/>
            <a:ext cx="7706700" cy="450000"/>
          </a:xfrm>
          <a:prstGeom prst="rect">
            <a:avLst/>
          </a:prstGeom>
          <a:noFill/>
        </p:spPr>
        <p:txBody>
          <a:bodyPr wrap="square" lIns="0" tIns="0" rIns="0" bIns="0" anchor="t"/>
          <a:lstStyle/>
          <a:p>
            <a:pPr defTabSz="1371600"/>
            <a:r>
              <a:rPr lang="en-AU" sz="2100" b="1">
                <a:solidFill>
                  <a:srgbClr val="5B6472"/>
                </a:solidFill>
                <a:latin typeface="Calibri" panose="020F0502020204030204"/>
              </a:rPr>
              <a:t>CULTURE</a:t>
            </a:r>
          </a:p>
        </p:txBody>
      </p:sp>
      <p:sp>
        <p:nvSpPr>
          <p:cNvPr id="419" name="Card"/>
          <p:cNvSpPr/>
          <p:nvPr/>
        </p:nvSpPr>
        <p:spPr>
          <a:xfrm>
            <a:off x="1257301" y="2850000"/>
            <a:ext cx="4267628"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20" name="Circle"/>
          <p:cNvSpPr/>
          <p:nvPr/>
        </p:nvSpPr>
        <p:spPr>
          <a:xfrm>
            <a:off x="1647300" y="3240000"/>
            <a:ext cx="135000" cy="135000"/>
          </a:xfrm>
          <a:prstGeom prst="ellipse">
            <a:avLst/>
          </a:prstGeom>
          <a:solidFill>
            <a:srgbClr val="FF0000"/>
          </a:solidFill>
          <a:ln>
            <a:noFill/>
          </a:ln>
        </p:spPr>
        <p:txBody>
          <a:bodyPr/>
          <a:lstStyle/>
          <a:p>
            <a:pPr defTabSz="1371600"/>
            <a:endParaRPr lang="en-AU" sz="2700">
              <a:solidFill>
                <a:prstClr val="black"/>
              </a:solidFill>
              <a:latin typeface="Calibri" panose="020F0502020204030204"/>
            </a:endParaRPr>
          </a:p>
        </p:txBody>
      </p:sp>
      <p:sp>
        <p:nvSpPr>
          <p:cNvPr id="421" name="TextBox"/>
          <p:cNvSpPr txBox="1"/>
          <p:nvPr/>
        </p:nvSpPr>
        <p:spPr>
          <a:xfrm>
            <a:off x="1647300" y="3510000"/>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Vision &amp; Strategy</a:t>
            </a:r>
          </a:p>
        </p:txBody>
      </p:sp>
      <p:sp>
        <p:nvSpPr>
          <p:cNvPr id="422" name="TextBox"/>
          <p:cNvSpPr txBox="1"/>
          <p:nvPr/>
        </p:nvSpPr>
        <p:spPr>
          <a:xfrm>
            <a:off x="1647300" y="4290000"/>
            <a:ext cx="3692694"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The primary goal of leadership is to set vision and strategy for responsible AI adoption — not just chase capability.</a:t>
            </a:r>
          </a:p>
        </p:txBody>
      </p:sp>
      <p:sp>
        <p:nvSpPr>
          <p:cNvPr id="423" name="Card"/>
          <p:cNvSpPr/>
          <p:nvPr/>
        </p:nvSpPr>
        <p:spPr>
          <a:xfrm>
            <a:off x="1257300" y="6405000"/>
            <a:ext cx="4360095"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24" name="Circle"/>
          <p:cNvSpPr/>
          <p:nvPr/>
        </p:nvSpPr>
        <p:spPr>
          <a:xfrm>
            <a:off x="1647300" y="6795000"/>
            <a:ext cx="135000" cy="135000"/>
          </a:xfrm>
          <a:prstGeom prst="ellipse">
            <a:avLst/>
          </a:prstGeom>
          <a:solidFill>
            <a:srgbClr val="FF0000"/>
          </a:solidFill>
          <a:ln>
            <a:noFill/>
          </a:ln>
        </p:spPr>
        <p:txBody>
          <a:bodyPr/>
          <a:lstStyle/>
          <a:p>
            <a:pPr defTabSz="1371600"/>
            <a:endParaRPr lang="en-AU" sz="2700">
              <a:solidFill>
                <a:prstClr val="black"/>
              </a:solidFill>
              <a:latin typeface="Calibri" panose="020F0502020204030204"/>
            </a:endParaRPr>
          </a:p>
        </p:txBody>
      </p:sp>
      <p:sp>
        <p:nvSpPr>
          <p:cNvPr id="425" name="TextBox"/>
          <p:cNvSpPr txBox="1"/>
          <p:nvPr/>
        </p:nvSpPr>
        <p:spPr>
          <a:xfrm>
            <a:off x="1647300" y="7065000"/>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Tone from the Top</a:t>
            </a:r>
          </a:p>
        </p:txBody>
      </p:sp>
      <p:sp>
        <p:nvSpPr>
          <p:cNvPr id="426" name="TextBox"/>
          <p:cNvSpPr txBox="1"/>
          <p:nvPr/>
        </p:nvSpPr>
        <p:spPr>
          <a:xfrm>
            <a:off x="1647301" y="7845000"/>
            <a:ext cx="3330530"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Boards and executives must model the behaviours they expect. Ethics in AI starts with the tone leadership sets.</a:t>
            </a:r>
          </a:p>
        </p:txBody>
      </p:sp>
      <p:sp>
        <p:nvSpPr>
          <p:cNvPr id="427" name="Card"/>
          <p:cNvSpPr/>
          <p:nvPr/>
        </p:nvSpPr>
        <p:spPr>
          <a:xfrm>
            <a:off x="6126172" y="2850000"/>
            <a:ext cx="4267628"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28" name="Circle"/>
          <p:cNvSpPr/>
          <p:nvPr/>
        </p:nvSpPr>
        <p:spPr>
          <a:xfrm>
            <a:off x="6593228" y="3240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429" name="TextBox"/>
          <p:cNvSpPr txBox="1"/>
          <p:nvPr/>
        </p:nvSpPr>
        <p:spPr>
          <a:xfrm>
            <a:off x="6508457" y="3510000"/>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Safe to Speak Up</a:t>
            </a:r>
          </a:p>
        </p:txBody>
      </p:sp>
      <p:sp>
        <p:nvSpPr>
          <p:cNvPr id="430" name="TextBox"/>
          <p:cNvSpPr txBox="1"/>
          <p:nvPr/>
        </p:nvSpPr>
        <p:spPr>
          <a:xfrm>
            <a:off x="6477643" y="4290000"/>
            <a:ext cx="3886415"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Create cultures where people feel safe raising AI-related concerns — about bias, risk, or ethical misuse — without fear.</a:t>
            </a:r>
          </a:p>
        </p:txBody>
      </p:sp>
      <p:sp>
        <p:nvSpPr>
          <p:cNvPr id="431" name="Card"/>
          <p:cNvSpPr/>
          <p:nvPr/>
        </p:nvSpPr>
        <p:spPr>
          <a:xfrm>
            <a:off x="6156982" y="6405000"/>
            <a:ext cx="4267628"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432" name="Circle"/>
          <p:cNvSpPr/>
          <p:nvPr/>
        </p:nvSpPr>
        <p:spPr>
          <a:xfrm>
            <a:off x="6546981" y="679500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433" name="TextBox"/>
          <p:cNvSpPr txBox="1"/>
          <p:nvPr/>
        </p:nvSpPr>
        <p:spPr>
          <a:xfrm>
            <a:off x="6546981" y="7065000"/>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Safe to Make Mistakes</a:t>
            </a:r>
          </a:p>
        </p:txBody>
      </p:sp>
      <p:sp>
        <p:nvSpPr>
          <p:cNvPr id="434" name="TextBox"/>
          <p:cNvSpPr txBox="1"/>
          <p:nvPr/>
        </p:nvSpPr>
        <p:spPr>
          <a:xfrm>
            <a:off x="6546982" y="7845000"/>
            <a:ext cx="3817076"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Responsible experimentation requires psychological safety. Learning from AI failures is how organisations improve governance.</a:t>
            </a:r>
          </a:p>
        </p:txBody>
      </p:sp>
      <p:sp>
        <p:nvSpPr>
          <p:cNvPr id="2" name="Circle">
            <a:extLst>
              <a:ext uri="{FF2B5EF4-FFF2-40B4-BE49-F238E27FC236}">
                <a16:creationId xmlns:a16="http://schemas.microsoft.com/office/drawing/2014/main" id="{69140B80-01FF-E267-803F-924DA7D5621D}"/>
              </a:ext>
            </a:extLst>
          </p:cNvPr>
          <p:cNvSpPr/>
          <p:nvPr/>
        </p:nvSpPr>
        <p:spPr>
          <a:xfrm>
            <a:off x="11799671" y="3252846"/>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3" name="TextBox">
            <a:extLst>
              <a:ext uri="{FF2B5EF4-FFF2-40B4-BE49-F238E27FC236}">
                <a16:creationId xmlns:a16="http://schemas.microsoft.com/office/drawing/2014/main" id="{DC8CDEE2-49C4-B75C-3C88-343B35D48C5F}"/>
              </a:ext>
            </a:extLst>
          </p:cNvPr>
          <p:cNvSpPr txBox="1"/>
          <p:nvPr/>
        </p:nvSpPr>
        <p:spPr>
          <a:xfrm>
            <a:off x="11684086" y="4302846"/>
            <a:ext cx="3886415"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Create cultures where people feel safe raising AI-related concerns — about bias, risk, or ethical misuse — without fear.</a:t>
            </a:r>
          </a:p>
        </p:txBody>
      </p:sp>
      <p:sp>
        <p:nvSpPr>
          <p:cNvPr id="4" name="Card">
            <a:extLst>
              <a:ext uri="{FF2B5EF4-FFF2-40B4-BE49-F238E27FC236}">
                <a16:creationId xmlns:a16="http://schemas.microsoft.com/office/drawing/2014/main" id="{7181CC8E-D8BA-37FE-2144-06B359FCCDB7}"/>
              </a:ext>
            </a:extLst>
          </p:cNvPr>
          <p:cNvSpPr/>
          <p:nvPr/>
        </p:nvSpPr>
        <p:spPr>
          <a:xfrm>
            <a:off x="11348014" y="6417846"/>
            <a:ext cx="4267628"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5" name="Circle">
            <a:extLst>
              <a:ext uri="{FF2B5EF4-FFF2-40B4-BE49-F238E27FC236}">
                <a16:creationId xmlns:a16="http://schemas.microsoft.com/office/drawing/2014/main" id="{4B61DD9B-A08C-C4FD-AB9C-6785623EAEEB}"/>
              </a:ext>
            </a:extLst>
          </p:cNvPr>
          <p:cNvSpPr/>
          <p:nvPr/>
        </p:nvSpPr>
        <p:spPr>
          <a:xfrm>
            <a:off x="11753424" y="6807846"/>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6" name="TextBox">
            <a:extLst>
              <a:ext uri="{FF2B5EF4-FFF2-40B4-BE49-F238E27FC236}">
                <a16:creationId xmlns:a16="http://schemas.microsoft.com/office/drawing/2014/main" id="{002C2E97-6287-7DC7-5375-83B275D82B9E}"/>
              </a:ext>
            </a:extLst>
          </p:cNvPr>
          <p:cNvSpPr txBox="1"/>
          <p:nvPr/>
        </p:nvSpPr>
        <p:spPr>
          <a:xfrm>
            <a:off x="11753425" y="7857846"/>
            <a:ext cx="3817076"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All levels need training – from board to line one.</a:t>
            </a:r>
          </a:p>
        </p:txBody>
      </p:sp>
      <p:sp>
        <p:nvSpPr>
          <p:cNvPr id="7" name="TextBox">
            <a:extLst>
              <a:ext uri="{FF2B5EF4-FFF2-40B4-BE49-F238E27FC236}">
                <a16:creationId xmlns:a16="http://schemas.microsoft.com/office/drawing/2014/main" id="{15DA0CC2-FF9B-8F2C-DC7C-13945389377E}"/>
              </a:ext>
            </a:extLst>
          </p:cNvPr>
          <p:cNvSpPr txBox="1"/>
          <p:nvPr/>
        </p:nvSpPr>
        <p:spPr>
          <a:xfrm>
            <a:off x="11714900" y="3738600"/>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Safe to Speak Up</a:t>
            </a:r>
          </a:p>
        </p:txBody>
      </p:sp>
      <p:sp>
        <p:nvSpPr>
          <p:cNvPr id="8" name="TextBox">
            <a:extLst>
              <a:ext uri="{FF2B5EF4-FFF2-40B4-BE49-F238E27FC236}">
                <a16:creationId xmlns:a16="http://schemas.microsoft.com/office/drawing/2014/main" id="{8070305C-E7D3-2835-2385-B5BCC4CD8E53}"/>
              </a:ext>
            </a:extLst>
          </p:cNvPr>
          <p:cNvSpPr txBox="1"/>
          <p:nvPr/>
        </p:nvSpPr>
        <p:spPr>
          <a:xfrm>
            <a:off x="11429799" y="3337899"/>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Safe to Speak Up</a:t>
            </a:r>
          </a:p>
        </p:txBody>
      </p:sp>
      <p:sp>
        <p:nvSpPr>
          <p:cNvPr id="9" name="Card">
            <a:extLst>
              <a:ext uri="{FF2B5EF4-FFF2-40B4-BE49-F238E27FC236}">
                <a16:creationId xmlns:a16="http://schemas.microsoft.com/office/drawing/2014/main" id="{9AB879ED-66FE-9F86-B856-389B6E5C77C4}"/>
              </a:ext>
            </a:extLst>
          </p:cNvPr>
          <p:cNvSpPr/>
          <p:nvPr/>
        </p:nvSpPr>
        <p:spPr>
          <a:xfrm>
            <a:off x="11263268" y="2839730"/>
            <a:ext cx="4267628" cy="3225000"/>
          </a:xfrm>
          <a:prstGeom prst="roundRect">
            <a:avLst>
              <a:gd name="adj" fmla="val 5000"/>
            </a:avLst>
          </a:prstGeom>
          <a:solidFill>
            <a:srgbClr val="EEF2FF"/>
          </a:solidFill>
          <a:ln>
            <a:noFill/>
          </a:ln>
        </p:spPr>
        <p:txBody>
          <a:bodyPr/>
          <a:lstStyle/>
          <a:p>
            <a:pPr defTabSz="1371600"/>
            <a:endParaRPr lang="en-AU" sz="2700">
              <a:solidFill>
                <a:prstClr val="black"/>
              </a:solidFill>
              <a:latin typeface="Calibri" panose="020F0502020204030204"/>
            </a:endParaRPr>
          </a:p>
        </p:txBody>
      </p:sp>
      <p:sp>
        <p:nvSpPr>
          <p:cNvPr id="10" name="TextBox">
            <a:extLst>
              <a:ext uri="{FF2B5EF4-FFF2-40B4-BE49-F238E27FC236}">
                <a16:creationId xmlns:a16="http://schemas.microsoft.com/office/drawing/2014/main" id="{B601139D-1E55-2BF0-5AC9-952F49354206}"/>
              </a:ext>
            </a:extLst>
          </p:cNvPr>
          <p:cNvSpPr txBox="1"/>
          <p:nvPr/>
        </p:nvSpPr>
        <p:spPr>
          <a:xfrm>
            <a:off x="11707197" y="7036605"/>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Training</a:t>
            </a:r>
          </a:p>
        </p:txBody>
      </p:sp>
      <p:sp>
        <p:nvSpPr>
          <p:cNvPr id="11" name="TextBox">
            <a:extLst>
              <a:ext uri="{FF2B5EF4-FFF2-40B4-BE49-F238E27FC236}">
                <a16:creationId xmlns:a16="http://schemas.microsoft.com/office/drawing/2014/main" id="{A6FC4810-5036-E681-8C45-03A2CE8CF474}"/>
              </a:ext>
            </a:extLst>
          </p:cNvPr>
          <p:cNvSpPr txBox="1"/>
          <p:nvPr/>
        </p:nvSpPr>
        <p:spPr>
          <a:xfrm>
            <a:off x="11565933" y="3396983"/>
            <a:ext cx="6926700" cy="690000"/>
          </a:xfrm>
          <a:prstGeom prst="rect">
            <a:avLst/>
          </a:prstGeom>
          <a:noFill/>
        </p:spPr>
        <p:txBody>
          <a:bodyPr wrap="square" lIns="0" tIns="0" rIns="0" bIns="0" anchor="t"/>
          <a:lstStyle/>
          <a:p>
            <a:pPr defTabSz="1371600"/>
            <a:r>
              <a:rPr lang="en-AU" sz="2700" b="1">
                <a:solidFill>
                  <a:srgbClr val="3C69FF"/>
                </a:solidFill>
                <a:latin typeface="Calibri" panose="020F0502020204030204"/>
              </a:rPr>
              <a:t>People Strategy</a:t>
            </a:r>
          </a:p>
        </p:txBody>
      </p:sp>
      <p:sp>
        <p:nvSpPr>
          <p:cNvPr id="12" name="TextBox">
            <a:extLst>
              <a:ext uri="{FF2B5EF4-FFF2-40B4-BE49-F238E27FC236}">
                <a16:creationId xmlns:a16="http://schemas.microsoft.com/office/drawing/2014/main" id="{5810629E-35EE-ECCE-AFD3-7B190C7E9035}"/>
              </a:ext>
            </a:extLst>
          </p:cNvPr>
          <p:cNvSpPr txBox="1"/>
          <p:nvPr/>
        </p:nvSpPr>
        <p:spPr>
          <a:xfrm>
            <a:off x="11286372" y="2384079"/>
            <a:ext cx="7706700" cy="450000"/>
          </a:xfrm>
          <a:prstGeom prst="rect">
            <a:avLst/>
          </a:prstGeom>
          <a:noFill/>
        </p:spPr>
        <p:txBody>
          <a:bodyPr wrap="square" lIns="0" tIns="0" rIns="0" bIns="0" anchor="t"/>
          <a:lstStyle/>
          <a:p>
            <a:pPr defTabSz="1371600"/>
            <a:r>
              <a:rPr lang="en-AU" sz="2100" b="1">
                <a:solidFill>
                  <a:srgbClr val="5B6472"/>
                </a:solidFill>
                <a:latin typeface="Calibri" panose="020F0502020204030204"/>
              </a:rPr>
              <a:t>TRAINING</a:t>
            </a:r>
          </a:p>
        </p:txBody>
      </p:sp>
      <p:sp>
        <p:nvSpPr>
          <p:cNvPr id="13" name="Circle">
            <a:extLst>
              <a:ext uri="{FF2B5EF4-FFF2-40B4-BE49-F238E27FC236}">
                <a16:creationId xmlns:a16="http://schemas.microsoft.com/office/drawing/2014/main" id="{E22AA14A-F8D8-813C-AE7E-661405734541}"/>
              </a:ext>
            </a:extLst>
          </p:cNvPr>
          <p:cNvSpPr/>
          <p:nvPr/>
        </p:nvSpPr>
        <p:spPr>
          <a:xfrm>
            <a:off x="11645555" y="3229730"/>
            <a:ext cx="135000" cy="135000"/>
          </a:xfrm>
          <a:prstGeom prst="ellipse">
            <a:avLst/>
          </a:prstGeom>
          <a:solidFill>
            <a:srgbClr val="D64550"/>
          </a:solidFill>
          <a:ln>
            <a:noFill/>
          </a:ln>
        </p:spPr>
        <p:txBody>
          <a:bodyPr/>
          <a:lstStyle/>
          <a:p>
            <a:pPr defTabSz="1371600"/>
            <a:endParaRPr lang="en-AU" sz="2700">
              <a:solidFill>
                <a:prstClr val="black"/>
              </a:solidFill>
              <a:latin typeface="Calibri" panose="020F0502020204030204"/>
            </a:endParaRPr>
          </a:p>
        </p:txBody>
      </p:sp>
      <p:sp>
        <p:nvSpPr>
          <p:cNvPr id="14" name="TextBox">
            <a:extLst>
              <a:ext uri="{FF2B5EF4-FFF2-40B4-BE49-F238E27FC236}">
                <a16:creationId xmlns:a16="http://schemas.microsoft.com/office/drawing/2014/main" id="{3B443D74-71D8-A41F-8457-1F760EA8FAF3}"/>
              </a:ext>
            </a:extLst>
          </p:cNvPr>
          <p:cNvSpPr txBox="1"/>
          <p:nvPr/>
        </p:nvSpPr>
        <p:spPr>
          <a:xfrm>
            <a:off x="11522272" y="4356785"/>
            <a:ext cx="3886415" cy="1500000"/>
          </a:xfrm>
          <a:prstGeom prst="rect">
            <a:avLst/>
          </a:prstGeom>
          <a:noFill/>
        </p:spPr>
        <p:txBody>
          <a:bodyPr wrap="square" lIns="0" tIns="0" rIns="0" bIns="0" anchor="t"/>
          <a:lstStyle/>
          <a:p>
            <a:pPr defTabSz="1371600"/>
            <a:r>
              <a:rPr lang="en-AU" sz="2250">
                <a:solidFill>
                  <a:srgbClr val="1B2A4A"/>
                </a:solidFill>
                <a:latin typeface="Calibri" panose="020F0502020204030204"/>
              </a:rPr>
              <a:t>The most important component of your AI strategy is your people strategy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Eyebrow"/>
          <p:cNvSpPr txBox="1"/>
          <p:nvPr/>
        </p:nvSpPr>
        <p:spPr>
          <a:xfrm>
            <a:off x="5484237" y="3525000"/>
            <a:ext cx="14700000" cy="675000"/>
          </a:xfrm>
          <a:prstGeom prst="rect">
            <a:avLst/>
          </a:prstGeom>
          <a:noFill/>
        </p:spPr>
        <p:txBody>
          <a:bodyPr wrap="square" lIns="0" tIns="0" rIns="0" bIns="0"/>
          <a:lstStyle/>
          <a:p>
            <a:pPr defTabSz="1371600"/>
            <a:r>
              <a:rPr lang="en-AU" sz="4200" b="1">
                <a:solidFill>
                  <a:srgbClr val="CADCFC"/>
                </a:solidFill>
                <a:latin typeface="Calibri" panose="020F0502020204030204"/>
              </a:rPr>
              <a:t>AND REMEMBER…</a:t>
            </a:r>
          </a:p>
        </p:txBody>
      </p:sp>
      <p:sp>
        <p:nvSpPr>
          <p:cNvPr id="2" name="Rectangle: Rounded Corners 1">
            <a:extLst>
              <a:ext uri="{FF2B5EF4-FFF2-40B4-BE49-F238E27FC236}">
                <a16:creationId xmlns:a16="http://schemas.microsoft.com/office/drawing/2014/main" id="{12F5886E-238D-7317-851E-82B3148E36E5}"/>
              </a:ext>
            </a:extLst>
          </p:cNvPr>
          <p:cNvSpPr/>
          <p:nvPr/>
        </p:nvSpPr>
        <p:spPr>
          <a:xfrm>
            <a:off x="1826233" y="4515493"/>
            <a:ext cx="11111501" cy="432285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prstClr val="white"/>
              </a:solidFill>
              <a:latin typeface="Calibri" panose="020F0502020204030204"/>
            </a:endParaRPr>
          </a:p>
        </p:txBody>
      </p:sp>
      <p:sp>
        <p:nvSpPr>
          <p:cNvPr id="436" name="Title 1"/>
          <p:cNvSpPr>
            <a:spLocks noGrp="1"/>
          </p:cNvSpPr>
          <p:nvPr>
            <p:ph type="ctrTitle"/>
          </p:nvPr>
        </p:nvSpPr>
        <p:spPr>
          <a:xfrm>
            <a:off x="2062940" y="5007033"/>
            <a:ext cx="10343105" cy="3150000"/>
          </a:xfrm>
        </p:spPr>
        <p:txBody>
          <a:bodyPr anchor="t">
            <a:normAutofit/>
          </a:bodyPr>
          <a:lstStyle/>
          <a:p>
            <a:pPr algn="ctr"/>
            <a:r>
              <a:rPr lang="en-AU" sz="6600">
                <a:solidFill>
                  <a:srgbClr val="3C69FF"/>
                </a:solidFill>
              </a:rPr>
              <a:t>Governing AI might be easier than governing humans!</a:t>
            </a:r>
          </a:p>
        </p:txBody>
      </p:sp>
      <p:pic>
        <p:nvPicPr>
          <p:cNvPr id="4" name="Graphic 3" descr="Funny face with solid fill with solid fill">
            <a:extLst>
              <a:ext uri="{FF2B5EF4-FFF2-40B4-BE49-F238E27FC236}">
                <a16:creationId xmlns:a16="http://schemas.microsoft.com/office/drawing/2014/main" id="{7BD55A3E-4FB9-D5A1-376D-D79FF403ED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02257" y="6889125"/>
            <a:ext cx="1759449" cy="17594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6"/>
                                        </p:tgtEl>
                                        <p:attrNameLst>
                                          <p:attrName>style.visibility</p:attrName>
                                        </p:attrNameLst>
                                      </p:cBhvr>
                                      <p:to>
                                        <p:strVal val="visible"/>
                                      </p:to>
                                    </p:set>
                                    <p:anim calcmode="lin" valueType="num">
                                      <p:cBhvr additive="base">
                                        <p:cTn id="7" dur="500" fill="hold"/>
                                        <p:tgtEl>
                                          <p:spTgt spid="436"/>
                                        </p:tgtEl>
                                        <p:attrNameLst>
                                          <p:attrName>ppt_x</p:attrName>
                                        </p:attrNameLst>
                                      </p:cBhvr>
                                      <p:tavLst>
                                        <p:tav tm="0">
                                          <p:val>
                                            <p:strVal val="#ppt_x"/>
                                          </p:val>
                                        </p:tav>
                                        <p:tav tm="100000">
                                          <p:val>
                                            <p:strVal val="#ppt_x"/>
                                          </p:val>
                                        </p:tav>
                                      </p:tavLst>
                                    </p:anim>
                                    <p:anim calcmode="lin" valueType="num">
                                      <p:cBhvr additive="base">
                                        <p:cTn id="8" dur="500" fill="hold"/>
                                        <p:tgtEl>
                                          <p:spTgt spid="4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05630-F0D3-9046-6F2B-07C82359326D}"/>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28086CF-55BC-C614-DEE2-C2801A807F0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553" r="16553"/>
          <a:stretch/>
        </p:blipFill>
        <p:spPr>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rgbClr val="D6D6D6"/>
          </a:solidFill>
        </p:spPr>
      </p:pic>
      <p:sp>
        <p:nvSpPr>
          <p:cNvPr id="4" name="Text Placeholder 3">
            <a:extLst>
              <a:ext uri="{FF2B5EF4-FFF2-40B4-BE49-F238E27FC236}">
                <a16:creationId xmlns:a16="http://schemas.microsoft.com/office/drawing/2014/main" id="{11561D54-6792-C030-50FD-AB7C9D0D79D8}"/>
              </a:ext>
            </a:extLst>
          </p:cNvPr>
          <p:cNvSpPr>
            <a:spLocks noGrp="1"/>
          </p:cNvSpPr>
          <p:nvPr>
            <p:ph type="body" sz="quarter" idx="11"/>
          </p:nvPr>
        </p:nvSpPr>
        <p:spPr>
          <a:xfrm>
            <a:off x="965366" y="1394134"/>
            <a:ext cx="7851088" cy="6569870"/>
          </a:xfrm>
        </p:spPr>
        <p:txBody>
          <a:bodyPr/>
          <a:lstStyle/>
          <a:p>
            <a:r>
              <a:rPr lang="en-AU" sz="5250">
                <a:solidFill>
                  <a:schemeClr val="accent1"/>
                </a:solidFill>
                <a:latin typeface="ABC Oracle" panose="020B0504040202060203" pitchFamily="34" charset="0"/>
              </a:rPr>
              <a:t>Jon Shen FIAA, CERA</a:t>
            </a:r>
          </a:p>
          <a:p>
            <a:r>
              <a:rPr lang="en-AU" sz="4000">
                <a:latin typeface="ABC Oracle" panose="020B0504040202060203" pitchFamily="34" charset="0"/>
              </a:rPr>
              <a:t>AI Practice Executive, Strategy and Governance, Suncorp Group. </a:t>
            </a:r>
          </a:p>
          <a:p>
            <a:endParaRPr lang="en-AU" sz="4000">
              <a:latin typeface="ABC Oracle" panose="020B0504040202060203" pitchFamily="34" charset="0"/>
            </a:endParaRPr>
          </a:p>
          <a:p>
            <a:r>
              <a:rPr lang="en-AU" sz="4000">
                <a:latin typeface="ABC Oracle" panose="020B0504040202060203" pitchFamily="34" charset="0"/>
              </a:rPr>
              <a:t>Presenter of AI is here. Can you govern it? </a:t>
            </a:r>
          </a:p>
        </p:txBody>
      </p:sp>
    </p:spTree>
    <p:extLst>
      <p:ext uri="{BB962C8B-B14F-4D97-AF65-F5344CB8AC3E}">
        <p14:creationId xmlns:p14="http://schemas.microsoft.com/office/powerpoint/2010/main" val="3437008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22960" y="822960"/>
            <a:ext cx="11109960" cy="1920240"/>
          </a:xfrm>
          <a:prstGeom prst="rect">
            <a:avLst/>
          </a:prstGeom>
          <a:noFill/>
          <a:ln/>
        </p:spPr>
        <p:txBody>
          <a:bodyPr wrap="square" lIns="0" tIns="0" rIns="0" bIns="0" rtlCol="0" anchor="ctr"/>
          <a:lstStyle/>
          <a:p>
            <a:pPr defTabSz="1371600">
              <a:lnSpc>
                <a:spcPct val="98000"/>
              </a:lnSpc>
            </a:pPr>
            <a:r>
              <a:rPr lang="en-US" sz="6000" b="1">
                <a:solidFill>
                  <a:srgbClr val="FFFFFF"/>
                </a:solidFill>
                <a:latin typeface="Calibri" pitchFamily="34" charset="0"/>
                <a:ea typeface="Calibri" pitchFamily="34" charset="-122"/>
                <a:cs typeface="Calibri" pitchFamily="34" charset="-120"/>
              </a:rPr>
              <a:t>AI is here. Can you govern it?</a:t>
            </a:r>
            <a:endParaRPr lang="en-US" sz="6000">
              <a:solidFill>
                <a:prstClr val="black"/>
              </a:solidFill>
              <a:latin typeface="Calibri" panose="020F0502020204030204"/>
            </a:endParaRPr>
          </a:p>
        </p:txBody>
      </p:sp>
      <p:sp>
        <p:nvSpPr>
          <p:cNvPr id="3" name="Shape 1"/>
          <p:cNvSpPr/>
          <p:nvPr/>
        </p:nvSpPr>
        <p:spPr>
          <a:xfrm>
            <a:off x="822960" y="3017520"/>
            <a:ext cx="10561320" cy="4046220"/>
          </a:xfrm>
          <a:prstGeom prst="rect">
            <a:avLst/>
          </a:prstGeom>
          <a:solidFill>
            <a:srgbClr val="FFFF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4" name="Shape 2"/>
          <p:cNvSpPr/>
          <p:nvPr/>
        </p:nvSpPr>
        <p:spPr>
          <a:xfrm>
            <a:off x="822960" y="3017520"/>
            <a:ext cx="123444" cy="404622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5" name="Image 0" descr="preencoded.png"/>
          <p:cNvPicPr>
            <a:picLocks noChangeAspect="1"/>
          </p:cNvPicPr>
          <p:nvPr/>
        </p:nvPicPr>
        <p:blipFill>
          <a:blip r:embed="rId4"/>
          <a:stretch>
            <a:fillRect/>
          </a:stretch>
        </p:blipFill>
        <p:spPr>
          <a:xfrm>
            <a:off x="1261872" y="3401568"/>
            <a:ext cx="548640" cy="548640"/>
          </a:xfrm>
          <a:prstGeom prst="rect">
            <a:avLst/>
          </a:prstGeom>
        </p:spPr>
      </p:pic>
      <p:sp>
        <p:nvSpPr>
          <p:cNvPr id="6" name="Text 3"/>
          <p:cNvSpPr/>
          <p:nvPr/>
        </p:nvSpPr>
        <p:spPr>
          <a:xfrm>
            <a:off x="1988820" y="3429000"/>
            <a:ext cx="9052560" cy="493776"/>
          </a:xfrm>
          <a:prstGeom prst="rect">
            <a:avLst/>
          </a:prstGeom>
          <a:noFill/>
          <a:ln/>
        </p:spPr>
        <p:txBody>
          <a:bodyPr wrap="square" lIns="0" tIns="0" rIns="0" bIns="0" rtlCol="0" anchor="ctr"/>
          <a:lstStyle/>
          <a:p>
            <a:pPr defTabSz="1371600"/>
            <a:r>
              <a:rPr lang="en-US" sz="1950" b="1" kern="0" spc="300">
                <a:solidFill>
                  <a:srgbClr val="3C69FF"/>
                </a:solidFill>
                <a:latin typeface="Calibri" pitchFamily="34" charset="0"/>
                <a:ea typeface="Calibri" pitchFamily="34" charset="-122"/>
                <a:cs typeface="Calibri" pitchFamily="34" charset="-120"/>
              </a:rPr>
              <a:t>A PROPHECY</a:t>
            </a:r>
            <a:endParaRPr lang="en-US" sz="1950">
              <a:solidFill>
                <a:prstClr val="black"/>
              </a:solidFill>
              <a:latin typeface="Calibri" panose="020F0502020204030204"/>
            </a:endParaRPr>
          </a:p>
        </p:txBody>
      </p:sp>
      <p:sp>
        <p:nvSpPr>
          <p:cNvPr id="7" name="Text 4"/>
          <p:cNvSpPr/>
          <p:nvPr/>
        </p:nvSpPr>
        <p:spPr>
          <a:xfrm>
            <a:off x="1344168" y="4114800"/>
            <a:ext cx="9532620" cy="2194560"/>
          </a:xfrm>
          <a:prstGeom prst="rect">
            <a:avLst/>
          </a:prstGeom>
          <a:noFill/>
          <a:ln/>
        </p:spPr>
        <p:txBody>
          <a:bodyPr wrap="square" lIns="0" tIns="0" rIns="0" bIns="0" rtlCol="0" anchor="ctr"/>
          <a:lstStyle/>
          <a:p>
            <a:pPr defTabSz="1371600">
              <a:lnSpc>
                <a:spcPct val="110000"/>
              </a:lnSpc>
            </a:pPr>
            <a:r>
              <a:rPr lang="en-US" sz="2100">
                <a:solidFill>
                  <a:srgbClr val="3A4256"/>
                </a:solidFill>
                <a:latin typeface="Calibri" pitchFamily="34" charset="0"/>
                <a:ea typeface="Calibri" pitchFamily="34" charset="-122"/>
                <a:cs typeface="Calibri" pitchFamily="34" charset="-120"/>
              </a:rPr>
              <a:t>Security rolls out rapid security fixes to manage cyber risk. They're doing the right thing, but there are unforeseen consequences: the patches cause AI agents in production to break, customers can't get their claims serviced, and the finger-pointing begins.</a:t>
            </a:r>
            <a:endParaRPr lang="en-US" sz="2100">
              <a:solidFill>
                <a:prstClr val="black"/>
              </a:solidFill>
              <a:latin typeface="Calibri" panose="020F0502020204030204"/>
            </a:endParaRPr>
          </a:p>
        </p:txBody>
      </p:sp>
      <p:sp>
        <p:nvSpPr>
          <p:cNvPr id="8" name="Text 5"/>
          <p:cNvSpPr/>
          <p:nvPr/>
        </p:nvSpPr>
        <p:spPr>
          <a:xfrm>
            <a:off x="1344168" y="6309360"/>
            <a:ext cx="9532620" cy="617220"/>
          </a:xfrm>
          <a:prstGeom prst="rect">
            <a:avLst/>
          </a:prstGeom>
          <a:noFill/>
          <a:ln/>
        </p:spPr>
        <p:txBody>
          <a:bodyPr wrap="square" lIns="0" tIns="0" rIns="0" bIns="0" rtlCol="0" anchor="ctr"/>
          <a:lstStyle/>
          <a:p>
            <a:pPr defTabSz="1371600"/>
            <a:r>
              <a:rPr lang="en-US" sz="2550" b="1" i="1">
                <a:solidFill>
                  <a:srgbClr val="3C69FF"/>
                </a:solidFill>
                <a:latin typeface="Calibri" pitchFamily="34" charset="0"/>
                <a:ea typeface="Calibri" pitchFamily="34" charset="-122"/>
                <a:cs typeface="Calibri" pitchFamily="34" charset="-120"/>
              </a:rPr>
              <a:t>How do you move forward from here?</a:t>
            </a:r>
            <a:endParaRPr lang="en-US" sz="2550">
              <a:solidFill>
                <a:prstClr val="black"/>
              </a:solidFill>
              <a:latin typeface="Calibri" panose="020F0502020204030204"/>
            </a:endParaRPr>
          </a:p>
        </p:txBody>
      </p:sp>
      <p:sp>
        <p:nvSpPr>
          <p:cNvPr id="9" name="Text 6"/>
          <p:cNvSpPr/>
          <p:nvPr/>
        </p:nvSpPr>
        <p:spPr>
          <a:xfrm>
            <a:off x="1165860" y="7475220"/>
            <a:ext cx="10698480" cy="1783080"/>
          </a:xfrm>
          <a:prstGeom prst="rect">
            <a:avLst/>
          </a:prstGeom>
          <a:noFill/>
          <a:ln/>
        </p:spPr>
        <p:txBody>
          <a:bodyPr wrap="square" lIns="0" tIns="0" rIns="0" bIns="0" rtlCol="0" anchor="ctr"/>
          <a:lstStyle/>
          <a:p>
            <a:pPr marL="304800" indent="-304800" defTabSz="1371600">
              <a:lnSpc>
                <a:spcPct val="110000"/>
              </a:lnSpc>
              <a:spcAft>
                <a:spcPts val="1350"/>
              </a:spcAft>
              <a:buSzPct val="100000"/>
              <a:buFontTx/>
              <a:buChar char="•"/>
            </a:pPr>
            <a:r>
              <a:rPr lang="en-US" sz="2700" b="1">
                <a:solidFill>
                  <a:srgbClr val="FFFFFF"/>
                </a:solidFill>
                <a:latin typeface="Calibri" pitchFamily="34" charset="0"/>
                <a:ea typeface="Calibri" pitchFamily="34" charset="-122"/>
                <a:cs typeface="Calibri" pitchFamily="34" charset="-120"/>
              </a:rPr>
              <a:t>Will your board ask the right questions?</a:t>
            </a:r>
            <a:endParaRPr lang="en-US" sz="2700">
              <a:solidFill>
                <a:prstClr val="black"/>
              </a:solidFill>
              <a:latin typeface="Calibri" panose="020F0502020204030204"/>
            </a:endParaRPr>
          </a:p>
          <a:p>
            <a:pPr marL="304800" indent="-304800" defTabSz="1371600">
              <a:lnSpc>
                <a:spcPct val="110000"/>
              </a:lnSpc>
              <a:spcAft>
                <a:spcPts val="1350"/>
              </a:spcAft>
              <a:buSzPct val="100000"/>
              <a:buFontTx/>
              <a:buChar char="•"/>
            </a:pPr>
            <a:r>
              <a:rPr lang="en-US" sz="2700" b="1">
                <a:solidFill>
                  <a:srgbClr val="FFFFFF"/>
                </a:solidFill>
                <a:latin typeface="Calibri" pitchFamily="34" charset="0"/>
                <a:ea typeface="Calibri" pitchFamily="34" charset="-122"/>
                <a:cs typeface="Calibri" pitchFamily="34" charset="-120"/>
              </a:rPr>
              <a:t>Will your organisation absorb the pace of change?</a:t>
            </a:r>
            <a:endParaRPr lang="en-US" sz="2700">
              <a:solidFill>
                <a:prstClr val="black"/>
              </a:solidFill>
              <a:latin typeface="Calibri" panose="020F0502020204030204"/>
            </a:endParaRPr>
          </a:p>
        </p:txBody>
      </p:sp>
      <p:sp>
        <p:nvSpPr>
          <p:cNvPr id="10" name="Text 6">
            <a:extLst>
              <a:ext uri="{FF2B5EF4-FFF2-40B4-BE49-F238E27FC236}">
                <a16:creationId xmlns:a16="http://schemas.microsoft.com/office/drawing/2014/main" id="{15621E47-6D1B-6792-C007-005B1CFB5326}"/>
              </a:ext>
            </a:extLst>
          </p:cNvPr>
          <p:cNvSpPr/>
          <p:nvPr/>
        </p:nvSpPr>
        <p:spPr>
          <a:xfrm>
            <a:off x="7156127" y="2297430"/>
            <a:ext cx="10698480" cy="1783080"/>
          </a:xfrm>
          <a:prstGeom prst="rect">
            <a:avLst/>
          </a:prstGeom>
          <a:noFill/>
          <a:ln/>
        </p:spPr>
        <p:txBody>
          <a:bodyPr wrap="square" lIns="0" tIns="0" rIns="0" bIns="0" rtlCol="0" anchor="ctr"/>
          <a:lstStyle/>
          <a:p>
            <a:pPr algn="r" defTabSz="1371600">
              <a:lnSpc>
                <a:spcPct val="110000"/>
              </a:lnSpc>
              <a:spcAft>
                <a:spcPts val="1350"/>
              </a:spcAft>
              <a:buSzPct val="100000"/>
            </a:pPr>
            <a:r>
              <a:rPr lang="en-US" sz="2400" b="1">
                <a:solidFill>
                  <a:srgbClr val="FFFFFF"/>
                </a:solidFill>
                <a:latin typeface="Calibri" pitchFamily="34" charset="0"/>
                <a:ea typeface="Calibri" pitchFamily="34" charset="-122"/>
                <a:cs typeface="Calibri" pitchFamily="34" charset="-120"/>
              </a:rPr>
              <a:t>Jon Shen | July 2026</a:t>
            </a:r>
          </a:p>
          <a:p>
            <a:pPr algn="r" defTabSz="1371600">
              <a:lnSpc>
                <a:spcPct val="110000"/>
              </a:lnSpc>
              <a:spcAft>
                <a:spcPts val="1350"/>
              </a:spcAft>
              <a:buSzPct val="100000"/>
            </a:pPr>
            <a:r>
              <a:rPr lang="en-US" sz="2100" b="1">
                <a:solidFill>
                  <a:srgbClr val="FFFFFF"/>
                </a:solidFill>
                <a:latin typeface="Calibri" pitchFamily="34" charset="0"/>
                <a:ea typeface="Calibri" pitchFamily="34" charset="-122"/>
                <a:cs typeface="Calibri" pitchFamily="34" charset="-120"/>
              </a:rPr>
              <a:t>AI Practice Executive – Strategy and Governance</a:t>
            </a:r>
          </a:p>
          <a:p>
            <a:pPr algn="r" defTabSz="1371600">
              <a:lnSpc>
                <a:spcPct val="110000"/>
              </a:lnSpc>
              <a:spcAft>
                <a:spcPts val="1350"/>
              </a:spcAft>
              <a:buSzPct val="100000"/>
            </a:pPr>
            <a:r>
              <a:rPr lang="en-US" sz="2100" b="1">
                <a:solidFill>
                  <a:srgbClr val="FFFFFF"/>
                </a:solidFill>
                <a:latin typeface="Calibri" pitchFamily="34" charset="0"/>
                <a:ea typeface="Calibri" pitchFamily="34" charset="-122"/>
                <a:cs typeface="Calibri" pitchFamily="34" charset="-120"/>
              </a:rPr>
              <a:t>Suncorp</a:t>
            </a:r>
            <a:endParaRPr lang="en-US" sz="210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22960" y="754380"/>
            <a:ext cx="16596360" cy="960120"/>
          </a:xfrm>
          <a:prstGeom prst="rect">
            <a:avLst/>
          </a:prstGeom>
          <a:noFill/>
          <a:ln/>
        </p:spPr>
        <p:txBody>
          <a:bodyPr wrap="square" lIns="0" tIns="0" rIns="0" bIns="0" rtlCol="0" anchor="ctr"/>
          <a:lstStyle/>
          <a:p>
            <a:pPr defTabSz="1371600"/>
            <a:r>
              <a:rPr lang="en-US" sz="5100" b="1">
                <a:solidFill>
                  <a:srgbClr val="1A2440"/>
                </a:solidFill>
                <a:latin typeface="Calibri" pitchFamily="34" charset="0"/>
                <a:ea typeface="Calibri" pitchFamily="34" charset="-122"/>
                <a:cs typeface="Calibri" pitchFamily="34" charset="-120"/>
              </a:rPr>
              <a:t>Two regulators. Eight days apart.</a:t>
            </a:r>
            <a:endParaRPr lang="en-US" sz="5100">
              <a:solidFill>
                <a:prstClr val="black"/>
              </a:solidFill>
              <a:latin typeface="Calibri" panose="020F0502020204030204"/>
            </a:endParaRPr>
          </a:p>
        </p:txBody>
      </p:sp>
      <p:sp>
        <p:nvSpPr>
          <p:cNvPr id="3" name="Shape 1"/>
          <p:cNvSpPr/>
          <p:nvPr/>
        </p:nvSpPr>
        <p:spPr>
          <a:xfrm>
            <a:off x="822960" y="2263140"/>
            <a:ext cx="8023860" cy="4114800"/>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4" name="Shape 2"/>
          <p:cNvSpPr/>
          <p:nvPr/>
        </p:nvSpPr>
        <p:spPr>
          <a:xfrm>
            <a:off x="822960" y="2263140"/>
            <a:ext cx="109728" cy="41148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5" name="Image 0" descr="preencoded.png"/>
          <p:cNvPicPr>
            <a:picLocks noChangeAspect="1"/>
          </p:cNvPicPr>
          <p:nvPr/>
        </p:nvPicPr>
        <p:blipFill>
          <a:blip r:embed="rId4"/>
          <a:stretch>
            <a:fillRect/>
          </a:stretch>
        </p:blipFill>
        <p:spPr>
          <a:xfrm>
            <a:off x="1289304" y="2702052"/>
            <a:ext cx="713232" cy="713232"/>
          </a:xfrm>
          <a:prstGeom prst="rect">
            <a:avLst/>
          </a:prstGeom>
        </p:spPr>
      </p:pic>
      <p:sp>
        <p:nvSpPr>
          <p:cNvPr id="6" name="Text 3"/>
          <p:cNvSpPr/>
          <p:nvPr/>
        </p:nvSpPr>
        <p:spPr>
          <a:xfrm>
            <a:off x="2221992" y="2647188"/>
            <a:ext cx="6309360" cy="754380"/>
          </a:xfrm>
          <a:prstGeom prst="rect">
            <a:avLst/>
          </a:prstGeom>
          <a:noFill/>
          <a:ln/>
        </p:spPr>
        <p:txBody>
          <a:bodyPr wrap="square" lIns="0" tIns="0" rIns="0" bIns="0" rtlCol="0" anchor="ctr"/>
          <a:lstStyle/>
          <a:p>
            <a:pPr defTabSz="1371600">
              <a:lnSpc>
                <a:spcPct val="95000"/>
              </a:lnSpc>
            </a:pPr>
            <a:r>
              <a:rPr lang="en-US" sz="2175" b="1">
                <a:solidFill>
                  <a:srgbClr val="1A2440"/>
                </a:solidFill>
                <a:latin typeface="Calibri" pitchFamily="34" charset="0"/>
                <a:ea typeface="Calibri" pitchFamily="34" charset="-122"/>
                <a:cs typeface="Calibri" pitchFamily="34" charset="-120"/>
              </a:rPr>
              <a:t>APRA  ·  PRUDENTIAL REGULATOR</a:t>
            </a:r>
            <a:endParaRPr lang="en-US" sz="2175">
              <a:solidFill>
                <a:prstClr val="black"/>
              </a:solidFill>
              <a:latin typeface="Calibri" panose="020F0502020204030204"/>
            </a:endParaRPr>
          </a:p>
        </p:txBody>
      </p:sp>
      <p:sp>
        <p:nvSpPr>
          <p:cNvPr id="7" name="Text 4"/>
          <p:cNvSpPr/>
          <p:nvPr/>
        </p:nvSpPr>
        <p:spPr>
          <a:xfrm>
            <a:off x="2221992" y="3387852"/>
            <a:ext cx="6309360" cy="411480"/>
          </a:xfrm>
          <a:prstGeom prst="rect">
            <a:avLst/>
          </a:prstGeom>
          <a:noFill/>
          <a:ln/>
        </p:spPr>
        <p:txBody>
          <a:bodyPr wrap="square" lIns="0" tIns="0" rIns="0" bIns="0" rtlCol="0" anchor="ctr"/>
          <a:lstStyle/>
          <a:p>
            <a:pPr defTabSz="1371600"/>
            <a:r>
              <a:rPr lang="en-US">
                <a:solidFill>
                  <a:srgbClr val="6B7280"/>
                </a:solidFill>
                <a:latin typeface="Calibri" pitchFamily="34" charset="0"/>
                <a:ea typeface="Calibri" pitchFamily="34" charset="-122"/>
                <a:cs typeface="Calibri" pitchFamily="34" charset="-120"/>
              </a:rPr>
              <a:t>30 April 2026</a:t>
            </a:r>
            <a:endParaRPr lang="en-US">
              <a:solidFill>
                <a:prstClr val="black"/>
              </a:solidFill>
              <a:latin typeface="Calibri" panose="020F0502020204030204"/>
            </a:endParaRPr>
          </a:p>
        </p:txBody>
      </p:sp>
      <p:sp>
        <p:nvSpPr>
          <p:cNvPr id="8" name="Text 5"/>
          <p:cNvSpPr/>
          <p:nvPr/>
        </p:nvSpPr>
        <p:spPr>
          <a:xfrm>
            <a:off x="1371600" y="4183380"/>
            <a:ext cx="6995160" cy="1920240"/>
          </a:xfrm>
          <a:prstGeom prst="rect">
            <a:avLst/>
          </a:prstGeom>
          <a:noFill/>
          <a:ln/>
        </p:spPr>
        <p:txBody>
          <a:bodyPr wrap="square" lIns="0" tIns="0" rIns="0" bIns="0" rtlCol="0" anchor="ctr"/>
          <a:lstStyle/>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Governance, risk and resilience aren't keeping pace with AI.</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Boards must be literate enough to provide effective challenge.</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Cyber and third-party reliance are among the biggest gaps.</a:t>
            </a:r>
            <a:endParaRPr lang="en-US" sz="2100">
              <a:solidFill>
                <a:prstClr val="black"/>
              </a:solidFill>
              <a:latin typeface="Calibri" panose="020F0502020204030204"/>
            </a:endParaRPr>
          </a:p>
        </p:txBody>
      </p:sp>
      <p:sp>
        <p:nvSpPr>
          <p:cNvPr id="9" name="Shape 6"/>
          <p:cNvSpPr/>
          <p:nvPr/>
        </p:nvSpPr>
        <p:spPr>
          <a:xfrm>
            <a:off x="9395460" y="2263140"/>
            <a:ext cx="8023860" cy="4114800"/>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10" name="Shape 7"/>
          <p:cNvSpPr/>
          <p:nvPr/>
        </p:nvSpPr>
        <p:spPr>
          <a:xfrm>
            <a:off x="9395460" y="2263140"/>
            <a:ext cx="109728" cy="41148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11" name="Image 1" descr="preencoded.png"/>
          <p:cNvPicPr>
            <a:picLocks noChangeAspect="1"/>
          </p:cNvPicPr>
          <p:nvPr/>
        </p:nvPicPr>
        <p:blipFill>
          <a:blip r:embed="rId5"/>
          <a:stretch>
            <a:fillRect/>
          </a:stretch>
        </p:blipFill>
        <p:spPr>
          <a:xfrm>
            <a:off x="9861804" y="2702052"/>
            <a:ext cx="713232" cy="713232"/>
          </a:xfrm>
          <a:prstGeom prst="rect">
            <a:avLst/>
          </a:prstGeom>
        </p:spPr>
      </p:pic>
      <p:sp>
        <p:nvSpPr>
          <p:cNvPr id="12" name="Text 8"/>
          <p:cNvSpPr/>
          <p:nvPr/>
        </p:nvSpPr>
        <p:spPr>
          <a:xfrm>
            <a:off x="10794492" y="2647188"/>
            <a:ext cx="6528816" cy="754380"/>
          </a:xfrm>
          <a:prstGeom prst="rect">
            <a:avLst/>
          </a:prstGeom>
          <a:noFill/>
          <a:ln/>
        </p:spPr>
        <p:txBody>
          <a:bodyPr wrap="square" lIns="0" tIns="0" rIns="0" bIns="0" rtlCol="0" anchor="ctr"/>
          <a:lstStyle/>
          <a:p>
            <a:pPr defTabSz="1371600">
              <a:lnSpc>
                <a:spcPct val="95000"/>
              </a:lnSpc>
            </a:pPr>
            <a:r>
              <a:rPr lang="en-US" sz="2175" b="1">
                <a:solidFill>
                  <a:srgbClr val="1A2440"/>
                </a:solidFill>
                <a:latin typeface="Calibri" pitchFamily="34" charset="0"/>
                <a:ea typeface="Calibri" pitchFamily="34" charset="-122"/>
                <a:cs typeface="Calibri" pitchFamily="34" charset="-120"/>
              </a:rPr>
              <a:t>ASIC  ·  CORPORATE &amp; FINANCIAL SERVICES REGULATOR</a:t>
            </a:r>
            <a:endParaRPr lang="en-US" sz="2175">
              <a:solidFill>
                <a:prstClr val="black"/>
              </a:solidFill>
              <a:latin typeface="Calibri" panose="020F0502020204030204"/>
            </a:endParaRPr>
          </a:p>
        </p:txBody>
      </p:sp>
      <p:sp>
        <p:nvSpPr>
          <p:cNvPr id="13" name="Text 9"/>
          <p:cNvSpPr/>
          <p:nvPr/>
        </p:nvSpPr>
        <p:spPr>
          <a:xfrm>
            <a:off x="10794492" y="3387852"/>
            <a:ext cx="6309360" cy="411480"/>
          </a:xfrm>
          <a:prstGeom prst="rect">
            <a:avLst/>
          </a:prstGeom>
          <a:noFill/>
          <a:ln/>
        </p:spPr>
        <p:txBody>
          <a:bodyPr wrap="square" lIns="0" tIns="0" rIns="0" bIns="0" rtlCol="0" anchor="ctr"/>
          <a:lstStyle/>
          <a:p>
            <a:pPr defTabSz="1371600"/>
            <a:r>
              <a:rPr lang="en-US">
                <a:solidFill>
                  <a:srgbClr val="6B7280"/>
                </a:solidFill>
                <a:latin typeface="Calibri" pitchFamily="34" charset="0"/>
                <a:ea typeface="Calibri" pitchFamily="34" charset="-122"/>
                <a:cs typeface="Calibri" pitchFamily="34" charset="-120"/>
              </a:rPr>
              <a:t>8 May 2026</a:t>
            </a:r>
            <a:endParaRPr lang="en-US">
              <a:solidFill>
                <a:prstClr val="black"/>
              </a:solidFill>
              <a:latin typeface="Calibri" panose="020F0502020204030204"/>
            </a:endParaRPr>
          </a:p>
        </p:txBody>
      </p:sp>
      <p:sp>
        <p:nvSpPr>
          <p:cNvPr id="14" name="Text 10"/>
          <p:cNvSpPr/>
          <p:nvPr/>
        </p:nvSpPr>
        <p:spPr>
          <a:xfrm>
            <a:off x="9944100" y="4183380"/>
            <a:ext cx="6995160" cy="1920240"/>
          </a:xfrm>
          <a:prstGeom prst="rect">
            <a:avLst/>
          </a:prstGeom>
          <a:noFill/>
          <a:ln/>
        </p:spPr>
        <p:txBody>
          <a:bodyPr wrap="square" lIns="0" tIns="0" rIns="0" bIns="0" rtlCol="0" anchor="ctr"/>
          <a:lstStyle/>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Strengthen cyber resilience against frontier-AI threats. </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Don’t wait for perfect clarity; act now. </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Boards must prove, not assume, that cyber controls are effective.</a:t>
            </a:r>
            <a:endParaRPr lang="en-US" sz="2100">
              <a:solidFill>
                <a:prstClr val="black"/>
              </a:solidFill>
              <a:latin typeface="Calibri" panose="020F0502020204030204"/>
            </a:endParaRPr>
          </a:p>
        </p:txBody>
      </p:sp>
      <p:sp>
        <p:nvSpPr>
          <p:cNvPr id="15" name="Text 11"/>
          <p:cNvSpPr/>
          <p:nvPr/>
        </p:nvSpPr>
        <p:spPr>
          <a:xfrm>
            <a:off x="822960" y="6858000"/>
            <a:ext cx="16596360" cy="960120"/>
          </a:xfrm>
          <a:prstGeom prst="rect">
            <a:avLst/>
          </a:prstGeom>
          <a:noFill/>
          <a:ln/>
        </p:spPr>
        <p:txBody>
          <a:bodyPr wrap="square" lIns="0" tIns="0" rIns="0" bIns="0" rtlCol="0" anchor="ctr"/>
          <a:lstStyle/>
          <a:p>
            <a:pPr defTabSz="1371600">
              <a:lnSpc>
                <a:spcPct val="104000"/>
              </a:lnSpc>
            </a:pPr>
            <a:r>
              <a:rPr lang="en-US" sz="2550" b="1" i="1">
                <a:solidFill>
                  <a:srgbClr val="3C69FF"/>
                </a:solidFill>
                <a:latin typeface="Calibri" pitchFamily="34" charset="0"/>
                <a:ea typeface="Calibri" pitchFamily="34" charset="-122"/>
                <a:cs typeface="Calibri" pitchFamily="34" charset="-120"/>
              </a:rPr>
              <a:t>AI and cyber risk are merging. Responsible AI means developing, governing and running these systems ethically.</a:t>
            </a:r>
            <a:endParaRPr lang="en-US" sz="2550">
              <a:solidFill>
                <a:prstClr val="black"/>
              </a:solidFill>
              <a:latin typeface="Calibri" panose="020F0502020204030204"/>
            </a:endParaRPr>
          </a:p>
        </p:txBody>
      </p:sp>
      <p:sp>
        <p:nvSpPr>
          <p:cNvPr id="16" name="Text 11">
            <a:extLst>
              <a:ext uri="{FF2B5EF4-FFF2-40B4-BE49-F238E27FC236}">
                <a16:creationId xmlns:a16="http://schemas.microsoft.com/office/drawing/2014/main" id="{F2EDC018-0F7D-B912-BAC9-973AEC46E7C7}"/>
              </a:ext>
            </a:extLst>
          </p:cNvPr>
          <p:cNvSpPr/>
          <p:nvPr/>
        </p:nvSpPr>
        <p:spPr>
          <a:xfrm>
            <a:off x="822960" y="7543800"/>
            <a:ext cx="16596360" cy="960120"/>
          </a:xfrm>
          <a:prstGeom prst="rect">
            <a:avLst/>
          </a:prstGeom>
          <a:noFill/>
          <a:ln/>
        </p:spPr>
        <p:txBody>
          <a:bodyPr wrap="square" lIns="0" tIns="0" rIns="0" bIns="0" rtlCol="0" anchor="ctr"/>
          <a:lstStyle/>
          <a:p>
            <a:pPr defTabSz="1371600">
              <a:lnSpc>
                <a:spcPct val="104000"/>
              </a:lnSpc>
            </a:pPr>
            <a:endParaRPr lang="en-US" sz="255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2" grpId="0" animBg="1"/>
      <p:bldP spid="13" grpId="0" animBg="1"/>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22960" y="754380"/>
            <a:ext cx="16596360" cy="960120"/>
          </a:xfrm>
          <a:prstGeom prst="rect">
            <a:avLst/>
          </a:prstGeom>
          <a:noFill/>
          <a:ln/>
        </p:spPr>
        <p:txBody>
          <a:bodyPr wrap="square" lIns="0" tIns="0" rIns="0" bIns="0" rtlCol="0" anchor="ctr"/>
          <a:lstStyle/>
          <a:p>
            <a:pPr defTabSz="1371600"/>
            <a:r>
              <a:rPr lang="en-US" sz="5100" b="1">
                <a:solidFill>
                  <a:srgbClr val="1A2440"/>
                </a:solidFill>
                <a:latin typeface="Calibri" pitchFamily="34" charset="0"/>
                <a:ea typeface="Calibri" pitchFamily="34" charset="-122"/>
                <a:cs typeface="Calibri" pitchFamily="34" charset="-120"/>
              </a:rPr>
              <a:t>AI literacy is everyone's job.</a:t>
            </a:r>
            <a:endParaRPr lang="en-US" sz="5100">
              <a:solidFill>
                <a:prstClr val="black"/>
              </a:solidFill>
              <a:latin typeface="Calibri" panose="020F0502020204030204"/>
            </a:endParaRPr>
          </a:p>
        </p:txBody>
      </p:sp>
      <p:sp>
        <p:nvSpPr>
          <p:cNvPr id="3" name="Shape 1"/>
          <p:cNvSpPr/>
          <p:nvPr/>
        </p:nvSpPr>
        <p:spPr>
          <a:xfrm>
            <a:off x="822960" y="2263140"/>
            <a:ext cx="8023860" cy="4114800"/>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4" name="Shape 2"/>
          <p:cNvSpPr/>
          <p:nvPr/>
        </p:nvSpPr>
        <p:spPr>
          <a:xfrm>
            <a:off x="822960" y="2263140"/>
            <a:ext cx="109728" cy="41148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5" name="Image 0" descr="preencoded.png"/>
          <p:cNvPicPr>
            <a:picLocks noChangeAspect="1"/>
          </p:cNvPicPr>
          <p:nvPr/>
        </p:nvPicPr>
        <p:blipFill>
          <a:blip r:embed="rId4"/>
          <a:stretch>
            <a:fillRect/>
          </a:stretch>
        </p:blipFill>
        <p:spPr>
          <a:xfrm>
            <a:off x="1289304" y="2702052"/>
            <a:ext cx="713232" cy="713232"/>
          </a:xfrm>
          <a:prstGeom prst="rect">
            <a:avLst/>
          </a:prstGeom>
        </p:spPr>
      </p:pic>
      <p:sp>
        <p:nvSpPr>
          <p:cNvPr id="6" name="Text 3"/>
          <p:cNvSpPr/>
          <p:nvPr/>
        </p:nvSpPr>
        <p:spPr>
          <a:xfrm>
            <a:off x="2221992" y="2674620"/>
            <a:ext cx="6309360" cy="754380"/>
          </a:xfrm>
          <a:prstGeom prst="rect">
            <a:avLst/>
          </a:prstGeom>
          <a:noFill/>
          <a:ln/>
        </p:spPr>
        <p:txBody>
          <a:bodyPr wrap="square" lIns="0" tIns="0" rIns="0" bIns="0" rtlCol="0" anchor="ctr"/>
          <a:lstStyle/>
          <a:p>
            <a:pPr defTabSz="1371600">
              <a:lnSpc>
                <a:spcPct val="95000"/>
              </a:lnSpc>
            </a:pPr>
            <a:r>
              <a:rPr lang="en-US" sz="2700" b="1">
                <a:solidFill>
                  <a:srgbClr val="1A2440"/>
                </a:solidFill>
                <a:latin typeface="Calibri" pitchFamily="34" charset="0"/>
                <a:ea typeface="Calibri" pitchFamily="34" charset="-122"/>
                <a:cs typeface="Calibri" pitchFamily="34" charset="-120"/>
              </a:rPr>
              <a:t>Everyone will use AI</a:t>
            </a:r>
            <a:endParaRPr lang="en-US" sz="2700">
              <a:solidFill>
                <a:prstClr val="black"/>
              </a:solidFill>
              <a:latin typeface="Calibri" panose="020F0502020204030204"/>
            </a:endParaRPr>
          </a:p>
        </p:txBody>
      </p:sp>
      <p:sp>
        <p:nvSpPr>
          <p:cNvPr id="7" name="Text 4"/>
          <p:cNvSpPr/>
          <p:nvPr/>
        </p:nvSpPr>
        <p:spPr>
          <a:xfrm>
            <a:off x="1371600" y="3566160"/>
            <a:ext cx="6995160" cy="1645920"/>
          </a:xfrm>
          <a:prstGeom prst="rect">
            <a:avLst/>
          </a:prstGeom>
          <a:noFill/>
          <a:ln/>
        </p:spPr>
        <p:txBody>
          <a:bodyPr wrap="square" lIns="0" tIns="0" rIns="0" bIns="0" rtlCol="0" anchor="ctr"/>
          <a:lstStyle/>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r>
              <a:rPr lang="en-US" sz="2100">
                <a:solidFill>
                  <a:srgbClr val="3A4256"/>
                </a:solidFill>
                <a:latin typeface="Calibri" pitchFamily="34" charset="0"/>
                <a:ea typeface="Calibri" pitchFamily="34" charset="-122"/>
                <a:cs typeface="Calibri" pitchFamily="34" charset="-120"/>
              </a:rPr>
              <a:t>Every role will use AI to augment and accelerate their work.</a:t>
            </a: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r>
              <a:rPr lang="en-US" sz="2100">
                <a:solidFill>
                  <a:srgbClr val="3A4256"/>
                </a:solidFill>
                <a:latin typeface="Calibri" pitchFamily="34" charset="0"/>
                <a:ea typeface="Calibri" pitchFamily="34" charset="-122"/>
                <a:cs typeface="Calibri" pitchFamily="34" charset="-120"/>
              </a:rPr>
              <a:t>Therefore everyone needs to understand its capabilities and limitations, the risks and controls to match. </a:t>
            </a:r>
            <a:endParaRPr lang="en-US" sz="2100">
              <a:solidFill>
                <a:prstClr val="black"/>
              </a:solidFill>
              <a:latin typeface="Calibri" panose="020F0502020204030204"/>
            </a:endParaRPr>
          </a:p>
        </p:txBody>
      </p:sp>
      <p:sp>
        <p:nvSpPr>
          <p:cNvPr id="8" name="Shape 5"/>
          <p:cNvSpPr/>
          <p:nvPr/>
        </p:nvSpPr>
        <p:spPr>
          <a:xfrm>
            <a:off x="9395460" y="2263140"/>
            <a:ext cx="8023860" cy="4114800"/>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9" name="Shape 6"/>
          <p:cNvSpPr/>
          <p:nvPr/>
        </p:nvSpPr>
        <p:spPr>
          <a:xfrm>
            <a:off x="9395460" y="2263140"/>
            <a:ext cx="109728" cy="41148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10" name="Image 1" descr="preencoded.png"/>
          <p:cNvPicPr>
            <a:picLocks noChangeAspect="1"/>
          </p:cNvPicPr>
          <p:nvPr/>
        </p:nvPicPr>
        <p:blipFill>
          <a:blip r:embed="rId5"/>
          <a:stretch>
            <a:fillRect/>
          </a:stretch>
        </p:blipFill>
        <p:spPr>
          <a:xfrm>
            <a:off x="9861804" y="2702052"/>
            <a:ext cx="713232" cy="713232"/>
          </a:xfrm>
          <a:prstGeom prst="rect">
            <a:avLst/>
          </a:prstGeom>
        </p:spPr>
      </p:pic>
      <p:sp>
        <p:nvSpPr>
          <p:cNvPr id="11" name="Text 7"/>
          <p:cNvSpPr/>
          <p:nvPr/>
        </p:nvSpPr>
        <p:spPr>
          <a:xfrm>
            <a:off x="10794492" y="2674620"/>
            <a:ext cx="6309360" cy="754380"/>
          </a:xfrm>
          <a:prstGeom prst="rect">
            <a:avLst/>
          </a:prstGeom>
          <a:noFill/>
          <a:ln/>
        </p:spPr>
        <p:txBody>
          <a:bodyPr wrap="square" lIns="0" tIns="0" rIns="0" bIns="0" rtlCol="0" anchor="ctr"/>
          <a:lstStyle/>
          <a:p>
            <a:pPr defTabSz="1371600">
              <a:lnSpc>
                <a:spcPct val="95000"/>
              </a:lnSpc>
            </a:pPr>
            <a:r>
              <a:rPr lang="en-US" sz="2700" b="1">
                <a:solidFill>
                  <a:srgbClr val="1A2440"/>
                </a:solidFill>
                <a:latin typeface="Calibri" pitchFamily="34" charset="0"/>
                <a:ea typeface="Calibri" pitchFamily="34" charset="-122"/>
                <a:cs typeface="Calibri" pitchFamily="34" charset="-120"/>
              </a:rPr>
              <a:t>How will you ensure it is safe?</a:t>
            </a:r>
            <a:endParaRPr lang="en-US" sz="2700">
              <a:solidFill>
                <a:prstClr val="black"/>
              </a:solidFill>
              <a:latin typeface="Calibri" panose="020F0502020204030204"/>
            </a:endParaRPr>
          </a:p>
        </p:txBody>
      </p:sp>
      <p:sp>
        <p:nvSpPr>
          <p:cNvPr id="12" name="Text 8"/>
          <p:cNvSpPr/>
          <p:nvPr/>
        </p:nvSpPr>
        <p:spPr>
          <a:xfrm>
            <a:off x="9944100" y="3566160"/>
            <a:ext cx="6995160" cy="1645920"/>
          </a:xfrm>
          <a:prstGeom prst="rect">
            <a:avLst/>
          </a:prstGeom>
          <a:noFill/>
          <a:ln/>
        </p:spPr>
        <p:txBody>
          <a:bodyPr wrap="square" lIns="0" tIns="0" rIns="0" bIns="0" rtlCol="0" anchor="ctr"/>
          <a:lstStyle/>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r>
              <a:rPr lang="en-US" sz="2100">
                <a:solidFill>
                  <a:srgbClr val="3A4256"/>
                </a:solidFill>
                <a:latin typeface="Calibri" pitchFamily="34" charset="0"/>
                <a:ea typeface="Calibri" pitchFamily="34" charset="-122"/>
                <a:cs typeface="Calibri" pitchFamily="34" charset="-120"/>
              </a:rPr>
              <a:t>What frameworks and processes have you implemented? </a:t>
            </a:r>
          </a:p>
          <a:p>
            <a:pPr defTabSz="1371600">
              <a:lnSpc>
                <a:spcPct val="114000"/>
              </a:lnSpc>
            </a:pPr>
            <a:endParaRPr lang="en-US" sz="2100">
              <a:solidFill>
                <a:srgbClr val="3A4256"/>
              </a:solidFill>
              <a:latin typeface="Calibri" pitchFamily="34" charset="0"/>
              <a:ea typeface="Calibri" pitchFamily="34" charset="-122"/>
              <a:cs typeface="Calibri" pitchFamily="34" charset="-120"/>
            </a:endParaRPr>
          </a:p>
          <a:p>
            <a:pPr defTabSz="1371600">
              <a:lnSpc>
                <a:spcPct val="114000"/>
              </a:lnSpc>
            </a:pPr>
            <a:r>
              <a:rPr lang="en-US" sz="2100">
                <a:solidFill>
                  <a:srgbClr val="3A4256"/>
                </a:solidFill>
                <a:latin typeface="Calibri" pitchFamily="34" charset="0"/>
                <a:ea typeface="Calibri" pitchFamily="34" charset="-122"/>
                <a:cs typeface="Calibri" pitchFamily="34" charset="-120"/>
              </a:rPr>
              <a:t>Take inspiration from e.g.</a:t>
            </a:r>
          </a:p>
          <a:p>
            <a:pPr marL="428625" indent="-428625" defTabSz="1371600">
              <a:lnSpc>
                <a:spcPct val="114000"/>
              </a:lnSpc>
              <a:buFont typeface="Arial" panose="020B0604020202020204" pitchFamily="34" charset="0"/>
              <a:buChar char="•"/>
            </a:pPr>
            <a:r>
              <a:rPr lang="en-US" sz="2100">
                <a:solidFill>
                  <a:srgbClr val="3A4256"/>
                </a:solidFill>
                <a:latin typeface="Calibri" pitchFamily="34" charset="0"/>
                <a:ea typeface="Calibri" pitchFamily="34" charset="-122"/>
                <a:cs typeface="Calibri" pitchFamily="34" charset="-120"/>
              </a:rPr>
              <a:t>Australia’s AI Ethics Principles</a:t>
            </a:r>
          </a:p>
          <a:p>
            <a:pPr marL="428625" indent="-428625" defTabSz="1371600">
              <a:lnSpc>
                <a:spcPct val="114000"/>
              </a:lnSpc>
              <a:buFont typeface="Arial" panose="020B0604020202020204" pitchFamily="34" charset="0"/>
              <a:buChar char="•"/>
            </a:pPr>
            <a:r>
              <a:rPr lang="en-US" sz="2100">
                <a:solidFill>
                  <a:srgbClr val="3A4256"/>
                </a:solidFill>
                <a:latin typeface="Calibri" pitchFamily="34" charset="0"/>
                <a:ea typeface="Calibri" pitchFamily="34" charset="-122"/>
                <a:cs typeface="Calibri" pitchFamily="34" charset="-120"/>
              </a:rPr>
              <a:t>Guidance for AI Adoption (AU NAIC)</a:t>
            </a:r>
          </a:p>
          <a:p>
            <a:pPr marL="428625" indent="-428625" defTabSz="1371600">
              <a:lnSpc>
                <a:spcPct val="114000"/>
              </a:lnSpc>
              <a:buFont typeface="Arial" panose="020B0604020202020204" pitchFamily="34" charset="0"/>
              <a:buChar char="•"/>
            </a:pPr>
            <a:r>
              <a:rPr lang="en-US" sz="2100">
                <a:solidFill>
                  <a:srgbClr val="3A4256"/>
                </a:solidFill>
                <a:latin typeface="Calibri" pitchFamily="34" charset="0"/>
                <a:ea typeface="Calibri" pitchFamily="34" charset="-122"/>
                <a:cs typeface="Calibri" pitchFamily="34" charset="-120"/>
              </a:rPr>
              <a:t>Model AI Governance Framework for Agentic AI (SG IMDA)</a:t>
            </a:r>
          </a:p>
          <a:p>
            <a:pPr defTabSz="1371600">
              <a:lnSpc>
                <a:spcPct val="114000"/>
              </a:lnSpc>
            </a:pPr>
            <a:endParaRPr lang="en-US" sz="2100">
              <a:solidFill>
                <a:prstClr val="black"/>
              </a:solidFill>
              <a:latin typeface="Calibri" panose="020F0502020204030204"/>
            </a:endParaRPr>
          </a:p>
        </p:txBody>
      </p:sp>
      <p:sp>
        <p:nvSpPr>
          <p:cNvPr id="13" name="Text 9"/>
          <p:cNvSpPr/>
          <p:nvPr/>
        </p:nvSpPr>
        <p:spPr>
          <a:xfrm>
            <a:off x="822960" y="6858000"/>
            <a:ext cx="16596360" cy="960120"/>
          </a:xfrm>
          <a:prstGeom prst="rect">
            <a:avLst/>
          </a:prstGeom>
          <a:noFill/>
          <a:ln/>
        </p:spPr>
        <p:txBody>
          <a:bodyPr wrap="square" lIns="0" tIns="0" rIns="0" bIns="0" rtlCol="0" anchor="ctr"/>
          <a:lstStyle/>
          <a:p>
            <a:pPr defTabSz="1371600">
              <a:lnSpc>
                <a:spcPct val="104000"/>
              </a:lnSpc>
            </a:pPr>
            <a:r>
              <a:rPr lang="en-US" sz="2550" b="1" i="1">
                <a:solidFill>
                  <a:srgbClr val="3C69FF"/>
                </a:solidFill>
                <a:latin typeface="Calibri" pitchFamily="34" charset="0"/>
                <a:ea typeface="Calibri" pitchFamily="34" charset="-122"/>
                <a:cs typeface="Calibri" pitchFamily="34" charset="-120"/>
              </a:rPr>
              <a:t>Not just the board. Everyone.</a:t>
            </a:r>
            <a:endParaRPr lang="en-US" sz="255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22960" y="754380"/>
            <a:ext cx="16596360" cy="960120"/>
          </a:xfrm>
          <a:prstGeom prst="rect">
            <a:avLst/>
          </a:prstGeom>
          <a:noFill/>
          <a:ln/>
        </p:spPr>
        <p:txBody>
          <a:bodyPr wrap="square" lIns="0" tIns="0" rIns="0" bIns="0" rtlCol="0" anchor="ctr"/>
          <a:lstStyle/>
          <a:p>
            <a:pPr defTabSz="1371600"/>
            <a:r>
              <a:rPr lang="en-US" sz="5100" b="1">
                <a:solidFill>
                  <a:srgbClr val="1A2440"/>
                </a:solidFill>
                <a:latin typeface="Calibri" pitchFamily="34" charset="0"/>
                <a:ea typeface="Calibri" pitchFamily="34" charset="-122"/>
                <a:cs typeface="Calibri" pitchFamily="34" charset="-120"/>
              </a:rPr>
              <a:t>Be intentional, wherever you sit.</a:t>
            </a:r>
            <a:endParaRPr lang="en-US" sz="5100">
              <a:solidFill>
                <a:prstClr val="black"/>
              </a:solidFill>
              <a:latin typeface="Calibri" panose="020F0502020204030204"/>
            </a:endParaRPr>
          </a:p>
        </p:txBody>
      </p:sp>
      <p:sp>
        <p:nvSpPr>
          <p:cNvPr id="3" name="Shape 1"/>
          <p:cNvSpPr/>
          <p:nvPr/>
        </p:nvSpPr>
        <p:spPr>
          <a:xfrm>
            <a:off x="822960" y="2263140"/>
            <a:ext cx="8023860" cy="4565043"/>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4" name="Shape 2"/>
          <p:cNvSpPr/>
          <p:nvPr/>
        </p:nvSpPr>
        <p:spPr>
          <a:xfrm>
            <a:off x="822960" y="2263140"/>
            <a:ext cx="109728" cy="45630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5" name="Image 0" descr="preencoded.png"/>
          <p:cNvPicPr>
            <a:picLocks noChangeAspect="1"/>
          </p:cNvPicPr>
          <p:nvPr/>
        </p:nvPicPr>
        <p:blipFill>
          <a:blip r:embed="rId4"/>
          <a:stretch>
            <a:fillRect/>
          </a:stretch>
        </p:blipFill>
        <p:spPr>
          <a:xfrm>
            <a:off x="1289304" y="2702052"/>
            <a:ext cx="713232" cy="713232"/>
          </a:xfrm>
          <a:prstGeom prst="rect">
            <a:avLst/>
          </a:prstGeom>
        </p:spPr>
      </p:pic>
      <p:sp>
        <p:nvSpPr>
          <p:cNvPr id="6" name="Text 3"/>
          <p:cNvSpPr/>
          <p:nvPr/>
        </p:nvSpPr>
        <p:spPr>
          <a:xfrm>
            <a:off x="2221992" y="2674620"/>
            <a:ext cx="6309360" cy="754380"/>
          </a:xfrm>
          <a:prstGeom prst="rect">
            <a:avLst/>
          </a:prstGeom>
          <a:noFill/>
          <a:ln/>
        </p:spPr>
        <p:txBody>
          <a:bodyPr wrap="square" lIns="0" tIns="0" rIns="0" bIns="0" rtlCol="0" anchor="ctr"/>
          <a:lstStyle/>
          <a:p>
            <a:pPr defTabSz="1371600"/>
            <a:r>
              <a:rPr lang="en-US" sz="2700" b="1">
                <a:solidFill>
                  <a:srgbClr val="1A2440"/>
                </a:solidFill>
                <a:latin typeface="Calibri" pitchFamily="34" charset="0"/>
                <a:ea typeface="Calibri" pitchFamily="34" charset="-122"/>
                <a:cs typeface="Calibri" pitchFamily="34" charset="-120"/>
              </a:rPr>
              <a:t>In a technology or data team</a:t>
            </a:r>
            <a:endParaRPr lang="en-US" sz="2700">
              <a:solidFill>
                <a:prstClr val="black"/>
              </a:solidFill>
              <a:latin typeface="Calibri" panose="020F0502020204030204"/>
            </a:endParaRPr>
          </a:p>
        </p:txBody>
      </p:sp>
      <p:sp>
        <p:nvSpPr>
          <p:cNvPr id="7" name="Text 4"/>
          <p:cNvSpPr/>
          <p:nvPr/>
        </p:nvSpPr>
        <p:spPr>
          <a:xfrm>
            <a:off x="1399032" y="4183380"/>
            <a:ext cx="7132320" cy="1920240"/>
          </a:xfrm>
          <a:prstGeom prst="rect">
            <a:avLst/>
          </a:prstGeom>
          <a:noFill/>
          <a:ln/>
        </p:spPr>
        <p:txBody>
          <a:bodyPr wrap="square" lIns="0" tIns="0" rIns="0" bIns="0" rtlCol="0" anchor="ctr"/>
          <a:lstStyle/>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Partner with security up front; don't bolt on controls after something breaks.</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Test for poor customer outcomes, not just accuracy.</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Know where AI sits across your systems and your vendors’.</a:t>
            </a:r>
          </a:p>
          <a:p>
            <a:pPr marL="304800" indent="-304800" defTabSz="1371600">
              <a:lnSpc>
                <a:spcPct val="106000"/>
              </a:lnSpc>
              <a:spcAft>
                <a:spcPts val="1350"/>
              </a:spcAft>
              <a:buSzPct val="100000"/>
              <a:buFontTx/>
              <a:buChar char="•"/>
            </a:pPr>
            <a:endParaRPr lang="en-US" sz="2100">
              <a:solidFill>
                <a:srgbClr val="3A4256"/>
              </a:solidFill>
              <a:latin typeface="Calibri" pitchFamily="34" charset="0"/>
              <a:ea typeface="Calibri" pitchFamily="34" charset="-122"/>
              <a:cs typeface="Calibri" pitchFamily="34" charset="-120"/>
            </a:endParaRPr>
          </a:p>
          <a:p>
            <a:pPr defTabSz="1371600">
              <a:lnSpc>
                <a:spcPct val="106000"/>
              </a:lnSpc>
              <a:spcAft>
                <a:spcPts val="1350"/>
              </a:spcAft>
              <a:buSzPct val="100000"/>
            </a:pPr>
            <a:r>
              <a:rPr lang="en-US" sz="2100" b="1">
                <a:solidFill>
                  <a:srgbClr val="3A4256"/>
                </a:solidFill>
                <a:latin typeface="Calibri" pitchFamily="34" charset="0"/>
                <a:ea typeface="Calibri" pitchFamily="34" charset="-122"/>
                <a:cs typeface="Calibri" pitchFamily="34" charset="-120"/>
              </a:rPr>
              <a:t>Example:</a:t>
            </a:r>
            <a:r>
              <a:rPr lang="en-US" sz="2100">
                <a:solidFill>
                  <a:srgbClr val="3A4256"/>
                </a:solidFill>
                <a:latin typeface="Calibri" pitchFamily="34" charset="0"/>
                <a:ea typeface="Calibri" pitchFamily="34" charset="-122"/>
                <a:cs typeface="Calibri" pitchFamily="34" charset="-120"/>
              </a:rPr>
              <a:t> Customer-facing AI system to address common queries</a:t>
            </a:r>
            <a:endParaRPr lang="en-US" sz="2100">
              <a:solidFill>
                <a:prstClr val="black"/>
              </a:solidFill>
              <a:latin typeface="Calibri" panose="020F0502020204030204"/>
            </a:endParaRPr>
          </a:p>
        </p:txBody>
      </p:sp>
      <p:sp>
        <p:nvSpPr>
          <p:cNvPr id="8" name="Shape 5"/>
          <p:cNvSpPr/>
          <p:nvPr/>
        </p:nvSpPr>
        <p:spPr>
          <a:xfrm>
            <a:off x="9395460" y="2263140"/>
            <a:ext cx="8023860" cy="4565043"/>
          </a:xfrm>
          <a:prstGeom prst="rect">
            <a:avLst/>
          </a:prstGeom>
          <a:solidFill>
            <a:srgbClr val="EEF1FF"/>
          </a:solidFill>
          <a:ln/>
          <a:effectLst>
            <a:outerShdw blurRad="101600" dist="38100" dir="8100000" algn="bl" rotWithShape="0">
              <a:srgbClr val="8893B0">
                <a:alpha val="28000"/>
              </a:srgbClr>
            </a:outerShdw>
          </a:effectLst>
        </p:spPr>
        <p:txBody>
          <a:bodyPr/>
          <a:lstStyle/>
          <a:p>
            <a:pPr defTabSz="1371600"/>
            <a:endParaRPr lang="en-AU" sz="2700">
              <a:solidFill>
                <a:prstClr val="black"/>
              </a:solidFill>
              <a:latin typeface="Calibri" panose="020F0502020204030204"/>
            </a:endParaRPr>
          </a:p>
        </p:txBody>
      </p:sp>
      <p:sp>
        <p:nvSpPr>
          <p:cNvPr id="9" name="Shape 6"/>
          <p:cNvSpPr/>
          <p:nvPr/>
        </p:nvSpPr>
        <p:spPr>
          <a:xfrm>
            <a:off x="9395460" y="2263140"/>
            <a:ext cx="109728" cy="4563000"/>
          </a:xfrm>
          <a:prstGeom prst="rect">
            <a:avLst/>
          </a:prstGeom>
          <a:solidFill>
            <a:srgbClr val="3C69FF"/>
          </a:solidFill>
          <a:ln/>
        </p:spPr>
        <p:txBody>
          <a:bodyPr/>
          <a:lstStyle/>
          <a:p>
            <a:pPr defTabSz="1371600"/>
            <a:endParaRPr lang="en-AU" sz="2700">
              <a:solidFill>
                <a:prstClr val="black"/>
              </a:solidFill>
              <a:latin typeface="Calibri" panose="020F0502020204030204"/>
            </a:endParaRPr>
          </a:p>
        </p:txBody>
      </p:sp>
      <p:pic>
        <p:nvPicPr>
          <p:cNvPr id="10" name="Image 1" descr="preencoded.png"/>
          <p:cNvPicPr>
            <a:picLocks noChangeAspect="1"/>
          </p:cNvPicPr>
          <p:nvPr/>
        </p:nvPicPr>
        <p:blipFill>
          <a:blip r:embed="rId5"/>
          <a:stretch>
            <a:fillRect/>
          </a:stretch>
        </p:blipFill>
        <p:spPr>
          <a:xfrm>
            <a:off x="9861804" y="2702052"/>
            <a:ext cx="713232" cy="713232"/>
          </a:xfrm>
          <a:prstGeom prst="rect">
            <a:avLst/>
          </a:prstGeom>
        </p:spPr>
      </p:pic>
      <p:sp>
        <p:nvSpPr>
          <p:cNvPr id="11" name="Text 7"/>
          <p:cNvSpPr/>
          <p:nvPr/>
        </p:nvSpPr>
        <p:spPr>
          <a:xfrm>
            <a:off x="10794492" y="2674620"/>
            <a:ext cx="6309360" cy="754380"/>
          </a:xfrm>
          <a:prstGeom prst="rect">
            <a:avLst/>
          </a:prstGeom>
          <a:noFill/>
          <a:ln/>
        </p:spPr>
        <p:txBody>
          <a:bodyPr wrap="square" lIns="0" tIns="0" rIns="0" bIns="0" rtlCol="0" anchor="ctr"/>
          <a:lstStyle/>
          <a:p>
            <a:pPr defTabSz="1371600"/>
            <a:r>
              <a:rPr lang="en-US" sz="2700" b="1">
                <a:solidFill>
                  <a:srgbClr val="1A2440"/>
                </a:solidFill>
                <a:latin typeface="Calibri" pitchFamily="34" charset="0"/>
                <a:ea typeface="Calibri" pitchFamily="34" charset="-122"/>
                <a:cs typeface="Calibri" pitchFamily="34" charset="-120"/>
              </a:rPr>
              <a:t>In a pure actuarial team</a:t>
            </a:r>
            <a:endParaRPr lang="en-US" sz="2700">
              <a:solidFill>
                <a:prstClr val="black"/>
              </a:solidFill>
              <a:latin typeface="Calibri" panose="020F0502020204030204"/>
            </a:endParaRPr>
          </a:p>
        </p:txBody>
      </p:sp>
      <p:sp>
        <p:nvSpPr>
          <p:cNvPr id="12" name="Text 8"/>
          <p:cNvSpPr/>
          <p:nvPr/>
        </p:nvSpPr>
        <p:spPr>
          <a:xfrm>
            <a:off x="9971532" y="4183380"/>
            <a:ext cx="6926580" cy="1920240"/>
          </a:xfrm>
          <a:prstGeom prst="rect">
            <a:avLst/>
          </a:prstGeom>
          <a:noFill/>
          <a:ln/>
        </p:spPr>
        <p:txBody>
          <a:bodyPr wrap="square" lIns="0" tIns="0" rIns="0" bIns="0" rtlCol="0" anchor="ctr"/>
          <a:lstStyle/>
          <a:p>
            <a:pPr marL="304800" indent="-304800" defTabSz="1371600">
              <a:lnSpc>
                <a:spcPct val="106000"/>
              </a:lnSpc>
              <a:spcAft>
                <a:spcPts val="1350"/>
              </a:spcAft>
              <a:buSzPct val="100000"/>
              <a:buFontTx/>
              <a:buChar char="•"/>
            </a:pPr>
            <a:endParaRPr lang="en-US" sz="2100">
              <a:solidFill>
                <a:srgbClr val="3A4256"/>
              </a:solidFill>
              <a:latin typeface="Calibri" pitchFamily="34" charset="0"/>
              <a:ea typeface="Calibri" pitchFamily="34" charset="-122"/>
              <a:cs typeface="Calibri" pitchFamily="34" charset="-120"/>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Use AI to augment your work, never to replace your judgment.</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Consider who a model's decisions could disadvantage.</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r>
              <a:rPr lang="en-US" sz="2100">
                <a:solidFill>
                  <a:srgbClr val="3A4256"/>
                </a:solidFill>
                <a:latin typeface="Calibri" pitchFamily="34" charset="0"/>
                <a:ea typeface="Calibri" pitchFamily="34" charset="-122"/>
                <a:cs typeface="Calibri" pitchFamily="34" charset="-120"/>
              </a:rPr>
              <a:t>Don't sign off on a model you can't explain; ask until you can.</a:t>
            </a:r>
          </a:p>
          <a:p>
            <a:pPr marL="304800" indent="-304800" defTabSz="1371600">
              <a:lnSpc>
                <a:spcPct val="106000"/>
              </a:lnSpc>
              <a:spcAft>
                <a:spcPts val="1350"/>
              </a:spcAft>
              <a:buSzPct val="100000"/>
              <a:buFontTx/>
              <a:buChar char="•"/>
            </a:pPr>
            <a:endParaRPr lang="en-US" sz="2100">
              <a:solidFill>
                <a:srgbClr val="3A4256"/>
              </a:solidFill>
              <a:latin typeface="Calibri" pitchFamily="34" charset="0"/>
              <a:ea typeface="Calibri" pitchFamily="34" charset="-122"/>
              <a:cs typeface="Calibri" pitchFamily="34" charset="-120"/>
            </a:endParaRPr>
          </a:p>
          <a:p>
            <a:pPr defTabSz="1371600">
              <a:lnSpc>
                <a:spcPct val="106000"/>
              </a:lnSpc>
              <a:spcAft>
                <a:spcPts val="1350"/>
              </a:spcAft>
              <a:buSzPct val="100000"/>
            </a:pPr>
            <a:r>
              <a:rPr lang="en-US" sz="2100" b="1">
                <a:solidFill>
                  <a:srgbClr val="3A4256"/>
                </a:solidFill>
                <a:latin typeface="Calibri" pitchFamily="34" charset="0"/>
                <a:ea typeface="Calibri" pitchFamily="34" charset="-122"/>
                <a:cs typeface="Calibri" pitchFamily="34" charset="-120"/>
              </a:rPr>
              <a:t>Example:</a:t>
            </a:r>
            <a:r>
              <a:rPr lang="en-US" sz="2100">
                <a:solidFill>
                  <a:srgbClr val="3A4256"/>
                </a:solidFill>
                <a:latin typeface="Calibri" pitchFamily="34" charset="0"/>
                <a:ea typeface="Calibri" pitchFamily="34" charset="-122"/>
                <a:cs typeface="Calibri" pitchFamily="34" charset="-120"/>
              </a:rPr>
              <a:t> Streamlining claims activities and decisions</a:t>
            </a:r>
            <a:endParaRPr lang="en-US" sz="2100">
              <a:solidFill>
                <a:prstClr val="black"/>
              </a:solidFill>
              <a:latin typeface="Calibri" panose="020F0502020204030204"/>
            </a:endParaRPr>
          </a:p>
          <a:p>
            <a:pPr marL="304800" indent="-304800" defTabSz="1371600">
              <a:lnSpc>
                <a:spcPct val="106000"/>
              </a:lnSpc>
              <a:spcAft>
                <a:spcPts val="1350"/>
              </a:spcAft>
              <a:buSzPct val="100000"/>
              <a:buFontTx/>
              <a:buChar char="•"/>
            </a:pPr>
            <a:endParaRPr lang="en-US" sz="2100">
              <a:solidFill>
                <a:prstClr val="black"/>
              </a:solidFill>
              <a:latin typeface="Calibri" panose="020F0502020204030204"/>
            </a:endParaRPr>
          </a:p>
        </p:txBody>
      </p:sp>
      <p:sp>
        <p:nvSpPr>
          <p:cNvPr id="13" name="Text 9"/>
          <p:cNvSpPr/>
          <p:nvPr/>
        </p:nvSpPr>
        <p:spPr>
          <a:xfrm>
            <a:off x="822960" y="7587531"/>
            <a:ext cx="16596360" cy="548640"/>
          </a:xfrm>
          <a:prstGeom prst="rect">
            <a:avLst/>
          </a:prstGeom>
          <a:noFill/>
          <a:ln/>
        </p:spPr>
        <p:txBody>
          <a:bodyPr wrap="square" lIns="0" tIns="0" rIns="0" bIns="0" rtlCol="0" anchor="ctr"/>
          <a:lstStyle/>
          <a:p>
            <a:pPr defTabSz="1371600"/>
            <a:r>
              <a:rPr lang="en-US" sz="2400" b="1" i="1">
                <a:solidFill>
                  <a:srgbClr val="3C69FF"/>
                </a:solidFill>
                <a:latin typeface="Calibri" pitchFamily="34" charset="0"/>
                <a:ea typeface="Calibri" pitchFamily="34" charset="-122"/>
                <a:cs typeface="Calibri" pitchFamily="34" charset="-120"/>
              </a:rPr>
              <a:t>Responsible AI is a shared responsibility, across business, regulators and our profession.</a:t>
            </a:r>
            <a:endParaRPr lang="en-US" sz="2400">
              <a:solidFill>
                <a:prstClr val="black"/>
              </a:solidFill>
              <a:latin typeface="Calibri" panose="020F0502020204030204"/>
            </a:endParaRPr>
          </a:p>
        </p:txBody>
      </p:sp>
      <p:sp>
        <p:nvSpPr>
          <p:cNvPr id="14" name="Text 10"/>
          <p:cNvSpPr/>
          <p:nvPr/>
        </p:nvSpPr>
        <p:spPr>
          <a:xfrm>
            <a:off x="822960" y="7200900"/>
            <a:ext cx="16596360" cy="960120"/>
          </a:xfrm>
          <a:prstGeom prst="rect">
            <a:avLst/>
          </a:prstGeom>
          <a:noFill/>
          <a:ln/>
        </p:spPr>
        <p:txBody>
          <a:bodyPr wrap="square" lIns="0" tIns="0" rIns="0" bIns="0" rtlCol="0" anchor="ctr"/>
          <a:lstStyle/>
          <a:p>
            <a:pPr defTabSz="1371600">
              <a:lnSpc>
                <a:spcPct val="104000"/>
              </a:lnSpc>
            </a:pPr>
            <a:endParaRPr lang="en-US" sz="240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4C4275A-A700-AD84-ED93-18D88F5AB45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DAA84CE-2C19-F9C1-2546-0E918D25A4E4}"/>
              </a:ext>
            </a:extLst>
          </p:cNvPr>
          <p:cNvSpPr/>
          <p:nvPr/>
        </p:nvSpPr>
        <p:spPr>
          <a:xfrm>
            <a:off x="1071435" y="2631887"/>
            <a:ext cx="11109960" cy="1920240"/>
          </a:xfrm>
          <a:prstGeom prst="rect">
            <a:avLst/>
          </a:prstGeom>
          <a:noFill/>
          <a:ln/>
        </p:spPr>
        <p:txBody>
          <a:bodyPr wrap="square" lIns="0" tIns="0" rIns="0" bIns="0" rtlCol="0" anchor="ctr"/>
          <a:lstStyle/>
          <a:p>
            <a:pPr defTabSz="1371600">
              <a:lnSpc>
                <a:spcPct val="98000"/>
              </a:lnSpc>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pPr>
            <a:r>
              <a:rPr lang="en-US" sz="6000" b="1" i="1">
                <a:solidFill>
                  <a:prstClr val="white"/>
                </a:solidFill>
                <a:latin typeface="Calibri" pitchFamily="34" charset="0"/>
                <a:ea typeface="Calibri" pitchFamily="34" charset="-122"/>
                <a:cs typeface="Calibri" pitchFamily="34" charset="-120"/>
              </a:rPr>
              <a:t>We are living in unprecedented times. </a:t>
            </a:r>
          </a:p>
          <a:p>
            <a:pPr defTabSz="1371600">
              <a:lnSpc>
                <a:spcPct val="98000"/>
              </a:lnSpc>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pPr>
            <a:r>
              <a:rPr lang="en-US" sz="6000" b="1" i="1">
                <a:solidFill>
                  <a:prstClr val="white"/>
                </a:solidFill>
                <a:latin typeface="Calibri" pitchFamily="34" charset="0"/>
                <a:ea typeface="Calibri" pitchFamily="34" charset="-122"/>
                <a:cs typeface="Calibri" pitchFamily="34" charset="-120"/>
              </a:rPr>
              <a:t>The actuarial skillset equips us to shape the uncertain future ahead.</a:t>
            </a:r>
            <a:endParaRPr lang="en-US" sz="6000">
              <a:solidFill>
                <a:prstClr val="white"/>
              </a:solidFill>
              <a:latin typeface="Calibri" panose="020F0502020204030204"/>
            </a:endParaRPr>
          </a:p>
        </p:txBody>
      </p:sp>
      <p:sp>
        <p:nvSpPr>
          <p:cNvPr id="4" name="Shape 2">
            <a:extLst>
              <a:ext uri="{FF2B5EF4-FFF2-40B4-BE49-F238E27FC236}">
                <a16:creationId xmlns:a16="http://schemas.microsoft.com/office/drawing/2014/main" id="{43A705B0-302C-11F8-1F4D-0FD1F35ACCD8}"/>
              </a:ext>
            </a:extLst>
          </p:cNvPr>
          <p:cNvSpPr/>
          <p:nvPr/>
        </p:nvSpPr>
        <p:spPr>
          <a:xfrm>
            <a:off x="822960" y="3017520"/>
            <a:ext cx="123444" cy="4046220"/>
          </a:xfrm>
          <a:prstGeom prst="rect">
            <a:avLst/>
          </a:prstGeom>
          <a:solidFill>
            <a:srgbClr val="3C69FF"/>
          </a:solidFill>
          <a:ln/>
        </p:spPr>
        <p:txBody>
          <a:bodyPr/>
          <a:lstStyle/>
          <a:p>
            <a:pPr defTabSz="1371600">
              <a:defRPr/>
            </a:pPr>
            <a:endParaRPr lang="en-AU" sz="2700">
              <a:solidFill>
                <a:prstClr val="black"/>
              </a:solidFill>
              <a:latin typeface="Calibri" panose="020F0502020204030204"/>
            </a:endParaRPr>
          </a:p>
        </p:txBody>
      </p:sp>
      <p:pic>
        <p:nvPicPr>
          <p:cNvPr id="5" name="Image 0" descr="preencoded.png">
            <a:extLst>
              <a:ext uri="{FF2B5EF4-FFF2-40B4-BE49-F238E27FC236}">
                <a16:creationId xmlns:a16="http://schemas.microsoft.com/office/drawing/2014/main" id="{C2319B05-79C3-69FD-00AB-B6D77C15EFED}"/>
              </a:ext>
            </a:extLst>
          </p:cNvPr>
          <p:cNvPicPr>
            <a:picLocks noChangeAspect="1"/>
          </p:cNvPicPr>
          <p:nvPr/>
        </p:nvPicPr>
        <p:blipFill>
          <a:blip r:embed="rId4"/>
          <a:stretch>
            <a:fillRect/>
          </a:stretch>
        </p:blipFill>
        <p:spPr>
          <a:xfrm>
            <a:off x="1261872" y="3401568"/>
            <a:ext cx="548640" cy="548640"/>
          </a:xfrm>
          <a:prstGeom prst="rect">
            <a:avLst/>
          </a:prstGeom>
        </p:spPr>
      </p:pic>
      <p:sp>
        <p:nvSpPr>
          <p:cNvPr id="6" name="Text 3">
            <a:extLst>
              <a:ext uri="{FF2B5EF4-FFF2-40B4-BE49-F238E27FC236}">
                <a16:creationId xmlns:a16="http://schemas.microsoft.com/office/drawing/2014/main" id="{22DE8D90-E5C0-F03F-6583-380693D57FAD}"/>
              </a:ext>
            </a:extLst>
          </p:cNvPr>
          <p:cNvSpPr/>
          <p:nvPr/>
        </p:nvSpPr>
        <p:spPr>
          <a:xfrm>
            <a:off x="1988820" y="3429000"/>
            <a:ext cx="9052560" cy="493776"/>
          </a:xfrm>
          <a:prstGeom prst="rect">
            <a:avLst/>
          </a:prstGeom>
          <a:noFill/>
          <a:ln/>
        </p:spPr>
        <p:txBody>
          <a:bodyPr wrap="square" lIns="0" tIns="0" rIns="0" bIns="0" rtlCol="0" anchor="ctr"/>
          <a:lstStyle/>
          <a:p>
            <a:pPr defTabSz="1371600">
              <a:defRPr/>
            </a:pPr>
            <a:r>
              <a:rPr lang="en-US" sz="1950" b="1" kern="0" spc="300">
                <a:solidFill>
                  <a:srgbClr val="3C69FF"/>
                </a:solidFill>
                <a:latin typeface="Calibri" pitchFamily="34" charset="0"/>
                <a:ea typeface="Calibri" pitchFamily="34" charset="-122"/>
                <a:cs typeface="Calibri" pitchFamily="34" charset="-120"/>
              </a:rPr>
              <a:t>A MOMENT YOU'LL RECOGNISE</a:t>
            </a:r>
            <a:endParaRPr lang="en-US" sz="1950">
              <a:solidFill>
                <a:prstClr val="black"/>
              </a:solidFill>
              <a:latin typeface="Calibri" panose="020F0502020204030204"/>
            </a:endParaRPr>
          </a:p>
        </p:txBody>
      </p:sp>
    </p:spTree>
    <p:extLst>
      <p:ext uri="{BB962C8B-B14F-4D97-AF65-F5344CB8AC3E}">
        <p14:creationId xmlns:p14="http://schemas.microsoft.com/office/powerpoint/2010/main" val="1783539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0BF6DC-3AAB-2082-BE9C-415EF784D37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89FBB37-B9BF-841F-89B1-738F3F757477}"/>
              </a:ext>
            </a:extLst>
          </p:cNvPr>
          <p:cNvSpPr/>
          <p:nvPr/>
        </p:nvSpPr>
        <p:spPr>
          <a:xfrm>
            <a:off x="1071435" y="2631887"/>
            <a:ext cx="11109960" cy="1920240"/>
          </a:xfrm>
          <a:prstGeom prst="rect">
            <a:avLst/>
          </a:prstGeom>
          <a:noFill/>
          <a:ln/>
        </p:spPr>
        <p:txBody>
          <a:bodyPr wrap="square" lIns="0" tIns="0" rIns="0" bIns="0" rtlCol="0" anchor="ctr"/>
          <a:lstStyle/>
          <a:p>
            <a:pPr defTabSz="1371600">
              <a:lnSpc>
                <a:spcPct val="98000"/>
              </a:lnSpc>
              <a:defRPr/>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defRPr/>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defRPr/>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defRPr/>
            </a:pPr>
            <a:endParaRPr lang="en-US" sz="6000" b="1" i="1">
              <a:solidFill>
                <a:prstClr val="white"/>
              </a:solidFill>
              <a:latin typeface="Calibri" pitchFamily="34" charset="0"/>
              <a:ea typeface="Calibri" pitchFamily="34" charset="-122"/>
              <a:cs typeface="Calibri" pitchFamily="34" charset="-120"/>
            </a:endParaRPr>
          </a:p>
          <a:p>
            <a:pPr defTabSz="1371600">
              <a:lnSpc>
                <a:spcPct val="98000"/>
              </a:lnSpc>
              <a:defRPr/>
            </a:pPr>
            <a:r>
              <a:rPr lang="en-US" sz="6000" b="1" i="1">
                <a:solidFill>
                  <a:prstClr val="white"/>
                </a:solidFill>
                <a:latin typeface="Calibri" pitchFamily="34" charset="0"/>
                <a:ea typeface="Calibri" pitchFamily="34" charset="-122"/>
                <a:cs typeface="Calibri" pitchFamily="34" charset="-120"/>
              </a:rPr>
              <a:t>Resources (coming August 2026): </a:t>
            </a:r>
          </a:p>
          <a:p>
            <a:pPr defTabSz="1371600">
              <a:lnSpc>
                <a:spcPct val="98000"/>
              </a:lnSpc>
              <a:defRPr/>
            </a:pPr>
            <a:endParaRPr lang="en-US" sz="6000" b="1" i="1">
              <a:solidFill>
                <a:prstClr val="white"/>
              </a:solidFill>
              <a:latin typeface="Calibri" pitchFamily="34" charset="0"/>
              <a:ea typeface="Calibri" pitchFamily="34" charset="-122"/>
              <a:cs typeface="Calibri" pitchFamily="34" charset="-120"/>
            </a:endParaRPr>
          </a:p>
          <a:p>
            <a:pPr marL="857250" indent="-857250" defTabSz="1371600">
              <a:lnSpc>
                <a:spcPct val="98000"/>
              </a:lnSpc>
              <a:buFont typeface="Arial" panose="020B0604020202020204" pitchFamily="34" charset="0"/>
              <a:buChar char="•"/>
              <a:defRPr/>
            </a:pPr>
            <a:r>
              <a:rPr lang="en-US" sz="6000" b="1" i="1">
                <a:solidFill>
                  <a:prstClr val="white"/>
                </a:solidFill>
                <a:latin typeface="Calibri" pitchFamily="34" charset="0"/>
                <a:ea typeface="Calibri" pitchFamily="34" charset="-122"/>
                <a:cs typeface="Calibri" pitchFamily="34" charset="-120"/>
              </a:rPr>
              <a:t>Technical Paper: Considerations for AI Adoption</a:t>
            </a:r>
          </a:p>
          <a:p>
            <a:pPr marL="857250" indent="-857250" defTabSz="1371600">
              <a:lnSpc>
                <a:spcPct val="98000"/>
              </a:lnSpc>
              <a:buFont typeface="Arial" panose="020B0604020202020204" pitchFamily="34" charset="0"/>
              <a:buChar char="•"/>
              <a:defRPr/>
            </a:pPr>
            <a:endParaRPr lang="en-US" sz="6000" b="1" i="1">
              <a:solidFill>
                <a:prstClr val="white"/>
              </a:solidFill>
              <a:latin typeface="Calibri" pitchFamily="34" charset="0"/>
              <a:ea typeface="Calibri" pitchFamily="34" charset="-122"/>
              <a:cs typeface="Calibri" pitchFamily="34" charset="-120"/>
            </a:endParaRPr>
          </a:p>
          <a:p>
            <a:pPr marL="857250" indent="-857250" defTabSz="1371600">
              <a:lnSpc>
                <a:spcPct val="98000"/>
              </a:lnSpc>
              <a:buFont typeface="Arial" panose="020B0604020202020204" pitchFamily="34" charset="0"/>
              <a:buChar char="•"/>
              <a:defRPr/>
            </a:pPr>
            <a:r>
              <a:rPr lang="en-US" sz="6000" b="1" i="1">
                <a:solidFill>
                  <a:prstClr val="white"/>
                </a:solidFill>
                <a:latin typeface="Calibri" pitchFamily="34" charset="0"/>
                <a:ea typeface="Calibri" pitchFamily="34" charset="-122"/>
                <a:cs typeface="Calibri" pitchFamily="34" charset="-120"/>
              </a:rPr>
              <a:t>Publication: AI Risk Management in the Financial Services Sector (with UTS HTI) </a:t>
            </a:r>
          </a:p>
          <a:p>
            <a:pPr marL="857250" indent="-857250" defTabSz="1371600">
              <a:lnSpc>
                <a:spcPct val="98000"/>
              </a:lnSpc>
              <a:buFont typeface="Arial" panose="020B0604020202020204" pitchFamily="34" charset="0"/>
              <a:buChar char="•"/>
              <a:defRPr/>
            </a:pPr>
            <a:endParaRPr lang="en-US" sz="6000">
              <a:solidFill>
                <a:prstClr val="white"/>
              </a:solidFill>
              <a:latin typeface="Calibri" panose="020F0502020204030204"/>
            </a:endParaRPr>
          </a:p>
        </p:txBody>
      </p:sp>
      <p:sp>
        <p:nvSpPr>
          <p:cNvPr id="4" name="Shape 2">
            <a:extLst>
              <a:ext uri="{FF2B5EF4-FFF2-40B4-BE49-F238E27FC236}">
                <a16:creationId xmlns:a16="http://schemas.microsoft.com/office/drawing/2014/main" id="{5CF1005B-8247-1A64-903A-EECE3B247C8F}"/>
              </a:ext>
            </a:extLst>
          </p:cNvPr>
          <p:cNvSpPr/>
          <p:nvPr/>
        </p:nvSpPr>
        <p:spPr>
          <a:xfrm>
            <a:off x="822960" y="3017520"/>
            <a:ext cx="123444" cy="4046220"/>
          </a:xfrm>
          <a:prstGeom prst="rect">
            <a:avLst/>
          </a:prstGeom>
          <a:solidFill>
            <a:srgbClr val="3C69FF"/>
          </a:solidFill>
          <a:ln/>
        </p:spPr>
        <p:txBody>
          <a:bodyPr/>
          <a:lstStyle/>
          <a:p>
            <a:pPr defTabSz="1371600">
              <a:defRPr/>
            </a:pPr>
            <a:endParaRPr lang="en-AU" sz="2700">
              <a:solidFill>
                <a:prstClr val="black"/>
              </a:solidFill>
              <a:latin typeface="Calibri" panose="020F0502020204030204"/>
            </a:endParaRPr>
          </a:p>
        </p:txBody>
      </p:sp>
    </p:spTree>
    <p:extLst>
      <p:ext uri="{BB962C8B-B14F-4D97-AF65-F5344CB8AC3E}">
        <p14:creationId xmlns:p14="http://schemas.microsoft.com/office/powerpoint/2010/main" val="90759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36195-C578-4DBC-00BA-B62C01C79586}"/>
              </a:ext>
            </a:extLst>
          </p:cNvPr>
          <p:cNvSpPr>
            <a:spLocks noGrp="1"/>
          </p:cNvSpPr>
          <p:nvPr>
            <p:ph type="title"/>
          </p:nvPr>
        </p:nvSpPr>
        <p:spPr/>
        <p:txBody>
          <a:bodyPr/>
          <a:lstStyle/>
          <a:p>
            <a:r>
              <a:rPr lang="en-AU" sz="5250">
                <a:solidFill>
                  <a:schemeClr val="accent1"/>
                </a:solidFill>
                <a:latin typeface="ABC Oracle" panose="020B0504040202060203" pitchFamily="34" charset="0"/>
              </a:rPr>
              <a:t>Lightning Talks</a:t>
            </a:r>
            <a:br>
              <a:rPr lang="en-AU">
                <a:latin typeface="ABC Oracle" panose="020B0504040202060203" pitchFamily="34" charset="0"/>
              </a:rPr>
            </a:br>
            <a:r>
              <a:rPr lang="en-AU" sz="4000">
                <a:latin typeface="ABC Oracle" panose="020B0504040202060203" pitchFamily="34" charset="0"/>
              </a:rPr>
              <a:t>with practitioners from Australia, Hong Kong and Singapore</a:t>
            </a:r>
          </a:p>
        </p:txBody>
      </p:sp>
      <p:sp>
        <p:nvSpPr>
          <p:cNvPr id="3" name="Slide Number Placeholder 2">
            <a:extLst>
              <a:ext uri="{FF2B5EF4-FFF2-40B4-BE49-F238E27FC236}">
                <a16:creationId xmlns:a16="http://schemas.microsoft.com/office/drawing/2014/main" id="{C52C9E69-589F-7D87-9495-A3B12F39E0C7}"/>
              </a:ext>
            </a:extLst>
          </p:cNvPr>
          <p:cNvSpPr>
            <a:spLocks noGrp="1"/>
          </p:cNvSpPr>
          <p:nvPr>
            <p:ph type="sldNum" sz="quarter" idx="12"/>
          </p:nvPr>
        </p:nvSpPr>
        <p:spPr/>
        <p:txBody>
          <a:bodyPr/>
          <a:lstStyle/>
          <a:p>
            <a:fld id="{741AFF56-1126-4107-9C02-BC0EFBF16431}" type="slidenum">
              <a:rPr lang="en-GB" smtClean="0"/>
              <a:pPr/>
              <a:t>33</a:t>
            </a:fld>
            <a:endParaRPr lang="en-GB"/>
          </a:p>
        </p:txBody>
      </p:sp>
      <p:sp>
        <p:nvSpPr>
          <p:cNvPr id="4" name="Text Placeholder 3">
            <a:extLst>
              <a:ext uri="{FF2B5EF4-FFF2-40B4-BE49-F238E27FC236}">
                <a16:creationId xmlns:a16="http://schemas.microsoft.com/office/drawing/2014/main" id="{B81E0AAC-AB7A-9C16-9DC8-8298F0643153}"/>
              </a:ext>
            </a:extLst>
          </p:cNvPr>
          <p:cNvSpPr>
            <a:spLocks noGrp="1"/>
          </p:cNvSpPr>
          <p:nvPr>
            <p:ph type="body" sz="quarter" idx="13"/>
          </p:nvPr>
        </p:nvSpPr>
        <p:spPr/>
        <p:txBody>
          <a:bodyPr/>
          <a:lstStyle/>
          <a:p>
            <a:r>
              <a:rPr lang="en-AU" sz="2000">
                <a:latin typeface="ABC Oracle" panose="020B0504040202060203" pitchFamily="34" charset="0"/>
              </a:rPr>
              <a:t>Louis Lee, FIAA</a:t>
            </a:r>
            <a:br>
              <a:rPr lang="en-AU" sz="2000">
                <a:latin typeface="ABC Oracle" panose="020B0504040202060203" pitchFamily="34" charset="0"/>
              </a:rPr>
            </a:br>
            <a:r>
              <a:rPr lang="en-AU" sz="2000">
                <a:latin typeface="ABC Oracle" panose="020B0504040202060203" pitchFamily="34" charset="0"/>
              </a:rPr>
              <a:t>Group Head of Agency Digital and AI at Prudential plc</a:t>
            </a:r>
          </a:p>
        </p:txBody>
      </p:sp>
      <p:pic>
        <p:nvPicPr>
          <p:cNvPr id="13" name="Picture Placeholder 12">
            <a:extLst>
              <a:ext uri="{FF2B5EF4-FFF2-40B4-BE49-F238E27FC236}">
                <a16:creationId xmlns:a16="http://schemas.microsoft.com/office/drawing/2014/main" id="{15F93C1B-625A-42C1-F107-D3BFAFDDD9B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395" r="16395"/>
          <a:stretch>
            <a:fillRect/>
          </a:stretch>
        </p:blipFill>
        <p:spPr>
          <a:prstGeom prst="rect">
            <a:avLst/>
          </a:prstGeom>
          <a:solidFill>
            <a:srgbClr val="D6D6D6"/>
          </a:solidFill>
        </p:spPr>
      </p:pic>
      <p:sp>
        <p:nvSpPr>
          <p:cNvPr id="6" name="Text Placeholder 5">
            <a:extLst>
              <a:ext uri="{FF2B5EF4-FFF2-40B4-BE49-F238E27FC236}">
                <a16:creationId xmlns:a16="http://schemas.microsoft.com/office/drawing/2014/main" id="{FCB8D5DE-5446-1AD6-AC01-9480A8BBCBF2}"/>
              </a:ext>
            </a:extLst>
          </p:cNvPr>
          <p:cNvSpPr>
            <a:spLocks noGrp="1"/>
          </p:cNvSpPr>
          <p:nvPr>
            <p:ph type="body" sz="quarter" idx="15"/>
          </p:nvPr>
        </p:nvSpPr>
        <p:spPr/>
        <p:txBody>
          <a:bodyPr/>
          <a:lstStyle/>
          <a:p>
            <a:r>
              <a:rPr lang="en-AU" sz="2000">
                <a:latin typeface="ABC Oracle" panose="020B0504040202060203" pitchFamily="34" charset="0"/>
              </a:rPr>
              <a:t>Sanchit Maini, FIAA, FIAI, FSAS</a:t>
            </a:r>
            <a:br>
              <a:rPr lang="en-AU" sz="2000">
                <a:latin typeface="ABC Oracle" panose="020B0504040202060203" pitchFamily="34" charset="0"/>
              </a:rPr>
            </a:br>
            <a:r>
              <a:rPr lang="en-AU" sz="2000">
                <a:latin typeface="ABC Oracle" panose="020B0504040202060203" pitchFamily="34" charset="0"/>
              </a:rPr>
              <a:t>Group Chief Product Officer, Prudential </a:t>
            </a:r>
          </a:p>
        </p:txBody>
      </p:sp>
      <p:pic>
        <p:nvPicPr>
          <p:cNvPr id="15" name="Picture Placeholder 14">
            <a:extLst>
              <a:ext uri="{FF2B5EF4-FFF2-40B4-BE49-F238E27FC236}">
                <a16:creationId xmlns:a16="http://schemas.microsoft.com/office/drawing/2014/main" id="{4F9F1801-1C4A-FDEB-8089-B4E1D58D77EF}"/>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l="16395" r="16395"/>
          <a:stretch>
            <a:fillRect/>
          </a:stretch>
        </p:blipFill>
        <p:spPr>
          <a:prstGeom prst="rect">
            <a:avLst/>
          </a:prstGeom>
          <a:solidFill>
            <a:srgbClr val="D6D6D6"/>
          </a:solidFill>
        </p:spPr>
      </p:pic>
      <p:sp>
        <p:nvSpPr>
          <p:cNvPr id="8" name="Text Placeholder 7">
            <a:extLst>
              <a:ext uri="{FF2B5EF4-FFF2-40B4-BE49-F238E27FC236}">
                <a16:creationId xmlns:a16="http://schemas.microsoft.com/office/drawing/2014/main" id="{8F578FEE-CD27-3080-3761-B3BB2C177899}"/>
              </a:ext>
            </a:extLst>
          </p:cNvPr>
          <p:cNvSpPr>
            <a:spLocks noGrp="1"/>
          </p:cNvSpPr>
          <p:nvPr>
            <p:ph type="body" sz="quarter" idx="17"/>
          </p:nvPr>
        </p:nvSpPr>
        <p:spPr/>
        <p:txBody>
          <a:bodyPr/>
          <a:lstStyle/>
          <a:p>
            <a:r>
              <a:rPr lang="en-AU" sz="2000">
                <a:latin typeface="ABC Oracle" panose="020B0504040202060203" pitchFamily="34" charset="0"/>
              </a:rPr>
              <a:t>Hugh Miller, FIAA</a:t>
            </a:r>
            <a:br>
              <a:rPr lang="en-AU" sz="2000">
                <a:latin typeface="ABC Oracle" panose="020B0504040202060203" pitchFamily="34" charset="0"/>
              </a:rPr>
            </a:br>
            <a:r>
              <a:rPr lang="en-AU" sz="2000">
                <a:latin typeface="ABC Oracle" panose="020B0504040202060203" pitchFamily="34" charset="0"/>
              </a:rPr>
              <a:t>Principal at Taylor Fry</a:t>
            </a:r>
          </a:p>
        </p:txBody>
      </p:sp>
      <p:pic>
        <p:nvPicPr>
          <p:cNvPr id="17" name="Picture Placeholder 16">
            <a:extLst>
              <a:ext uri="{FF2B5EF4-FFF2-40B4-BE49-F238E27FC236}">
                <a16:creationId xmlns:a16="http://schemas.microsoft.com/office/drawing/2014/main" id="{764B2CC9-5741-0E2C-D853-6C5926B13EC4}"/>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16409" r="16409"/>
          <a:stretch>
            <a:fillRect/>
          </a:stretch>
        </p:blipFill>
        <p:spPr>
          <a:prstGeom prst="rect">
            <a:avLst/>
          </a:prstGeom>
          <a:solidFill>
            <a:srgbClr val="D6D6D6"/>
          </a:solidFill>
        </p:spPr>
      </p:pic>
      <p:sp>
        <p:nvSpPr>
          <p:cNvPr id="10" name="Text Placeholder 9">
            <a:extLst>
              <a:ext uri="{FF2B5EF4-FFF2-40B4-BE49-F238E27FC236}">
                <a16:creationId xmlns:a16="http://schemas.microsoft.com/office/drawing/2014/main" id="{B98237EE-2213-1C0A-7172-1583F794A99D}"/>
              </a:ext>
            </a:extLst>
          </p:cNvPr>
          <p:cNvSpPr>
            <a:spLocks noGrp="1"/>
          </p:cNvSpPr>
          <p:nvPr>
            <p:ph type="body" sz="quarter" idx="19"/>
          </p:nvPr>
        </p:nvSpPr>
        <p:spPr/>
        <p:txBody>
          <a:bodyPr/>
          <a:lstStyle/>
          <a:p>
            <a:r>
              <a:rPr lang="en-AU" sz="2000">
                <a:latin typeface="ABC Oracle" panose="020B0504040202060203" pitchFamily="34" charset="0"/>
              </a:rPr>
              <a:t>Bianka Grange, AIAA</a:t>
            </a:r>
            <a:br>
              <a:rPr lang="en-AU" sz="2000">
                <a:latin typeface="ABC Oracle" panose="020B0504040202060203" pitchFamily="34" charset="0"/>
              </a:rPr>
            </a:br>
            <a:r>
              <a:rPr lang="en-AU" sz="2000">
                <a:latin typeface="ABC Oracle" panose="020B0504040202060203" pitchFamily="34" charset="0"/>
              </a:rPr>
              <a:t>Executive Manager, VERO SME Packages</a:t>
            </a:r>
          </a:p>
        </p:txBody>
      </p:sp>
      <p:pic>
        <p:nvPicPr>
          <p:cNvPr id="19" name="Picture Placeholder 18">
            <a:extLst>
              <a:ext uri="{FF2B5EF4-FFF2-40B4-BE49-F238E27FC236}">
                <a16:creationId xmlns:a16="http://schemas.microsoft.com/office/drawing/2014/main" id="{4B4020F9-C257-6591-5946-45F15DB13FE7}"/>
              </a:ext>
            </a:extLst>
          </p:cNvPr>
          <p:cNvPicPr>
            <a:picLocks noGrp="1" noChangeAspect="1"/>
          </p:cNvPicPr>
          <p:nvPr>
            <p:ph type="pic" sz="quarter" idx="20"/>
          </p:nvPr>
        </p:nvPicPr>
        <p:blipFill>
          <a:blip r:embed="rId5">
            <a:extLst>
              <a:ext uri="{28A0092B-C50C-407E-A947-70E740481C1C}">
                <a14:useLocalDpi xmlns:a14="http://schemas.microsoft.com/office/drawing/2010/main" val="0"/>
              </a:ext>
            </a:extLst>
          </a:blip>
          <a:srcRect l="16409" r="16409"/>
          <a:stretch>
            <a:fillRect/>
          </a:stretch>
        </p:blipFill>
        <p:spPr>
          <a:prstGeom prst="rect">
            <a:avLst/>
          </a:prstGeom>
          <a:solidFill>
            <a:srgbClr val="D6D6D6"/>
          </a:solidFill>
        </p:spPr>
      </p:pic>
    </p:spTree>
    <p:extLst>
      <p:ext uri="{BB962C8B-B14F-4D97-AF65-F5344CB8AC3E}">
        <p14:creationId xmlns:p14="http://schemas.microsoft.com/office/powerpoint/2010/main" val="1648850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831262" y="3836289"/>
            <a:ext cx="6897053" cy="2853986"/>
          </a:xfrm>
          <a:prstGeom prst="rect">
            <a:avLst/>
          </a:prstGeom>
        </p:spPr>
        <p:txBody>
          <a:bodyPr vert="horz" wrap="square" lIns="0" tIns="173355" rIns="0" bIns="0" rtlCol="0">
            <a:spAutoFit/>
          </a:bodyPr>
          <a:lstStyle/>
          <a:p>
            <a:pPr marL="19050">
              <a:spcBef>
                <a:spcPts val="1365"/>
              </a:spcBef>
            </a:pPr>
            <a:r>
              <a:rPr spc="-98"/>
              <a:t>Ethics</a:t>
            </a:r>
            <a:r>
              <a:rPr spc="-120"/>
              <a:t> </a:t>
            </a:r>
            <a:r>
              <a:t>&amp;</a:t>
            </a:r>
            <a:r>
              <a:rPr spc="-120"/>
              <a:t> </a:t>
            </a:r>
            <a:r>
              <a:rPr spc="-188"/>
              <a:t>Professionalism</a:t>
            </a:r>
          </a:p>
          <a:p>
            <a:pPr marL="19050">
              <a:spcBef>
                <a:spcPts val="975"/>
              </a:spcBef>
            </a:pPr>
            <a:r>
              <a:rPr sz="3900" spc="-113"/>
              <a:t>Actuaries</a:t>
            </a:r>
            <a:r>
              <a:rPr sz="3900" spc="-165"/>
              <a:t> </a:t>
            </a:r>
            <a:r>
              <a:rPr sz="3900" spc="-53"/>
              <a:t>and</a:t>
            </a:r>
            <a:r>
              <a:rPr sz="3900" spc="-158"/>
              <a:t> </a:t>
            </a:r>
            <a:r>
              <a:rPr sz="3900" spc="-38"/>
              <a:t>AI</a:t>
            </a:r>
            <a:br>
              <a:rPr lang="en-AU" sz="3900" spc="-38"/>
            </a:br>
            <a:br>
              <a:rPr lang="en-AU" sz="3900" spc="-38"/>
            </a:br>
            <a:r>
              <a:rPr lang="en-AU" sz="3900" spc="-38"/>
              <a:t>Louis Lee</a:t>
            </a:r>
            <a:endParaRPr sz="39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973261" y="1646729"/>
            <a:ext cx="6498908" cy="770404"/>
          </a:xfrm>
          <a:prstGeom prst="rect">
            <a:avLst/>
          </a:prstGeom>
        </p:spPr>
        <p:txBody>
          <a:bodyPr vert="horz" wrap="square" lIns="0" tIns="20003" rIns="0" bIns="0" rtlCol="0">
            <a:spAutoFit/>
          </a:bodyPr>
          <a:lstStyle/>
          <a:p>
            <a:pPr marL="19050">
              <a:spcBef>
                <a:spcPts val="158"/>
              </a:spcBef>
            </a:pPr>
            <a:r>
              <a:rPr spc="-503"/>
              <a:t>To</a:t>
            </a:r>
            <a:r>
              <a:rPr spc="-45"/>
              <a:t> </a:t>
            </a:r>
            <a:r>
              <a:rPr spc="-127"/>
              <a:t>Adopt</a:t>
            </a:r>
            <a:r>
              <a:rPr spc="-263"/>
              <a:t> </a:t>
            </a:r>
            <a:r>
              <a:rPr spc="-30"/>
              <a:t>or</a:t>
            </a:r>
            <a:r>
              <a:rPr spc="-306"/>
              <a:t> </a:t>
            </a:r>
            <a:r>
              <a:rPr spc="-143"/>
              <a:t>Not</a:t>
            </a:r>
            <a:r>
              <a:rPr spc="-210"/>
              <a:t> </a:t>
            </a:r>
            <a:r>
              <a:rPr spc="-90"/>
              <a:t>Adopt</a:t>
            </a:r>
          </a:p>
        </p:txBody>
      </p:sp>
      <p:grpSp>
        <p:nvGrpSpPr>
          <p:cNvPr id="3" name="object 3"/>
          <p:cNvGrpSpPr/>
          <p:nvPr/>
        </p:nvGrpSpPr>
        <p:grpSpPr>
          <a:xfrm>
            <a:off x="985836" y="3114674"/>
            <a:ext cx="7858125" cy="1557338"/>
            <a:chOff x="657224" y="2076449"/>
            <a:chExt cx="5238750" cy="1038225"/>
          </a:xfrm>
        </p:grpSpPr>
        <p:sp>
          <p:nvSpPr>
            <p:cNvPr id="4" name="object 4"/>
            <p:cNvSpPr/>
            <p:nvPr/>
          </p:nvSpPr>
          <p:spPr>
            <a:xfrm>
              <a:off x="666749" y="2085974"/>
              <a:ext cx="5219700" cy="1019175"/>
            </a:xfrm>
            <a:custGeom>
              <a:avLst/>
              <a:gdLst/>
              <a:ahLst/>
              <a:cxnLst/>
              <a:rect l="l" t="t" r="r" b="b"/>
              <a:pathLst>
                <a:path w="5219700" h="1019175">
                  <a:moveTo>
                    <a:pt x="5177749" y="1019174"/>
                  </a:moveTo>
                  <a:lnTo>
                    <a:pt x="41950" y="1019174"/>
                  </a:lnTo>
                  <a:lnTo>
                    <a:pt x="35780" y="1017947"/>
                  </a:lnTo>
                  <a:lnTo>
                    <a:pt x="1227" y="983393"/>
                  </a:lnTo>
                  <a:lnTo>
                    <a:pt x="0" y="977224"/>
                  </a:lnTo>
                  <a:lnTo>
                    <a:pt x="0" y="970811"/>
                  </a:lnTo>
                  <a:lnTo>
                    <a:pt x="0" y="41949"/>
                  </a:lnTo>
                  <a:lnTo>
                    <a:pt x="23930" y="6135"/>
                  </a:lnTo>
                  <a:lnTo>
                    <a:pt x="41950" y="0"/>
                  </a:lnTo>
                  <a:lnTo>
                    <a:pt x="5177749" y="0"/>
                  </a:lnTo>
                  <a:lnTo>
                    <a:pt x="5213563" y="23930"/>
                  </a:lnTo>
                  <a:lnTo>
                    <a:pt x="5219699" y="41949"/>
                  </a:lnTo>
                  <a:lnTo>
                    <a:pt x="5219699" y="977224"/>
                  </a:lnTo>
                  <a:lnTo>
                    <a:pt x="5195768" y="1013038"/>
                  </a:lnTo>
                  <a:lnTo>
                    <a:pt x="5183918" y="1017947"/>
                  </a:lnTo>
                  <a:lnTo>
                    <a:pt x="5177749" y="1019174"/>
                  </a:lnTo>
                  <a:close/>
                </a:path>
              </a:pathLst>
            </a:custGeom>
            <a:solidFill>
              <a:srgbClr val="FAF9F5"/>
            </a:solidFill>
          </p:spPr>
          <p:txBody>
            <a:bodyPr wrap="square" lIns="0" tIns="0" rIns="0" bIns="0" rtlCol="0"/>
            <a:lstStyle/>
            <a:p>
              <a:pPr defTabSz="1371600"/>
              <a:endParaRPr sz="2700" kern="0">
                <a:solidFill>
                  <a:sysClr val="windowText" lastClr="000000"/>
                </a:solidFill>
              </a:endParaRPr>
            </a:p>
          </p:txBody>
        </p:sp>
        <p:sp>
          <p:nvSpPr>
            <p:cNvPr id="5" name="object 5"/>
            <p:cNvSpPr/>
            <p:nvPr/>
          </p:nvSpPr>
          <p:spPr>
            <a:xfrm>
              <a:off x="666749" y="2085974"/>
              <a:ext cx="5219700" cy="1019175"/>
            </a:xfrm>
            <a:custGeom>
              <a:avLst/>
              <a:gdLst/>
              <a:ahLst/>
              <a:cxnLst/>
              <a:rect l="l" t="t" r="r" b="b"/>
              <a:pathLst>
                <a:path w="5219700" h="1019175">
                  <a:moveTo>
                    <a:pt x="0" y="970811"/>
                  </a:moveTo>
                  <a:lnTo>
                    <a:pt x="0" y="48363"/>
                  </a:lnTo>
                  <a:lnTo>
                    <a:pt x="0" y="41949"/>
                  </a:lnTo>
                  <a:lnTo>
                    <a:pt x="1227" y="35780"/>
                  </a:lnTo>
                  <a:lnTo>
                    <a:pt x="3681" y="29855"/>
                  </a:lnTo>
                  <a:lnTo>
                    <a:pt x="6135" y="23930"/>
                  </a:lnTo>
                  <a:lnTo>
                    <a:pt x="9630" y="18700"/>
                  </a:lnTo>
                  <a:lnTo>
                    <a:pt x="14165" y="14165"/>
                  </a:lnTo>
                  <a:lnTo>
                    <a:pt x="18700" y="9630"/>
                  </a:lnTo>
                  <a:lnTo>
                    <a:pt x="23930" y="6135"/>
                  </a:lnTo>
                  <a:lnTo>
                    <a:pt x="29855" y="3681"/>
                  </a:lnTo>
                  <a:lnTo>
                    <a:pt x="35780" y="1227"/>
                  </a:lnTo>
                  <a:lnTo>
                    <a:pt x="41950" y="0"/>
                  </a:lnTo>
                  <a:lnTo>
                    <a:pt x="48363" y="0"/>
                  </a:lnTo>
                  <a:lnTo>
                    <a:pt x="5171336" y="0"/>
                  </a:lnTo>
                  <a:lnTo>
                    <a:pt x="5177749" y="0"/>
                  </a:lnTo>
                  <a:lnTo>
                    <a:pt x="5183918" y="1227"/>
                  </a:lnTo>
                  <a:lnTo>
                    <a:pt x="5216017" y="29855"/>
                  </a:lnTo>
                  <a:lnTo>
                    <a:pt x="5218471" y="35780"/>
                  </a:lnTo>
                  <a:lnTo>
                    <a:pt x="5219699" y="41949"/>
                  </a:lnTo>
                  <a:lnTo>
                    <a:pt x="5219699" y="48363"/>
                  </a:lnTo>
                  <a:lnTo>
                    <a:pt x="5219699" y="970811"/>
                  </a:lnTo>
                  <a:lnTo>
                    <a:pt x="5219699" y="977224"/>
                  </a:lnTo>
                  <a:lnTo>
                    <a:pt x="5218471" y="983393"/>
                  </a:lnTo>
                  <a:lnTo>
                    <a:pt x="5216017" y="989318"/>
                  </a:lnTo>
                  <a:lnTo>
                    <a:pt x="5213562" y="995244"/>
                  </a:lnTo>
                  <a:lnTo>
                    <a:pt x="5177749" y="1019174"/>
                  </a:lnTo>
                  <a:lnTo>
                    <a:pt x="5171336" y="1019174"/>
                  </a:lnTo>
                  <a:lnTo>
                    <a:pt x="48363" y="1019174"/>
                  </a:lnTo>
                  <a:lnTo>
                    <a:pt x="9630" y="1000474"/>
                  </a:lnTo>
                  <a:lnTo>
                    <a:pt x="3681" y="989318"/>
                  </a:lnTo>
                  <a:lnTo>
                    <a:pt x="1227" y="983393"/>
                  </a:lnTo>
                  <a:lnTo>
                    <a:pt x="0" y="977224"/>
                  </a:lnTo>
                  <a:lnTo>
                    <a:pt x="0" y="970811"/>
                  </a:lnTo>
                  <a:close/>
                </a:path>
              </a:pathLst>
            </a:custGeom>
            <a:ln w="19049">
              <a:solidFill>
                <a:srgbClr val="1D3A5E"/>
              </a:solidFill>
            </a:ln>
          </p:spPr>
          <p:txBody>
            <a:bodyPr wrap="square" lIns="0" tIns="0" rIns="0" bIns="0" rtlCol="0"/>
            <a:lstStyle/>
            <a:p>
              <a:pPr defTabSz="1371600"/>
              <a:endParaRPr sz="2700" kern="0">
                <a:solidFill>
                  <a:sysClr val="windowText" lastClr="000000"/>
                </a:solidFill>
              </a:endParaRPr>
            </a:p>
          </p:txBody>
        </p:sp>
      </p:grpSp>
      <p:sp>
        <p:nvSpPr>
          <p:cNvPr id="6" name="object 6"/>
          <p:cNvSpPr txBox="1"/>
          <p:nvPr/>
        </p:nvSpPr>
        <p:spPr>
          <a:xfrm>
            <a:off x="1249859" y="3357086"/>
            <a:ext cx="3139440" cy="1001236"/>
          </a:xfrm>
          <a:prstGeom prst="rect">
            <a:avLst/>
          </a:prstGeom>
        </p:spPr>
        <p:txBody>
          <a:bodyPr vert="horz" wrap="square" lIns="0" tIns="23813" rIns="0" bIns="0" rtlCol="0">
            <a:spAutoFit/>
          </a:bodyPr>
          <a:lstStyle/>
          <a:p>
            <a:pPr marL="19050" defTabSz="1371600">
              <a:spcBef>
                <a:spcPts val="188"/>
              </a:spcBef>
            </a:pPr>
            <a:r>
              <a:rPr sz="2400" kern="0">
                <a:solidFill>
                  <a:srgbClr val="374553"/>
                </a:solidFill>
                <a:latin typeface="Lucida Sans Unicode"/>
                <a:cs typeface="Lucida Sans Unicode"/>
              </a:rPr>
              <a:t>RECKLESS</a:t>
            </a:r>
            <a:r>
              <a:rPr sz="2400" kern="0" spc="263">
                <a:solidFill>
                  <a:srgbClr val="374553"/>
                </a:solidFill>
                <a:latin typeface="Lucida Sans Unicode"/>
                <a:cs typeface="Lucida Sans Unicode"/>
              </a:rPr>
              <a:t> </a:t>
            </a:r>
            <a:r>
              <a:rPr sz="2400" kern="0" spc="-30">
                <a:solidFill>
                  <a:srgbClr val="374553"/>
                </a:solidFill>
                <a:latin typeface="Lucida Sans Unicode"/>
                <a:cs typeface="Lucida Sans Unicode"/>
              </a:rPr>
              <a:t>ADOPTION</a:t>
            </a:r>
            <a:endParaRPr sz="2400" kern="0">
              <a:solidFill>
                <a:sysClr val="windowText" lastClr="000000"/>
              </a:solidFill>
              <a:latin typeface="Lucida Sans Unicode"/>
              <a:cs typeface="Lucida Sans Unicode"/>
            </a:endParaRPr>
          </a:p>
          <a:p>
            <a:pPr marL="19050" defTabSz="1371600">
              <a:spcBef>
                <a:spcPts val="2408"/>
              </a:spcBef>
            </a:pPr>
            <a:r>
              <a:rPr sz="1950" kern="0">
                <a:solidFill>
                  <a:srgbClr val="374553"/>
                </a:solidFill>
                <a:latin typeface="Trebuchet MS"/>
                <a:cs typeface="Trebuchet MS"/>
              </a:rPr>
              <a:t>The</a:t>
            </a:r>
            <a:r>
              <a:rPr sz="1950" kern="0" spc="-105">
                <a:solidFill>
                  <a:srgbClr val="374553"/>
                </a:solidFill>
                <a:latin typeface="Trebuchet MS"/>
                <a:cs typeface="Trebuchet MS"/>
              </a:rPr>
              <a:t> </a:t>
            </a:r>
            <a:r>
              <a:rPr sz="1950" kern="0">
                <a:solidFill>
                  <a:srgbClr val="374553"/>
                </a:solidFill>
                <a:latin typeface="Trebuchet MS"/>
                <a:cs typeface="Trebuchet MS"/>
              </a:rPr>
              <a:t>risk</a:t>
            </a:r>
            <a:r>
              <a:rPr sz="1950" kern="0" spc="-105">
                <a:solidFill>
                  <a:srgbClr val="374553"/>
                </a:solidFill>
                <a:latin typeface="Trebuchet MS"/>
                <a:cs typeface="Trebuchet MS"/>
              </a:rPr>
              <a:t> </a:t>
            </a:r>
            <a:r>
              <a:rPr sz="1950" kern="0">
                <a:solidFill>
                  <a:srgbClr val="374553"/>
                </a:solidFill>
                <a:latin typeface="Trebuchet MS"/>
                <a:cs typeface="Trebuchet MS"/>
              </a:rPr>
              <a:t>we</a:t>
            </a:r>
            <a:r>
              <a:rPr sz="1950" kern="0" spc="-105">
                <a:solidFill>
                  <a:srgbClr val="374553"/>
                </a:solidFill>
                <a:latin typeface="Trebuchet MS"/>
                <a:cs typeface="Trebuchet MS"/>
              </a:rPr>
              <a:t> </a:t>
            </a:r>
            <a:r>
              <a:rPr sz="1950" kern="0" spc="68">
                <a:solidFill>
                  <a:srgbClr val="374553"/>
                </a:solidFill>
                <a:latin typeface="Trebuchet MS"/>
                <a:cs typeface="Trebuchet MS"/>
              </a:rPr>
              <a:t>discuss</a:t>
            </a:r>
            <a:endParaRPr sz="1950" kern="0">
              <a:solidFill>
                <a:sysClr val="windowText" lastClr="000000"/>
              </a:solidFill>
              <a:latin typeface="Trebuchet MS"/>
              <a:cs typeface="Trebuchet MS"/>
            </a:endParaRPr>
          </a:p>
        </p:txBody>
      </p:sp>
      <p:grpSp>
        <p:nvGrpSpPr>
          <p:cNvPr id="7" name="object 7"/>
          <p:cNvGrpSpPr/>
          <p:nvPr/>
        </p:nvGrpSpPr>
        <p:grpSpPr>
          <a:xfrm>
            <a:off x="9286872" y="2828924"/>
            <a:ext cx="8201025" cy="2128838"/>
            <a:chOff x="6191248" y="1885949"/>
            <a:chExt cx="5467350" cy="1419225"/>
          </a:xfrm>
        </p:grpSpPr>
        <p:sp>
          <p:nvSpPr>
            <p:cNvPr id="8" name="object 8"/>
            <p:cNvSpPr/>
            <p:nvPr/>
          </p:nvSpPr>
          <p:spPr>
            <a:xfrm>
              <a:off x="6191237" y="1885949"/>
              <a:ext cx="5467350" cy="1419225"/>
            </a:xfrm>
            <a:custGeom>
              <a:avLst/>
              <a:gdLst/>
              <a:ahLst/>
              <a:cxnLst/>
              <a:rect l="l" t="t" r="r" b="b"/>
              <a:pathLst>
                <a:path w="5467350" h="1419225">
                  <a:moveTo>
                    <a:pt x="5467350" y="92722"/>
                  </a:moveTo>
                  <a:lnTo>
                    <a:pt x="5457304" y="55245"/>
                  </a:lnTo>
                  <a:lnTo>
                    <a:pt x="5433682" y="24460"/>
                  </a:lnTo>
                  <a:lnTo>
                    <a:pt x="5400078" y="5067"/>
                  </a:lnTo>
                  <a:lnTo>
                    <a:pt x="5374640" y="0"/>
                  </a:lnTo>
                  <a:lnTo>
                    <a:pt x="92722" y="0"/>
                  </a:lnTo>
                  <a:lnTo>
                    <a:pt x="55245" y="10058"/>
                  </a:lnTo>
                  <a:lnTo>
                    <a:pt x="24460" y="33680"/>
                  </a:lnTo>
                  <a:lnTo>
                    <a:pt x="5067" y="67284"/>
                  </a:lnTo>
                  <a:lnTo>
                    <a:pt x="0" y="92722"/>
                  </a:lnTo>
                  <a:lnTo>
                    <a:pt x="0" y="1319999"/>
                  </a:lnTo>
                  <a:lnTo>
                    <a:pt x="0" y="1326515"/>
                  </a:lnTo>
                  <a:lnTo>
                    <a:pt x="10058" y="1363992"/>
                  </a:lnTo>
                  <a:lnTo>
                    <a:pt x="33680" y="1394777"/>
                  </a:lnTo>
                  <a:lnTo>
                    <a:pt x="67284" y="1414170"/>
                  </a:lnTo>
                  <a:lnTo>
                    <a:pt x="92722" y="1419225"/>
                  </a:lnTo>
                  <a:lnTo>
                    <a:pt x="5374640" y="1419225"/>
                  </a:lnTo>
                  <a:lnTo>
                    <a:pt x="5412117" y="1409179"/>
                  </a:lnTo>
                  <a:lnTo>
                    <a:pt x="5442902" y="1385557"/>
                  </a:lnTo>
                  <a:lnTo>
                    <a:pt x="5462295" y="1351953"/>
                  </a:lnTo>
                  <a:lnTo>
                    <a:pt x="5467350" y="1326515"/>
                  </a:lnTo>
                  <a:lnTo>
                    <a:pt x="5467350" y="92722"/>
                  </a:lnTo>
                  <a:close/>
                </a:path>
              </a:pathLst>
            </a:custGeom>
            <a:solidFill>
              <a:srgbClr val="1D3A5E"/>
            </a:solidFill>
          </p:spPr>
          <p:txBody>
            <a:bodyPr wrap="square" lIns="0" tIns="0" rIns="0" bIns="0" rtlCol="0"/>
            <a:lstStyle/>
            <a:p>
              <a:pPr defTabSz="1371600"/>
              <a:endParaRPr sz="2700" kern="0">
                <a:solidFill>
                  <a:sysClr val="windowText" lastClr="000000"/>
                </a:solidFill>
              </a:endParaRPr>
            </a:p>
          </p:txBody>
        </p:sp>
        <p:sp>
          <p:nvSpPr>
            <p:cNvPr id="9" name="object 9"/>
            <p:cNvSpPr/>
            <p:nvPr/>
          </p:nvSpPr>
          <p:spPr>
            <a:xfrm>
              <a:off x="6362698" y="2085974"/>
              <a:ext cx="5124450" cy="1019175"/>
            </a:xfrm>
            <a:custGeom>
              <a:avLst/>
              <a:gdLst/>
              <a:ahLst/>
              <a:cxnLst/>
              <a:rect l="l" t="t" r="r" b="b"/>
              <a:pathLst>
                <a:path w="5124450" h="1019175">
                  <a:moveTo>
                    <a:pt x="0" y="970811"/>
                  </a:moveTo>
                  <a:lnTo>
                    <a:pt x="0" y="48363"/>
                  </a:lnTo>
                  <a:lnTo>
                    <a:pt x="0" y="41949"/>
                  </a:lnTo>
                  <a:lnTo>
                    <a:pt x="1227" y="35780"/>
                  </a:lnTo>
                  <a:lnTo>
                    <a:pt x="3681" y="29855"/>
                  </a:lnTo>
                  <a:lnTo>
                    <a:pt x="6135" y="23930"/>
                  </a:lnTo>
                  <a:lnTo>
                    <a:pt x="9629" y="18700"/>
                  </a:lnTo>
                  <a:lnTo>
                    <a:pt x="14164" y="14165"/>
                  </a:lnTo>
                  <a:lnTo>
                    <a:pt x="18699" y="9630"/>
                  </a:lnTo>
                  <a:lnTo>
                    <a:pt x="23929" y="6135"/>
                  </a:lnTo>
                  <a:lnTo>
                    <a:pt x="29855" y="3681"/>
                  </a:lnTo>
                  <a:lnTo>
                    <a:pt x="35780" y="1227"/>
                  </a:lnTo>
                  <a:lnTo>
                    <a:pt x="41950" y="0"/>
                  </a:lnTo>
                  <a:lnTo>
                    <a:pt x="48363" y="0"/>
                  </a:lnTo>
                  <a:lnTo>
                    <a:pt x="5076086" y="0"/>
                  </a:lnTo>
                  <a:lnTo>
                    <a:pt x="5082499" y="0"/>
                  </a:lnTo>
                  <a:lnTo>
                    <a:pt x="5088668" y="1227"/>
                  </a:lnTo>
                  <a:lnTo>
                    <a:pt x="5120767" y="29855"/>
                  </a:lnTo>
                  <a:lnTo>
                    <a:pt x="5123222" y="35780"/>
                  </a:lnTo>
                  <a:lnTo>
                    <a:pt x="5124449" y="41949"/>
                  </a:lnTo>
                  <a:lnTo>
                    <a:pt x="5124450" y="48363"/>
                  </a:lnTo>
                  <a:lnTo>
                    <a:pt x="5124450" y="970811"/>
                  </a:lnTo>
                  <a:lnTo>
                    <a:pt x="5124449" y="977224"/>
                  </a:lnTo>
                  <a:lnTo>
                    <a:pt x="5123222" y="983393"/>
                  </a:lnTo>
                  <a:lnTo>
                    <a:pt x="5120767" y="989318"/>
                  </a:lnTo>
                  <a:lnTo>
                    <a:pt x="5118313" y="995244"/>
                  </a:lnTo>
                  <a:lnTo>
                    <a:pt x="5082499" y="1019174"/>
                  </a:lnTo>
                  <a:lnTo>
                    <a:pt x="5076086" y="1019174"/>
                  </a:lnTo>
                  <a:lnTo>
                    <a:pt x="48363" y="1019174"/>
                  </a:lnTo>
                  <a:lnTo>
                    <a:pt x="14165" y="1005009"/>
                  </a:lnTo>
                  <a:lnTo>
                    <a:pt x="9630" y="1000474"/>
                  </a:lnTo>
                  <a:lnTo>
                    <a:pt x="6135" y="995244"/>
                  </a:lnTo>
                  <a:lnTo>
                    <a:pt x="3681" y="989318"/>
                  </a:lnTo>
                  <a:lnTo>
                    <a:pt x="1227" y="983393"/>
                  </a:lnTo>
                  <a:lnTo>
                    <a:pt x="0" y="977224"/>
                  </a:lnTo>
                  <a:lnTo>
                    <a:pt x="0" y="970811"/>
                  </a:lnTo>
                  <a:close/>
                </a:path>
              </a:pathLst>
            </a:custGeom>
            <a:ln w="19049">
              <a:solidFill>
                <a:srgbClr val="4A8FD9"/>
              </a:solidFill>
            </a:ln>
          </p:spPr>
          <p:txBody>
            <a:bodyPr wrap="square" lIns="0" tIns="0" rIns="0" bIns="0" rtlCol="0"/>
            <a:lstStyle/>
            <a:p>
              <a:pPr defTabSz="1371600"/>
              <a:endParaRPr sz="2700" kern="0">
                <a:solidFill>
                  <a:sysClr val="windowText" lastClr="000000"/>
                </a:solidFill>
              </a:endParaRPr>
            </a:p>
          </p:txBody>
        </p:sp>
      </p:grpSp>
      <p:sp>
        <p:nvSpPr>
          <p:cNvPr id="10" name="object 10"/>
          <p:cNvSpPr txBox="1"/>
          <p:nvPr/>
        </p:nvSpPr>
        <p:spPr>
          <a:xfrm>
            <a:off x="9787756" y="3357086"/>
            <a:ext cx="3228023" cy="1001236"/>
          </a:xfrm>
          <a:prstGeom prst="rect">
            <a:avLst/>
          </a:prstGeom>
        </p:spPr>
        <p:txBody>
          <a:bodyPr vert="horz" wrap="square" lIns="0" tIns="23813" rIns="0" bIns="0" rtlCol="0">
            <a:spAutoFit/>
          </a:bodyPr>
          <a:lstStyle/>
          <a:p>
            <a:pPr marL="19050" defTabSz="1371600">
              <a:spcBef>
                <a:spcPts val="188"/>
              </a:spcBef>
            </a:pPr>
            <a:r>
              <a:rPr sz="2400" kern="0">
                <a:solidFill>
                  <a:srgbClr val="FFFFFF"/>
                </a:solidFill>
                <a:latin typeface="Lucida Sans Unicode"/>
                <a:cs typeface="Lucida Sans Unicode"/>
              </a:rPr>
              <a:t>DEFENSIVE</a:t>
            </a:r>
            <a:r>
              <a:rPr sz="2400" kern="0" spc="-105">
                <a:solidFill>
                  <a:srgbClr val="FFFFFF"/>
                </a:solidFill>
                <a:latin typeface="Lucida Sans Unicode"/>
                <a:cs typeface="Lucida Sans Unicode"/>
              </a:rPr>
              <a:t> </a:t>
            </a:r>
            <a:r>
              <a:rPr sz="2400" kern="0" spc="-15">
                <a:solidFill>
                  <a:srgbClr val="FFFFFF"/>
                </a:solidFill>
                <a:latin typeface="Lucida Sans Unicode"/>
                <a:cs typeface="Lucida Sans Unicode"/>
              </a:rPr>
              <a:t>PARALYSIS</a:t>
            </a:r>
            <a:endParaRPr sz="2400" kern="0">
              <a:solidFill>
                <a:sysClr val="windowText" lastClr="000000"/>
              </a:solidFill>
              <a:latin typeface="Lucida Sans Unicode"/>
              <a:cs typeface="Lucida Sans Unicode"/>
            </a:endParaRPr>
          </a:p>
          <a:p>
            <a:pPr marL="19050" defTabSz="1371600">
              <a:spcBef>
                <a:spcPts val="2408"/>
              </a:spcBef>
            </a:pPr>
            <a:r>
              <a:rPr sz="1950" kern="0">
                <a:solidFill>
                  <a:srgbClr val="FFFFFF"/>
                </a:solidFill>
                <a:latin typeface="Trebuchet MS"/>
                <a:cs typeface="Trebuchet MS"/>
              </a:rPr>
              <a:t>The</a:t>
            </a:r>
            <a:r>
              <a:rPr sz="1950" kern="0" spc="-98">
                <a:solidFill>
                  <a:srgbClr val="FFFFFF"/>
                </a:solidFill>
                <a:latin typeface="Trebuchet MS"/>
                <a:cs typeface="Trebuchet MS"/>
              </a:rPr>
              <a:t> </a:t>
            </a:r>
            <a:r>
              <a:rPr sz="1950" kern="0">
                <a:solidFill>
                  <a:srgbClr val="FFFFFF"/>
                </a:solidFill>
                <a:latin typeface="Trebuchet MS"/>
                <a:cs typeface="Trebuchet MS"/>
              </a:rPr>
              <a:t>risk</a:t>
            </a:r>
            <a:r>
              <a:rPr sz="1950" kern="0" spc="-90">
                <a:solidFill>
                  <a:srgbClr val="FFFFFF"/>
                </a:solidFill>
                <a:latin typeface="Trebuchet MS"/>
                <a:cs typeface="Trebuchet MS"/>
              </a:rPr>
              <a:t> </a:t>
            </a:r>
            <a:r>
              <a:rPr sz="1950" kern="0">
                <a:solidFill>
                  <a:srgbClr val="FFFFFF"/>
                </a:solidFill>
                <a:latin typeface="Trebuchet MS"/>
                <a:cs typeface="Trebuchet MS"/>
              </a:rPr>
              <a:t>we</a:t>
            </a:r>
            <a:r>
              <a:rPr sz="1950" kern="0" spc="-90">
                <a:solidFill>
                  <a:srgbClr val="FFFFFF"/>
                </a:solidFill>
                <a:latin typeface="Trebuchet MS"/>
                <a:cs typeface="Trebuchet MS"/>
              </a:rPr>
              <a:t> </a:t>
            </a:r>
            <a:r>
              <a:rPr sz="1950" kern="0" spc="-83">
                <a:solidFill>
                  <a:srgbClr val="FFFFFF"/>
                </a:solidFill>
                <a:latin typeface="Trebuchet MS"/>
                <a:cs typeface="Trebuchet MS"/>
              </a:rPr>
              <a:t>live</a:t>
            </a:r>
            <a:r>
              <a:rPr sz="1950" kern="0" spc="-90">
                <a:solidFill>
                  <a:srgbClr val="FFFFFF"/>
                </a:solidFill>
                <a:latin typeface="Trebuchet MS"/>
                <a:cs typeface="Trebuchet MS"/>
              </a:rPr>
              <a:t> </a:t>
            </a:r>
            <a:r>
              <a:rPr sz="1950" kern="0" spc="-30">
                <a:solidFill>
                  <a:srgbClr val="FFFFFF"/>
                </a:solidFill>
                <a:latin typeface="Trebuchet MS"/>
                <a:cs typeface="Trebuchet MS"/>
              </a:rPr>
              <a:t>with</a:t>
            </a:r>
            <a:endParaRPr sz="1950" kern="0">
              <a:solidFill>
                <a:sysClr val="windowText" lastClr="000000"/>
              </a:solidFill>
              <a:latin typeface="Trebuchet MS"/>
              <a:cs typeface="Trebuchet MS"/>
            </a:endParaRPr>
          </a:p>
        </p:txBody>
      </p:sp>
      <p:grpSp>
        <p:nvGrpSpPr>
          <p:cNvPr id="11" name="object 11"/>
          <p:cNvGrpSpPr/>
          <p:nvPr/>
        </p:nvGrpSpPr>
        <p:grpSpPr>
          <a:xfrm>
            <a:off x="985836" y="5229224"/>
            <a:ext cx="16316325" cy="1428750"/>
            <a:chOff x="657224" y="3486149"/>
            <a:chExt cx="10877550" cy="952500"/>
          </a:xfrm>
        </p:grpSpPr>
        <p:sp>
          <p:nvSpPr>
            <p:cNvPr id="12" name="object 12"/>
            <p:cNvSpPr/>
            <p:nvPr/>
          </p:nvSpPr>
          <p:spPr>
            <a:xfrm>
              <a:off x="661987" y="3490912"/>
              <a:ext cx="10868025" cy="942975"/>
            </a:xfrm>
            <a:custGeom>
              <a:avLst/>
              <a:gdLst/>
              <a:ahLst/>
              <a:cxnLst/>
              <a:rect l="l" t="t" r="r" b="b"/>
              <a:pathLst>
                <a:path w="10868025" h="942975">
                  <a:moveTo>
                    <a:pt x="10818386" y="942974"/>
                  </a:moveTo>
                  <a:lnTo>
                    <a:pt x="49637" y="942974"/>
                  </a:lnTo>
                  <a:lnTo>
                    <a:pt x="46182" y="942634"/>
                  </a:lnTo>
                  <a:lnTo>
                    <a:pt x="10891" y="922263"/>
                  </a:lnTo>
                  <a:lnTo>
                    <a:pt x="0" y="893337"/>
                  </a:lnTo>
                  <a:lnTo>
                    <a:pt x="0" y="889849"/>
                  </a:lnTo>
                  <a:lnTo>
                    <a:pt x="0" y="49637"/>
                  </a:lnTo>
                  <a:lnTo>
                    <a:pt x="18026" y="13093"/>
                  </a:lnTo>
                  <a:lnTo>
                    <a:pt x="49637" y="0"/>
                  </a:lnTo>
                  <a:lnTo>
                    <a:pt x="10818386" y="0"/>
                  </a:lnTo>
                  <a:lnTo>
                    <a:pt x="10854929" y="18026"/>
                  </a:lnTo>
                  <a:lnTo>
                    <a:pt x="10868022" y="49637"/>
                  </a:lnTo>
                  <a:lnTo>
                    <a:pt x="10868022" y="893337"/>
                  </a:lnTo>
                  <a:lnTo>
                    <a:pt x="10849997" y="929881"/>
                  </a:lnTo>
                  <a:lnTo>
                    <a:pt x="10821840" y="942634"/>
                  </a:lnTo>
                  <a:lnTo>
                    <a:pt x="10818386" y="942974"/>
                  </a:lnTo>
                  <a:close/>
                </a:path>
              </a:pathLst>
            </a:custGeom>
            <a:solidFill>
              <a:srgbClr val="2B5E8A"/>
            </a:solidFill>
          </p:spPr>
          <p:txBody>
            <a:bodyPr wrap="square" lIns="0" tIns="0" rIns="0" bIns="0" rtlCol="0"/>
            <a:lstStyle/>
            <a:p>
              <a:pPr defTabSz="1371600"/>
              <a:endParaRPr sz="2700" kern="0">
                <a:solidFill>
                  <a:sysClr val="windowText" lastClr="000000"/>
                </a:solidFill>
              </a:endParaRPr>
            </a:p>
          </p:txBody>
        </p:sp>
        <p:sp>
          <p:nvSpPr>
            <p:cNvPr id="13" name="object 13"/>
            <p:cNvSpPr/>
            <p:nvPr/>
          </p:nvSpPr>
          <p:spPr>
            <a:xfrm>
              <a:off x="661987" y="3490912"/>
              <a:ext cx="10868025" cy="942975"/>
            </a:xfrm>
            <a:custGeom>
              <a:avLst/>
              <a:gdLst/>
              <a:ahLst/>
              <a:cxnLst/>
              <a:rect l="l" t="t" r="r" b="b"/>
              <a:pathLst>
                <a:path w="10868025" h="942975">
                  <a:moveTo>
                    <a:pt x="0" y="889849"/>
                  </a:moveTo>
                  <a:lnTo>
                    <a:pt x="0" y="53125"/>
                  </a:lnTo>
                  <a:lnTo>
                    <a:pt x="0" y="49637"/>
                  </a:lnTo>
                  <a:lnTo>
                    <a:pt x="340" y="46182"/>
                  </a:lnTo>
                  <a:lnTo>
                    <a:pt x="15560" y="15559"/>
                  </a:lnTo>
                  <a:lnTo>
                    <a:pt x="18026" y="13093"/>
                  </a:lnTo>
                  <a:lnTo>
                    <a:pt x="20710" y="10890"/>
                  </a:lnTo>
                  <a:lnTo>
                    <a:pt x="23610" y="8952"/>
                  </a:lnTo>
                  <a:lnTo>
                    <a:pt x="26511" y="7014"/>
                  </a:lnTo>
                  <a:lnTo>
                    <a:pt x="49637" y="0"/>
                  </a:lnTo>
                  <a:lnTo>
                    <a:pt x="53125" y="0"/>
                  </a:lnTo>
                  <a:lnTo>
                    <a:pt x="10814898" y="0"/>
                  </a:lnTo>
                  <a:lnTo>
                    <a:pt x="10818386" y="0"/>
                  </a:lnTo>
                  <a:lnTo>
                    <a:pt x="10821840" y="340"/>
                  </a:lnTo>
                  <a:lnTo>
                    <a:pt x="10825261" y="1020"/>
                  </a:lnTo>
                  <a:lnTo>
                    <a:pt x="10828682" y="1701"/>
                  </a:lnTo>
                  <a:lnTo>
                    <a:pt x="10832004" y="2708"/>
                  </a:lnTo>
                  <a:lnTo>
                    <a:pt x="10835227" y="4043"/>
                  </a:lnTo>
                  <a:lnTo>
                    <a:pt x="10838450" y="5378"/>
                  </a:lnTo>
                  <a:lnTo>
                    <a:pt x="10841511" y="7014"/>
                  </a:lnTo>
                  <a:lnTo>
                    <a:pt x="10844411" y="8952"/>
                  </a:lnTo>
                  <a:lnTo>
                    <a:pt x="10847312" y="10890"/>
                  </a:lnTo>
                  <a:lnTo>
                    <a:pt x="10849997" y="13093"/>
                  </a:lnTo>
                  <a:lnTo>
                    <a:pt x="10852463" y="15559"/>
                  </a:lnTo>
                  <a:lnTo>
                    <a:pt x="10854929" y="18026"/>
                  </a:lnTo>
                  <a:lnTo>
                    <a:pt x="10868024" y="53125"/>
                  </a:lnTo>
                  <a:lnTo>
                    <a:pt x="10868024" y="889849"/>
                  </a:lnTo>
                  <a:lnTo>
                    <a:pt x="10859068" y="919363"/>
                  </a:lnTo>
                  <a:lnTo>
                    <a:pt x="10857130" y="922263"/>
                  </a:lnTo>
                  <a:lnTo>
                    <a:pt x="10844411" y="934021"/>
                  </a:lnTo>
                  <a:lnTo>
                    <a:pt x="10841511" y="935959"/>
                  </a:lnTo>
                  <a:lnTo>
                    <a:pt x="10838450" y="937595"/>
                  </a:lnTo>
                  <a:lnTo>
                    <a:pt x="10835227" y="938930"/>
                  </a:lnTo>
                  <a:lnTo>
                    <a:pt x="10832004" y="940265"/>
                  </a:lnTo>
                  <a:lnTo>
                    <a:pt x="10828682" y="941273"/>
                  </a:lnTo>
                  <a:lnTo>
                    <a:pt x="10825261" y="941954"/>
                  </a:lnTo>
                  <a:lnTo>
                    <a:pt x="10821840" y="942634"/>
                  </a:lnTo>
                  <a:lnTo>
                    <a:pt x="10818386" y="942974"/>
                  </a:lnTo>
                  <a:lnTo>
                    <a:pt x="10814898" y="942974"/>
                  </a:lnTo>
                  <a:lnTo>
                    <a:pt x="53125" y="942974"/>
                  </a:lnTo>
                  <a:lnTo>
                    <a:pt x="49637" y="942974"/>
                  </a:lnTo>
                  <a:lnTo>
                    <a:pt x="46182" y="942634"/>
                  </a:lnTo>
                  <a:lnTo>
                    <a:pt x="42761" y="941954"/>
                  </a:lnTo>
                  <a:lnTo>
                    <a:pt x="39340" y="941273"/>
                  </a:lnTo>
                  <a:lnTo>
                    <a:pt x="36018" y="940265"/>
                  </a:lnTo>
                  <a:lnTo>
                    <a:pt x="32795" y="938930"/>
                  </a:lnTo>
                  <a:lnTo>
                    <a:pt x="29572" y="937595"/>
                  </a:lnTo>
                  <a:lnTo>
                    <a:pt x="26511" y="935959"/>
                  </a:lnTo>
                  <a:lnTo>
                    <a:pt x="23610" y="934021"/>
                  </a:lnTo>
                  <a:lnTo>
                    <a:pt x="20710" y="932083"/>
                  </a:lnTo>
                  <a:lnTo>
                    <a:pt x="8953" y="919363"/>
                  </a:lnTo>
                  <a:lnTo>
                    <a:pt x="7015" y="916463"/>
                  </a:lnTo>
                  <a:lnTo>
                    <a:pt x="5378" y="913401"/>
                  </a:lnTo>
                  <a:lnTo>
                    <a:pt x="4043" y="910178"/>
                  </a:lnTo>
                  <a:lnTo>
                    <a:pt x="2708" y="906956"/>
                  </a:lnTo>
                  <a:lnTo>
                    <a:pt x="1701" y="903634"/>
                  </a:lnTo>
                  <a:lnTo>
                    <a:pt x="1020" y="900213"/>
                  </a:lnTo>
                  <a:lnTo>
                    <a:pt x="340" y="896792"/>
                  </a:lnTo>
                  <a:lnTo>
                    <a:pt x="0" y="893337"/>
                  </a:lnTo>
                  <a:lnTo>
                    <a:pt x="0" y="889849"/>
                  </a:lnTo>
                  <a:close/>
                </a:path>
              </a:pathLst>
            </a:custGeom>
            <a:ln w="9524">
              <a:solidFill>
                <a:srgbClr val="4578A2"/>
              </a:solidFill>
            </a:ln>
          </p:spPr>
          <p:txBody>
            <a:bodyPr wrap="square" lIns="0" tIns="0" rIns="0" bIns="0" rtlCol="0"/>
            <a:lstStyle/>
            <a:p>
              <a:pPr defTabSz="1371600"/>
              <a:endParaRPr sz="2700" kern="0">
                <a:solidFill>
                  <a:sysClr val="windowText" lastClr="000000"/>
                </a:solidFill>
              </a:endParaRPr>
            </a:p>
          </p:txBody>
        </p:sp>
      </p:grpSp>
      <p:sp>
        <p:nvSpPr>
          <p:cNvPr id="14" name="object 14"/>
          <p:cNvSpPr txBox="1"/>
          <p:nvPr/>
        </p:nvSpPr>
        <p:spPr>
          <a:xfrm>
            <a:off x="1235571" y="5402245"/>
            <a:ext cx="8023860" cy="953144"/>
          </a:xfrm>
          <a:prstGeom prst="rect">
            <a:avLst/>
          </a:prstGeom>
        </p:spPr>
        <p:txBody>
          <a:bodyPr vert="horz" wrap="square" lIns="0" tIns="21906" rIns="0" bIns="0" rtlCol="0">
            <a:spAutoFit/>
          </a:bodyPr>
          <a:lstStyle/>
          <a:p>
            <a:pPr marL="19050" defTabSz="1371600">
              <a:spcBef>
                <a:spcPts val="171"/>
              </a:spcBef>
            </a:pPr>
            <a:r>
              <a:rPr sz="2850" kern="0" spc="1365">
                <a:solidFill>
                  <a:sysClr val="windowText" lastClr="000000"/>
                </a:solidFill>
                <a:latin typeface="Cambria"/>
                <a:cs typeface="Cambria"/>
              </a:rPr>
              <a:t>⬇</a:t>
            </a:r>
            <a:r>
              <a:rPr sz="2850" kern="0" spc="180">
                <a:solidFill>
                  <a:sysClr val="windowText" lastClr="000000"/>
                </a:solidFill>
                <a:latin typeface="Cambria"/>
                <a:cs typeface="Cambria"/>
              </a:rPr>
              <a:t> </a:t>
            </a:r>
            <a:r>
              <a:rPr sz="2400" kern="0">
                <a:solidFill>
                  <a:srgbClr val="FFFFFF"/>
                </a:solidFill>
                <a:latin typeface="Lucida Sans Unicode"/>
                <a:cs typeface="Lucida Sans Unicode"/>
              </a:rPr>
              <a:t>SHADOW</a:t>
            </a:r>
            <a:r>
              <a:rPr sz="2400" kern="0" spc="45">
                <a:solidFill>
                  <a:srgbClr val="FFFFFF"/>
                </a:solidFill>
                <a:latin typeface="Lucida Sans Unicode"/>
                <a:cs typeface="Lucida Sans Unicode"/>
              </a:rPr>
              <a:t> </a:t>
            </a:r>
            <a:r>
              <a:rPr sz="2400" kern="0" spc="-38">
                <a:solidFill>
                  <a:srgbClr val="FFFFFF"/>
                </a:solidFill>
                <a:latin typeface="Lucida Sans Unicode"/>
                <a:cs typeface="Lucida Sans Unicode"/>
              </a:rPr>
              <a:t>AI</a:t>
            </a:r>
            <a:endParaRPr sz="2400" kern="0">
              <a:solidFill>
                <a:sysClr val="windowText" lastClr="000000"/>
              </a:solidFill>
              <a:latin typeface="Lucida Sans Unicode"/>
              <a:cs typeface="Lucida Sans Unicode"/>
            </a:endParaRPr>
          </a:p>
          <a:p>
            <a:pPr marL="19050" defTabSz="1371600">
              <a:spcBef>
                <a:spcPts val="1529"/>
              </a:spcBef>
            </a:pPr>
            <a:r>
              <a:rPr sz="1950" kern="0">
                <a:solidFill>
                  <a:srgbClr val="FFFFFF"/>
                </a:solidFill>
                <a:latin typeface="Trebuchet MS"/>
                <a:cs typeface="Trebuchet MS"/>
              </a:rPr>
              <a:t>Happens</a:t>
            </a:r>
            <a:r>
              <a:rPr sz="1950" kern="0" spc="-15">
                <a:solidFill>
                  <a:srgbClr val="FFFFFF"/>
                </a:solidFill>
                <a:latin typeface="Trebuchet MS"/>
                <a:cs typeface="Trebuchet MS"/>
              </a:rPr>
              <a:t> </a:t>
            </a:r>
            <a:r>
              <a:rPr sz="1950" kern="0" spc="-38">
                <a:solidFill>
                  <a:srgbClr val="FFFFFF"/>
                </a:solidFill>
                <a:latin typeface="Trebuchet MS"/>
                <a:cs typeface="Trebuchet MS"/>
              </a:rPr>
              <a:t>already</a:t>
            </a:r>
            <a:r>
              <a:rPr sz="1950" kern="0" spc="-15">
                <a:solidFill>
                  <a:srgbClr val="FFFFFF"/>
                </a:solidFill>
                <a:latin typeface="Trebuchet MS"/>
                <a:cs typeface="Trebuchet MS"/>
              </a:rPr>
              <a:t> </a:t>
            </a:r>
            <a:r>
              <a:rPr sz="1950" kern="0" spc="-53">
                <a:solidFill>
                  <a:srgbClr val="FFFFFF"/>
                </a:solidFill>
                <a:latin typeface="Trebuchet MS"/>
                <a:cs typeface="Trebuchet MS"/>
              </a:rPr>
              <a:t>everywhere</a:t>
            </a:r>
            <a:r>
              <a:rPr sz="1950" kern="0" spc="-8">
                <a:solidFill>
                  <a:srgbClr val="FFFFFF"/>
                </a:solidFill>
                <a:latin typeface="Trebuchet MS"/>
                <a:cs typeface="Trebuchet MS"/>
              </a:rPr>
              <a:t> </a:t>
            </a:r>
            <a:r>
              <a:rPr sz="1950" kern="0" spc="-563">
                <a:solidFill>
                  <a:srgbClr val="FFFFFF"/>
                </a:solidFill>
                <a:latin typeface="Trebuchet MS"/>
                <a:cs typeface="Trebuchet MS"/>
              </a:rPr>
              <a:t>|</a:t>
            </a:r>
            <a:r>
              <a:rPr sz="1950" kern="0" spc="-15">
                <a:solidFill>
                  <a:srgbClr val="FFFFFF"/>
                </a:solidFill>
                <a:latin typeface="Trebuchet MS"/>
                <a:cs typeface="Trebuchet MS"/>
              </a:rPr>
              <a:t> </a:t>
            </a:r>
            <a:r>
              <a:rPr sz="1950" kern="0" spc="-30">
                <a:solidFill>
                  <a:srgbClr val="FFFFFF"/>
                </a:solidFill>
                <a:latin typeface="Trebuchet MS"/>
                <a:cs typeface="Trebuchet MS"/>
              </a:rPr>
              <a:t>Ungoverned.</a:t>
            </a:r>
            <a:r>
              <a:rPr sz="1950" kern="0" spc="-8">
                <a:solidFill>
                  <a:srgbClr val="FFFFFF"/>
                </a:solidFill>
                <a:latin typeface="Trebuchet MS"/>
                <a:cs typeface="Trebuchet MS"/>
              </a:rPr>
              <a:t> </a:t>
            </a:r>
            <a:r>
              <a:rPr sz="1950" kern="0" spc="-15">
                <a:solidFill>
                  <a:srgbClr val="FFFFFF"/>
                </a:solidFill>
                <a:latin typeface="Trebuchet MS"/>
                <a:cs typeface="Trebuchet MS"/>
              </a:rPr>
              <a:t>Undocumented. Unauditable.</a:t>
            </a:r>
            <a:endParaRPr sz="1950" kern="0">
              <a:solidFill>
                <a:sysClr val="windowText" lastClr="000000"/>
              </a:solidFill>
              <a:latin typeface="Trebuchet MS"/>
              <a:cs typeface="Trebuchet MS"/>
            </a:endParaRPr>
          </a:p>
        </p:txBody>
      </p:sp>
      <p:sp>
        <p:nvSpPr>
          <p:cNvPr id="15" name="object 15"/>
          <p:cNvSpPr/>
          <p:nvPr/>
        </p:nvSpPr>
        <p:spPr>
          <a:xfrm>
            <a:off x="985836" y="7586662"/>
            <a:ext cx="16316325" cy="1014413"/>
          </a:xfrm>
          <a:custGeom>
            <a:avLst/>
            <a:gdLst/>
            <a:ahLst/>
            <a:cxnLst/>
            <a:rect l="l" t="t" r="r" b="b"/>
            <a:pathLst>
              <a:path w="10877550" h="676275">
                <a:moveTo>
                  <a:pt x="10823461" y="676274"/>
                </a:moveTo>
                <a:lnTo>
                  <a:pt x="54087" y="676274"/>
                </a:lnTo>
                <a:lnTo>
                  <a:pt x="50323" y="675903"/>
                </a:lnTo>
                <a:lnTo>
                  <a:pt x="14267" y="656631"/>
                </a:lnTo>
                <a:lnTo>
                  <a:pt x="0" y="622186"/>
                </a:lnTo>
                <a:lnTo>
                  <a:pt x="0" y="618386"/>
                </a:lnTo>
                <a:lnTo>
                  <a:pt x="0" y="54086"/>
                </a:lnTo>
                <a:lnTo>
                  <a:pt x="19642" y="14267"/>
                </a:lnTo>
                <a:lnTo>
                  <a:pt x="54087" y="0"/>
                </a:lnTo>
                <a:lnTo>
                  <a:pt x="10823461" y="0"/>
                </a:lnTo>
                <a:lnTo>
                  <a:pt x="10863280" y="19642"/>
                </a:lnTo>
                <a:lnTo>
                  <a:pt x="10877548" y="54086"/>
                </a:lnTo>
                <a:lnTo>
                  <a:pt x="10877548" y="622186"/>
                </a:lnTo>
                <a:lnTo>
                  <a:pt x="10857905" y="662007"/>
                </a:lnTo>
                <a:lnTo>
                  <a:pt x="10827226" y="675903"/>
                </a:lnTo>
                <a:lnTo>
                  <a:pt x="10823461" y="676274"/>
                </a:lnTo>
                <a:close/>
              </a:path>
            </a:pathLst>
          </a:custGeom>
          <a:solidFill>
            <a:srgbClr val="374553"/>
          </a:solidFill>
        </p:spPr>
        <p:txBody>
          <a:bodyPr wrap="square" lIns="0" tIns="0" rIns="0" bIns="0" rtlCol="0"/>
          <a:lstStyle/>
          <a:p>
            <a:pPr defTabSz="1371600"/>
            <a:endParaRPr sz="2700" kern="0">
              <a:solidFill>
                <a:sysClr val="windowText" lastClr="000000"/>
              </a:solidFill>
            </a:endParaRPr>
          </a:p>
        </p:txBody>
      </p:sp>
      <p:sp>
        <p:nvSpPr>
          <p:cNvPr id="16" name="object 16"/>
          <p:cNvSpPr txBox="1"/>
          <p:nvPr/>
        </p:nvSpPr>
        <p:spPr>
          <a:xfrm>
            <a:off x="1221284" y="7871936"/>
            <a:ext cx="8728710" cy="393377"/>
          </a:xfrm>
          <a:prstGeom prst="rect">
            <a:avLst/>
          </a:prstGeom>
        </p:spPr>
        <p:txBody>
          <a:bodyPr vert="horz" wrap="square" lIns="0" tIns="23813" rIns="0" bIns="0" rtlCol="0">
            <a:spAutoFit/>
          </a:bodyPr>
          <a:lstStyle/>
          <a:p>
            <a:pPr marL="19050" defTabSz="1371600">
              <a:spcBef>
                <a:spcPts val="188"/>
              </a:spcBef>
            </a:pPr>
            <a:r>
              <a:rPr sz="2400" kern="0" spc="-90">
                <a:solidFill>
                  <a:srgbClr val="FFFFFF"/>
                </a:solidFill>
                <a:latin typeface="Lucida Sans Unicode"/>
                <a:cs typeface="Lucida Sans Unicode"/>
              </a:rPr>
              <a:t>Using</a:t>
            </a:r>
            <a:r>
              <a:rPr sz="2400" kern="0" spc="-105">
                <a:solidFill>
                  <a:srgbClr val="FFFFFF"/>
                </a:solidFill>
                <a:latin typeface="Lucida Sans Unicode"/>
                <a:cs typeface="Lucida Sans Unicode"/>
              </a:rPr>
              <a:t> </a:t>
            </a:r>
            <a:r>
              <a:rPr sz="2400" kern="0">
                <a:solidFill>
                  <a:srgbClr val="FFFFFF"/>
                </a:solidFill>
                <a:latin typeface="Lucida Sans Unicode"/>
                <a:cs typeface="Lucida Sans Unicode"/>
              </a:rPr>
              <a:t>AI</a:t>
            </a:r>
            <a:r>
              <a:rPr sz="2400" kern="0" spc="-105">
                <a:solidFill>
                  <a:srgbClr val="FFFFFF"/>
                </a:solidFill>
                <a:latin typeface="Lucida Sans Unicode"/>
                <a:cs typeface="Lucida Sans Unicode"/>
              </a:rPr>
              <a:t> </a:t>
            </a:r>
            <a:r>
              <a:rPr sz="2400" kern="0" spc="-15">
                <a:solidFill>
                  <a:srgbClr val="FFFFFF"/>
                </a:solidFill>
                <a:latin typeface="Lucida Sans Unicode"/>
                <a:cs typeface="Lucida Sans Unicode"/>
              </a:rPr>
              <a:t>badly</a:t>
            </a:r>
            <a:r>
              <a:rPr sz="2400" kern="0" spc="-83">
                <a:solidFill>
                  <a:srgbClr val="FFFFFF"/>
                </a:solidFill>
                <a:latin typeface="Lucida Sans Unicode"/>
                <a:cs typeface="Lucida Sans Unicode"/>
              </a:rPr>
              <a:t> </a:t>
            </a:r>
            <a:r>
              <a:rPr sz="2400" kern="0" spc="-30">
                <a:solidFill>
                  <a:srgbClr val="FFFFFF"/>
                </a:solidFill>
                <a:latin typeface="Lucida Sans Unicode"/>
                <a:cs typeface="Lucida Sans Unicode"/>
              </a:rPr>
              <a:t>is</a:t>
            </a:r>
            <a:r>
              <a:rPr sz="2400" kern="0" spc="-83">
                <a:solidFill>
                  <a:srgbClr val="FFFFFF"/>
                </a:solidFill>
                <a:latin typeface="Lucida Sans Unicode"/>
                <a:cs typeface="Lucida Sans Unicode"/>
              </a:rPr>
              <a:t> </a:t>
            </a:r>
            <a:r>
              <a:rPr sz="2400" kern="0">
                <a:solidFill>
                  <a:srgbClr val="FFFFFF"/>
                </a:solidFill>
                <a:latin typeface="Lucida Sans Unicode"/>
                <a:cs typeface="Lucida Sans Unicode"/>
              </a:rPr>
              <a:t>a</a:t>
            </a:r>
            <a:r>
              <a:rPr sz="2400" kern="0" spc="-90">
                <a:solidFill>
                  <a:srgbClr val="FFFFFF"/>
                </a:solidFill>
                <a:latin typeface="Lucida Sans Unicode"/>
                <a:cs typeface="Lucida Sans Unicode"/>
              </a:rPr>
              <a:t> professional</a:t>
            </a:r>
            <a:r>
              <a:rPr sz="2400" kern="0" spc="-83">
                <a:solidFill>
                  <a:srgbClr val="FFFFFF"/>
                </a:solidFill>
                <a:latin typeface="Lucida Sans Unicode"/>
                <a:cs typeface="Lucida Sans Unicode"/>
              </a:rPr>
              <a:t> </a:t>
            </a:r>
            <a:r>
              <a:rPr sz="2400" kern="0" spc="-143">
                <a:solidFill>
                  <a:srgbClr val="FFFFFF"/>
                </a:solidFill>
                <a:latin typeface="Lucida Sans Unicode"/>
                <a:cs typeface="Lucida Sans Unicode"/>
              </a:rPr>
              <a:t>failure.</a:t>
            </a:r>
            <a:r>
              <a:rPr sz="2400" kern="0" spc="-45">
                <a:solidFill>
                  <a:srgbClr val="FFFFFF"/>
                </a:solidFill>
                <a:latin typeface="Lucida Sans Unicode"/>
                <a:cs typeface="Lucida Sans Unicode"/>
              </a:rPr>
              <a:t> </a:t>
            </a:r>
            <a:r>
              <a:rPr sz="2400" kern="0">
                <a:solidFill>
                  <a:srgbClr val="FFFFFF"/>
                </a:solidFill>
                <a:latin typeface="Lucida Sans Unicode"/>
                <a:cs typeface="Lucida Sans Unicode"/>
              </a:rPr>
              <a:t>So</a:t>
            </a:r>
            <a:r>
              <a:rPr sz="2400" kern="0" spc="-90">
                <a:solidFill>
                  <a:srgbClr val="FFFFFF"/>
                </a:solidFill>
                <a:latin typeface="Lucida Sans Unicode"/>
                <a:cs typeface="Lucida Sans Unicode"/>
              </a:rPr>
              <a:t> </a:t>
            </a:r>
            <a:r>
              <a:rPr sz="2400" kern="0" spc="-30">
                <a:solidFill>
                  <a:srgbClr val="FFFFFF"/>
                </a:solidFill>
                <a:latin typeface="Lucida Sans Unicode"/>
                <a:cs typeface="Lucida Sans Unicode"/>
              </a:rPr>
              <a:t>is</a:t>
            </a:r>
            <a:r>
              <a:rPr sz="2400" kern="0" spc="-83">
                <a:solidFill>
                  <a:srgbClr val="FFFFFF"/>
                </a:solidFill>
                <a:latin typeface="Lucida Sans Unicode"/>
                <a:cs typeface="Lucida Sans Unicode"/>
              </a:rPr>
              <a:t> </a:t>
            </a:r>
            <a:r>
              <a:rPr sz="2400" kern="0" spc="-53">
                <a:solidFill>
                  <a:srgbClr val="FFFFFF"/>
                </a:solidFill>
                <a:latin typeface="Lucida Sans Unicode"/>
                <a:cs typeface="Lucida Sans Unicode"/>
              </a:rPr>
              <a:t>not</a:t>
            </a:r>
            <a:r>
              <a:rPr sz="2400" kern="0" spc="-83">
                <a:solidFill>
                  <a:srgbClr val="FFFFFF"/>
                </a:solidFill>
                <a:latin typeface="Lucida Sans Unicode"/>
                <a:cs typeface="Lucida Sans Unicode"/>
              </a:rPr>
              <a:t> </a:t>
            </a:r>
            <a:r>
              <a:rPr sz="2400" kern="0" spc="-90">
                <a:solidFill>
                  <a:srgbClr val="FFFFFF"/>
                </a:solidFill>
                <a:latin typeface="Lucida Sans Unicode"/>
                <a:cs typeface="Lucida Sans Unicode"/>
              </a:rPr>
              <a:t>using </a:t>
            </a:r>
            <a:r>
              <a:rPr sz="2400" kern="0" spc="-53">
                <a:solidFill>
                  <a:srgbClr val="FFFFFF"/>
                </a:solidFill>
                <a:latin typeface="Lucida Sans Unicode"/>
                <a:cs typeface="Lucida Sans Unicode"/>
              </a:rPr>
              <a:t>it</a:t>
            </a:r>
            <a:r>
              <a:rPr sz="2400" kern="0" spc="-83">
                <a:solidFill>
                  <a:srgbClr val="FFFFFF"/>
                </a:solidFill>
                <a:latin typeface="Lucida Sans Unicode"/>
                <a:cs typeface="Lucida Sans Unicode"/>
              </a:rPr>
              <a:t> </a:t>
            </a:r>
            <a:r>
              <a:rPr sz="2400" kern="0">
                <a:solidFill>
                  <a:srgbClr val="FFFFFF"/>
                </a:solidFill>
                <a:latin typeface="Lucida Sans Unicode"/>
                <a:cs typeface="Lucida Sans Unicode"/>
              </a:rPr>
              <a:t>at</a:t>
            </a:r>
            <a:r>
              <a:rPr sz="2400" kern="0" spc="-83">
                <a:solidFill>
                  <a:srgbClr val="FFFFFF"/>
                </a:solidFill>
                <a:latin typeface="Lucida Sans Unicode"/>
                <a:cs typeface="Lucida Sans Unicode"/>
              </a:rPr>
              <a:t> </a:t>
            </a:r>
            <a:r>
              <a:rPr sz="2400" kern="0" spc="-30">
                <a:solidFill>
                  <a:srgbClr val="FFFFFF"/>
                </a:solidFill>
                <a:latin typeface="Lucida Sans Unicode"/>
                <a:cs typeface="Lucida Sans Unicode"/>
              </a:rPr>
              <a:t>all.</a:t>
            </a:r>
            <a:endParaRPr sz="2400" kern="0">
              <a:solidFill>
                <a:sysClr val="windowText" lastClr="000000"/>
              </a:solidFill>
              <a:latin typeface="Lucida Sans Unicode"/>
              <a:cs typeface="Lucida Sans Unicode"/>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
            <a:ext cx="6857999" cy="10286999"/>
          </a:xfrm>
          <a:prstGeom prst="rect">
            <a:avLst/>
          </a:prstGeom>
        </p:spPr>
      </p:pic>
      <p:sp>
        <p:nvSpPr>
          <p:cNvPr id="3" name="object 3" descr="$PPTXTitle"/>
          <p:cNvSpPr txBox="1">
            <a:spLocks noGrp="1"/>
          </p:cNvSpPr>
          <p:nvPr>
            <p:ph type="title"/>
          </p:nvPr>
        </p:nvSpPr>
        <p:spPr>
          <a:xfrm>
            <a:off x="1459891" y="987482"/>
            <a:ext cx="24512216" cy="1277945"/>
          </a:xfrm>
          <a:prstGeom prst="rect">
            <a:avLst/>
          </a:prstGeom>
        </p:spPr>
        <p:txBody>
          <a:bodyPr vert="horz" wrap="square" lIns="0" tIns="522636" rIns="0" bIns="0" rtlCol="0">
            <a:spAutoFit/>
          </a:bodyPr>
          <a:lstStyle/>
          <a:p>
            <a:pPr marL="6877050">
              <a:spcBef>
                <a:spcPts val="158"/>
              </a:spcBef>
            </a:pPr>
            <a:r>
              <a:rPr spc="-203">
                <a:solidFill>
                  <a:srgbClr val="1D3A6E"/>
                </a:solidFill>
              </a:rPr>
              <a:t>Example:</a:t>
            </a:r>
            <a:r>
              <a:rPr spc="-188">
                <a:solidFill>
                  <a:srgbClr val="1D3A6E"/>
                </a:solidFill>
              </a:rPr>
              <a:t> </a:t>
            </a:r>
            <a:r>
              <a:rPr spc="-15">
                <a:solidFill>
                  <a:srgbClr val="1D3A6E"/>
                </a:solidFill>
              </a:rPr>
              <a:t>AI</a:t>
            </a:r>
            <a:r>
              <a:rPr spc="-210">
                <a:solidFill>
                  <a:srgbClr val="1D3A6E"/>
                </a:solidFill>
              </a:rPr>
              <a:t> </a:t>
            </a:r>
            <a:r>
              <a:rPr spc="-143">
                <a:solidFill>
                  <a:srgbClr val="1D3A6E"/>
                </a:solidFill>
              </a:rPr>
              <a:t>Claims</a:t>
            </a:r>
            <a:r>
              <a:rPr spc="-195">
                <a:solidFill>
                  <a:srgbClr val="1D3A6E"/>
                </a:solidFill>
              </a:rPr>
              <a:t> </a:t>
            </a:r>
            <a:r>
              <a:rPr spc="-233">
                <a:solidFill>
                  <a:srgbClr val="1D3A6E"/>
                </a:solidFill>
              </a:rPr>
              <a:t>End-</a:t>
            </a:r>
            <a:r>
              <a:rPr spc="-293">
                <a:solidFill>
                  <a:srgbClr val="1D3A6E"/>
                </a:solidFill>
              </a:rPr>
              <a:t>to-</a:t>
            </a:r>
            <a:r>
              <a:rPr spc="-38">
                <a:solidFill>
                  <a:srgbClr val="1D3A6E"/>
                </a:solidFill>
              </a:rPr>
              <a:t>End</a:t>
            </a:r>
          </a:p>
        </p:txBody>
      </p:sp>
      <p:pic>
        <p:nvPicPr>
          <p:cNvPr id="4" name="object 4"/>
          <p:cNvPicPr/>
          <p:nvPr/>
        </p:nvPicPr>
        <p:blipFill>
          <a:blip r:embed="rId3" cstate="print"/>
          <a:stretch>
            <a:fillRect/>
          </a:stretch>
        </p:blipFill>
        <p:spPr>
          <a:xfrm>
            <a:off x="7843837" y="2743199"/>
            <a:ext cx="9458324" cy="28574"/>
          </a:xfrm>
          <a:prstGeom prst="rect">
            <a:avLst/>
          </a:prstGeom>
        </p:spPr>
      </p:pic>
      <p:pic>
        <p:nvPicPr>
          <p:cNvPr id="5" name="object 5"/>
          <p:cNvPicPr/>
          <p:nvPr/>
        </p:nvPicPr>
        <p:blipFill>
          <a:blip r:embed="rId4" cstate="print"/>
          <a:stretch>
            <a:fillRect/>
          </a:stretch>
        </p:blipFill>
        <p:spPr>
          <a:xfrm>
            <a:off x="7843837" y="4143374"/>
            <a:ext cx="9458324" cy="28574"/>
          </a:xfrm>
          <a:prstGeom prst="rect">
            <a:avLst/>
          </a:prstGeom>
        </p:spPr>
      </p:pic>
      <p:pic>
        <p:nvPicPr>
          <p:cNvPr id="6" name="object 6"/>
          <p:cNvPicPr/>
          <p:nvPr/>
        </p:nvPicPr>
        <p:blipFill>
          <a:blip r:embed="rId4" cstate="print"/>
          <a:stretch>
            <a:fillRect/>
          </a:stretch>
        </p:blipFill>
        <p:spPr>
          <a:xfrm>
            <a:off x="7843837" y="5529262"/>
            <a:ext cx="9458324" cy="28574"/>
          </a:xfrm>
          <a:prstGeom prst="rect">
            <a:avLst/>
          </a:prstGeom>
        </p:spPr>
      </p:pic>
      <p:pic>
        <p:nvPicPr>
          <p:cNvPr id="7" name="object 7"/>
          <p:cNvPicPr/>
          <p:nvPr/>
        </p:nvPicPr>
        <p:blipFill>
          <a:blip r:embed="rId3" cstate="print"/>
          <a:stretch>
            <a:fillRect/>
          </a:stretch>
        </p:blipFill>
        <p:spPr>
          <a:xfrm>
            <a:off x="7843837" y="6929437"/>
            <a:ext cx="9458324" cy="28574"/>
          </a:xfrm>
          <a:prstGeom prst="rect">
            <a:avLst/>
          </a:prstGeom>
        </p:spPr>
      </p:pic>
      <p:pic>
        <p:nvPicPr>
          <p:cNvPr id="8" name="object 8"/>
          <p:cNvPicPr/>
          <p:nvPr/>
        </p:nvPicPr>
        <p:blipFill>
          <a:blip r:embed="rId4" cstate="print"/>
          <a:stretch>
            <a:fillRect/>
          </a:stretch>
        </p:blipFill>
        <p:spPr>
          <a:xfrm>
            <a:off x="7843837" y="8329612"/>
            <a:ext cx="9458324" cy="28574"/>
          </a:xfrm>
          <a:prstGeom prst="rect">
            <a:avLst/>
          </a:prstGeom>
        </p:spPr>
      </p:pic>
      <p:sp>
        <p:nvSpPr>
          <p:cNvPr id="9" name="object 9"/>
          <p:cNvSpPr txBox="1"/>
          <p:nvPr/>
        </p:nvSpPr>
        <p:spPr>
          <a:xfrm>
            <a:off x="7831262" y="2318957"/>
            <a:ext cx="7181850" cy="6623608"/>
          </a:xfrm>
          <a:prstGeom prst="rect">
            <a:avLst/>
          </a:prstGeom>
        </p:spPr>
        <p:txBody>
          <a:bodyPr vert="horz" wrap="square" lIns="0" tIns="19050" rIns="0" bIns="0" rtlCol="0">
            <a:spAutoFit/>
          </a:bodyPr>
          <a:lstStyle/>
          <a:p>
            <a:pPr marL="19050" defTabSz="1371600">
              <a:spcBef>
                <a:spcPts val="150"/>
              </a:spcBef>
            </a:pPr>
            <a:r>
              <a:rPr sz="1950" kern="0" spc="-38">
                <a:solidFill>
                  <a:srgbClr val="374553"/>
                </a:solidFill>
                <a:latin typeface="HGPSoeiKakupoptai"/>
                <a:cs typeface="HGPSoeiKakupoptai"/>
              </a:rPr>
              <a:t>01</a:t>
            </a:r>
            <a:endParaRPr sz="1950" kern="0">
              <a:solidFill>
                <a:sysClr val="windowText" lastClr="000000"/>
              </a:solidFill>
              <a:latin typeface="HGPSoeiKakupoptai"/>
              <a:cs typeface="HGPSoeiKakupoptai"/>
            </a:endParaRPr>
          </a:p>
          <a:p>
            <a:pPr marL="19050" defTabSz="1371600">
              <a:spcBef>
                <a:spcPts val="2273"/>
              </a:spcBef>
            </a:pPr>
            <a:r>
              <a:rPr sz="2400" kern="0" spc="-75">
                <a:solidFill>
                  <a:srgbClr val="374553"/>
                </a:solidFill>
                <a:latin typeface="Lucida Sans Unicode"/>
                <a:cs typeface="Lucida Sans Unicode"/>
              </a:rPr>
              <a:t>Conversational</a:t>
            </a:r>
            <a:r>
              <a:rPr sz="2400" kern="0" spc="-90">
                <a:solidFill>
                  <a:srgbClr val="374553"/>
                </a:solidFill>
                <a:latin typeface="Lucida Sans Unicode"/>
                <a:cs typeface="Lucida Sans Unicode"/>
              </a:rPr>
              <a:t> </a:t>
            </a:r>
            <a:r>
              <a:rPr sz="2400" kern="0" spc="-53">
                <a:solidFill>
                  <a:srgbClr val="374553"/>
                </a:solidFill>
                <a:latin typeface="Lucida Sans Unicode"/>
                <a:cs typeface="Lucida Sans Unicode"/>
              </a:rPr>
              <a:t>Claims</a:t>
            </a:r>
            <a:r>
              <a:rPr sz="2400" kern="0" spc="-90">
                <a:solidFill>
                  <a:srgbClr val="374553"/>
                </a:solidFill>
                <a:latin typeface="Lucida Sans Unicode"/>
                <a:cs typeface="Lucida Sans Unicode"/>
              </a:rPr>
              <a:t> </a:t>
            </a:r>
            <a:r>
              <a:rPr sz="2400" kern="0" spc="-15">
                <a:solidFill>
                  <a:srgbClr val="374553"/>
                </a:solidFill>
                <a:latin typeface="Lucida Sans Unicode"/>
                <a:cs typeface="Lucida Sans Unicode"/>
              </a:rPr>
              <a:t>Submission</a:t>
            </a:r>
            <a:endParaRPr sz="2400" kern="0">
              <a:solidFill>
                <a:sysClr val="windowText" lastClr="000000"/>
              </a:solidFill>
              <a:latin typeface="Lucida Sans Unicode"/>
              <a:cs typeface="Lucida Sans Unicode"/>
            </a:endParaRPr>
          </a:p>
          <a:p>
            <a:pPr marL="19050" defTabSz="1371600">
              <a:spcBef>
                <a:spcPts val="3533"/>
              </a:spcBef>
            </a:pPr>
            <a:r>
              <a:rPr sz="1950" kern="0" spc="-38">
                <a:solidFill>
                  <a:srgbClr val="374553"/>
                </a:solidFill>
                <a:latin typeface="HGPSoeiKakupoptai"/>
                <a:cs typeface="HGPSoeiKakupoptai"/>
              </a:rPr>
              <a:t>02</a:t>
            </a:r>
            <a:endParaRPr sz="1950" kern="0">
              <a:solidFill>
                <a:sysClr val="windowText" lastClr="000000"/>
              </a:solidFill>
              <a:latin typeface="HGPSoeiKakupoptai"/>
              <a:cs typeface="HGPSoeiKakupoptai"/>
            </a:endParaRPr>
          </a:p>
          <a:p>
            <a:pPr marL="19050" defTabSz="1371600">
              <a:spcBef>
                <a:spcPts val="2160"/>
              </a:spcBef>
            </a:pPr>
            <a:r>
              <a:rPr sz="2400" kern="0" spc="-90">
                <a:solidFill>
                  <a:srgbClr val="374553"/>
                </a:solidFill>
                <a:latin typeface="Lucida Sans Unicode"/>
                <a:cs typeface="Lucida Sans Unicode"/>
              </a:rPr>
              <a:t>Intelligent</a:t>
            </a:r>
            <a:r>
              <a:rPr sz="2400" kern="0" spc="-98">
                <a:solidFill>
                  <a:srgbClr val="374553"/>
                </a:solidFill>
                <a:latin typeface="Lucida Sans Unicode"/>
                <a:cs typeface="Lucida Sans Unicode"/>
              </a:rPr>
              <a:t> </a:t>
            </a:r>
            <a:r>
              <a:rPr sz="2400" kern="0" spc="-60">
                <a:solidFill>
                  <a:srgbClr val="374553"/>
                </a:solidFill>
                <a:latin typeface="Lucida Sans Unicode"/>
                <a:cs typeface="Lucida Sans Unicode"/>
              </a:rPr>
              <a:t>Data</a:t>
            </a:r>
            <a:r>
              <a:rPr sz="2400" kern="0" spc="-98">
                <a:solidFill>
                  <a:srgbClr val="374553"/>
                </a:solidFill>
                <a:latin typeface="Lucida Sans Unicode"/>
                <a:cs typeface="Lucida Sans Unicode"/>
              </a:rPr>
              <a:t> </a:t>
            </a:r>
            <a:r>
              <a:rPr sz="2400" kern="0" spc="-15">
                <a:solidFill>
                  <a:srgbClr val="374553"/>
                </a:solidFill>
                <a:latin typeface="Lucida Sans Unicode"/>
                <a:cs typeface="Lucida Sans Unicode"/>
              </a:rPr>
              <a:t>Processing</a:t>
            </a:r>
            <a:endParaRPr sz="2400" kern="0">
              <a:solidFill>
                <a:sysClr val="windowText" lastClr="000000"/>
              </a:solidFill>
              <a:latin typeface="Lucida Sans Unicode"/>
              <a:cs typeface="Lucida Sans Unicode"/>
            </a:endParaRPr>
          </a:p>
          <a:p>
            <a:pPr marL="19050" defTabSz="1371600">
              <a:spcBef>
                <a:spcPts val="3645"/>
              </a:spcBef>
            </a:pPr>
            <a:r>
              <a:rPr sz="1950" kern="0" spc="-38">
                <a:solidFill>
                  <a:srgbClr val="374553"/>
                </a:solidFill>
                <a:latin typeface="HGPSoeiKakupoptai"/>
                <a:cs typeface="HGPSoeiKakupoptai"/>
              </a:rPr>
              <a:t>03</a:t>
            </a:r>
            <a:endParaRPr sz="1950" kern="0">
              <a:solidFill>
                <a:sysClr val="windowText" lastClr="000000"/>
              </a:solidFill>
              <a:latin typeface="HGPSoeiKakupoptai"/>
              <a:cs typeface="HGPSoeiKakupoptai"/>
            </a:endParaRPr>
          </a:p>
          <a:p>
            <a:pPr marL="19050" defTabSz="1371600">
              <a:spcBef>
                <a:spcPts val="2160"/>
              </a:spcBef>
            </a:pPr>
            <a:r>
              <a:rPr sz="2400" kern="0" spc="-45">
                <a:solidFill>
                  <a:srgbClr val="374553"/>
                </a:solidFill>
                <a:latin typeface="Lucida Sans Unicode"/>
                <a:cs typeface="Lucida Sans Unicode"/>
              </a:rPr>
              <a:t>Matching</a:t>
            </a:r>
            <a:r>
              <a:rPr sz="2400" kern="0" spc="-60">
                <a:solidFill>
                  <a:srgbClr val="374553"/>
                </a:solidFill>
                <a:latin typeface="Lucida Sans Unicode"/>
                <a:cs typeface="Lucida Sans Unicode"/>
              </a:rPr>
              <a:t> </a:t>
            </a:r>
            <a:r>
              <a:rPr sz="2400" kern="0" spc="-38">
                <a:solidFill>
                  <a:srgbClr val="374553"/>
                </a:solidFill>
                <a:latin typeface="Lucida Sans Unicode"/>
                <a:cs typeface="Lucida Sans Unicode"/>
              </a:rPr>
              <a:t>with</a:t>
            </a:r>
            <a:r>
              <a:rPr sz="2400" kern="0" spc="-53">
                <a:solidFill>
                  <a:srgbClr val="374553"/>
                </a:solidFill>
                <a:latin typeface="Lucida Sans Unicode"/>
                <a:cs typeface="Lucida Sans Unicode"/>
              </a:rPr>
              <a:t> </a:t>
            </a:r>
            <a:r>
              <a:rPr sz="2400" kern="0" spc="-68">
                <a:solidFill>
                  <a:srgbClr val="374553"/>
                </a:solidFill>
                <a:latin typeface="Lucida Sans Unicode"/>
                <a:cs typeface="Lucida Sans Unicode"/>
              </a:rPr>
              <a:t>Underwriting</a:t>
            </a:r>
            <a:r>
              <a:rPr sz="2400" kern="0" spc="-53">
                <a:solidFill>
                  <a:srgbClr val="374553"/>
                </a:solidFill>
                <a:latin typeface="Lucida Sans Unicode"/>
                <a:cs typeface="Lucida Sans Unicode"/>
              </a:rPr>
              <a:t> </a:t>
            </a:r>
            <a:r>
              <a:rPr sz="2400" kern="0" spc="-113">
                <a:solidFill>
                  <a:srgbClr val="374553"/>
                </a:solidFill>
                <a:latin typeface="Lucida Sans Unicode"/>
                <a:cs typeface="Lucida Sans Unicode"/>
              </a:rPr>
              <a:t>Conditions,</a:t>
            </a:r>
            <a:r>
              <a:rPr sz="2400" kern="0" spc="-53">
                <a:solidFill>
                  <a:srgbClr val="374553"/>
                </a:solidFill>
                <a:latin typeface="Lucida Sans Unicode"/>
                <a:cs typeface="Lucida Sans Unicode"/>
              </a:rPr>
              <a:t> </a:t>
            </a:r>
            <a:r>
              <a:rPr sz="2400" kern="0" spc="-45">
                <a:solidFill>
                  <a:srgbClr val="374553"/>
                </a:solidFill>
                <a:latin typeface="Lucida Sans Unicode"/>
                <a:cs typeface="Lucida Sans Unicode"/>
              </a:rPr>
              <a:t>Exclusions</a:t>
            </a:r>
            <a:endParaRPr sz="2400" kern="0">
              <a:solidFill>
                <a:sysClr val="windowText" lastClr="000000"/>
              </a:solidFill>
              <a:latin typeface="Lucida Sans Unicode"/>
              <a:cs typeface="Lucida Sans Unicode"/>
            </a:endParaRPr>
          </a:p>
          <a:p>
            <a:pPr marL="19050" defTabSz="1371600">
              <a:spcBef>
                <a:spcPts val="3645"/>
              </a:spcBef>
            </a:pPr>
            <a:r>
              <a:rPr sz="1950" kern="0" spc="-38">
                <a:solidFill>
                  <a:srgbClr val="374553"/>
                </a:solidFill>
                <a:latin typeface="HGPSoeiKakupoptai"/>
                <a:cs typeface="HGPSoeiKakupoptai"/>
              </a:rPr>
              <a:t>04</a:t>
            </a:r>
            <a:endParaRPr sz="1950" kern="0">
              <a:solidFill>
                <a:sysClr val="windowText" lastClr="000000"/>
              </a:solidFill>
              <a:latin typeface="HGPSoeiKakupoptai"/>
              <a:cs typeface="HGPSoeiKakupoptai"/>
            </a:endParaRPr>
          </a:p>
          <a:p>
            <a:pPr marL="19050" defTabSz="1371600">
              <a:spcBef>
                <a:spcPts val="2160"/>
              </a:spcBef>
            </a:pPr>
            <a:r>
              <a:rPr sz="2400" kern="0" spc="-113">
                <a:solidFill>
                  <a:srgbClr val="374553"/>
                </a:solidFill>
                <a:latin typeface="Lucida Sans Unicode"/>
                <a:cs typeface="Lucida Sans Unicode"/>
              </a:rPr>
              <a:t>Adjudication,</a:t>
            </a:r>
            <a:r>
              <a:rPr sz="2400" kern="0" spc="-23">
                <a:solidFill>
                  <a:srgbClr val="374553"/>
                </a:solidFill>
                <a:latin typeface="Lucida Sans Unicode"/>
                <a:cs typeface="Lucida Sans Unicode"/>
              </a:rPr>
              <a:t> </a:t>
            </a:r>
            <a:r>
              <a:rPr sz="2400" kern="0" spc="-83">
                <a:solidFill>
                  <a:srgbClr val="374553"/>
                </a:solidFill>
                <a:latin typeface="Lucida Sans Unicode"/>
                <a:cs typeface="Lucida Sans Unicode"/>
              </a:rPr>
              <a:t>Decisioning</a:t>
            </a:r>
            <a:r>
              <a:rPr sz="2400" kern="0" spc="-15">
                <a:solidFill>
                  <a:srgbClr val="374553"/>
                </a:solidFill>
                <a:latin typeface="Lucida Sans Unicode"/>
                <a:cs typeface="Lucida Sans Unicode"/>
              </a:rPr>
              <a:t> </a:t>
            </a:r>
            <a:r>
              <a:rPr sz="2400" kern="0">
                <a:solidFill>
                  <a:srgbClr val="374553"/>
                </a:solidFill>
                <a:latin typeface="Lucida Sans Unicode"/>
                <a:cs typeface="Lucida Sans Unicode"/>
              </a:rPr>
              <a:t>&amp;</a:t>
            </a:r>
            <a:r>
              <a:rPr sz="2400" kern="0" spc="-15">
                <a:solidFill>
                  <a:srgbClr val="374553"/>
                </a:solidFill>
                <a:latin typeface="Lucida Sans Unicode"/>
                <a:cs typeface="Lucida Sans Unicode"/>
              </a:rPr>
              <a:t> Explainability</a:t>
            </a:r>
            <a:endParaRPr sz="2400" kern="0">
              <a:solidFill>
                <a:sysClr val="windowText" lastClr="000000"/>
              </a:solidFill>
              <a:latin typeface="Lucida Sans Unicode"/>
              <a:cs typeface="Lucida Sans Unicode"/>
            </a:endParaRPr>
          </a:p>
          <a:p>
            <a:pPr marL="19050" defTabSz="1371600">
              <a:spcBef>
                <a:spcPts val="3533"/>
              </a:spcBef>
            </a:pPr>
            <a:r>
              <a:rPr sz="1950" kern="0" spc="-38">
                <a:solidFill>
                  <a:srgbClr val="374553"/>
                </a:solidFill>
                <a:latin typeface="HGPSoeiKakupoptai"/>
                <a:cs typeface="HGPSoeiKakupoptai"/>
              </a:rPr>
              <a:t>05</a:t>
            </a:r>
            <a:endParaRPr sz="1950" kern="0">
              <a:solidFill>
                <a:sysClr val="windowText" lastClr="000000"/>
              </a:solidFill>
              <a:latin typeface="HGPSoeiKakupoptai"/>
              <a:cs typeface="HGPSoeiKakupoptai"/>
            </a:endParaRPr>
          </a:p>
          <a:p>
            <a:pPr marL="19050" defTabSz="1371600">
              <a:spcBef>
                <a:spcPts val="2273"/>
              </a:spcBef>
            </a:pPr>
            <a:r>
              <a:rPr sz="2400" kern="0" spc="-83">
                <a:solidFill>
                  <a:srgbClr val="374553"/>
                </a:solidFill>
                <a:latin typeface="Lucida Sans Unicode"/>
                <a:cs typeface="Lucida Sans Unicode"/>
              </a:rPr>
              <a:t>Fraud</a:t>
            </a:r>
            <a:r>
              <a:rPr sz="2400" kern="0" spc="-60">
                <a:solidFill>
                  <a:srgbClr val="374553"/>
                </a:solidFill>
                <a:latin typeface="Lucida Sans Unicode"/>
                <a:cs typeface="Lucida Sans Unicode"/>
              </a:rPr>
              <a:t> </a:t>
            </a:r>
            <a:r>
              <a:rPr sz="2400" kern="0" spc="-15">
                <a:solidFill>
                  <a:srgbClr val="374553"/>
                </a:solidFill>
                <a:latin typeface="Lucida Sans Unicode"/>
                <a:cs typeface="Lucida Sans Unicode"/>
              </a:rPr>
              <a:t>Detection</a:t>
            </a:r>
            <a:endParaRPr sz="2400" kern="0">
              <a:solidFill>
                <a:sysClr val="windowText" lastClr="000000"/>
              </a:solidFill>
              <a:latin typeface="Lucida Sans Unicode"/>
              <a:cs typeface="Lucida Sans Unicod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59891" y="987482"/>
            <a:ext cx="24512216" cy="1119248"/>
          </a:xfrm>
          <a:prstGeom prst="rect">
            <a:avLst/>
          </a:prstGeom>
        </p:spPr>
        <p:txBody>
          <a:bodyPr vert="horz" wrap="square" lIns="0" tIns="365474" rIns="0" bIns="0" rtlCol="0">
            <a:spAutoFit/>
          </a:bodyPr>
          <a:lstStyle/>
          <a:p>
            <a:pPr marL="19050">
              <a:spcBef>
                <a:spcPts val="158"/>
              </a:spcBef>
            </a:pPr>
            <a:r>
              <a:rPr spc="90"/>
              <a:t>1</a:t>
            </a:r>
            <a:r>
              <a:rPr spc="-240"/>
              <a:t> </a:t>
            </a:r>
            <a:r>
              <a:rPr spc="-698"/>
              <a:t>|</a:t>
            </a:r>
            <a:r>
              <a:rPr spc="-45"/>
              <a:t> </a:t>
            </a:r>
            <a:r>
              <a:rPr spc="-15"/>
              <a:t>AI</a:t>
            </a:r>
            <a:r>
              <a:rPr spc="-127"/>
              <a:t> </a:t>
            </a:r>
            <a:r>
              <a:rPr spc="-210"/>
              <a:t>Professionalism</a:t>
            </a:r>
            <a:r>
              <a:rPr spc="-120"/>
              <a:t> </a:t>
            </a:r>
            <a:r>
              <a:rPr spc="-150"/>
              <a:t>is</a:t>
            </a:r>
            <a:r>
              <a:rPr spc="-127"/>
              <a:t> </a:t>
            </a:r>
            <a:r>
              <a:rPr spc="-293"/>
              <a:t>just</a:t>
            </a:r>
            <a:r>
              <a:rPr spc="-90"/>
              <a:t> </a:t>
            </a:r>
            <a:r>
              <a:rPr spc="-217"/>
              <a:t>Control</a:t>
            </a:r>
            <a:r>
              <a:rPr spc="-135"/>
              <a:t> </a:t>
            </a:r>
            <a:r>
              <a:rPr spc="-15"/>
              <a:t>Cycle</a:t>
            </a:r>
          </a:p>
        </p:txBody>
      </p:sp>
      <p:grpSp>
        <p:nvGrpSpPr>
          <p:cNvPr id="3" name="object 3"/>
          <p:cNvGrpSpPr/>
          <p:nvPr/>
        </p:nvGrpSpPr>
        <p:grpSpPr>
          <a:xfrm>
            <a:off x="985836" y="2471737"/>
            <a:ext cx="5314950" cy="900113"/>
            <a:chOff x="657224" y="1647824"/>
            <a:chExt cx="3543300" cy="600075"/>
          </a:xfrm>
        </p:grpSpPr>
        <p:sp>
          <p:nvSpPr>
            <p:cNvPr id="4" name="object 4"/>
            <p:cNvSpPr/>
            <p:nvPr/>
          </p:nvSpPr>
          <p:spPr>
            <a:xfrm>
              <a:off x="661987" y="1652587"/>
              <a:ext cx="3533775" cy="590550"/>
            </a:xfrm>
            <a:custGeom>
              <a:avLst/>
              <a:gdLst/>
              <a:ahLst/>
              <a:cxnLst/>
              <a:rect l="l" t="t" r="r" b="b"/>
              <a:pathLst>
                <a:path w="3533775" h="590550">
                  <a:moveTo>
                    <a:pt x="3484137" y="590549"/>
                  </a:moveTo>
                  <a:lnTo>
                    <a:pt x="49637" y="590549"/>
                  </a:lnTo>
                  <a:lnTo>
                    <a:pt x="46182" y="590209"/>
                  </a:lnTo>
                  <a:lnTo>
                    <a:pt x="10891" y="569839"/>
                  </a:lnTo>
                  <a:lnTo>
                    <a:pt x="0" y="540912"/>
                  </a:lnTo>
                  <a:lnTo>
                    <a:pt x="0" y="537424"/>
                  </a:lnTo>
                  <a:lnTo>
                    <a:pt x="0" y="49637"/>
                  </a:lnTo>
                  <a:lnTo>
                    <a:pt x="18026" y="13093"/>
                  </a:lnTo>
                  <a:lnTo>
                    <a:pt x="49637" y="0"/>
                  </a:lnTo>
                  <a:lnTo>
                    <a:pt x="3484137" y="0"/>
                  </a:lnTo>
                  <a:lnTo>
                    <a:pt x="3520680" y="18026"/>
                  </a:lnTo>
                  <a:lnTo>
                    <a:pt x="3533774" y="49637"/>
                  </a:lnTo>
                  <a:lnTo>
                    <a:pt x="3533774" y="540912"/>
                  </a:lnTo>
                  <a:lnTo>
                    <a:pt x="3515747" y="577456"/>
                  </a:lnTo>
                  <a:lnTo>
                    <a:pt x="3487591" y="590209"/>
                  </a:lnTo>
                  <a:lnTo>
                    <a:pt x="3484137" y="590549"/>
                  </a:lnTo>
                  <a:close/>
                </a:path>
              </a:pathLst>
            </a:custGeom>
            <a:solidFill>
              <a:srgbClr val="1D4D8B"/>
            </a:solidFill>
          </p:spPr>
          <p:txBody>
            <a:bodyPr wrap="square" lIns="0" tIns="0" rIns="0" bIns="0" rtlCol="0"/>
            <a:lstStyle/>
            <a:p>
              <a:pPr defTabSz="1371600"/>
              <a:endParaRPr sz="2700" kern="0">
                <a:solidFill>
                  <a:sysClr val="windowText" lastClr="000000"/>
                </a:solidFill>
              </a:endParaRPr>
            </a:p>
          </p:txBody>
        </p:sp>
        <p:sp>
          <p:nvSpPr>
            <p:cNvPr id="5" name="object 5"/>
            <p:cNvSpPr/>
            <p:nvPr/>
          </p:nvSpPr>
          <p:spPr>
            <a:xfrm>
              <a:off x="661987" y="1652587"/>
              <a:ext cx="3533775" cy="590550"/>
            </a:xfrm>
            <a:custGeom>
              <a:avLst/>
              <a:gdLst/>
              <a:ahLst/>
              <a:cxnLst/>
              <a:rect l="l" t="t" r="r" b="b"/>
              <a:pathLst>
                <a:path w="3533775" h="590550">
                  <a:moveTo>
                    <a:pt x="0" y="537424"/>
                  </a:moveTo>
                  <a:lnTo>
                    <a:pt x="0" y="53125"/>
                  </a:lnTo>
                  <a:lnTo>
                    <a:pt x="0" y="49637"/>
                  </a:lnTo>
                  <a:lnTo>
                    <a:pt x="340" y="46182"/>
                  </a:lnTo>
                  <a:lnTo>
                    <a:pt x="1020" y="42761"/>
                  </a:lnTo>
                  <a:lnTo>
                    <a:pt x="1701" y="39340"/>
                  </a:lnTo>
                  <a:lnTo>
                    <a:pt x="2708" y="36018"/>
                  </a:lnTo>
                  <a:lnTo>
                    <a:pt x="4043" y="32795"/>
                  </a:lnTo>
                  <a:lnTo>
                    <a:pt x="5378" y="29572"/>
                  </a:lnTo>
                  <a:lnTo>
                    <a:pt x="7015" y="26510"/>
                  </a:lnTo>
                  <a:lnTo>
                    <a:pt x="8953" y="23610"/>
                  </a:lnTo>
                  <a:lnTo>
                    <a:pt x="10891" y="20709"/>
                  </a:lnTo>
                  <a:lnTo>
                    <a:pt x="13093" y="18026"/>
                  </a:lnTo>
                  <a:lnTo>
                    <a:pt x="15560" y="15559"/>
                  </a:lnTo>
                  <a:lnTo>
                    <a:pt x="18026" y="13093"/>
                  </a:lnTo>
                  <a:lnTo>
                    <a:pt x="20710" y="10891"/>
                  </a:lnTo>
                  <a:lnTo>
                    <a:pt x="23610" y="8953"/>
                  </a:lnTo>
                  <a:lnTo>
                    <a:pt x="26511" y="7015"/>
                  </a:lnTo>
                  <a:lnTo>
                    <a:pt x="29572" y="5378"/>
                  </a:lnTo>
                  <a:lnTo>
                    <a:pt x="32795" y="4043"/>
                  </a:lnTo>
                  <a:lnTo>
                    <a:pt x="36018" y="2708"/>
                  </a:lnTo>
                  <a:lnTo>
                    <a:pt x="39340" y="1701"/>
                  </a:lnTo>
                  <a:lnTo>
                    <a:pt x="42761" y="1020"/>
                  </a:lnTo>
                  <a:lnTo>
                    <a:pt x="46182" y="340"/>
                  </a:lnTo>
                  <a:lnTo>
                    <a:pt x="49637" y="0"/>
                  </a:lnTo>
                  <a:lnTo>
                    <a:pt x="53125" y="0"/>
                  </a:lnTo>
                  <a:lnTo>
                    <a:pt x="3480648" y="0"/>
                  </a:lnTo>
                  <a:lnTo>
                    <a:pt x="3484137" y="0"/>
                  </a:lnTo>
                  <a:lnTo>
                    <a:pt x="3487591" y="340"/>
                  </a:lnTo>
                  <a:lnTo>
                    <a:pt x="3491012" y="1020"/>
                  </a:lnTo>
                  <a:lnTo>
                    <a:pt x="3494434" y="1701"/>
                  </a:lnTo>
                  <a:lnTo>
                    <a:pt x="3497756" y="2708"/>
                  </a:lnTo>
                  <a:lnTo>
                    <a:pt x="3500978" y="4043"/>
                  </a:lnTo>
                  <a:lnTo>
                    <a:pt x="3504201" y="5378"/>
                  </a:lnTo>
                  <a:lnTo>
                    <a:pt x="3518214" y="15559"/>
                  </a:lnTo>
                  <a:lnTo>
                    <a:pt x="3520680" y="18026"/>
                  </a:lnTo>
                  <a:lnTo>
                    <a:pt x="3522882" y="20709"/>
                  </a:lnTo>
                  <a:lnTo>
                    <a:pt x="3524820" y="23610"/>
                  </a:lnTo>
                  <a:lnTo>
                    <a:pt x="3526758" y="26510"/>
                  </a:lnTo>
                  <a:lnTo>
                    <a:pt x="3528395" y="29572"/>
                  </a:lnTo>
                  <a:lnTo>
                    <a:pt x="3529730" y="32795"/>
                  </a:lnTo>
                  <a:lnTo>
                    <a:pt x="3531065" y="36018"/>
                  </a:lnTo>
                  <a:lnTo>
                    <a:pt x="3533774" y="53125"/>
                  </a:lnTo>
                  <a:lnTo>
                    <a:pt x="3533774" y="537424"/>
                  </a:lnTo>
                  <a:lnTo>
                    <a:pt x="3524820" y="566939"/>
                  </a:lnTo>
                  <a:lnTo>
                    <a:pt x="3522882" y="569839"/>
                  </a:lnTo>
                  <a:lnTo>
                    <a:pt x="3520680" y="572523"/>
                  </a:lnTo>
                  <a:lnTo>
                    <a:pt x="3518214" y="574989"/>
                  </a:lnTo>
                  <a:lnTo>
                    <a:pt x="3515747" y="577456"/>
                  </a:lnTo>
                  <a:lnTo>
                    <a:pt x="3513064" y="579658"/>
                  </a:lnTo>
                  <a:lnTo>
                    <a:pt x="3510163" y="581596"/>
                  </a:lnTo>
                  <a:lnTo>
                    <a:pt x="3507262" y="583534"/>
                  </a:lnTo>
                  <a:lnTo>
                    <a:pt x="3504201" y="585170"/>
                  </a:lnTo>
                  <a:lnTo>
                    <a:pt x="3500978" y="586505"/>
                  </a:lnTo>
                  <a:lnTo>
                    <a:pt x="3497756" y="587840"/>
                  </a:lnTo>
                  <a:lnTo>
                    <a:pt x="3480648" y="590549"/>
                  </a:lnTo>
                  <a:lnTo>
                    <a:pt x="53125" y="590549"/>
                  </a:lnTo>
                  <a:lnTo>
                    <a:pt x="23610" y="581596"/>
                  </a:lnTo>
                  <a:lnTo>
                    <a:pt x="20710" y="579658"/>
                  </a:lnTo>
                  <a:lnTo>
                    <a:pt x="18026" y="577456"/>
                  </a:lnTo>
                  <a:lnTo>
                    <a:pt x="15560" y="574989"/>
                  </a:lnTo>
                  <a:lnTo>
                    <a:pt x="13093" y="572523"/>
                  </a:lnTo>
                  <a:lnTo>
                    <a:pt x="10891" y="569839"/>
                  </a:lnTo>
                  <a:lnTo>
                    <a:pt x="8953" y="566939"/>
                  </a:lnTo>
                  <a:lnTo>
                    <a:pt x="7015" y="564038"/>
                  </a:lnTo>
                  <a:lnTo>
                    <a:pt x="5378" y="560977"/>
                  </a:lnTo>
                  <a:lnTo>
                    <a:pt x="4043" y="557754"/>
                  </a:lnTo>
                  <a:lnTo>
                    <a:pt x="2708" y="554531"/>
                  </a:lnTo>
                  <a:lnTo>
                    <a:pt x="1701" y="551209"/>
                  </a:lnTo>
                  <a:lnTo>
                    <a:pt x="1020" y="547788"/>
                  </a:lnTo>
                  <a:lnTo>
                    <a:pt x="340" y="544367"/>
                  </a:lnTo>
                  <a:lnTo>
                    <a:pt x="0" y="540912"/>
                  </a:lnTo>
                  <a:lnTo>
                    <a:pt x="0" y="537424"/>
                  </a:lnTo>
                  <a:close/>
                </a:path>
              </a:pathLst>
            </a:custGeom>
            <a:ln w="9524">
              <a:solidFill>
                <a:srgbClr val="3766A5"/>
              </a:solidFill>
            </a:ln>
          </p:spPr>
          <p:txBody>
            <a:bodyPr wrap="square" lIns="0" tIns="0" rIns="0" bIns="0" rtlCol="0"/>
            <a:lstStyle/>
            <a:p>
              <a:pPr defTabSz="1371600"/>
              <a:endParaRPr sz="2700" kern="0">
                <a:solidFill>
                  <a:sysClr val="windowText" lastClr="000000"/>
                </a:solidFill>
              </a:endParaRPr>
            </a:p>
          </p:txBody>
        </p:sp>
      </p:grpSp>
      <p:sp>
        <p:nvSpPr>
          <p:cNvPr id="6" name="object 6"/>
          <p:cNvSpPr txBox="1"/>
          <p:nvPr/>
        </p:nvSpPr>
        <p:spPr>
          <a:xfrm>
            <a:off x="1235571" y="2733293"/>
            <a:ext cx="3204210" cy="319318"/>
          </a:xfrm>
          <a:prstGeom prst="rect">
            <a:avLst/>
          </a:prstGeom>
        </p:spPr>
        <p:txBody>
          <a:bodyPr vert="horz" wrap="square" lIns="0" tIns="19050" rIns="0" bIns="0" rtlCol="0">
            <a:spAutoFit/>
          </a:bodyPr>
          <a:lstStyle/>
          <a:p>
            <a:pPr marL="19050" defTabSz="1371600">
              <a:spcBef>
                <a:spcPts val="150"/>
              </a:spcBef>
            </a:pPr>
            <a:r>
              <a:rPr sz="1950" kern="0" spc="-15">
                <a:solidFill>
                  <a:srgbClr val="FFFFFF"/>
                </a:solidFill>
                <a:latin typeface="Trebuchet MS"/>
                <a:cs typeface="Trebuchet MS"/>
              </a:rPr>
              <a:t>What</a:t>
            </a:r>
            <a:r>
              <a:rPr sz="1950" kern="0" spc="-60">
                <a:solidFill>
                  <a:srgbClr val="FFFFFF"/>
                </a:solidFill>
                <a:latin typeface="Trebuchet MS"/>
                <a:cs typeface="Trebuchet MS"/>
              </a:rPr>
              <a:t> </a:t>
            </a:r>
            <a:r>
              <a:rPr sz="1950" kern="0">
                <a:solidFill>
                  <a:srgbClr val="FFFFFF"/>
                </a:solidFill>
                <a:latin typeface="Trebuchet MS"/>
                <a:cs typeface="Trebuchet MS"/>
              </a:rPr>
              <a:t>breaks</a:t>
            </a:r>
            <a:r>
              <a:rPr sz="1950" kern="0" spc="-53">
                <a:solidFill>
                  <a:srgbClr val="FFFFFF"/>
                </a:solidFill>
                <a:latin typeface="Trebuchet MS"/>
                <a:cs typeface="Trebuchet MS"/>
              </a:rPr>
              <a:t> </a:t>
            </a:r>
            <a:r>
              <a:rPr sz="1950" kern="0" spc="-75">
                <a:solidFill>
                  <a:srgbClr val="FFFFFF"/>
                </a:solidFill>
                <a:latin typeface="Trebuchet MS"/>
                <a:cs typeface="Trebuchet MS"/>
              </a:rPr>
              <a:t>if</a:t>
            </a:r>
            <a:r>
              <a:rPr sz="1950" kern="0" spc="-60">
                <a:solidFill>
                  <a:srgbClr val="FFFFFF"/>
                </a:solidFill>
                <a:latin typeface="Trebuchet MS"/>
                <a:cs typeface="Trebuchet MS"/>
              </a:rPr>
              <a:t> </a:t>
            </a:r>
            <a:r>
              <a:rPr sz="1950" kern="0">
                <a:solidFill>
                  <a:srgbClr val="FFFFFF"/>
                </a:solidFill>
                <a:latin typeface="Trebuchet MS"/>
                <a:cs typeface="Trebuchet MS"/>
              </a:rPr>
              <a:t>this</a:t>
            </a:r>
            <a:r>
              <a:rPr sz="1950" kern="0" spc="-53">
                <a:solidFill>
                  <a:srgbClr val="FFFFFF"/>
                </a:solidFill>
                <a:latin typeface="Trebuchet MS"/>
                <a:cs typeface="Trebuchet MS"/>
              </a:rPr>
              <a:t> </a:t>
            </a:r>
            <a:r>
              <a:rPr sz="1950" kern="0">
                <a:solidFill>
                  <a:srgbClr val="FFFFFF"/>
                </a:solidFill>
                <a:latin typeface="Trebuchet MS"/>
                <a:cs typeface="Trebuchet MS"/>
              </a:rPr>
              <a:t>is</a:t>
            </a:r>
            <a:r>
              <a:rPr sz="1950" kern="0" spc="-60">
                <a:solidFill>
                  <a:srgbClr val="FFFFFF"/>
                </a:solidFill>
                <a:latin typeface="Trebuchet MS"/>
                <a:cs typeface="Trebuchet MS"/>
              </a:rPr>
              <a:t> </a:t>
            </a:r>
            <a:r>
              <a:rPr sz="1950" kern="0" spc="-15">
                <a:solidFill>
                  <a:srgbClr val="FFFFFF"/>
                </a:solidFill>
                <a:latin typeface="Trebuchet MS"/>
                <a:cs typeface="Trebuchet MS"/>
              </a:rPr>
              <a:t>wrong?</a:t>
            </a:r>
            <a:endParaRPr sz="1950" kern="0">
              <a:solidFill>
                <a:sysClr val="windowText" lastClr="000000"/>
              </a:solidFill>
              <a:latin typeface="Trebuchet MS"/>
              <a:cs typeface="Trebuchet MS"/>
            </a:endParaRPr>
          </a:p>
        </p:txBody>
      </p:sp>
      <p:grpSp>
        <p:nvGrpSpPr>
          <p:cNvPr id="7" name="object 7"/>
          <p:cNvGrpSpPr/>
          <p:nvPr/>
        </p:nvGrpSpPr>
        <p:grpSpPr>
          <a:xfrm>
            <a:off x="985836" y="3614737"/>
            <a:ext cx="5314950" cy="900113"/>
            <a:chOff x="657224" y="2409824"/>
            <a:chExt cx="3543300" cy="600075"/>
          </a:xfrm>
        </p:grpSpPr>
        <p:sp>
          <p:nvSpPr>
            <p:cNvPr id="8" name="object 8"/>
            <p:cNvSpPr/>
            <p:nvPr/>
          </p:nvSpPr>
          <p:spPr>
            <a:xfrm>
              <a:off x="661987" y="2414587"/>
              <a:ext cx="3533775" cy="590550"/>
            </a:xfrm>
            <a:custGeom>
              <a:avLst/>
              <a:gdLst/>
              <a:ahLst/>
              <a:cxnLst/>
              <a:rect l="l" t="t" r="r" b="b"/>
              <a:pathLst>
                <a:path w="3533775" h="590550">
                  <a:moveTo>
                    <a:pt x="3484137" y="590549"/>
                  </a:moveTo>
                  <a:lnTo>
                    <a:pt x="49637" y="590549"/>
                  </a:lnTo>
                  <a:lnTo>
                    <a:pt x="46182" y="590209"/>
                  </a:lnTo>
                  <a:lnTo>
                    <a:pt x="10891" y="569839"/>
                  </a:lnTo>
                  <a:lnTo>
                    <a:pt x="0" y="540912"/>
                  </a:lnTo>
                  <a:lnTo>
                    <a:pt x="0" y="537424"/>
                  </a:lnTo>
                  <a:lnTo>
                    <a:pt x="0" y="49637"/>
                  </a:lnTo>
                  <a:lnTo>
                    <a:pt x="18026" y="13093"/>
                  </a:lnTo>
                  <a:lnTo>
                    <a:pt x="49637" y="0"/>
                  </a:lnTo>
                  <a:lnTo>
                    <a:pt x="3484137" y="0"/>
                  </a:lnTo>
                  <a:lnTo>
                    <a:pt x="3520680" y="18026"/>
                  </a:lnTo>
                  <a:lnTo>
                    <a:pt x="3533774" y="49637"/>
                  </a:lnTo>
                  <a:lnTo>
                    <a:pt x="3533774" y="540912"/>
                  </a:lnTo>
                  <a:lnTo>
                    <a:pt x="3515747" y="577456"/>
                  </a:lnTo>
                  <a:lnTo>
                    <a:pt x="3487591" y="590209"/>
                  </a:lnTo>
                  <a:lnTo>
                    <a:pt x="3484137" y="590549"/>
                  </a:lnTo>
                  <a:close/>
                </a:path>
              </a:pathLst>
            </a:custGeom>
            <a:solidFill>
              <a:srgbClr val="2562AB"/>
            </a:solidFill>
          </p:spPr>
          <p:txBody>
            <a:bodyPr wrap="square" lIns="0" tIns="0" rIns="0" bIns="0" rtlCol="0"/>
            <a:lstStyle/>
            <a:p>
              <a:pPr defTabSz="1371600"/>
              <a:endParaRPr sz="2700" kern="0">
                <a:solidFill>
                  <a:sysClr val="windowText" lastClr="000000"/>
                </a:solidFill>
              </a:endParaRPr>
            </a:p>
          </p:txBody>
        </p:sp>
        <p:sp>
          <p:nvSpPr>
            <p:cNvPr id="9" name="object 9"/>
            <p:cNvSpPr/>
            <p:nvPr/>
          </p:nvSpPr>
          <p:spPr>
            <a:xfrm>
              <a:off x="661987" y="2414587"/>
              <a:ext cx="3533775" cy="590550"/>
            </a:xfrm>
            <a:custGeom>
              <a:avLst/>
              <a:gdLst/>
              <a:ahLst/>
              <a:cxnLst/>
              <a:rect l="l" t="t" r="r" b="b"/>
              <a:pathLst>
                <a:path w="3533775" h="590550">
                  <a:moveTo>
                    <a:pt x="0" y="537424"/>
                  </a:moveTo>
                  <a:lnTo>
                    <a:pt x="0" y="53125"/>
                  </a:lnTo>
                  <a:lnTo>
                    <a:pt x="0" y="49637"/>
                  </a:lnTo>
                  <a:lnTo>
                    <a:pt x="340" y="46182"/>
                  </a:lnTo>
                  <a:lnTo>
                    <a:pt x="8953" y="23610"/>
                  </a:lnTo>
                  <a:lnTo>
                    <a:pt x="10891" y="20710"/>
                  </a:lnTo>
                  <a:lnTo>
                    <a:pt x="13093" y="18026"/>
                  </a:lnTo>
                  <a:lnTo>
                    <a:pt x="15560" y="15560"/>
                  </a:lnTo>
                  <a:lnTo>
                    <a:pt x="18026" y="13093"/>
                  </a:lnTo>
                  <a:lnTo>
                    <a:pt x="20710" y="10891"/>
                  </a:lnTo>
                  <a:lnTo>
                    <a:pt x="23610" y="8953"/>
                  </a:lnTo>
                  <a:lnTo>
                    <a:pt x="26511" y="7015"/>
                  </a:lnTo>
                  <a:lnTo>
                    <a:pt x="29572" y="5378"/>
                  </a:lnTo>
                  <a:lnTo>
                    <a:pt x="32795" y="4043"/>
                  </a:lnTo>
                  <a:lnTo>
                    <a:pt x="36018" y="2708"/>
                  </a:lnTo>
                  <a:lnTo>
                    <a:pt x="39340" y="1701"/>
                  </a:lnTo>
                  <a:lnTo>
                    <a:pt x="42761" y="1020"/>
                  </a:lnTo>
                  <a:lnTo>
                    <a:pt x="46182" y="340"/>
                  </a:lnTo>
                  <a:lnTo>
                    <a:pt x="49637" y="0"/>
                  </a:lnTo>
                  <a:lnTo>
                    <a:pt x="53125" y="0"/>
                  </a:lnTo>
                  <a:lnTo>
                    <a:pt x="3480648" y="0"/>
                  </a:lnTo>
                  <a:lnTo>
                    <a:pt x="3484137" y="0"/>
                  </a:lnTo>
                  <a:lnTo>
                    <a:pt x="3487591" y="340"/>
                  </a:lnTo>
                  <a:lnTo>
                    <a:pt x="3491012" y="1020"/>
                  </a:lnTo>
                  <a:lnTo>
                    <a:pt x="3494434" y="1701"/>
                  </a:lnTo>
                  <a:lnTo>
                    <a:pt x="3497756" y="2709"/>
                  </a:lnTo>
                  <a:lnTo>
                    <a:pt x="3500978" y="4043"/>
                  </a:lnTo>
                  <a:lnTo>
                    <a:pt x="3504201" y="5378"/>
                  </a:lnTo>
                  <a:lnTo>
                    <a:pt x="3518214" y="15560"/>
                  </a:lnTo>
                  <a:lnTo>
                    <a:pt x="3520680" y="18026"/>
                  </a:lnTo>
                  <a:lnTo>
                    <a:pt x="3522882" y="20710"/>
                  </a:lnTo>
                  <a:lnTo>
                    <a:pt x="3524820" y="23610"/>
                  </a:lnTo>
                  <a:lnTo>
                    <a:pt x="3526758" y="26510"/>
                  </a:lnTo>
                  <a:lnTo>
                    <a:pt x="3533774" y="53125"/>
                  </a:lnTo>
                  <a:lnTo>
                    <a:pt x="3533774" y="537424"/>
                  </a:lnTo>
                  <a:lnTo>
                    <a:pt x="3529730" y="557753"/>
                  </a:lnTo>
                  <a:lnTo>
                    <a:pt x="3528395" y="560976"/>
                  </a:lnTo>
                  <a:lnTo>
                    <a:pt x="3526758" y="564038"/>
                  </a:lnTo>
                  <a:lnTo>
                    <a:pt x="3524820" y="566938"/>
                  </a:lnTo>
                  <a:lnTo>
                    <a:pt x="3522882" y="569839"/>
                  </a:lnTo>
                  <a:lnTo>
                    <a:pt x="3500978" y="586505"/>
                  </a:lnTo>
                  <a:lnTo>
                    <a:pt x="3497756" y="587840"/>
                  </a:lnTo>
                  <a:lnTo>
                    <a:pt x="3494434" y="588848"/>
                  </a:lnTo>
                  <a:lnTo>
                    <a:pt x="3491012" y="589529"/>
                  </a:lnTo>
                  <a:lnTo>
                    <a:pt x="3487591" y="590209"/>
                  </a:lnTo>
                  <a:lnTo>
                    <a:pt x="3484137" y="590549"/>
                  </a:lnTo>
                  <a:lnTo>
                    <a:pt x="3480648" y="590549"/>
                  </a:lnTo>
                  <a:lnTo>
                    <a:pt x="53125" y="590549"/>
                  </a:lnTo>
                  <a:lnTo>
                    <a:pt x="49637" y="590549"/>
                  </a:lnTo>
                  <a:lnTo>
                    <a:pt x="46182" y="590209"/>
                  </a:lnTo>
                  <a:lnTo>
                    <a:pt x="23610" y="581596"/>
                  </a:lnTo>
                  <a:lnTo>
                    <a:pt x="20710" y="579658"/>
                  </a:lnTo>
                  <a:lnTo>
                    <a:pt x="4043" y="557753"/>
                  </a:lnTo>
                  <a:lnTo>
                    <a:pt x="2708" y="554531"/>
                  </a:lnTo>
                  <a:lnTo>
                    <a:pt x="1701" y="551209"/>
                  </a:lnTo>
                  <a:lnTo>
                    <a:pt x="1020" y="547788"/>
                  </a:lnTo>
                  <a:lnTo>
                    <a:pt x="340" y="544367"/>
                  </a:lnTo>
                  <a:lnTo>
                    <a:pt x="0" y="540912"/>
                  </a:lnTo>
                  <a:lnTo>
                    <a:pt x="0" y="537424"/>
                  </a:lnTo>
                  <a:close/>
                </a:path>
              </a:pathLst>
            </a:custGeom>
            <a:ln w="9524">
              <a:solidFill>
                <a:srgbClr val="3D7CC3"/>
              </a:solidFill>
            </a:ln>
          </p:spPr>
          <p:txBody>
            <a:bodyPr wrap="square" lIns="0" tIns="0" rIns="0" bIns="0" rtlCol="0"/>
            <a:lstStyle/>
            <a:p>
              <a:pPr defTabSz="1371600"/>
              <a:endParaRPr sz="2700" kern="0">
                <a:solidFill>
                  <a:sysClr val="windowText" lastClr="000000"/>
                </a:solidFill>
              </a:endParaRPr>
            </a:p>
          </p:txBody>
        </p:sp>
      </p:grpSp>
      <p:sp>
        <p:nvSpPr>
          <p:cNvPr id="10" name="object 10"/>
          <p:cNvSpPr txBox="1"/>
          <p:nvPr/>
        </p:nvSpPr>
        <p:spPr>
          <a:xfrm>
            <a:off x="1235571" y="3876293"/>
            <a:ext cx="3918585" cy="319318"/>
          </a:xfrm>
          <a:prstGeom prst="rect">
            <a:avLst/>
          </a:prstGeom>
        </p:spPr>
        <p:txBody>
          <a:bodyPr vert="horz" wrap="square" lIns="0" tIns="19050" rIns="0" bIns="0" rtlCol="0">
            <a:spAutoFit/>
          </a:bodyPr>
          <a:lstStyle/>
          <a:p>
            <a:pPr marL="19050" defTabSz="1371600">
              <a:spcBef>
                <a:spcPts val="150"/>
              </a:spcBef>
            </a:pPr>
            <a:r>
              <a:rPr sz="1950" kern="0">
                <a:solidFill>
                  <a:srgbClr val="FFFFFF"/>
                </a:solidFill>
                <a:latin typeface="Trebuchet MS"/>
                <a:cs typeface="Trebuchet MS"/>
              </a:rPr>
              <a:t>How</a:t>
            </a:r>
            <a:r>
              <a:rPr sz="1950" kern="0" spc="-60">
                <a:solidFill>
                  <a:srgbClr val="FFFFFF"/>
                </a:solidFill>
                <a:latin typeface="Trebuchet MS"/>
                <a:cs typeface="Trebuchet MS"/>
              </a:rPr>
              <a:t> </a:t>
            </a:r>
            <a:r>
              <a:rPr sz="1950" kern="0">
                <a:solidFill>
                  <a:srgbClr val="FFFFFF"/>
                </a:solidFill>
                <a:latin typeface="Trebuchet MS"/>
                <a:cs typeface="Trebuchet MS"/>
              </a:rPr>
              <a:t>would</a:t>
            </a:r>
            <a:r>
              <a:rPr sz="1950" kern="0" spc="-53">
                <a:solidFill>
                  <a:srgbClr val="FFFFFF"/>
                </a:solidFill>
                <a:latin typeface="Trebuchet MS"/>
                <a:cs typeface="Trebuchet MS"/>
              </a:rPr>
              <a:t> </a:t>
            </a:r>
            <a:r>
              <a:rPr sz="1950" kern="0">
                <a:solidFill>
                  <a:srgbClr val="FFFFFF"/>
                </a:solidFill>
                <a:latin typeface="Trebuchet MS"/>
                <a:cs typeface="Trebuchet MS"/>
              </a:rPr>
              <a:t>I</a:t>
            </a:r>
            <a:r>
              <a:rPr sz="1950" kern="0" spc="-60">
                <a:solidFill>
                  <a:srgbClr val="FFFFFF"/>
                </a:solidFill>
                <a:latin typeface="Trebuchet MS"/>
                <a:cs typeface="Trebuchet MS"/>
              </a:rPr>
              <a:t> </a:t>
            </a:r>
            <a:r>
              <a:rPr sz="1950" kern="0">
                <a:solidFill>
                  <a:srgbClr val="FFFFFF"/>
                </a:solidFill>
                <a:latin typeface="Trebuchet MS"/>
                <a:cs typeface="Trebuchet MS"/>
              </a:rPr>
              <a:t>know</a:t>
            </a:r>
            <a:r>
              <a:rPr sz="1950" kern="0" spc="-60">
                <a:solidFill>
                  <a:srgbClr val="FFFFFF"/>
                </a:solidFill>
                <a:latin typeface="Trebuchet MS"/>
                <a:cs typeface="Trebuchet MS"/>
              </a:rPr>
              <a:t> </a:t>
            </a:r>
            <a:r>
              <a:rPr sz="1950" kern="0" spc="-75">
                <a:solidFill>
                  <a:srgbClr val="FFFFFF"/>
                </a:solidFill>
                <a:latin typeface="Trebuchet MS"/>
                <a:cs typeface="Trebuchet MS"/>
              </a:rPr>
              <a:t>if</a:t>
            </a:r>
            <a:r>
              <a:rPr sz="1950" kern="0" spc="-53">
                <a:solidFill>
                  <a:srgbClr val="FFFFFF"/>
                </a:solidFill>
                <a:latin typeface="Trebuchet MS"/>
                <a:cs typeface="Trebuchet MS"/>
              </a:rPr>
              <a:t> </a:t>
            </a:r>
            <a:r>
              <a:rPr sz="1950" kern="0" spc="-120">
                <a:solidFill>
                  <a:srgbClr val="FFFFFF"/>
                </a:solidFill>
                <a:latin typeface="Trebuchet MS"/>
                <a:cs typeface="Trebuchet MS"/>
              </a:rPr>
              <a:t>it</a:t>
            </a:r>
            <a:r>
              <a:rPr sz="1950" kern="0" spc="-60">
                <a:solidFill>
                  <a:srgbClr val="FFFFFF"/>
                </a:solidFill>
                <a:latin typeface="Trebuchet MS"/>
                <a:cs typeface="Trebuchet MS"/>
              </a:rPr>
              <a:t> were</a:t>
            </a:r>
            <a:r>
              <a:rPr sz="1950" kern="0" spc="-53">
                <a:solidFill>
                  <a:srgbClr val="FFFFFF"/>
                </a:solidFill>
                <a:latin typeface="Trebuchet MS"/>
                <a:cs typeface="Trebuchet MS"/>
              </a:rPr>
              <a:t> </a:t>
            </a:r>
            <a:r>
              <a:rPr sz="1950" kern="0" spc="-15">
                <a:solidFill>
                  <a:srgbClr val="FFFFFF"/>
                </a:solidFill>
                <a:latin typeface="Trebuchet MS"/>
                <a:cs typeface="Trebuchet MS"/>
              </a:rPr>
              <a:t>wrong?</a:t>
            </a:r>
            <a:endParaRPr sz="1950" kern="0">
              <a:solidFill>
                <a:sysClr val="windowText" lastClr="000000"/>
              </a:solidFill>
              <a:latin typeface="Trebuchet MS"/>
              <a:cs typeface="Trebuchet MS"/>
            </a:endParaRPr>
          </a:p>
        </p:txBody>
      </p:sp>
      <p:grpSp>
        <p:nvGrpSpPr>
          <p:cNvPr id="11" name="object 11"/>
          <p:cNvGrpSpPr/>
          <p:nvPr/>
        </p:nvGrpSpPr>
        <p:grpSpPr>
          <a:xfrm>
            <a:off x="985836" y="4757737"/>
            <a:ext cx="5314950" cy="900113"/>
            <a:chOff x="657224" y="3171824"/>
            <a:chExt cx="3543300" cy="600075"/>
          </a:xfrm>
        </p:grpSpPr>
        <p:sp>
          <p:nvSpPr>
            <p:cNvPr id="12" name="object 12"/>
            <p:cNvSpPr/>
            <p:nvPr/>
          </p:nvSpPr>
          <p:spPr>
            <a:xfrm>
              <a:off x="661987" y="3176587"/>
              <a:ext cx="3533775" cy="590550"/>
            </a:xfrm>
            <a:custGeom>
              <a:avLst/>
              <a:gdLst/>
              <a:ahLst/>
              <a:cxnLst/>
              <a:rect l="l" t="t" r="r" b="b"/>
              <a:pathLst>
                <a:path w="3533775" h="590550">
                  <a:moveTo>
                    <a:pt x="3484137" y="590549"/>
                  </a:moveTo>
                  <a:lnTo>
                    <a:pt x="49637" y="590549"/>
                  </a:lnTo>
                  <a:lnTo>
                    <a:pt x="46182" y="590209"/>
                  </a:lnTo>
                  <a:lnTo>
                    <a:pt x="10891" y="569839"/>
                  </a:lnTo>
                  <a:lnTo>
                    <a:pt x="0" y="540912"/>
                  </a:lnTo>
                  <a:lnTo>
                    <a:pt x="0" y="537424"/>
                  </a:lnTo>
                  <a:lnTo>
                    <a:pt x="0" y="49637"/>
                  </a:lnTo>
                  <a:lnTo>
                    <a:pt x="18026" y="13093"/>
                  </a:lnTo>
                  <a:lnTo>
                    <a:pt x="49637" y="0"/>
                  </a:lnTo>
                  <a:lnTo>
                    <a:pt x="3484137" y="0"/>
                  </a:lnTo>
                  <a:lnTo>
                    <a:pt x="3520680" y="18026"/>
                  </a:lnTo>
                  <a:lnTo>
                    <a:pt x="3533774" y="49637"/>
                  </a:lnTo>
                  <a:lnTo>
                    <a:pt x="3533774" y="540912"/>
                  </a:lnTo>
                  <a:lnTo>
                    <a:pt x="3515747" y="577456"/>
                  </a:lnTo>
                  <a:lnTo>
                    <a:pt x="3487591" y="590209"/>
                  </a:lnTo>
                  <a:lnTo>
                    <a:pt x="3484137" y="590549"/>
                  </a:lnTo>
                  <a:close/>
                </a:path>
              </a:pathLst>
            </a:custGeom>
            <a:solidFill>
              <a:srgbClr val="3B81C3"/>
            </a:solidFill>
          </p:spPr>
          <p:txBody>
            <a:bodyPr wrap="square" lIns="0" tIns="0" rIns="0" bIns="0" rtlCol="0"/>
            <a:lstStyle/>
            <a:p>
              <a:pPr defTabSz="1371600"/>
              <a:endParaRPr sz="2700" kern="0">
                <a:solidFill>
                  <a:sysClr val="windowText" lastClr="000000"/>
                </a:solidFill>
              </a:endParaRPr>
            </a:p>
          </p:txBody>
        </p:sp>
        <p:sp>
          <p:nvSpPr>
            <p:cNvPr id="13" name="object 13"/>
            <p:cNvSpPr/>
            <p:nvPr/>
          </p:nvSpPr>
          <p:spPr>
            <a:xfrm>
              <a:off x="661987" y="3176587"/>
              <a:ext cx="3533775" cy="590550"/>
            </a:xfrm>
            <a:custGeom>
              <a:avLst/>
              <a:gdLst/>
              <a:ahLst/>
              <a:cxnLst/>
              <a:rect l="l" t="t" r="r" b="b"/>
              <a:pathLst>
                <a:path w="3533775" h="590550">
                  <a:moveTo>
                    <a:pt x="0" y="537424"/>
                  </a:moveTo>
                  <a:lnTo>
                    <a:pt x="0" y="53125"/>
                  </a:lnTo>
                  <a:lnTo>
                    <a:pt x="0" y="49637"/>
                  </a:lnTo>
                  <a:lnTo>
                    <a:pt x="340" y="46182"/>
                  </a:lnTo>
                  <a:lnTo>
                    <a:pt x="15560" y="15560"/>
                  </a:lnTo>
                  <a:lnTo>
                    <a:pt x="18026" y="13093"/>
                  </a:lnTo>
                  <a:lnTo>
                    <a:pt x="20710" y="10890"/>
                  </a:lnTo>
                  <a:lnTo>
                    <a:pt x="23610" y="8952"/>
                  </a:lnTo>
                  <a:lnTo>
                    <a:pt x="26511" y="7014"/>
                  </a:lnTo>
                  <a:lnTo>
                    <a:pt x="49637" y="0"/>
                  </a:lnTo>
                  <a:lnTo>
                    <a:pt x="53125" y="0"/>
                  </a:lnTo>
                  <a:lnTo>
                    <a:pt x="3480648" y="0"/>
                  </a:lnTo>
                  <a:lnTo>
                    <a:pt x="3484137" y="0"/>
                  </a:lnTo>
                  <a:lnTo>
                    <a:pt x="3487591" y="340"/>
                  </a:lnTo>
                  <a:lnTo>
                    <a:pt x="3491012" y="1020"/>
                  </a:lnTo>
                  <a:lnTo>
                    <a:pt x="3494434" y="1701"/>
                  </a:lnTo>
                  <a:lnTo>
                    <a:pt x="3497756" y="2709"/>
                  </a:lnTo>
                  <a:lnTo>
                    <a:pt x="3500978" y="4043"/>
                  </a:lnTo>
                  <a:lnTo>
                    <a:pt x="3504201" y="5378"/>
                  </a:lnTo>
                  <a:lnTo>
                    <a:pt x="3518214" y="15560"/>
                  </a:lnTo>
                  <a:lnTo>
                    <a:pt x="3520680" y="18026"/>
                  </a:lnTo>
                  <a:lnTo>
                    <a:pt x="3533774" y="53125"/>
                  </a:lnTo>
                  <a:lnTo>
                    <a:pt x="3533774" y="537424"/>
                  </a:lnTo>
                  <a:lnTo>
                    <a:pt x="3529730" y="557753"/>
                  </a:lnTo>
                  <a:lnTo>
                    <a:pt x="3528395" y="560976"/>
                  </a:lnTo>
                  <a:lnTo>
                    <a:pt x="3526758" y="564038"/>
                  </a:lnTo>
                  <a:lnTo>
                    <a:pt x="3524820" y="566938"/>
                  </a:lnTo>
                  <a:lnTo>
                    <a:pt x="3522882" y="569839"/>
                  </a:lnTo>
                  <a:lnTo>
                    <a:pt x="3520680" y="572522"/>
                  </a:lnTo>
                  <a:lnTo>
                    <a:pt x="3518214" y="574989"/>
                  </a:lnTo>
                  <a:lnTo>
                    <a:pt x="3515747" y="577456"/>
                  </a:lnTo>
                  <a:lnTo>
                    <a:pt x="3500978" y="586505"/>
                  </a:lnTo>
                  <a:lnTo>
                    <a:pt x="3497756" y="587840"/>
                  </a:lnTo>
                  <a:lnTo>
                    <a:pt x="3494434" y="588848"/>
                  </a:lnTo>
                  <a:lnTo>
                    <a:pt x="3491012" y="589529"/>
                  </a:lnTo>
                  <a:lnTo>
                    <a:pt x="3487591" y="590209"/>
                  </a:lnTo>
                  <a:lnTo>
                    <a:pt x="3484137" y="590549"/>
                  </a:lnTo>
                  <a:lnTo>
                    <a:pt x="3480648" y="590549"/>
                  </a:lnTo>
                  <a:lnTo>
                    <a:pt x="53125" y="590549"/>
                  </a:lnTo>
                  <a:lnTo>
                    <a:pt x="49637" y="590549"/>
                  </a:lnTo>
                  <a:lnTo>
                    <a:pt x="46182" y="590209"/>
                  </a:lnTo>
                  <a:lnTo>
                    <a:pt x="42761" y="589529"/>
                  </a:lnTo>
                  <a:lnTo>
                    <a:pt x="39340" y="588848"/>
                  </a:lnTo>
                  <a:lnTo>
                    <a:pt x="36018" y="587840"/>
                  </a:lnTo>
                  <a:lnTo>
                    <a:pt x="32795" y="586505"/>
                  </a:lnTo>
                  <a:lnTo>
                    <a:pt x="29572" y="585170"/>
                  </a:lnTo>
                  <a:lnTo>
                    <a:pt x="26511" y="583534"/>
                  </a:lnTo>
                  <a:lnTo>
                    <a:pt x="23610" y="581596"/>
                  </a:lnTo>
                  <a:lnTo>
                    <a:pt x="20710" y="579658"/>
                  </a:lnTo>
                  <a:lnTo>
                    <a:pt x="18026" y="577456"/>
                  </a:lnTo>
                  <a:lnTo>
                    <a:pt x="15560" y="574989"/>
                  </a:lnTo>
                  <a:lnTo>
                    <a:pt x="13093" y="572522"/>
                  </a:lnTo>
                  <a:lnTo>
                    <a:pt x="10891" y="569839"/>
                  </a:lnTo>
                  <a:lnTo>
                    <a:pt x="8953" y="566938"/>
                  </a:lnTo>
                  <a:lnTo>
                    <a:pt x="7015" y="564038"/>
                  </a:lnTo>
                  <a:lnTo>
                    <a:pt x="5378" y="560976"/>
                  </a:lnTo>
                  <a:lnTo>
                    <a:pt x="4043" y="557753"/>
                  </a:lnTo>
                  <a:lnTo>
                    <a:pt x="2708" y="554531"/>
                  </a:lnTo>
                  <a:lnTo>
                    <a:pt x="1701" y="551209"/>
                  </a:lnTo>
                  <a:lnTo>
                    <a:pt x="1020" y="547788"/>
                  </a:lnTo>
                  <a:lnTo>
                    <a:pt x="340" y="544367"/>
                  </a:lnTo>
                  <a:lnTo>
                    <a:pt x="0" y="540912"/>
                  </a:lnTo>
                  <a:lnTo>
                    <a:pt x="0" y="537424"/>
                  </a:lnTo>
                  <a:close/>
                </a:path>
              </a:pathLst>
            </a:custGeom>
            <a:ln w="9524">
              <a:solidFill>
                <a:srgbClr val="539ADD"/>
              </a:solidFill>
            </a:ln>
          </p:spPr>
          <p:txBody>
            <a:bodyPr wrap="square" lIns="0" tIns="0" rIns="0" bIns="0" rtlCol="0"/>
            <a:lstStyle/>
            <a:p>
              <a:pPr defTabSz="1371600"/>
              <a:endParaRPr sz="2700" kern="0">
                <a:solidFill>
                  <a:sysClr val="windowText" lastClr="000000"/>
                </a:solidFill>
              </a:endParaRPr>
            </a:p>
          </p:txBody>
        </p:sp>
      </p:grpSp>
      <p:sp>
        <p:nvSpPr>
          <p:cNvPr id="14" name="object 14"/>
          <p:cNvSpPr txBox="1"/>
          <p:nvPr/>
        </p:nvSpPr>
        <p:spPr>
          <a:xfrm>
            <a:off x="1235571" y="5033582"/>
            <a:ext cx="4634865" cy="319318"/>
          </a:xfrm>
          <a:prstGeom prst="rect">
            <a:avLst/>
          </a:prstGeom>
        </p:spPr>
        <p:txBody>
          <a:bodyPr vert="horz" wrap="square" lIns="0" tIns="19050" rIns="0" bIns="0" rtlCol="0">
            <a:spAutoFit/>
          </a:bodyPr>
          <a:lstStyle/>
          <a:p>
            <a:pPr marL="19050" defTabSz="1371600">
              <a:spcBef>
                <a:spcPts val="150"/>
              </a:spcBef>
            </a:pPr>
            <a:r>
              <a:rPr sz="1950" kern="0">
                <a:solidFill>
                  <a:srgbClr val="FFFFFF"/>
                </a:solidFill>
                <a:latin typeface="Trebuchet MS"/>
                <a:cs typeface="Trebuchet MS"/>
              </a:rPr>
              <a:t>How</a:t>
            </a:r>
            <a:r>
              <a:rPr sz="1950" kern="0" spc="-38">
                <a:solidFill>
                  <a:srgbClr val="FFFFFF"/>
                </a:solidFill>
                <a:latin typeface="Trebuchet MS"/>
                <a:cs typeface="Trebuchet MS"/>
              </a:rPr>
              <a:t> </a:t>
            </a:r>
            <a:r>
              <a:rPr sz="1950" kern="0" spc="-75">
                <a:solidFill>
                  <a:srgbClr val="FFFFFF"/>
                </a:solidFill>
                <a:latin typeface="Trebuchet MS"/>
                <a:cs typeface="Trebuchet MS"/>
              </a:rPr>
              <a:t>will</a:t>
            </a:r>
            <a:r>
              <a:rPr sz="1950" kern="0" spc="-30">
                <a:solidFill>
                  <a:srgbClr val="FFFFFF"/>
                </a:solidFill>
                <a:latin typeface="Trebuchet MS"/>
                <a:cs typeface="Trebuchet MS"/>
              </a:rPr>
              <a:t> </a:t>
            </a:r>
            <a:r>
              <a:rPr sz="1950" kern="0">
                <a:solidFill>
                  <a:srgbClr val="FFFFFF"/>
                </a:solidFill>
                <a:latin typeface="Trebuchet MS"/>
                <a:cs typeface="Trebuchet MS"/>
              </a:rPr>
              <a:t>I</a:t>
            </a:r>
            <a:r>
              <a:rPr sz="1950" kern="0" spc="-38">
                <a:solidFill>
                  <a:srgbClr val="FFFFFF"/>
                </a:solidFill>
                <a:latin typeface="Trebuchet MS"/>
                <a:cs typeface="Trebuchet MS"/>
              </a:rPr>
              <a:t> </a:t>
            </a:r>
            <a:r>
              <a:rPr sz="1950" kern="0">
                <a:solidFill>
                  <a:srgbClr val="FFFFFF"/>
                </a:solidFill>
                <a:latin typeface="Trebuchet MS"/>
                <a:cs typeface="Trebuchet MS"/>
              </a:rPr>
              <a:t>know</a:t>
            </a:r>
            <a:r>
              <a:rPr sz="1950" kern="0" spc="-30">
                <a:solidFill>
                  <a:srgbClr val="FFFFFF"/>
                </a:solidFill>
                <a:latin typeface="Trebuchet MS"/>
                <a:cs typeface="Trebuchet MS"/>
              </a:rPr>
              <a:t> </a:t>
            </a:r>
            <a:r>
              <a:rPr sz="1950" kern="0">
                <a:solidFill>
                  <a:srgbClr val="FFFFFF"/>
                </a:solidFill>
                <a:latin typeface="Trebuchet MS"/>
                <a:cs typeface="Trebuchet MS"/>
              </a:rPr>
              <a:t>when</a:t>
            </a:r>
            <a:r>
              <a:rPr sz="1950" kern="0" spc="-30">
                <a:solidFill>
                  <a:srgbClr val="FFFFFF"/>
                </a:solidFill>
                <a:latin typeface="Trebuchet MS"/>
                <a:cs typeface="Trebuchet MS"/>
              </a:rPr>
              <a:t> </a:t>
            </a:r>
            <a:r>
              <a:rPr sz="1950" kern="0" spc="-120">
                <a:solidFill>
                  <a:srgbClr val="FFFFFF"/>
                </a:solidFill>
                <a:latin typeface="Trebuchet MS"/>
                <a:cs typeface="Trebuchet MS"/>
              </a:rPr>
              <a:t>it</a:t>
            </a:r>
            <a:r>
              <a:rPr sz="1950" kern="0" spc="-38">
                <a:solidFill>
                  <a:srgbClr val="FFFFFF"/>
                </a:solidFill>
                <a:latin typeface="Trebuchet MS"/>
                <a:cs typeface="Trebuchet MS"/>
              </a:rPr>
              <a:t> </a:t>
            </a:r>
            <a:r>
              <a:rPr sz="1950" kern="0">
                <a:solidFill>
                  <a:srgbClr val="FFFFFF"/>
                </a:solidFill>
                <a:latin typeface="Trebuchet MS"/>
                <a:cs typeface="Trebuchet MS"/>
              </a:rPr>
              <a:t>stops</a:t>
            </a:r>
            <a:r>
              <a:rPr sz="1950" kern="0" spc="-30">
                <a:solidFill>
                  <a:srgbClr val="FFFFFF"/>
                </a:solidFill>
                <a:latin typeface="Trebuchet MS"/>
                <a:cs typeface="Trebuchet MS"/>
              </a:rPr>
              <a:t> </a:t>
            </a:r>
            <a:r>
              <a:rPr sz="1950" kern="0">
                <a:solidFill>
                  <a:srgbClr val="FFFFFF"/>
                </a:solidFill>
                <a:latin typeface="Trebuchet MS"/>
                <a:cs typeface="Trebuchet MS"/>
              </a:rPr>
              <a:t>being</a:t>
            </a:r>
            <a:r>
              <a:rPr sz="1950" kern="0" spc="-38">
                <a:solidFill>
                  <a:srgbClr val="FFFFFF"/>
                </a:solidFill>
                <a:latin typeface="Trebuchet MS"/>
                <a:cs typeface="Trebuchet MS"/>
              </a:rPr>
              <a:t> </a:t>
            </a:r>
            <a:r>
              <a:rPr sz="1950" kern="0" spc="-15">
                <a:solidFill>
                  <a:srgbClr val="FFFFFF"/>
                </a:solidFill>
                <a:latin typeface="Trebuchet MS"/>
                <a:cs typeface="Trebuchet MS"/>
              </a:rPr>
              <a:t>right?</a:t>
            </a:r>
            <a:endParaRPr sz="1950" kern="0">
              <a:solidFill>
                <a:sysClr val="windowText" lastClr="000000"/>
              </a:solidFill>
              <a:latin typeface="Trebuchet MS"/>
              <a:cs typeface="Trebuchet MS"/>
            </a:endParaRPr>
          </a:p>
        </p:txBody>
      </p:sp>
      <p:grpSp>
        <p:nvGrpSpPr>
          <p:cNvPr id="15" name="object 15"/>
          <p:cNvGrpSpPr/>
          <p:nvPr/>
        </p:nvGrpSpPr>
        <p:grpSpPr>
          <a:xfrm>
            <a:off x="985836" y="5900737"/>
            <a:ext cx="5314950" cy="900113"/>
            <a:chOff x="657224" y="3933824"/>
            <a:chExt cx="3543300" cy="600075"/>
          </a:xfrm>
        </p:grpSpPr>
        <p:sp>
          <p:nvSpPr>
            <p:cNvPr id="16" name="object 16"/>
            <p:cNvSpPr/>
            <p:nvPr/>
          </p:nvSpPr>
          <p:spPr>
            <a:xfrm>
              <a:off x="661987" y="3938587"/>
              <a:ext cx="3533775" cy="590550"/>
            </a:xfrm>
            <a:custGeom>
              <a:avLst/>
              <a:gdLst/>
              <a:ahLst/>
              <a:cxnLst/>
              <a:rect l="l" t="t" r="r" b="b"/>
              <a:pathLst>
                <a:path w="3533775" h="590550">
                  <a:moveTo>
                    <a:pt x="3484137" y="590549"/>
                  </a:moveTo>
                  <a:lnTo>
                    <a:pt x="49637" y="590549"/>
                  </a:lnTo>
                  <a:lnTo>
                    <a:pt x="46182" y="590209"/>
                  </a:lnTo>
                  <a:lnTo>
                    <a:pt x="10891" y="569838"/>
                  </a:lnTo>
                  <a:lnTo>
                    <a:pt x="0" y="540912"/>
                  </a:lnTo>
                  <a:lnTo>
                    <a:pt x="0" y="537424"/>
                  </a:lnTo>
                  <a:lnTo>
                    <a:pt x="0" y="49637"/>
                  </a:lnTo>
                  <a:lnTo>
                    <a:pt x="18026" y="13093"/>
                  </a:lnTo>
                  <a:lnTo>
                    <a:pt x="49637" y="0"/>
                  </a:lnTo>
                  <a:lnTo>
                    <a:pt x="3484137" y="0"/>
                  </a:lnTo>
                  <a:lnTo>
                    <a:pt x="3520680" y="18026"/>
                  </a:lnTo>
                  <a:lnTo>
                    <a:pt x="3533774" y="49637"/>
                  </a:lnTo>
                  <a:lnTo>
                    <a:pt x="3533774" y="540912"/>
                  </a:lnTo>
                  <a:lnTo>
                    <a:pt x="3515747" y="577456"/>
                  </a:lnTo>
                  <a:lnTo>
                    <a:pt x="3487591" y="590209"/>
                  </a:lnTo>
                  <a:lnTo>
                    <a:pt x="3484137" y="590549"/>
                  </a:lnTo>
                  <a:close/>
                </a:path>
              </a:pathLst>
            </a:custGeom>
            <a:solidFill>
              <a:srgbClr val="93C4E7"/>
            </a:solidFill>
          </p:spPr>
          <p:txBody>
            <a:bodyPr wrap="square" lIns="0" tIns="0" rIns="0" bIns="0" rtlCol="0"/>
            <a:lstStyle/>
            <a:p>
              <a:pPr defTabSz="1371600"/>
              <a:endParaRPr sz="2700" kern="0">
                <a:solidFill>
                  <a:sysClr val="windowText" lastClr="000000"/>
                </a:solidFill>
              </a:endParaRPr>
            </a:p>
          </p:txBody>
        </p:sp>
        <p:sp>
          <p:nvSpPr>
            <p:cNvPr id="17" name="object 17"/>
            <p:cNvSpPr/>
            <p:nvPr/>
          </p:nvSpPr>
          <p:spPr>
            <a:xfrm>
              <a:off x="661987" y="3938587"/>
              <a:ext cx="3533775" cy="590550"/>
            </a:xfrm>
            <a:custGeom>
              <a:avLst/>
              <a:gdLst/>
              <a:ahLst/>
              <a:cxnLst/>
              <a:rect l="l" t="t" r="r" b="b"/>
              <a:pathLst>
                <a:path w="3533775" h="590550">
                  <a:moveTo>
                    <a:pt x="0" y="537424"/>
                  </a:moveTo>
                  <a:lnTo>
                    <a:pt x="0" y="53125"/>
                  </a:lnTo>
                  <a:lnTo>
                    <a:pt x="0" y="49637"/>
                  </a:lnTo>
                  <a:lnTo>
                    <a:pt x="340" y="46182"/>
                  </a:lnTo>
                  <a:lnTo>
                    <a:pt x="1020" y="42761"/>
                  </a:lnTo>
                  <a:lnTo>
                    <a:pt x="1701" y="39340"/>
                  </a:lnTo>
                  <a:lnTo>
                    <a:pt x="2708" y="36017"/>
                  </a:lnTo>
                  <a:lnTo>
                    <a:pt x="4043" y="32795"/>
                  </a:lnTo>
                  <a:lnTo>
                    <a:pt x="5378" y="29572"/>
                  </a:lnTo>
                  <a:lnTo>
                    <a:pt x="7015" y="26510"/>
                  </a:lnTo>
                  <a:lnTo>
                    <a:pt x="8953" y="23610"/>
                  </a:lnTo>
                  <a:lnTo>
                    <a:pt x="10891" y="20709"/>
                  </a:lnTo>
                  <a:lnTo>
                    <a:pt x="13093" y="18026"/>
                  </a:lnTo>
                  <a:lnTo>
                    <a:pt x="15560" y="15559"/>
                  </a:lnTo>
                  <a:lnTo>
                    <a:pt x="18026" y="13093"/>
                  </a:lnTo>
                  <a:lnTo>
                    <a:pt x="20710" y="10890"/>
                  </a:lnTo>
                  <a:lnTo>
                    <a:pt x="23610" y="8952"/>
                  </a:lnTo>
                  <a:lnTo>
                    <a:pt x="26511" y="7014"/>
                  </a:lnTo>
                  <a:lnTo>
                    <a:pt x="49637" y="0"/>
                  </a:lnTo>
                  <a:lnTo>
                    <a:pt x="53125" y="0"/>
                  </a:lnTo>
                  <a:lnTo>
                    <a:pt x="3480648" y="0"/>
                  </a:lnTo>
                  <a:lnTo>
                    <a:pt x="3484137" y="0"/>
                  </a:lnTo>
                  <a:lnTo>
                    <a:pt x="3487591" y="340"/>
                  </a:lnTo>
                  <a:lnTo>
                    <a:pt x="3491012" y="1020"/>
                  </a:lnTo>
                  <a:lnTo>
                    <a:pt x="3494434" y="1701"/>
                  </a:lnTo>
                  <a:lnTo>
                    <a:pt x="3518214" y="15559"/>
                  </a:lnTo>
                  <a:lnTo>
                    <a:pt x="3520680" y="18026"/>
                  </a:lnTo>
                  <a:lnTo>
                    <a:pt x="3522882" y="20709"/>
                  </a:lnTo>
                  <a:lnTo>
                    <a:pt x="3524820" y="23610"/>
                  </a:lnTo>
                  <a:lnTo>
                    <a:pt x="3526758" y="26510"/>
                  </a:lnTo>
                  <a:lnTo>
                    <a:pt x="3533774" y="53125"/>
                  </a:lnTo>
                  <a:lnTo>
                    <a:pt x="3533774" y="537424"/>
                  </a:lnTo>
                  <a:lnTo>
                    <a:pt x="3529730" y="557753"/>
                  </a:lnTo>
                  <a:lnTo>
                    <a:pt x="3528395" y="560976"/>
                  </a:lnTo>
                  <a:lnTo>
                    <a:pt x="3526758" y="564038"/>
                  </a:lnTo>
                  <a:lnTo>
                    <a:pt x="3524820" y="566938"/>
                  </a:lnTo>
                  <a:lnTo>
                    <a:pt x="3522882" y="569838"/>
                  </a:lnTo>
                  <a:lnTo>
                    <a:pt x="3487591" y="590209"/>
                  </a:lnTo>
                  <a:lnTo>
                    <a:pt x="3480648" y="590549"/>
                  </a:lnTo>
                  <a:lnTo>
                    <a:pt x="53125" y="590549"/>
                  </a:lnTo>
                  <a:lnTo>
                    <a:pt x="49637" y="590549"/>
                  </a:lnTo>
                  <a:lnTo>
                    <a:pt x="46182" y="590209"/>
                  </a:lnTo>
                  <a:lnTo>
                    <a:pt x="42761" y="589528"/>
                  </a:lnTo>
                  <a:lnTo>
                    <a:pt x="39340" y="588848"/>
                  </a:lnTo>
                  <a:lnTo>
                    <a:pt x="23610" y="581596"/>
                  </a:lnTo>
                  <a:lnTo>
                    <a:pt x="20710" y="579658"/>
                  </a:lnTo>
                  <a:lnTo>
                    <a:pt x="8953" y="566938"/>
                  </a:lnTo>
                  <a:lnTo>
                    <a:pt x="7015" y="564038"/>
                  </a:lnTo>
                  <a:lnTo>
                    <a:pt x="5378" y="560976"/>
                  </a:lnTo>
                  <a:lnTo>
                    <a:pt x="4043" y="557753"/>
                  </a:lnTo>
                  <a:lnTo>
                    <a:pt x="2708" y="554531"/>
                  </a:lnTo>
                  <a:lnTo>
                    <a:pt x="1701" y="551209"/>
                  </a:lnTo>
                  <a:lnTo>
                    <a:pt x="1020" y="547788"/>
                  </a:lnTo>
                  <a:lnTo>
                    <a:pt x="340" y="544367"/>
                  </a:lnTo>
                  <a:lnTo>
                    <a:pt x="0" y="540912"/>
                  </a:lnTo>
                  <a:lnTo>
                    <a:pt x="0" y="537424"/>
                  </a:lnTo>
                  <a:close/>
                </a:path>
              </a:pathLst>
            </a:custGeom>
            <a:ln w="9524">
              <a:solidFill>
                <a:srgbClr val="78ABCD"/>
              </a:solidFill>
            </a:ln>
          </p:spPr>
          <p:txBody>
            <a:bodyPr wrap="square" lIns="0" tIns="0" rIns="0" bIns="0" rtlCol="0"/>
            <a:lstStyle/>
            <a:p>
              <a:pPr defTabSz="1371600"/>
              <a:endParaRPr sz="2700" kern="0">
                <a:solidFill>
                  <a:sysClr val="windowText" lastClr="000000"/>
                </a:solidFill>
              </a:endParaRPr>
            </a:p>
          </p:txBody>
        </p:sp>
      </p:grpSp>
      <p:sp>
        <p:nvSpPr>
          <p:cNvPr id="18" name="object 18"/>
          <p:cNvSpPr txBox="1"/>
          <p:nvPr/>
        </p:nvSpPr>
        <p:spPr>
          <a:xfrm>
            <a:off x="1235571" y="6176580"/>
            <a:ext cx="3284220" cy="319318"/>
          </a:xfrm>
          <a:prstGeom prst="rect">
            <a:avLst/>
          </a:prstGeom>
        </p:spPr>
        <p:txBody>
          <a:bodyPr vert="horz" wrap="square" lIns="0" tIns="19050" rIns="0" bIns="0" rtlCol="0">
            <a:spAutoFit/>
          </a:bodyPr>
          <a:lstStyle/>
          <a:p>
            <a:pPr marL="19050" defTabSz="1371600">
              <a:spcBef>
                <a:spcPts val="150"/>
              </a:spcBef>
            </a:pPr>
            <a:r>
              <a:rPr sz="1950" kern="0">
                <a:solidFill>
                  <a:sysClr val="windowText" lastClr="000000"/>
                </a:solidFill>
                <a:latin typeface="Trebuchet MS"/>
                <a:cs typeface="Trebuchet MS"/>
              </a:rPr>
              <a:t>Would</a:t>
            </a:r>
            <a:r>
              <a:rPr sz="1950" kern="0" spc="-83">
                <a:solidFill>
                  <a:sysClr val="windowText" lastClr="000000"/>
                </a:solidFill>
                <a:latin typeface="Trebuchet MS"/>
                <a:cs typeface="Trebuchet MS"/>
              </a:rPr>
              <a:t> </a:t>
            </a:r>
            <a:r>
              <a:rPr sz="1950" kern="0">
                <a:solidFill>
                  <a:sysClr val="windowText" lastClr="000000"/>
                </a:solidFill>
                <a:latin typeface="Trebuchet MS"/>
                <a:cs typeface="Trebuchet MS"/>
              </a:rPr>
              <a:t>I</a:t>
            </a:r>
            <a:r>
              <a:rPr sz="1950" kern="0" spc="-75">
                <a:solidFill>
                  <a:sysClr val="windowText" lastClr="000000"/>
                </a:solidFill>
                <a:latin typeface="Trebuchet MS"/>
                <a:cs typeface="Trebuchet MS"/>
              </a:rPr>
              <a:t> </a:t>
            </a:r>
            <a:r>
              <a:rPr sz="1950" kern="0" spc="-45">
                <a:solidFill>
                  <a:sysClr val="windowText" lastClr="000000"/>
                </a:solidFill>
                <a:latin typeface="Trebuchet MS"/>
                <a:cs typeface="Trebuchet MS"/>
              </a:rPr>
              <a:t>put</a:t>
            </a:r>
            <a:r>
              <a:rPr sz="1950" kern="0" spc="-75">
                <a:solidFill>
                  <a:sysClr val="windowText" lastClr="000000"/>
                </a:solidFill>
                <a:latin typeface="Trebuchet MS"/>
                <a:cs typeface="Trebuchet MS"/>
              </a:rPr>
              <a:t> </a:t>
            </a:r>
            <a:r>
              <a:rPr sz="1950" kern="0">
                <a:solidFill>
                  <a:sysClr val="windowText" lastClr="000000"/>
                </a:solidFill>
                <a:latin typeface="Trebuchet MS"/>
                <a:cs typeface="Trebuchet MS"/>
              </a:rPr>
              <a:t>my</a:t>
            </a:r>
            <a:r>
              <a:rPr sz="1950" kern="0" spc="-75">
                <a:solidFill>
                  <a:sysClr val="windowText" lastClr="000000"/>
                </a:solidFill>
                <a:latin typeface="Trebuchet MS"/>
                <a:cs typeface="Trebuchet MS"/>
              </a:rPr>
              <a:t> </a:t>
            </a:r>
            <a:r>
              <a:rPr sz="1950" kern="0">
                <a:solidFill>
                  <a:sysClr val="windowText" lastClr="000000"/>
                </a:solidFill>
                <a:latin typeface="Trebuchet MS"/>
                <a:cs typeface="Trebuchet MS"/>
              </a:rPr>
              <a:t>name</a:t>
            </a:r>
            <a:r>
              <a:rPr sz="1950" kern="0" spc="-75">
                <a:solidFill>
                  <a:sysClr val="windowText" lastClr="000000"/>
                </a:solidFill>
                <a:latin typeface="Trebuchet MS"/>
                <a:cs typeface="Trebuchet MS"/>
              </a:rPr>
              <a:t> </a:t>
            </a:r>
            <a:r>
              <a:rPr sz="1950" kern="0">
                <a:solidFill>
                  <a:sysClr val="windowText" lastClr="000000"/>
                </a:solidFill>
                <a:latin typeface="Trebuchet MS"/>
                <a:cs typeface="Trebuchet MS"/>
              </a:rPr>
              <a:t>on</a:t>
            </a:r>
            <a:r>
              <a:rPr sz="1950" kern="0" spc="-75">
                <a:solidFill>
                  <a:sysClr val="windowText" lastClr="000000"/>
                </a:solidFill>
                <a:latin typeface="Trebuchet MS"/>
                <a:cs typeface="Trebuchet MS"/>
              </a:rPr>
              <a:t> </a:t>
            </a:r>
            <a:r>
              <a:rPr sz="1950" kern="0" spc="-30">
                <a:solidFill>
                  <a:sysClr val="windowText" lastClr="000000"/>
                </a:solidFill>
                <a:latin typeface="Trebuchet MS"/>
                <a:cs typeface="Trebuchet MS"/>
              </a:rPr>
              <a:t>this?</a:t>
            </a:r>
            <a:endParaRPr sz="1950" kern="0">
              <a:solidFill>
                <a:sysClr val="windowText" lastClr="000000"/>
              </a:solidFill>
              <a:latin typeface="Trebuchet MS"/>
              <a:cs typeface="Trebuchet MS"/>
            </a:endParaRPr>
          </a:p>
        </p:txBody>
      </p:sp>
      <p:pic>
        <p:nvPicPr>
          <p:cNvPr id="19" name="object 19"/>
          <p:cNvPicPr/>
          <p:nvPr/>
        </p:nvPicPr>
        <p:blipFill>
          <a:blip r:embed="rId2" cstate="print"/>
          <a:stretch>
            <a:fillRect/>
          </a:stretch>
        </p:blipFill>
        <p:spPr>
          <a:xfrm>
            <a:off x="6929438" y="2471738"/>
            <a:ext cx="10387011" cy="584358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430001" y="1"/>
            <a:ext cx="6857999" cy="10286999"/>
          </a:xfrm>
          <a:prstGeom prst="rect">
            <a:avLst/>
          </a:prstGeom>
        </p:spPr>
      </p:pic>
      <p:sp>
        <p:nvSpPr>
          <p:cNvPr id="3" name="object 3" descr="$PPTXTitle"/>
          <p:cNvSpPr txBox="1">
            <a:spLocks noGrp="1"/>
          </p:cNvSpPr>
          <p:nvPr>
            <p:ph type="title"/>
          </p:nvPr>
        </p:nvSpPr>
        <p:spPr>
          <a:xfrm>
            <a:off x="973261" y="658320"/>
            <a:ext cx="9116378" cy="1436291"/>
          </a:xfrm>
          <a:prstGeom prst="rect">
            <a:avLst/>
          </a:prstGeom>
        </p:spPr>
        <p:txBody>
          <a:bodyPr vert="horz" wrap="square" lIns="0" tIns="0" rIns="0" bIns="0" rtlCol="0">
            <a:spAutoFit/>
          </a:bodyPr>
          <a:lstStyle/>
          <a:p>
            <a:pPr marL="19050" marR="7620">
              <a:lnSpc>
                <a:spcPct val="102499"/>
              </a:lnSpc>
            </a:pPr>
            <a:r>
              <a:rPr sz="4575"/>
              <a:t>2</a:t>
            </a:r>
            <a:r>
              <a:rPr sz="4575" spc="-270"/>
              <a:t> </a:t>
            </a:r>
            <a:r>
              <a:rPr sz="4575" spc="-651"/>
              <a:t>|</a:t>
            </a:r>
            <a:r>
              <a:rPr sz="4575" spc="-53"/>
              <a:t> </a:t>
            </a:r>
            <a:r>
              <a:rPr sz="4575" spc="-195"/>
              <a:t>Things</a:t>
            </a:r>
            <a:r>
              <a:rPr sz="4575" spc="-165"/>
              <a:t> </a:t>
            </a:r>
            <a:r>
              <a:rPr sz="4575" spc="-75"/>
              <a:t>to</a:t>
            </a:r>
            <a:r>
              <a:rPr sz="4575" spc="-158"/>
              <a:t> </a:t>
            </a:r>
            <a:r>
              <a:rPr sz="4575"/>
              <a:t>check</a:t>
            </a:r>
            <a:r>
              <a:rPr sz="4575" spc="-158"/>
              <a:t> </a:t>
            </a:r>
            <a:r>
              <a:rPr sz="4575" spc="-171"/>
              <a:t>before</a:t>
            </a:r>
            <a:r>
              <a:rPr sz="4575" spc="-165"/>
              <a:t> </a:t>
            </a:r>
            <a:r>
              <a:rPr sz="4575" spc="-143"/>
              <a:t>signing </a:t>
            </a:r>
            <a:r>
              <a:rPr sz="4575" spc="-135"/>
              <a:t>off</a:t>
            </a:r>
            <a:r>
              <a:rPr sz="4575" spc="-233"/>
              <a:t> </a:t>
            </a:r>
            <a:r>
              <a:rPr sz="4575" spc="-45"/>
              <a:t>AI</a:t>
            </a:r>
            <a:r>
              <a:rPr sz="4575" spc="-285"/>
              <a:t> </a:t>
            </a:r>
            <a:r>
              <a:rPr sz="4575" spc="-53"/>
              <a:t>applications</a:t>
            </a:r>
            <a:endParaRPr sz="4575"/>
          </a:p>
        </p:txBody>
      </p:sp>
      <p:grpSp>
        <p:nvGrpSpPr>
          <p:cNvPr id="4" name="object 4"/>
          <p:cNvGrpSpPr/>
          <p:nvPr/>
        </p:nvGrpSpPr>
        <p:grpSpPr>
          <a:xfrm>
            <a:off x="985837" y="2471736"/>
            <a:ext cx="3014663" cy="857250"/>
            <a:chOff x="657224" y="1647824"/>
            <a:chExt cx="2009775" cy="571500"/>
          </a:xfrm>
        </p:grpSpPr>
        <p:sp>
          <p:nvSpPr>
            <p:cNvPr id="5" name="object 5"/>
            <p:cNvSpPr/>
            <p:nvPr/>
          </p:nvSpPr>
          <p:spPr>
            <a:xfrm>
              <a:off x="661987" y="1652587"/>
              <a:ext cx="2000250" cy="561975"/>
            </a:xfrm>
            <a:custGeom>
              <a:avLst/>
              <a:gdLst/>
              <a:ahLst/>
              <a:cxnLst/>
              <a:rect l="l" t="t" r="r" b="b"/>
              <a:pathLst>
                <a:path w="2000250" h="561975">
                  <a:moveTo>
                    <a:pt x="1957424" y="561974"/>
                  </a:moveTo>
                  <a:lnTo>
                    <a:pt x="42825" y="561974"/>
                  </a:lnTo>
                  <a:lnTo>
                    <a:pt x="36527" y="560722"/>
                  </a:lnTo>
                  <a:lnTo>
                    <a:pt x="6263" y="537545"/>
                  </a:lnTo>
                  <a:lnTo>
                    <a:pt x="0" y="519149"/>
                  </a:lnTo>
                  <a:lnTo>
                    <a:pt x="0" y="512602"/>
                  </a:lnTo>
                  <a:lnTo>
                    <a:pt x="0" y="42824"/>
                  </a:lnTo>
                  <a:lnTo>
                    <a:pt x="19090" y="9831"/>
                  </a:lnTo>
                  <a:lnTo>
                    <a:pt x="42825" y="0"/>
                  </a:lnTo>
                  <a:lnTo>
                    <a:pt x="1957424" y="0"/>
                  </a:lnTo>
                  <a:lnTo>
                    <a:pt x="1990418" y="19090"/>
                  </a:lnTo>
                  <a:lnTo>
                    <a:pt x="2000249" y="42824"/>
                  </a:lnTo>
                  <a:lnTo>
                    <a:pt x="2000249" y="519149"/>
                  </a:lnTo>
                  <a:lnTo>
                    <a:pt x="1981159" y="552143"/>
                  </a:lnTo>
                  <a:lnTo>
                    <a:pt x="1963722" y="560722"/>
                  </a:lnTo>
                  <a:lnTo>
                    <a:pt x="1957424" y="561974"/>
                  </a:lnTo>
                  <a:close/>
                </a:path>
              </a:pathLst>
            </a:custGeom>
            <a:solidFill>
              <a:srgbClr val="1D3A6E"/>
            </a:solidFill>
          </p:spPr>
          <p:txBody>
            <a:bodyPr wrap="square" lIns="0" tIns="0" rIns="0" bIns="0" rtlCol="0"/>
            <a:lstStyle/>
            <a:p>
              <a:pPr defTabSz="1371600"/>
              <a:endParaRPr sz="2700" kern="0">
                <a:solidFill>
                  <a:sysClr val="windowText" lastClr="000000"/>
                </a:solidFill>
              </a:endParaRPr>
            </a:p>
          </p:txBody>
        </p:sp>
        <p:sp>
          <p:nvSpPr>
            <p:cNvPr id="6" name="object 6"/>
            <p:cNvSpPr/>
            <p:nvPr/>
          </p:nvSpPr>
          <p:spPr>
            <a:xfrm>
              <a:off x="661987" y="1652587"/>
              <a:ext cx="2000250" cy="561975"/>
            </a:xfrm>
            <a:custGeom>
              <a:avLst/>
              <a:gdLst/>
              <a:ahLst/>
              <a:cxnLst/>
              <a:rect l="l" t="t" r="r" b="b"/>
              <a:pathLst>
                <a:path w="2000250" h="561975">
                  <a:moveTo>
                    <a:pt x="0" y="512602"/>
                  </a:moveTo>
                  <a:lnTo>
                    <a:pt x="0" y="49372"/>
                  </a:lnTo>
                  <a:lnTo>
                    <a:pt x="0" y="42824"/>
                  </a:lnTo>
                  <a:lnTo>
                    <a:pt x="1252" y="36526"/>
                  </a:lnTo>
                  <a:lnTo>
                    <a:pt x="24429" y="6263"/>
                  </a:lnTo>
                  <a:lnTo>
                    <a:pt x="42825" y="0"/>
                  </a:lnTo>
                  <a:lnTo>
                    <a:pt x="49372" y="0"/>
                  </a:lnTo>
                  <a:lnTo>
                    <a:pt x="1950877" y="0"/>
                  </a:lnTo>
                  <a:lnTo>
                    <a:pt x="1957424" y="0"/>
                  </a:lnTo>
                  <a:lnTo>
                    <a:pt x="1963722" y="1252"/>
                  </a:lnTo>
                  <a:lnTo>
                    <a:pt x="1993986" y="24429"/>
                  </a:lnTo>
                  <a:lnTo>
                    <a:pt x="1996491" y="30478"/>
                  </a:lnTo>
                  <a:lnTo>
                    <a:pt x="1998997" y="36526"/>
                  </a:lnTo>
                  <a:lnTo>
                    <a:pt x="2000249" y="42824"/>
                  </a:lnTo>
                  <a:lnTo>
                    <a:pt x="2000249" y="49372"/>
                  </a:lnTo>
                  <a:lnTo>
                    <a:pt x="2000249" y="512602"/>
                  </a:lnTo>
                  <a:lnTo>
                    <a:pt x="2000249" y="519149"/>
                  </a:lnTo>
                  <a:lnTo>
                    <a:pt x="1998997" y="525447"/>
                  </a:lnTo>
                  <a:lnTo>
                    <a:pt x="1996491" y="531496"/>
                  </a:lnTo>
                  <a:lnTo>
                    <a:pt x="1993986" y="537545"/>
                  </a:lnTo>
                  <a:lnTo>
                    <a:pt x="1969771" y="558216"/>
                  </a:lnTo>
                  <a:lnTo>
                    <a:pt x="1963722" y="560722"/>
                  </a:lnTo>
                  <a:lnTo>
                    <a:pt x="1957424" y="561974"/>
                  </a:lnTo>
                  <a:lnTo>
                    <a:pt x="1950877" y="561974"/>
                  </a:lnTo>
                  <a:lnTo>
                    <a:pt x="49372" y="561974"/>
                  </a:lnTo>
                  <a:lnTo>
                    <a:pt x="42825" y="561974"/>
                  </a:lnTo>
                  <a:lnTo>
                    <a:pt x="36527" y="560722"/>
                  </a:lnTo>
                  <a:lnTo>
                    <a:pt x="30478" y="558216"/>
                  </a:lnTo>
                  <a:lnTo>
                    <a:pt x="24429" y="555711"/>
                  </a:lnTo>
                  <a:lnTo>
                    <a:pt x="1252" y="525447"/>
                  </a:lnTo>
                  <a:lnTo>
                    <a:pt x="0" y="519149"/>
                  </a:lnTo>
                  <a:lnTo>
                    <a:pt x="0" y="512602"/>
                  </a:lnTo>
                  <a:close/>
                </a:path>
              </a:pathLst>
            </a:custGeom>
            <a:ln w="9524">
              <a:solidFill>
                <a:srgbClr val="375386"/>
              </a:solidFill>
            </a:ln>
          </p:spPr>
          <p:txBody>
            <a:bodyPr wrap="square" lIns="0" tIns="0" rIns="0" bIns="0" rtlCol="0"/>
            <a:lstStyle/>
            <a:p>
              <a:pPr defTabSz="1371600"/>
              <a:endParaRPr sz="2700" kern="0">
                <a:solidFill>
                  <a:sysClr val="windowText" lastClr="000000"/>
                </a:solidFill>
              </a:endParaRPr>
            </a:p>
          </p:txBody>
        </p:sp>
      </p:grpSp>
      <p:sp>
        <p:nvSpPr>
          <p:cNvPr id="7" name="object 7"/>
          <p:cNvSpPr txBox="1"/>
          <p:nvPr/>
        </p:nvSpPr>
        <p:spPr>
          <a:xfrm>
            <a:off x="1219498" y="2691431"/>
            <a:ext cx="1852613" cy="369332"/>
          </a:xfrm>
          <a:prstGeom prst="rect">
            <a:avLst/>
          </a:prstGeom>
        </p:spPr>
        <p:txBody>
          <a:bodyPr vert="horz" wrap="square" lIns="0" tIns="22860" rIns="0" bIns="0" rtlCol="0">
            <a:spAutoFit/>
          </a:bodyPr>
          <a:lstStyle/>
          <a:p>
            <a:pPr marL="19050" defTabSz="1371600">
              <a:spcBef>
                <a:spcPts val="180"/>
              </a:spcBef>
            </a:pPr>
            <a:r>
              <a:rPr sz="2250" kern="0" spc="-90">
                <a:solidFill>
                  <a:srgbClr val="FFFFFF"/>
                </a:solidFill>
                <a:latin typeface="Lucida Sans Unicode"/>
                <a:cs typeface="Lucida Sans Unicode"/>
              </a:rPr>
              <a:t>Hallucinations</a:t>
            </a:r>
            <a:endParaRPr sz="2250" kern="0">
              <a:solidFill>
                <a:sysClr val="windowText" lastClr="000000"/>
              </a:solidFill>
              <a:latin typeface="Lucida Sans Unicode"/>
              <a:cs typeface="Lucida Sans Unicode"/>
            </a:endParaRPr>
          </a:p>
        </p:txBody>
      </p:sp>
      <p:grpSp>
        <p:nvGrpSpPr>
          <p:cNvPr id="8" name="object 8"/>
          <p:cNvGrpSpPr/>
          <p:nvPr/>
        </p:nvGrpSpPr>
        <p:grpSpPr>
          <a:xfrm>
            <a:off x="4214811" y="2471736"/>
            <a:ext cx="3000375" cy="857250"/>
            <a:chOff x="2809874" y="1647824"/>
            <a:chExt cx="2000250" cy="571500"/>
          </a:xfrm>
        </p:grpSpPr>
        <p:sp>
          <p:nvSpPr>
            <p:cNvPr id="9" name="object 9"/>
            <p:cNvSpPr/>
            <p:nvPr/>
          </p:nvSpPr>
          <p:spPr>
            <a:xfrm>
              <a:off x="2814636" y="1652587"/>
              <a:ext cx="1990725" cy="561975"/>
            </a:xfrm>
            <a:custGeom>
              <a:avLst/>
              <a:gdLst/>
              <a:ahLst/>
              <a:cxnLst/>
              <a:rect l="l" t="t" r="r" b="b"/>
              <a:pathLst>
                <a:path w="1990725" h="561975">
                  <a:moveTo>
                    <a:pt x="1947899" y="561974"/>
                  </a:moveTo>
                  <a:lnTo>
                    <a:pt x="42825" y="561974"/>
                  </a:lnTo>
                  <a:lnTo>
                    <a:pt x="36527" y="560722"/>
                  </a:lnTo>
                  <a:lnTo>
                    <a:pt x="6263" y="537545"/>
                  </a:lnTo>
                  <a:lnTo>
                    <a:pt x="0" y="519149"/>
                  </a:lnTo>
                  <a:lnTo>
                    <a:pt x="0" y="512602"/>
                  </a:lnTo>
                  <a:lnTo>
                    <a:pt x="0" y="42824"/>
                  </a:lnTo>
                  <a:lnTo>
                    <a:pt x="19090" y="9831"/>
                  </a:lnTo>
                  <a:lnTo>
                    <a:pt x="42825" y="0"/>
                  </a:lnTo>
                  <a:lnTo>
                    <a:pt x="1947899" y="0"/>
                  </a:lnTo>
                  <a:lnTo>
                    <a:pt x="1980893" y="19090"/>
                  </a:lnTo>
                  <a:lnTo>
                    <a:pt x="1990724" y="42824"/>
                  </a:lnTo>
                  <a:lnTo>
                    <a:pt x="1990724" y="519149"/>
                  </a:lnTo>
                  <a:lnTo>
                    <a:pt x="1971634" y="552143"/>
                  </a:lnTo>
                  <a:lnTo>
                    <a:pt x="1954197" y="560722"/>
                  </a:lnTo>
                  <a:lnTo>
                    <a:pt x="1947899" y="561974"/>
                  </a:lnTo>
                  <a:close/>
                </a:path>
              </a:pathLst>
            </a:custGeom>
            <a:solidFill>
              <a:srgbClr val="1D4D8B"/>
            </a:solidFill>
          </p:spPr>
          <p:txBody>
            <a:bodyPr wrap="square" lIns="0" tIns="0" rIns="0" bIns="0" rtlCol="0"/>
            <a:lstStyle/>
            <a:p>
              <a:pPr defTabSz="1371600"/>
              <a:endParaRPr sz="2700" kern="0">
                <a:solidFill>
                  <a:sysClr val="windowText" lastClr="000000"/>
                </a:solidFill>
              </a:endParaRPr>
            </a:p>
          </p:txBody>
        </p:sp>
        <p:sp>
          <p:nvSpPr>
            <p:cNvPr id="10" name="object 10"/>
            <p:cNvSpPr/>
            <p:nvPr/>
          </p:nvSpPr>
          <p:spPr>
            <a:xfrm>
              <a:off x="2814636" y="1652587"/>
              <a:ext cx="1990725" cy="561975"/>
            </a:xfrm>
            <a:custGeom>
              <a:avLst/>
              <a:gdLst/>
              <a:ahLst/>
              <a:cxnLst/>
              <a:rect l="l" t="t" r="r" b="b"/>
              <a:pathLst>
                <a:path w="1990725" h="561975">
                  <a:moveTo>
                    <a:pt x="0" y="512602"/>
                  </a:moveTo>
                  <a:lnTo>
                    <a:pt x="0" y="49372"/>
                  </a:lnTo>
                  <a:lnTo>
                    <a:pt x="0" y="42824"/>
                  </a:lnTo>
                  <a:lnTo>
                    <a:pt x="1252" y="36526"/>
                  </a:lnTo>
                  <a:lnTo>
                    <a:pt x="3757" y="30478"/>
                  </a:lnTo>
                  <a:lnTo>
                    <a:pt x="6263" y="24429"/>
                  </a:lnTo>
                  <a:lnTo>
                    <a:pt x="9831" y="19090"/>
                  </a:lnTo>
                  <a:lnTo>
                    <a:pt x="42825" y="0"/>
                  </a:lnTo>
                  <a:lnTo>
                    <a:pt x="49372" y="0"/>
                  </a:lnTo>
                  <a:lnTo>
                    <a:pt x="1941352" y="0"/>
                  </a:lnTo>
                  <a:lnTo>
                    <a:pt x="1947899" y="0"/>
                  </a:lnTo>
                  <a:lnTo>
                    <a:pt x="1954197" y="1252"/>
                  </a:lnTo>
                  <a:lnTo>
                    <a:pt x="1960245" y="3758"/>
                  </a:lnTo>
                  <a:lnTo>
                    <a:pt x="1966294" y="6263"/>
                  </a:lnTo>
                  <a:lnTo>
                    <a:pt x="1989471" y="36526"/>
                  </a:lnTo>
                  <a:lnTo>
                    <a:pt x="1990725" y="49372"/>
                  </a:lnTo>
                  <a:lnTo>
                    <a:pt x="1990725" y="512602"/>
                  </a:lnTo>
                  <a:lnTo>
                    <a:pt x="1990724" y="519149"/>
                  </a:lnTo>
                  <a:lnTo>
                    <a:pt x="1989471" y="525447"/>
                  </a:lnTo>
                  <a:lnTo>
                    <a:pt x="1986965" y="531496"/>
                  </a:lnTo>
                  <a:lnTo>
                    <a:pt x="1984460" y="537545"/>
                  </a:lnTo>
                  <a:lnTo>
                    <a:pt x="1960246" y="558216"/>
                  </a:lnTo>
                  <a:lnTo>
                    <a:pt x="1954197" y="560722"/>
                  </a:lnTo>
                  <a:lnTo>
                    <a:pt x="1947899" y="561974"/>
                  </a:lnTo>
                  <a:lnTo>
                    <a:pt x="1941352" y="561974"/>
                  </a:lnTo>
                  <a:lnTo>
                    <a:pt x="49372" y="561974"/>
                  </a:lnTo>
                  <a:lnTo>
                    <a:pt x="42825" y="561974"/>
                  </a:lnTo>
                  <a:lnTo>
                    <a:pt x="36527" y="560722"/>
                  </a:lnTo>
                  <a:lnTo>
                    <a:pt x="30478" y="558216"/>
                  </a:lnTo>
                  <a:lnTo>
                    <a:pt x="24429" y="555711"/>
                  </a:lnTo>
                  <a:lnTo>
                    <a:pt x="1252" y="525447"/>
                  </a:lnTo>
                  <a:lnTo>
                    <a:pt x="0" y="519149"/>
                  </a:lnTo>
                  <a:lnTo>
                    <a:pt x="0" y="512602"/>
                  </a:lnTo>
                  <a:close/>
                </a:path>
              </a:pathLst>
            </a:custGeom>
            <a:ln w="9524">
              <a:solidFill>
                <a:srgbClr val="3766A5"/>
              </a:solidFill>
            </a:ln>
          </p:spPr>
          <p:txBody>
            <a:bodyPr wrap="square" lIns="0" tIns="0" rIns="0" bIns="0" rtlCol="0"/>
            <a:lstStyle/>
            <a:p>
              <a:pPr defTabSz="1371600"/>
              <a:endParaRPr sz="2700" kern="0">
                <a:solidFill>
                  <a:sysClr val="windowText" lastClr="000000"/>
                </a:solidFill>
              </a:endParaRPr>
            </a:p>
          </p:txBody>
        </p:sp>
      </p:grpSp>
      <p:sp>
        <p:nvSpPr>
          <p:cNvPr id="11" name="object 11"/>
          <p:cNvSpPr txBox="1"/>
          <p:nvPr/>
        </p:nvSpPr>
        <p:spPr>
          <a:xfrm>
            <a:off x="4440212" y="2691431"/>
            <a:ext cx="1478279" cy="369332"/>
          </a:xfrm>
          <a:prstGeom prst="rect">
            <a:avLst/>
          </a:prstGeom>
        </p:spPr>
        <p:txBody>
          <a:bodyPr vert="horz" wrap="square" lIns="0" tIns="22860" rIns="0" bIns="0" rtlCol="0">
            <a:spAutoFit/>
          </a:bodyPr>
          <a:lstStyle/>
          <a:p>
            <a:pPr marL="19050" defTabSz="1371600">
              <a:spcBef>
                <a:spcPts val="180"/>
              </a:spcBef>
            </a:pPr>
            <a:r>
              <a:rPr sz="2250" kern="0" spc="-45">
                <a:solidFill>
                  <a:srgbClr val="FFFFFF"/>
                </a:solidFill>
                <a:latin typeface="Lucida Sans Unicode"/>
                <a:cs typeface="Lucida Sans Unicode"/>
              </a:rPr>
              <a:t>Model</a:t>
            </a:r>
            <a:r>
              <a:rPr sz="2250" kern="0" spc="-113">
                <a:solidFill>
                  <a:srgbClr val="FFFFFF"/>
                </a:solidFill>
                <a:latin typeface="Lucida Sans Unicode"/>
                <a:cs typeface="Lucida Sans Unicode"/>
              </a:rPr>
              <a:t> </a:t>
            </a:r>
            <a:r>
              <a:rPr sz="2250" kern="0" spc="-30">
                <a:solidFill>
                  <a:srgbClr val="FFFFFF"/>
                </a:solidFill>
                <a:latin typeface="Lucida Sans Unicode"/>
                <a:cs typeface="Lucida Sans Unicode"/>
              </a:rPr>
              <a:t>Bias</a:t>
            </a:r>
            <a:endParaRPr sz="2250" kern="0">
              <a:solidFill>
                <a:sysClr val="windowText" lastClr="000000"/>
              </a:solidFill>
              <a:latin typeface="Lucida Sans Unicode"/>
              <a:cs typeface="Lucida Sans Unicode"/>
            </a:endParaRPr>
          </a:p>
        </p:txBody>
      </p:sp>
      <p:grpSp>
        <p:nvGrpSpPr>
          <p:cNvPr id="12" name="object 12"/>
          <p:cNvGrpSpPr/>
          <p:nvPr/>
        </p:nvGrpSpPr>
        <p:grpSpPr>
          <a:xfrm>
            <a:off x="7429499" y="2471736"/>
            <a:ext cx="3014663" cy="857250"/>
            <a:chOff x="4952999" y="1647824"/>
            <a:chExt cx="2009775" cy="571500"/>
          </a:xfrm>
        </p:grpSpPr>
        <p:sp>
          <p:nvSpPr>
            <p:cNvPr id="13" name="object 13"/>
            <p:cNvSpPr/>
            <p:nvPr/>
          </p:nvSpPr>
          <p:spPr>
            <a:xfrm>
              <a:off x="4957761" y="1652587"/>
              <a:ext cx="2000250" cy="561975"/>
            </a:xfrm>
            <a:custGeom>
              <a:avLst/>
              <a:gdLst/>
              <a:ahLst/>
              <a:cxnLst/>
              <a:rect l="l" t="t" r="r" b="b"/>
              <a:pathLst>
                <a:path w="2000250" h="561975">
                  <a:moveTo>
                    <a:pt x="1957425" y="561974"/>
                  </a:moveTo>
                  <a:lnTo>
                    <a:pt x="42824" y="561974"/>
                  </a:lnTo>
                  <a:lnTo>
                    <a:pt x="36526" y="560722"/>
                  </a:lnTo>
                  <a:lnTo>
                    <a:pt x="6262" y="537545"/>
                  </a:lnTo>
                  <a:lnTo>
                    <a:pt x="0" y="519149"/>
                  </a:lnTo>
                  <a:lnTo>
                    <a:pt x="0" y="512602"/>
                  </a:lnTo>
                  <a:lnTo>
                    <a:pt x="0" y="42824"/>
                  </a:lnTo>
                  <a:lnTo>
                    <a:pt x="19090" y="9831"/>
                  </a:lnTo>
                  <a:lnTo>
                    <a:pt x="42824" y="0"/>
                  </a:lnTo>
                  <a:lnTo>
                    <a:pt x="1957425" y="0"/>
                  </a:lnTo>
                  <a:lnTo>
                    <a:pt x="1990418" y="19090"/>
                  </a:lnTo>
                  <a:lnTo>
                    <a:pt x="2000249" y="42824"/>
                  </a:lnTo>
                  <a:lnTo>
                    <a:pt x="2000249" y="519149"/>
                  </a:lnTo>
                  <a:lnTo>
                    <a:pt x="1981159" y="552143"/>
                  </a:lnTo>
                  <a:lnTo>
                    <a:pt x="1963722" y="560722"/>
                  </a:lnTo>
                  <a:lnTo>
                    <a:pt x="1957425" y="561974"/>
                  </a:lnTo>
                  <a:close/>
                </a:path>
              </a:pathLst>
            </a:custGeom>
            <a:solidFill>
              <a:srgbClr val="2562AB"/>
            </a:solidFill>
          </p:spPr>
          <p:txBody>
            <a:bodyPr wrap="square" lIns="0" tIns="0" rIns="0" bIns="0" rtlCol="0"/>
            <a:lstStyle/>
            <a:p>
              <a:pPr defTabSz="1371600"/>
              <a:endParaRPr sz="2700" kern="0">
                <a:solidFill>
                  <a:sysClr val="windowText" lastClr="000000"/>
                </a:solidFill>
              </a:endParaRPr>
            </a:p>
          </p:txBody>
        </p:sp>
        <p:sp>
          <p:nvSpPr>
            <p:cNvPr id="14" name="object 14"/>
            <p:cNvSpPr/>
            <p:nvPr/>
          </p:nvSpPr>
          <p:spPr>
            <a:xfrm>
              <a:off x="4957761" y="1652587"/>
              <a:ext cx="2000250" cy="561975"/>
            </a:xfrm>
            <a:custGeom>
              <a:avLst/>
              <a:gdLst/>
              <a:ahLst/>
              <a:cxnLst/>
              <a:rect l="l" t="t" r="r" b="b"/>
              <a:pathLst>
                <a:path w="2000250" h="561975">
                  <a:moveTo>
                    <a:pt x="0" y="512602"/>
                  </a:moveTo>
                  <a:lnTo>
                    <a:pt x="0" y="49372"/>
                  </a:lnTo>
                  <a:lnTo>
                    <a:pt x="0" y="42824"/>
                  </a:lnTo>
                  <a:lnTo>
                    <a:pt x="1252" y="36526"/>
                  </a:lnTo>
                  <a:lnTo>
                    <a:pt x="3757" y="30478"/>
                  </a:lnTo>
                  <a:lnTo>
                    <a:pt x="6262" y="24429"/>
                  </a:lnTo>
                  <a:lnTo>
                    <a:pt x="9830" y="19090"/>
                  </a:lnTo>
                  <a:lnTo>
                    <a:pt x="14460" y="14460"/>
                  </a:lnTo>
                  <a:lnTo>
                    <a:pt x="19090" y="9831"/>
                  </a:lnTo>
                  <a:lnTo>
                    <a:pt x="24428" y="6263"/>
                  </a:lnTo>
                  <a:lnTo>
                    <a:pt x="30477" y="3758"/>
                  </a:lnTo>
                  <a:lnTo>
                    <a:pt x="36526" y="1252"/>
                  </a:lnTo>
                  <a:lnTo>
                    <a:pt x="42824" y="0"/>
                  </a:lnTo>
                  <a:lnTo>
                    <a:pt x="49372" y="0"/>
                  </a:lnTo>
                  <a:lnTo>
                    <a:pt x="1950878" y="0"/>
                  </a:lnTo>
                  <a:lnTo>
                    <a:pt x="1957425" y="0"/>
                  </a:lnTo>
                  <a:lnTo>
                    <a:pt x="1963722" y="1252"/>
                  </a:lnTo>
                  <a:lnTo>
                    <a:pt x="1993985" y="24429"/>
                  </a:lnTo>
                  <a:lnTo>
                    <a:pt x="1996491" y="30478"/>
                  </a:lnTo>
                  <a:lnTo>
                    <a:pt x="1998997" y="36526"/>
                  </a:lnTo>
                  <a:lnTo>
                    <a:pt x="2000249" y="42824"/>
                  </a:lnTo>
                  <a:lnTo>
                    <a:pt x="2000250" y="49372"/>
                  </a:lnTo>
                  <a:lnTo>
                    <a:pt x="2000250" y="512602"/>
                  </a:lnTo>
                  <a:lnTo>
                    <a:pt x="1981159" y="552143"/>
                  </a:lnTo>
                  <a:lnTo>
                    <a:pt x="1969771" y="558216"/>
                  </a:lnTo>
                  <a:lnTo>
                    <a:pt x="1963722" y="560722"/>
                  </a:lnTo>
                  <a:lnTo>
                    <a:pt x="1957425" y="561974"/>
                  </a:lnTo>
                  <a:lnTo>
                    <a:pt x="1950878" y="561974"/>
                  </a:lnTo>
                  <a:lnTo>
                    <a:pt x="49372" y="561974"/>
                  </a:lnTo>
                  <a:lnTo>
                    <a:pt x="42824" y="561974"/>
                  </a:lnTo>
                  <a:lnTo>
                    <a:pt x="36526" y="560722"/>
                  </a:lnTo>
                  <a:lnTo>
                    <a:pt x="30477" y="558216"/>
                  </a:lnTo>
                  <a:lnTo>
                    <a:pt x="24428" y="555711"/>
                  </a:lnTo>
                  <a:lnTo>
                    <a:pt x="19090" y="552143"/>
                  </a:lnTo>
                  <a:lnTo>
                    <a:pt x="14460" y="547514"/>
                  </a:lnTo>
                  <a:lnTo>
                    <a:pt x="9830" y="542884"/>
                  </a:lnTo>
                  <a:lnTo>
                    <a:pt x="6262" y="537545"/>
                  </a:lnTo>
                  <a:lnTo>
                    <a:pt x="3757" y="531496"/>
                  </a:lnTo>
                  <a:lnTo>
                    <a:pt x="1252" y="525447"/>
                  </a:lnTo>
                  <a:lnTo>
                    <a:pt x="0" y="519149"/>
                  </a:lnTo>
                  <a:lnTo>
                    <a:pt x="0" y="512602"/>
                  </a:lnTo>
                  <a:close/>
                </a:path>
              </a:pathLst>
            </a:custGeom>
            <a:ln w="9524">
              <a:solidFill>
                <a:srgbClr val="3D7CC3"/>
              </a:solidFill>
            </a:ln>
          </p:spPr>
          <p:txBody>
            <a:bodyPr wrap="square" lIns="0" tIns="0" rIns="0" bIns="0" rtlCol="0"/>
            <a:lstStyle/>
            <a:p>
              <a:pPr defTabSz="1371600"/>
              <a:endParaRPr sz="2700" kern="0">
                <a:solidFill>
                  <a:sysClr val="windowText" lastClr="000000"/>
                </a:solidFill>
              </a:endParaRPr>
            </a:p>
          </p:txBody>
        </p:sp>
      </p:grpSp>
      <p:sp>
        <p:nvSpPr>
          <p:cNvPr id="15" name="object 15"/>
          <p:cNvSpPr txBox="1"/>
          <p:nvPr/>
        </p:nvSpPr>
        <p:spPr>
          <a:xfrm>
            <a:off x="7660926" y="2691431"/>
            <a:ext cx="1511616" cy="369332"/>
          </a:xfrm>
          <a:prstGeom prst="rect">
            <a:avLst/>
          </a:prstGeom>
        </p:spPr>
        <p:txBody>
          <a:bodyPr vert="horz" wrap="square" lIns="0" tIns="22860" rIns="0" bIns="0" rtlCol="0">
            <a:spAutoFit/>
          </a:bodyPr>
          <a:lstStyle/>
          <a:p>
            <a:pPr marL="19050" defTabSz="1371600">
              <a:spcBef>
                <a:spcPts val="180"/>
              </a:spcBef>
            </a:pPr>
            <a:r>
              <a:rPr sz="2250" kern="0" spc="-53">
                <a:solidFill>
                  <a:srgbClr val="FFFFFF"/>
                </a:solidFill>
                <a:latin typeface="Lucida Sans Unicode"/>
                <a:cs typeface="Lucida Sans Unicode"/>
              </a:rPr>
              <a:t>Adversarial</a:t>
            </a:r>
            <a:endParaRPr sz="2250" kern="0">
              <a:solidFill>
                <a:sysClr val="windowText" lastClr="000000"/>
              </a:solidFill>
              <a:latin typeface="Lucida Sans Unicode"/>
              <a:cs typeface="Lucida Sans Unicode"/>
            </a:endParaRPr>
          </a:p>
        </p:txBody>
      </p:sp>
      <p:grpSp>
        <p:nvGrpSpPr>
          <p:cNvPr id="16" name="object 16"/>
          <p:cNvGrpSpPr/>
          <p:nvPr/>
        </p:nvGrpSpPr>
        <p:grpSpPr>
          <a:xfrm>
            <a:off x="985837" y="3571874"/>
            <a:ext cx="3014663" cy="857250"/>
            <a:chOff x="657224" y="2381249"/>
            <a:chExt cx="2009775" cy="571500"/>
          </a:xfrm>
        </p:grpSpPr>
        <p:sp>
          <p:nvSpPr>
            <p:cNvPr id="17" name="object 17"/>
            <p:cNvSpPr/>
            <p:nvPr/>
          </p:nvSpPr>
          <p:spPr>
            <a:xfrm>
              <a:off x="661987" y="2386012"/>
              <a:ext cx="2000250" cy="561975"/>
            </a:xfrm>
            <a:custGeom>
              <a:avLst/>
              <a:gdLst/>
              <a:ahLst/>
              <a:cxnLst/>
              <a:rect l="l" t="t" r="r" b="b"/>
              <a:pathLst>
                <a:path w="2000250" h="561975">
                  <a:moveTo>
                    <a:pt x="1957424" y="561974"/>
                  </a:moveTo>
                  <a:lnTo>
                    <a:pt x="42825" y="561974"/>
                  </a:lnTo>
                  <a:lnTo>
                    <a:pt x="36527" y="560721"/>
                  </a:lnTo>
                  <a:lnTo>
                    <a:pt x="6263" y="537545"/>
                  </a:lnTo>
                  <a:lnTo>
                    <a:pt x="0" y="519149"/>
                  </a:lnTo>
                  <a:lnTo>
                    <a:pt x="0" y="512602"/>
                  </a:lnTo>
                  <a:lnTo>
                    <a:pt x="0" y="42824"/>
                  </a:lnTo>
                  <a:lnTo>
                    <a:pt x="19090" y="9831"/>
                  </a:lnTo>
                  <a:lnTo>
                    <a:pt x="42825" y="0"/>
                  </a:lnTo>
                  <a:lnTo>
                    <a:pt x="1957424" y="0"/>
                  </a:lnTo>
                  <a:lnTo>
                    <a:pt x="1990418" y="19090"/>
                  </a:lnTo>
                  <a:lnTo>
                    <a:pt x="2000249" y="42824"/>
                  </a:lnTo>
                  <a:lnTo>
                    <a:pt x="2000249" y="519149"/>
                  </a:lnTo>
                  <a:lnTo>
                    <a:pt x="1981159" y="552143"/>
                  </a:lnTo>
                  <a:lnTo>
                    <a:pt x="1963722" y="560721"/>
                  </a:lnTo>
                  <a:lnTo>
                    <a:pt x="1957424" y="561974"/>
                  </a:lnTo>
                  <a:close/>
                </a:path>
              </a:pathLst>
            </a:custGeom>
            <a:solidFill>
              <a:srgbClr val="3B81C3"/>
            </a:solidFill>
          </p:spPr>
          <p:txBody>
            <a:bodyPr wrap="square" lIns="0" tIns="0" rIns="0" bIns="0" rtlCol="0"/>
            <a:lstStyle/>
            <a:p>
              <a:pPr defTabSz="1371600"/>
              <a:endParaRPr sz="2700" kern="0">
                <a:solidFill>
                  <a:sysClr val="windowText" lastClr="000000"/>
                </a:solidFill>
              </a:endParaRPr>
            </a:p>
          </p:txBody>
        </p:sp>
        <p:sp>
          <p:nvSpPr>
            <p:cNvPr id="18" name="object 18"/>
            <p:cNvSpPr/>
            <p:nvPr/>
          </p:nvSpPr>
          <p:spPr>
            <a:xfrm>
              <a:off x="661987" y="2386012"/>
              <a:ext cx="2000250" cy="561975"/>
            </a:xfrm>
            <a:custGeom>
              <a:avLst/>
              <a:gdLst/>
              <a:ahLst/>
              <a:cxnLst/>
              <a:rect l="l" t="t" r="r" b="b"/>
              <a:pathLst>
                <a:path w="2000250" h="561975">
                  <a:moveTo>
                    <a:pt x="0" y="512602"/>
                  </a:moveTo>
                  <a:lnTo>
                    <a:pt x="0" y="49372"/>
                  </a:lnTo>
                  <a:lnTo>
                    <a:pt x="0" y="42824"/>
                  </a:lnTo>
                  <a:lnTo>
                    <a:pt x="1252" y="36526"/>
                  </a:lnTo>
                  <a:lnTo>
                    <a:pt x="24429" y="6263"/>
                  </a:lnTo>
                  <a:lnTo>
                    <a:pt x="42825" y="0"/>
                  </a:lnTo>
                  <a:lnTo>
                    <a:pt x="49372" y="0"/>
                  </a:lnTo>
                  <a:lnTo>
                    <a:pt x="1950877" y="0"/>
                  </a:lnTo>
                  <a:lnTo>
                    <a:pt x="1957424" y="0"/>
                  </a:lnTo>
                  <a:lnTo>
                    <a:pt x="1963722" y="1252"/>
                  </a:lnTo>
                  <a:lnTo>
                    <a:pt x="1993986" y="24429"/>
                  </a:lnTo>
                  <a:lnTo>
                    <a:pt x="1996491" y="30477"/>
                  </a:lnTo>
                  <a:lnTo>
                    <a:pt x="1998997" y="36526"/>
                  </a:lnTo>
                  <a:lnTo>
                    <a:pt x="2000249" y="42824"/>
                  </a:lnTo>
                  <a:lnTo>
                    <a:pt x="2000249" y="49372"/>
                  </a:lnTo>
                  <a:lnTo>
                    <a:pt x="2000249" y="512602"/>
                  </a:lnTo>
                  <a:lnTo>
                    <a:pt x="2000249" y="519149"/>
                  </a:lnTo>
                  <a:lnTo>
                    <a:pt x="1998997" y="525447"/>
                  </a:lnTo>
                  <a:lnTo>
                    <a:pt x="1996491" y="531496"/>
                  </a:lnTo>
                  <a:lnTo>
                    <a:pt x="1993986" y="537545"/>
                  </a:lnTo>
                  <a:lnTo>
                    <a:pt x="1963722" y="560721"/>
                  </a:lnTo>
                  <a:lnTo>
                    <a:pt x="1950877" y="561974"/>
                  </a:lnTo>
                  <a:lnTo>
                    <a:pt x="49372" y="561974"/>
                  </a:lnTo>
                  <a:lnTo>
                    <a:pt x="42825" y="561974"/>
                  </a:lnTo>
                  <a:lnTo>
                    <a:pt x="36527" y="560721"/>
                  </a:lnTo>
                  <a:lnTo>
                    <a:pt x="30478" y="558216"/>
                  </a:lnTo>
                  <a:lnTo>
                    <a:pt x="24429" y="555710"/>
                  </a:lnTo>
                  <a:lnTo>
                    <a:pt x="1252" y="525447"/>
                  </a:lnTo>
                  <a:lnTo>
                    <a:pt x="0" y="519149"/>
                  </a:lnTo>
                  <a:lnTo>
                    <a:pt x="0" y="512602"/>
                  </a:lnTo>
                  <a:close/>
                </a:path>
              </a:pathLst>
            </a:custGeom>
            <a:ln w="9524">
              <a:solidFill>
                <a:srgbClr val="539ADD"/>
              </a:solidFill>
            </a:ln>
          </p:spPr>
          <p:txBody>
            <a:bodyPr wrap="square" lIns="0" tIns="0" rIns="0" bIns="0" rtlCol="0"/>
            <a:lstStyle/>
            <a:p>
              <a:pPr defTabSz="1371600"/>
              <a:endParaRPr sz="2700" kern="0">
                <a:solidFill>
                  <a:sysClr val="windowText" lastClr="000000"/>
                </a:solidFill>
              </a:endParaRPr>
            </a:p>
          </p:txBody>
        </p:sp>
      </p:grpSp>
      <p:sp>
        <p:nvSpPr>
          <p:cNvPr id="19" name="object 19"/>
          <p:cNvSpPr txBox="1"/>
          <p:nvPr/>
        </p:nvSpPr>
        <p:spPr>
          <a:xfrm>
            <a:off x="1219497" y="3791568"/>
            <a:ext cx="1945005" cy="369332"/>
          </a:xfrm>
          <a:prstGeom prst="rect">
            <a:avLst/>
          </a:prstGeom>
        </p:spPr>
        <p:txBody>
          <a:bodyPr vert="horz" wrap="square" lIns="0" tIns="22860" rIns="0" bIns="0" rtlCol="0">
            <a:spAutoFit/>
          </a:bodyPr>
          <a:lstStyle/>
          <a:p>
            <a:pPr marL="19050" defTabSz="1371600">
              <a:spcBef>
                <a:spcPts val="180"/>
              </a:spcBef>
            </a:pPr>
            <a:r>
              <a:rPr sz="2250" kern="0" spc="-68">
                <a:solidFill>
                  <a:srgbClr val="FFFFFF"/>
                </a:solidFill>
                <a:latin typeface="Lucida Sans Unicode"/>
                <a:cs typeface="Lucida Sans Unicode"/>
              </a:rPr>
              <a:t>Groundedness</a:t>
            </a:r>
            <a:endParaRPr sz="2250" kern="0">
              <a:solidFill>
                <a:sysClr val="windowText" lastClr="000000"/>
              </a:solidFill>
              <a:latin typeface="Lucida Sans Unicode"/>
              <a:cs typeface="Lucida Sans Unicode"/>
            </a:endParaRPr>
          </a:p>
        </p:txBody>
      </p:sp>
      <p:grpSp>
        <p:nvGrpSpPr>
          <p:cNvPr id="20" name="object 20"/>
          <p:cNvGrpSpPr/>
          <p:nvPr/>
        </p:nvGrpSpPr>
        <p:grpSpPr>
          <a:xfrm>
            <a:off x="4214811" y="3571874"/>
            <a:ext cx="3000375" cy="857250"/>
            <a:chOff x="2809874" y="2381249"/>
            <a:chExt cx="2000250" cy="571500"/>
          </a:xfrm>
        </p:grpSpPr>
        <p:sp>
          <p:nvSpPr>
            <p:cNvPr id="21" name="object 21"/>
            <p:cNvSpPr/>
            <p:nvPr/>
          </p:nvSpPr>
          <p:spPr>
            <a:xfrm>
              <a:off x="2814636" y="2386012"/>
              <a:ext cx="1990725" cy="561975"/>
            </a:xfrm>
            <a:custGeom>
              <a:avLst/>
              <a:gdLst/>
              <a:ahLst/>
              <a:cxnLst/>
              <a:rect l="l" t="t" r="r" b="b"/>
              <a:pathLst>
                <a:path w="1990725" h="561975">
                  <a:moveTo>
                    <a:pt x="1947899" y="561974"/>
                  </a:moveTo>
                  <a:lnTo>
                    <a:pt x="42825" y="561974"/>
                  </a:lnTo>
                  <a:lnTo>
                    <a:pt x="36527" y="560721"/>
                  </a:lnTo>
                  <a:lnTo>
                    <a:pt x="6263" y="537545"/>
                  </a:lnTo>
                  <a:lnTo>
                    <a:pt x="0" y="519149"/>
                  </a:lnTo>
                  <a:lnTo>
                    <a:pt x="0" y="512602"/>
                  </a:lnTo>
                  <a:lnTo>
                    <a:pt x="0" y="42824"/>
                  </a:lnTo>
                  <a:lnTo>
                    <a:pt x="19090" y="9831"/>
                  </a:lnTo>
                  <a:lnTo>
                    <a:pt x="42825" y="0"/>
                  </a:lnTo>
                  <a:lnTo>
                    <a:pt x="1947899" y="0"/>
                  </a:lnTo>
                  <a:lnTo>
                    <a:pt x="1980893" y="19090"/>
                  </a:lnTo>
                  <a:lnTo>
                    <a:pt x="1990724" y="42824"/>
                  </a:lnTo>
                  <a:lnTo>
                    <a:pt x="1990724" y="519149"/>
                  </a:lnTo>
                  <a:lnTo>
                    <a:pt x="1971634" y="552143"/>
                  </a:lnTo>
                  <a:lnTo>
                    <a:pt x="1954197" y="560721"/>
                  </a:lnTo>
                  <a:lnTo>
                    <a:pt x="1947899" y="561974"/>
                  </a:lnTo>
                  <a:close/>
                </a:path>
              </a:pathLst>
            </a:custGeom>
            <a:solidFill>
              <a:srgbClr val="5B9ED4"/>
            </a:solidFill>
          </p:spPr>
          <p:txBody>
            <a:bodyPr wrap="square" lIns="0" tIns="0" rIns="0" bIns="0" rtlCol="0"/>
            <a:lstStyle/>
            <a:p>
              <a:pPr defTabSz="1371600"/>
              <a:endParaRPr sz="2700" kern="0">
                <a:solidFill>
                  <a:sysClr val="windowText" lastClr="000000"/>
                </a:solidFill>
              </a:endParaRPr>
            </a:p>
          </p:txBody>
        </p:sp>
        <p:sp>
          <p:nvSpPr>
            <p:cNvPr id="22" name="object 22"/>
            <p:cNvSpPr/>
            <p:nvPr/>
          </p:nvSpPr>
          <p:spPr>
            <a:xfrm>
              <a:off x="2814636" y="2386012"/>
              <a:ext cx="1990725" cy="561975"/>
            </a:xfrm>
            <a:custGeom>
              <a:avLst/>
              <a:gdLst/>
              <a:ahLst/>
              <a:cxnLst/>
              <a:rect l="l" t="t" r="r" b="b"/>
              <a:pathLst>
                <a:path w="1990725" h="561975">
                  <a:moveTo>
                    <a:pt x="0" y="512602"/>
                  </a:moveTo>
                  <a:lnTo>
                    <a:pt x="0" y="49372"/>
                  </a:lnTo>
                  <a:lnTo>
                    <a:pt x="0" y="42824"/>
                  </a:lnTo>
                  <a:lnTo>
                    <a:pt x="1252" y="36526"/>
                  </a:lnTo>
                  <a:lnTo>
                    <a:pt x="3757" y="30477"/>
                  </a:lnTo>
                  <a:lnTo>
                    <a:pt x="6263" y="24429"/>
                  </a:lnTo>
                  <a:lnTo>
                    <a:pt x="9831" y="19090"/>
                  </a:lnTo>
                  <a:lnTo>
                    <a:pt x="42825" y="0"/>
                  </a:lnTo>
                  <a:lnTo>
                    <a:pt x="49372" y="0"/>
                  </a:lnTo>
                  <a:lnTo>
                    <a:pt x="1941352" y="0"/>
                  </a:lnTo>
                  <a:lnTo>
                    <a:pt x="1947899" y="0"/>
                  </a:lnTo>
                  <a:lnTo>
                    <a:pt x="1954197" y="1252"/>
                  </a:lnTo>
                  <a:lnTo>
                    <a:pt x="1960245" y="3758"/>
                  </a:lnTo>
                  <a:lnTo>
                    <a:pt x="1966294" y="6263"/>
                  </a:lnTo>
                  <a:lnTo>
                    <a:pt x="1989471" y="36526"/>
                  </a:lnTo>
                  <a:lnTo>
                    <a:pt x="1990725" y="49372"/>
                  </a:lnTo>
                  <a:lnTo>
                    <a:pt x="1990725" y="512602"/>
                  </a:lnTo>
                  <a:lnTo>
                    <a:pt x="1990724" y="519149"/>
                  </a:lnTo>
                  <a:lnTo>
                    <a:pt x="1989471" y="525447"/>
                  </a:lnTo>
                  <a:lnTo>
                    <a:pt x="1986965" y="531496"/>
                  </a:lnTo>
                  <a:lnTo>
                    <a:pt x="1984460" y="537545"/>
                  </a:lnTo>
                  <a:lnTo>
                    <a:pt x="1954197" y="560721"/>
                  </a:lnTo>
                  <a:lnTo>
                    <a:pt x="1941352" y="561974"/>
                  </a:lnTo>
                  <a:lnTo>
                    <a:pt x="49372" y="561974"/>
                  </a:lnTo>
                  <a:lnTo>
                    <a:pt x="9831" y="542884"/>
                  </a:lnTo>
                  <a:lnTo>
                    <a:pt x="3757" y="531496"/>
                  </a:lnTo>
                  <a:lnTo>
                    <a:pt x="1252" y="525447"/>
                  </a:lnTo>
                  <a:lnTo>
                    <a:pt x="0" y="519149"/>
                  </a:lnTo>
                  <a:lnTo>
                    <a:pt x="0" y="512602"/>
                  </a:lnTo>
                  <a:close/>
                </a:path>
              </a:pathLst>
            </a:custGeom>
            <a:ln w="9524">
              <a:solidFill>
                <a:srgbClr val="4085B9"/>
              </a:solidFill>
            </a:ln>
          </p:spPr>
          <p:txBody>
            <a:bodyPr wrap="square" lIns="0" tIns="0" rIns="0" bIns="0" rtlCol="0"/>
            <a:lstStyle/>
            <a:p>
              <a:pPr defTabSz="1371600"/>
              <a:endParaRPr sz="2700" kern="0">
                <a:solidFill>
                  <a:sysClr val="windowText" lastClr="000000"/>
                </a:solidFill>
              </a:endParaRPr>
            </a:p>
          </p:txBody>
        </p:sp>
      </p:grpSp>
      <p:sp>
        <p:nvSpPr>
          <p:cNvPr id="23" name="object 23"/>
          <p:cNvSpPr txBox="1"/>
          <p:nvPr/>
        </p:nvSpPr>
        <p:spPr>
          <a:xfrm>
            <a:off x="4440212" y="3791568"/>
            <a:ext cx="1044893" cy="369332"/>
          </a:xfrm>
          <a:prstGeom prst="rect">
            <a:avLst/>
          </a:prstGeom>
        </p:spPr>
        <p:txBody>
          <a:bodyPr vert="horz" wrap="square" lIns="0" tIns="22860" rIns="0" bIns="0" rtlCol="0">
            <a:spAutoFit/>
          </a:bodyPr>
          <a:lstStyle/>
          <a:p>
            <a:pPr marL="19050" defTabSz="1371600">
              <a:spcBef>
                <a:spcPts val="180"/>
              </a:spcBef>
            </a:pPr>
            <a:r>
              <a:rPr sz="2250" kern="0" spc="-98">
                <a:solidFill>
                  <a:sysClr val="windowText" lastClr="000000"/>
                </a:solidFill>
                <a:latin typeface="Lucida Sans Unicode"/>
                <a:cs typeface="Lucida Sans Unicode"/>
              </a:rPr>
              <a:t>Toxicity</a:t>
            </a:r>
            <a:endParaRPr sz="2250" kern="0">
              <a:solidFill>
                <a:sysClr val="windowText" lastClr="000000"/>
              </a:solidFill>
              <a:latin typeface="Lucida Sans Unicode"/>
              <a:cs typeface="Lucida Sans Unicode"/>
            </a:endParaRPr>
          </a:p>
        </p:txBody>
      </p:sp>
      <p:grpSp>
        <p:nvGrpSpPr>
          <p:cNvPr id="24" name="object 24"/>
          <p:cNvGrpSpPr/>
          <p:nvPr/>
        </p:nvGrpSpPr>
        <p:grpSpPr>
          <a:xfrm>
            <a:off x="7429499" y="3571874"/>
            <a:ext cx="3014663" cy="857250"/>
            <a:chOff x="4952999" y="2381249"/>
            <a:chExt cx="2009775" cy="571500"/>
          </a:xfrm>
        </p:grpSpPr>
        <p:sp>
          <p:nvSpPr>
            <p:cNvPr id="25" name="object 25"/>
            <p:cNvSpPr/>
            <p:nvPr/>
          </p:nvSpPr>
          <p:spPr>
            <a:xfrm>
              <a:off x="4957761" y="2386012"/>
              <a:ext cx="2000250" cy="561975"/>
            </a:xfrm>
            <a:custGeom>
              <a:avLst/>
              <a:gdLst/>
              <a:ahLst/>
              <a:cxnLst/>
              <a:rect l="l" t="t" r="r" b="b"/>
              <a:pathLst>
                <a:path w="2000250" h="561975">
                  <a:moveTo>
                    <a:pt x="1957425" y="561974"/>
                  </a:moveTo>
                  <a:lnTo>
                    <a:pt x="42824" y="561974"/>
                  </a:lnTo>
                  <a:lnTo>
                    <a:pt x="36526" y="560721"/>
                  </a:lnTo>
                  <a:lnTo>
                    <a:pt x="6262" y="537545"/>
                  </a:lnTo>
                  <a:lnTo>
                    <a:pt x="0" y="519149"/>
                  </a:lnTo>
                  <a:lnTo>
                    <a:pt x="0" y="512602"/>
                  </a:lnTo>
                  <a:lnTo>
                    <a:pt x="0" y="42824"/>
                  </a:lnTo>
                  <a:lnTo>
                    <a:pt x="19090" y="9831"/>
                  </a:lnTo>
                  <a:lnTo>
                    <a:pt x="42824" y="0"/>
                  </a:lnTo>
                  <a:lnTo>
                    <a:pt x="1957425" y="0"/>
                  </a:lnTo>
                  <a:lnTo>
                    <a:pt x="1990418" y="19090"/>
                  </a:lnTo>
                  <a:lnTo>
                    <a:pt x="2000249" y="42824"/>
                  </a:lnTo>
                  <a:lnTo>
                    <a:pt x="2000249" y="519149"/>
                  </a:lnTo>
                  <a:lnTo>
                    <a:pt x="1981159" y="552143"/>
                  </a:lnTo>
                  <a:lnTo>
                    <a:pt x="1963722" y="560721"/>
                  </a:lnTo>
                  <a:lnTo>
                    <a:pt x="1957425" y="561974"/>
                  </a:lnTo>
                  <a:close/>
                </a:path>
              </a:pathLst>
            </a:custGeom>
            <a:solidFill>
              <a:srgbClr val="79B8DF"/>
            </a:solidFill>
          </p:spPr>
          <p:txBody>
            <a:bodyPr wrap="square" lIns="0" tIns="0" rIns="0" bIns="0" rtlCol="0"/>
            <a:lstStyle/>
            <a:p>
              <a:pPr defTabSz="1371600"/>
              <a:endParaRPr sz="2700" kern="0">
                <a:solidFill>
                  <a:sysClr val="windowText" lastClr="000000"/>
                </a:solidFill>
              </a:endParaRPr>
            </a:p>
          </p:txBody>
        </p:sp>
        <p:sp>
          <p:nvSpPr>
            <p:cNvPr id="26" name="object 26"/>
            <p:cNvSpPr/>
            <p:nvPr/>
          </p:nvSpPr>
          <p:spPr>
            <a:xfrm>
              <a:off x="4957761" y="2386012"/>
              <a:ext cx="2000250" cy="561975"/>
            </a:xfrm>
            <a:custGeom>
              <a:avLst/>
              <a:gdLst/>
              <a:ahLst/>
              <a:cxnLst/>
              <a:rect l="l" t="t" r="r" b="b"/>
              <a:pathLst>
                <a:path w="2000250" h="561975">
                  <a:moveTo>
                    <a:pt x="0" y="512602"/>
                  </a:moveTo>
                  <a:lnTo>
                    <a:pt x="0" y="49372"/>
                  </a:lnTo>
                  <a:lnTo>
                    <a:pt x="0" y="42824"/>
                  </a:lnTo>
                  <a:lnTo>
                    <a:pt x="1252" y="36526"/>
                  </a:lnTo>
                  <a:lnTo>
                    <a:pt x="3757" y="30477"/>
                  </a:lnTo>
                  <a:lnTo>
                    <a:pt x="6262" y="24429"/>
                  </a:lnTo>
                  <a:lnTo>
                    <a:pt x="9830" y="19090"/>
                  </a:lnTo>
                  <a:lnTo>
                    <a:pt x="14460" y="14460"/>
                  </a:lnTo>
                  <a:lnTo>
                    <a:pt x="19090" y="9831"/>
                  </a:lnTo>
                  <a:lnTo>
                    <a:pt x="24428" y="6263"/>
                  </a:lnTo>
                  <a:lnTo>
                    <a:pt x="30477" y="3758"/>
                  </a:lnTo>
                  <a:lnTo>
                    <a:pt x="36526" y="1252"/>
                  </a:lnTo>
                  <a:lnTo>
                    <a:pt x="42824" y="0"/>
                  </a:lnTo>
                  <a:lnTo>
                    <a:pt x="49372" y="0"/>
                  </a:lnTo>
                  <a:lnTo>
                    <a:pt x="1950878" y="0"/>
                  </a:lnTo>
                  <a:lnTo>
                    <a:pt x="1957425" y="0"/>
                  </a:lnTo>
                  <a:lnTo>
                    <a:pt x="1963722" y="1252"/>
                  </a:lnTo>
                  <a:lnTo>
                    <a:pt x="1993985" y="24429"/>
                  </a:lnTo>
                  <a:lnTo>
                    <a:pt x="2000250" y="49372"/>
                  </a:lnTo>
                  <a:lnTo>
                    <a:pt x="2000250" y="512602"/>
                  </a:lnTo>
                  <a:lnTo>
                    <a:pt x="1981159" y="552143"/>
                  </a:lnTo>
                  <a:lnTo>
                    <a:pt x="1950878" y="561974"/>
                  </a:lnTo>
                  <a:lnTo>
                    <a:pt x="49372" y="561974"/>
                  </a:lnTo>
                  <a:lnTo>
                    <a:pt x="14460" y="547513"/>
                  </a:lnTo>
                  <a:lnTo>
                    <a:pt x="9830" y="542884"/>
                  </a:lnTo>
                  <a:lnTo>
                    <a:pt x="6262" y="537545"/>
                  </a:lnTo>
                  <a:lnTo>
                    <a:pt x="3757" y="531496"/>
                  </a:lnTo>
                  <a:lnTo>
                    <a:pt x="1252" y="525447"/>
                  </a:lnTo>
                  <a:lnTo>
                    <a:pt x="0" y="519149"/>
                  </a:lnTo>
                  <a:lnTo>
                    <a:pt x="0" y="512602"/>
                  </a:lnTo>
                  <a:close/>
                </a:path>
              </a:pathLst>
            </a:custGeom>
            <a:ln w="9524">
              <a:solidFill>
                <a:srgbClr val="609DC6"/>
              </a:solidFill>
            </a:ln>
          </p:spPr>
          <p:txBody>
            <a:bodyPr wrap="square" lIns="0" tIns="0" rIns="0" bIns="0" rtlCol="0"/>
            <a:lstStyle/>
            <a:p>
              <a:pPr defTabSz="1371600"/>
              <a:endParaRPr sz="2700" kern="0">
                <a:solidFill>
                  <a:sysClr val="windowText" lastClr="000000"/>
                </a:solidFill>
              </a:endParaRPr>
            </a:p>
          </p:txBody>
        </p:sp>
      </p:grpSp>
      <p:sp>
        <p:nvSpPr>
          <p:cNvPr id="27" name="object 27"/>
          <p:cNvSpPr txBox="1"/>
          <p:nvPr/>
        </p:nvSpPr>
        <p:spPr>
          <a:xfrm>
            <a:off x="7660927" y="3791568"/>
            <a:ext cx="1764983" cy="369332"/>
          </a:xfrm>
          <a:prstGeom prst="rect">
            <a:avLst/>
          </a:prstGeom>
        </p:spPr>
        <p:txBody>
          <a:bodyPr vert="horz" wrap="square" lIns="0" tIns="22860" rIns="0" bIns="0" rtlCol="0">
            <a:spAutoFit/>
          </a:bodyPr>
          <a:lstStyle/>
          <a:p>
            <a:pPr marL="19050" defTabSz="1371600">
              <a:spcBef>
                <a:spcPts val="180"/>
              </a:spcBef>
            </a:pPr>
            <a:r>
              <a:rPr sz="2250" kern="0" spc="-83">
                <a:solidFill>
                  <a:sysClr val="windowText" lastClr="000000"/>
                </a:solidFill>
                <a:latin typeface="Lucida Sans Unicode"/>
                <a:cs typeface="Lucida Sans Unicode"/>
              </a:rPr>
              <a:t>Explainability</a:t>
            </a:r>
            <a:endParaRPr sz="2250" kern="0">
              <a:solidFill>
                <a:sysClr val="windowText" lastClr="000000"/>
              </a:solidFill>
              <a:latin typeface="Lucida Sans Unicode"/>
              <a:cs typeface="Lucida Sans Unicode"/>
            </a:endParaRPr>
          </a:p>
        </p:txBody>
      </p:sp>
      <p:sp>
        <p:nvSpPr>
          <p:cNvPr id="28" name="object 28"/>
          <p:cNvSpPr txBox="1"/>
          <p:nvPr/>
        </p:nvSpPr>
        <p:spPr>
          <a:xfrm>
            <a:off x="4474145" y="4625420"/>
            <a:ext cx="2482215" cy="415498"/>
          </a:xfrm>
          <a:prstGeom prst="rect">
            <a:avLst/>
          </a:prstGeom>
        </p:spPr>
        <p:txBody>
          <a:bodyPr vert="horz" wrap="square" lIns="0" tIns="22860" rIns="0" bIns="0" rtlCol="0">
            <a:spAutoFit/>
          </a:bodyPr>
          <a:lstStyle/>
          <a:p>
            <a:pPr marL="19050" defTabSz="1371600">
              <a:spcBef>
                <a:spcPts val="180"/>
              </a:spcBef>
            </a:pPr>
            <a:r>
              <a:rPr sz="2550" kern="0" spc="1005">
                <a:solidFill>
                  <a:srgbClr val="374553"/>
                </a:solidFill>
                <a:latin typeface="Arial"/>
                <a:cs typeface="Arial"/>
              </a:rPr>
              <a:t>↓</a:t>
            </a:r>
            <a:r>
              <a:rPr sz="2550" kern="0" spc="-127">
                <a:solidFill>
                  <a:srgbClr val="374553"/>
                </a:solidFill>
                <a:latin typeface="Arial"/>
                <a:cs typeface="Arial"/>
              </a:rPr>
              <a:t> </a:t>
            </a:r>
            <a:r>
              <a:rPr sz="2325" i="1" kern="0">
                <a:solidFill>
                  <a:srgbClr val="374553"/>
                </a:solidFill>
                <a:latin typeface="Trebuchet MS"/>
                <a:cs typeface="Trebuchet MS"/>
              </a:rPr>
              <a:t>addressed</a:t>
            </a:r>
            <a:r>
              <a:rPr sz="2325" i="1" kern="0" spc="-113">
                <a:solidFill>
                  <a:srgbClr val="374553"/>
                </a:solidFill>
                <a:latin typeface="Trebuchet MS"/>
                <a:cs typeface="Trebuchet MS"/>
              </a:rPr>
              <a:t> </a:t>
            </a:r>
            <a:r>
              <a:rPr sz="2325" i="1" kern="0" spc="-53">
                <a:solidFill>
                  <a:srgbClr val="374553"/>
                </a:solidFill>
                <a:latin typeface="Trebuchet MS"/>
                <a:cs typeface="Trebuchet MS"/>
              </a:rPr>
              <a:t>by</a:t>
            </a:r>
            <a:r>
              <a:rPr sz="2325" i="1" kern="0" spc="-113">
                <a:solidFill>
                  <a:srgbClr val="374553"/>
                </a:solidFill>
                <a:latin typeface="Trebuchet MS"/>
                <a:cs typeface="Trebuchet MS"/>
              </a:rPr>
              <a:t> </a:t>
            </a:r>
            <a:r>
              <a:rPr sz="2550" kern="0" spc="930">
                <a:solidFill>
                  <a:srgbClr val="374553"/>
                </a:solidFill>
                <a:latin typeface="Arial"/>
                <a:cs typeface="Arial"/>
              </a:rPr>
              <a:t>↓</a:t>
            </a:r>
            <a:endParaRPr sz="2550" kern="0">
              <a:solidFill>
                <a:sysClr val="windowText" lastClr="000000"/>
              </a:solidFill>
              <a:latin typeface="Arial"/>
              <a:cs typeface="Arial"/>
            </a:endParaRPr>
          </a:p>
        </p:txBody>
      </p:sp>
      <p:grpSp>
        <p:nvGrpSpPr>
          <p:cNvPr id="29" name="object 29"/>
          <p:cNvGrpSpPr/>
          <p:nvPr/>
        </p:nvGrpSpPr>
        <p:grpSpPr>
          <a:xfrm>
            <a:off x="985837" y="5329236"/>
            <a:ext cx="4614863" cy="2028825"/>
            <a:chOff x="657224" y="3552824"/>
            <a:chExt cx="3076575" cy="1352550"/>
          </a:xfrm>
        </p:grpSpPr>
        <p:sp>
          <p:nvSpPr>
            <p:cNvPr id="30" name="object 30"/>
            <p:cNvSpPr/>
            <p:nvPr/>
          </p:nvSpPr>
          <p:spPr>
            <a:xfrm>
              <a:off x="666749" y="3562349"/>
              <a:ext cx="3057525" cy="1333500"/>
            </a:xfrm>
            <a:custGeom>
              <a:avLst/>
              <a:gdLst/>
              <a:ahLst/>
              <a:cxnLst/>
              <a:rect l="l" t="t" r="r" b="b"/>
              <a:pathLst>
                <a:path w="3057525" h="1333500">
                  <a:moveTo>
                    <a:pt x="3018830" y="1333499"/>
                  </a:moveTo>
                  <a:lnTo>
                    <a:pt x="62296" y="1333499"/>
                  </a:lnTo>
                  <a:lnTo>
                    <a:pt x="25992" y="1319830"/>
                  </a:lnTo>
                  <a:lnTo>
                    <a:pt x="3399" y="1288294"/>
                  </a:lnTo>
                  <a:lnTo>
                    <a:pt x="0" y="1271202"/>
                  </a:lnTo>
                  <a:lnTo>
                    <a:pt x="0" y="1266824"/>
                  </a:lnTo>
                  <a:lnTo>
                    <a:pt x="0" y="62297"/>
                  </a:lnTo>
                  <a:lnTo>
                    <a:pt x="13669" y="25991"/>
                  </a:lnTo>
                  <a:lnTo>
                    <a:pt x="45204" y="3399"/>
                  </a:lnTo>
                  <a:lnTo>
                    <a:pt x="62296" y="0"/>
                  </a:lnTo>
                  <a:lnTo>
                    <a:pt x="3018830" y="0"/>
                  </a:lnTo>
                  <a:lnTo>
                    <a:pt x="3051864" y="22072"/>
                  </a:lnTo>
                  <a:lnTo>
                    <a:pt x="3057524" y="38693"/>
                  </a:lnTo>
                  <a:lnTo>
                    <a:pt x="3057524" y="1294805"/>
                  </a:lnTo>
                  <a:lnTo>
                    <a:pt x="3035451" y="1327839"/>
                  </a:lnTo>
                  <a:lnTo>
                    <a:pt x="3024520" y="1332367"/>
                  </a:lnTo>
                  <a:lnTo>
                    <a:pt x="3018830" y="1333499"/>
                  </a:lnTo>
                  <a:close/>
                </a:path>
              </a:pathLst>
            </a:custGeom>
            <a:solidFill>
              <a:srgbClr val="FAF9F5"/>
            </a:solidFill>
          </p:spPr>
          <p:txBody>
            <a:bodyPr wrap="square" lIns="0" tIns="0" rIns="0" bIns="0" rtlCol="0"/>
            <a:lstStyle/>
            <a:p>
              <a:pPr defTabSz="1371600"/>
              <a:endParaRPr sz="2700" kern="0">
                <a:solidFill>
                  <a:sysClr val="windowText" lastClr="000000"/>
                </a:solidFill>
              </a:endParaRPr>
            </a:p>
          </p:txBody>
        </p:sp>
        <p:sp>
          <p:nvSpPr>
            <p:cNvPr id="31" name="object 31"/>
            <p:cNvSpPr/>
            <p:nvPr/>
          </p:nvSpPr>
          <p:spPr>
            <a:xfrm>
              <a:off x="666749" y="3562349"/>
              <a:ext cx="3057525" cy="1333500"/>
            </a:xfrm>
            <a:custGeom>
              <a:avLst/>
              <a:gdLst/>
              <a:ahLst/>
              <a:cxnLst/>
              <a:rect l="l" t="t" r="r" b="b"/>
              <a:pathLst>
                <a:path w="3057525" h="1333500">
                  <a:moveTo>
                    <a:pt x="0" y="1266824"/>
                  </a:moveTo>
                  <a:lnTo>
                    <a:pt x="0" y="66674"/>
                  </a:lnTo>
                  <a:lnTo>
                    <a:pt x="0" y="62297"/>
                  </a:lnTo>
                  <a:lnTo>
                    <a:pt x="427" y="57961"/>
                  </a:lnTo>
                  <a:lnTo>
                    <a:pt x="1281" y="53667"/>
                  </a:lnTo>
                  <a:lnTo>
                    <a:pt x="2135" y="49373"/>
                  </a:lnTo>
                  <a:lnTo>
                    <a:pt x="3399" y="45204"/>
                  </a:lnTo>
                  <a:lnTo>
                    <a:pt x="5075" y="41159"/>
                  </a:lnTo>
                  <a:lnTo>
                    <a:pt x="6750" y="37114"/>
                  </a:lnTo>
                  <a:lnTo>
                    <a:pt x="8804" y="33272"/>
                  </a:lnTo>
                  <a:lnTo>
                    <a:pt x="11236" y="29631"/>
                  </a:lnTo>
                  <a:lnTo>
                    <a:pt x="13669" y="25991"/>
                  </a:lnTo>
                  <a:lnTo>
                    <a:pt x="16432" y="22623"/>
                  </a:lnTo>
                  <a:lnTo>
                    <a:pt x="19528" y="19528"/>
                  </a:lnTo>
                  <a:lnTo>
                    <a:pt x="22624" y="16432"/>
                  </a:lnTo>
                  <a:lnTo>
                    <a:pt x="25992" y="13668"/>
                  </a:lnTo>
                  <a:lnTo>
                    <a:pt x="29632" y="11236"/>
                  </a:lnTo>
                  <a:lnTo>
                    <a:pt x="33272" y="8804"/>
                  </a:lnTo>
                  <a:lnTo>
                    <a:pt x="53667" y="1281"/>
                  </a:lnTo>
                  <a:lnTo>
                    <a:pt x="57961" y="427"/>
                  </a:lnTo>
                  <a:lnTo>
                    <a:pt x="62296" y="0"/>
                  </a:lnTo>
                  <a:lnTo>
                    <a:pt x="66674" y="0"/>
                  </a:lnTo>
                  <a:lnTo>
                    <a:pt x="3012914" y="0"/>
                  </a:lnTo>
                  <a:lnTo>
                    <a:pt x="3018830" y="0"/>
                  </a:lnTo>
                  <a:lnTo>
                    <a:pt x="3024520" y="1131"/>
                  </a:lnTo>
                  <a:lnTo>
                    <a:pt x="3029985" y="3395"/>
                  </a:lnTo>
                  <a:lnTo>
                    <a:pt x="3035451" y="5659"/>
                  </a:lnTo>
                  <a:lnTo>
                    <a:pt x="3040275" y="8882"/>
                  </a:lnTo>
                  <a:lnTo>
                    <a:pt x="3044458" y="13065"/>
                  </a:lnTo>
                  <a:lnTo>
                    <a:pt x="3048641" y="17248"/>
                  </a:lnTo>
                  <a:lnTo>
                    <a:pt x="3057524" y="44609"/>
                  </a:lnTo>
                  <a:lnTo>
                    <a:pt x="3057524" y="1288890"/>
                  </a:lnTo>
                  <a:lnTo>
                    <a:pt x="3040275" y="1324616"/>
                  </a:lnTo>
                  <a:lnTo>
                    <a:pt x="3012914" y="1333499"/>
                  </a:lnTo>
                  <a:lnTo>
                    <a:pt x="66674" y="1333499"/>
                  </a:lnTo>
                  <a:lnTo>
                    <a:pt x="62296" y="1333499"/>
                  </a:lnTo>
                  <a:lnTo>
                    <a:pt x="41159" y="1328424"/>
                  </a:lnTo>
                  <a:lnTo>
                    <a:pt x="37114" y="1326748"/>
                  </a:lnTo>
                  <a:lnTo>
                    <a:pt x="33272" y="1324694"/>
                  </a:lnTo>
                  <a:lnTo>
                    <a:pt x="29632" y="1322262"/>
                  </a:lnTo>
                  <a:lnTo>
                    <a:pt x="25992" y="1319830"/>
                  </a:lnTo>
                  <a:lnTo>
                    <a:pt x="5075" y="1292339"/>
                  </a:lnTo>
                  <a:lnTo>
                    <a:pt x="3399" y="1288294"/>
                  </a:lnTo>
                  <a:lnTo>
                    <a:pt x="2135" y="1284125"/>
                  </a:lnTo>
                  <a:lnTo>
                    <a:pt x="1281" y="1279831"/>
                  </a:lnTo>
                  <a:lnTo>
                    <a:pt x="427" y="1275538"/>
                  </a:lnTo>
                  <a:lnTo>
                    <a:pt x="0" y="1271202"/>
                  </a:lnTo>
                  <a:lnTo>
                    <a:pt x="0" y="1266824"/>
                  </a:lnTo>
                  <a:close/>
                </a:path>
              </a:pathLst>
            </a:custGeom>
            <a:ln w="19049">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32" name="object 32"/>
          <p:cNvSpPr txBox="1"/>
          <p:nvPr/>
        </p:nvSpPr>
        <p:spPr>
          <a:xfrm>
            <a:off x="1348085" y="5563219"/>
            <a:ext cx="3423285" cy="1467068"/>
          </a:xfrm>
          <a:prstGeom prst="rect">
            <a:avLst/>
          </a:prstGeom>
        </p:spPr>
        <p:txBody>
          <a:bodyPr vert="horz" wrap="square" lIns="0" tIns="22860" rIns="0" bIns="0" rtlCol="0">
            <a:spAutoFit/>
          </a:bodyPr>
          <a:lstStyle/>
          <a:p>
            <a:pPr marL="19050" defTabSz="1371600">
              <a:spcBef>
                <a:spcPts val="180"/>
              </a:spcBef>
            </a:pPr>
            <a:r>
              <a:rPr sz="2250" kern="0" spc="-15">
                <a:solidFill>
                  <a:srgbClr val="374553"/>
                </a:solidFill>
                <a:latin typeface="Lucida Sans Unicode"/>
                <a:cs typeface="Lucida Sans Unicode"/>
              </a:rPr>
              <a:t>Guardrails</a:t>
            </a:r>
            <a:endParaRPr sz="2250" kern="0">
              <a:solidFill>
                <a:sysClr val="windowText" lastClr="000000"/>
              </a:solidFill>
              <a:latin typeface="Lucida Sans Unicode"/>
              <a:cs typeface="Lucida Sans Unicode"/>
            </a:endParaRPr>
          </a:p>
          <a:p>
            <a:pPr marL="19050" marR="7620" algn="just" defTabSz="1371600">
              <a:lnSpc>
                <a:spcPct val="122400"/>
              </a:lnSpc>
              <a:spcBef>
                <a:spcPts val="870"/>
              </a:spcBef>
            </a:pPr>
            <a:r>
              <a:rPr kern="0" spc="-45">
                <a:solidFill>
                  <a:srgbClr val="374553"/>
                </a:solidFill>
                <a:latin typeface="Trebuchet MS"/>
                <a:cs typeface="Trebuchet MS"/>
              </a:rPr>
              <a:t>Real-</a:t>
            </a:r>
            <a:r>
              <a:rPr kern="0" spc="-38">
                <a:solidFill>
                  <a:srgbClr val="374553"/>
                </a:solidFill>
                <a:latin typeface="Trebuchet MS"/>
                <a:cs typeface="Trebuchet MS"/>
              </a:rPr>
              <a:t>time</a:t>
            </a:r>
            <a:r>
              <a:rPr kern="0" spc="-60">
                <a:solidFill>
                  <a:srgbClr val="374553"/>
                </a:solidFill>
                <a:latin typeface="Trebuchet MS"/>
                <a:cs typeface="Trebuchet MS"/>
              </a:rPr>
              <a:t> </a:t>
            </a:r>
            <a:r>
              <a:rPr kern="0">
                <a:solidFill>
                  <a:srgbClr val="374553"/>
                </a:solidFill>
                <a:latin typeface="Trebuchet MS"/>
                <a:cs typeface="Trebuchet MS"/>
              </a:rPr>
              <a:t>safety</a:t>
            </a:r>
            <a:r>
              <a:rPr kern="0" spc="-60">
                <a:solidFill>
                  <a:srgbClr val="374553"/>
                </a:solidFill>
                <a:latin typeface="Trebuchet MS"/>
                <a:cs typeface="Trebuchet MS"/>
              </a:rPr>
              <a:t> </a:t>
            </a:r>
            <a:r>
              <a:rPr kern="0" spc="-38">
                <a:solidFill>
                  <a:srgbClr val="374553"/>
                </a:solidFill>
                <a:latin typeface="Trebuchet MS"/>
                <a:cs typeface="Trebuchet MS"/>
              </a:rPr>
              <a:t>filters</a:t>
            </a:r>
            <a:r>
              <a:rPr kern="0" spc="-53">
                <a:solidFill>
                  <a:srgbClr val="374553"/>
                </a:solidFill>
                <a:latin typeface="Trebuchet MS"/>
                <a:cs typeface="Trebuchet MS"/>
              </a:rPr>
              <a:t> that</a:t>
            </a:r>
            <a:r>
              <a:rPr kern="0" spc="-60">
                <a:solidFill>
                  <a:srgbClr val="374553"/>
                </a:solidFill>
                <a:latin typeface="Trebuchet MS"/>
                <a:cs typeface="Trebuchet MS"/>
              </a:rPr>
              <a:t> </a:t>
            </a:r>
            <a:r>
              <a:rPr kern="0" spc="-30">
                <a:solidFill>
                  <a:srgbClr val="374553"/>
                </a:solidFill>
                <a:latin typeface="Trebuchet MS"/>
                <a:cs typeface="Trebuchet MS"/>
              </a:rPr>
              <a:t>block </a:t>
            </a:r>
            <a:r>
              <a:rPr kern="0">
                <a:solidFill>
                  <a:srgbClr val="374553"/>
                </a:solidFill>
                <a:latin typeface="Trebuchet MS"/>
                <a:cs typeface="Trebuchet MS"/>
              </a:rPr>
              <a:t>harmful</a:t>
            </a:r>
            <a:r>
              <a:rPr kern="0" spc="-45">
                <a:solidFill>
                  <a:srgbClr val="374553"/>
                </a:solidFill>
                <a:latin typeface="Trebuchet MS"/>
                <a:cs typeface="Trebuchet MS"/>
              </a:rPr>
              <a:t> </a:t>
            </a:r>
            <a:r>
              <a:rPr kern="0">
                <a:solidFill>
                  <a:srgbClr val="374553"/>
                </a:solidFill>
                <a:latin typeface="Trebuchet MS"/>
                <a:cs typeface="Trebuchet MS"/>
              </a:rPr>
              <a:t>inputs</a:t>
            </a:r>
            <a:r>
              <a:rPr kern="0" spc="-53">
                <a:solidFill>
                  <a:srgbClr val="374553"/>
                </a:solidFill>
                <a:latin typeface="Trebuchet MS"/>
                <a:cs typeface="Trebuchet MS"/>
              </a:rPr>
              <a:t> </a:t>
            </a:r>
            <a:r>
              <a:rPr kern="0">
                <a:solidFill>
                  <a:srgbClr val="374553"/>
                </a:solidFill>
                <a:latin typeface="Trebuchet MS"/>
                <a:cs typeface="Trebuchet MS"/>
              </a:rPr>
              <a:t>and</a:t>
            </a:r>
            <a:r>
              <a:rPr kern="0" spc="-53">
                <a:solidFill>
                  <a:srgbClr val="374553"/>
                </a:solidFill>
                <a:latin typeface="Trebuchet MS"/>
                <a:cs typeface="Trebuchet MS"/>
              </a:rPr>
              <a:t> </a:t>
            </a:r>
            <a:r>
              <a:rPr kern="0">
                <a:solidFill>
                  <a:srgbClr val="374553"/>
                </a:solidFill>
                <a:latin typeface="Trebuchet MS"/>
                <a:cs typeface="Trebuchet MS"/>
              </a:rPr>
              <a:t>outputs</a:t>
            </a:r>
            <a:r>
              <a:rPr kern="0" spc="-45">
                <a:solidFill>
                  <a:srgbClr val="374553"/>
                </a:solidFill>
                <a:latin typeface="Trebuchet MS"/>
                <a:cs typeface="Trebuchet MS"/>
              </a:rPr>
              <a:t> </a:t>
            </a:r>
            <a:r>
              <a:rPr kern="0" spc="-30">
                <a:solidFill>
                  <a:srgbClr val="374553"/>
                </a:solidFill>
                <a:latin typeface="Trebuchet MS"/>
                <a:cs typeface="Trebuchet MS"/>
              </a:rPr>
              <a:t>while </a:t>
            </a:r>
            <a:r>
              <a:rPr kern="0">
                <a:solidFill>
                  <a:srgbClr val="374553"/>
                </a:solidFill>
                <a:latin typeface="Trebuchet MS"/>
                <a:cs typeface="Trebuchet MS"/>
              </a:rPr>
              <a:t>enforcing</a:t>
            </a:r>
            <a:r>
              <a:rPr kern="0" spc="98">
                <a:solidFill>
                  <a:srgbClr val="374553"/>
                </a:solidFill>
                <a:latin typeface="Trebuchet MS"/>
                <a:cs typeface="Trebuchet MS"/>
              </a:rPr>
              <a:t> </a:t>
            </a:r>
            <a:r>
              <a:rPr kern="0">
                <a:solidFill>
                  <a:srgbClr val="374553"/>
                </a:solidFill>
                <a:latin typeface="Trebuchet MS"/>
                <a:cs typeface="Trebuchet MS"/>
              </a:rPr>
              <a:t>usage</a:t>
            </a:r>
            <a:r>
              <a:rPr kern="0" spc="98">
                <a:solidFill>
                  <a:srgbClr val="374553"/>
                </a:solidFill>
                <a:latin typeface="Trebuchet MS"/>
                <a:cs typeface="Trebuchet MS"/>
              </a:rPr>
              <a:t> </a:t>
            </a:r>
            <a:r>
              <a:rPr kern="0" spc="-15">
                <a:solidFill>
                  <a:srgbClr val="374553"/>
                </a:solidFill>
                <a:latin typeface="Trebuchet MS"/>
                <a:cs typeface="Trebuchet MS"/>
              </a:rPr>
              <a:t>policies.</a:t>
            </a:r>
            <a:endParaRPr kern="0">
              <a:solidFill>
                <a:sysClr val="windowText" lastClr="000000"/>
              </a:solidFill>
              <a:latin typeface="Trebuchet MS"/>
              <a:cs typeface="Trebuchet MS"/>
            </a:endParaRPr>
          </a:p>
        </p:txBody>
      </p:sp>
      <p:grpSp>
        <p:nvGrpSpPr>
          <p:cNvPr id="33" name="object 33"/>
          <p:cNvGrpSpPr/>
          <p:nvPr/>
        </p:nvGrpSpPr>
        <p:grpSpPr>
          <a:xfrm>
            <a:off x="5829299" y="5329236"/>
            <a:ext cx="4614863" cy="2028825"/>
            <a:chOff x="3886199" y="3552824"/>
            <a:chExt cx="3076575" cy="1352550"/>
          </a:xfrm>
        </p:grpSpPr>
        <p:sp>
          <p:nvSpPr>
            <p:cNvPr id="34" name="object 34"/>
            <p:cNvSpPr/>
            <p:nvPr/>
          </p:nvSpPr>
          <p:spPr>
            <a:xfrm>
              <a:off x="3895724" y="3562349"/>
              <a:ext cx="3057525" cy="1333500"/>
            </a:xfrm>
            <a:custGeom>
              <a:avLst/>
              <a:gdLst/>
              <a:ahLst/>
              <a:cxnLst/>
              <a:rect l="l" t="t" r="r" b="b"/>
              <a:pathLst>
                <a:path w="3057525" h="1333500">
                  <a:moveTo>
                    <a:pt x="3018830" y="1333499"/>
                  </a:moveTo>
                  <a:lnTo>
                    <a:pt x="62297" y="1333499"/>
                  </a:lnTo>
                  <a:lnTo>
                    <a:pt x="25992" y="1319830"/>
                  </a:lnTo>
                  <a:lnTo>
                    <a:pt x="3399" y="1288294"/>
                  </a:lnTo>
                  <a:lnTo>
                    <a:pt x="0" y="1271202"/>
                  </a:lnTo>
                  <a:lnTo>
                    <a:pt x="0" y="1266824"/>
                  </a:lnTo>
                  <a:lnTo>
                    <a:pt x="0" y="62297"/>
                  </a:lnTo>
                  <a:lnTo>
                    <a:pt x="13668" y="25991"/>
                  </a:lnTo>
                  <a:lnTo>
                    <a:pt x="45204" y="3399"/>
                  </a:lnTo>
                  <a:lnTo>
                    <a:pt x="62297" y="0"/>
                  </a:lnTo>
                  <a:lnTo>
                    <a:pt x="3018830" y="0"/>
                  </a:lnTo>
                  <a:lnTo>
                    <a:pt x="3051864" y="22072"/>
                  </a:lnTo>
                  <a:lnTo>
                    <a:pt x="3057525" y="38693"/>
                  </a:lnTo>
                  <a:lnTo>
                    <a:pt x="3057525" y="1294805"/>
                  </a:lnTo>
                  <a:lnTo>
                    <a:pt x="3035451" y="1327839"/>
                  </a:lnTo>
                  <a:lnTo>
                    <a:pt x="3024520" y="1332367"/>
                  </a:lnTo>
                  <a:lnTo>
                    <a:pt x="3018830" y="1333499"/>
                  </a:lnTo>
                  <a:close/>
                </a:path>
              </a:pathLst>
            </a:custGeom>
            <a:solidFill>
              <a:srgbClr val="FAF9F5"/>
            </a:solidFill>
          </p:spPr>
          <p:txBody>
            <a:bodyPr wrap="square" lIns="0" tIns="0" rIns="0" bIns="0" rtlCol="0"/>
            <a:lstStyle/>
            <a:p>
              <a:pPr defTabSz="1371600"/>
              <a:endParaRPr sz="2700" kern="0">
                <a:solidFill>
                  <a:sysClr val="windowText" lastClr="000000"/>
                </a:solidFill>
              </a:endParaRPr>
            </a:p>
          </p:txBody>
        </p:sp>
        <p:sp>
          <p:nvSpPr>
            <p:cNvPr id="35" name="object 35"/>
            <p:cNvSpPr/>
            <p:nvPr/>
          </p:nvSpPr>
          <p:spPr>
            <a:xfrm>
              <a:off x="3895724" y="3562349"/>
              <a:ext cx="3057525" cy="1333500"/>
            </a:xfrm>
            <a:custGeom>
              <a:avLst/>
              <a:gdLst/>
              <a:ahLst/>
              <a:cxnLst/>
              <a:rect l="l" t="t" r="r" b="b"/>
              <a:pathLst>
                <a:path w="3057525" h="1333500">
                  <a:moveTo>
                    <a:pt x="0" y="1266824"/>
                  </a:moveTo>
                  <a:lnTo>
                    <a:pt x="0" y="66674"/>
                  </a:lnTo>
                  <a:lnTo>
                    <a:pt x="0" y="62297"/>
                  </a:lnTo>
                  <a:lnTo>
                    <a:pt x="427" y="57961"/>
                  </a:lnTo>
                  <a:lnTo>
                    <a:pt x="1281" y="53667"/>
                  </a:lnTo>
                  <a:lnTo>
                    <a:pt x="2135" y="49373"/>
                  </a:lnTo>
                  <a:lnTo>
                    <a:pt x="3399" y="45204"/>
                  </a:lnTo>
                  <a:lnTo>
                    <a:pt x="5075" y="41159"/>
                  </a:lnTo>
                  <a:lnTo>
                    <a:pt x="6750" y="37114"/>
                  </a:lnTo>
                  <a:lnTo>
                    <a:pt x="8804" y="33272"/>
                  </a:lnTo>
                  <a:lnTo>
                    <a:pt x="11236" y="29631"/>
                  </a:lnTo>
                  <a:lnTo>
                    <a:pt x="13668" y="25991"/>
                  </a:lnTo>
                  <a:lnTo>
                    <a:pt x="16433" y="22623"/>
                  </a:lnTo>
                  <a:lnTo>
                    <a:pt x="19528" y="19528"/>
                  </a:lnTo>
                  <a:lnTo>
                    <a:pt x="22624" y="16432"/>
                  </a:lnTo>
                  <a:lnTo>
                    <a:pt x="25992" y="13668"/>
                  </a:lnTo>
                  <a:lnTo>
                    <a:pt x="29632" y="11236"/>
                  </a:lnTo>
                  <a:lnTo>
                    <a:pt x="33272" y="8804"/>
                  </a:lnTo>
                  <a:lnTo>
                    <a:pt x="37114" y="6750"/>
                  </a:lnTo>
                  <a:lnTo>
                    <a:pt x="41159" y="5074"/>
                  </a:lnTo>
                  <a:lnTo>
                    <a:pt x="45204" y="3399"/>
                  </a:lnTo>
                  <a:lnTo>
                    <a:pt x="49373" y="2135"/>
                  </a:lnTo>
                  <a:lnTo>
                    <a:pt x="53667" y="1281"/>
                  </a:lnTo>
                  <a:lnTo>
                    <a:pt x="57960" y="427"/>
                  </a:lnTo>
                  <a:lnTo>
                    <a:pt x="62297" y="0"/>
                  </a:lnTo>
                  <a:lnTo>
                    <a:pt x="66675" y="0"/>
                  </a:lnTo>
                  <a:lnTo>
                    <a:pt x="3012915" y="0"/>
                  </a:lnTo>
                  <a:lnTo>
                    <a:pt x="3018830" y="0"/>
                  </a:lnTo>
                  <a:lnTo>
                    <a:pt x="3024520" y="1131"/>
                  </a:lnTo>
                  <a:lnTo>
                    <a:pt x="3029985" y="3395"/>
                  </a:lnTo>
                  <a:lnTo>
                    <a:pt x="3035451" y="5659"/>
                  </a:lnTo>
                  <a:lnTo>
                    <a:pt x="3040275" y="8882"/>
                  </a:lnTo>
                  <a:lnTo>
                    <a:pt x="3044458" y="13065"/>
                  </a:lnTo>
                  <a:lnTo>
                    <a:pt x="3048641" y="17248"/>
                  </a:lnTo>
                  <a:lnTo>
                    <a:pt x="3051864" y="22072"/>
                  </a:lnTo>
                  <a:lnTo>
                    <a:pt x="3054128" y="27538"/>
                  </a:lnTo>
                  <a:lnTo>
                    <a:pt x="3056392" y="33003"/>
                  </a:lnTo>
                  <a:lnTo>
                    <a:pt x="3057525" y="38693"/>
                  </a:lnTo>
                  <a:lnTo>
                    <a:pt x="3057525" y="44609"/>
                  </a:lnTo>
                  <a:lnTo>
                    <a:pt x="3057525" y="1288890"/>
                  </a:lnTo>
                  <a:lnTo>
                    <a:pt x="3057525" y="1294805"/>
                  </a:lnTo>
                  <a:lnTo>
                    <a:pt x="3056393" y="1300495"/>
                  </a:lnTo>
                  <a:lnTo>
                    <a:pt x="3054128" y="1305960"/>
                  </a:lnTo>
                  <a:lnTo>
                    <a:pt x="3051864" y="1311426"/>
                  </a:lnTo>
                  <a:lnTo>
                    <a:pt x="3029985" y="1330103"/>
                  </a:lnTo>
                  <a:lnTo>
                    <a:pt x="3024520" y="1332367"/>
                  </a:lnTo>
                  <a:lnTo>
                    <a:pt x="3018830" y="1333499"/>
                  </a:lnTo>
                  <a:lnTo>
                    <a:pt x="3012915" y="1333499"/>
                  </a:lnTo>
                  <a:lnTo>
                    <a:pt x="66675" y="1333499"/>
                  </a:lnTo>
                  <a:lnTo>
                    <a:pt x="62297" y="1333499"/>
                  </a:lnTo>
                  <a:lnTo>
                    <a:pt x="41159" y="1328424"/>
                  </a:lnTo>
                  <a:lnTo>
                    <a:pt x="37114" y="1326748"/>
                  </a:lnTo>
                  <a:lnTo>
                    <a:pt x="33272" y="1324694"/>
                  </a:lnTo>
                  <a:lnTo>
                    <a:pt x="29632" y="1322262"/>
                  </a:lnTo>
                  <a:lnTo>
                    <a:pt x="25992" y="1319830"/>
                  </a:lnTo>
                  <a:lnTo>
                    <a:pt x="22624" y="1317066"/>
                  </a:lnTo>
                  <a:lnTo>
                    <a:pt x="19528" y="1313970"/>
                  </a:lnTo>
                  <a:lnTo>
                    <a:pt x="16433" y="1310875"/>
                  </a:lnTo>
                  <a:lnTo>
                    <a:pt x="5075" y="1292339"/>
                  </a:lnTo>
                  <a:lnTo>
                    <a:pt x="3399" y="1288294"/>
                  </a:lnTo>
                  <a:lnTo>
                    <a:pt x="2135" y="1284125"/>
                  </a:lnTo>
                  <a:lnTo>
                    <a:pt x="1281" y="1279831"/>
                  </a:lnTo>
                  <a:lnTo>
                    <a:pt x="427" y="1275538"/>
                  </a:lnTo>
                  <a:lnTo>
                    <a:pt x="0" y="1271202"/>
                  </a:lnTo>
                  <a:lnTo>
                    <a:pt x="0" y="1266824"/>
                  </a:lnTo>
                  <a:close/>
                </a:path>
              </a:pathLst>
            </a:custGeom>
            <a:ln w="19049">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36" name="object 36"/>
          <p:cNvSpPr txBox="1"/>
          <p:nvPr/>
        </p:nvSpPr>
        <p:spPr>
          <a:xfrm>
            <a:off x="6179046" y="5563219"/>
            <a:ext cx="3830955" cy="1467068"/>
          </a:xfrm>
          <a:prstGeom prst="rect">
            <a:avLst/>
          </a:prstGeom>
        </p:spPr>
        <p:txBody>
          <a:bodyPr vert="horz" wrap="square" lIns="0" tIns="22860" rIns="0" bIns="0" rtlCol="0">
            <a:spAutoFit/>
          </a:bodyPr>
          <a:lstStyle/>
          <a:p>
            <a:pPr marL="19050" algn="just" defTabSz="1371600">
              <a:spcBef>
                <a:spcPts val="180"/>
              </a:spcBef>
            </a:pPr>
            <a:r>
              <a:rPr sz="2250" kern="0" spc="-45">
                <a:solidFill>
                  <a:srgbClr val="374553"/>
                </a:solidFill>
                <a:latin typeface="Lucida Sans Unicode"/>
                <a:cs typeface="Lucida Sans Unicode"/>
              </a:rPr>
              <a:t>Model</a:t>
            </a:r>
            <a:r>
              <a:rPr sz="2250" kern="0" spc="-113">
                <a:solidFill>
                  <a:srgbClr val="374553"/>
                </a:solidFill>
                <a:latin typeface="Lucida Sans Unicode"/>
                <a:cs typeface="Lucida Sans Unicode"/>
              </a:rPr>
              <a:t> </a:t>
            </a:r>
            <a:r>
              <a:rPr sz="2250" kern="0" spc="-15">
                <a:solidFill>
                  <a:srgbClr val="374553"/>
                </a:solidFill>
                <a:latin typeface="Lucida Sans Unicode"/>
                <a:cs typeface="Lucida Sans Unicode"/>
              </a:rPr>
              <a:t>Evaluations</a:t>
            </a:r>
            <a:endParaRPr sz="2250" kern="0">
              <a:solidFill>
                <a:sysClr val="windowText" lastClr="000000"/>
              </a:solidFill>
              <a:latin typeface="Lucida Sans Unicode"/>
              <a:cs typeface="Lucida Sans Unicode"/>
            </a:endParaRPr>
          </a:p>
          <a:p>
            <a:pPr marL="19050" marR="7620" algn="just" defTabSz="1371600">
              <a:lnSpc>
                <a:spcPct val="122400"/>
              </a:lnSpc>
              <a:spcBef>
                <a:spcPts val="870"/>
              </a:spcBef>
            </a:pPr>
            <a:r>
              <a:rPr kern="0">
                <a:solidFill>
                  <a:srgbClr val="374553"/>
                </a:solidFill>
                <a:latin typeface="Trebuchet MS"/>
                <a:cs typeface="Trebuchet MS"/>
              </a:rPr>
              <a:t>Continuous</a:t>
            </a:r>
            <a:r>
              <a:rPr kern="0" spc="-8">
                <a:solidFill>
                  <a:srgbClr val="374553"/>
                </a:solidFill>
                <a:latin typeface="Trebuchet MS"/>
                <a:cs typeface="Trebuchet MS"/>
              </a:rPr>
              <a:t> </a:t>
            </a:r>
            <a:r>
              <a:rPr kern="0">
                <a:solidFill>
                  <a:srgbClr val="374553"/>
                </a:solidFill>
                <a:latin typeface="Trebuchet MS"/>
                <a:cs typeface="Trebuchet MS"/>
              </a:rPr>
              <a:t>testing of AI</a:t>
            </a:r>
            <a:r>
              <a:rPr kern="0" spc="15">
                <a:solidFill>
                  <a:srgbClr val="374553"/>
                </a:solidFill>
                <a:latin typeface="Trebuchet MS"/>
                <a:cs typeface="Trebuchet MS"/>
              </a:rPr>
              <a:t> </a:t>
            </a:r>
            <a:r>
              <a:rPr kern="0" spc="-15">
                <a:solidFill>
                  <a:srgbClr val="374553"/>
                </a:solidFill>
                <a:latin typeface="Trebuchet MS"/>
                <a:cs typeface="Trebuchet MS"/>
              </a:rPr>
              <a:t>behavior</a:t>
            </a:r>
            <a:r>
              <a:rPr kern="0" spc="-8">
                <a:solidFill>
                  <a:srgbClr val="374553"/>
                </a:solidFill>
                <a:latin typeface="Trebuchet MS"/>
                <a:cs typeface="Trebuchet MS"/>
              </a:rPr>
              <a:t> </a:t>
            </a:r>
            <a:r>
              <a:rPr kern="0" spc="-38">
                <a:solidFill>
                  <a:srgbClr val="374553"/>
                </a:solidFill>
                <a:latin typeface="Trebuchet MS"/>
                <a:cs typeface="Trebuchet MS"/>
              </a:rPr>
              <a:t>for accuracy,</a:t>
            </a:r>
            <a:r>
              <a:rPr kern="0" spc="-53">
                <a:solidFill>
                  <a:srgbClr val="374553"/>
                </a:solidFill>
                <a:latin typeface="Trebuchet MS"/>
                <a:cs typeface="Trebuchet MS"/>
              </a:rPr>
              <a:t> </a:t>
            </a:r>
            <a:r>
              <a:rPr kern="0" spc="-30">
                <a:solidFill>
                  <a:srgbClr val="374553"/>
                </a:solidFill>
                <a:latin typeface="Trebuchet MS"/>
                <a:cs typeface="Trebuchet MS"/>
              </a:rPr>
              <a:t>bias,</a:t>
            </a:r>
            <a:r>
              <a:rPr kern="0" spc="-53">
                <a:solidFill>
                  <a:srgbClr val="374553"/>
                </a:solidFill>
                <a:latin typeface="Trebuchet MS"/>
                <a:cs typeface="Trebuchet MS"/>
              </a:rPr>
              <a:t> </a:t>
            </a:r>
            <a:r>
              <a:rPr kern="0">
                <a:solidFill>
                  <a:srgbClr val="374553"/>
                </a:solidFill>
                <a:latin typeface="Trebuchet MS"/>
                <a:cs typeface="Trebuchet MS"/>
              </a:rPr>
              <a:t>and</a:t>
            </a:r>
            <a:r>
              <a:rPr kern="0" spc="-53">
                <a:solidFill>
                  <a:srgbClr val="374553"/>
                </a:solidFill>
                <a:latin typeface="Trebuchet MS"/>
                <a:cs typeface="Trebuchet MS"/>
              </a:rPr>
              <a:t> </a:t>
            </a:r>
            <a:r>
              <a:rPr kern="0">
                <a:solidFill>
                  <a:srgbClr val="374553"/>
                </a:solidFill>
                <a:latin typeface="Trebuchet MS"/>
                <a:cs typeface="Trebuchet MS"/>
              </a:rPr>
              <a:t>safety</a:t>
            </a:r>
            <a:r>
              <a:rPr kern="0" spc="-60">
                <a:solidFill>
                  <a:srgbClr val="374553"/>
                </a:solidFill>
                <a:latin typeface="Trebuchet MS"/>
                <a:cs typeface="Trebuchet MS"/>
              </a:rPr>
              <a:t> </a:t>
            </a:r>
            <a:r>
              <a:rPr kern="0" spc="-15">
                <a:solidFill>
                  <a:srgbClr val="374553"/>
                </a:solidFill>
                <a:latin typeface="Trebuchet MS"/>
                <a:cs typeface="Trebuchet MS"/>
              </a:rPr>
              <a:t>before</a:t>
            </a:r>
            <a:r>
              <a:rPr kern="0" spc="-60">
                <a:solidFill>
                  <a:srgbClr val="374553"/>
                </a:solidFill>
                <a:latin typeface="Trebuchet MS"/>
                <a:cs typeface="Trebuchet MS"/>
              </a:rPr>
              <a:t> </a:t>
            </a:r>
            <a:r>
              <a:rPr kern="0" spc="-38">
                <a:solidFill>
                  <a:srgbClr val="374553"/>
                </a:solidFill>
                <a:latin typeface="Trebuchet MS"/>
                <a:cs typeface="Trebuchet MS"/>
              </a:rPr>
              <a:t>and </a:t>
            </a:r>
            <a:r>
              <a:rPr kern="0" spc="-45">
                <a:solidFill>
                  <a:srgbClr val="374553"/>
                </a:solidFill>
                <a:latin typeface="Trebuchet MS"/>
                <a:cs typeface="Trebuchet MS"/>
              </a:rPr>
              <a:t>after</a:t>
            </a:r>
            <a:r>
              <a:rPr kern="0" spc="-90">
                <a:solidFill>
                  <a:srgbClr val="374553"/>
                </a:solidFill>
                <a:latin typeface="Trebuchet MS"/>
                <a:cs typeface="Trebuchet MS"/>
              </a:rPr>
              <a:t> </a:t>
            </a:r>
            <a:r>
              <a:rPr kern="0" spc="-15">
                <a:solidFill>
                  <a:srgbClr val="374553"/>
                </a:solidFill>
                <a:latin typeface="Trebuchet MS"/>
                <a:cs typeface="Trebuchet MS"/>
              </a:rPr>
              <a:t>deployment.</a:t>
            </a:r>
            <a:endParaRPr kern="0">
              <a:solidFill>
                <a:sysClr val="windowText" lastClr="000000"/>
              </a:solidFill>
              <a:latin typeface="Trebuchet MS"/>
              <a:cs typeface="Trebuchet MS"/>
            </a:endParaRPr>
          </a:p>
        </p:txBody>
      </p:sp>
      <p:grpSp>
        <p:nvGrpSpPr>
          <p:cNvPr id="37" name="object 37"/>
          <p:cNvGrpSpPr/>
          <p:nvPr/>
        </p:nvGrpSpPr>
        <p:grpSpPr>
          <a:xfrm>
            <a:off x="985837" y="7572374"/>
            <a:ext cx="4614863" cy="2014538"/>
            <a:chOff x="657224" y="5048249"/>
            <a:chExt cx="3076575" cy="1343025"/>
          </a:xfrm>
        </p:grpSpPr>
        <p:sp>
          <p:nvSpPr>
            <p:cNvPr id="38" name="object 38"/>
            <p:cNvSpPr/>
            <p:nvPr/>
          </p:nvSpPr>
          <p:spPr>
            <a:xfrm>
              <a:off x="666749" y="5057774"/>
              <a:ext cx="3057525" cy="1323975"/>
            </a:xfrm>
            <a:custGeom>
              <a:avLst/>
              <a:gdLst/>
              <a:ahLst/>
              <a:cxnLst/>
              <a:rect l="l" t="t" r="r" b="b"/>
              <a:pathLst>
                <a:path w="3057525" h="1323975">
                  <a:moveTo>
                    <a:pt x="3018830" y="1323974"/>
                  </a:moveTo>
                  <a:lnTo>
                    <a:pt x="62296" y="1323974"/>
                  </a:lnTo>
                  <a:lnTo>
                    <a:pt x="57961" y="1323547"/>
                  </a:lnTo>
                  <a:lnTo>
                    <a:pt x="22624" y="1307541"/>
                  </a:lnTo>
                  <a:lnTo>
                    <a:pt x="2135" y="1274600"/>
                  </a:lnTo>
                  <a:lnTo>
                    <a:pt x="0" y="1261677"/>
                  </a:lnTo>
                  <a:lnTo>
                    <a:pt x="0" y="1257299"/>
                  </a:lnTo>
                  <a:lnTo>
                    <a:pt x="0" y="62296"/>
                  </a:lnTo>
                  <a:lnTo>
                    <a:pt x="13669" y="25992"/>
                  </a:lnTo>
                  <a:lnTo>
                    <a:pt x="45204" y="3399"/>
                  </a:lnTo>
                  <a:lnTo>
                    <a:pt x="62296" y="0"/>
                  </a:lnTo>
                  <a:lnTo>
                    <a:pt x="3018830" y="0"/>
                  </a:lnTo>
                  <a:lnTo>
                    <a:pt x="3051864" y="22071"/>
                  </a:lnTo>
                  <a:lnTo>
                    <a:pt x="3057524" y="38693"/>
                  </a:lnTo>
                  <a:lnTo>
                    <a:pt x="3057524" y="1285280"/>
                  </a:lnTo>
                  <a:lnTo>
                    <a:pt x="3035451" y="1318314"/>
                  </a:lnTo>
                  <a:lnTo>
                    <a:pt x="3024520" y="1322842"/>
                  </a:lnTo>
                  <a:lnTo>
                    <a:pt x="3018830" y="1323974"/>
                  </a:lnTo>
                  <a:close/>
                </a:path>
              </a:pathLst>
            </a:custGeom>
            <a:solidFill>
              <a:srgbClr val="FAF9F5"/>
            </a:solidFill>
          </p:spPr>
          <p:txBody>
            <a:bodyPr wrap="square" lIns="0" tIns="0" rIns="0" bIns="0" rtlCol="0"/>
            <a:lstStyle/>
            <a:p>
              <a:pPr defTabSz="1371600"/>
              <a:endParaRPr sz="2700" kern="0">
                <a:solidFill>
                  <a:sysClr val="windowText" lastClr="000000"/>
                </a:solidFill>
              </a:endParaRPr>
            </a:p>
          </p:txBody>
        </p:sp>
        <p:sp>
          <p:nvSpPr>
            <p:cNvPr id="39" name="object 39"/>
            <p:cNvSpPr/>
            <p:nvPr/>
          </p:nvSpPr>
          <p:spPr>
            <a:xfrm>
              <a:off x="666749" y="5057774"/>
              <a:ext cx="3057525" cy="1323975"/>
            </a:xfrm>
            <a:custGeom>
              <a:avLst/>
              <a:gdLst/>
              <a:ahLst/>
              <a:cxnLst/>
              <a:rect l="l" t="t" r="r" b="b"/>
              <a:pathLst>
                <a:path w="3057525" h="1323975">
                  <a:moveTo>
                    <a:pt x="0" y="1257299"/>
                  </a:moveTo>
                  <a:lnTo>
                    <a:pt x="0" y="66674"/>
                  </a:lnTo>
                  <a:lnTo>
                    <a:pt x="0" y="62296"/>
                  </a:lnTo>
                  <a:lnTo>
                    <a:pt x="427" y="57960"/>
                  </a:lnTo>
                  <a:lnTo>
                    <a:pt x="1281" y="53667"/>
                  </a:lnTo>
                  <a:lnTo>
                    <a:pt x="2135" y="49372"/>
                  </a:lnTo>
                  <a:lnTo>
                    <a:pt x="3399" y="45203"/>
                  </a:lnTo>
                  <a:lnTo>
                    <a:pt x="5075" y="41159"/>
                  </a:lnTo>
                  <a:lnTo>
                    <a:pt x="6750" y="37114"/>
                  </a:lnTo>
                  <a:lnTo>
                    <a:pt x="8804" y="33271"/>
                  </a:lnTo>
                  <a:lnTo>
                    <a:pt x="29632" y="11236"/>
                  </a:lnTo>
                  <a:lnTo>
                    <a:pt x="33272" y="8804"/>
                  </a:lnTo>
                  <a:lnTo>
                    <a:pt x="62296" y="0"/>
                  </a:lnTo>
                  <a:lnTo>
                    <a:pt x="66674" y="0"/>
                  </a:lnTo>
                  <a:lnTo>
                    <a:pt x="3012914" y="0"/>
                  </a:lnTo>
                  <a:lnTo>
                    <a:pt x="3018830" y="0"/>
                  </a:lnTo>
                  <a:lnTo>
                    <a:pt x="3024520" y="1131"/>
                  </a:lnTo>
                  <a:lnTo>
                    <a:pt x="3054128" y="27537"/>
                  </a:lnTo>
                  <a:lnTo>
                    <a:pt x="3057524" y="44609"/>
                  </a:lnTo>
                  <a:lnTo>
                    <a:pt x="3057524" y="1279365"/>
                  </a:lnTo>
                  <a:lnTo>
                    <a:pt x="3040275" y="1315091"/>
                  </a:lnTo>
                  <a:lnTo>
                    <a:pt x="3012914" y="1323974"/>
                  </a:lnTo>
                  <a:lnTo>
                    <a:pt x="66674" y="1323974"/>
                  </a:lnTo>
                  <a:lnTo>
                    <a:pt x="29632" y="1312737"/>
                  </a:lnTo>
                  <a:lnTo>
                    <a:pt x="5075" y="1282814"/>
                  </a:lnTo>
                  <a:lnTo>
                    <a:pt x="3399" y="1278769"/>
                  </a:lnTo>
                  <a:lnTo>
                    <a:pt x="2135" y="1274600"/>
                  </a:lnTo>
                  <a:lnTo>
                    <a:pt x="1281" y="1270307"/>
                  </a:lnTo>
                  <a:lnTo>
                    <a:pt x="427" y="1266013"/>
                  </a:lnTo>
                  <a:lnTo>
                    <a:pt x="0" y="1261677"/>
                  </a:lnTo>
                  <a:lnTo>
                    <a:pt x="0" y="1257299"/>
                  </a:lnTo>
                  <a:close/>
                </a:path>
              </a:pathLst>
            </a:custGeom>
            <a:ln w="19049">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40" name="object 40"/>
          <p:cNvSpPr txBox="1"/>
          <p:nvPr/>
        </p:nvSpPr>
        <p:spPr>
          <a:xfrm>
            <a:off x="1348085" y="7806356"/>
            <a:ext cx="3691890" cy="1467068"/>
          </a:xfrm>
          <a:prstGeom prst="rect">
            <a:avLst/>
          </a:prstGeom>
        </p:spPr>
        <p:txBody>
          <a:bodyPr vert="horz" wrap="square" lIns="0" tIns="22860" rIns="0" bIns="0" rtlCol="0">
            <a:spAutoFit/>
          </a:bodyPr>
          <a:lstStyle/>
          <a:p>
            <a:pPr marL="19050" algn="just" defTabSz="1371600">
              <a:spcBef>
                <a:spcPts val="180"/>
              </a:spcBef>
            </a:pPr>
            <a:r>
              <a:rPr sz="2250" kern="0" spc="-120">
                <a:solidFill>
                  <a:srgbClr val="374553"/>
                </a:solidFill>
                <a:latin typeface="Lucida Sans Unicode"/>
                <a:cs typeface="Lucida Sans Unicode"/>
              </a:rPr>
              <a:t>Testing</a:t>
            </a:r>
            <a:r>
              <a:rPr sz="2250" kern="0" spc="-60">
                <a:solidFill>
                  <a:srgbClr val="374553"/>
                </a:solidFill>
                <a:latin typeface="Lucida Sans Unicode"/>
                <a:cs typeface="Lucida Sans Unicode"/>
              </a:rPr>
              <a:t> </a:t>
            </a:r>
            <a:r>
              <a:rPr sz="2250" kern="0" spc="-38">
                <a:solidFill>
                  <a:srgbClr val="374553"/>
                </a:solidFill>
                <a:latin typeface="Lucida Sans Unicode"/>
                <a:cs typeface="Lucida Sans Unicode"/>
              </a:rPr>
              <a:t>with</a:t>
            </a:r>
            <a:r>
              <a:rPr sz="2250" kern="0" spc="-98">
                <a:solidFill>
                  <a:srgbClr val="374553"/>
                </a:solidFill>
                <a:latin typeface="Lucida Sans Unicode"/>
                <a:cs typeface="Lucida Sans Unicode"/>
              </a:rPr>
              <a:t> </a:t>
            </a:r>
            <a:r>
              <a:rPr sz="2250" kern="0" spc="-15">
                <a:solidFill>
                  <a:srgbClr val="374553"/>
                </a:solidFill>
                <a:latin typeface="Lucida Sans Unicode"/>
                <a:cs typeface="Lucida Sans Unicode"/>
              </a:rPr>
              <a:t>Synthetic</a:t>
            </a:r>
            <a:r>
              <a:rPr sz="2250" kern="0" spc="-75">
                <a:solidFill>
                  <a:srgbClr val="374553"/>
                </a:solidFill>
                <a:latin typeface="Lucida Sans Unicode"/>
                <a:cs typeface="Lucida Sans Unicode"/>
              </a:rPr>
              <a:t> </a:t>
            </a:r>
            <a:r>
              <a:rPr sz="2250" kern="0" spc="-30">
                <a:solidFill>
                  <a:srgbClr val="374553"/>
                </a:solidFill>
                <a:latin typeface="Lucida Sans Unicode"/>
                <a:cs typeface="Lucida Sans Unicode"/>
              </a:rPr>
              <a:t>Data</a:t>
            </a:r>
            <a:endParaRPr sz="2250" kern="0">
              <a:solidFill>
                <a:sysClr val="windowText" lastClr="000000"/>
              </a:solidFill>
              <a:latin typeface="Lucida Sans Unicode"/>
              <a:cs typeface="Lucida Sans Unicode"/>
            </a:endParaRPr>
          </a:p>
          <a:p>
            <a:pPr marL="19050" marR="7620" algn="just" defTabSz="1371600">
              <a:lnSpc>
                <a:spcPct val="122400"/>
              </a:lnSpc>
              <a:spcBef>
                <a:spcPts val="870"/>
              </a:spcBef>
            </a:pPr>
            <a:r>
              <a:rPr kern="0">
                <a:solidFill>
                  <a:srgbClr val="374553"/>
                </a:solidFill>
                <a:latin typeface="Trebuchet MS"/>
                <a:cs typeface="Trebuchet MS"/>
              </a:rPr>
              <a:t>Using</a:t>
            </a:r>
            <a:r>
              <a:rPr kern="0" spc="-38">
                <a:solidFill>
                  <a:srgbClr val="374553"/>
                </a:solidFill>
                <a:latin typeface="Trebuchet MS"/>
                <a:cs typeface="Trebuchet MS"/>
              </a:rPr>
              <a:t> </a:t>
            </a:r>
            <a:r>
              <a:rPr kern="0" spc="-45">
                <a:solidFill>
                  <a:srgbClr val="374553"/>
                </a:solidFill>
                <a:latin typeface="Trebuchet MS"/>
                <a:cs typeface="Trebuchet MS"/>
              </a:rPr>
              <a:t>artificial</a:t>
            </a:r>
            <a:r>
              <a:rPr kern="0" spc="-23">
                <a:solidFill>
                  <a:srgbClr val="374553"/>
                </a:solidFill>
                <a:latin typeface="Trebuchet MS"/>
                <a:cs typeface="Trebuchet MS"/>
              </a:rPr>
              <a:t> </a:t>
            </a:r>
            <a:r>
              <a:rPr kern="0">
                <a:solidFill>
                  <a:srgbClr val="374553"/>
                </a:solidFill>
                <a:latin typeface="Trebuchet MS"/>
                <a:cs typeface="Trebuchet MS"/>
              </a:rPr>
              <a:t>data</a:t>
            </a:r>
            <a:r>
              <a:rPr kern="0" spc="-38">
                <a:solidFill>
                  <a:srgbClr val="374553"/>
                </a:solidFill>
                <a:latin typeface="Trebuchet MS"/>
                <a:cs typeface="Trebuchet MS"/>
              </a:rPr>
              <a:t> </a:t>
            </a:r>
            <a:r>
              <a:rPr kern="0" spc="-53">
                <a:solidFill>
                  <a:srgbClr val="374553"/>
                </a:solidFill>
                <a:latin typeface="Trebuchet MS"/>
                <a:cs typeface="Trebuchet MS"/>
              </a:rPr>
              <a:t>to</a:t>
            </a:r>
            <a:r>
              <a:rPr kern="0" spc="-30">
                <a:solidFill>
                  <a:srgbClr val="374553"/>
                </a:solidFill>
                <a:latin typeface="Trebuchet MS"/>
                <a:cs typeface="Trebuchet MS"/>
              </a:rPr>
              <a:t> </a:t>
            </a:r>
            <a:r>
              <a:rPr kern="0">
                <a:solidFill>
                  <a:srgbClr val="374553"/>
                </a:solidFill>
                <a:latin typeface="Trebuchet MS"/>
                <a:cs typeface="Trebuchet MS"/>
              </a:rPr>
              <a:t>safely</a:t>
            </a:r>
            <a:r>
              <a:rPr kern="0" spc="-30">
                <a:solidFill>
                  <a:srgbClr val="374553"/>
                </a:solidFill>
                <a:latin typeface="Trebuchet MS"/>
                <a:cs typeface="Trebuchet MS"/>
              </a:rPr>
              <a:t> </a:t>
            </a:r>
            <a:r>
              <a:rPr kern="0" spc="-15">
                <a:solidFill>
                  <a:srgbClr val="374553"/>
                </a:solidFill>
                <a:latin typeface="Trebuchet MS"/>
                <a:cs typeface="Trebuchet MS"/>
              </a:rPr>
              <a:t>test</a:t>
            </a:r>
            <a:r>
              <a:rPr kern="0" spc="-38">
                <a:solidFill>
                  <a:srgbClr val="374553"/>
                </a:solidFill>
                <a:latin typeface="Trebuchet MS"/>
                <a:cs typeface="Trebuchet MS"/>
              </a:rPr>
              <a:t> AI </a:t>
            </a:r>
            <a:r>
              <a:rPr kern="0" spc="68">
                <a:solidFill>
                  <a:srgbClr val="374553"/>
                </a:solidFill>
                <a:latin typeface="Trebuchet MS"/>
                <a:cs typeface="Trebuchet MS"/>
              </a:rPr>
              <a:t>systems</a:t>
            </a:r>
            <a:r>
              <a:rPr kern="0" spc="-53">
                <a:solidFill>
                  <a:srgbClr val="374553"/>
                </a:solidFill>
                <a:latin typeface="Trebuchet MS"/>
                <a:cs typeface="Trebuchet MS"/>
              </a:rPr>
              <a:t> </a:t>
            </a:r>
            <a:r>
              <a:rPr kern="0" spc="-15">
                <a:solidFill>
                  <a:srgbClr val="374553"/>
                </a:solidFill>
                <a:latin typeface="Trebuchet MS"/>
                <a:cs typeface="Trebuchet MS"/>
              </a:rPr>
              <a:t>for</a:t>
            </a:r>
            <a:r>
              <a:rPr kern="0" spc="-53">
                <a:solidFill>
                  <a:srgbClr val="374553"/>
                </a:solidFill>
                <a:latin typeface="Trebuchet MS"/>
                <a:cs typeface="Trebuchet MS"/>
              </a:rPr>
              <a:t> </a:t>
            </a:r>
            <a:r>
              <a:rPr kern="0">
                <a:solidFill>
                  <a:srgbClr val="374553"/>
                </a:solidFill>
                <a:latin typeface="Trebuchet MS"/>
                <a:cs typeface="Trebuchet MS"/>
              </a:rPr>
              <a:t>edge</a:t>
            </a:r>
            <a:r>
              <a:rPr kern="0" spc="-45">
                <a:solidFill>
                  <a:srgbClr val="374553"/>
                </a:solidFill>
                <a:latin typeface="Trebuchet MS"/>
                <a:cs typeface="Trebuchet MS"/>
              </a:rPr>
              <a:t> </a:t>
            </a:r>
            <a:r>
              <a:rPr kern="0" spc="90">
                <a:solidFill>
                  <a:srgbClr val="374553"/>
                </a:solidFill>
                <a:latin typeface="Trebuchet MS"/>
                <a:cs typeface="Trebuchet MS"/>
              </a:rPr>
              <a:t>cases</a:t>
            </a:r>
            <a:r>
              <a:rPr kern="0" spc="-53">
                <a:solidFill>
                  <a:srgbClr val="374553"/>
                </a:solidFill>
                <a:latin typeface="Trebuchet MS"/>
                <a:cs typeface="Trebuchet MS"/>
              </a:rPr>
              <a:t> </a:t>
            </a:r>
            <a:r>
              <a:rPr kern="0">
                <a:solidFill>
                  <a:srgbClr val="374553"/>
                </a:solidFill>
                <a:latin typeface="Trebuchet MS"/>
                <a:cs typeface="Trebuchet MS"/>
              </a:rPr>
              <a:t>and</a:t>
            </a:r>
            <a:r>
              <a:rPr kern="0" spc="-45">
                <a:solidFill>
                  <a:srgbClr val="374553"/>
                </a:solidFill>
                <a:latin typeface="Trebuchet MS"/>
                <a:cs typeface="Trebuchet MS"/>
              </a:rPr>
              <a:t> </a:t>
            </a:r>
            <a:r>
              <a:rPr kern="0" spc="-15">
                <a:solidFill>
                  <a:srgbClr val="374553"/>
                </a:solidFill>
                <a:latin typeface="Trebuchet MS"/>
                <a:cs typeface="Trebuchet MS"/>
              </a:rPr>
              <a:t>biases </a:t>
            </a:r>
            <a:r>
              <a:rPr kern="0" spc="-38">
                <a:solidFill>
                  <a:srgbClr val="374553"/>
                </a:solidFill>
                <a:latin typeface="Trebuchet MS"/>
                <a:cs typeface="Trebuchet MS"/>
              </a:rPr>
              <a:t>without</a:t>
            </a:r>
            <a:r>
              <a:rPr kern="0" spc="-15">
                <a:solidFill>
                  <a:srgbClr val="374553"/>
                </a:solidFill>
                <a:latin typeface="Trebuchet MS"/>
                <a:cs typeface="Trebuchet MS"/>
              </a:rPr>
              <a:t> </a:t>
            </a:r>
            <a:r>
              <a:rPr kern="0">
                <a:solidFill>
                  <a:srgbClr val="374553"/>
                </a:solidFill>
                <a:latin typeface="Trebuchet MS"/>
                <a:cs typeface="Trebuchet MS"/>
              </a:rPr>
              <a:t>risking</a:t>
            </a:r>
            <a:r>
              <a:rPr kern="0" spc="-8">
                <a:solidFill>
                  <a:srgbClr val="374553"/>
                </a:solidFill>
                <a:latin typeface="Trebuchet MS"/>
                <a:cs typeface="Trebuchet MS"/>
              </a:rPr>
              <a:t> </a:t>
            </a:r>
            <a:r>
              <a:rPr kern="0" spc="-53">
                <a:solidFill>
                  <a:srgbClr val="374553"/>
                </a:solidFill>
                <a:latin typeface="Trebuchet MS"/>
                <a:cs typeface="Trebuchet MS"/>
              </a:rPr>
              <a:t>real</a:t>
            </a:r>
            <a:r>
              <a:rPr kern="0">
                <a:solidFill>
                  <a:srgbClr val="374553"/>
                </a:solidFill>
                <a:latin typeface="Trebuchet MS"/>
                <a:cs typeface="Trebuchet MS"/>
              </a:rPr>
              <a:t> user</a:t>
            </a:r>
            <a:r>
              <a:rPr kern="0" spc="-8">
                <a:solidFill>
                  <a:srgbClr val="374553"/>
                </a:solidFill>
                <a:latin typeface="Trebuchet MS"/>
                <a:cs typeface="Trebuchet MS"/>
              </a:rPr>
              <a:t> </a:t>
            </a:r>
            <a:r>
              <a:rPr kern="0" spc="-30">
                <a:solidFill>
                  <a:srgbClr val="374553"/>
                </a:solidFill>
                <a:latin typeface="Trebuchet MS"/>
                <a:cs typeface="Trebuchet MS"/>
              </a:rPr>
              <a:t>data.</a:t>
            </a:r>
            <a:endParaRPr kern="0">
              <a:solidFill>
                <a:sysClr val="windowText" lastClr="000000"/>
              </a:solidFill>
              <a:latin typeface="Trebuchet MS"/>
              <a:cs typeface="Trebuchet MS"/>
            </a:endParaRPr>
          </a:p>
        </p:txBody>
      </p:sp>
      <p:grpSp>
        <p:nvGrpSpPr>
          <p:cNvPr id="41" name="object 41"/>
          <p:cNvGrpSpPr/>
          <p:nvPr/>
        </p:nvGrpSpPr>
        <p:grpSpPr>
          <a:xfrm>
            <a:off x="5829299" y="7572374"/>
            <a:ext cx="4614863" cy="2014538"/>
            <a:chOff x="3886199" y="5048249"/>
            <a:chExt cx="3076575" cy="1343025"/>
          </a:xfrm>
        </p:grpSpPr>
        <p:sp>
          <p:nvSpPr>
            <p:cNvPr id="42" name="object 42"/>
            <p:cNvSpPr/>
            <p:nvPr/>
          </p:nvSpPr>
          <p:spPr>
            <a:xfrm>
              <a:off x="3895724" y="5057774"/>
              <a:ext cx="3057525" cy="1323975"/>
            </a:xfrm>
            <a:custGeom>
              <a:avLst/>
              <a:gdLst/>
              <a:ahLst/>
              <a:cxnLst/>
              <a:rect l="l" t="t" r="r" b="b"/>
              <a:pathLst>
                <a:path w="3057525" h="1323975">
                  <a:moveTo>
                    <a:pt x="3018830" y="1323974"/>
                  </a:moveTo>
                  <a:lnTo>
                    <a:pt x="62297" y="1323974"/>
                  </a:lnTo>
                  <a:lnTo>
                    <a:pt x="57960" y="1323547"/>
                  </a:lnTo>
                  <a:lnTo>
                    <a:pt x="22624" y="1307541"/>
                  </a:lnTo>
                  <a:lnTo>
                    <a:pt x="2135" y="1274600"/>
                  </a:lnTo>
                  <a:lnTo>
                    <a:pt x="0" y="1261677"/>
                  </a:lnTo>
                  <a:lnTo>
                    <a:pt x="0" y="1257299"/>
                  </a:lnTo>
                  <a:lnTo>
                    <a:pt x="0" y="62296"/>
                  </a:lnTo>
                  <a:lnTo>
                    <a:pt x="13668" y="25992"/>
                  </a:lnTo>
                  <a:lnTo>
                    <a:pt x="45204" y="3399"/>
                  </a:lnTo>
                  <a:lnTo>
                    <a:pt x="62297" y="0"/>
                  </a:lnTo>
                  <a:lnTo>
                    <a:pt x="3018830" y="0"/>
                  </a:lnTo>
                  <a:lnTo>
                    <a:pt x="3051864" y="22071"/>
                  </a:lnTo>
                  <a:lnTo>
                    <a:pt x="3057525" y="38693"/>
                  </a:lnTo>
                  <a:lnTo>
                    <a:pt x="3057525" y="1285280"/>
                  </a:lnTo>
                  <a:lnTo>
                    <a:pt x="3035451" y="1318314"/>
                  </a:lnTo>
                  <a:lnTo>
                    <a:pt x="3024520" y="1322842"/>
                  </a:lnTo>
                  <a:lnTo>
                    <a:pt x="3018830" y="1323974"/>
                  </a:lnTo>
                  <a:close/>
                </a:path>
              </a:pathLst>
            </a:custGeom>
            <a:solidFill>
              <a:srgbClr val="FAF9F5"/>
            </a:solidFill>
          </p:spPr>
          <p:txBody>
            <a:bodyPr wrap="square" lIns="0" tIns="0" rIns="0" bIns="0" rtlCol="0"/>
            <a:lstStyle/>
            <a:p>
              <a:pPr defTabSz="1371600"/>
              <a:endParaRPr sz="2700" kern="0">
                <a:solidFill>
                  <a:sysClr val="windowText" lastClr="000000"/>
                </a:solidFill>
              </a:endParaRPr>
            </a:p>
          </p:txBody>
        </p:sp>
        <p:sp>
          <p:nvSpPr>
            <p:cNvPr id="43" name="object 43"/>
            <p:cNvSpPr/>
            <p:nvPr/>
          </p:nvSpPr>
          <p:spPr>
            <a:xfrm>
              <a:off x="3895724" y="5057774"/>
              <a:ext cx="3057525" cy="1323975"/>
            </a:xfrm>
            <a:custGeom>
              <a:avLst/>
              <a:gdLst/>
              <a:ahLst/>
              <a:cxnLst/>
              <a:rect l="l" t="t" r="r" b="b"/>
              <a:pathLst>
                <a:path w="3057525" h="1323975">
                  <a:moveTo>
                    <a:pt x="0" y="1257299"/>
                  </a:moveTo>
                  <a:lnTo>
                    <a:pt x="0" y="66674"/>
                  </a:lnTo>
                  <a:lnTo>
                    <a:pt x="0" y="62296"/>
                  </a:lnTo>
                  <a:lnTo>
                    <a:pt x="427" y="57960"/>
                  </a:lnTo>
                  <a:lnTo>
                    <a:pt x="1281" y="53667"/>
                  </a:lnTo>
                  <a:lnTo>
                    <a:pt x="2135" y="49372"/>
                  </a:lnTo>
                  <a:lnTo>
                    <a:pt x="3399" y="45203"/>
                  </a:lnTo>
                  <a:lnTo>
                    <a:pt x="5075" y="41159"/>
                  </a:lnTo>
                  <a:lnTo>
                    <a:pt x="6750" y="37114"/>
                  </a:lnTo>
                  <a:lnTo>
                    <a:pt x="8804" y="33271"/>
                  </a:lnTo>
                  <a:lnTo>
                    <a:pt x="11236" y="29631"/>
                  </a:lnTo>
                  <a:lnTo>
                    <a:pt x="13668" y="25992"/>
                  </a:lnTo>
                  <a:lnTo>
                    <a:pt x="16433" y="22624"/>
                  </a:lnTo>
                  <a:lnTo>
                    <a:pt x="19528" y="19528"/>
                  </a:lnTo>
                  <a:lnTo>
                    <a:pt x="22624" y="16432"/>
                  </a:lnTo>
                  <a:lnTo>
                    <a:pt x="25992" y="13668"/>
                  </a:lnTo>
                  <a:lnTo>
                    <a:pt x="29632" y="11236"/>
                  </a:lnTo>
                  <a:lnTo>
                    <a:pt x="33272" y="8804"/>
                  </a:lnTo>
                  <a:lnTo>
                    <a:pt x="37114" y="6750"/>
                  </a:lnTo>
                  <a:lnTo>
                    <a:pt x="41159" y="5074"/>
                  </a:lnTo>
                  <a:lnTo>
                    <a:pt x="45204" y="3399"/>
                  </a:lnTo>
                  <a:lnTo>
                    <a:pt x="49373" y="2134"/>
                  </a:lnTo>
                  <a:lnTo>
                    <a:pt x="53667" y="1280"/>
                  </a:lnTo>
                  <a:lnTo>
                    <a:pt x="57960" y="426"/>
                  </a:lnTo>
                  <a:lnTo>
                    <a:pt x="62297" y="0"/>
                  </a:lnTo>
                  <a:lnTo>
                    <a:pt x="66675" y="0"/>
                  </a:lnTo>
                  <a:lnTo>
                    <a:pt x="3012915" y="0"/>
                  </a:lnTo>
                  <a:lnTo>
                    <a:pt x="3018830" y="0"/>
                  </a:lnTo>
                  <a:lnTo>
                    <a:pt x="3024520" y="1131"/>
                  </a:lnTo>
                  <a:lnTo>
                    <a:pt x="3029985" y="3395"/>
                  </a:lnTo>
                  <a:lnTo>
                    <a:pt x="3035451" y="5658"/>
                  </a:lnTo>
                  <a:lnTo>
                    <a:pt x="3040275" y="8882"/>
                  </a:lnTo>
                  <a:lnTo>
                    <a:pt x="3044458" y="13065"/>
                  </a:lnTo>
                  <a:lnTo>
                    <a:pt x="3048641" y="17248"/>
                  </a:lnTo>
                  <a:lnTo>
                    <a:pt x="3051864" y="22071"/>
                  </a:lnTo>
                  <a:lnTo>
                    <a:pt x="3054128" y="27537"/>
                  </a:lnTo>
                  <a:lnTo>
                    <a:pt x="3056392" y="33002"/>
                  </a:lnTo>
                  <a:lnTo>
                    <a:pt x="3057525" y="38693"/>
                  </a:lnTo>
                  <a:lnTo>
                    <a:pt x="3057525" y="44609"/>
                  </a:lnTo>
                  <a:lnTo>
                    <a:pt x="3057525" y="1279365"/>
                  </a:lnTo>
                  <a:lnTo>
                    <a:pt x="3057525" y="1285280"/>
                  </a:lnTo>
                  <a:lnTo>
                    <a:pt x="3056393" y="1290970"/>
                  </a:lnTo>
                  <a:lnTo>
                    <a:pt x="3054128" y="1296435"/>
                  </a:lnTo>
                  <a:lnTo>
                    <a:pt x="3051864" y="1301901"/>
                  </a:lnTo>
                  <a:lnTo>
                    <a:pt x="3048641" y="1306725"/>
                  </a:lnTo>
                  <a:lnTo>
                    <a:pt x="3044458" y="1310908"/>
                  </a:lnTo>
                  <a:lnTo>
                    <a:pt x="3040275" y="1315091"/>
                  </a:lnTo>
                  <a:lnTo>
                    <a:pt x="3012915" y="1323974"/>
                  </a:lnTo>
                  <a:lnTo>
                    <a:pt x="66675" y="1323974"/>
                  </a:lnTo>
                  <a:lnTo>
                    <a:pt x="29632" y="1312737"/>
                  </a:lnTo>
                  <a:lnTo>
                    <a:pt x="19528" y="1304445"/>
                  </a:lnTo>
                  <a:lnTo>
                    <a:pt x="16433" y="1301349"/>
                  </a:lnTo>
                  <a:lnTo>
                    <a:pt x="13668" y="1297981"/>
                  </a:lnTo>
                  <a:lnTo>
                    <a:pt x="11236" y="1294341"/>
                  </a:lnTo>
                  <a:lnTo>
                    <a:pt x="8804" y="1290701"/>
                  </a:lnTo>
                  <a:lnTo>
                    <a:pt x="6750" y="1286858"/>
                  </a:lnTo>
                  <a:lnTo>
                    <a:pt x="5075" y="1282814"/>
                  </a:lnTo>
                  <a:lnTo>
                    <a:pt x="3399" y="1278769"/>
                  </a:lnTo>
                  <a:lnTo>
                    <a:pt x="2135" y="1274600"/>
                  </a:lnTo>
                  <a:lnTo>
                    <a:pt x="1281" y="1270307"/>
                  </a:lnTo>
                  <a:lnTo>
                    <a:pt x="427" y="1266013"/>
                  </a:lnTo>
                  <a:lnTo>
                    <a:pt x="0" y="1261677"/>
                  </a:lnTo>
                  <a:lnTo>
                    <a:pt x="0" y="1257299"/>
                  </a:lnTo>
                  <a:close/>
                </a:path>
              </a:pathLst>
            </a:custGeom>
            <a:ln w="19049">
              <a:solidFill>
                <a:srgbClr val="BF382A"/>
              </a:solidFill>
            </a:ln>
          </p:spPr>
          <p:txBody>
            <a:bodyPr wrap="square" lIns="0" tIns="0" rIns="0" bIns="0" rtlCol="0"/>
            <a:lstStyle/>
            <a:p>
              <a:pPr defTabSz="1371600"/>
              <a:endParaRPr sz="2700" kern="0">
                <a:solidFill>
                  <a:sysClr val="windowText" lastClr="000000"/>
                </a:solidFill>
              </a:endParaRPr>
            </a:p>
          </p:txBody>
        </p:sp>
      </p:grpSp>
      <p:sp>
        <p:nvSpPr>
          <p:cNvPr id="44" name="object 44"/>
          <p:cNvSpPr txBox="1"/>
          <p:nvPr/>
        </p:nvSpPr>
        <p:spPr>
          <a:xfrm>
            <a:off x="6179047" y="7806356"/>
            <a:ext cx="3839528" cy="1467068"/>
          </a:xfrm>
          <a:prstGeom prst="rect">
            <a:avLst/>
          </a:prstGeom>
        </p:spPr>
        <p:txBody>
          <a:bodyPr vert="horz" wrap="square" lIns="0" tIns="22860" rIns="0" bIns="0" rtlCol="0">
            <a:spAutoFit/>
          </a:bodyPr>
          <a:lstStyle/>
          <a:p>
            <a:pPr marL="19050" defTabSz="1371600">
              <a:spcBef>
                <a:spcPts val="180"/>
              </a:spcBef>
            </a:pPr>
            <a:r>
              <a:rPr sz="2250" kern="0">
                <a:solidFill>
                  <a:srgbClr val="374553"/>
                </a:solidFill>
                <a:latin typeface="Lucida Sans Unicode"/>
                <a:cs typeface="Lucida Sans Unicode"/>
              </a:rPr>
              <a:t>Red</a:t>
            </a:r>
            <a:r>
              <a:rPr sz="2250" kern="0" spc="-83">
                <a:solidFill>
                  <a:srgbClr val="374553"/>
                </a:solidFill>
                <a:latin typeface="Lucida Sans Unicode"/>
                <a:cs typeface="Lucida Sans Unicode"/>
              </a:rPr>
              <a:t> </a:t>
            </a:r>
            <a:r>
              <a:rPr sz="2250" kern="0" spc="-15">
                <a:solidFill>
                  <a:srgbClr val="374553"/>
                </a:solidFill>
                <a:latin typeface="Lucida Sans Unicode"/>
                <a:cs typeface="Lucida Sans Unicode"/>
              </a:rPr>
              <a:t>Teaming</a:t>
            </a:r>
            <a:endParaRPr sz="2250" kern="0">
              <a:solidFill>
                <a:sysClr val="windowText" lastClr="000000"/>
              </a:solidFill>
              <a:latin typeface="Lucida Sans Unicode"/>
              <a:cs typeface="Lucida Sans Unicode"/>
            </a:endParaRPr>
          </a:p>
          <a:p>
            <a:pPr marL="19050" marR="7620" defTabSz="1371600">
              <a:lnSpc>
                <a:spcPct val="122400"/>
              </a:lnSpc>
              <a:spcBef>
                <a:spcPts val="870"/>
              </a:spcBef>
            </a:pPr>
            <a:r>
              <a:rPr kern="0">
                <a:solidFill>
                  <a:srgbClr val="374553"/>
                </a:solidFill>
                <a:latin typeface="Trebuchet MS"/>
                <a:cs typeface="Trebuchet MS"/>
              </a:rPr>
              <a:t>Simulating</a:t>
            </a:r>
            <a:r>
              <a:rPr kern="0" spc="-38">
                <a:solidFill>
                  <a:srgbClr val="374553"/>
                </a:solidFill>
                <a:latin typeface="Trebuchet MS"/>
                <a:cs typeface="Trebuchet MS"/>
              </a:rPr>
              <a:t> </a:t>
            </a:r>
            <a:r>
              <a:rPr kern="0">
                <a:solidFill>
                  <a:srgbClr val="374553"/>
                </a:solidFill>
                <a:latin typeface="Trebuchet MS"/>
                <a:cs typeface="Trebuchet MS"/>
              </a:rPr>
              <a:t>adversarial</a:t>
            </a:r>
            <a:r>
              <a:rPr kern="0" spc="-30">
                <a:solidFill>
                  <a:srgbClr val="374553"/>
                </a:solidFill>
                <a:latin typeface="Trebuchet MS"/>
                <a:cs typeface="Trebuchet MS"/>
              </a:rPr>
              <a:t> </a:t>
            </a:r>
            <a:r>
              <a:rPr kern="0">
                <a:solidFill>
                  <a:srgbClr val="374553"/>
                </a:solidFill>
                <a:latin typeface="Trebuchet MS"/>
                <a:cs typeface="Trebuchet MS"/>
              </a:rPr>
              <a:t>attacks</a:t>
            </a:r>
            <a:r>
              <a:rPr kern="0" spc="-30">
                <a:solidFill>
                  <a:srgbClr val="374553"/>
                </a:solidFill>
                <a:latin typeface="Trebuchet MS"/>
                <a:cs typeface="Trebuchet MS"/>
              </a:rPr>
              <a:t> </a:t>
            </a:r>
            <a:r>
              <a:rPr kern="0" spc="-38">
                <a:solidFill>
                  <a:srgbClr val="374553"/>
                </a:solidFill>
                <a:latin typeface="Trebuchet MS"/>
                <a:cs typeface="Trebuchet MS"/>
              </a:rPr>
              <a:t>to </a:t>
            </a:r>
            <a:r>
              <a:rPr kern="0" spc="-30">
                <a:solidFill>
                  <a:srgbClr val="374553"/>
                </a:solidFill>
                <a:latin typeface="Trebuchet MS"/>
                <a:cs typeface="Trebuchet MS"/>
              </a:rPr>
              <a:t>proactively</a:t>
            </a:r>
            <a:r>
              <a:rPr kern="0" spc="-68">
                <a:solidFill>
                  <a:srgbClr val="374553"/>
                </a:solidFill>
                <a:latin typeface="Trebuchet MS"/>
                <a:cs typeface="Trebuchet MS"/>
              </a:rPr>
              <a:t> </a:t>
            </a:r>
            <a:r>
              <a:rPr kern="0" spc="-15">
                <a:solidFill>
                  <a:srgbClr val="374553"/>
                </a:solidFill>
                <a:latin typeface="Trebuchet MS"/>
                <a:cs typeface="Trebuchet MS"/>
              </a:rPr>
              <a:t>find</a:t>
            </a:r>
            <a:r>
              <a:rPr kern="0" spc="-60">
                <a:solidFill>
                  <a:srgbClr val="374553"/>
                </a:solidFill>
                <a:latin typeface="Trebuchet MS"/>
                <a:cs typeface="Trebuchet MS"/>
              </a:rPr>
              <a:t> </a:t>
            </a:r>
            <a:r>
              <a:rPr kern="0">
                <a:solidFill>
                  <a:srgbClr val="374553"/>
                </a:solidFill>
                <a:latin typeface="Trebuchet MS"/>
                <a:cs typeface="Trebuchet MS"/>
              </a:rPr>
              <a:t>and</a:t>
            </a:r>
            <a:r>
              <a:rPr kern="0" spc="-60">
                <a:solidFill>
                  <a:srgbClr val="374553"/>
                </a:solidFill>
                <a:latin typeface="Trebuchet MS"/>
                <a:cs typeface="Trebuchet MS"/>
              </a:rPr>
              <a:t> </a:t>
            </a:r>
            <a:r>
              <a:rPr kern="0" spc="-38">
                <a:solidFill>
                  <a:srgbClr val="374553"/>
                </a:solidFill>
                <a:latin typeface="Trebuchet MS"/>
                <a:cs typeface="Trebuchet MS"/>
              </a:rPr>
              <a:t>fix</a:t>
            </a:r>
            <a:r>
              <a:rPr kern="0" spc="-60">
                <a:solidFill>
                  <a:srgbClr val="374553"/>
                </a:solidFill>
                <a:latin typeface="Trebuchet MS"/>
                <a:cs typeface="Trebuchet MS"/>
              </a:rPr>
              <a:t> </a:t>
            </a:r>
            <a:r>
              <a:rPr kern="0" spc="-15">
                <a:solidFill>
                  <a:srgbClr val="374553"/>
                </a:solidFill>
                <a:latin typeface="Trebuchet MS"/>
                <a:cs typeface="Trebuchet MS"/>
              </a:rPr>
              <a:t>vulnerabilities before</a:t>
            </a:r>
            <a:r>
              <a:rPr kern="0" spc="-30">
                <a:solidFill>
                  <a:srgbClr val="374553"/>
                </a:solidFill>
                <a:latin typeface="Trebuchet MS"/>
                <a:cs typeface="Trebuchet MS"/>
              </a:rPr>
              <a:t> </a:t>
            </a:r>
            <a:r>
              <a:rPr kern="0">
                <a:solidFill>
                  <a:srgbClr val="374553"/>
                </a:solidFill>
                <a:latin typeface="Trebuchet MS"/>
                <a:cs typeface="Trebuchet MS"/>
              </a:rPr>
              <a:t>bad</a:t>
            </a:r>
            <a:r>
              <a:rPr kern="0" spc="-30">
                <a:solidFill>
                  <a:srgbClr val="374553"/>
                </a:solidFill>
                <a:latin typeface="Trebuchet MS"/>
                <a:cs typeface="Trebuchet MS"/>
              </a:rPr>
              <a:t> </a:t>
            </a:r>
            <a:r>
              <a:rPr kern="0">
                <a:solidFill>
                  <a:srgbClr val="374553"/>
                </a:solidFill>
                <a:latin typeface="Trebuchet MS"/>
                <a:cs typeface="Trebuchet MS"/>
              </a:rPr>
              <a:t>actors</a:t>
            </a:r>
            <a:r>
              <a:rPr kern="0" spc="-30">
                <a:solidFill>
                  <a:srgbClr val="374553"/>
                </a:solidFill>
                <a:latin typeface="Trebuchet MS"/>
                <a:cs typeface="Trebuchet MS"/>
              </a:rPr>
              <a:t> </a:t>
            </a:r>
            <a:r>
              <a:rPr kern="0" spc="-38">
                <a:solidFill>
                  <a:srgbClr val="374553"/>
                </a:solidFill>
                <a:latin typeface="Trebuchet MS"/>
                <a:cs typeface="Trebuchet MS"/>
              </a:rPr>
              <a:t>do.</a:t>
            </a:r>
            <a:endParaRPr kern="0">
              <a:solidFill>
                <a:sysClr val="windowText" lastClr="000000"/>
              </a:solidFill>
              <a:latin typeface="Trebuchet MS"/>
              <a:cs typeface="Trebuchet MS"/>
            </a:endParaRPr>
          </a:p>
        </p:txBody>
      </p:sp>
      <p:pic>
        <p:nvPicPr>
          <p:cNvPr id="45" name="object 45"/>
          <p:cNvPicPr/>
          <p:nvPr/>
        </p:nvPicPr>
        <p:blipFill>
          <a:blip r:embed="rId3" cstate="print"/>
          <a:stretch>
            <a:fillRect/>
          </a:stretch>
        </p:blipFill>
        <p:spPr>
          <a:xfrm>
            <a:off x="985837" y="5329237"/>
            <a:ext cx="114299" cy="2028824"/>
          </a:xfrm>
          <a:prstGeom prst="rect">
            <a:avLst/>
          </a:prstGeom>
        </p:spPr>
      </p:pic>
      <p:pic>
        <p:nvPicPr>
          <p:cNvPr id="46" name="object 46"/>
          <p:cNvPicPr/>
          <p:nvPr/>
        </p:nvPicPr>
        <p:blipFill>
          <a:blip r:embed="rId3" cstate="print"/>
          <a:stretch>
            <a:fillRect/>
          </a:stretch>
        </p:blipFill>
        <p:spPr>
          <a:xfrm>
            <a:off x="5829299" y="5329237"/>
            <a:ext cx="114300" cy="2028824"/>
          </a:xfrm>
          <a:prstGeom prst="rect">
            <a:avLst/>
          </a:prstGeom>
        </p:spPr>
      </p:pic>
      <p:pic>
        <p:nvPicPr>
          <p:cNvPr id="47" name="object 47"/>
          <p:cNvPicPr/>
          <p:nvPr/>
        </p:nvPicPr>
        <p:blipFill>
          <a:blip r:embed="rId4" cstate="print"/>
          <a:stretch>
            <a:fillRect/>
          </a:stretch>
        </p:blipFill>
        <p:spPr>
          <a:xfrm>
            <a:off x="985837" y="7572374"/>
            <a:ext cx="114299" cy="2014536"/>
          </a:xfrm>
          <a:prstGeom prst="rect">
            <a:avLst/>
          </a:prstGeom>
        </p:spPr>
      </p:pic>
      <p:sp>
        <p:nvSpPr>
          <p:cNvPr id="48" name="object 48"/>
          <p:cNvSpPr/>
          <p:nvPr/>
        </p:nvSpPr>
        <p:spPr>
          <a:xfrm>
            <a:off x="5829299" y="7572374"/>
            <a:ext cx="114300" cy="2014538"/>
          </a:xfrm>
          <a:custGeom>
            <a:avLst/>
            <a:gdLst/>
            <a:ahLst/>
            <a:cxnLst/>
            <a:rect l="l" t="t" r="r" b="b"/>
            <a:pathLst>
              <a:path w="76200" h="1343025">
                <a:moveTo>
                  <a:pt x="76199" y="1343024"/>
                </a:moveTo>
                <a:lnTo>
                  <a:pt x="36701" y="1340263"/>
                </a:lnTo>
                <a:lnTo>
                  <a:pt x="7147" y="1316009"/>
                </a:lnTo>
                <a:lnTo>
                  <a:pt x="0" y="1292444"/>
                </a:lnTo>
                <a:lnTo>
                  <a:pt x="0" y="1288890"/>
                </a:lnTo>
                <a:lnTo>
                  <a:pt x="0" y="50580"/>
                </a:lnTo>
                <a:lnTo>
                  <a:pt x="18368" y="13341"/>
                </a:lnTo>
                <a:lnTo>
                  <a:pt x="50580" y="0"/>
                </a:lnTo>
                <a:lnTo>
                  <a:pt x="76199" y="0"/>
                </a:lnTo>
                <a:lnTo>
                  <a:pt x="76199" y="1343024"/>
                </a:lnTo>
                <a:close/>
              </a:path>
            </a:pathLst>
          </a:custGeom>
          <a:solidFill>
            <a:srgbClr val="BF382A"/>
          </a:solidFill>
        </p:spPr>
        <p:txBody>
          <a:bodyPr wrap="square" lIns="0" tIns="0" rIns="0" bIns="0" rtlCol="0"/>
          <a:lstStyle/>
          <a:p>
            <a:pPr defTabSz="1371600"/>
            <a:endParaRPr sz="2700" kern="0">
              <a:solidFill>
                <a:sysClr val="windowText" lastClr="0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430001" y="1"/>
            <a:ext cx="6857999" cy="10286999"/>
          </a:xfrm>
          <a:prstGeom prst="rect">
            <a:avLst/>
          </a:prstGeom>
        </p:spPr>
      </p:pic>
      <p:sp>
        <p:nvSpPr>
          <p:cNvPr id="3" name="object 3" descr="$PPTXTitle"/>
          <p:cNvSpPr txBox="1">
            <a:spLocks noGrp="1"/>
          </p:cNvSpPr>
          <p:nvPr>
            <p:ph type="title"/>
          </p:nvPr>
        </p:nvSpPr>
        <p:spPr>
          <a:xfrm>
            <a:off x="973260" y="1661016"/>
            <a:ext cx="9044940" cy="1575111"/>
          </a:xfrm>
          <a:prstGeom prst="rect">
            <a:avLst/>
          </a:prstGeom>
        </p:spPr>
        <p:txBody>
          <a:bodyPr vert="horz" wrap="square" lIns="0" tIns="10478" rIns="0" bIns="0" rtlCol="0">
            <a:spAutoFit/>
          </a:bodyPr>
          <a:lstStyle/>
          <a:p>
            <a:pPr marL="19050" marR="7620">
              <a:lnSpc>
                <a:spcPts val="6075"/>
              </a:lnSpc>
              <a:spcBef>
                <a:spcPts val="83"/>
              </a:spcBef>
            </a:pPr>
            <a:r>
              <a:rPr spc="90"/>
              <a:t>3</a:t>
            </a:r>
            <a:r>
              <a:rPr spc="-338"/>
              <a:t> </a:t>
            </a:r>
            <a:r>
              <a:rPr spc="-698"/>
              <a:t>|</a:t>
            </a:r>
            <a:r>
              <a:rPr spc="-38"/>
              <a:t> </a:t>
            </a:r>
            <a:r>
              <a:rPr spc="-68"/>
              <a:t>The</a:t>
            </a:r>
            <a:r>
              <a:rPr spc="-195"/>
              <a:t> </a:t>
            </a:r>
            <a:r>
              <a:rPr spc="-158"/>
              <a:t>model</a:t>
            </a:r>
            <a:r>
              <a:rPr spc="-188"/>
              <a:t> </a:t>
            </a:r>
            <a:r>
              <a:t>can</a:t>
            </a:r>
            <a:r>
              <a:rPr spc="-195"/>
              <a:t> </a:t>
            </a:r>
            <a:r>
              <a:rPr spc="-15"/>
              <a:t>change</a:t>
            </a:r>
            <a:r>
              <a:rPr spc="-188"/>
              <a:t> </a:t>
            </a:r>
            <a:r>
              <a:rPr spc="-60"/>
              <a:t>after </a:t>
            </a:r>
            <a:r>
              <a:rPr spc="-98"/>
              <a:t>you</a:t>
            </a:r>
            <a:r>
              <a:rPr spc="-240"/>
              <a:t> </a:t>
            </a:r>
            <a:r>
              <a:rPr spc="-143"/>
              <a:t>approve</a:t>
            </a:r>
            <a:r>
              <a:rPr spc="-240"/>
              <a:t> </a:t>
            </a:r>
            <a:r>
              <a:rPr spc="-38"/>
              <a:t>it</a:t>
            </a:r>
          </a:p>
        </p:txBody>
      </p:sp>
      <p:grpSp>
        <p:nvGrpSpPr>
          <p:cNvPr id="4" name="object 4"/>
          <p:cNvGrpSpPr/>
          <p:nvPr/>
        </p:nvGrpSpPr>
        <p:grpSpPr>
          <a:xfrm>
            <a:off x="985836" y="3614736"/>
            <a:ext cx="571500" cy="571500"/>
            <a:chOff x="657224" y="2409824"/>
            <a:chExt cx="381000" cy="381000"/>
          </a:xfrm>
        </p:grpSpPr>
        <p:sp>
          <p:nvSpPr>
            <p:cNvPr id="5" name="object 5"/>
            <p:cNvSpPr/>
            <p:nvPr/>
          </p:nvSpPr>
          <p:spPr>
            <a:xfrm>
              <a:off x="661987" y="2414587"/>
              <a:ext cx="371475" cy="371475"/>
            </a:xfrm>
            <a:custGeom>
              <a:avLst/>
              <a:gdLst/>
              <a:ahLst/>
              <a:cxnLst/>
              <a:rect l="l" t="t" r="r" b="b"/>
              <a:pathLst>
                <a:path w="371475" h="371475">
                  <a:moveTo>
                    <a:pt x="325394" y="371474"/>
                  </a:moveTo>
                  <a:lnTo>
                    <a:pt x="46080" y="371474"/>
                  </a:lnTo>
                  <a:lnTo>
                    <a:pt x="39304" y="370126"/>
                  </a:lnTo>
                  <a:lnTo>
                    <a:pt x="6739" y="345188"/>
                  </a:lnTo>
                  <a:lnTo>
                    <a:pt x="0" y="325393"/>
                  </a:lnTo>
                  <a:lnTo>
                    <a:pt x="0" y="46080"/>
                  </a:lnTo>
                  <a:lnTo>
                    <a:pt x="20541" y="10578"/>
                  </a:lnTo>
                  <a:lnTo>
                    <a:pt x="46080" y="0"/>
                  </a:lnTo>
                  <a:lnTo>
                    <a:pt x="325394" y="0"/>
                  </a:lnTo>
                  <a:lnTo>
                    <a:pt x="360896" y="20541"/>
                  </a:lnTo>
                  <a:lnTo>
                    <a:pt x="371474" y="46080"/>
                  </a:lnTo>
                  <a:lnTo>
                    <a:pt x="371474" y="325393"/>
                  </a:lnTo>
                  <a:lnTo>
                    <a:pt x="350932" y="360896"/>
                  </a:lnTo>
                  <a:lnTo>
                    <a:pt x="325394" y="371474"/>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6" name="object 6"/>
            <p:cNvPicPr/>
            <p:nvPr/>
          </p:nvPicPr>
          <p:blipFill>
            <a:blip r:embed="rId3" cstate="print"/>
            <a:stretch>
              <a:fillRect/>
            </a:stretch>
          </p:blipFill>
          <p:spPr>
            <a:xfrm>
              <a:off x="666749" y="2419349"/>
              <a:ext cx="361949" cy="361949"/>
            </a:xfrm>
            <a:prstGeom prst="rect">
              <a:avLst/>
            </a:prstGeom>
          </p:spPr>
        </p:pic>
        <p:sp>
          <p:nvSpPr>
            <p:cNvPr id="7" name="object 7"/>
            <p:cNvSpPr/>
            <p:nvPr/>
          </p:nvSpPr>
          <p:spPr>
            <a:xfrm>
              <a:off x="661987" y="2414587"/>
              <a:ext cx="371475" cy="371475"/>
            </a:xfrm>
            <a:custGeom>
              <a:avLst/>
              <a:gdLst/>
              <a:ahLst/>
              <a:cxnLst/>
              <a:rect l="l" t="t" r="r" b="b"/>
              <a:pathLst>
                <a:path w="371475" h="371475">
                  <a:moveTo>
                    <a:pt x="0" y="318349"/>
                  </a:moveTo>
                  <a:lnTo>
                    <a:pt x="0" y="53125"/>
                  </a:lnTo>
                  <a:lnTo>
                    <a:pt x="0" y="49637"/>
                  </a:lnTo>
                  <a:lnTo>
                    <a:pt x="340" y="46182"/>
                  </a:lnTo>
                  <a:lnTo>
                    <a:pt x="8953" y="23610"/>
                  </a:lnTo>
                  <a:lnTo>
                    <a:pt x="10891" y="20710"/>
                  </a:lnTo>
                  <a:lnTo>
                    <a:pt x="13093" y="18026"/>
                  </a:lnTo>
                  <a:lnTo>
                    <a:pt x="15560" y="15560"/>
                  </a:lnTo>
                  <a:lnTo>
                    <a:pt x="18026" y="13093"/>
                  </a:lnTo>
                  <a:lnTo>
                    <a:pt x="20710" y="10891"/>
                  </a:lnTo>
                  <a:lnTo>
                    <a:pt x="23610" y="8953"/>
                  </a:lnTo>
                  <a:lnTo>
                    <a:pt x="26511" y="7015"/>
                  </a:lnTo>
                  <a:lnTo>
                    <a:pt x="29572" y="5378"/>
                  </a:lnTo>
                  <a:lnTo>
                    <a:pt x="32795" y="4043"/>
                  </a:lnTo>
                  <a:lnTo>
                    <a:pt x="36018" y="2708"/>
                  </a:lnTo>
                  <a:lnTo>
                    <a:pt x="39340" y="1701"/>
                  </a:lnTo>
                  <a:lnTo>
                    <a:pt x="42761" y="1020"/>
                  </a:lnTo>
                  <a:lnTo>
                    <a:pt x="46182" y="340"/>
                  </a:lnTo>
                  <a:lnTo>
                    <a:pt x="49637" y="0"/>
                  </a:lnTo>
                  <a:lnTo>
                    <a:pt x="53125" y="0"/>
                  </a:lnTo>
                  <a:lnTo>
                    <a:pt x="318349" y="0"/>
                  </a:lnTo>
                  <a:lnTo>
                    <a:pt x="321837" y="0"/>
                  </a:lnTo>
                  <a:lnTo>
                    <a:pt x="325292" y="340"/>
                  </a:lnTo>
                  <a:lnTo>
                    <a:pt x="328713" y="1020"/>
                  </a:lnTo>
                  <a:lnTo>
                    <a:pt x="332134" y="1701"/>
                  </a:lnTo>
                  <a:lnTo>
                    <a:pt x="355914" y="15560"/>
                  </a:lnTo>
                  <a:lnTo>
                    <a:pt x="358381" y="18026"/>
                  </a:lnTo>
                  <a:lnTo>
                    <a:pt x="360583" y="20710"/>
                  </a:lnTo>
                  <a:lnTo>
                    <a:pt x="362521" y="23610"/>
                  </a:lnTo>
                  <a:lnTo>
                    <a:pt x="364459" y="26510"/>
                  </a:lnTo>
                  <a:lnTo>
                    <a:pt x="366096" y="29572"/>
                  </a:lnTo>
                  <a:lnTo>
                    <a:pt x="367430" y="32795"/>
                  </a:lnTo>
                  <a:lnTo>
                    <a:pt x="368765" y="36018"/>
                  </a:lnTo>
                  <a:lnTo>
                    <a:pt x="369773" y="39340"/>
                  </a:lnTo>
                  <a:lnTo>
                    <a:pt x="370454" y="42761"/>
                  </a:lnTo>
                  <a:lnTo>
                    <a:pt x="371134" y="46182"/>
                  </a:lnTo>
                  <a:lnTo>
                    <a:pt x="371474" y="49637"/>
                  </a:lnTo>
                  <a:lnTo>
                    <a:pt x="371474" y="53125"/>
                  </a:lnTo>
                  <a:lnTo>
                    <a:pt x="371474" y="318349"/>
                  </a:lnTo>
                  <a:lnTo>
                    <a:pt x="355914" y="355914"/>
                  </a:lnTo>
                  <a:lnTo>
                    <a:pt x="318349" y="371474"/>
                  </a:lnTo>
                  <a:lnTo>
                    <a:pt x="53125" y="371474"/>
                  </a:lnTo>
                  <a:lnTo>
                    <a:pt x="23610" y="362521"/>
                  </a:lnTo>
                  <a:lnTo>
                    <a:pt x="20710" y="360583"/>
                  </a:lnTo>
                  <a:lnTo>
                    <a:pt x="4043" y="338679"/>
                  </a:lnTo>
                  <a:lnTo>
                    <a:pt x="2708" y="335456"/>
                  </a:lnTo>
                  <a:lnTo>
                    <a:pt x="1701" y="332134"/>
                  </a:lnTo>
                  <a:lnTo>
                    <a:pt x="1020" y="328713"/>
                  </a:lnTo>
                  <a:lnTo>
                    <a:pt x="340" y="325292"/>
                  </a:lnTo>
                  <a:lnTo>
                    <a:pt x="0" y="321837"/>
                  </a:lnTo>
                  <a:lnTo>
                    <a:pt x="0" y="318349"/>
                  </a:lnTo>
                  <a:close/>
                </a:path>
              </a:pathLst>
            </a:custGeom>
            <a:ln w="9524">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8" name="object 8"/>
          <p:cNvSpPr txBox="1"/>
          <p:nvPr/>
        </p:nvSpPr>
        <p:spPr>
          <a:xfrm>
            <a:off x="1131317" y="3634072"/>
            <a:ext cx="280035" cy="469359"/>
          </a:xfrm>
          <a:prstGeom prst="rect">
            <a:avLst/>
          </a:prstGeom>
        </p:spPr>
        <p:txBody>
          <a:bodyPr vert="horz" wrap="square" lIns="0" tIns="19050" rIns="0" bIns="0" rtlCol="0">
            <a:spAutoFit/>
          </a:bodyPr>
          <a:lstStyle/>
          <a:p>
            <a:pPr marL="19050" defTabSz="1371600">
              <a:spcBef>
                <a:spcPts val="150"/>
              </a:spcBef>
            </a:pPr>
            <a:r>
              <a:rPr sz="2925" kern="0" spc="-75">
                <a:solidFill>
                  <a:srgbClr val="374553"/>
                </a:solidFill>
                <a:latin typeface="Lucida Sans Unicode"/>
                <a:cs typeface="Lucida Sans Unicode"/>
              </a:rPr>
              <a:t>1</a:t>
            </a:r>
            <a:endParaRPr sz="2925" kern="0">
              <a:solidFill>
                <a:sysClr val="windowText" lastClr="000000"/>
              </a:solidFill>
              <a:latin typeface="Lucida Sans Unicode"/>
              <a:cs typeface="Lucida Sans Unicode"/>
            </a:endParaRPr>
          </a:p>
        </p:txBody>
      </p:sp>
      <p:sp>
        <p:nvSpPr>
          <p:cNvPr id="9" name="object 9"/>
          <p:cNvSpPr txBox="1"/>
          <p:nvPr/>
        </p:nvSpPr>
        <p:spPr>
          <a:xfrm>
            <a:off x="1779389" y="3671411"/>
            <a:ext cx="4485323" cy="393377"/>
          </a:xfrm>
          <a:prstGeom prst="rect">
            <a:avLst/>
          </a:prstGeom>
        </p:spPr>
        <p:txBody>
          <a:bodyPr vert="horz" wrap="square" lIns="0" tIns="23813" rIns="0" bIns="0" rtlCol="0">
            <a:spAutoFit/>
          </a:bodyPr>
          <a:lstStyle/>
          <a:p>
            <a:pPr marL="19050" defTabSz="1371600">
              <a:spcBef>
                <a:spcPts val="188"/>
              </a:spcBef>
            </a:pPr>
            <a:r>
              <a:rPr sz="2400" kern="0" spc="-15">
                <a:solidFill>
                  <a:srgbClr val="374553"/>
                </a:solidFill>
                <a:latin typeface="Lucida Sans Unicode"/>
                <a:cs typeface="Lucida Sans Unicode"/>
              </a:rPr>
              <a:t>The</a:t>
            </a:r>
            <a:r>
              <a:rPr sz="2400" kern="0" spc="-135">
                <a:solidFill>
                  <a:srgbClr val="374553"/>
                </a:solidFill>
                <a:latin typeface="Lucida Sans Unicode"/>
                <a:cs typeface="Lucida Sans Unicode"/>
              </a:rPr>
              <a:t> </a:t>
            </a:r>
            <a:r>
              <a:rPr sz="2400" kern="0" spc="-30">
                <a:solidFill>
                  <a:srgbClr val="374553"/>
                </a:solidFill>
                <a:latin typeface="Lucida Sans Unicode"/>
                <a:cs typeface="Lucida Sans Unicode"/>
              </a:rPr>
              <a:t>vendor</a:t>
            </a:r>
            <a:r>
              <a:rPr sz="2400" kern="0" spc="-135">
                <a:solidFill>
                  <a:srgbClr val="374553"/>
                </a:solidFill>
                <a:latin typeface="Lucida Sans Unicode"/>
                <a:cs typeface="Lucida Sans Unicode"/>
              </a:rPr>
              <a:t> </a:t>
            </a:r>
            <a:r>
              <a:rPr sz="2400" kern="0" spc="-15">
                <a:solidFill>
                  <a:srgbClr val="374553"/>
                </a:solidFill>
                <a:latin typeface="Lucida Sans Unicode"/>
                <a:cs typeface="Lucida Sans Unicode"/>
              </a:rPr>
              <a:t>changes</a:t>
            </a:r>
            <a:r>
              <a:rPr sz="2400" kern="0" spc="-135">
                <a:solidFill>
                  <a:srgbClr val="374553"/>
                </a:solidFill>
                <a:latin typeface="Lucida Sans Unicode"/>
                <a:cs typeface="Lucida Sans Unicode"/>
              </a:rPr>
              <a:t> </a:t>
            </a:r>
            <a:r>
              <a:rPr sz="2400" kern="0">
                <a:solidFill>
                  <a:srgbClr val="374553"/>
                </a:solidFill>
                <a:latin typeface="Lucida Sans Unicode"/>
                <a:cs typeface="Lucida Sans Unicode"/>
              </a:rPr>
              <a:t>the</a:t>
            </a:r>
            <a:r>
              <a:rPr sz="2400" kern="0" spc="-135">
                <a:solidFill>
                  <a:srgbClr val="374553"/>
                </a:solidFill>
                <a:latin typeface="Lucida Sans Unicode"/>
                <a:cs typeface="Lucida Sans Unicode"/>
              </a:rPr>
              <a:t> </a:t>
            </a:r>
            <a:r>
              <a:rPr sz="2400" kern="0" spc="-30">
                <a:solidFill>
                  <a:srgbClr val="374553"/>
                </a:solidFill>
                <a:latin typeface="Lucida Sans Unicode"/>
                <a:cs typeface="Lucida Sans Unicode"/>
              </a:rPr>
              <a:t>model</a:t>
            </a:r>
            <a:endParaRPr sz="2400" kern="0">
              <a:solidFill>
                <a:sysClr val="windowText" lastClr="000000"/>
              </a:solidFill>
              <a:latin typeface="Lucida Sans Unicode"/>
              <a:cs typeface="Lucida Sans Unicode"/>
            </a:endParaRPr>
          </a:p>
        </p:txBody>
      </p:sp>
      <p:grpSp>
        <p:nvGrpSpPr>
          <p:cNvPr id="10" name="object 10"/>
          <p:cNvGrpSpPr/>
          <p:nvPr/>
        </p:nvGrpSpPr>
        <p:grpSpPr>
          <a:xfrm>
            <a:off x="985836" y="4672012"/>
            <a:ext cx="571500" cy="557213"/>
            <a:chOff x="657224" y="3114674"/>
            <a:chExt cx="381000" cy="371475"/>
          </a:xfrm>
        </p:grpSpPr>
        <p:sp>
          <p:nvSpPr>
            <p:cNvPr id="11" name="object 11"/>
            <p:cNvSpPr/>
            <p:nvPr/>
          </p:nvSpPr>
          <p:spPr>
            <a:xfrm>
              <a:off x="661987" y="3119437"/>
              <a:ext cx="371475" cy="361950"/>
            </a:xfrm>
            <a:custGeom>
              <a:avLst/>
              <a:gdLst/>
              <a:ahLst/>
              <a:cxnLst/>
              <a:rect l="l" t="t" r="r" b="b"/>
              <a:pathLst>
                <a:path w="371475" h="361950">
                  <a:moveTo>
                    <a:pt x="325394" y="361949"/>
                  </a:moveTo>
                  <a:lnTo>
                    <a:pt x="46080" y="361949"/>
                  </a:lnTo>
                  <a:lnTo>
                    <a:pt x="39304" y="360601"/>
                  </a:lnTo>
                  <a:lnTo>
                    <a:pt x="6739" y="335662"/>
                  </a:lnTo>
                  <a:lnTo>
                    <a:pt x="0" y="315868"/>
                  </a:lnTo>
                  <a:lnTo>
                    <a:pt x="0" y="46080"/>
                  </a:lnTo>
                  <a:lnTo>
                    <a:pt x="20541" y="10578"/>
                  </a:lnTo>
                  <a:lnTo>
                    <a:pt x="46080" y="0"/>
                  </a:lnTo>
                  <a:lnTo>
                    <a:pt x="325394" y="0"/>
                  </a:lnTo>
                  <a:lnTo>
                    <a:pt x="360896" y="20541"/>
                  </a:lnTo>
                  <a:lnTo>
                    <a:pt x="371474" y="46080"/>
                  </a:lnTo>
                  <a:lnTo>
                    <a:pt x="371474" y="315868"/>
                  </a:lnTo>
                  <a:lnTo>
                    <a:pt x="350933" y="351370"/>
                  </a:lnTo>
                  <a:lnTo>
                    <a:pt x="325394" y="361949"/>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12" name="object 12"/>
            <p:cNvPicPr/>
            <p:nvPr/>
          </p:nvPicPr>
          <p:blipFill>
            <a:blip r:embed="rId4" cstate="print"/>
            <a:stretch>
              <a:fillRect/>
            </a:stretch>
          </p:blipFill>
          <p:spPr>
            <a:xfrm>
              <a:off x="666749" y="3124199"/>
              <a:ext cx="361949" cy="352424"/>
            </a:xfrm>
            <a:prstGeom prst="rect">
              <a:avLst/>
            </a:prstGeom>
          </p:spPr>
        </p:pic>
        <p:sp>
          <p:nvSpPr>
            <p:cNvPr id="13" name="object 13"/>
            <p:cNvSpPr/>
            <p:nvPr/>
          </p:nvSpPr>
          <p:spPr>
            <a:xfrm>
              <a:off x="661987" y="3119437"/>
              <a:ext cx="371475" cy="361950"/>
            </a:xfrm>
            <a:custGeom>
              <a:avLst/>
              <a:gdLst/>
              <a:ahLst/>
              <a:cxnLst/>
              <a:rect l="l" t="t" r="r" b="b"/>
              <a:pathLst>
                <a:path w="371475" h="361950">
                  <a:moveTo>
                    <a:pt x="0" y="308824"/>
                  </a:moveTo>
                  <a:lnTo>
                    <a:pt x="0" y="53125"/>
                  </a:lnTo>
                  <a:lnTo>
                    <a:pt x="0" y="49637"/>
                  </a:lnTo>
                  <a:lnTo>
                    <a:pt x="340" y="46182"/>
                  </a:lnTo>
                  <a:lnTo>
                    <a:pt x="1020" y="42761"/>
                  </a:lnTo>
                  <a:lnTo>
                    <a:pt x="1701" y="39340"/>
                  </a:lnTo>
                  <a:lnTo>
                    <a:pt x="2708" y="36017"/>
                  </a:lnTo>
                  <a:lnTo>
                    <a:pt x="4043" y="32795"/>
                  </a:lnTo>
                  <a:lnTo>
                    <a:pt x="5378" y="29572"/>
                  </a:lnTo>
                  <a:lnTo>
                    <a:pt x="7015" y="26510"/>
                  </a:lnTo>
                  <a:lnTo>
                    <a:pt x="8953" y="23610"/>
                  </a:lnTo>
                  <a:lnTo>
                    <a:pt x="10891" y="20710"/>
                  </a:lnTo>
                  <a:lnTo>
                    <a:pt x="13093" y="18026"/>
                  </a:lnTo>
                  <a:lnTo>
                    <a:pt x="15560" y="15559"/>
                  </a:lnTo>
                  <a:lnTo>
                    <a:pt x="18026" y="13093"/>
                  </a:lnTo>
                  <a:lnTo>
                    <a:pt x="20710" y="10890"/>
                  </a:lnTo>
                  <a:lnTo>
                    <a:pt x="23610" y="8952"/>
                  </a:lnTo>
                  <a:lnTo>
                    <a:pt x="26511" y="7014"/>
                  </a:lnTo>
                  <a:lnTo>
                    <a:pt x="49637" y="0"/>
                  </a:lnTo>
                  <a:lnTo>
                    <a:pt x="53125" y="0"/>
                  </a:lnTo>
                  <a:lnTo>
                    <a:pt x="318349" y="0"/>
                  </a:lnTo>
                  <a:lnTo>
                    <a:pt x="321837" y="0"/>
                  </a:lnTo>
                  <a:lnTo>
                    <a:pt x="325292" y="340"/>
                  </a:lnTo>
                  <a:lnTo>
                    <a:pt x="355914" y="15559"/>
                  </a:lnTo>
                  <a:lnTo>
                    <a:pt x="358381" y="18026"/>
                  </a:lnTo>
                  <a:lnTo>
                    <a:pt x="367430" y="32795"/>
                  </a:lnTo>
                  <a:lnTo>
                    <a:pt x="368765" y="36017"/>
                  </a:lnTo>
                  <a:lnTo>
                    <a:pt x="369773" y="39340"/>
                  </a:lnTo>
                  <a:lnTo>
                    <a:pt x="370454" y="42761"/>
                  </a:lnTo>
                  <a:lnTo>
                    <a:pt x="371134" y="46182"/>
                  </a:lnTo>
                  <a:lnTo>
                    <a:pt x="371474" y="49637"/>
                  </a:lnTo>
                  <a:lnTo>
                    <a:pt x="371474" y="53125"/>
                  </a:lnTo>
                  <a:lnTo>
                    <a:pt x="371474" y="308824"/>
                  </a:lnTo>
                  <a:lnTo>
                    <a:pt x="362521" y="338338"/>
                  </a:lnTo>
                  <a:lnTo>
                    <a:pt x="360583" y="341239"/>
                  </a:lnTo>
                  <a:lnTo>
                    <a:pt x="325292" y="361609"/>
                  </a:lnTo>
                  <a:lnTo>
                    <a:pt x="318349" y="361949"/>
                  </a:lnTo>
                  <a:lnTo>
                    <a:pt x="53125" y="361949"/>
                  </a:lnTo>
                  <a:lnTo>
                    <a:pt x="23610" y="352996"/>
                  </a:lnTo>
                  <a:lnTo>
                    <a:pt x="20710" y="351058"/>
                  </a:lnTo>
                  <a:lnTo>
                    <a:pt x="4043" y="329153"/>
                  </a:lnTo>
                  <a:lnTo>
                    <a:pt x="2708" y="325931"/>
                  </a:lnTo>
                  <a:lnTo>
                    <a:pt x="1701" y="322609"/>
                  </a:lnTo>
                  <a:lnTo>
                    <a:pt x="1020" y="319188"/>
                  </a:lnTo>
                  <a:lnTo>
                    <a:pt x="340" y="315767"/>
                  </a:lnTo>
                  <a:lnTo>
                    <a:pt x="0" y="312312"/>
                  </a:lnTo>
                  <a:lnTo>
                    <a:pt x="0" y="308824"/>
                  </a:lnTo>
                  <a:close/>
                </a:path>
              </a:pathLst>
            </a:custGeom>
            <a:ln w="9524">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14" name="object 14"/>
          <p:cNvSpPr txBox="1"/>
          <p:nvPr/>
        </p:nvSpPr>
        <p:spPr>
          <a:xfrm>
            <a:off x="1131317" y="4691347"/>
            <a:ext cx="280035" cy="469359"/>
          </a:xfrm>
          <a:prstGeom prst="rect">
            <a:avLst/>
          </a:prstGeom>
        </p:spPr>
        <p:txBody>
          <a:bodyPr vert="horz" wrap="square" lIns="0" tIns="19050" rIns="0" bIns="0" rtlCol="0">
            <a:spAutoFit/>
          </a:bodyPr>
          <a:lstStyle/>
          <a:p>
            <a:pPr marL="19050" defTabSz="1371600">
              <a:spcBef>
                <a:spcPts val="150"/>
              </a:spcBef>
            </a:pPr>
            <a:r>
              <a:rPr sz="2925" kern="0" spc="-75">
                <a:solidFill>
                  <a:srgbClr val="374553"/>
                </a:solidFill>
                <a:latin typeface="Lucida Sans Unicode"/>
                <a:cs typeface="Lucida Sans Unicode"/>
              </a:rPr>
              <a:t>2</a:t>
            </a:r>
            <a:endParaRPr sz="2925" kern="0">
              <a:solidFill>
                <a:sysClr val="windowText" lastClr="000000"/>
              </a:solidFill>
              <a:latin typeface="Lucida Sans Unicode"/>
              <a:cs typeface="Lucida Sans Unicode"/>
            </a:endParaRPr>
          </a:p>
        </p:txBody>
      </p:sp>
      <p:sp>
        <p:nvSpPr>
          <p:cNvPr id="15" name="object 15"/>
          <p:cNvSpPr txBox="1"/>
          <p:nvPr/>
        </p:nvSpPr>
        <p:spPr>
          <a:xfrm>
            <a:off x="1779389" y="4728686"/>
            <a:ext cx="2820353" cy="393377"/>
          </a:xfrm>
          <a:prstGeom prst="rect">
            <a:avLst/>
          </a:prstGeom>
        </p:spPr>
        <p:txBody>
          <a:bodyPr vert="horz" wrap="square" lIns="0" tIns="23813" rIns="0" bIns="0" rtlCol="0">
            <a:spAutoFit/>
          </a:bodyPr>
          <a:lstStyle/>
          <a:p>
            <a:pPr marL="19050" defTabSz="1371600">
              <a:spcBef>
                <a:spcPts val="188"/>
              </a:spcBef>
            </a:pPr>
            <a:r>
              <a:rPr sz="2400" kern="0" spc="-15">
                <a:solidFill>
                  <a:srgbClr val="374553"/>
                </a:solidFill>
                <a:latin typeface="Lucida Sans Unicode"/>
                <a:cs typeface="Lucida Sans Unicode"/>
              </a:rPr>
              <a:t>The</a:t>
            </a:r>
            <a:r>
              <a:rPr sz="2400" kern="0" spc="-120">
                <a:solidFill>
                  <a:srgbClr val="374553"/>
                </a:solidFill>
                <a:latin typeface="Lucida Sans Unicode"/>
                <a:cs typeface="Lucida Sans Unicode"/>
              </a:rPr>
              <a:t> </a:t>
            </a:r>
            <a:r>
              <a:rPr sz="2400" kern="0" spc="-38">
                <a:solidFill>
                  <a:srgbClr val="374553"/>
                </a:solidFill>
                <a:latin typeface="Lucida Sans Unicode"/>
                <a:cs typeface="Lucida Sans Unicode"/>
              </a:rPr>
              <a:t>Model</a:t>
            </a:r>
            <a:r>
              <a:rPr sz="2400" kern="0" spc="-113">
                <a:solidFill>
                  <a:srgbClr val="374553"/>
                </a:solidFill>
                <a:latin typeface="Lucida Sans Unicode"/>
                <a:cs typeface="Lucida Sans Unicode"/>
              </a:rPr>
              <a:t> </a:t>
            </a:r>
            <a:r>
              <a:rPr sz="2400" kern="0">
                <a:solidFill>
                  <a:srgbClr val="374553"/>
                </a:solidFill>
                <a:latin typeface="Lucida Sans Unicode"/>
                <a:cs typeface="Lucida Sans Unicode"/>
              </a:rPr>
              <a:t>can</a:t>
            </a:r>
            <a:r>
              <a:rPr sz="2400" kern="0" spc="-113">
                <a:solidFill>
                  <a:srgbClr val="374553"/>
                </a:solidFill>
                <a:latin typeface="Lucida Sans Unicode"/>
                <a:cs typeface="Lucida Sans Unicode"/>
              </a:rPr>
              <a:t> </a:t>
            </a:r>
            <a:r>
              <a:rPr sz="2400" kern="0" spc="-45">
                <a:solidFill>
                  <a:srgbClr val="374553"/>
                </a:solidFill>
                <a:latin typeface="Lucida Sans Unicode"/>
                <a:cs typeface="Lucida Sans Unicode"/>
              </a:rPr>
              <a:t>drift</a:t>
            </a:r>
            <a:endParaRPr sz="2400" kern="0">
              <a:solidFill>
                <a:sysClr val="windowText" lastClr="000000"/>
              </a:solidFill>
              <a:latin typeface="Lucida Sans Unicode"/>
              <a:cs typeface="Lucida Sans Unicode"/>
            </a:endParaRPr>
          </a:p>
        </p:txBody>
      </p:sp>
      <p:grpSp>
        <p:nvGrpSpPr>
          <p:cNvPr id="16" name="object 16"/>
          <p:cNvGrpSpPr/>
          <p:nvPr/>
        </p:nvGrpSpPr>
        <p:grpSpPr>
          <a:xfrm>
            <a:off x="985836" y="5729287"/>
            <a:ext cx="571500" cy="557213"/>
            <a:chOff x="657224" y="3819524"/>
            <a:chExt cx="381000" cy="371475"/>
          </a:xfrm>
        </p:grpSpPr>
        <p:sp>
          <p:nvSpPr>
            <p:cNvPr id="17" name="object 17"/>
            <p:cNvSpPr/>
            <p:nvPr/>
          </p:nvSpPr>
          <p:spPr>
            <a:xfrm>
              <a:off x="661987" y="3824287"/>
              <a:ext cx="371475" cy="361950"/>
            </a:xfrm>
            <a:custGeom>
              <a:avLst/>
              <a:gdLst/>
              <a:ahLst/>
              <a:cxnLst/>
              <a:rect l="l" t="t" r="r" b="b"/>
              <a:pathLst>
                <a:path w="371475" h="361950">
                  <a:moveTo>
                    <a:pt x="325394" y="361949"/>
                  </a:moveTo>
                  <a:lnTo>
                    <a:pt x="46080" y="361949"/>
                  </a:lnTo>
                  <a:lnTo>
                    <a:pt x="39304" y="360601"/>
                  </a:lnTo>
                  <a:lnTo>
                    <a:pt x="6739" y="335663"/>
                  </a:lnTo>
                  <a:lnTo>
                    <a:pt x="0" y="315869"/>
                  </a:lnTo>
                  <a:lnTo>
                    <a:pt x="0" y="46080"/>
                  </a:lnTo>
                  <a:lnTo>
                    <a:pt x="20541" y="10578"/>
                  </a:lnTo>
                  <a:lnTo>
                    <a:pt x="46080" y="0"/>
                  </a:lnTo>
                  <a:lnTo>
                    <a:pt x="325394" y="0"/>
                  </a:lnTo>
                  <a:lnTo>
                    <a:pt x="360896" y="20540"/>
                  </a:lnTo>
                  <a:lnTo>
                    <a:pt x="371474" y="46080"/>
                  </a:lnTo>
                  <a:lnTo>
                    <a:pt x="371474" y="315869"/>
                  </a:lnTo>
                  <a:lnTo>
                    <a:pt x="350933" y="351370"/>
                  </a:lnTo>
                  <a:lnTo>
                    <a:pt x="325394" y="361949"/>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18" name="object 18"/>
            <p:cNvPicPr/>
            <p:nvPr/>
          </p:nvPicPr>
          <p:blipFill>
            <a:blip r:embed="rId5" cstate="print"/>
            <a:stretch>
              <a:fillRect/>
            </a:stretch>
          </p:blipFill>
          <p:spPr>
            <a:xfrm>
              <a:off x="666749" y="3829049"/>
              <a:ext cx="361949" cy="352424"/>
            </a:xfrm>
            <a:prstGeom prst="rect">
              <a:avLst/>
            </a:prstGeom>
          </p:spPr>
        </p:pic>
        <p:sp>
          <p:nvSpPr>
            <p:cNvPr id="19" name="object 19"/>
            <p:cNvSpPr/>
            <p:nvPr/>
          </p:nvSpPr>
          <p:spPr>
            <a:xfrm>
              <a:off x="661987" y="3824287"/>
              <a:ext cx="371475" cy="361950"/>
            </a:xfrm>
            <a:custGeom>
              <a:avLst/>
              <a:gdLst/>
              <a:ahLst/>
              <a:cxnLst/>
              <a:rect l="l" t="t" r="r" b="b"/>
              <a:pathLst>
                <a:path w="371475" h="361950">
                  <a:moveTo>
                    <a:pt x="0" y="308824"/>
                  </a:moveTo>
                  <a:lnTo>
                    <a:pt x="0" y="53125"/>
                  </a:lnTo>
                  <a:lnTo>
                    <a:pt x="0" y="49637"/>
                  </a:lnTo>
                  <a:lnTo>
                    <a:pt x="340" y="46182"/>
                  </a:lnTo>
                  <a:lnTo>
                    <a:pt x="1020" y="42761"/>
                  </a:lnTo>
                  <a:lnTo>
                    <a:pt x="1701" y="39339"/>
                  </a:lnTo>
                  <a:lnTo>
                    <a:pt x="2708" y="36017"/>
                  </a:lnTo>
                  <a:lnTo>
                    <a:pt x="4043" y="32794"/>
                  </a:lnTo>
                  <a:lnTo>
                    <a:pt x="5378" y="29572"/>
                  </a:lnTo>
                  <a:lnTo>
                    <a:pt x="7015" y="26510"/>
                  </a:lnTo>
                  <a:lnTo>
                    <a:pt x="8953" y="23610"/>
                  </a:lnTo>
                  <a:lnTo>
                    <a:pt x="10891" y="20709"/>
                  </a:lnTo>
                  <a:lnTo>
                    <a:pt x="13093" y="18026"/>
                  </a:lnTo>
                  <a:lnTo>
                    <a:pt x="15560" y="15560"/>
                  </a:lnTo>
                  <a:lnTo>
                    <a:pt x="18026" y="13093"/>
                  </a:lnTo>
                  <a:lnTo>
                    <a:pt x="20710" y="10891"/>
                  </a:lnTo>
                  <a:lnTo>
                    <a:pt x="23610" y="8953"/>
                  </a:lnTo>
                  <a:lnTo>
                    <a:pt x="26511" y="7014"/>
                  </a:lnTo>
                  <a:lnTo>
                    <a:pt x="49637" y="0"/>
                  </a:lnTo>
                  <a:lnTo>
                    <a:pt x="53125" y="0"/>
                  </a:lnTo>
                  <a:lnTo>
                    <a:pt x="318349" y="0"/>
                  </a:lnTo>
                  <a:lnTo>
                    <a:pt x="321837" y="0"/>
                  </a:lnTo>
                  <a:lnTo>
                    <a:pt x="325292" y="340"/>
                  </a:lnTo>
                  <a:lnTo>
                    <a:pt x="355914" y="15560"/>
                  </a:lnTo>
                  <a:lnTo>
                    <a:pt x="358381" y="18026"/>
                  </a:lnTo>
                  <a:lnTo>
                    <a:pt x="360583" y="20709"/>
                  </a:lnTo>
                  <a:lnTo>
                    <a:pt x="362521" y="23610"/>
                  </a:lnTo>
                  <a:lnTo>
                    <a:pt x="364459" y="26510"/>
                  </a:lnTo>
                  <a:lnTo>
                    <a:pt x="366096" y="29572"/>
                  </a:lnTo>
                  <a:lnTo>
                    <a:pt x="367430" y="32795"/>
                  </a:lnTo>
                  <a:lnTo>
                    <a:pt x="368765" y="36017"/>
                  </a:lnTo>
                  <a:lnTo>
                    <a:pt x="369773" y="39340"/>
                  </a:lnTo>
                  <a:lnTo>
                    <a:pt x="370454" y="42761"/>
                  </a:lnTo>
                  <a:lnTo>
                    <a:pt x="371134" y="46182"/>
                  </a:lnTo>
                  <a:lnTo>
                    <a:pt x="371474" y="49637"/>
                  </a:lnTo>
                  <a:lnTo>
                    <a:pt x="371474" y="53125"/>
                  </a:lnTo>
                  <a:lnTo>
                    <a:pt x="371474" y="308824"/>
                  </a:lnTo>
                  <a:lnTo>
                    <a:pt x="371474" y="312312"/>
                  </a:lnTo>
                  <a:lnTo>
                    <a:pt x="371134" y="315767"/>
                  </a:lnTo>
                  <a:lnTo>
                    <a:pt x="370454" y="319188"/>
                  </a:lnTo>
                  <a:lnTo>
                    <a:pt x="369773" y="322609"/>
                  </a:lnTo>
                  <a:lnTo>
                    <a:pt x="362521" y="338338"/>
                  </a:lnTo>
                  <a:lnTo>
                    <a:pt x="360583" y="341239"/>
                  </a:lnTo>
                  <a:lnTo>
                    <a:pt x="338679" y="357905"/>
                  </a:lnTo>
                  <a:lnTo>
                    <a:pt x="335456" y="359240"/>
                  </a:lnTo>
                  <a:lnTo>
                    <a:pt x="318349" y="361949"/>
                  </a:lnTo>
                  <a:lnTo>
                    <a:pt x="53125" y="361949"/>
                  </a:lnTo>
                  <a:lnTo>
                    <a:pt x="32795" y="357905"/>
                  </a:lnTo>
                  <a:lnTo>
                    <a:pt x="29572" y="356570"/>
                  </a:lnTo>
                  <a:lnTo>
                    <a:pt x="8953" y="338338"/>
                  </a:lnTo>
                  <a:lnTo>
                    <a:pt x="7015" y="335438"/>
                  </a:lnTo>
                  <a:lnTo>
                    <a:pt x="5378" y="332377"/>
                  </a:lnTo>
                  <a:lnTo>
                    <a:pt x="4043" y="329154"/>
                  </a:lnTo>
                  <a:lnTo>
                    <a:pt x="2708" y="325931"/>
                  </a:lnTo>
                  <a:lnTo>
                    <a:pt x="1701" y="322609"/>
                  </a:lnTo>
                  <a:lnTo>
                    <a:pt x="1020" y="319188"/>
                  </a:lnTo>
                  <a:lnTo>
                    <a:pt x="340" y="315767"/>
                  </a:lnTo>
                  <a:lnTo>
                    <a:pt x="0" y="312312"/>
                  </a:lnTo>
                  <a:lnTo>
                    <a:pt x="0" y="308824"/>
                  </a:lnTo>
                  <a:close/>
                </a:path>
              </a:pathLst>
            </a:custGeom>
            <a:ln w="9524">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20" name="object 20"/>
          <p:cNvSpPr txBox="1"/>
          <p:nvPr/>
        </p:nvSpPr>
        <p:spPr>
          <a:xfrm>
            <a:off x="1131317" y="5748622"/>
            <a:ext cx="280035" cy="469359"/>
          </a:xfrm>
          <a:prstGeom prst="rect">
            <a:avLst/>
          </a:prstGeom>
        </p:spPr>
        <p:txBody>
          <a:bodyPr vert="horz" wrap="square" lIns="0" tIns="19050" rIns="0" bIns="0" rtlCol="0">
            <a:spAutoFit/>
          </a:bodyPr>
          <a:lstStyle/>
          <a:p>
            <a:pPr marL="19050" defTabSz="1371600">
              <a:spcBef>
                <a:spcPts val="150"/>
              </a:spcBef>
            </a:pPr>
            <a:r>
              <a:rPr sz="2925" kern="0" spc="-75">
                <a:solidFill>
                  <a:srgbClr val="374553"/>
                </a:solidFill>
                <a:latin typeface="Lucida Sans Unicode"/>
                <a:cs typeface="Lucida Sans Unicode"/>
              </a:rPr>
              <a:t>3</a:t>
            </a:r>
            <a:endParaRPr sz="2925" kern="0">
              <a:solidFill>
                <a:sysClr val="windowText" lastClr="000000"/>
              </a:solidFill>
              <a:latin typeface="Lucida Sans Unicode"/>
              <a:cs typeface="Lucida Sans Unicode"/>
            </a:endParaRPr>
          </a:p>
        </p:txBody>
      </p:sp>
      <p:sp>
        <p:nvSpPr>
          <p:cNvPr id="21" name="object 21"/>
          <p:cNvSpPr txBox="1"/>
          <p:nvPr/>
        </p:nvSpPr>
        <p:spPr>
          <a:xfrm>
            <a:off x="1779389" y="5785961"/>
            <a:ext cx="2311718" cy="393377"/>
          </a:xfrm>
          <a:prstGeom prst="rect">
            <a:avLst/>
          </a:prstGeom>
        </p:spPr>
        <p:txBody>
          <a:bodyPr vert="horz" wrap="square" lIns="0" tIns="23813" rIns="0" bIns="0" rtlCol="0">
            <a:spAutoFit/>
          </a:bodyPr>
          <a:lstStyle/>
          <a:p>
            <a:pPr marL="19050" defTabSz="1371600">
              <a:spcBef>
                <a:spcPts val="188"/>
              </a:spcBef>
            </a:pPr>
            <a:r>
              <a:rPr sz="2400" kern="0" spc="-15">
                <a:solidFill>
                  <a:srgbClr val="2E3C4E"/>
                </a:solidFill>
                <a:latin typeface="Lucida Sans Unicode"/>
                <a:cs typeface="Lucida Sans Unicode"/>
              </a:rPr>
              <a:t>The</a:t>
            </a:r>
            <a:r>
              <a:rPr sz="2400" kern="0" spc="-165">
                <a:solidFill>
                  <a:srgbClr val="2E3C4E"/>
                </a:solidFill>
                <a:latin typeface="Lucida Sans Unicode"/>
                <a:cs typeface="Lucida Sans Unicode"/>
              </a:rPr>
              <a:t> </a:t>
            </a:r>
            <a:r>
              <a:rPr sz="2400" kern="0">
                <a:solidFill>
                  <a:srgbClr val="2E3C4E"/>
                </a:solidFill>
                <a:latin typeface="Lucida Sans Unicode"/>
                <a:cs typeface="Lucida Sans Unicode"/>
              </a:rPr>
              <a:t>agent</a:t>
            </a:r>
            <a:r>
              <a:rPr sz="2400" kern="0" spc="-165">
                <a:solidFill>
                  <a:srgbClr val="2E3C4E"/>
                </a:solidFill>
                <a:latin typeface="Lucida Sans Unicode"/>
                <a:cs typeface="Lucida Sans Unicode"/>
              </a:rPr>
              <a:t> </a:t>
            </a:r>
            <a:r>
              <a:rPr sz="2400" kern="0" spc="-53">
                <a:solidFill>
                  <a:srgbClr val="2E3C4E"/>
                </a:solidFill>
                <a:latin typeface="Lucida Sans Unicode"/>
                <a:cs typeface="Lucida Sans Unicode"/>
              </a:rPr>
              <a:t>drifts</a:t>
            </a:r>
            <a:endParaRPr sz="2400" kern="0">
              <a:solidFill>
                <a:sysClr val="windowText" lastClr="000000"/>
              </a:solidFill>
              <a:latin typeface="Lucida Sans Unicode"/>
              <a:cs typeface="Lucida Sans Unicode"/>
            </a:endParaRPr>
          </a:p>
        </p:txBody>
      </p:sp>
      <p:grpSp>
        <p:nvGrpSpPr>
          <p:cNvPr id="22" name="object 22"/>
          <p:cNvGrpSpPr/>
          <p:nvPr/>
        </p:nvGrpSpPr>
        <p:grpSpPr>
          <a:xfrm>
            <a:off x="985836" y="6786562"/>
            <a:ext cx="571500" cy="557213"/>
            <a:chOff x="657224" y="4524374"/>
            <a:chExt cx="381000" cy="371475"/>
          </a:xfrm>
        </p:grpSpPr>
        <p:sp>
          <p:nvSpPr>
            <p:cNvPr id="23" name="object 23"/>
            <p:cNvSpPr/>
            <p:nvPr/>
          </p:nvSpPr>
          <p:spPr>
            <a:xfrm>
              <a:off x="661987" y="4529137"/>
              <a:ext cx="371475" cy="361950"/>
            </a:xfrm>
            <a:custGeom>
              <a:avLst/>
              <a:gdLst/>
              <a:ahLst/>
              <a:cxnLst/>
              <a:rect l="l" t="t" r="r" b="b"/>
              <a:pathLst>
                <a:path w="371475" h="361950">
                  <a:moveTo>
                    <a:pt x="325394" y="361949"/>
                  </a:moveTo>
                  <a:lnTo>
                    <a:pt x="46080" y="361949"/>
                  </a:lnTo>
                  <a:lnTo>
                    <a:pt x="39304" y="360601"/>
                  </a:lnTo>
                  <a:lnTo>
                    <a:pt x="6739" y="335662"/>
                  </a:lnTo>
                  <a:lnTo>
                    <a:pt x="0" y="315868"/>
                  </a:lnTo>
                  <a:lnTo>
                    <a:pt x="0" y="46080"/>
                  </a:lnTo>
                  <a:lnTo>
                    <a:pt x="20541" y="10577"/>
                  </a:lnTo>
                  <a:lnTo>
                    <a:pt x="46080" y="0"/>
                  </a:lnTo>
                  <a:lnTo>
                    <a:pt x="325394" y="0"/>
                  </a:lnTo>
                  <a:lnTo>
                    <a:pt x="360896" y="20540"/>
                  </a:lnTo>
                  <a:lnTo>
                    <a:pt x="371474" y="46080"/>
                  </a:lnTo>
                  <a:lnTo>
                    <a:pt x="371474" y="315868"/>
                  </a:lnTo>
                  <a:lnTo>
                    <a:pt x="350933" y="351370"/>
                  </a:lnTo>
                  <a:lnTo>
                    <a:pt x="325394" y="361949"/>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24" name="object 24"/>
            <p:cNvPicPr/>
            <p:nvPr/>
          </p:nvPicPr>
          <p:blipFill>
            <a:blip r:embed="rId4" cstate="print"/>
            <a:stretch>
              <a:fillRect/>
            </a:stretch>
          </p:blipFill>
          <p:spPr>
            <a:xfrm>
              <a:off x="666749" y="4533899"/>
              <a:ext cx="361949" cy="352424"/>
            </a:xfrm>
            <a:prstGeom prst="rect">
              <a:avLst/>
            </a:prstGeom>
          </p:spPr>
        </p:pic>
        <p:sp>
          <p:nvSpPr>
            <p:cNvPr id="25" name="object 25"/>
            <p:cNvSpPr/>
            <p:nvPr/>
          </p:nvSpPr>
          <p:spPr>
            <a:xfrm>
              <a:off x="661987" y="4529137"/>
              <a:ext cx="371475" cy="361950"/>
            </a:xfrm>
            <a:custGeom>
              <a:avLst/>
              <a:gdLst/>
              <a:ahLst/>
              <a:cxnLst/>
              <a:rect l="l" t="t" r="r" b="b"/>
              <a:pathLst>
                <a:path w="371475" h="361950">
                  <a:moveTo>
                    <a:pt x="0" y="308824"/>
                  </a:moveTo>
                  <a:lnTo>
                    <a:pt x="0" y="53125"/>
                  </a:lnTo>
                  <a:lnTo>
                    <a:pt x="0" y="49637"/>
                  </a:lnTo>
                  <a:lnTo>
                    <a:pt x="340" y="46182"/>
                  </a:lnTo>
                  <a:lnTo>
                    <a:pt x="8953" y="23610"/>
                  </a:lnTo>
                  <a:lnTo>
                    <a:pt x="10891" y="20709"/>
                  </a:lnTo>
                  <a:lnTo>
                    <a:pt x="13093" y="18026"/>
                  </a:lnTo>
                  <a:lnTo>
                    <a:pt x="15560" y="15560"/>
                  </a:lnTo>
                  <a:lnTo>
                    <a:pt x="18026" y="13093"/>
                  </a:lnTo>
                  <a:lnTo>
                    <a:pt x="20710" y="10891"/>
                  </a:lnTo>
                  <a:lnTo>
                    <a:pt x="23610" y="8953"/>
                  </a:lnTo>
                  <a:lnTo>
                    <a:pt x="26511" y="7015"/>
                  </a:lnTo>
                  <a:lnTo>
                    <a:pt x="49637" y="0"/>
                  </a:lnTo>
                  <a:lnTo>
                    <a:pt x="53125" y="0"/>
                  </a:lnTo>
                  <a:lnTo>
                    <a:pt x="318349" y="0"/>
                  </a:lnTo>
                  <a:lnTo>
                    <a:pt x="321837" y="0"/>
                  </a:lnTo>
                  <a:lnTo>
                    <a:pt x="325292" y="340"/>
                  </a:lnTo>
                  <a:lnTo>
                    <a:pt x="355914" y="15559"/>
                  </a:lnTo>
                  <a:lnTo>
                    <a:pt x="358381" y="18026"/>
                  </a:lnTo>
                  <a:lnTo>
                    <a:pt x="360583" y="20709"/>
                  </a:lnTo>
                  <a:lnTo>
                    <a:pt x="362521" y="23609"/>
                  </a:lnTo>
                  <a:lnTo>
                    <a:pt x="364459" y="26510"/>
                  </a:lnTo>
                  <a:lnTo>
                    <a:pt x="366096" y="29572"/>
                  </a:lnTo>
                  <a:lnTo>
                    <a:pt x="367430" y="32794"/>
                  </a:lnTo>
                  <a:lnTo>
                    <a:pt x="368765" y="36017"/>
                  </a:lnTo>
                  <a:lnTo>
                    <a:pt x="369773" y="39339"/>
                  </a:lnTo>
                  <a:lnTo>
                    <a:pt x="370454" y="42761"/>
                  </a:lnTo>
                  <a:lnTo>
                    <a:pt x="371134" y="46182"/>
                  </a:lnTo>
                  <a:lnTo>
                    <a:pt x="371474" y="49637"/>
                  </a:lnTo>
                  <a:lnTo>
                    <a:pt x="371474" y="53125"/>
                  </a:lnTo>
                  <a:lnTo>
                    <a:pt x="371474" y="308824"/>
                  </a:lnTo>
                  <a:lnTo>
                    <a:pt x="355914" y="346389"/>
                  </a:lnTo>
                  <a:lnTo>
                    <a:pt x="353448" y="348856"/>
                  </a:lnTo>
                  <a:lnTo>
                    <a:pt x="321837" y="361949"/>
                  </a:lnTo>
                  <a:lnTo>
                    <a:pt x="318349" y="361949"/>
                  </a:lnTo>
                  <a:lnTo>
                    <a:pt x="53125" y="361949"/>
                  </a:lnTo>
                  <a:lnTo>
                    <a:pt x="49637" y="361949"/>
                  </a:lnTo>
                  <a:lnTo>
                    <a:pt x="46182" y="361609"/>
                  </a:lnTo>
                  <a:lnTo>
                    <a:pt x="42761" y="360929"/>
                  </a:lnTo>
                  <a:lnTo>
                    <a:pt x="39340" y="360248"/>
                  </a:lnTo>
                  <a:lnTo>
                    <a:pt x="36018" y="359240"/>
                  </a:lnTo>
                  <a:lnTo>
                    <a:pt x="32795" y="357905"/>
                  </a:lnTo>
                  <a:lnTo>
                    <a:pt x="29572" y="356570"/>
                  </a:lnTo>
                  <a:lnTo>
                    <a:pt x="26511" y="354934"/>
                  </a:lnTo>
                  <a:lnTo>
                    <a:pt x="23610" y="352996"/>
                  </a:lnTo>
                  <a:lnTo>
                    <a:pt x="20710" y="351058"/>
                  </a:lnTo>
                  <a:lnTo>
                    <a:pt x="18026" y="348856"/>
                  </a:lnTo>
                  <a:lnTo>
                    <a:pt x="15560" y="346389"/>
                  </a:lnTo>
                  <a:lnTo>
                    <a:pt x="13093" y="343922"/>
                  </a:lnTo>
                  <a:lnTo>
                    <a:pt x="4043" y="329153"/>
                  </a:lnTo>
                  <a:lnTo>
                    <a:pt x="2708" y="325931"/>
                  </a:lnTo>
                  <a:lnTo>
                    <a:pt x="1701" y="322609"/>
                  </a:lnTo>
                  <a:lnTo>
                    <a:pt x="1020" y="319188"/>
                  </a:lnTo>
                  <a:lnTo>
                    <a:pt x="340" y="315767"/>
                  </a:lnTo>
                  <a:lnTo>
                    <a:pt x="0" y="312312"/>
                  </a:lnTo>
                  <a:lnTo>
                    <a:pt x="0" y="308824"/>
                  </a:lnTo>
                  <a:close/>
                </a:path>
              </a:pathLst>
            </a:custGeom>
            <a:ln w="9524">
              <a:solidFill>
                <a:srgbClr val="BED3D8"/>
              </a:solidFill>
            </a:ln>
          </p:spPr>
          <p:txBody>
            <a:bodyPr wrap="square" lIns="0" tIns="0" rIns="0" bIns="0" rtlCol="0"/>
            <a:lstStyle/>
            <a:p>
              <a:pPr defTabSz="1371600"/>
              <a:endParaRPr sz="2700" kern="0">
                <a:solidFill>
                  <a:sysClr val="windowText" lastClr="000000"/>
                </a:solidFill>
              </a:endParaRPr>
            </a:p>
          </p:txBody>
        </p:sp>
      </p:grpSp>
      <p:sp>
        <p:nvSpPr>
          <p:cNvPr id="26" name="object 26"/>
          <p:cNvSpPr txBox="1"/>
          <p:nvPr/>
        </p:nvSpPr>
        <p:spPr>
          <a:xfrm>
            <a:off x="1131317" y="6805897"/>
            <a:ext cx="280035" cy="469359"/>
          </a:xfrm>
          <a:prstGeom prst="rect">
            <a:avLst/>
          </a:prstGeom>
        </p:spPr>
        <p:txBody>
          <a:bodyPr vert="horz" wrap="square" lIns="0" tIns="19050" rIns="0" bIns="0" rtlCol="0">
            <a:spAutoFit/>
          </a:bodyPr>
          <a:lstStyle/>
          <a:p>
            <a:pPr marL="19050" defTabSz="1371600">
              <a:spcBef>
                <a:spcPts val="150"/>
              </a:spcBef>
            </a:pPr>
            <a:r>
              <a:rPr sz="2925" kern="0" spc="-75">
                <a:solidFill>
                  <a:srgbClr val="374553"/>
                </a:solidFill>
                <a:latin typeface="Lucida Sans Unicode"/>
                <a:cs typeface="Lucida Sans Unicode"/>
              </a:rPr>
              <a:t>4</a:t>
            </a:r>
            <a:endParaRPr sz="2925" kern="0">
              <a:solidFill>
                <a:sysClr val="windowText" lastClr="000000"/>
              </a:solidFill>
              <a:latin typeface="Lucida Sans Unicode"/>
              <a:cs typeface="Lucida Sans Unicode"/>
            </a:endParaRPr>
          </a:p>
        </p:txBody>
      </p:sp>
      <p:sp>
        <p:nvSpPr>
          <p:cNvPr id="27" name="object 27"/>
          <p:cNvSpPr txBox="1"/>
          <p:nvPr/>
        </p:nvSpPr>
        <p:spPr>
          <a:xfrm>
            <a:off x="1779389" y="6843236"/>
            <a:ext cx="3145155" cy="393377"/>
          </a:xfrm>
          <a:prstGeom prst="rect">
            <a:avLst/>
          </a:prstGeom>
        </p:spPr>
        <p:txBody>
          <a:bodyPr vert="horz" wrap="square" lIns="0" tIns="23813" rIns="0" bIns="0" rtlCol="0">
            <a:spAutoFit/>
          </a:bodyPr>
          <a:lstStyle/>
          <a:p>
            <a:pPr marL="19050" defTabSz="1371600">
              <a:spcBef>
                <a:spcPts val="188"/>
              </a:spcBef>
            </a:pPr>
            <a:r>
              <a:rPr sz="2400" kern="0" spc="-15">
                <a:solidFill>
                  <a:srgbClr val="374553"/>
                </a:solidFill>
                <a:latin typeface="Lucida Sans Unicode"/>
                <a:cs typeface="Lucida Sans Unicode"/>
              </a:rPr>
              <a:t>The</a:t>
            </a:r>
            <a:r>
              <a:rPr sz="2400" kern="0" spc="-150">
                <a:solidFill>
                  <a:srgbClr val="374553"/>
                </a:solidFill>
                <a:latin typeface="Lucida Sans Unicode"/>
                <a:cs typeface="Lucida Sans Unicode"/>
              </a:rPr>
              <a:t> </a:t>
            </a:r>
            <a:r>
              <a:rPr sz="2400" kern="0">
                <a:solidFill>
                  <a:srgbClr val="374553"/>
                </a:solidFill>
                <a:latin typeface="Lucida Sans Unicode"/>
                <a:cs typeface="Lucida Sans Unicode"/>
              </a:rPr>
              <a:t>adversary</a:t>
            </a:r>
            <a:r>
              <a:rPr sz="2400" kern="0" spc="-150">
                <a:solidFill>
                  <a:srgbClr val="374553"/>
                </a:solidFill>
                <a:latin typeface="Lucida Sans Unicode"/>
                <a:cs typeface="Lucida Sans Unicode"/>
              </a:rPr>
              <a:t> </a:t>
            </a:r>
            <a:r>
              <a:rPr sz="2400" kern="0" spc="-15">
                <a:solidFill>
                  <a:srgbClr val="374553"/>
                </a:solidFill>
                <a:latin typeface="Lucida Sans Unicode"/>
                <a:cs typeface="Lucida Sans Unicode"/>
              </a:rPr>
              <a:t>adapts</a:t>
            </a:r>
            <a:endParaRPr sz="2400" kern="0">
              <a:solidFill>
                <a:sysClr val="windowText" lastClr="000000"/>
              </a:solidFill>
              <a:latin typeface="Lucida Sans Unicode"/>
              <a:cs typeface="Lucida Sans Unicode"/>
            </a:endParaRPr>
          </a:p>
        </p:txBody>
      </p:sp>
      <p:grpSp>
        <p:nvGrpSpPr>
          <p:cNvPr id="28" name="object 28"/>
          <p:cNvGrpSpPr/>
          <p:nvPr/>
        </p:nvGrpSpPr>
        <p:grpSpPr>
          <a:xfrm>
            <a:off x="985836" y="7615236"/>
            <a:ext cx="9458325" cy="971550"/>
            <a:chOff x="657224" y="5076824"/>
            <a:chExt cx="6305550" cy="647700"/>
          </a:xfrm>
        </p:grpSpPr>
        <p:sp>
          <p:nvSpPr>
            <p:cNvPr id="29" name="object 29"/>
            <p:cNvSpPr/>
            <p:nvPr/>
          </p:nvSpPr>
          <p:spPr>
            <a:xfrm>
              <a:off x="657224" y="5076824"/>
              <a:ext cx="6305550" cy="647700"/>
            </a:xfrm>
            <a:custGeom>
              <a:avLst/>
              <a:gdLst/>
              <a:ahLst/>
              <a:cxnLst/>
              <a:rect l="l" t="t" r="r" b="b"/>
              <a:pathLst>
                <a:path w="6305550" h="647700">
                  <a:moveTo>
                    <a:pt x="6251461" y="647699"/>
                  </a:moveTo>
                  <a:lnTo>
                    <a:pt x="54087" y="647699"/>
                  </a:lnTo>
                  <a:lnTo>
                    <a:pt x="50323" y="647329"/>
                  </a:lnTo>
                  <a:lnTo>
                    <a:pt x="14267" y="628056"/>
                  </a:lnTo>
                  <a:lnTo>
                    <a:pt x="0" y="593612"/>
                  </a:lnTo>
                  <a:lnTo>
                    <a:pt x="0" y="589811"/>
                  </a:lnTo>
                  <a:lnTo>
                    <a:pt x="0" y="54086"/>
                  </a:lnTo>
                  <a:lnTo>
                    <a:pt x="19642" y="14267"/>
                  </a:lnTo>
                  <a:lnTo>
                    <a:pt x="54087" y="0"/>
                  </a:lnTo>
                  <a:lnTo>
                    <a:pt x="6251461" y="0"/>
                  </a:lnTo>
                  <a:lnTo>
                    <a:pt x="6291281" y="19642"/>
                  </a:lnTo>
                  <a:lnTo>
                    <a:pt x="6305549" y="54086"/>
                  </a:lnTo>
                  <a:lnTo>
                    <a:pt x="6305549" y="593612"/>
                  </a:lnTo>
                  <a:lnTo>
                    <a:pt x="6285905" y="633431"/>
                  </a:lnTo>
                  <a:lnTo>
                    <a:pt x="6255225" y="647329"/>
                  </a:lnTo>
                  <a:lnTo>
                    <a:pt x="6251461" y="647699"/>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30" name="object 30"/>
            <p:cNvPicPr/>
            <p:nvPr/>
          </p:nvPicPr>
          <p:blipFill>
            <a:blip r:embed="rId6" cstate="print"/>
            <a:stretch>
              <a:fillRect/>
            </a:stretch>
          </p:blipFill>
          <p:spPr>
            <a:xfrm>
              <a:off x="859696" y="5325284"/>
              <a:ext cx="144679" cy="144679"/>
            </a:xfrm>
            <a:prstGeom prst="rect">
              <a:avLst/>
            </a:prstGeom>
          </p:spPr>
        </p:pic>
      </p:grpSp>
      <p:sp>
        <p:nvSpPr>
          <p:cNvPr id="31" name="object 31"/>
          <p:cNvSpPr txBox="1"/>
          <p:nvPr/>
        </p:nvSpPr>
        <p:spPr>
          <a:xfrm>
            <a:off x="1779389" y="7933943"/>
            <a:ext cx="6291263" cy="319318"/>
          </a:xfrm>
          <a:prstGeom prst="rect">
            <a:avLst/>
          </a:prstGeom>
        </p:spPr>
        <p:txBody>
          <a:bodyPr vert="horz" wrap="square" lIns="0" tIns="19050" rIns="0" bIns="0" rtlCol="0">
            <a:spAutoFit/>
          </a:bodyPr>
          <a:lstStyle/>
          <a:p>
            <a:pPr marL="19050" defTabSz="1371600">
              <a:spcBef>
                <a:spcPts val="150"/>
              </a:spcBef>
            </a:pPr>
            <a:r>
              <a:rPr sz="1950" kern="0">
                <a:solidFill>
                  <a:sysClr val="windowText" lastClr="000000"/>
                </a:solidFill>
                <a:latin typeface="Trebuchet MS"/>
                <a:cs typeface="Trebuchet MS"/>
              </a:rPr>
              <a:t>Monitor</a:t>
            </a:r>
            <a:r>
              <a:rPr sz="1950" kern="0" spc="-68">
                <a:solidFill>
                  <a:sysClr val="windowText" lastClr="000000"/>
                </a:solidFill>
                <a:latin typeface="Trebuchet MS"/>
                <a:cs typeface="Trebuchet MS"/>
              </a:rPr>
              <a:t> the </a:t>
            </a:r>
            <a:r>
              <a:rPr sz="1950" kern="0" spc="-60">
                <a:solidFill>
                  <a:sysClr val="windowText" lastClr="000000"/>
                </a:solidFill>
                <a:latin typeface="Trebuchet MS"/>
                <a:cs typeface="Trebuchet MS"/>
              </a:rPr>
              <a:t>Behaviour,</a:t>
            </a:r>
            <a:r>
              <a:rPr sz="1950" kern="0" spc="-68">
                <a:solidFill>
                  <a:sysClr val="windowText" lastClr="000000"/>
                </a:solidFill>
                <a:latin typeface="Trebuchet MS"/>
                <a:cs typeface="Trebuchet MS"/>
              </a:rPr>
              <a:t> </a:t>
            </a:r>
            <a:r>
              <a:rPr sz="1950" kern="0" spc="-15">
                <a:solidFill>
                  <a:sysClr val="windowText" lastClr="000000"/>
                </a:solidFill>
                <a:latin typeface="Trebuchet MS"/>
                <a:cs typeface="Trebuchet MS"/>
              </a:rPr>
              <a:t>not</a:t>
            </a:r>
            <a:r>
              <a:rPr sz="1950" kern="0" spc="-68">
                <a:solidFill>
                  <a:sysClr val="windowText" lastClr="000000"/>
                </a:solidFill>
                <a:latin typeface="Trebuchet MS"/>
                <a:cs typeface="Trebuchet MS"/>
              </a:rPr>
              <a:t> </a:t>
            </a:r>
            <a:r>
              <a:rPr sz="1950" kern="0" spc="-45">
                <a:solidFill>
                  <a:sysClr val="windowText" lastClr="000000"/>
                </a:solidFill>
                <a:latin typeface="Trebuchet MS"/>
                <a:cs typeface="Trebuchet MS"/>
              </a:rPr>
              <a:t>just</a:t>
            </a:r>
            <a:r>
              <a:rPr sz="1950" kern="0" spc="-60">
                <a:solidFill>
                  <a:sysClr val="windowText" lastClr="000000"/>
                </a:solidFill>
                <a:latin typeface="Trebuchet MS"/>
                <a:cs typeface="Trebuchet MS"/>
              </a:rPr>
              <a:t> </a:t>
            </a:r>
            <a:r>
              <a:rPr sz="1950" kern="0" spc="-68">
                <a:solidFill>
                  <a:sysClr val="windowText" lastClr="000000"/>
                </a:solidFill>
                <a:latin typeface="Trebuchet MS"/>
                <a:cs typeface="Trebuchet MS"/>
              </a:rPr>
              <a:t>the </a:t>
            </a:r>
            <a:r>
              <a:rPr sz="1950" kern="0" spc="-38">
                <a:solidFill>
                  <a:sysClr val="windowText" lastClr="000000"/>
                </a:solidFill>
                <a:latin typeface="Trebuchet MS"/>
                <a:cs typeface="Trebuchet MS"/>
              </a:rPr>
              <a:t>model.</a:t>
            </a:r>
            <a:r>
              <a:rPr sz="1950" kern="0" spc="-68">
                <a:solidFill>
                  <a:sysClr val="windowText" lastClr="000000"/>
                </a:solidFill>
                <a:latin typeface="Trebuchet MS"/>
                <a:cs typeface="Trebuchet MS"/>
              </a:rPr>
              <a:t> </a:t>
            </a:r>
            <a:r>
              <a:rPr sz="1950" kern="0">
                <a:solidFill>
                  <a:sysClr val="windowText" lastClr="000000"/>
                </a:solidFill>
                <a:latin typeface="Trebuchet MS"/>
                <a:cs typeface="Trebuchet MS"/>
              </a:rPr>
              <a:t>Feedback</a:t>
            </a:r>
            <a:r>
              <a:rPr sz="1950" kern="0" spc="-68">
                <a:solidFill>
                  <a:sysClr val="windowText" lastClr="000000"/>
                </a:solidFill>
                <a:latin typeface="Trebuchet MS"/>
                <a:cs typeface="Trebuchet MS"/>
              </a:rPr>
              <a:t> </a:t>
            </a:r>
            <a:r>
              <a:rPr sz="1950" kern="0" spc="-30">
                <a:solidFill>
                  <a:sysClr val="windowText" lastClr="000000"/>
                </a:solidFill>
                <a:latin typeface="Trebuchet MS"/>
                <a:cs typeface="Trebuchet MS"/>
              </a:rPr>
              <a:t>loop</a:t>
            </a:r>
            <a:endParaRPr sz="1950" kern="0">
              <a:solidFill>
                <a:sysClr val="windowText" lastClr="000000"/>
              </a:solidFill>
              <a:latin typeface="Trebuchet MS"/>
              <a:cs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
            <a:ext cx="6857999" cy="10286999"/>
          </a:xfrm>
          <a:prstGeom prst="rect">
            <a:avLst/>
          </a:prstGeom>
        </p:spPr>
      </p:pic>
      <p:sp>
        <p:nvSpPr>
          <p:cNvPr id="3" name="object 3" descr="$PPTXTitle"/>
          <p:cNvSpPr txBox="1">
            <a:spLocks noGrp="1"/>
          </p:cNvSpPr>
          <p:nvPr>
            <p:ph type="title"/>
          </p:nvPr>
        </p:nvSpPr>
        <p:spPr>
          <a:xfrm>
            <a:off x="7831262" y="1403841"/>
            <a:ext cx="8694420" cy="1575111"/>
          </a:xfrm>
          <a:prstGeom prst="rect">
            <a:avLst/>
          </a:prstGeom>
        </p:spPr>
        <p:txBody>
          <a:bodyPr vert="horz" wrap="square" lIns="0" tIns="10478" rIns="0" bIns="0" rtlCol="0">
            <a:spAutoFit/>
          </a:bodyPr>
          <a:lstStyle/>
          <a:p>
            <a:pPr marL="19050" marR="7620">
              <a:lnSpc>
                <a:spcPts val="6075"/>
              </a:lnSpc>
              <a:spcBef>
                <a:spcPts val="83"/>
              </a:spcBef>
            </a:pPr>
            <a:r>
              <a:rPr spc="90"/>
              <a:t>4</a:t>
            </a:r>
            <a:r>
              <a:rPr spc="-240"/>
              <a:t> </a:t>
            </a:r>
            <a:r>
              <a:rPr spc="-698"/>
              <a:t>|</a:t>
            </a:r>
            <a:r>
              <a:rPr spc="-45"/>
              <a:t> </a:t>
            </a:r>
            <a:r>
              <a:rPr spc="-165"/>
              <a:t>Automate</a:t>
            </a:r>
            <a:r>
              <a:rPr spc="-143"/>
              <a:t> </a:t>
            </a:r>
            <a:r>
              <a:rPr spc="-15"/>
              <a:t>the</a:t>
            </a:r>
            <a:r>
              <a:rPr spc="-143"/>
              <a:t> </a:t>
            </a:r>
            <a:r>
              <a:rPr spc="-210"/>
              <a:t>testing.</a:t>
            </a:r>
            <a:r>
              <a:rPr spc="-135"/>
              <a:t> </a:t>
            </a:r>
            <a:r>
              <a:rPr spc="-68"/>
              <a:t>Keep </a:t>
            </a:r>
            <a:r>
              <a:rPr spc="-15"/>
              <a:t>the</a:t>
            </a:r>
            <a:r>
              <a:rPr spc="-353"/>
              <a:t> </a:t>
            </a:r>
            <a:r>
              <a:rPr spc="-83"/>
              <a:t>judgment.</a:t>
            </a:r>
          </a:p>
        </p:txBody>
      </p:sp>
      <p:sp>
        <p:nvSpPr>
          <p:cNvPr id="4" name="object 4"/>
          <p:cNvSpPr/>
          <p:nvPr/>
        </p:nvSpPr>
        <p:spPr>
          <a:xfrm>
            <a:off x="7900985" y="4914899"/>
            <a:ext cx="71438" cy="71438"/>
          </a:xfrm>
          <a:custGeom>
            <a:avLst/>
            <a:gdLst/>
            <a:ahLst/>
            <a:cxnLst/>
            <a:rect l="l" t="t" r="r" b="b"/>
            <a:pathLst>
              <a:path w="47625" h="47625">
                <a:moveTo>
                  <a:pt x="26970" y="47624"/>
                </a:moveTo>
                <a:lnTo>
                  <a:pt x="20654" y="47624"/>
                </a:lnTo>
                <a:lnTo>
                  <a:pt x="17616" y="47020"/>
                </a:lnTo>
                <a:lnTo>
                  <a:pt x="0" y="26969"/>
                </a:lnTo>
                <a:lnTo>
                  <a:pt x="0" y="20654"/>
                </a:lnTo>
                <a:lnTo>
                  <a:pt x="20654" y="0"/>
                </a:lnTo>
                <a:lnTo>
                  <a:pt x="26970" y="0"/>
                </a:lnTo>
                <a:lnTo>
                  <a:pt x="47625" y="23812"/>
                </a:lnTo>
                <a:lnTo>
                  <a:pt x="47624" y="26969"/>
                </a:lnTo>
                <a:lnTo>
                  <a:pt x="26970" y="47624"/>
                </a:lnTo>
                <a:close/>
              </a:path>
            </a:pathLst>
          </a:custGeom>
          <a:solidFill>
            <a:srgbClr val="374553"/>
          </a:solidFill>
        </p:spPr>
        <p:txBody>
          <a:bodyPr wrap="square" lIns="0" tIns="0" rIns="0" bIns="0" rtlCol="0"/>
          <a:lstStyle/>
          <a:p>
            <a:pPr defTabSz="1371600"/>
            <a:endParaRPr sz="2700" kern="0">
              <a:solidFill>
                <a:sysClr val="windowText" lastClr="000000"/>
              </a:solidFill>
            </a:endParaRPr>
          </a:p>
        </p:txBody>
      </p:sp>
      <p:sp>
        <p:nvSpPr>
          <p:cNvPr id="5" name="object 5"/>
          <p:cNvSpPr/>
          <p:nvPr/>
        </p:nvSpPr>
        <p:spPr>
          <a:xfrm>
            <a:off x="7900985" y="5372099"/>
            <a:ext cx="71438" cy="71438"/>
          </a:xfrm>
          <a:custGeom>
            <a:avLst/>
            <a:gdLst/>
            <a:ahLst/>
            <a:cxnLst/>
            <a:rect l="l" t="t" r="r" b="b"/>
            <a:pathLst>
              <a:path w="47625" h="47625">
                <a:moveTo>
                  <a:pt x="26970" y="47624"/>
                </a:moveTo>
                <a:lnTo>
                  <a:pt x="20654" y="47624"/>
                </a:lnTo>
                <a:lnTo>
                  <a:pt x="17616" y="47020"/>
                </a:lnTo>
                <a:lnTo>
                  <a:pt x="0" y="26970"/>
                </a:lnTo>
                <a:lnTo>
                  <a:pt x="0" y="20654"/>
                </a:lnTo>
                <a:lnTo>
                  <a:pt x="20654" y="0"/>
                </a:lnTo>
                <a:lnTo>
                  <a:pt x="26970" y="0"/>
                </a:lnTo>
                <a:lnTo>
                  <a:pt x="47625" y="23812"/>
                </a:lnTo>
                <a:lnTo>
                  <a:pt x="47624" y="26970"/>
                </a:lnTo>
                <a:lnTo>
                  <a:pt x="26970" y="47624"/>
                </a:lnTo>
                <a:close/>
              </a:path>
            </a:pathLst>
          </a:custGeom>
          <a:solidFill>
            <a:srgbClr val="374553"/>
          </a:solidFill>
        </p:spPr>
        <p:txBody>
          <a:bodyPr wrap="square" lIns="0" tIns="0" rIns="0" bIns="0" rtlCol="0"/>
          <a:lstStyle/>
          <a:p>
            <a:pPr defTabSz="1371600"/>
            <a:endParaRPr sz="2700" kern="0">
              <a:solidFill>
                <a:sysClr val="windowText" lastClr="000000"/>
              </a:solidFill>
            </a:endParaRPr>
          </a:p>
        </p:txBody>
      </p:sp>
      <p:sp>
        <p:nvSpPr>
          <p:cNvPr id="6" name="object 6"/>
          <p:cNvSpPr/>
          <p:nvPr/>
        </p:nvSpPr>
        <p:spPr>
          <a:xfrm>
            <a:off x="7900985" y="5829299"/>
            <a:ext cx="71438" cy="71438"/>
          </a:xfrm>
          <a:custGeom>
            <a:avLst/>
            <a:gdLst/>
            <a:ahLst/>
            <a:cxnLst/>
            <a:rect l="l" t="t" r="r" b="b"/>
            <a:pathLst>
              <a:path w="47625" h="47625">
                <a:moveTo>
                  <a:pt x="26970" y="47624"/>
                </a:moveTo>
                <a:lnTo>
                  <a:pt x="20654" y="47624"/>
                </a:lnTo>
                <a:lnTo>
                  <a:pt x="17616" y="47020"/>
                </a:lnTo>
                <a:lnTo>
                  <a:pt x="0" y="26969"/>
                </a:lnTo>
                <a:lnTo>
                  <a:pt x="0" y="20654"/>
                </a:lnTo>
                <a:lnTo>
                  <a:pt x="20654" y="0"/>
                </a:lnTo>
                <a:lnTo>
                  <a:pt x="26970" y="0"/>
                </a:lnTo>
                <a:lnTo>
                  <a:pt x="47625" y="23812"/>
                </a:lnTo>
                <a:lnTo>
                  <a:pt x="47624" y="26969"/>
                </a:lnTo>
                <a:lnTo>
                  <a:pt x="26970" y="47624"/>
                </a:lnTo>
                <a:close/>
              </a:path>
            </a:pathLst>
          </a:custGeom>
          <a:solidFill>
            <a:srgbClr val="374553"/>
          </a:solidFill>
        </p:spPr>
        <p:txBody>
          <a:bodyPr wrap="square" lIns="0" tIns="0" rIns="0" bIns="0" rtlCol="0"/>
          <a:lstStyle/>
          <a:p>
            <a:pPr defTabSz="1371600"/>
            <a:endParaRPr sz="2700" kern="0">
              <a:solidFill>
                <a:sysClr val="windowText" lastClr="000000"/>
              </a:solidFill>
            </a:endParaRPr>
          </a:p>
        </p:txBody>
      </p:sp>
      <p:sp>
        <p:nvSpPr>
          <p:cNvPr id="7" name="object 7"/>
          <p:cNvSpPr/>
          <p:nvPr/>
        </p:nvSpPr>
        <p:spPr>
          <a:xfrm>
            <a:off x="7900985" y="6286499"/>
            <a:ext cx="71438" cy="71438"/>
          </a:xfrm>
          <a:custGeom>
            <a:avLst/>
            <a:gdLst/>
            <a:ahLst/>
            <a:cxnLst/>
            <a:rect l="l" t="t" r="r" b="b"/>
            <a:pathLst>
              <a:path w="47625" h="47625">
                <a:moveTo>
                  <a:pt x="26970" y="47624"/>
                </a:moveTo>
                <a:lnTo>
                  <a:pt x="20654" y="47624"/>
                </a:lnTo>
                <a:lnTo>
                  <a:pt x="17616" y="47020"/>
                </a:lnTo>
                <a:lnTo>
                  <a:pt x="0" y="26969"/>
                </a:lnTo>
                <a:lnTo>
                  <a:pt x="0" y="20654"/>
                </a:lnTo>
                <a:lnTo>
                  <a:pt x="20654" y="0"/>
                </a:lnTo>
                <a:lnTo>
                  <a:pt x="26970" y="0"/>
                </a:lnTo>
                <a:lnTo>
                  <a:pt x="47625" y="23812"/>
                </a:lnTo>
                <a:lnTo>
                  <a:pt x="47624" y="26969"/>
                </a:lnTo>
                <a:lnTo>
                  <a:pt x="26970" y="47624"/>
                </a:lnTo>
                <a:close/>
              </a:path>
            </a:pathLst>
          </a:custGeom>
          <a:solidFill>
            <a:srgbClr val="374553"/>
          </a:solidFill>
        </p:spPr>
        <p:txBody>
          <a:bodyPr wrap="square" lIns="0" tIns="0" rIns="0" bIns="0" rtlCol="0"/>
          <a:lstStyle/>
          <a:p>
            <a:pPr defTabSz="1371600"/>
            <a:endParaRPr sz="2700" kern="0">
              <a:solidFill>
                <a:sysClr val="windowText" lastClr="000000"/>
              </a:solidFill>
            </a:endParaRPr>
          </a:p>
        </p:txBody>
      </p:sp>
      <p:sp>
        <p:nvSpPr>
          <p:cNvPr id="8" name="object 8"/>
          <p:cNvSpPr txBox="1"/>
          <p:nvPr/>
        </p:nvSpPr>
        <p:spPr>
          <a:xfrm>
            <a:off x="7831262" y="4071461"/>
            <a:ext cx="3438525" cy="2387578"/>
          </a:xfrm>
          <a:prstGeom prst="rect">
            <a:avLst/>
          </a:prstGeom>
        </p:spPr>
        <p:txBody>
          <a:bodyPr vert="horz" wrap="square" lIns="0" tIns="23813" rIns="0" bIns="0" rtlCol="0">
            <a:spAutoFit/>
          </a:bodyPr>
          <a:lstStyle/>
          <a:p>
            <a:pPr marL="19050" defTabSz="1371600">
              <a:spcBef>
                <a:spcPts val="188"/>
              </a:spcBef>
            </a:pPr>
            <a:r>
              <a:rPr sz="2400" kern="0" spc="-15">
                <a:solidFill>
                  <a:srgbClr val="2E3C4E"/>
                </a:solidFill>
                <a:latin typeface="Lucida Sans Unicode"/>
                <a:cs typeface="Lucida Sans Unicode"/>
              </a:rPr>
              <a:t>Automate</a:t>
            </a:r>
            <a:endParaRPr sz="2400" kern="0">
              <a:solidFill>
                <a:sysClr val="windowText" lastClr="000000"/>
              </a:solidFill>
              <a:latin typeface="Lucida Sans Unicode"/>
              <a:cs typeface="Lucida Sans Unicode"/>
            </a:endParaRPr>
          </a:p>
          <a:p>
            <a:pPr marL="415290" marR="7620" defTabSz="1371600">
              <a:lnSpc>
                <a:spcPct val="153800"/>
              </a:lnSpc>
              <a:spcBef>
                <a:spcPts val="1148"/>
              </a:spcBef>
            </a:pPr>
            <a:r>
              <a:rPr sz="1950" kern="0">
                <a:solidFill>
                  <a:srgbClr val="374553"/>
                </a:solidFill>
                <a:latin typeface="Trebuchet MS"/>
                <a:cs typeface="Trebuchet MS"/>
              </a:rPr>
              <a:t>Evals</a:t>
            </a:r>
            <a:r>
              <a:rPr sz="1950" kern="0" spc="-45">
                <a:solidFill>
                  <a:srgbClr val="374553"/>
                </a:solidFill>
                <a:latin typeface="Trebuchet MS"/>
                <a:cs typeface="Trebuchet MS"/>
              </a:rPr>
              <a:t> </a:t>
            </a:r>
            <a:r>
              <a:rPr sz="1950" kern="0">
                <a:solidFill>
                  <a:srgbClr val="374553"/>
                </a:solidFill>
                <a:latin typeface="Trebuchet MS"/>
                <a:cs typeface="Trebuchet MS"/>
              </a:rPr>
              <a:t>on</a:t>
            </a:r>
            <a:r>
              <a:rPr sz="1950" kern="0" spc="-38">
                <a:solidFill>
                  <a:srgbClr val="374553"/>
                </a:solidFill>
                <a:latin typeface="Trebuchet MS"/>
                <a:cs typeface="Trebuchet MS"/>
              </a:rPr>
              <a:t> </a:t>
            </a:r>
            <a:r>
              <a:rPr sz="1950" kern="0" spc="-53">
                <a:solidFill>
                  <a:srgbClr val="374553"/>
                </a:solidFill>
                <a:latin typeface="Trebuchet MS"/>
                <a:cs typeface="Trebuchet MS"/>
              </a:rPr>
              <a:t>every</a:t>
            </a:r>
            <a:r>
              <a:rPr sz="1950" kern="0" spc="-38">
                <a:solidFill>
                  <a:srgbClr val="374553"/>
                </a:solidFill>
                <a:latin typeface="Trebuchet MS"/>
                <a:cs typeface="Trebuchet MS"/>
              </a:rPr>
              <a:t> </a:t>
            </a:r>
            <a:r>
              <a:rPr sz="1950" kern="0" spc="-30">
                <a:solidFill>
                  <a:srgbClr val="374553"/>
                </a:solidFill>
                <a:latin typeface="Trebuchet MS"/>
                <a:cs typeface="Trebuchet MS"/>
              </a:rPr>
              <a:t>build </a:t>
            </a:r>
            <a:r>
              <a:rPr sz="1950" kern="0" spc="-15">
                <a:solidFill>
                  <a:srgbClr val="374553"/>
                </a:solidFill>
                <a:latin typeface="Trebuchet MS"/>
                <a:cs typeface="Trebuchet MS"/>
              </a:rPr>
              <a:t>Guardrails</a:t>
            </a:r>
            <a:r>
              <a:rPr sz="1950" kern="0" spc="-83">
                <a:solidFill>
                  <a:srgbClr val="374553"/>
                </a:solidFill>
                <a:latin typeface="Trebuchet MS"/>
                <a:cs typeface="Trebuchet MS"/>
              </a:rPr>
              <a:t> </a:t>
            </a:r>
            <a:r>
              <a:rPr sz="1950" kern="0">
                <a:solidFill>
                  <a:srgbClr val="374553"/>
                </a:solidFill>
                <a:latin typeface="Trebuchet MS"/>
                <a:cs typeface="Trebuchet MS"/>
              </a:rPr>
              <a:t>on</a:t>
            </a:r>
            <a:r>
              <a:rPr sz="1950" kern="0" spc="-83">
                <a:solidFill>
                  <a:srgbClr val="374553"/>
                </a:solidFill>
                <a:latin typeface="Trebuchet MS"/>
                <a:cs typeface="Trebuchet MS"/>
              </a:rPr>
              <a:t> </a:t>
            </a:r>
            <a:r>
              <a:rPr sz="1950" kern="0" spc="-53">
                <a:solidFill>
                  <a:srgbClr val="374553"/>
                </a:solidFill>
                <a:latin typeface="Trebuchet MS"/>
                <a:cs typeface="Trebuchet MS"/>
              </a:rPr>
              <a:t>every</a:t>
            </a:r>
            <a:r>
              <a:rPr sz="1950" kern="0" spc="-75">
                <a:solidFill>
                  <a:srgbClr val="374553"/>
                </a:solidFill>
                <a:latin typeface="Trebuchet MS"/>
                <a:cs typeface="Trebuchet MS"/>
              </a:rPr>
              <a:t> </a:t>
            </a:r>
            <a:r>
              <a:rPr sz="1950" kern="0" spc="-15">
                <a:solidFill>
                  <a:srgbClr val="374553"/>
                </a:solidFill>
                <a:latin typeface="Trebuchet MS"/>
                <a:cs typeface="Trebuchet MS"/>
              </a:rPr>
              <a:t>request Adversarial</a:t>
            </a:r>
            <a:r>
              <a:rPr sz="1950" kern="0" spc="8">
                <a:solidFill>
                  <a:srgbClr val="374553"/>
                </a:solidFill>
                <a:latin typeface="Trebuchet MS"/>
                <a:cs typeface="Trebuchet MS"/>
              </a:rPr>
              <a:t> </a:t>
            </a:r>
            <a:r>
              <a:rPr sz="1950" kern="0" spc="-15">
                <a:solidFill>
                  <a:srgbClr val="374553"/>
                </a:solidFill>
                <a:latin typeface="Trebuchet MS"/>
                <a:cs typeface="Trebuchet MS"/>
              </a:rPr>
              <a:t>testing</a:t>
            </a:r>
            <a:endParaRPr sz="1950" kern="0">
              <a:solidFill>
                <a:sysClr val="windowText" lastClr="000000"/>
              </a:solidFill>
              <a:latin typeface="Trebuchet MS"/>
              <a:cs typeface="Trebuchet MS"/>
            </a:endParaRPr>
          </a:p>
          <a:p>
            <a:pPr marL="415290" defTabSz="1371600">
              <a:spcBef>
                <a:spcPts val="1260"/>
              </a:spcBef>
            </a:pPr>
            <a:r>
              <a:rPr sz="1950" kern="0" spc="-60">
                <a:solidFill>
                  <a:srgbClr val="374553"/>
                </a:solidFill>
                <a:latin typeface="Trebuchet MS"/>
                <a:cs typeface="Trebuchet MS"/>
              </a:rPr>
              <a:t>Drift</a:t>
            </a:r>
            <a:r>
              <a:rPr sz="1950" kern="0" spc="-83">
                <a:solidFill>
                  <a:srgbClr val="374553"/>
                </a:solidFill>
                <a:latin typeface="Trebuchet MS"/>
                <a:cs typeface="Trebuchet MS"/>
              </a:rPr>
              <a:t> </a:t>
            </a:r>
            <a:r>
              <a:rPr sz="1950" kern="0" spc="-15">
                <a:solidFill>
                  <a:srgbClr val="374553"/>
                </a:solidFill>
                <a:latin typeface="Trebuchet MS"/>
                <a:cs typeface="Trebuchet MS"/>
              </a:rPr>
              <a:t>monitoring</a:t>
            </a:r>
            <a:endParaRPr sz="1950" kern="0">
              <a:solidFill>
                <a:sysClr val="windowText" lastClr="000000"/>
              </a:solidFill>
              <a:latin typeface="Trebuchet MS"/>
              <a:cs typeface="Trebuchet MS"/>
            </a:endParaRPr>
          </a:p>
        </p:txBody>
      </p:sp>
      <p:grpSp>
        <p:nvGrpSpPr>
          <p:cNvPr id="9" name="object 9"/>
          <p:cNvGrpSpPr/>
          <p:nvPr/>
        </p:nvGrpSpPr>
        <p:grpSpPr>
          <a:xfrm>
            <a:off x="12715872" y="3857624"/>
            <a:ext cx="4772025" cy="2714625"/>
            <a:chOff x="8477248" y="2571749"/>
            <a:chExt cx="3181350" cy="1809750"/>
          </a:xfrm>
        </p:grpSpPr>
        <p:sp>
          <p:nvSpPr>
            <p:cNvPr id="10" name="object 10"/>
            <p:cNvSpPr/>
            <p:nvPr/>
          </p:nvSpPr>
          <p:spPr>
            <a:xfrm>
              <a:off x="8477248" y="2571749"/>
              <a:ext cx="3181350" cy="1809750"/>
            </a:xfrm>
            <a:custGeom>
              <a:avLst/>
              <a:gdLst/>
              <a:ahLst/>
              <a:cxnLst/>
              <a:rect l="l" t="t" r="r" b="b"/>
              <a:pathLst>
                <a:path w="3181350" h="1809750">
                  <a:moveTo>
                    <a:pt x="3088629" y="1809749"/>
                  </a:moveTo>
                  <a:lnTo>
                    <a:pt x="92721" y="1809749"/>
                  </a:lnTo>
                  <a:lnTo>
                    <a:pt x="86267" y="1809113"/>
                  </a:lnTo>
                  <a:lnTo>
                    <a:pt x="49521" y="1796644"/>
                  </a:lnTo>
                  <a:lnTo>
                    <a:pt x="20344" y="1771063"/>
                  </a:lnTo>
                  <a:lnTo>
                    <a:pt x="3177" y="1736263"/>
                  </a:lnTo>
                  <a:lnTo>
                    <a:pt x="0" y="1717028"/>
                  </a:lnTo>
                  <a:lnTo>
                    <a:pt x="0" y="1710512"/>
                  </a:lnTo>
                  <a:lnTo>
                    <a:pt x="0" y="92721"/>
                  </a:lnTo>
                  <a:lnTo>
                    <a:pt x="10046" y="55240"/>
                  </a:lnTo>
                  <a:lnTo>
                    <a:pt x="33672" y="24458"/>
                  </a:lnTo>
                  <a:lnTo>
                    <a:pt x="67280" y="5060"/>
                  </a:lnTo>
                  <a:lnTo>
                    <a:pt x="92721" y="0"/>
                  </a:lnTo>
                  <a:lnTo>
                    <a:pt x="3088629" y="0"/>
                  </a:lnTo>
                  <a:lnTo>
                    <a:pt x="3126107" y="10047"/>
                  </a:lnTo>
                  <a:lnTo>
                    <a:pt x="3156891" y="33673"/>
                  </a:lnTo>
                  <a:lnTo>
                    <a:pt x="3176289" y="67280"/>
                  </a:lnTo>
                  <a:lnTo>
                    <a:pt x="3181349" y="92721"/>
                  </a:lnTo>
                  <a:lnTo>
                    <a:pt x="3181349" y="1717028"/>
                  </a:lnTo>
                  <a:lnTo>
                    <a:pt x="3171302" y="1754508"/>
                  </a:lnTo>
                  <a:lnTo>
                    <a:pt x="3147675" y="1785291"/>
                  </a:lnTo>
                  <a:lnTo>
                    <a:pt x="3114069" y="1804688"/>
                  </a:lnTo>
                  <a:lnTo>
                    <a:pt x="3095082" y="1809113"/>
                  </a:lnTo>
                  <a:lnTo>
                    <a:pt x="3088629" y="1809749"/>
                  </a:lnTo>
                  <a:close/>
                </a:path>
              </a:pathLst>
            </a:custGeom>
            <a:solidFill>
              <a:srgbClr val="1D4D8B"/>
            </a:solidFill>
          </p:spPr>
          <p:txBody>
            <a:bodyPr wrap="square" lIns="0" tIns="0" rIns="0" bIns="0" rtlCol="0"/>
            <a:lstStyle/>
            <a:p>
              <a:pPr defTabSz="1371600"/>
              <a:endParaRPr sz="2700" kern="0">
                <a:solidFill>
                  <a:sysClr val="windowText" lastClr="000000"/>
                </a:solidFill>
              </a:endParaRPr>
            </a:p>
          </p:txBody>
        </p:sp>
        <p:sp>
          <p:nvSpPr>
            <p:cNvPr id="11" name="object 11"/>
            <p:cNvSpPr/>
            <p:nvPr/>
          </p:nvSpPr>
          <p:spPr>
            <a:xfrm>
              <a:off x="8677262" y="3276599"/>
              <a:ext cx="47625" cy="962025"/>
            </a:xfrm>
            <a:custGeom>
              <a:avLst/>
              <a:gdLst/>
              <a:ahLst/>
              <a:cxnLst/>
              <a:rect l="l" t="t" r="r" b="b"/>
              <a:pathLst>
                <a:path w="47625" h="962025">
                  <a:moveTo>
                    <a:pt x="47625" y="935062"/>
                  </a:moveTo>
                  <a:lnTo>
                    <a:pt x="26974" y="914400"/>
                  </a:lnTo>
                  <a:lnTo>
                    <a:pt x="20662" y="914400"/>
                  </a:lnTo>
                  <a:lnTo>
                    <a:pt x="0" y="935062"/>
                  </a:lnTo>
                  <a:lnTo>
                    <a:pt x="0" y="941374"/>
                  </a:lnTo>
                  <a:lnTo>
                    <a:pt x="20662" y="962025"/>
                  </a:lnTo>
                  <a:lnTo>
                    <a:pt x="26974" y="962025"/>
                  </a:lnTo>
                  <a:lnTo>
                    <a:pt x="47625" y="941374"/>
                  </a:lnTo>
                  <a:lnTo>
                    <a:pt x="47625" y="938212"/>
                  </a:lnTo>
                  <a:lnTo>
                    <a:pt x="47625" y="935062"/>
                  </a:lnTo>
                  <a:close/>
                </a:path>
                <a:path w="47625" h="962025">
                  <a:moveTo>
                    <a:pt x="47625" y="630262"/>
                  </a:moveTo>
                  <a:lnTo>
                    <a:pt x="26974" y="609600"/>
                  </a:lnTo>
                  <a:lnTo>
                    <a:pt x="20662" y="609600"/>
                  </a:lnTo>
                  <a:lnTo>
                    <a:pt x="0" y="630262"/>
                  </a:lnTo>
                  <a:lnTo>
                    <a:pt x="0" y="636574"/>
                  </a:lnTo>
                  <a:lnTo>
                    <a:pt x="20662" y="657225"/>
                  </a:lnTo>
                  <a:lnTo>
                    <a:pt x="26974" y="657225"/>
                  </a:lnTo>
                  <a:lnTo>
                    <a:pt x="47625" y="636574"/>
                  </a:lnTo>
                  <a:lnTo>
                    <a:pt x="47625" y="633412"/>
                  </a:lnTo>
                  <a:lnTo>
                    <a:pt x="47625" y="630262"/>
                  </a:lnTo>
                  <a:close/>
                </a:path>
                <a:path w="47625" h="962025">
                  <a:moveTo>
                    <a:pt x="47625" y="325462"/>
                  </a:moveTo>
                  <a:lnTo>
                    <a:pt x="26974" y="304800"/>
                  </a:lnTo>
                  <a:lnTo>
                    <a:pt x="20662" y="304800"/>
                  </a:lnTo>
                  <a:lnTo>
                    <a:pt x="0" y="325462"/>
                  </a:lnTo>
                  <a:lnTo>
                    <a:pt x="0" y="331774"/>
                  </a:lnTo>
                  <a:lnTo>
                    <a:pt x="20662" y="352425"/>
                  </a:lnTo>
                  <a:lnTo>
                    <a:pt x="26974" y="352425"/>
                  </a:lnTo>
                  <a:lnTo>
                    <a:pt x="47625" y="331774"/>
                  </a:lnTo>
                  <a:lnTo>
                    <a:pt x="47625" y="328612"/>
                  </a:lnTo>
                  <a:lnTo>
                    <a:pt x="47625" y="325462"/>
                  </a:lnTo>
                  <a:close/>
                </a:path>
                <a:path w="47625" h="962025">
                  <a:moveTo>
                    <a:pt x="47625" y="20662"/>
                  </a:moveTo>
                  <a:lnTo>
                    <a:pt x="26974" y="0"/>
                  </a:lnTo>
                  <a:lnTo>
                    <a:pt x="20662" y="0"/>
                  </a:lnTo>
                  <a:lnTo>
                    <a:pt x="0" y="20662"/>
                  </a:lnTo>
                  <a:lnTo>
                    <a:pt x="0" y="26974"/>
                  </a:lnTo>
                  <a:lnTo>
                    <a:pt x="20662" y="47625"/>
                  </a:lnTo>
                  <a:lnTo>
                    <a:pt x="26974" y="47625"/>
                  </a:lnTo>
                  <a:lnTo>
                    <a:pt x="47625" y="26974"/>
                  </a:lnTo>
                  <a:lnTo>
                    <a:pt x="47625" y="23812"/>
                  </a:lnTo>
                  <a:lnTo>
                    <a:pt x="47625" y="20662"/>
                  </a:lnTo>
                  <a:close/>
                </a:path>
              </a:pathLst>
            </a:custGeom>
            <a:solidFill>
              <a:srgbClr val="FFFFFF"/>
            </a:solidFill>
          </p:spPr>
          <p:txBody>
            <a:bodyPr wrap="square" lIns="0" tIns="0" rIns="0" bIns="0" rtlCol="0"/>
            <a:lstStyle/>
            <a:p>
              <a:pPr defTabSz="1371600"/>
              <a:endParaRPr sz="2700" kern="0">
                <a:solidFill>
                  <a:sysClr val="windowText" lastClr="000000"/>
                </a:solidFill>
              </a:endParaRPr>
            </a:p>
          </p:txBody>
        </p:sp>
      </p:grpSp>
      <p:sp>
        <p:nvSpPr>
          <p:cNvPr id="12" name="object 12"/>
          <p:cNvSpPr txBox="1"/>
          <p:nvPr/>
        </p:nvSpPr>
        <p:spPr>
          <a:xfrm>
            <a:off x="12940159" y="4071461"/>
            <a:ext cx="3243263" cy="2324804"/>
          </a:xfrm>
          <a:prstGeom prst="rect">
            <a:avLst/>
          </a:prstGeom>
        </p:spPr>
        <p:txBody>
          <a:bodyPr vert="horz" wrap="square" lIns="0" tIns="23813" rIns="0" bIns="0" rtlCol="0">
            <a:spAutoFit/>
          </a:bodyPr>
          <a:lstStyle/>
          <a:p>
            <a:pPr marL="19050" defTabSz="1371600">
              <a:spcBef>
                <a:spcPts val="188"/>
              </a:spcBef>
            </a:pPr>
            <a:r>
              <a:rPr sz="2400" kern="0" spc="-45">
                <a:solidFill>
                  <a:srgbClr val="FFFFFF"/>
                </a:solidFill>
                <a:latin typeface="Lucida Sans Unicode"/>
                <a:cs typeface="Lucida Sans Unicode"/>
              </a:rPr>
              <a:t>Cannot</a:t>
            </a:r>
            <a:r>
              <a:rPr sz="2400" kern="0" spc="-120">
                <a:solidFill>
                  <a:srgbClr val="FFFFFF"/>
                </a:solidFill>
                <a:latin typeface="Lucida Sans Unicode"/>
                <a:cs typeface="Lucida Sans Unicode"/>
              </a:rPr>
              <a:t> </a:t>
            </a:r>
            <a:r>
              <a:rPr sz="2400" kern="0" spc="-15">
                <a:solidFill>
                  <a:srgbClr val="FFFFFF"/>
                </a:solidFill>
                <a:latin typeface="Lucida Sans Unicode"/>
                <a:cs typeface="Lucida Sans Unicode"/>
              </a:rPr>
              <a:t>automate</a:t>
            </a:r>
            <a:endParaRPr sz="2400" kern="0">
              <a:solidFill>
                <a:sysClr val="windowText" lastClr="000000"/>
              </a:solidFill>
              <a:latin typeface="Lucida Sans Unicode"/>
              <a:cs typeface="Lucida Sans Unicode"/>
            </a:endParaRPr>
          </a:p>
          <a:p>
            <a:pPr marL="415290" marR="7620" defTabSz="1371600">
              <a:lnSpc>
                <a:spcPct val="153800"/>
              </a:lnSpc>
              <a:spcBef>
                <a:spcPts val="1148"/>
              </a:spcBef>
            </a:pPr>
            <a:r>
              <a:rPr sz="1950" kern="0" spc="-15">
                <a:solidFill>
                  <a:srgbClr val="FFFFFF"/>
                </a:solidFill>
                <a:latin typeface="Trebuchet MS"/>
                <a:cs typeface="Trebuchet MS"/>
              </a:rPr>
              <a:t>What</a:t>
            </a:r>
            <a:r>
              <a:rPr sz="1950" kern="0" spc="-45">
                <a:solidFill>
                  <a:srgbClr val="FFFFFF"/>
                </a:solidFill>
                <a:latin typeface="Trebuchet MS"/>
                <a:cs typeface="Trebuchet MS"/>
              </a:rPr>
              <a:t> </a:t>
            </a:r>
            <a:r>
              <a:rPr sz="1950" kern="0" spc="-30">
                <a:solidFill>
                  <a:srgbClr val="FFFFFF"/>
                </a:solidFill>
                <a:latin typeface="Trebuchet MS"/>
                <a:cs typeface="Trebuchet MS"/>
              </a:rPr>
              <a:t>"acceptable"</a:t>
            </a:r>
            <a:r>
              <a:rPr sz="1950" kern="0" spc="-45">
                <a:solidFill>
                  <a:srgbClr val="FFFFFF"/>
                </a:solidFill>
                <a:latin typeface="Trebuchet MS"/>
                <a:cs typeface="Trebuchet MS"/>
              </a:rPr>
              <a:t> </a:t>
            </a:r>
            <a:r>
              <a:rPr sz="1950" kern="0" spc="-15">
                <a:solidFill>
                  <a:srgbClr val="FFFFFF"/>
                </a:solidFill>
                <a:latin typeface="Trebuchet MS"/>
                <a:cs typeface="Trebuchet MS"/>
              </a:rPr>
              <a:t>means </a:t>
            </a:r>
            <a:r>
              <a:rPr sz="1950" kern="0">
                <a:solidFill>
                  <a:srgbClr val="FFFFFF"/>
                </a:solidFill>
                <a:latin typeface="Trebuchet MS"/>
                <a:cs typeface="Trebuchet MS"/>
              </a:rPr>
              <a:t>The</a:t>
            </a:r>
            <a:r>
              <a:rPr sz="1950" kern="0" spc="-68">
                <a:solidFill>
                  <a:srgbClr val="FFFFFF"/>
                </a:solidFill>
                <a:latin typeface="Trebuchet MS"/>
                <a:cs typeface="Trebuchet MS"/>
              </a:rPr>
              <a:t> </a:t>
            </a:r>
            <a:r>
              <a:rPr sz="1950" kern="0" spc="-60">
                <a:solidFill>
                  <a:srgbClr val="FFFFFF"/>
                </a:solidFill>
                <a:latin typeface="Trebuchet MS"/>
                <a:cs typeface="Trebuchet MS"/>
              </a:rPr>
              <a:t>materiality </a:t>
            </a:r>
            <a:r>
              <a:rPr sz="1950" kern="0" spc="-30">
                <a:solidFill>
                  <a:srgbClr val="FFFFFF"/>
                </a:solidFill>
                <a:latin typeface="Trebuchet MS"/>
                <a:cs typeface="Trebuchet MS"/>
              </a:rPr>
              <a:t>tier </a:t>
            </a:r>
            <a:r>
              <a:rPr sz="1950" kern="0">
                <a:solidFill>
                  <a:srgbClr val="FFFFFF"/>
                </a:solidFill>
                <a:latin typeface="Trebuchet MS"/>
                <a:cs typeface="Trebuchet MS"/>
              </a:rPr>
              <a:t>Owning</a:t>
            </a:r>
            <a:r>
              <a:rPr sz="1950" kern="0" spc="-68">
                <a:solidFill>
                  <a:srgbClr val="FFFFFF"/>
                </a:solidFill>
                <a:latin typeface="Trebuchet MS"/>
                <a:cs typeface="Trebuchet MS"/>
              </a:rPr>
              <a:t> the </a:t>
            </a:r>
            <a:r>
              <a:rPr sz="1950" kern="0" spc="-15">
                <a:solidFill>
                  <a:srgbClr val="FFFFFF"/>
                </a:solidFill>
                <a:latin typeface="Trebuchet MS"/>
                <a:cs typeface="Trebuchet MS"/>
              </a:rPr>
              <a:t>residual</a:t>
            </a:r>
            <a:r>
              <a:rPr sz="1950" kern="0" spc="-68">
                <a:solidFill>
                  <a:srgbClr val="FFFFFF"/>
                </a:solidFill>
                <a:latin typeface="Trebuchet MS"/>
                <a:cs typeface="Trebuchet MS"/>
              </a:rPr>
              <a:t> </a:t>
            </a:r>
            <a:r>
              <a:rPr sz="1950" kern="0" spc="-30">
                <a:solidFill>
                  <a:srgbClr val="FFFFFF"/>
                </a:solidFill>
                <a:latin typeface="Trebuchet MS"/>
                <a:cs typeface="Trebuchet MS"/>
              </a:rPr>
              <a:t>risk </a:t>
            </a:r>
            <a:r>
              <a:rPr sz="1950" b="1" kern="0" spc="-30">
                <a:solidFill>
                  <a:srgbClr val="FFFFFF"/>
                </a:solidFill>
                <a:latin typeface="Trebuchet MS"/>
                <a:cs typeface="Trebuchet MS"/>
              </a:rPr>
              <a:t>Putting</a:t>
            </a:r>
            <a:r>
              <a:rPr sz="1950" b="1" kern="0" spc="-83">
                <a:solidFill>
                  <a:srgbClr val="FFFFFF"/>
                </a:solidFill>
                <a:latin typeface="Trebuchet MS"/>
                <a:cs typeface="Trebuchet MS"/>
              </a:rPr>
              <a:t> your</a:t>
            </a:r>
            <a:r>
              <a:rPr sz="1950" b="1" kern="0" spc="-75">
                <a:solidFill>
                  <a:srgbClr val="FFFFFF"/>
                </a:solidFill>
                <a:latin typeface="Trebuchet MS"/>
                <a:cs typeface="Trebuchet MS"/>
              </a:rPr>
              <a:t> </a:t>
            </a:r>
            <a:r>
              <a:rPr sz="1950" b="1" kern="0" spc="-30">
                <a:solidFill>
                  <a:srgbClr val="FFFFFF"/>
                </a:solidFill>
                <a:latin typeface="Trebuchet MS"/>
                <a:cs typeface="Trebuchet MS"/>
              </a:rPr>
              <a:t>name</a:t>
            </a:r>
            <a:r>
              <a:rPr sz="1950" b="1" kern="0" spc="-83">
                <a:solidFill>
                  <a:srgbClr val="FFFFFF"/>
                </a:solidFill>
                <a:latin typeface="Trebuchet MS"/>
                <a:cs typeface="Trebuchet MS"/>
              </a:rPr>
              <a:t> </a:t>
            </a:r>
            <a:r>
              <a:rPr sz="1950" b="1" kern="0" spc="-30">
                <a:solidFill>
                  <a:srgbClr val="FFFFFF"/>
                </a:solidFill>
                <a:latin typeface="Trebuchet MS"/>
                <a:cs typeface="Trebuchet MS"/>
              </a:rPr>
              <a:t>on</a:t>
            </a:r>
            <a:r>
              <a:rPr sz="1950" b="1" kern="0" spc="-75">
                <a:solidFill>
                  <a:srgbClr val="FFFFFF"/>
                </a:solidFill>
                <a:latin typeface="Trebuchet MS"/>
                <a:cs typeface="Trebuchet MS"/>
              </a:rPr>
              <a:t> </a:t>
            </a:r>
            <a:r>
              <a:rPr sz="1950" b="1" kern="0" spc="-38">
                <a:solidFill>
                  <a:srgbClr val="FFFFFF"/>
                </a:solidFill>
                <a:latin typeface="Trebuchet MS"/>
                <a:cs typeface="Trebuchet MS"/>
              </a:rPr>
              <a:t>it</a:t>
            </a:r>
            <a:endParaRPr sz="1950" kern="0">
              <a:solidFill>
                <a:sysClr val="windowText" lastClr="000000"/>
              </a:solidFill>
              <a:latin typeface="Trebuchet MS"/>
              <a:cs typeface="Trebuchet MS"/>
            </a:endParaRPr>
          </a:p>
        </p:txBody>
      </p:sp>
      <p:grpSp>
        <p:nvGrpSpPr>
          <p:cNvPr id="13" name="object 13"/>
          <p:cNvGrpSpPr/>
          <p:nvPr/>
        </p:nvGrpSpPr>
        <p:grpSpPr>
          <a:xfrm>
            <a:off x="7843835" y="7500938"/>
            <a:ext cx="9458325" cy="1343025"/>
            <a:chOff x="5229223" y="5000625"/>
            <a:chExt cx="6305550" cy="895350"/>
          </a:xfrm>
        </p:grpSpPr>
        <p:sp>
          <p:nvSpPr>
            <p:cNvPr id="14" name="object 14"/>
            <p:cNvSpPr/>
            <p:nvPr/>
          </p:nvSpPr>
          <p:spPr>
            <a:xfrm>
              <a:off x="5229223" y="5000625"/>
              <a:ext cx="6305550" cy="895350"/>
            </a:xfrm>
            <a:custGeom>
              <a:avLst/>
              <a:gdLst/>
              <a:ahLst/>
              <a:cxnLst/>
              <a:rect l="l" t="t" r="r" b="b"/>
              <a:pathLst>
                <a:path w="6305550" h="895350">
                  <a:moveTo>
                    <a:pt x="6251462" y="895348"/>
                  </a:moveTo>
                  <a:lnTo>
                    <a:pt x="54087" y="895348"/>
                  </a:lnTo>
                  <a:lnTo>
                    <a:pt x="50323" y="894977"/>
                  </a:lnTo>
                  <a:lnTo>
                    <a:pt x="14267" y="875706"/>
                  </a:lnTo>
                  <a:lnTo>
                    <a:pt x="0" y="841261"/>
                  </a:lnTo>
                  <a:lnTo>
                    <a:pt x="0" y="837461"/>
                  </a:lnTo>
                  <a:lnTo>
                    <a:pt x="0" y="54086"/>
                  </a:lnTo>
                  <a:lnTo>
                    <a:pt x="19642" y="14266"/>
                  </a:lnTo>
                  <a:lnTo>
                    <a:pt x="54087" y="0"/>
                  </a:lnTo>
                  <a:lnTo>
                    <a:pt x="6251462" y="0"/>
                  </a:lnTo>
                  <a:lnTo>
                    <a:pt x="6291281" y="19641"/>
                  </a:lnTo>
                  <a:lnTo>
                    <a:pt x="6305548" y="54086"/>
                  </a:lnTo>
                  <a:lnTo>
                    <a:pt x="6305548" y="841261"/>
                  </a:lnTo>
                  <a:lnTo>
                    <a:pt x="6285905" y="881081"/>
                  </a:lnTo>
                  <a:lnTo>
                    <a:pt x="6255227" y="894977"/>
                  </a:lnTo>
                  <a:lnTo>
                    <a:pt x="6251462" y="895348"/>
                  </a:lnTo>
                  <a:close/>
                </a:path>
              </a:pathLst>
            </a:custGeom>
            <a:solidFill>
              <a:srgbClr val="D9ECF1"/>
            </a:solidFill>
          </p:spPr>
          <p:txBody>
            <a:bodyPr wrap="square" lIns="0" tIns="0" rIns="0" bIns="0" rtlCol="0"/>
            <a:lstStyle/>
            <a:p>
              <a:pPr defTabSz="1371600"/>
              <a:endParaRPr sz="2700" kern="0">
                <a:solidFill>
                  <a:sysClr val="windowText" lastClr="000000"/>
                </a:solidFill>
              </a:endParaRPr>
            </a:p>
          </p:txBody>
        </p:sp>
        <p:pic>
          <p:nvPicPr>
            <p:cNvPr id="15" name="object 15"/>
            <p:cNvPicPr/>
            <p:nvPr/>
          </p:nvPicPr>
          <p:blipFill>
            <a:blip r:embed="rId3" cstate="print"/>
            <a:stretch>
              <a:fillRect/>
            </a:stretch>
          </p:blipFill>
          <p:spPr>
            <a:xfrm>
              <a:off x="5431695" y="5249083"/>
              <a:ext cx="144679" cy="144679"/>
            </a:xfrm>
            <a:prstGeom prst="rect">
              <a:avLst/>
            </a:prstGeom>
          </p:spPr>
        </p:pic>
      </p:grpSp>
      <p:sp>
        <p:nvSpPr>
          <p:cNvPr id="16" name="object 16"/>
          <p:cNvSpPr txBox="1"/>
          <p:nvPr/>
        </p:nvSpPr>
        <p:spPr>
          <a:xfrm>
            <a:off x="8637388" y="7745805"/>
            <a:ext cx="8329613" cy="733086"/>
          </a:xfrm>
          <a:prstGeom prst="rect">
            <a:avLst/>
          </a:prstGeom>
        </p:spPr>
        <p:txBody>
          <a:bodyPr vert="horz" wrap="square" lIns="0" tIns="19050" rIns="0" bIns="0" rtlCol="0">
            <a:spAutoFit/>
          </a:bodyPr>
          <a:lstStyle/>
          <a:p>
            <a:pPr marL="19050" marR="7620" defTabSz="1371600">
              <a:lnSpc>
                <a:spcPct val="125000"/>
              </a:lnSpc>
              <a:spcBef>
                <a:spcPts val="150"/>
              </a:spcBef>
            </a:pPr>
            <a:r>
              <a:rPr sz="1950" kern="0" spc="-38">
                <a:solidFill>
                  <a:sysClr val="windowText" lastClr="000000"/>
                </a:solidFill>
                <a:latin typeface="Trebuchet MS"/>
                <a:cs typeface="Trebuchet MS"/>
              </a:rPr>
              <a:t>Every</a:t>
            </a:r>
            <a:r>
              <a:rPr sz="1950" kern="0" spc="-30">
                <a:solidFill>
                  <a:sysClr val="windowText" lastClr="000000"/>
                </a:solidFill>
                <a:latin typeface="Trebuchet MS"/>
                <a:cs typeface="Trebuchet MS"/>
              </a:rPr>
              <a:t> </a:t>
            </a:r>
            <a:r>
              <a:rPr sz="1950" kern="0" spc="-15">
                <a:solidFill>
                  <a:sysClr val="windowText" lastClr="000000"/>
                </a:solidFill>
                <a:latin typeface="Trebuchet MS"/>
                <a:cs typeface="Trebuchet MS"/>
              </a:rPr>
              <a:t>actuary</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is</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can</a:t>
            </a:r>
            <a:r>
              <a:rPr sz="1950" kern="0" spc="-30">
                <a:solidFill>
                  <a:sysClr val="windowText" lastClr="000000"/>
                </a:solidFill>
                <a:latin typeface="Trebuchet MS"/>
                <a:cs typeface="Trebuchet MS"/>
              </a:rPr>
              <a:t> </a:t>
            </a:r>
            <a:r>
              <a:rPr sz="1950" kern="0" spc="-15">
                <a:solidFill>
                  <a:sysClr val="windowText" lastClr="000000"/>
                </a:solidFill>
                <a:latin typeface="Trebuchet MS"/>
                <a:cs typeface="Trebuchet MS"/>
              </a:rPr>
              <a:t>be</a:t>
            </a:r>
            <a:r>
              <a:rPr sz="1950" kern="0" spc="-23">
                <a:solidFill>
                  <a:sysClr val="windowText" lastClr="000000"/>
                </a:solidFill>
                <a:latin typeface="Trebuchet MS"/>
                <a:cs typeface="Trebuchet MS"/>
              </a:rPr>
              <a:t> </a:t>
            </a:r>
            <a:r>
              <a:rPr sz="1950" kern="0">
                <a:solidFill>
                  <a:sysClr val="windowText" lastClr="000000"/>
                </a:solidFill>
                <a:latin typeface="Trebuchet MS"/>
                <a:cs typeface="Trebuchet MS"/>
              </a:rPr>
              <a:t>an</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AI</a:t>
            </a:r>
            <a:r>
              <a:rPr sz="1950" kern="0" spc="-30">
                <a:solidFill>
                  <a:sysClr val="windowText" lastClr="000000"/>
                </a:solidFill>
                <a:latin typeface="Trebuchet MS"/>
                <a:cs typeface="Trebuchet MS"/>
              </a:rPr>
              <a:t> </a:t>
            </a:r>
            <a:r>
              <a:rPr sz="1950" kern="0" spc="-75">
                <a:solidFill>
                  <a:sysClr val="windowText" lastClr="000000"/>
                </a:solidFill>
                <a:latin typeface="Trebuchet MS"/>
                <a:cs typeface="Trebuchet MS"/>
              </a:rPr>
              <a:t>expert.</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Apply</a:t>
            </a:r>
            <a:r>
              <a:rPr sz="1950" kern="0" spc="-23">
                <a:solidFill>
                  <a:sysClr val="windowText" lastClr="000000"/>
                </a:solidFill>
                <a:latin typeface="Trebuchet MS"/>
                <a:cs typeface="Trebuchet MS"/>
              </a:rPr>
              <a:t> </a:t>
            </a:r>
            <a:r>
              <a:rPr sz="1950" kern="0" spc="-15">
                <a:solidFill>
                  <a:sysClr val="windowText" lastClr="000000"/>
                </a:solidFill>
                <a:latin typeface="Trebuchet MS"/>
                <a:cs typeface="Trebuchet MS"/>
              </a:rPr>
              <a:t>your</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Professional</a:t>
            </a:r>
            <a:r>
              <a:rPr sz="1950" kern="0" spc="-30">
                <a:solidFill>
                  <a:sysClr val="windowText" lastClr="000000"/>
                </a:solidFill>
                <a:latin typeface="Trebuchet MS"/>
                <a:cs typeface="Trebuchet MS"/>
              </a:rPr>
              <a:t> </a:t>
            </a:r>
            <a:r>
              <a:rPr sz="1950" kern="0">
                <a:solidFill>
                  <a:sysClr val="windowText" lastClr="000000"/>
                </a:solidFill>
                <a:latin typeface="Trebuchet MS"/>
                <a:cs typeface="Trebuchet MS"/>
              </a:rPr>
              <a:t>Standards</a:t>
            </a:r>
            <a:r>
              <a:rPr sz="1950" kern="0" spc="-30">
                <a:solidFill>
                  <a:sysClr val="windowText" lastClr="000000"/>
                </a:solidFill>
                <a:latin typeface="Trebuchet MS"/>
                <a:cs typeface="Trebuchet MS"/>
              </a:rPr>
              <a:t> </a:t>
            </a:r>
            <a:r>
              <a:rPr sz="1950" kern="0" spc="-38">
                <a:solidFill>
                  <a:sysClr val="windowText" lastClr="000000"/>
                </a:solidFill>
                <a:latin typeface="Trebuchet MS"/>
                <a:cs typeface="Trebuchet MS"/>
              </a:rPr>
              <a:t>and </a:t>
            </a:r>
            <a:r>
              <a:rPr sz="1950" kern="0" spc="-15">
                <a:solidFill>
                  <a:sysClr val="windowText" lastClr="000000"/>
                </a:solidFill>
                <a:latin typeface="Trebuchet MS"/>
                <a:cs typeface="Trebuchet MS"/>
              </a:rPr>
              <a:t>judgement.</a:t>
            </a:r>
            <a:endParaRPr sz="1950" kern="0">
              <a:solidFill>
                <a:sysClr val="windowText" lastClr="000000"/>
              </a:solidFill>
              <a:latin typeface="Trebuchet MS"/>
              <a:cs typeface="Trebuchet M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18DF-8931-64F6-BEF1-577A6F34CA22}"/>
              </a:ext>
            </a:extLst>
          </p:cNvPr>
          <p:cNvSpPr>
            <a:spLocks noGrp="1"/>
          </p:cNvSpPr>
          <p:nvPr>
            <p:ph type="ctrTitle"/>
          </p:nvPr>
        </p:nvSpPr>
        <p:spPr>
          <a:xfrm>
            <a:off x="2976005" y="5553537"/>
            <a:ext cx="13981959" cy="1526136"/>
          </a:xfrm>
        </p:spPr>
        <p:txBody>
          <a:bodyPr/>
          <a:lstStyle/>
          <a:p>
            <a:r>
              <a:rPr lang="en-US">
                <a:latin typeface="Arial"/>
                <a:cs typeface="Arial"/>
              </a:rPr>
              <a:t>Professional and Ethical Challenges in Product Development Across Asia and Africa</a:t>
            </a:r>
          </a:p>
        </p:txBody>
      </p:sp>
      <p:sp>
        <p:nvSpPr>
          <p:cNvPr id="3" name="Subtitle 2">
            <a:extLst>
              <a:ext uri="{FF2B5EF4-FFF2-40B4-BE49-F238E27FC236}">
                <a16:creationId xmlns:a16="http://schemas.microsoft.com/office/drawing/2014/main" id="{AF3193C2-F8F3-1189-B1F4-3B1D13EA3C7F}"/>
              </a:ext>
            </a:extLst>
          </p:cNvPr>
          <p:cNvSpPr>
            <a:spLocks noGrp="1"/>
          </p:cNvSpPr>
          <p:nvPr>
            <p:ph type="subTitle" idx="1"/>
          </p:nvPr>
        </p:nvSpPr>
        <p:spPr>
          <a:xfrm>
            <a:off x="2976005" y="7370615"/>
            <a:ext cx="9850128" cy="2397906"/>
          </a:xfrm>
        </p:spPr>
        <p:txBody>
          <a:bodyPr/>
          <a:lstStyle/>
          <a:p>
            <a:r>
              <a:rPr lang="en-US">
                <a:latin typeface="Arial"/>
                <a:cs typeface="Arial"/>
              </a:rPr>
              <a:t>Sanchit Maini</a:t>
            </a:r>
          </a:p>
          <a:p>
            <a:r>
              <a:rPr lang="en-US">
                <a:latin typeface="Arial"/>
                <a:cs typeface="Arial"/>
              </a:rPr>
              <a:t>22 July 2026</a:t>
            </a:r>
          </a:p>
        </p:txBody>
      </p:sp>
    </p:spTree>
    <p:extLst>
      <p:ext uri="{BB962C8B-B14F-4D97-AF65-F5344CB8AC3E}">
        <p14:creationId xmlns:p14="http://schemas.microsoft.com/office/powerpoint/2010/main" val="1025641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5542-F1D4-1E54-3D46-A5991883F7D1}"/>
              </a:ext>
            </a:extLst>
          </p:cNvPr>
          <p:cNvSpPr>
            <a:spLocks noGrp="1"/>
          </p:cNvSpPr>
          <p:nvPr>
            <p:ph type="title"/>
          </p:nvPr>
        </p:nvSpPr>
        <p:spPr/>
        <p:txBody>
          <a:bodyPr/>
          <a:lstStyle/>
          <a:p>
            <a:r>
              <a:rPr lang="en-US">
                <a:latin typeface="Arial"/>
                <a:cs typeface="Arial"/>
              </a:rPr>
              <a:t>Contents</a:t>
            </a:r>
          </a:p>
        </p:txBody>
      </p:sp>
      <p:sp>
        <p:nvSpPr>
          <p:cNvPr id="3" name="Content Placeholder 2">
            <a:extLst>
              <a:ext uri="{FF2B5EF4-FFF2-40B4-BE49-F238E27FC236}">
                <a16:creationId xmlns:a16="http://schemas.microsoft.com/office/drawing/2014/main" id="{578EAAE7-0573-D688-E79B-689FE151F744}"/>
              </a:ext>
            </a:extLst>
          </p:cNvPr>
          <p:cNvSpPr>
            <a:spLocks noGrp="1"/>
          </p:cNvSpPr>
          <p:nvPr>
            <p:ph idx="1"/>
          </p:nvPr>
        </p:nvSpPr>
        <p:spPr/>
        <p:txBody>
          <a:bodyPr/>
          <a:lstStyle/>
          <a:p>
            <a:r>
              <a:rPr lang="en-US">
                <a:latin typeface="Arial"/>
                <a:cs typeface="Arial"/>
              </a:rPr>
              <a:t>Setting the Scene	01</a:t>
            </a:r>
          </a:p>
          <a:p>
            <a:r>
              <a:rPr lang="en-US">
                <a:latin typeface="Arial"/>
                <a:cs typeface="Arial"/>
              </a:rPr>
              <a:t>Framing the Problem	03</a:t>
            </a:r>
          </a:p>
          <a:p>
            <a:r>
              <a:rPr lang="en-US">
                <a:latin typeface="Arial"/>
                <a:cs typeface="Arial"/>
              </a:rPr>
              <a:t>Framework to Progress 	10</a:t>
            </a:r>
          </a:p>
          <a:p>
            <a:r>
              <a:rPr lang="en-US">
                <a:latin typeface="Arial"/>
                <a:cs typeface="Arial"/>
              </a:rPr>
              <a:t>Concluding Remarks	12</a:t>
            </a:r>
          </a:p>
        </p:txBody>
      </p:sp>
      <p:sp>
        <p:nvSpPr>
          <p:cNvPr id="4" name="Slide Number Placeholder 3">
            <a:extLst>
              <a:ext uri="{FF2B5EF4-FFF2-40B4-BE49-F238E27FC236}">
                <a16:creationId xmlns:a16="http://schemas.microsoft.com/office/drawing/2014/main" id="{7B9E70DC-B905-725D-1D47-F3EF01246C87}"/>
              </a:ext>
            </a:extLst>
          </p:cNvPr>
          <p:cNvSpPr>
            <a:spLocks noGrp="1"/>
          </p:cNvSpPr>
          <p:nvPr>
            <p:ph type="sldNum" sz="quarter" idx="12"/>
          </p:nvPr>
        </p:nvSpPr>
        <p:spPr/>
        <p:txBody>
          <a:bodyPr/>
          <a:lstStyle/>
          <a:p>
            <a:pPr defTabSz="1371600"/>
            <a:fld id="{741AFF56-1126-4107-9C02-BC0EFBF16431}" type="slidenum">
              <a:rPr lang="en-GB">
                <a:solidFill>
                  <a:srgbClr val="323232"/>
                </a:solidFill>
              </a:rPr>
              <a:pPr defTabSz="1371600"/>
              <a:t>42</a:t>
            </a:fld>
            <a:endParaRPr lang="en-GB">
              <a:solidFill>
                <a:srgbClr val="323232"/>
              </a:solidFill>
            </a:endParaRPr>
          </a:p>
        </p:txBody>
      </p:sp>
    </p:spTree>
    <p:extLst>
      <p:ext uri="{BB962C8B-B14F-4D97-AF65-F5344CB8AC3E}">
        <p14:creationId xmlns:p14="http://schemas.microsoft.com/office/powerpoint/2010/main" val="3632900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DD06-C964-CF6A-77C8-CA245EBA130F}"/>
              </a:ext>
            </a:extLst>
          </p:cNvPr>
          <p:cNvSpPr>
            <a:spLocks noGrp="1"/>
          </p:cNvSpPr>
          <p:nvPr>
            <p:ph type="title"/>
          </p:nvPr>
        </p:nvSpPr>
        <p:spPr/>
        <p:txBody>
          <a:bodyPr/>
          <a:lstStyle/>
          <a:p>
            <a:r>
              <a:rPr lang="en-US">
                <a:latin typeface="Arial"/>
                <a:cs typeface="Arial"/>
              </a:rPr>
              <a:t>Setting the Scene</a:t>
            </a:r>
          </a:p>
        </p:txBody>
      </p:sp>
      <p:sp>
        <p:nvSpPr>
          <p:cNvPr id="3" name="Text Placeholder 2">
            <a:extLst>
              <a:ext uri="{FF2B5EF4-FFF2-40B4-BE49-F238E27FC236}">
                <a16:creationId xmlns:a16="http://schemas.microsoft.com/office/drawing/2014/main" id="{9C62EC9D-A63D-D474-6AD1-646C973C30DC}"/>
              </a:ext>
            </a:extLst>
          </p:cNvPr>
          <p:cNvSpPr>
            <a:spLocks noGrp="1"/>
          </p:cNvSpPr>
          <p:nvPr>
            <p:ph type="body" sz="quarter" idx="10"/>
          </p:nvPr>
        </p:nvSpPr>
        <p:spPr/>
        <p:txBody>
          <a:bodyPr/>
          <a:lstStyle/>
          <a:p>
            <a:r>
              <a:rPr lang="en-US">
                <a:latin typeface="Arial"/>
                <a:cs typeface="Arial"/>
              </a:rPr>
              <a:t>01</a:t>
            </a:r>
          </a:p>
        </p:txBody>
      </p:sp>
      <p:pic>
        <p:nvPicPr>
          <p:cNvPr id="5" name="Picture 4">
            <a:extLst>
              <a:ext uri="{FF2B5EF4-FFF2-40B4-BE49-F238E27FC236}">
                <a16:creationId xmlns:a16="http://schemas.microsoft.com/office/drawing/2014/main" id="{30C6CDCB-2CF8-F12E-AD20-66D5D8DCF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1996"/>
            <a:ext cx="11567160" cy="6964311"/>
          </a:xfrm>
          <a:prstGeom prst="rect">
            <a:avLst/>
          </a:prstGeom>
        </p:spPr>
      </p:pic>
    </p:spTree>
    <p:extLst>
      <p:ext uri="{BB962C8B-B14F-4D97-AF65-F5344CB8AC3E}">
        <p14:creationId xmlns:p14="http://schemas.microsoft.com/office/powerpoint/2010/main" val="2722837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024B440-B824-FE20-CBA8-7A2A6B3309C6}"/>
              </a:ext>
            </a:extLst>
          </p:cNvPr>
          <p:cNvSpPr>
            <a:spLocks noGrp="1"/>
          </p:cNvSpPr>
          <p:nvPr>
            <p:ph type="body" sz="quarter" idx="10"/>
          </p:nvPr>
        </p:nvSpPr>
        <p:spPr/>
        <p:txBody>
          <a:bodyPr/>
          <a:lstStyle/>
          <a:p>
            <a:r>
              <a:rPr lang="en-US"/>
              <a:t>01</a:t>
            </a:r>
          </a:p>
        </p:txBody>
      </p:sp>
      <p:sp>
        <p:nvSpPr>
          <p:cNvPr id="15" name="Graphic 9">
            <a:extLst>
              <a:ext uri="{FF2B5EF4-FFF2-40B4-BE49-F238E27FC236}">
                <a16:creationId xmlns:a16="http://schemas.microsoft.com/office/drawing/2014/main" id="{6360EC3A-C899-FA55-7108-FDC34FB0ABF5}"/>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defTabSz="1371600">
              <a:defRPr/>
            </a:pPr>
            <a:endParaRPr lang="en-US" sz="2700" kern="0">
              <a:solidFill>
                <a:srgbClr val="000000"/>
              </a:solidFill>
              <a:latin typeface="Arial"/>
            </a:endParaRPr>
          </a:p>
        </p:txBody>
      </p:sp>
      <p:sp>
        <p:nvSpPr>
          <p:cNvPr id="4" name="Title 2">
            <a:extLst>
              <a:ext uri="{FF2B5EF4-FFF2-40B4-BE49-F238E27FC236}">
                <a16:creationId xmlns:a16="http://schemas.microsoft.com/office/drawing/2014/main" id="{5E32CFCA-E7CB-2A7E-D4A3-0C48B0C4FBD6}"/>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0" i="0" kern="1200">
                <a:solidFill>
                  <a:schemeClr val="tx1"/>
                </a:solidFill>
                <a:latin typeface="+mj-lt"/>
                <a:ea typeface="+mj-ea"/>
                <a:cs typeface="+mj-cs"/>
              </a:defRPr>
            </a:lvl1pPr>
          </a:lstStyle>
          <a:p>
            <a:pPr defTabSz="1371600"/>
            <a:r>
              <a:rPr lang="en-US" sz="6300">
                <a:solidFill>
                  <a:srgbClr val="FFFFFF"/>
                </a:solidFill>
                <a:latin typeface="Arial"/>
                <a:cs typeface="Arial"/>
              </a:rPr>
              <a:t>Asia and Africa</a:t>
            </a:r>
          </a:p>
        </p:txBody>
      </p:sp>
      <p:sp>
        <p:nvSpPr>
          <p:cNvPr id="6" name="Content Placeholder 3">
            <a:extLst>
              <a:ext uri="{FF2B5EF4-FFF2-40B4-BE49-F238E27FC236}">
                <a16:creationId xmlns:a16="http://schemas.microsoft.com/office/drawing/2014/main" id="{D6FB2F3B-44BF-1663-CF7F-9817AA649396}"/>
              </a:ext>
            </a:extLst>
          </p:cNvPr>
          <p:cNvSpPr txBox="1">
            <a:spLocks/>
          </p:cNvSpPr>
          <p:nvPr/>
        </p:nvSpPr>
        <p:spPr>
          <a:xfrm>
            <a:off x="528635" y="2239670"/>
            <a:ext cx="796295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100">
                <a:solidFill>
                  <a:srgbClr val="FFFFFF"/>
                </a:solidFill>
                <a:latin typeface="Arial"/>
                <a:cs typeface="Arial"/>
              </a:rPr>
              <a:t>Asia and Africa represent 78% of global population, and projected to increase to 83% by 2100. </a:t>
            </a:r>
          </a:p>
          <a:p>
            <a:pPr marL="435293" lvl="1" indent="-428625" defTabSz="1371600">
              <a:spcAft>
                <a:spcPts val="900"/>
              </a:spcAft>
              <a:buFont typeface="Arial" panose="020B0604020202020204" pitchFamily="34" charset="0"/>
              <a:buChar char="•"/>
            </a:pPr>
            <a:r>
              <a:rPr lang="en-US" sz="2100">
                <a:solidFill>
                  <a:srgbClr val="FFFFFF"/>
                </a:solidFill>
                <a:latin typeface="Arial"/>
                <a:cs typeface="Arial"/>
              </a:rPr>
              <a:t>Africa will drive most of the population growth to 2100</a:t>
            </a:r>
          </a:p>
          <a:p>
            <a:pPr marL="435293" lvl="1" indent="-428625" defTabSz="1371600">
              <a:spcAft>
                <a:spcPts val="900"/>
              </a:spcAft>
              <a:buFont typeface="Arial" panose="020B0604020202020204" pitchFamily="34" charset="0"/>
              <a:buChar char="•"/>
            </a:pPr>
            <a:r>
              <a:rPr lang="en-US" sz="2100">
                <a:solidFill>
                  <a:srgbClr val="FFFFFF"/>
                </a:solidFill>
                <a:latin typeface="Arial"/>
                <a:cs typeface="Arial"/>
              </a:rPr>
              <a:t>Asia and Africa represent ca. 37% of global GDP on a nominal basis, and ca. 55% on PPP basis</a:t>
            </a:r>
          </a:p>
          <a:p>
            <a:pPr marL="435293" lvl="1" indent="-428625" defTabSz="1371600">
              <a:spcAft>
                <a:spcPts val="900"/>
              </a:spcAft>
              <a:buFont typeface="Arial" panose="020B0604020202020204" pitchFamily="34" charset="0"/>
              <a:buChar char="•"/>
            </a:pPr>
            <a:endParaRPr lang="en-US" sz="2100">
              <a:solidFill>
                <a:srgbClr val="FFFFFF"/>
              </a:solidFill>
              <a:latin typeface="Arial"/>
              <a:cs typeface="Arial"/>
            </a:endParaRPr>
          </a:p>
        </p:txBody>
      </p:sp>
      <p:pic>
        <p:nvPicPr>
          <p:cNvPr id="12" name="Picture 11">
            <a:extLst>
              <a:ext uri="{FF2B5EF4-FFF2-40B4-BE49-F238E27FC236}">
                <a16:creationId xmlns:a16="http://schemas.microsoft.com/office/drawing/2014/main" id="{F72F9227-A381-887D-6945-239FF47CE50C}"/>
              </a:ext>
            </a:extLst>
          </p:cNvPr>
          <p:cNvPicPr>
            <a:picLocks noChangeAspect="1"/>
          </p:cNvPicPr>
          <p:nvPr/>
        </p:nvPicPr>
        <p:blipFill>
          <a:blip r:embed="rId2"/>
          <a:stretch>
            <a:fillRect/>
          </a:stretch>
        </p:blipFill>
        <p:spPr>
          <a:xfrm>
            <a:off x="8315325" y="0"/>
            <a:ext cx="9972675" cy="10172700"/>
          </a:xfrm>
          <a:prstGeom prst="rect">
            <a:avLst/>
          </a:prstGeom>
        </p:spPr>
      </p:pic>
    </p:spTree>
    <p:extLst>
      <p:ext uri="{BB962C8B-B14F-4D97-AF65-F5344CB8AC3E}">
        <p14:creationId xmlns:p14="http://schemas.microsoft.com/office/powerpoint/2010/main" val="22743846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C6B79-0892-69C5-3282-4740E45FEA92}"/>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508471CA-A40E-98CE-1535-091D9A0F456A}"/>
              </a:ext>
            </a:extLst>
          </p:cNvPr>
          <p:cNvSpPr>
            <a:spLocks noGrp="1"/>
          </p:cNvSpPr>
          <p:nvPr>
            <p:ph type="body" sz="quarter" idx="10"/>
          </p:nvPr>
        </p:nvSpPr>
        <p:spPr/>
        <p:txBody>
          <a:bodyPr/>
          <a:lstStyle/>
          <a:p>
            <a:r>
              <a:rPr lang="en-US"/>
              <a:t>01</a:t>
            </a:r>
          </a:p>
        </p:txBody>
      </p:sp>
      <p:sp>
        <p:nvSpPr>
          <p:cNvPr id="15" name="Graphic 9">
            <a:extLst>
              <a:ext uri="{FF2B5EF4-FFF2-40B4-BE49-F238E27FC236}">
                <a16:creationId xmlns:a16="http://schemas.microsoft.com/office/drawing/2014/main" id="{B5653034-6688-56F2-F43D-371024694586}"/>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defTabSz="1371600">
              <a:defRPr/>
            </a:pPr>
            <a:endParaRPr lang="en-US" sz="2700" kern="0">
              <a:solidFill>
                <a:srgbClr val="000000"/>
              </a:solidFill>
              <a:latin typeface="Arial"/>
            </a:endParaRPr>
          </a:p>
        </p:txBody>
      </p:sp>
      <p:sp>
        <p:nvSpPr>
          <p:cNvPr id="4" name="Title 2">
            <a:extLst>
              <a:ext uri="{FF2B5EF4-FFF2-40B4-BE49-F238E27FC236}">
                <a16:creationId xmlns:a16="http://schemas.microsoft.com/office/drawing/2014/main" id="{4B406DD1-F59E-7373-0EA0-FC70A1174986}"/>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0" i="0" kern="1200">
                <a:solidFill>
                  <a:schemeClr val="tx1"/>
                </a:solidFill>
                <a:latin typeface="+mj-lt"/>
                <a:ea typeface="+mj-ea"/>
                <a:cs typeface="+mj-cs"/>
              </a:defRPr>
            </a:lvl1pPr>
          </a:lstStyle>
          <a:p>
            <a:pPr defTabSz="1371600"/>
            <a:r>
              <a:rPr lang="en-US" sz="6300">
                <a:solidFill>
                  <a:srgbClr val="FFFFFF"/>
                </a:solidFill>
                <a:latin typeface="Arial"/>
                <a:cs typeface="Arial"/>
              </a:rPr>
              <a:t>Asia and Africa</a:t>
            </a:r>
          </a:p>
        </p:txBody>
      </p:sp>
      <p:sp>
        <p:nvSpPr>
          <p:cNvPr id="6" name="Content Placeholder 3">
            <a:extLst>
              <a:ext uri="{FF2B5EF4-FFF2-40B4-BE49-F238E27FC236}">
                <a16:creationId xmlns:a16="http://schemas.microsoft.com/office/drawing/2014/main" id="{456FE390-E323-DE62-715F-4AEC351A163B}"/>
              </a:ext>
            </a:extLst>
          </p:cNvPr>
          <p:cNvSpPr txBox="1">
            <a:spLocks/>
          </p:cNvSpPr>
          <p:nvPr/>
        </p:nvSpPr>
        <p:spPr>
          <a:xfrm>
            <a:off x="528635" y="2239670"/>
            <a:ext cx="796295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100">
                <a:solidFill>
                  <a:srgbClr val="FFFFFF"/>
                </a:solidFill>
                <a:latin typeface="Arial"/>
                <a:cs typeface="Arial"/>
              </a:rPr>
              <a:t>These regions cover a wide variety of markets from Hong Kong and Singapore – well developed, internationally connected wealth hubs, emerging markets in ASEAN and Africa and many frontier markets such as Cambodia and Laos</a:t>
            </a:r>
          </a:p>
          <a:p>
            <a:pPr marL="435293" lvl="1" indent="-428625" defTabSz="1371600">
              <a:spcAft>
                <a:spcPts val="900"/>
              </a:spcAft>
              <a:buFont typeface="Arial" panose="020B0604020202020204" pitchFamily="34" charset="0"/>
              <a:buChar char="•"/>
            </a:pPr>
            <a:r>
              <a:rPr lang="en-US" sz="2100">
                <a:solidFill>
                  <a:srgbClr val="FFFFFF"/>
                </a:solidFill>
                <a:latin typeface="Arial"/>
                <a:cs typeface="Arial"/>
              </a:rPr>
              <a:t>Regulatory, capital markets, technology adoption, consumer attitudes, access and affordability vary significantly </a:t>
            </a:r>
          </a:p>
        </p:txBody>
      </p:sp>
      <p:pic>
        <p:nvPicPr>
          <p:cNvPr id="14" name="Picture Placeholder 13">
            <a:extLst>
              <a:ext uri="{FF2B5EF4-FFF2-40B4-BE49-F238E27FC236}">
                <a16:creationId xmlns:a16="http://schemas.microsoft.com/office/drawing/2014/main" id="{28DA4707-EB6A-13B0-B2C5-07CFC5976DB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165" b="9165"/>
          <a:stretch>
            <a:fillRect/>
          </a:stretch>
        </p:blipFill>
        <p:spPr>
          <a:xfrm>
            <a:off x="9144000" y="0"/>
            <a:ext cx="5394960" cy="6069330"/>
          </a:xfrm>
          <a:prstGeom prst="rect">
            <a:avLst/>
          </a:prstGeom>
          <a:solidFill>
            <a:srgbClr val="D6D6D6"/>
          </a:solidFill>
        </p:spPr>
      </p:pic>
      <p:pic>
        <p:nvPicPr>
          <p:cNvPr id="17" name="Picture 16">
            <a:extLst>
              <a:ext uri="{FF2B5EF4-FFF2-40B4-BE49-F238E27FC236}">
                <a16:creationId xmlns:a16="http://schemas.microsoft.com/office/drawing/2014/main" id="{50A00335-00D5-A7F8-79BB-E5B376C56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200" y="3517738"/>
            <a:ext cx="4861560" cy="6769262"/>
          </a:xfrm>
          <a:prstGeom prst="rect">
            <a:avLst/>
          </a:prstGeom>
        </p:spPr>
      </p:pic>
    </p:spTree>
    <p:extLst>
      <p:ext uri="{BB962C8B-B14F-4D97-AF65-F5344CB8AC3E}">
        <p14:creationId xmlns:p14="http://schemas.microsoft.com/office/powerpoint/2010/main" val="1926564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25A35-7F46-A90D-7393-DB747966D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2EC6A-848B-8E5F-350E-C1D2D771A4DF}"/>
              </a:ext>
            </a:extLst>
          </p:cNvPr>
          <p:cNvSpPr>
            <a:spLocks noGrp="1"/>
          </p:cNvSpPr>
          <p:nvPr>
            <p:ph type="title"/>
          </p:nvPr>
        </p:nvSpPr>
        <p:spPr/>
        <p:txBody>
          <a:bodyPr/>
          <a:lstStyle/>
          <a:p>
            <a:r>
              <a:rPr lang="en-US">
                <a:latin typeface="Arial"/>
                <a:cs typeface="Arial"/>
              </a:rPr>
              <a:t>Framing the Problem</a:t>
            </a:r>
          </a:p>
        </p:txBody>
      </p:sp>
      <p:sp>
        <p:nvSpPr>
          <p:cNvPr id="3" name="Text Placeholder 2">
            <a:extLst>
              <a:ext uri="{FF2B5EF4-FFF2-40B4-BE49-F238E27FC236}">
                <a16:creationId xmlns:a16="http://schemas.microsoft.com/office/drawing/2014/main" id="{49D53908-D3EB-A8C6-CD6E-88758D9EF75D}"/>
              </a:ext>
            </a:extLst>
          </p:cNvPr>
          <p:cNvSpPr>
            <a:spLocks noGrp="1"/>
          </p:cNvSpPr>
          <p:nvPr>
            <p:ph type="body" sz="quarter" idx="10"/>
          </p:nvPr>
        </p:nvSpPr>
        <p:spPr/>
        <p:txBody>
          <a:bodyPr/>
          <a:lstStyle/>
          <a:p>
            <a:r>
              <a:rPr lang="en-US">
                <a:latin typeface="Arial"/>
                <a:cs typeface="Arial"/>
              </a:rPr>
              <a:t>02</a:t>
            </a:r>
          </a:p>
        </p:txBody>
      </p:sp>
    </p:spTree>
    <p:extLst>
      <p:ext uri="{BB962C8B-B14F-4D97-AF65-F5344CB8AC3E}">
        <p14:creationId xmlns:p14="http://schemas.microsoft.com/office/powerpoint/2010/main" val="2821090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CE704-3CA6-ED37-D55C-69213A53903D}"/>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C93B6186-AA66-ADED-B333-8D645D33F15A}"/>
              </a:ext>
            </a:extLst>
          </p:cNvPr>
          <p:cNvSpPr>
            <a:spLocks noGrp="1"/>
          </p:cNvSpPr>
          <p:nvPr>
            <p:ph type="body" sz="quarter" idx="10"/>
          </p:nvPr>
        </p:nvSpPr>
        <p:spPr/>
        <p:txBody>
          <a:bodyPr/>
          <a:lstStyle/>
          <a:p>
            <a:r>
              <a:rPr lang="en-US"/>
              <a:t>02</a:t>
            </a:r>
          </a:p>
        </p:txBody>
      </p:sp>
      <p:sp>
        <p:nvSpPr>
          <p:cNvPr id="15" name="Graphic 9">
            <a:extLst>
              <a:ext uri="{FF2B5EF4-FFF2-40B4-BE49-F238E27FC236}">
                <a16:creationId xmlns:a16="http://schemas.microsoft.com/office/drawing/2014/main" id="{8C310732-E365-D7B5-1FA0-762F6DA847D2}"/>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defTabSz="1371600">
              <a:defRPr/>
            </a:pPr>
            <a:endParaRPr lang="en-US" sz="2700" kern="0">
              <a:solidFill>
                <a:srgbClr val="000000"/>
              </a:solidFill>
              <a:latin typeface="Arial"/>
            </a:endParaRPr>
          </a:p>
        </p:txBody>
      </p:sp>
      <p:sp>
        <p:nvSpPr>
          <p:cNvPr id="4" name="Title 2">
            <a:extLst>
              <a:ext uri="{FF2B5EF4-FFF2-40B4-BE49-F238E27FC236}">
                <a16:creationId xmlns:a16="http://schemas.microsoft.com/office/drawing/2014/main" id="{70D499AD-E8A2-8649-26AA-48BBDF4DE43F}"/>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0" i="0" kern="1200">
                <a:solidFill>
                  <a:schemeClr val="tx1"/>
                </a:solidFill>
                <a:latin typeface="+mj-lt"/>
                <a:ea typeface="+mj-ea"/>
                <a:cs typeface="+mj-cs"/>
              </a:defRPr>
            </a:lvl1pPr>
          </a:lstStyle>
          <a:p>
            <a:pPr defTabSz="1371600"/>
            <a:r>
              <a:rPr lang="en-US" sz="6300">
                <a:solidFill>
                  <a:srgbClr val="FFFFFF"/>
                </a:solidFill>
                <a:latin typeface="Arial"/>
                <a:cs typeface="Arial"/>
              </a:rPr>
              <a:t>Key Considerations</a:t>
            </a:r>
          </a:p>
        </p:txBody>
      </p:sp>
      <p:sp>
        <p:nvSpPr>
          <p:cNvPr id="6" name="Content Placeholder 3">
            <a:extLst>
              <a:ext uri="{FF2B5EF4-FFF2-40B4-BE49-F238E27FC236}">
                <a16:creationId xmlns:a16="http://schemas.microsoft.com/office/drawing/2014/main" id="{757D0E3E-79E8-4F63-5F41-92712C6B6327}"/>
              </a:ext>
            </a:extLst>
          </p:cNvPr>
          <p:cNvSpPr txBox="1">
            <a:spLocks/>
          </p:cNvSpPr>
          <p:nvPr/>
        </p:nvSpPr>
        <p:spPr>
          <a:xfrm>
            <a:off x="528635" y="2239670"/>
            <a:ext cx="796295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Access and Affordability</a:t>
            </a:r>
          </a:p>
          <a:p>
            <a:pPr marL="961550" lvl="2" indent="-428625" defTabSz="1371600">
              <a:spcAft>
                <a:spcPts val="900"/>
              </a:spcAft>
            </a:pPr>
            <a:r>
              <a:rPr lang="en-US" sz="2100">
                <a:solidFill>
                  <a:srgbClr val="FFFFFF"/>
                </a:solidFill>
                <a:latin typeface="Arial"/>
                <a:cs typeface="Arial"/>
              </a:rPr>
              <a:t>Double digit medical inflation in many parts of Asia</a:t>
            </a:r>
          </a:p>
          <a:p>
            <a:pPr marL="961550" lvl="2" indent="-428625" defTabSz="1371600">
              <a:spcAft>
                <a:spcPts val="900"/>
              </a:spcAft>
            </a:pPr>
            <a:r>
              <a:rPr lang="en-US" sz="2100">
                <a:solidFill>
                  <a:srgbClr val="FFFFFF"/>
                </a:solidFill>
                <a:latin typeface="Arial"/>
                <a:cs typeface="Arial"/>
              </a:rPr>
              <a:t>Medical coverage both a regulatory and policy issue</a:t>
            </a:r>
          </a:p>
          <a:p>
            <a:pPr marL="961550" lvl="2" indent="-428625" defTabSz="1371600">
              <a:spcAft>
                <a:spcPts val="900"/>
              </a:spcAft>
            </a:pPr>
            <a:r>
              <a:rPr lang="en-US" sz="2100">
                <a:solidFill>
                  <a:srgbClr val="FFFFFF"/>
                </a:solidFill>
                <a:latin typeface="Arial"/>
                <a:cs typeface="Arial"/>
              </a:rPr>
              <a:t>Affordability issues straining household budgets</a:t>
            </a:r>
          </a:p>
          <a:p>
            <a:pPr marL="961550" lvl="2" indent="-428625" defTabSz="1371600">
              <a:spcAft>
                <a:spcPts val="900"/>
              </a:spcAft>
            </a:pPr>
            <a:r>
              <a:rPr lang="en-US" sz="2100">
                <a:solidFill>
                  <a:srgbClr val="FFFFFF"/>
                </a:solidFill>
                <a:latin typeface="Arial"/>
                <a:cs typeface="Arial"/>
              </a:rPr>
              <a:t>Parts of Asia </a:t>
            </a:r>
            <a:r>
              <a:rPr lang="en-US" sz="2100" err="1">
                <a:solidFill>
                  <a:srgbClr val="FFFFFF"/>
                </a:solidFill>
                <a:latin typeface="Arial"/>
                <a:cs typeface="Arial"/>
              </a:rPr>
              <a:t>esp</a:t>
            </a:r>
            <a:r>
              <a:rPr lang="en-US" sz="2100">
                <a:solidFill>
                  <a:srgbClr val="FFFFFF"/>
                </a:solidFill>
                <a:latin typeface="Arial"/>
                <a:cs typeface="Arial"/>
              </a:rPr>
              <a:t> Greater China experiencing savings glut leading to higher demand for savings products</a:t>
            </a:r>
          </a:p>
          <a:p>
            <a:pPr marL="961550" lvl="2" indent="-428625" defTabSz="1371600">
              <a:spcAft>
                <a:spcPts val="900"/>
              </a:spcAft>
            </a:pPr>
            <a:endParaRPr lang="en-US" sz="1200">
              <a:solidFill>
                <a:srgbClr val="00B050"/>
              </a:solidFill>
              <a:latin typeface="Arial"/>
              <a:cs typeface="Arial"/>
            </a:endParaRP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Information Asymmetry</a:t>
            </a:r>
          </a:p>
          <a:p>
            <a:pPr marL="961550" lvl="2" indent="-428625" defTabSz="1371600">
              <a:spcAft>
                <a:spcPts val="900"/>
              </a:spcAft>
            </a:pPr>
            <a:r>
              <a:rPr lang="en-US" sz="2100">
                <a:solidFill>
                  <a:srgbClr val="FFFFFF"/>
                </a:solidFill>
                <a:latin typeface="Arial"/>
                <a:cs typeface="Arial"/>
              </a:rPr>
              <a:t>Consumer information against: Regulatory, policy makers, insurers, reinsurers, distributors</a:t>
            </a:r>
          </a:p>
          <a:p>
            <a:pPr marL="532925" lvl="2" indent="0" defTabSz="1371600">
              <a:spcAft>
                <a:spcPts val="900"/>
              </a:spcAft>
              <a:buNone/>
            </a:pPr>
            <a:r>
              <a:rPr lang="en-US" sz="1200">
                <a:solidFill>
                  <a:srgbClr val="FFFFFF"/>
                </a:solidFill>
                <a:latin typeface="Arial"/>
                <a:cs typeface="Arial"/>
              </a:rPr>
              <a:t>    </a:t>
            </a: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Sustainability and Inclusive Insurance</a:t>
            </a:r>
          </a:p>
          <a:p>
            <a:pPr marL="961550" lvl="2" indent="-428625" defTabSz="1371600">
              <a:spcAft>
                <a:spcPts val="900"/>
              </a:spcAft>
            </a:pPr>
            <a:r>
              <a:rPr lang="en-US" sz="2100">
                <a:solidFill>
                  <a:srgbClr val="FFFFFF"/>
                </a:solidFill>
                <a:latin typeface="Arial"/>
                <a:cs typeface="Arial"/>
              </a:rPr>
              <a:t>Manage conflict within ESG, especially ‘E’ and ‘S’</a:t>
            </a:r>
          </a:p>
          <a:p>
            <a:pPr marL="961550" lvl="2" indent="-428625" defTabSz="1371600">
              <a:spcAft>
                <a:spcPts val="900"/>
              </a:spcAft>
            </a:pPr>
            <a:r>
              <a:rPr lang="en-US" sz="2100">
                <a:solidFill>
                  <a:srgbClr val="FFFFFF"/>
                </a:solidFill>
                <a:latin typeface="Arial"/>
                <a:cs typeface="Arial"/>
              </a:rPr>
              <a:t>Inclusive insurance lens – beyond income to consider demographic and underwriting factors</a:t>
            </a:r>
          </a:p>
          <a:p>
            <a:pPr marL="961550" lvl="2" indent="-428625" defTabSz="1371600">
              <a:spcAft>
                <a:spcPts val="900"/>
              </a:spcAft>
            </a:pPr>
            <a:r>
              <a:rPr lang="en-US" sz="2100">
                <a:solidFill>
                  <a:srgbClr val="FFFFFF"/>
                </a:solidFill>
                <a:latin typeface="Arial"/>
                <a:cs typeface="Arial"/>
              </a:rPr>
              <a:t>Transition over exclusion</a:t>
            </a:r>
          </a:p>
          <a:p>
            <a:pPr marL="435293" lvl="1" indent="-428625" defTabSz="1371600">
              <a:spcAft>
                <a:spcPts val="900"/>
              </a:spcAft>
              <a:buFont typeface="Arial" panose="020B0604020202020204" pitchFamily="34" charset="0"/>
              <a:buChar char="•"/>
            </a:pPr>
            <a:endParaRPr lang="en-US" sz="2100">
              <a:solidFill>
                <a:srgbClr val="FFFFFF"/>
              </a:solidFill>
              <a:latin typeface="Arial"/>
              <a:cs typeface="Arial"/>
            </a:endParaRPr>
          </a:p>
        </p:txBody>
      </p:sp>
    </p:spTree>
    <p:extLst>
      <p:ext uri="{BB962C8B-B14F-4D97-AF65-F5344CB8AC3E}">
        <p14:creationId xmlns:p14="http://schemas.microsoft.com/office/powerpoint/2010/main" val="1088531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A395-6EF7-C55A-1441-D2C77227C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6F89B-6CCA-9F39-A672-43186BD4933D}"/>
              </a:ext>
            </a:extLst>
          </p:cNvPr>
          <p:cNvSpPr>
            <a:spLocks noGrp="1"/>
          </p:cNvSpPr>
          <p:nvPr>
            <p:ph type="title"/>
          </p:nvPr>
        </p:nvSpPr>
        <p:spPr/>
        <p:txBody>
          <a:bodyPr/>
          <a:lstStyle/>
          <a:p>
            <a:r>
              <a:rPr lang="en-US">
                <a:latin typeface="Arial"/>
                <a:cs typeface="Arial"/>
              </a:rPr>
              <a:t>Archetype for Progress</a:t>
            </a:r>
          </a:p>
        </p:txBody>
      </p:sp>
      <p:sp>
        <p:nvSpPr>
          <p:cNvPr id="3" name="Text Placeholder 2">
            <a:extLst>
              <a:ext uri="{FF2B5EF4-FFF2-40B4-BE49-F238E27FC236}">
                <a16:creationId xmlns:a16="http://schemas.microsoft.com/office/drawing/2014/main" id="{8B7C26D9-A79A-864D-73D9-6B2D2CAA9031}"/>
              </a:ext>
            </a:extLst>
          </p:cNvPr>
          <p:cNvSpPr>
            <a:spLocks noGrp="1"/>
          </p:cNvSpPr>
          <p:nvPr>
            <p:ph type="body" sz="quarter" idx="10"/>
          </p:nvPr>
        </p:nvSpPr>
        <p:spPr/>
        <p:txBody>
          <a:bodyPr/>
          <a:lstStyle/>
          <a:p>
            <a:r>
              <a:rPr lang="en-US">
                <a:latin typeface="Arial"/>
                <a:cs typeface="Arial"/>
              </a:rPr>
              <a:t>03</a:t>
            </a:r>
          </a:p>
        </p:txBody>
      </p:sp>
    </p:spTree>
    <p:extLst>
      <p:ext uri="{BB962C8B-B14F-4D97-AF65-F5344CB8AC3E}">
        <p14:creationId xmlns:p14="http://schemas.microsoft.com/office/powerpoint/2010/main" val="425737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BD3B6-E06A-06A4-77AE-9D919F6D69E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C797B5FA-86BF-8D5B-2AF0-3A3A447F10A0}"/>
              </a:ext>
            </a:extLst>
          </p:cNvPr>
          <p:cNvSpPr>
            <a:spLocks noGrp="1"/>
          </p:cNvSpPr>
          <p:nvPr>
            <p:ph type="body" sz="quarter" idx="10"/>
          </p:nvPr>
        </p:nvSpPr>
        <p:spPr/>
        <p:txBody>
          <a:bodyPr/>
          <a:lstStyle/>
          <a:p>
            <a:r>
              <a:rPr lang="en-US"/>
              <a:t>03</a:t>
            </a:r>
          </a:p>
        </p:txBody>
      </p:sp>
      <p:sp>
        <p:nvSpPr>
          <p:cNvPr id="15" name="Graphic 9">
            <a:extLst>
              <a:ext uri="{FF2B5EF4-FFF2-40B4-BE49-F238E27FC236}">
                <a16:creationId xmlns:a16="http://schemas.microsoft.com/office/drawing/2014/main" id="{1F119ED0-C663-9466-2348-38956F239FFB}"/>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defTabSz="1371600">
              <a:defRPr/>
            </a:pPr>
            <a:endParaRPr lang="en-US" sz="2700" kern="0">
              <a:solidFill>
                <a:srgbClr val="000000"/>
              </a:solidFill>
              <a:latin typeface="Arial"/>
            </a:endParaRPr>
          </a:p>
        </p:txBody>
      </p:sp>
      <p:sp>
        <p:nvSpPr>
          <p:cNvPr id="4" name="Title 2">
            <a:extLst>
              <a:ext uri="{FF2B5EF4-FFF2-40B4-BE49-F238E27FC236}">
                <a16:creationId xmlns:a16="http://schemas.microsoft.com/office/drawing/2014/main" id="{B5B33765-91E1-27CE-BB2E-1312D0B2C5D8}"/>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0" i="0" kern="1200">
                <a:solidFill>
                  <a:schemeClr val="tx1"/>
                </a:solidFill>
                <a:latin typeface="+mj-lt"/>
                <a:ea typeface="+mj-ea"/>
                <a:cs typeface="+mj-cs"/>
              </a:defRPr>
            </a:lvl1pPr>
          </a:lstStyle>
          <a:p>
            <a:pPr defTabSz="1371600"/>
            <a:r>
              <a:rPr lang="en-US" sz="6300">
                <a:solidFill>
                  <a:srgbClr val="FFFFFF"/>
                </a:solidFill>
                <a:latin typeface="Arial"/>
                <a:cs typeface="Arial"/>
              </a:rPr>
              <a:t>[Foundational elements]</a:t>
            </a:r>
          </a:p>
        </p:txBody>
      </p:sp>
      <p:sp>
        <p:nvSpPr>
          <p:cNvPr id="6" name="Content Placeholder 3">
            <a:extLst>
              <a:ext uri="{FF2B5EF4-FFF2-40B4-BE49-F238E27FC236}">
                <a16:creationId xmlns:a16="http://schemas.microsoft.com/office/drawing/2014/main" id="{01C13B50-DAB3-5483-BE46-30FC78C01D68}"/>
              </a:ext>
            </a:extLst>
          </p:cNvPr>
          <p:cNvSpPr txBox="1">
            <a:spLocks/>
          </p:cNvSpPr>
          <p:nvPr/>
        </p:nvSpPr>
        <p:spPr>
          <a:xfrm>
            <a:off x="528635" y="2239670"/>
            <a:ext cx="873728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Holistic considerations across:</a:t>
            </a:r>
          </a:p>
          <a:p>
            <a:pPr marL="961550" lvl="2" indent="-428625" defTabSz="1371600">
              <a:spcAft>
                <a:spcPts val="900"/>
              </a:spcAft>
            </a:pPr>
            <a:r>
              <a:rPr lang="en-US" sz="2100" b="1">
                <a:solidFill>
                  <a:srgbClr val="FFFFFF"/>
                </a:solidFill>
                <a:latin typeface="Arial"/>
                <a:cs typeface="Arial"/>
              </a:rPr>
              <a:t>Risk </a:t>
            </a:r>
            <a:r>
              <a:rPr lang="en-US" sz="2100">
                <a:solidFill>
                  <a:srgbClr val="FFFFFF"/>
                </a:solidFill>
                <a:latin typeface="Arial"/>
                <a:cs typeface="Arial"/>
              </a:rPr>
              <a:t>– policyholder, shareholder, conduct, compliance</a:t>
            </a:r>
          </a:p>
          <a:p>
            <a:pPr marL="961550" lvl="2" indent="-428625" defTabSz="1371600">
              <a:spcAft>
                <a:spcPts val="900"/>
              </a:spcAft>
            </a:pPr>
            <a:r>
              <a:rPr lang="en-US" sz="2100" b="1">
                <a:solidFill>
                  <a:srgbClr val="FFFFFF"/>
                </a:solidFill>
                <a:latin typeface="Arial"/>
                <a:cs typeface="Arial"/>
              </a:rPr>
              <a:t>Stakeholders </a:t>
            </a:r>
            <a:r>
              <a:rPr lang="en-US" sz="2100">
                <a:solidFill>
                  <a:srgbClr val="FFFFFF"/>
                </a:solidFill>
                <a:latin typeface="Arial"/>
                <a:cs typeface="Arial"/>
              </a:rPr>
              <a:t>– consumers, community, shareholders, distributors, investors, rating agencies, regulators, policy makers, </a:t>
            </a:r>
          </a:p>
          <a:p>
            <a:pPr marL="961550" lvl="2" indent="-428625" defTabSz="1371600">
              <a:spcAft>
                <a:spcPts val="900"/>
              </a:spcAft>
            </a:pPr>
            <a:r>
              <a:rPr lang="en-US" sz="2100" b="1">
                <a:solidFill>
                  <a:srgbClr val="FFFFFF"/>
                </a:solidFill>
                <a:latin typeface="Arial"/>
                <a:cs typeface="Arial"/>
              </a:rPr>
              <a:t>Time horizons </a:t>
            </a:r>
            <a:r>
              <a:rPr lang="en-US" sz="2100">
                <a:solidFill>
                  <a:srgbClr val="FFFFFF"/>
                </a:solidFill>
                <a:latin typeface="Arial"/>
                <a:cs typeface="Arial"/>
              </a:rPr>
              <a:t>– importance varies by stakeholder, and competing priorities based on short and the long view require decision trade-offs </a:t>
            </a:r>
            <a:endParaRPr lang="en-US" sz="1200">
              <a:solidFill>
                <a:srgbClr val="00B050"/>
              </a:solidFill>
              <a:latin typeface="Arial"/>
              <a:cs typeface="Arial"/>
            </a:endParaRP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Reasonable expectations of: </a:t>
            </a:r>
          </a:p>
          <a:p>
            <a:pPr marL="961550" lvl="2" indent="-428625" defTabSz="1371600">
              <a:spcAft>
                <a:spcPts val="900"/>
              </a:spcAft>
            </a:pPr>
            <a:r>
              <a:rPr lang="en-US" sz="2100" b="1">
                <a:solidFill>
                  <a:srgbClr val="FFFFFF"/>
                </a:solidFill>
                <a:latin typeface="Arial"/>
                <a:cs typeface="Arial"/>
              </a:rPr>
              <a:t>Policyholders</a:t>
            </a:r>
            <a:r>
              <a:rPr lang="en-US" sz="2100">
                <a:solidFill>
                  <a:srgbClr val="FFFFFF"/>
                </a:solidFill>
                <a:latin typeface="Arial"/>
                <a:cs typeface="Arial"/>
              </a:rPr>
              <a:t>: shaped by several factors </a:t>
            </a:r>
            <a:r>
              <a:rPr lang="en-US" sz="2100" err="1">
                <a:solidFill>
                  <a:srgbClr val="FFFFFF"/>
                </a:solidFill>
                <a:latin typeface="Arial"/>
                <a:cs typeface="Arial"/>
              </a:rPr>
              <a:t>eg</a:t>
            </a:r>
            <a:r>
              <a:rPr lang="en-US" sz="2100">
                <a:solidFill>
                  <a:srgbClr val="FFFFFF"/>
                </a:solidFill>
                <a:latin typeface="Arial"/>
                <a:cs typeface="Arial"/>
              </a:rPr>
              <a:t> point of sale disclosures, management actions, competitor </a:t>
            </a:r>
            <a:r>
              <a:rPr lang="en-US" sz="2100" err="1">
                <a:solidFill>
                  <a:srgbClr val="FFFFFF"/>
                </a:solidFill>
                <a:latin typeface="Arial"/>
                <a:cs typeface="Arial"/>
              </a:rPr>
              <a:t>behaviour</a:t>
            </a:r>
            <a:r>
              <a:rPr lang="en-US" sz="2100">
                <a:solidFill>
                  <a:srgbClr val="FFFFFF"/>
                </a:solidFill>
                <a:latin typeface="Arial"/>
                <a:cs typeface="Arial"/>
              </a:rPr>
              <a:t>, regulatory and policy guidance</a:t>
            </a:r>
          </a:p>
          <a:p>
            <a:pPr marL="961550" lvl="2" indent="-428625" defTabSz="1371600">
              <a:spcAft>
                <a:spcPts val="900"/>
              </a:spcAft>
            </a:pPr>
            <a:r>
              <a:rPr lang="en-US" sz="2100" b="1">
                <a:solidFill>
                  <a:srgbClr val="FFFFFF"/>
                </a:solidFill>
                <a:latin typeface="Arial"/>
                <a:cs typeface="Arial"/>
              </a:rPr>
              <a:t>Regulators</a:t>
            </a:r>
            <a:r>
              <a:rPr lang="en-US" sz="2100">
                <a:solidFill>
                  <a:srgbClr val="FFFFFF"/>
                </a:solidFill>
                <a:latin typeface="Arial"/>
                <a:cs typeface="Arial"/>
              </a:rPr>
              <a:t>: fair disclosures, understanding of policy benefits, features, coverage, fairness of management actions over policy lifetime; level playing field; sustainability</a:t>
            </a:r>
          </a:p>
          <a:p>
            <a:pPr marL="961550" lvl="2" indent="-428625" defTabSz="1371600">
              <a:spcAft>
                <a:spcPts val="900"/>
              </a:spcAft>
            </a:pPr>
            <a:r>
              <a:rPr lang="en-US" sz="2100" b="1">
                <a:solidFill>
                  <a:srgbClr val="FFFFFF"/>
                </a:solidFill>
                <a:latin typeface="Arial"/>
                <a:cs typeface="Arial"/>
              </a:rPr>
              <a:t>Society</a:t>
            </a:r>
            <a:r>
              <a:rPr lang="en-US" sz="2100">
                <a:solidFill>
                  <a:srgbClr val="FFFFFF"/>
                </a:solidFill>
                <a:latin typeface="Arial"/>
                <a:cs typeface="Arial"/>
              </a:rPr>
              <a:t>: the ‘S’ of ESG; acknowledge and address negative externalities, issues emerging over longer horizon; inclusivity, sustainability, fairness, access &amp; affordability</a:t>
            </a:r>
          </a:p>
          <a:p>
            <a:pPr marL="435293" lvl="1" indent="-428625" defTabSz="1371600">
              <a:spcAft>
                <a:spcPts val="900"/>
              </a:spcAft>
              <a:buFont typeface="Arial" panose="020B0604020202020204" pitchFamily="34" charset="0"/>
              <a:buChar char="•"/>
            </a:pPr>
            <a:endParaRPr lang="en-US" sz="1200">
              <a:solidFill>
                <a:srgbClr val="00B050"/>
              </a:solidFill>
              <a:latin typeface="Arial"/>
              <a:cs typeface="Arial"/>
            </a:endParaRPr>
          </a:p>
          <a:p>
            <a:pPr marL="435293" lvl="1" indent="-428625" defTabSz="1371600">
              <a:spcAft>
                <a:spcPts val="900"/>
              </a:spcAft>
              <a:buFont typeface="Arial" panose="020B0604020202020204" pitchFamily="34" charset="0"/>
              <a:buChar char="•"/>
            </a:pPr>
            <a:endParaRPr lang="en-US" sz="2100">
              <a:solidFill>
                <a:srgbClr val="FFFFFF"/>
              </a:solidFill>
              <a:latin typeface="Arial"/>
              <a:cs typeface="Arial"/>
            </a:endParaRPr>
          </a:p>
        </p:txBody>
      </p:sp>
      <p:sp>
        <p:nvSpPr>
          <p:cNvPr id="8" name="Content Placeholder 3">
            <a:extLst>
              <a:ext uri="{FF2B5EF4-FFF2-40B4-BE49-F238E27FC236}">
                <a16:creationId xmlns:a16="http://schemas.microsoft.com/office/drawing/2014/main" id="{D596A1BF-93AD-2B5A-8AD4-262716F9937B}"/>
              </a:ext>
            </a:extLst>
          </p:cNvPr>
          <p:cNvSpPr txBox="1">
            <a:spLocks/>
          </p:cNvSpPr>
          <p:nvPr/>
        </p:nvSpPr>
        <p:spPr>
          <a:xfrm>
            <a:off x="8598188" y="2128326"/>
            <a:ext cx="873728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Design Principles</a:t>
            </a:r>
          </a:p>
          <a:p>
            <a:pPr marL="961550" lvl="2" indent="-428625" defTabSz="1371600">
              <a:spcAft>
                <a:spcPts val="900"/>
              </a:spcAft>
            </a:pPr>
            <a:r>
              <a:rPr lang="en-US" sz="2100">
                <a:solidFill>
                  <a:srgbClr val="FFFFFF"/>
                </a:solidFill>
                <a:latin typeface="Arial"/>
                <a:cs typeface="Arial"/>
              </a:rPr>
              <a:t>Clear customer segment</a:t>
            </a:r>
          </a:p>
          <a:p>
            <a:pPr marL="961550" lvl="2" indent="-428625" defTabSz="1371600">
              <a:spcAft>
                <a:spcPts val="900"/>
              </a:spcAft>
            </a:pPr>
            <a:r>
              <a:rPr lang="en-US" sz="2100">
                <a:solidFill>
                  <a:srgbClr val="FFFFFF"/>
                </a:solidFill>
                <a:latin typeface="Arial"/>
                <a:cs typeface="Arial"/>
              </a:rPr>
              <a:t>Establish customer needs – features to address needs</a:t>
            </a:r>
          </a:p>
          <a:p>
            <a:pPr marL="961550" lvl="2" indent="-428625" defTabSz="1371600">
              <a:spcAft>
                <a:spcPts val="900"/>
              </a:spcAft>
            </a:pPr>
            <a:r>
              <a:rPr lang="en-US" sz="2100">
                <a:solidFill>
                  <a:srgbClr val="FFFFFF"/>
                </a:solidFill>
                <a:latin typeface="Arial"/>
                <a:cs typeface="Arial"/>
              </a:rPr>
              <a:t>Less is more </a:t>
            </a:r>
          </a:p>
          <a:p>
            <a:pPr marL="961550" lvl="2" indent="-428625" defTabSz="1371600">
              <a:spcAft>
                <a:spcPts val="900"/>
              </a:spcAft>
            </a:pPr>
            <a:r>
              <a:rPr lang="en-US" sz="2100">
                <a:solidFill>
                  <a:srgbClr val="FFFFFF"/>
                </a:solidFill>
                <a:latin typeface="Arial"/>
                <a:cs typeface="Arial"/>
              </a:rPr>
              <a:t>Greater flexibility over longer coverage periods – both policyholder and shareholder </a:t>
            </a:r>
          </a:p>
          <a:p>
            <a:pPr marL="961550" lvl="2" indent="-428625" defTabSz="1371600">
              <a:spcAft>
                <a:spcPts val="900"/>
              </a:spcAft>
            </a:pPr>
            <a:r>
              <a:rPr lang="en-US" sz="2100">
                <a:solidFill>
                  <a:srgbClr val="FFFFFF"/>
                </a:solidFill>
                <a:latin typeface="Arial"/>
                <a:cs typeface="Arial"/>
              </a:rPr>
              <a:t>Clear disclosures – especially on management discretion and how it is exercised</a:t>
            </a:r>
          </a:p>
          <a:p>
            <a:pPr marL="961550" lvl="2" indent="-428625" defTabSz="1371600">
              <a:spcAft>
                <a:spcPts val="900"/>
              </a:spcAft>
            </a:pPr>
            <a:r>
              <a:rPr lang="en-US" sz="2100">
                <a:solidFill>
                  <a:srgbClr val="FFFFFF"/>
                </a:solidFill>
                <a:latin typeface="Arial"/>
                <a:cs typeface="Arial"/>
              </a:rPr>
              <a:t>Consistent principles across policy term and cohorts</a:t>
            </a:r>
          </a:p>
          <a:p>
            <a:pPr marL="961550" lvl="2" indent="-428625" defTabSz="1371600">
              <a:spcAft>
                <a:spcPts val="900"/>
              </a:spcAft>
            </a:pPr>
            <a:r>
              <a:rPr lang="en-US" sz="2100">
                <a:solidFill>
                  <a:srgbClr val="FFFFFF"/>
                </a:solidFill>
                <a:latin typeface="Arial"/>
                <a:cs typeface="Arial"/>
              </a:rPr>
              <a:t>Risk buffers – to ensure sustainability, while balancing policyholder fairness </a:t>
            </a:r>
          </a:p>
          <a:p>
            <a:pPr marL="961550" lvl="2" indent="-428625" defTabSz="1371600">
              <a:spcAft>
                <a:spcPts val="900"/>
              </a:spcAft>
            </a:pPr>
            <a:endParaRPr lang="en-US" sz="2100">
              <a:solidFill>
                <a:srgbClr val="FFFFFF"/>
              </a:solidFill>
              <a:latin typeface="Arial"/>
              <a:cs typeface="Arial"/>
            </a:endParaRPr>
          </a:p>
          <a:p>
            <a:pPr marL="435293" lvl="1" indent="-428625" defTabSz="1371600">
              <a:spcAft>
                <a:spcPts val="900"/>
              </a:spcAft>
              <a:buFont typeface="Arial" panose="020B0604020202020204" pitchFamily="34" charset="0"/>
              <a:buChar char="•"/>
            </a:pPr>
            <a:endParaRPr lang="en-US" sz="2100">
              <a:solidFill>
                <a:srgbClr val="FFFFFF"/>
              </a:solidFill>
              <a:latin typeface="Arial"/>
              <a:cs typeface="Arial"/>
            </a:endParaRPr>
          </a:p>
        </p:txBody>
      </p:sp>
    </p:spTree>
    <p:extLst>
      <p:ext uri="{BB962C8B-B14F-4D97-AF65-F5344CB8AC3E}">
        <p14:creationId xmlns:p14="http://schemas.microsoft.com/office/powerpoint/2010/main" val="844985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A9704-2B6A-3554-E4FB-783C2E5A0024}"/>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4E75167B-F422-F4B9-B36D-2CED3C4F781B}"/>
              </a:ext>
            </a:extLst>
          </p:cNvPr>
          <p:cNvSpPr>
            <a:spLocks noGrp="1"/>
          </p:cNvSpPr>
          <p:nvPr>
            <p:ph type="body" sz="quarter" idx="10"/>
          </p:nvPr>
        </p:nvSpPr>
        <p:spPr/>
        <p:txBody>
          <a:bodyPr/>
          <a:lstStyle/>
          <a:p>
            <a:r>
              <a:rPr lang="en-US"/>
              <a:t>04</a:t>
            </a:r>
          </a:p>
        </p:txBody>
      </p:sp>
      <p:sp>
        <p:nvSpPr>
          <p:cNvPr id="15" name="Graphic 9">
            <a:extLst>
              <a:ext uri="{FF2B5EF4-FFF2-40B4-BE49-F238E27FC236}">
                <a16:creationId xmlns:a16="http://schemas.microsoft.com/office/drawing/2014/main" id="{47571E12-A312-060A-CBB6-4DF1039C3AC7}"/>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p>
            <a:pPr defTabSz="1371600">
              <a:defRPr/>
            </a:pPr>
            <a:endParaRPr lang="en-US" sz="2700" kern="0">
              <a:solidFill>
                <a:srgbClr val="000000"/>
              </a:solidFill>
              <a:latin typeface="Arial"/>
            </a:endParaRPr>
          </a:p>
        </p:txBody>
      </p:sp>
      <p:sp>
        <p:nvSpPr>
          <p:cNvPr id="4" name="Title 2">
            <a:extLst>
              <a:ext uri="{FF2B5EF4-FFF2-40B4-BE49-F238E27FC236}">
                <a16:creationId xmlns:a16="http://schemas.microsoft.com/office/drawing/2014/main" id="{DC045EB8-3F04-9152-EFF8-54F9BA2B9109}"/>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0" i="0" kern="1200">
                <a:solidFill>
                  <a:schemeClr val="tx1"/>
                </a:solidFill>
                <a:latin typeface="+mj-lt"/>
                <a:ea typeface="+mj-ea"/>
                <a:cs typeface="+mj-cs"/>
              </a:defRPr>
            </a:lvl1pPr>
          </a:lstStyle>
          <a:p>
            <a:pPr defTabSz="1371600"/>
            <a:r>
              <a:rPr lang="en-US" sz="6300">
                <a:solidFill>
                  <a:srgbClr val="FFFFFF"/>
                </a:solidFill>
                <a:latin typeface="Arial"/>
                <a:cs typeface="Arial"/>
              </a:rPr>
              <a:t>Concluding remarks</a:t>
            </a:r>
          </a:p>
        </p:txBody>
      </p:sp>
      <p:sp>
        <p:nvSpPr>
          <p:cNvPr id="6" name="Content Placeholder 3">
            <a:extLst>
              <a:ext uri="{FF2B5EF4-FFF2-40B4-BE49-F238E27FC236}">
                <a16:creationId xmlns:a16="http://schemas.microsoft.com/office/drawing/2014/main" id="{77C832A7-1032-C106-005D-96BE30A1E1C2}"/>
              </a:ext>
            </a:extLst>
          </p:cNvPr>
          <p:cNvSpPr txBox="1">
            <a:spLocks/>
          </p:cNvSpPr>
          <p:nvPr/>
        </p:nvSpPr>
        <p:spPr>
          <a:xfrm>
            <a:off x="528635" y="2239670"/>
            <a:ext cx="8737287" cy="6527007"/>
          </a:xfrm>
          <a:prstGeom prst="rect">
            <a:avLst/>
          </a:prstGeom>
        </p:spPr>
        <p:txBody>
          <a:bodyPr/>
          <a:lst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tx1"/>
                </a:solidFill>
                <a:latin typeface="+mn-lt"/>
                <a:ea typeface="+mn-ea"/>
                <a:cs typeface="+mn-cs"/>
              </a:defRPr>
            </a:lvl1pPr>
            <a:lvl2pPr marL="4762"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chemeClr val="tx1"/>
                </a:solidFill>
                <a:latin typeface="+mn-lt"/>
                <a:ea typeface="+mn-ea"/>
                <a:cs typeface="+mn-cs"/>
              </a:defRPr>
            </a:lvl2pPr>
            <a:lvl3pPr marL="355600"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3pPr>
            <a:lvl4pPr marL="712788" indent="-357188"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spcAft>
                <a:spcPts val="600"/>
              </a:spcAft>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Holistic stakeholder considerations</a:t>
            </a: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Product design to reflect: clear, simple, easy to sell, easy to understand</a:t>
            </a: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Consumer at the heart of everything </a:t>
            </a: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Tragedy of horizons</a:t>
            </a:r>
          </a:p>
          <a:p>
            <a:pPr marL="435293" lvl="1" indent="-428625" defTabSz="1371600">
              <a:spcAft>
                <a:spcPts val="900"/>
              </a:spcAft>
              <a:buFont typeface="Arial" panose="020B0604020202020204" pitchFamily="34" charset="0"/>
              <a:buChar char="•"/>
            </a:pPr>
            <a:r>
              <a:rPr lang="en-US" sz="2700">
                <a:solidFill>
                  <a:srgbClr val="00B050"/>
                </a:solidFill>
                <a:latin typeface="Arial"/>
                <a:cs typeface="Arial"/>
              </a:rPr>
              <a:t>Corporate memory – learnings from past failures</a:t>
            </a:r>
          </a:p>
          <a:p>
            <a:pPr marL="532925" lvl="2" indent="0" defTabSz="1371600">
              <a:spcAft>
                <a:spcPts val="900"/>
              </a:spcAft>
              <a:buNone/>
            </a:pPr>
            <a:endParaRPr lang="en-US" sz="1200">
              <a:solidFill>
                <a:srgbClr val="00B050"/>
              </a:solidFill>
              <a:latin typeface="Arial"/>
              <a:cs typeface="Arial"/>
            </a:endParaRPr>
          </a:p>
          <a:p>
            <a:pPr marL="435293" lvl="1" indent="-428625" defTabSz="1371600">
              <a:spcAft>
                <a:spcPts val="900"/>
              </a:spcAft>
              <a:buFont typeface="Arial" panose="020B0604020202020204" pitchFamily="34" charset="0"/>
              <a:buChar char="•"/>
            </a:pPr>
            <a:endParaRPr lang="en-US" sz="2100">
              <a:solidFill>
                <a:srgbClr val="FFFFFF"/>
              </a:solidFill>
              <a:latin typeface="Arial"/>
              <a:cs typeface="Arial"/>
            </a:endParaRPr>
          </a:p>
        </p:txBody>
      </p:sp>
    </p:spTree>
    <p:extLst>
      <p:ext uri="{BB962C8B-B14F-4D97-AF65-F5344CB8AC3E}">
        <p14:creationId xmlns:p14="http://schemas.microsoft.com/office/powerpoint/2010/main" val="18063194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A496-4C39-2B00-0D43-49A224521298}"/>
              </a:ext>
            </a:extLst>
          </p:cNvPr>
          <p:cNvSpPr>
            <a:spLocks noGrp="1"/>
          </p:cNvSpPr>
          <p:nvPr>
            <p:ph type="ctrTitle"/>
          </p:nvPr>
        </p:nvSpPr>
        <p:spPr/>
        <p:txBody>
          <a:bodyPr/>
          <a:lstStyle/>
          <a:p>
            <a:r>
              <a:rPr lang="en-US">
                <a:latin typeface="Arial"/>
                <a:cs typeface="Arial"/>
              </a:rPr>
              <a:t>Thank you</a:t>
            </a:r>
          </a:p>
        </p:txBody>
      </p:sp>
      <p:sp>
        <p:nvSpPr>
          <p:cNvPr id="3" name="Subtitle 2">
            <a:extLst>
              <a:ext uri="{FF2B5EF4-FFF2-40B4-BE49-F238E27FC236}">
                <a16:creationId xmlns:a16="http://schemas.microsoft.com/office/drawing/2014/main" id="{40216AD9-8DFE-D1F2-E19F-6CC337BFA40C}"/>
              </a:ext>
            </a:extLst>
          </p:cNvPr>
          <p:cNvSpPr>
            <a:spLocks noGrp="1"/>
          </p:cNvSpPr>
          <p:nvPr>
            <p:ph type="subTitle" idx="1"/>
          </p:nvPr>
        </p:nvSpPr>
        <p:spPr/>
        <p:txBody>
          <a:bodyPr/>
          <a:lstStyle/>
          <a:p>
            <a:r>
              <a:rPr lang="en-US">
                <a:latin typeface="Arial"/>
                <a:cs typeface="Arial"/>
              </a:rPr>
              <a:t>Actuaries Institute</a:t>
            </a:r>
          </a:p>
          <a:p>
            <a:r>
              <a:rPr lang="en-US" err="1">
                <a:latin typeface="Arial"/>
                <a:cs typeface="Arial"/>
              </a:rPr>
              <a:t>actuaries.asn.au</a:t>
            </a:r>
            <a:endParaRPr lang="en-US">
              <a:latin typeface="Arial"/>
              <a:cs typeface="Arial"/>
            </a:endParaRPr>
          </a:p>
        </p:txBody>
      </p:sp>
    </p:spTree>
    <p:extLst>
      <p:ext uri="{BB962C8B-B14F-4D97-AF65-F5344CB8AC3E}">
        <p14:creationId xmlns:p14="http://schemas.microsoft.com/office/powerpoint/2010/main" val="24519095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18DF-8931-64F6-BEF1-577A6F34CA22}"/>
              </a:ext>
            </a:extLst>
          </p:cNvPr>
          <p:cNvSpPr>
            <a:spLocks noGrp="1"/>
          </p:cNvSpPr>
          <p:nvPr>
            <p:ph type="ctrTitle"/>
          </p:nvPr>
        </p:nvSpPr>
        <p:spPr/>
        <p:txBody>
          <a:bodyPr/>
          <a:lstStyle/>
          <a:p>
            <a:r>
              <a:rPr lang="en-US" sz="4800"/>
              <a:t>Working in the social sector – professionalism and ethics</a:t>
            </a:r>
            <a:endParaRPr lang="en-US">
              <a:latin typeface="Arial"/>
              <a:cs typeface="Arial"/>
            </a:endParaRPr>
          </a:p>
        </p:txBody>
      </p:sp>
      <p:sp>
        <p:nvSpPr>
          <p:cNvPr id="3" name="Subtitle 2">
            <a:extLst>
              <a:ext uri="{FF2B5EF4-FFF2-40B4-BE49-F238E27FC236}">
                <a16:creationId xmlns:a16="http://schemas.microsoft.com/office/drawing/2014/main" id="{AF3193C2-F8F3-1189-B1F4-3B1D13EA3C7F}"/>
              </a:ext>
            </a:extLst>
          </p:cNvPr>
          <p:cNvSpPr>
            <a:spLocks noGrp="1"/>
          </p:cNvSpPr>
          <p:nvPr>
            <p:ph type="subTitle" idx="1"/>
          </p:nvPr>
        </p:nvSpPr>
        <p:spPr/>
        <p:txBody>
          <a:bodyPr/>
          <a:lstStyle/>
          <a:p>
            <a:endParaRPr lang="en-US">
              <a:latin typeface="Arial"/>
              <a:cs typeface="Arial"/>
            </a:endParaRPr>
          </a:p>
          <a:p>
            <a:r>
              <a:rPr lang="en-US">
                <a:latin typeface="Arial"/>
                <a:cs typeface="Arial"/>
              </a:rPr>
              <a:t>Hugh Miller</a:t>
            </a:r>
          </a:p>
          <a:p>
            <a:r>
              <a:rPr lang="en-US">
                <a:latin typeface="Arial"/>
                <a:cs typeface="Arial"/>
              </a:rPr>
              <a:t>APAC Professionalism &amp; Ethics, July 2026</a:t>
            </a:r>
          </a:p>
        </p:txBody>
      </p:sp>
    </p:spTree>
    <p:extLst>
      <p:ext uri="{BB962C8B-B14F-4D97-AF65-F5344CB8AC3E}">
        <p14:creationId xmlns:p14="http://schemas.microsoft.com/office/powerpoint/2010/main" val="3010292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857CBF-7CA0-0A56-6F28-633958777D31}"/>
              </a:ext>
            </a:extLst>
          </p:cNvPr>
          <p:cNvSpPr>
            <a:spLocks noGrp="1"/>
          </p:cNvSpPr>
          <p:nvPr>
            <p:ph type="title"/>
          </p:nvPr>
        </p:nvSpPr>
        <p:spPr/>
        <p:txBody>
          <a:bodyPr/>
          <a:lstStyle/>
          <a:p>
            <a:r>
              <a:rPr lang="en-US">
                <a:solidFill>
                  <a:schemeClr val="accent1"/>
                </a:solidFill>
                <a:latin typeface="Arial"/>
                <a:cs typeface="Arial"/>
              </a:rPr>
              <a:t>An example</a:t>
            </a:r>
          </a:p>
        </p:txBody>
      </p:sp>
      <p:sp>
        <p:nvSpPr>
          <p:cNvPr id="4" name="Content Placeholder 3">
            <a:extLst>
              <a:ext uri="{FF2B5EF4-FFF2-40B4-BE49-F238E27FC236}">
                <a16:creationId xmlns:a16="http://schemas.microsoft.com/office/drawing/2014/main" id="{12F98457-76D4-3045-A800-E87E0869B164}"/>
              </a:ext>
            </a:extLst>
          </p:cNvPr>
          <p:cNvSpPr>
            <a:spLocks noGrp="1"/>
          </p:cNvSpPr>
          <p:nvPr>
            <p:ph idx="1"/>
          </p:nvPr>
        </p:nvSpPr>
        <p:spPr>
          <a:xfrm>
            <a:off x="528635" y="2239670"/>
            <a:ext cx="7614468" cy="6527007"/>
          </a:xfrm>
        </p:spPr>
        <p:txBody>
          <a:bodyPr/>
          <a:lstStyle/>
          <a:p>
            <a:r>
              <a:rPr lang="en-AU"/>
              <a:t>You are the quantitative lead for an evaluation of a new mental health program, which has been operating for nine months. It is a relatively expensive/intensive program compared to existing services.</a:t>
            </a:r>
          </a:p>
          <a:p>
            <a:pPr marL="428625" indent="-428625">
              <a:buFont typeface="Arial" panose="020B0604020202020204" pitchFamily="34" charset="0"/>
              <a:buChar char="•"/>
            </a:pPr>
            <a:r>
              <a:rPr lang="en-AU" b="1"/>
              <a:t>Qualitative research shows very high rates of satisfaction among participants. </a:t>
            </a:r>
            <a:r>
              <a:rPr lang="en-AU"/>
              <a:t>Staff interviewed also view the program as effective.</a:t>
            </a:r>
          </a:p>
          <a:p>
            <a:pPr marL="428625" indent="-428625">
              <a:buFont typeface="Arial" panose="020B0604020202020204" pitchFamily="34" charset="0"/>
              <a:buChar char="•"/>
            </a:pPr>
            <a:r>
              <a:rPr lang="en-AU"/>
              <a:t>You have looked at self-rated psychological distress over time as well as administrative outcomes (mental-health related presentations to emergency departments). </a:t>
            </a:r>
            <a:r>
              <a:rPr lang="en-AU" b="1"/>
              <a:t>There is no evidence of improved outcomes:</a:t>
            </a:r>
          </a:p>
          <a:p>
            <a:pPr marL="962025" lvl="2" indent="-428625"/>
            <a:r>
              <a:rPr lang="en-AU"/>
              <a:t>Distress improves, but no faster than for similar people not accessing the program</a:t>
            </a:r>
          </a:p>
          <a:p>
            <a:pPr marL="962025" lvl="2" indent="-428625"/>
            <a:r>
              <a:rPr lang="en-AU"/>
              <a:t>No impact visible on emergency department visits </a:t>
            </a:r>
          </a:p>
          <a:p>
            <a:pPr marL="435768" lvl="1" indent="-428625"/>
            <a:endParaRPr lang="en-AU"/>
          </a:p>
          <a:p>
            <a:pPr marL="435768" lvl="1" indent="-428625"/>
            <a:r>
              <a:rPr lang="en-AU" b="1">
                <a:solidFill>
                  <a:schemeClr val="accent1"/>
                </a:solidFill>
              </a:rPr>
              <a:t>How do you position the advice?</a:t>
            </a:r>
          </a:p>
        </p:txBody>
      </p:sp>
      <p:sp>
        <p:nvSpPr>
          <p:cNvPr id="5" name="Slide Number Placeholder 4">
            <a:extLst>
              <a:ext uri="{FF2B5EF4-FFF2-40B4-BE49-F238E27FC236}">
                <a16:creationId xmlns:a16="http://schemas.microsoft.com/office/drawing/2014/main" id="{3C2B1F90-91EE-E1EB-8D5A-0B2FDDC19B11}"/>
              </a:ext>
            </a:extLst>
          </p:cNvPr>
          <p:cNvSpPr>
            <a:spLocks noGrp="1"/>
          </p:cNvSpPr>
          <p:nvPr>
            <p:ph type="sldNum" sz="quarter" idx="12"/>
          </p:nvPr>
        </p:nvSpPr>
        <p:spPr/>
        <p:txBody>
          <a:bodyPr/>
          <a:lstStyle/>
          <a:p>
            <a:pPr defTabSz="1371600"/>
            <a:fld id="{741AFF56-1126-4107-9C02-BC0EFBF16431}" type="slidenum">
              <a:rPr lang="en-GB">
                <a:solidFill>
                  <a:srgbClr val="FFFFFF"/>
                </a:solidFill>
              </a:rPr>
              <a:pPr defTabSz="1371600"/>
              <a:t>53</a:t>
            </a:fld>
            <a:endParaRPr lang="en-GB">
              <a:solidFill>
                <a:srgbClr val="FFFFFF"/>
              </a:solidFill>
            </a:endParaRPr>
          </a:p>
        </p:txBody>
      </p:sp>
      <p:sp>
        <p:nvSpPr>
          <p:cNvPr id="7" name="Rectangle 6">
            <a:extLst>
              <a:ext uri="{FF2B5EF4-FFF2-40B4-BE49-F238E27FC236}">
                <a16:creationId xmlns:a16="http://schemas.microsoft.com/office/drawing/2014/main" id="{C911F230-A312-9F61-7F3B-03A20BF33D04}"/>
              </a:ext>
            </a:extLst>
          </p:cNvPr>
          <p:cNvSpPr/>
          <p:nvPr/>
        </p:nvSpPr>
        <p:spPr>
          <a:xfrm>
            <a:off x="228600" y="8286751"/>
            <a:ext cx="2686050" cy="17287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srgbClr val="FFFFFF"/>
              </a:solidFill>
              <a:latin typeface="Arial"/>
            </a:endParaRPr>
          </a:p>
        </p:txBody>
      </p:sp>
    </p:spTree>
    <p:extLst>
      <p:ext uri="{BB962C8B-B14F-4D97-AF65-F5344CB8AC3E}">
        <p14:creationId xmlns:p14="http://schemas.microsoft.com/office/powerpoint/2010/main" val="23537986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AE861-957F-B056-3789-FF81E3611B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D43D07-C2E5-366E-72BA-86D6DBDA0210}"/>
              </a:ext>
            </a:extLst>
          </p:cNvPr>
          <p:cNvSpPr>
            <a:spLocks noGrp="1"/>
          </p:cNvSpPr>
          <p:nvPr>
            <p:ph type="title"/>
          </p:nvPr>
        </p:nvSpPr>
        <p:spPr/>
        <p:txBody>
          <a:bodyPr/>
          <a:lstStyle/>
          <a:p>
            <a:r>
              <a:rPr lang="en-US">
                <a:solidFill>
                  <a:schemeClr val="accent1"/>
                </a:solidFill>
                <a:latin typeface="Arial"/>
                <a:cs typeface="Arial"/>
              </a:rPr>
              <a:t>An example</a:t>
            </a:r>
          </a:p>
        </p:txBody>
      </p:sp>
      <p:sp>
        <p:nvSpPr>
          <p:cNvPr id="4" name="Content Placeholder 3">
            <a:extLst>
              <a:ext uri="{FF2B5EF4-FFF2-40B4-BE49-F238E27FC236}">
                <a16:creationId xmlns:a16="http://schemas.microsoft.com/office/drawing/2014/main" id="{D55B241C-AEFB-C254-B35A-243A536D2D7E}"/>
              </a:ext>
            </a:extLst>
          </p:cNvPr>
          <p:cNvSpPr>
            <a:spLocks noGrp="1"/>
          </p:cNvSpPr>
          <p:nvPr>
            <p:ph idx="1"/>
          </p:nvPr>
        </p:nvSpPr>
        <p:spPr>
          <a:xfrm>
            <a:off x="528635" y="2239670"/>
            <a:ext cx="7614468" cy="6527007"/>
          </a:xfrm>
        </p:spPr>
        <p:txBody>
          <a:bodyPr/>
          <a:lstStyle/>
          <a:p>
            <a:r>
              <a:rPr lang="en-AU"/>
              <a:t>You are the quantitative lead for an evaluation of a new mental health program, which has been operating for nine months. It is a relatively expensive/intensive program compared to existing services.</a:t>
            </a:r>
          </a:p>
          <a:p>
            <a:pPr marL="428625" indent="-428625">
              <a:buFont typeface="Arial" panose="020B0604020202020204" pitchFamily="34" charset="0"/>
              <a:buChar char="•"/>
            </a:pPr>
            <a:r>
              <a:rPr lang="en-AU"/>
              <a:t>Qualitative research shows very high rates of satisfaction among participants. Staff interviewed also view the program as effective.</a:t>
            </a:r>
          </a:p>
          <a:p>
            <a:pPr marL="428625" indent="-428625">
              <a:buFont typeface="Arial" panose="020B0604020202020204" pitchFamily="34" charset="0"/>
              <a:buChar char="•"/>
            </a:pPr>
            <a:r>
              <a:rPr lang="en-AU"/>
              <a:t>You have looked at self-rated psychological distress over time as well as administrative outcomes (mental-health related presentations to emergency departments)</a:t>
            </a:r>
          </a:p>
          <a:p>
            <a:pPr marL="962025" lvl="2" indent="-428625"/>
            <a:r>
              <a:rPr lang="en-AU"/>
              <a:t>Distress improves, but no faster than for similar people not accessing the program</a:t>
            </a:r>
          </a:p>
          <a:p>
            <a:pPr marL="962025" lvl="2" indent="-428625"/>
            <a:r>
              <a:rPr lang="en-AU"/>
              <a:t>No impact visible on emergency department visits </a:t>
            </a:r>
          </a:p>
          <a:p>
            <a:pPr marL="435768" lvl="1" indent="-428625"/>
            <a:endParaRPr lang="en-AU"/>
          </a:p>
          <a:p>
            <a:pPr marL="435768" lvl="1" indent="-428625"/>
            <a:r>
              <a:rPr lang="en-AU" b="1"/>
              <a:t>How do you position the advice?</a:t>
            </a:r>
          </a:p>
        </p:txBody>
      </p:sp>
      <p:sp>
        <p:nvSpPr>
          <p:cNvPr id="5" name="Slide Number Placeholder 4">
            <a:extLst>
              <a:ext uri="{FF2B5EF4-FFF2-40B4-BE49-F238E27FC236}">
                <a16:creationId xmlns:a16="http://schemas.microsoft.com/office/drawing/2014/main" id="{93DF292B-CF99-F0E3-ACF3-FAAE5CAA2030}"/>
              </a:ext>
            </a:extLst>
          </p:cNvPr>
          <p:cNvSpPr>
            <a:spLocks noGrp="1"/>
          </p:cNvSpPr>
          <p:nvPr>
            <p:ph type="sldNum" sz="quarter" idx="12"/>
          </p:nvPr>
        </p:nvSpPr>
        <p:spPr>
          <a:xfrm>
            <a:off x="17201366" y="9419421"/>
            <a:ext cx="624671" cy="279726"/>
          </a:xfrm>
        </p:spPr>
        <p:txBody>
          <a:bodyPr/>
          <a:lstStyle/>
          <a:p>
            <a:pPr defTabSz="1371600"/>
            <a:fld id="{741AFF56-1126-4107-9C02-BC0EFBF16431}" type="slidenum">
              <a:rPr lang="en-GB">
                <a:solidFill>
                  <a:srgbClr val="FFFFFF"/>
                </a:solidFill>
              </a:rPr>
              <a:pPr defTabSz="1371600"/>
              <a:t>54</a:t>
            </a:fld>
            <a:endParaRPr lang="en-GB">
              <a:solidFill>
                <a:srgbClr val="FFFFFF"/>
              </a:solidFill>
            </a:endParaRPr>
          </a:p>
        </p:txBody>
      </p:sp>
      <p:sp>
        <p:nvSpPr>
          <p:cNvPr id="6" name="Rectangle 5">
            <a:extLst>
              <a:ext uri="{FF2B5EF4-FFF2-40B4-BE49-F238E27FC236}">
                <a16:creationId xmlns:a16="http://schemas.microsoft.com/office/drawing/2014/main" id="{27DB15D7-AD32-8834-83CB-A1A8EAC18578}"/>
              </a:ext>
            </a:extLst>
          </p:cNvPr>
          <p:cNvSpPr/>
          <p:nvPr/>
        </p:nvSpPr>
        <p:spPr>
          <a:xfrm>
            <a:off x="10144901" y="432585"/>
            <a:ext cx="6906660" cy="1836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AU" sz="2700" b="1">
                <a:solidFill>
                  <a:srgbClr val="FFFFFF"/>
                </a:solidFill>
                <a:latin typeface="Arial"/>
              </a:rPr>
              <a:t>Trust the numbers </a:t>
            </a:r>
          </a:p>
          <a:p>
            <a:pPr defTabSz="1371600"/>
            <a:r>
              <a:rPr lang="en-AU" sz="2100">
                <a:solidFill>
                  <a:srgbClr val="FFFFFF"/>
                </a:solidFill>
                <a:latin typeface="Arial"/>
              </a:rPr>
              <a:t>The data shows an expensive program with little impact, so make clear the program has a lack of efficacy</a:t>
            </a:r>
          </a:p>
        </p:txBody>
      </p:sp>
      <p:sp>
        <p:nvSpPr>
          <p:cNvPr id="8" name="Rectangle 7">
            <a:extLst>
              <a:ext uri="{FF2B5EF4-FFF2-40B4-BE49-F238E27FC236}">
                <a16:creationId xmlns:a16="http://schemas.microsoft.com/office/drawing/2014/main" id="{271441CA-193C-6D60-3FAC-3879EE99AD6E}"/>
              </a:ext>
            </a:extLst>
          </p:cNvPr>
          <p:cNvSpPr/>
          <p:nvPr/>
        </p:nvSpPr>
        <p:spPr>
          <a:xfrm>
            <a:off x="10144901" y="2579489"/>
            <a:ext cx="6906660" cy="1836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AU" sz="2700" b="1">
                <a:solidFill>
                  <a:srgbClr val="FFFFFF"/>
                </a:solidFill>
                <a:latin typeface="Arial"/>
              </a:rPr>
              <a:t>Downplay the numbers </a:t>
            </a:r>
          </a:p>
          <a:p>
            <a:pPr defTabSz="1371600"/>
            <a:r>
              <a:rPr lang="en-AU" sz="2100">
                <a:solidFill>
                  <a:srgbClr val="FFFFFF"/>
                </a:solidFill>
                <a:latin typeface="Arial"/>
              </a:rPr>
              <a:t>Make the strong qualitative findings the key observations, noting lots of potential limitations in the quantitative work</a:t>
            </a:r>
          </a:p>
        </p:txBody>
      </p:sp>
      <p:sp>
        <p:nvSpPr>
          <p:cNvPr id="10" name="Rectangle 9">
            <a:extLst>
              <a:ext uri="{FF2B5EF4-FFF2-40B4-BE49-F238E27FC236}">
                <a16:creationId xmlns:a16="http://schemas.microsoft.com/office/drawing/2014/main" id="{EBECB562-D068-96F8-52CD-790D9A239C6F}"/>
              </a:ext>
            </a:extLst>
          </p:cNvPr>
          <p:cNvSpPr/>
          <p:nvPr/>
        </p:nvSpPr>
        <p:spPr>
          <a:xfrm>
            <a:off x="10144901" y="6873296"/>
            <a:ext cx="6906660" cy="843483"/>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AU" sz="2700" b="1">
                <a:solidFill>
                  <a:srgbClr val="FFFFFF"/>
                </a:solidFill>
                <a:latin typeface="Arial"/>
              </a:rPr>
              <a:t>Something else?</a:t>
            </a:r>
          </a:p>
        </p:txBody>
      </p:sp>
      <p:sp>
        <p:nvSpPr>
          <p:cNvPr id="12" name="Rectangle 11">
            <a:extLst>
              <a:ext uri="{FF2B5EF4-FFF2-40B4-BE49-F238E27FC236}">
                <a16:creationId xmlns:a16="http://schemas.microsoft.com/office/drawing/2014/main" id="{8D352A2D-2300-C6A0-3C4C-15822A69823A}"/>
              </a:ext>
            </a:extLst>
          </p:cNvPr>
          <p:cNvSpPr/>
          <p:nvPr/>
        </p:nvSpPr>
        <p:spPr>
          <a:xfrm>
            <a:off x="10144901" y="4726392"/>
            <a:ext cx="6906660" cy="1836000"/>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AU" sz="2700" b="1">
                <a:solidFill>
                  <a:srgbClr val="FFFFFF"/>
                </a:solidFill>
                <a:latin typeface="Arial"/>
              </a:rPr>
              <a:t>Reframe the numbers </a:t>
            </a:r>
          </a:p>
          <a:p>
            <a:pPr defTabSz="1371600"/>
            <a:r>
              <a:rPr lang="en-AU" sz="2100">
                <a:solidFill>
                  <a:srgbClr val="FFFFFF"/>
                </a:solidFill>
                <a:latin typeface="Arial"/>
              </a:rPr>
              <a:t>Point to the strong decreases in distress scores as good evidence that the program is helpful</a:t>
            </a:r>
          </a:p>
        </p:txBody>
      </p:sp>
      <p:sp>
        <p:nvSpPr>
          <p:cNvPr id="14" name="Rectangle 13">
            <a:extLst>
              <a:ext uri="{FF2B5EF4-FFF2-40B4-BE49-F238E27FC236}">
                <a16:creationId xmlns:a16="http://schemas.microsoft.com/office/drawing/2014/main" id="{19CD695D-ABFA-092A-A97A-C5185D012762}"/>
              </a:ext>
            </a:extLst>
          </p:cNvPr>
          <p:cNvSpPr/>
          <p:nvPr/>
        </p:nvSpPr>
        <p:spPr>
          <a:xfrm>
            <a:off x="228600" y="8286751"/>
            <a:ext cx="2686050" cy="17287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srgbClr val="FFFFFF"/>
              </a:solidFill>
              <a:latin typeface="Arial"/>
            </a:endParaRPr>
          </a:p>
        </p:txBody>
      </p:sp>
      <p:sp>
        <p:nvSpPr>
          <p:cNvPr id="7" name="Rectangle 6">
            <a:extLst>
              <a:ext uri="{FF2B5EF4-FFF2-40B4-BE49-F238E27FC236}">
                <a16:creationId xmlns:a16="http://schemas.microsoft.com/office/drawing/2014/main" id="{B97CF873-0231-61A8-9D36-44680DAB2E0D}"/>
              </a:ext>
            </a:extLst>
          </p:cNvPr>
          <p:cNvSpPr/>
          <p:nvPr/>
        </p:nvSpPr>
        <p:spPr>
          <a:xfrm>
            <a:off x="10144901" y="8027681"/>
            <a:ext cx="6906660" cy="843483"/>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AU" sz="2700" b="1">
                <a:solidFill>
                  <a:srgbClr val="FFFFFF"/>
                </a:solidFill>
                <a:latin typeface="Arial"/>
              </a:rPr>
              <a:t>I don’t know</a:t>
            </a:r>
          </a:p>
        </p:txBody>
      </p:sp>
    </p:spTree>
    <p:extLst>
      <p:ext uri="{BB962C8B-B14F-4D97-AF65-F5344CB8AC3E}">
        <p14:creationId xmlns:p14="http://schemas.microsoft.com/office/powerpoint/2010/main" val="6149626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E760E-847F-8499-CDFB-9D96BB9E586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9D80A6-79A5-F270-39CA-5A88D2B06F94}"/>
              </a:ext>
            </a:extLst>
          </p:cNvPr>
          <p:cNvSpPr>
            <a:spLocks noGrp="1"/>
          </p:cNvSpPr>
          <p:nvPr>
            <p:ph type="title"/>
          </p:nvPr>
        </p:nvSpPr>
        <p:spPr/>
        <p:txBody>
          <a:bodyPr/>
          <a:lstStyle/>
          <a:p>
            <a:r>
              <a:rPr lang="en-US">
                <a:solidFill>
                  <a:schemeClr val="accent1"/>
                </a:solidFill>
                <a:latin typeface="Arial"/>
                <a:cs typeface="Arial"/>
              </a:rPr>
              <a:t>An example – some thoughts</a:t>
            </a:r>
          </a:p>
        </p:txBody>
      </p:sp>
      <p:sp>
        <p:nvSpPr>
          <p:cNvPr id="5" name="Slide Number Placeholder 4">
            <a:extLst>
              <a:ext uri="{FF2B5EF4-FFF2-40B4-BE49-F238E27FC236}">
                <a16:creationId xmlns:a16="http://schemas.microsoft.com/office/drawing/2014/main" id="{D7A605BF-A4E0-A0BA-04F3-D726863E991F}"/>
              </a:ext>
            </a:extLst>
          </p:cNvPr>
          <p:cNvSpPr>
            <a:spLocks noGrp="1"/>
          </p:cNvSpPr>
          <p:nvPr>
            <p:ph type="sldNum" sz="quarter" idx="12"/>
          </p:nvPr>
        </p:nvSpPr>
        <p:spPr/>
        <p:txBody>
          <a:bodyPr/>
          <a:lstStyle/>
          <a:p>
            <a:pPr defTabSz="1371600"/>
            <a:fld id="{741AFF56-1126-4107-9C02-BC0EFBF16431}" type="slidenum">
              <a:rPr lang="en-GB">
                <a:solidFill>
                  <a:srgbClr val="FFFFFF"/>
                </a:solidFill>
              </a:rPr>
              <a:pPr defTabSz="1371600"/>
              <a:t>55</a:t>
            </a:fld>
            <a:endParaRPr lang="en-GB">
              <a:solidFill>
                <a:srgbClr val="FFFFFF"/>
              </a:solidFill>
            </a:endParaRPr>
          </a:p>
        </p:txBody>
      </p:sp>
      <p:sp>
        <p:nvSpPr>
          <p:cNvPr id="7" name="Rectangle 6">
            <a:extLst>
              <a:ext uri="{FF2B5EF4-FFF2-40B4-BE49-F238E27FC236}">
                <a16:creationId xmlns:a16="http://schemas.microsoft.com/office/drawing/2014/main" id="{EAE9F279-DEEA-51D8-2600-E677AF184362}"/>
              </a:ext>
            </a:extLst>
          </p:cNvPr>
          <p:cNvSpPr/>
          <p:nvPr/>
        </p:nvSpPr>
        <p:spPr>
          <a:xfrm>
            <a:off x="228600" y="8286751"/>
            <a:ext cx="2686050" cy="17287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srgbClr val="FFFFFF"/>
              </a:solidFill>
              <a:latin typeface="Arial"/>
            </a:endParaRPr>
          </a:p>
        </p:txBody>
      </p:sp>
      <p:sp>
        <p:nvSpPr>
          <p:cNvPr id="6" name="Rectangle 5">
            <a:extLst>
              <a:ext uri="{FF2B5EF4-FFF2-40B4-BE49-F238E27FC236}">
                <a16:creationId xmlns:a16="http://schemas.microsoft.com/office/drawing/2014/main" id="{0FC66F9B-E8E7-B225-F67A-20B40E3C7F14}"/>
              </a:ext>
            </a:extLst>
          </p:cNvPr>
          <p:cNvSpPr/>
          <p:nvPr/>
        </p:nvSpPr>
        <p:spPr>
          <a:xfrm>
            <a:off x="490274" y="1723822"/>
            <a:ext cx="6005777" cy="23270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The importance of strong subject matter expertise</a:t>
            </a:r>
          </a:p>
        </p:txBody>
      </p:sp>
      <p:sp>
        <p:nvSpPr>
          <p:cNvPr id="9" name="Rectangle 8">
            <a:extLst>
              <a:ext uri="{FF2B5EF4-FFF2-40B4-BE49-F238E27FC236}">
                <a16:creationId xmlns:a16="http://schemas.microsoft.com/office/drawing/2014/main" id="{79A78237-F47C-5B1A-9B94-0F8A9BAF522C}"/>
              </a:ext>
            </a:extLst>
          </p:cNvPr>
          <p:cNvSpPr/>
          <p:nvPr/>
        </p:nvSpPr>
        <p:spPr>
          <a:xfrm>
            <a:off x="490273" y="4409872"/>
            <a:ext cx="6005777" cy="232709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What does the broader evidence base say?</a:t>
            </a:r>
          </a:p>
        </p:txBody>
      </p:sp>
      <p:sp>
        <p:nvSpPr>
          <p:cNvPr id="11" name="Rectangle 10">
            <a:extLst>
              <a:ext uri="{FF2B5EF4-FFF2-40B4-BE49-F238E27FC236}">
                <a16:creationId xmlns:a16="http://schemas.microsoft.com/office/drawing/2014/main" id="{8AED159C-F564-82BD-06F8-9B555BA44519}"/>
              </a:ext>
            </a:extLst>
          </p:cNvPr>
          <p:cNvSpPr/>
          <p:nvPr/>
        </p:nvSpPr>
        <p:spPr>
          <a:xfrm>
            <a:off x="490271" y="7087282"/>
            <a:ext cx="6005777" cy="23270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What’s the quality of survey and qualitative work? </a:t>
            </a:r>
          </a:p>
        </p:txBody>
      </p:sp>
      <p:sp>
        <p:nvSpPr>
          <p:cNvPr id="13" name="Rectangle 12">
            <a:extLst>
              <a:ext uri="{FF2B5EF4-FFF2-40B4-BE49-F238E27FC236}">
                <a16:creationId xmlns:a16="http://schemas.microsoft.com/office/drawing/2014/main" id="{67826C5C-5A3C-34FA-DA78-D0BA53956DCF}"/>
              </a:ext>
            </a:extLst>
          </p:cNvPr>
          <p:cNvSpPr/>
          <p:nvPr/>
        </p:nvSpPr>
        <p:spPr>
          <a:xfrm>
            <a:off x="7079395" y="1723822"/>
            <a:ext cx="6005777" cy="232709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What are the client’s key choices and decision points?</a:t>
            </a:r>
          </a:p>
        </p:txBody>
      </p:sp>
      <p:sp>
        <p:nvSpPr>
          <p:cNvPr id="15" name="Rectangle 14">
            <a:extLst>
              <a:ext uri="{FF2B5EF4-FFF2-40B4-BE49-F238E27FC236}">
                <a16:creationId xmlns:a16="http://schemas.microsoft.com/office/drawing/2014/main" id="{5D8DF302-7E60-F6BF-2BD1-2461C775F122}"/>
              </a:ext>
            </a:extLst>
          </p:cNvPr>
          <p:cNvSpPr/>
          <p:nvPr/>
        </p:nvSpPr>
        <p:spPr>
          <a:xfrm>
            <a:off x="7079393" y="4409872"/>
            <a:ext cx="6005777" cy="23270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How real are the uncertainties of impact?</a:t>
            </a:r>
          </a:p>
        </p:txBody>
      </p:sp>
      <p:sp>
        <p:nvSpPr>
          <p:cNvPr id="17" name="Rectangle 16">
            <a:extLst>
              <a:ext uri="{FF2B5EF4-FFF2-40B4-BE49-F238E27FC236}">
                <a16:creationId xmlns:a16="http://schemas.microsoft.com/office/drawing/2014/main" id="{03814414-620F-CBC5-2DF7-81DF36C0FC13}"/>
              </a:ext>
            </a:extLst>
          </p:cNvPr>
          <p:cNvSpPr/>
          <p:nvPr/>
        </p:nvSpPr>
        <p:spPr>
          <a:xfrm>
            <a:off x="7079392" y="7087282"/>
            <a:ext cx="6005777" cy="232709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How do we get to a stronger evidence base?</a:t>
            </a:r>
          </a:p>
        </p:txBody>
      </p:sp>
    </p:spTree>
    <p:extLst>
      <p:ext uri="{BB962C8B-B14F-4D97-AF65-F5344CB8AC3E}">
        <p14:creationId xmlns:p14="http://schemas.microsoft.com/office/powerpoint/2010/main" val="30132593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A5BAC-5A54-06F7-8D70-8BB255BAC8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6C9201-FFBF-5F30-5D76-668C00A5689D}"/>
              </a:ext>
            </a:extLst>
          </p:cNvPr>
          <p:cNvSpPr>
            <a:spLocks noGrp="1"/>
          </p:cNvSpPr>
          <p:nvPr>
            <p:ph type="title"/>
          </p:nvPr>
        </p:nvSpPr>
        <p:spPr>
          <a:xfrm>
            <a:off x="490274" y="432585"/>
            <a:ext cx="8833524" cy="932283"/>
          </a:xfrm>
        </p:spPr>
        <p:txBody>
          <a:bodyPr/>
          <a:lstStyle/>
          <a:p>
            <a:r>
              <a:rPr lang="en-US">
                <a:solidFill>
                  <a:schemeClr val="accent1"/>
                </a:solidFill>
                <a:latin typeface="Arial"/>
                <a:cs typeface="Arial"/>
              </a:rPr>
              <a:t>Broader comments</a:t>
            </a:r>
          </a:p>
        </p:txBody>
      </p:sp>
      <p:sp>
        <p:nvSpPr>
          <p:cNvPr id="5" name="Slide Number Placeholder 4">
            <a:extLst>
              <a:ext uri="{FF2B5EF4-FFF2-40B4-BE49-F238E27FC236}">
                <a16:creationId xmlns:a16="http://schemas.microsoft.com/office/drawing/2014/main" id="{58840291-C6D2-8D6D-43B9-39E3643C0316}"/>
              </a:ext>
            </a:extLst>
          </p:cNvPr>
          <p:cNvSpPr>
            <a:spLocks noGrp="1"/>
          </p:cNvSpPr>
          <p:nvPr>
            <p:ph type="sldNum" sz="quarter" idx="12"/>
          </p:nvPr>
        </p:nvSpPr>
        <p:spPr/>
        <p:txBody>
          <a:bodyPr/>
          <a:lstStyle/>
          <a:p>
            <a:pPr defTabSz="1371600"/>
            <a:fld id="{741AFF56-1126-4107-9C02-BC0EFBF16431}" type="slidenum">
              <a:rPr lang="en-GB">
                <a:solidFill>
                  <a:srgbClr val="FFFFFF"/>
                </a:solidFill>
              </a:rPr>
              <a:pPr defTabSz="1371600"/>
              <a:t>56</a:t>
            </a:fld>
            <a:endParaRPr lang="en-GB">
              <a:solidFill>
                <a:srgbClr val="FFFFFF"/>
              </a:solidFill>
            </a:endParaRPr>
          </a:p>
        </p:txBody>
      </p:sp>
      <p:sp>
        <p:nvSpPr>
          <p:cNvPr id="7" name="Rectangle 6">
            <a:extLst>
              <a:ext uri="{FF2B5EF4-FFF2-40B4-BE49-F238E27FC236}">
                <a16:creationId xmlns:a16="http://schemas.microsoft.com/office/drawing/2014/main" id="{45B77478-4F8E-F8FA-2A7C-61E92D89345C}"/>
              </a:ext>
            </a:extLst>
          </p:cNvPr>
          <p:cNvSpPr/>
          <p:nvPr/>
        </p:nvSpPr>
        <p:spPr>
          <a:xfrm>
            <a:off x="228600" y="8286751"/>
            <a:ext cx="2686050" cy="17287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AU" sz="2700">
              <a:solidFill>
                <a:srgbClr val="FFFFFF"/>
              </a:solidFill>
              <a:latin typeface="Arial"/>
            </a:endParaRPr>
          </a:p>
        </p:txBody>
      </p:sp>
      <p:sp>
        <p:nvSpPr>
          <p:cNvPr id="6" name="Rectangle 5">
            <a:extLst>
              <a:ext uri="{FF2B5EF4-FFF2-40B4-BE49-F238E27FC236}">
                <a16:creationId xmlns:a16="http://schemas.microsoft.com/office/drawing/2014/main" id="{552924DD-87A2-75FB-59C5-9D39B4CAF19A}"/>
              </a:ext>
            </a:extLst>
          </p:cNvPr>
          <p:cNvSpPr/>
          <p:nvPr/>
        </p:nvSpPr>
        <p:spPr>
          <a:xfrm>
            <a:off x="490274" y="1723822"/>
            <a:ext cx="6005777" cy="2327096"/>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Public service ethos &amp; professionalism</a:t>
            </a:r>
          </a:p>
        </p:txBody>
      </p:sp>
      <p:sp>
        <p:nvSpPr>
          <p:cNvPr id="9" name="Rectangle 8">
            <a:extLst>
              <a:ext uri="{FF2B5EF4-FFF2-40B4-BE49-F238E27FC236}">
                <a16:creationId xmlns:a16="http://schemas.microsoft.com/office/drawing/2014/main" id="{11AF7B10-0357-5F2F-B9E0-A9D1F8A4C3A0}"/>
              </a:ext>
            </a:extLst>
          </p:cNvPr>
          <p:cNvSpPr/>
          <p:nvPr/>
        </p:nvSpPr>
        <p:spPr>
          <a:xfrm>
            <a:off x="490273" y="4409872"/>
            <a:ext cx="6005777" cy="232709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Understand impacts on vulnerable populations</a:t>
            </a:r>
          </a:p>
        </p:txBody>
      </p:sp>
      <p:sp>
        <p:nvSpPr>
          <p:cNvPr id="11" name="Rectangle 10">
            <a:extLst>
              <a:ext uri="{FF2B5EF4-FFF2-40B4-BE49-F238E27FC236}">
                <a16:creationId xmlns:a16="http://schemas.microsoft.com/office/drawing/2014/main" id="{1FC58B35-1F50-0261-9517-D81A2A3A984D}"/>
              </a:ext>
            </a:extLst>
          </p:cNvPr>
          <p:cNvSpPr/>
          <p:nvPr/>
        </p:nvSpPr>
        <p:spPr>
          <a:xfrm>
            <a:off x="490271" y="7087282"/>
            <a:ext cx="6005777" cy="2327096"/>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There is a responsibility to call out programs that are not working</a:t>
            </a:r>
          </a:p>
        </p:txBody>
      </p:sp>
      <p:sp>
        <p:nvSpPr>
          <p:cNvPr id="13" name="Rectangle 12">
            <a:extLst>
              <a:ext uri="{FF2B5EF4-FFF2-40B4-BE49-F238E27FC236}">
                <a16:creationId xmlns:a16="http://schemas.microsoft.com/office/drawing/2014/main" id="{1C398F19-A8F7-003F-70A7-24A9AA16C78E}"/>
              </a:ext>
            </a:extLst>
          </p:cNvPr>
          <p:cNvSpPr/>
          <p:nvPr/>
        </p:nvSpPr>
        <p:spPr>
          <a:xfrm>
            <a:off x="7079395" y="1723822"/>
            <a:ext cx="6005777" cy="232709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Don’t hide the limitations</a:t>
            </a:r>
          </a:p>
        </p:txBody>
      </p:sp>
      <p:sp>
        <p:nvSpPr>
          <p:cNvPr id="15" name="Rectangle 14">
            <a:extLst>
              <a:ext uri="{FF2B5EF4-FFF2-40B4-BE49-F238E27FC236}">
                <a16:creationId xmlns:a16="http://schemas.microsoft.com/office/drawing/2014/main" id="{37B4B616-A6EB-5A87-5F50-06917F45DE39}"/>
              </a:ext>
            </a:extLst>
          </p:cNvPr>
          <p:cNvSpPr/>
          <p:nvPr/>
        </p:nvSpPr>
        <p:spPr>
          <a:xfrm>
            <a:off x="7079393" y="4409872"/>
            <a:ext cx="6005777" cy="2327096"/>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Work with experts</a:t>
            </a:r>
          </a:p>
        </p:txBody>
      </p:sp>
      <p:sp>
        <p:nvSpPr>
          <p:cNvPr id="17" name="Rectangle 16">
            <a:extLst>
              <a:ext uri="{FF2B5EF4-FFF2-40B4-BE49-F238E27FC236}">
                <a16:creationId xmlns:a16="http://schemas.microsoft.com/office/drawing/2014/main" id="{C94B90EC-817E-F93B-5215-E35753C878C1}"/>
              </a:ext>
            </a:extLst>
          </p:cNvPr>
          <p:cNvSpPr/>
          <p:nvPr/>
        </p:nvSpPr>
        <p:spPr>
          <a:xfrm>
            <a:off x="7079392" y="7087282"/>
            <a:ext cx="6005777" cy="232709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00"/>
            <a:r>
              <a:rPr lang="en-US" sz="2700" b="1">
                <a:solidFill>
                  <a:srgbClr val="000000"/>
                </a:solidFill>
                <a:latin typeface="Arial"/>
              </a:rPr>
              <a:t>How much do my priors affect my conclusion?</a:t>
            </a:r>
          </a:p>
        </p:txBody>
      </p:sp>
    </p:spTree>
    <p:extLst>
      <p:ext uri="{BB962C8B-B14F-4D97-AF65-F5344CB8AC3E}">
        <p14:creationId xmlns:p14="http://schemas.microsoft.com/office/powerpoint/2010/main" val="3244434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A496-4C39-2B00-0D43-49A224521298}"/>
              </a:ext>
            </a:extLst>
          </p:cNvPr>
          <p:cNvSpPr>
            <a:spLocks noGrp="1"/>
          </p:cNvSpPr>
          <p:nvPr>
            <p:ph type="ctrTitle"/>
          </p:nvPr>
        </p:nvSpPr>
        <p:spPr/>
        <p:txBody>
          <a:bodyPr/>
          <a:lstStyle/>
          <a:p>
            <a:r>
              <a:rPr lang="en-US">
                <a:latin typeface="Arial"/>
                <a:cs typeface="Arial"/>
              </a:rPr>
              <a:t>Thank you</a:t>
            </a:r>
          </a:p>
        </p:txBody>
      </p:sp>
      <p:sp>
        <p:nvSpPr>
          <p:cNvPr id="3" name="Subtitle 2">
            <a:extLst>
              <a:ext uri="{FF2B5EF4-FFF2-40B4-BE49-F238E27FC236}">
                <a16:creationId xmlns:a16="http://schemas.microsoft.com/office/drawing/2014/main" id="{40216AD9-8DFE-D1F2-E19F-6CC337BFA40C}"/>
              </a:ext>
            </a:extLst>
          </p:cNvPr>
          <p:cNvSpPr>
            <a:spLocks noGrp="1"/>
          </p:cNvSpPr>
          <p:nvPr>
            <p:ph type="subTitle" idx="1"/>
          </p:nvPr>
        </p:nvSpPr>
        <p:spPr/>
        <p:txBody>
          <a:bodyPr/>
          <a:lstStyle/>
          <a:p>
            <a:r>
              <a:rPr lang="en-US">
                <a:latin typeface="Arial"/>
                <a:cs typeface="Arial"/>
              </a:rPr>
              <a:t>Actuaries Institute</a:t>
            </a:r>
          </a:p>
          <a:p>
            <a:r>
              <a:rPr lang="en-US">
                <a:latin typeface="Arial"/>
                <a:cs typeface="Arial"/>
              </a:rPr>
              <a:t>actuaries.asn.au</a:t>
            </a:r>
          </a:p>
        </p:txBody>
      </p:sp>
    </p:spTree>
    <p:extLst>
      <p:ext uri="{BB962C8B-B14F-4D97-AF65-F5344CB8AC3E}">
        <p14:creationId xmlns:p14="http://schemas.microsoft.com/office/powerpoint/2010/main" val="34663221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18DF-8931-64F6-BEF1-577A6F34CA22}"/>
              </a:ext>
            </a:extLst>
          </p:cNvPr>
          <p:cNvSpPr>
            <a:spLocks noGrp="1"/>
          </p:cNvSpPr>
          <p:nvPr>
            <p:ph type="ctr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latin typeface="Arial"/>
                <a:cs typeface="Arial"/>
              </a:rPr>
              <a:t>Ethics and Leadership</a:t>
            </a:r>
          </a:p>
        </p:txBody>
      </p:sp>
      <p:sp>
        <p:nvSpPr>
          <p:cNvPr id="3" name="Subtitle 2">
            <a:extLst>
              <a:ext uri="{FF2B5EF4-FFF2-40B4-BE49-F238E27FC236}">
                <a16:creationId xmlns:a16="http://schemas.microsoft.com/office/drawing/2014/main" id="{AF3193C2-F8F3-1189-B1F4-3B1D13EA3C7F}"/>
              </a:ext>
            </a:extLst>
          </p:cNvPr>
          <p:cNvSpPr>
            <a:spLocks noGrp="1"/>
          </p:cNvSpPr>
          <p:nvPr>
            <p:ph type="subTitle" idx="1"/>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latin typeface="Arial"/>
                <a:cs typeface="Arial"/>
              </a:rPr>
              <a:t>Bianka Grange</a:t>
            </a:r>
          </a:p>
          <a:p>
            <a:r>
              <a:rPr lang="en-US">
                <a:latin typeface="Arial"/>
                <a:cs typeface="Arial"/>
              </a:rPr>
              <a:t>2026 APAC Ethics and Professional Seminar</a:t>
            </a:r>
          </a:p>
        </p:txBody>
      </p:sp>
    </p:spTree>
    <p:extLst>
      <p:ext uri="{BB962C8B-B14F-4D97-AF65-F5344CB8AC3E}">
        <p14:creationId xmlns:p14="http://schemas.microsoft.com/office/powerpoint/2010/main" val="1755705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4BCE3C1-A2F3-8B56-25D9-53D2FFE8F4E6}"/>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83787AE2-E7EC-3937-200D-C7762ECBE97C}"/>
              </a:ext>
            </a:extLst>
          </p:cNvPr>
          <p:cNvSpPr>
            <a:spLocks noGrp="1"/>
          </p:cNvSpPr>
          <p:nvPr>
            <p:ph type="body" sz="quarter" idx="10"/>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t>01</a:t>
            </a:r>
          </a:p>
        </p:txBody>
      </p:sp>
      <p:sp>
        <p:nvSpPr>
          <p:cNvPr id="15" name="Graphic 9">
            <a:extLst>
              <a:ext uri="{FF2B5EF4-FFF2-40B4-BE49-F238E27FC236}">
                <a16:creationId xmlns:a16="http://schemas.microsoft.com/office/drawing/2014/main" id="{8ECF02CF-0208-316D-1F83-9248E7200010}"/>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pic>
        <p:nvPicPr>
          <p:cNvPr id="11" name="Picture Placeholder 10" descr="Looking up view of a tree&#10;&#10;AI-generated content may be incorrect.">
            <a:extLst>
              <a:ext uri="{FF2B5EF4-FFF2-40B4-BE49-F238E27FC236}">
                <a16:creationId xmlns:a16="http://schemas.microsoft.com/office/drawing/2014/main" id="{7A72E7F7-267D-72FB-E4D6-830727CC47E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7" name="Title 2">
            <a:extLst>
              <a:ext uri="{FF2B5EF4-FFF2-40B4-BE49-F238E27FC236}">
                <a16:creationId xmlns:a16="http://schemas.microsoft.com/office/drawing/2014/main" id="{A8C197F1-1BC2-64A5-7BA2-D488CBFD2B36}"/>
              </a:ext>
            </a:extLst>
          </p:cNvPr>
          <p:cNvSpPr txBox="1">
            <a:spLocks/>
          </p:cNvSpPr>
          <p:nvPr/>
        </p:nvSpPr>
        <p:spPr>
          <a:xfrm>
            <a:off x="566474" y="519670"/>
            <a:ext cx="8001318" cy="1848653"/>
          </a:xfrm>
          <a:prstGeom prst="rect">
            <a:avLst/>
          </a:prstGeom>
        </p:spPr>
        <p:txBody>
          <a:bodyPr vert="horz" lIns="0" tIns="0" rIns="0" bIns="0" rtlCol="0" anchor="t" anchorCtr="0">
            <a:no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latin typeface="Arial"/>
                <a:cs typeface="Arial"/>
              </a:rPr>
              <a:t>I’m not a philosopher...</a:t>
            </a:r>
          </a:p>
        </p:txBody>
      </p:sp>
      <p:sp>
        <p:nvSpPr>
          <p:cNvPr id="9" name="Content Placeholder 3">
            <a:extLst>
              <a:ext uri="{FF2B5EF4-FFF2-40B4-BE49-F238E27FC236}">
                <a16:creationId xmlns:a16="http://schemas.microsoft.com/office/drawing/2014/main" id="{6DC52D29-E7E8-1188-589E-E615F855FFDC}"/>
              </a:ext>
            </a:extLst>
          </p:cNvPr>
          <p:cNvSpPr txBox="1">
            <a:spLocks/>
          </p:cNvSpPr>
          <p:nvPr/>
        </p:nvSpPr>
        <p:spPr>
          <a:xfrm>
            <a:off x="528635" y="1586526"/>
            <a:ext cx="7962957" cy="6527007"/>
          </a:xfrm>
          <a:prstGeom prst="rect">
            <a:avLst/>
          </a:prstGeo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668" lvl="1">
              <a:spcBef>
                <a:spcPts val="1200"/>
              </a:spcBef>
              <a:spcAft>
                <a:spcPts val="1200"/>
              </a:spcAft>
            </a:pPr>
            <a:r>
              <a:rPr lang="en-US" sz="2700">
                <a:latin typeface="Arial"/>
                <a:cs typeface="Arial"/>
              </a:rPr>
              <a:t>My curiosity about ethics started in 2021, with an MBA course in critical thinking. A course in how we reason and engage honestly with views that aren’t our own.</a:t>
            </a:r>
            <a:endParaRPr lang="en-US" sz="2700">
              <a:cs typeface="Arial"/>
            </a:endParaRPr>
          </a:p>
          <a:p>
            <a:pPr lvl="2" indent="0">
              <a:spcBef>
                <a:spcPts val="1200"/>
              </a:spcBef>
              <a:spcAft>
                <a:spcPts val="1200"/>
              </a:spcAft>
            </a:pPr>
            <a:r>
              <a:rPr lang="en-US" sz="2700">
                <a:latin typeface="Arial"/>
                <a:cs typeface="Arial"/>
              </a:rPr>
              <a:t>  Primary Ethics:  volunteer ethics teacher in NSW primary schools, every Tuesday morning</a:t>
            </a:r>
          </a:p>
          <a:p>
            <a:pPr lvl="2" indent="0">
              <a:spcBef>
                <a:spcPts val="1200"/>
              </a:spcBef>
              <a:spcAft>
                <a:spcPts val="1200"/>
              </a:spcAft>
            </a:pPr>
            <a:r>
              <a:rPr lang="en-US" sz="2700">
                <a:latin typeface="Arial"/>
                <a:cs typeface="Arial"/>
              </a:rPr>
              <a:t>  The Good Place and Mike Schur’s How to Be Perfect: moral philosophy made relatable</a:t>
            </a:r>
          </a:p>
          <a:p>
            <a:pPr lvl="2" indent="0">
              <a:spcBef>
                <a:spcPts val="1200"/>
              </a:spcBef>
              <a:spcAft>
                <a:spcPts val="1200"/>
              </a:spcAft>
            </a:pPr>
            <a:r>
              <a:rPr lang="en-US" sz="2700">
                <a:latin typeface="Arial"/>
                <a:cs typeface="Arial"/>
              </a:rPr>
              <a:t>  Co-chair of the Institute’s Diversity &amp; Inclusion working group: applied ethics in practice</a:t>
            </a:r>
          </a:p>
          <a:p>
            <a:pPr marL="6668" lvl="1">
              <a:spcBef>
                <a:spcPts val="1200"/>
              </a:spcBef>
              <a:spcAft>
                <a:spcPts val="1200"/>
              </a:spcAft>
            </a:pPr>
            <a:r>
              <a:rPr lang="en-US" sz="2700">
                <a:latin typeface="Arial"/>
                <a:cs typeface="Arial"/>
              </a:rPr>
              <a:t>The idea: ethical </a:t>
            </a:r>
            <a:r>
              <a:rPr lang="en-US" sz="2700" err="1">
                <a:latin typeface="Arial"/>
                <a:cs typeface="Arial"/>
              </a:rPr>
              <a:t>behaviour</a:t>
            </a:r>
            <a:r>
              <a:rPr lang="en-US" sz="2700">
                <a:latin typeface="Arial"/>
                <a:cs typeface="Arial"/>
              </a:rPr>
              <a:t> is not a trait you have or don’t. It is a muscle — it grows with deliberate use.</a:t>
            </a:r>
          </a:p>
        </p:txBody>
      </p:sp>
      <p:pic>
        <p:nvPicPr>
          <p:cNvPr id="13" name="Picture Placeholder 7" descr="A person with her hands on her hips&#10;&#10;AI-generated content may be incorrect.">
            <a:extLst>
              <a:ext uri="{FF2B5EF4-FFF2-40B4-BE49-F238E27FC236}">
                <a16:creationId xmlns:a16="http://schemas.microsoft.com/office/drawing/2014/main" id="{D1AC2191-CCF1-C864-F80E-9509CDECD458}"/>
              </a:ext>
            </a:extLst>
          </p:cNvPr>
          <p:cNvPicPr>
            <a:picLocks noChangeAspect="1"/>
          </p:cNvPicPr>
          <p:nvPr/>
        </p:nvPicPr>
        <p:blipFill>
          <a:blip r:embed="rId3" cstate="screen">
            <a:extLst>
              <a:ext uri="{28A0092B-C50C-407E-A947-70E740481C1C}">
                <a14:useLocalDpi xmlns:a14="http://schemas.microsoft.com/office/drawing/2010/main"/>
              </a:ext>
            </a:extLst>
          </a:blip>
          <a:srcRect l="8700" r="8700"/>
          <a:stretch>
            <a:fillRect/>
          </a:stretch>
        </p:blipFill>
        <p:spPr>
          <a:xfrm>
            <a:off x="9144000" y="10886"/>
            <a:ext cx="9144000" cy="10287000"/>
          </a:xfrm>
          <a:prstGeom prst="rect">
            <a:avLst/>
          </a:prstGeom>
          <a:solidFill>
            <a:schemeClr val="accent6"/>
          </a:solidFill>
        </p:spPr>
      </p:pic>
    </p:spTree>
    <p:extLst>
      <p:ext uri="{BB962C8B-B14F-4D97-AF65-F5344CB8AC3E}">
        <p14:creationId xmlns:p14="http://schemas.microsoft.com/office/powerpoint/2010/main" val="238035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6BCC-40FD-5138-D83A-5BE27C63B79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588D825-D6A9-15FF-F61E-4AB3C8718E37}"/>
              </a:ext>
            </a:extLst>
          </p:cNvPr>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AU"/>
              <a:t>Why ethics matters?</a:t>
            </a:r>
            <a:endParaRPr lang="en-US"/>
          </a:p>
        </p:txBody>
      </p:sp>
      <p:sp>
        <p:nvSpPr>
          <p:cNvPr id="5" name="Slide Number Placeholder 4">
            <a:extLst>
              <a:ext uri="{FF2B5EF4-FFF2-40B4-BE49-F238E27FC236}">
                <a16:creationId xmlns:a16="http://schemas.microsoft.com/office/drawing/2014/main" id="{9011D88A-CE16-9CF8-5FE4-365985E87CF9}"/>
              </a:ext>
            </a:extLst>
          </p:cNvPr>
          <p:cNvSpPr>
            <a:spLocks noGrp="1"/>
          </p:cNvSpPr>
          <p:nvPr>
            <p:ph type="sldNum" sz="quarter" idx="12"/>
          </p:nvPr>
        </p:nvSpPr>
        <p:spPr/>
        <p:txBody>
          <a:bodyPr/>
          <a:lstStyle>
            <a:defPPr>
              <a:defRPr lang="en-US"/>
            </a:defPPr>
            <a:lvl1pPr marL="0" algn="l" defTabSz="2057400" rtl="0" eaLnBrk="1" latinLnBrk="0" hangingPunct="1">
              <a:defRPr sz="4050" kern="1200">
                <a:solidFill>
                  <a:schemeClr val="tx1"/>
                </a:solidFill>
                <a:latin typeface="+mn-lt"/>
                <a:ea typeface="+mn-ea"/>
                <a:cs typeface="+mn-cs"/>
              </a:defRPr>
            </a:lvl1pPr>
            <a:lvl2pPr marL="1028700" algn="l" defTabSz="2057400" rtl="0" eaLnBrk="1" latinLnBrk="0" hangingPunct="1">
              <a:defRPr sz="4050" kern="1200">
                <a:solidFill>
                  <a:schemeClr val="tx1"/>
                </a:solidFill>
                <a:latin typeface="+mn-lt"/>
                <a:ea typeface="+mn-ea"/>
                <a:cs typeface="+mn-cs"/>
              </a:defRPr>
            </a:lvl2pPr>
            <a:lvl3pPr marL="2057400" algn="l" defTabSz="2057400" rtl="0" eaLnBrk="1" latinLnBrk="0" hangingPunct="1">
              <a:defRPr sz="4050" kern="1200">
                <a:solidFill>
                  <a:schemeClr val="tx1"/>
                </a:solidFill>
                <a:latin typeface="+mn-lt"/>
                <a:ea typeface="+mn-ea"/>
                <a:cs typeface="+mn-cs"/>
              </a:defRPr>
            </a:lvl3pPr>
            <a:lvl4pPr marL="3086100" algn="l" defTabSz="2057400" rtl="0" eaLnBrk="1" latinLnBrk="0" hangingPunct="1">
              <a:defRPr sz="4050" kern="1200">
                <a:solidFill>
                  <a:schemeClr val="tx1"/>
                </a:solidFill>
                <a:latin typeface="+mn-lt"/>
                <a:ea typeface="+mn-ea"/>
                <a:cs typeface="+mn-cs"/>
              </a:defRPr>
            </a:lvl4pPr>
            <a:lvl5pPr marL="4114800" algn="l" defTabSz="2057400" rtl="0" eaLnBrk="1" latinLnBrk="0" hangingPunct="1">
              <a:defRPr sz="4050" kern="1200">
                <a:solidFill>
                  <a:schemeClr val="tx1"/>
                </a:solidFill>
                <a:latin typeface="+mn-lt"/>
                <a:ea typeface="+mn-ea"/>
                <a:cs typeface="+mn-cs"/>
              </a:defRPr>
            </a:lvl5pPr>
            <a:lvl6pPr marL="5143500" algn="l" defTabSz="2057400" rtl="0" eaLnBrk="1" latinLnBrk="0" hangingPunct="1">
              <a:defRPr sz="4050" kern="1200">
                <a:solidFill>
                  <a:schemeClr val="tx1"/>
                </a:solidFill>
                <a:latin typeface="+mn-lt"/>
                <a:ea typeface="+mn-ea"/>
                <a:cs typeface="+mn-cs"/>
              </a:defRPr>
            </a:lvl6pPr>
            <a:lvl7pPr marL="6172200" algn="l" defTabSz="2057400" rtl="0" eaLnBrk="1" latinLnBrk="0" hangingPunct="1">
              <a:defRPr sz="4050" kern="1200">
                <a:solidFill>
                  <a:schemeClr val="tx1"/>
                </a:solidFill>
                <a:latin typeface="+mn-lt"/>
                <a:ea typeface="+mn-ea"/>
                <a:cs typeface="+mn-cs"/>
              </a:defRPr>
            </a:lvl7pPr>
            <a:lvl8pPr marL="7200900" algn="l" defTabSz="2057400" rtl="0" eaLnBrk="1" latinLnBrk="0" hangingPunct="1">
              <a:defRPr sz="4050" kern="1200">
                <a:solidFill>
                  <a:schemeClr val="tx1"/>
                </a:solidFill>
                <a:latin typeface="+mn-lt"/>
                <a:ea typeface="+mn-ea"/>
                <a:cs typeface="+mn-cs"/>
              </a:defRPr>
            </a:lvl8pPr>
            <a:lvl9pPr marL="8229600" algn="l" defTabSz="2057400" rtl="0" eaLnBrk="1" latinLnBrk="0" hangingPunct="1">
              <a:defRPr sz="4050" kern="1200">
                <a:solidFill>
                  <a:schemeClr val="tx1"/>
                </a:solidFill>
                <a:latin typeface="+mn-lt"/>
                <a:ea typeface="+mn-ea"/>
                <a:cs typeface="+mn-cs"/>
              </a:defRPr>
            </a:lvl9pPr>
          </a:lstStyle>
          <a:p>
            <a:fld id="{741AFF56-1126-4107-9C02-BC0EFBF16431}" type="slidenum">
              <a:rPr lang="en-GB" smtClean="0"/>
              <a:pPr/>
              <a:t>60</a:t>
            </a:fld>
            <a:endParaRPr lang="en-GB"/>
          </a:p>
        </p:txBody>
      </p:sp>
      <p:pic>
        <p:nvPicPr>
          <p:cNvPr id="6" name="Picture Placeholder 5" descr="A group of people sitting at a table&#10;&#10;AI-generated content may be incorrect.">
            <a:extLst>
              <a:ext uri="{FF2B5EF4-FFF2-40B4-BE49-F238E27FC236}">
                <a16:creationId xmlns:a16="http://schemas.microsoft.com/office/drawing/2014/main" id="{D4058FE4-F1A0-6DAA-F8FE-1555BB77694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2" name="Rectangle: Rounded Corners 11">
            <a:extLst>
              <a:ext uri="{FF2B5EF4-FFF2-40B4-BE49-F238E27FC236}">
                <a16:creationId xmlns:a16="http://schemas.microsoft.com/office/drawing/2014/main" id="{7FDF4794-276C-1CD4-09A9-9B36B8DB6E88}"/>
              </a:ext>
            </a:extLst>
          </p:cNvPr>
          <p:cNvSpPr/>
          <p:nvPr/>
        </p:nvSpPr>
        <p:spPr>
          <a:xfrm>
            <a:off x="9847942" y="1698170"/>
            <a:ext cx="7678058" cy="1059545"/>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2800">
                <a:solidFill>
                  <a:srgbClr val="000000"/>
                </a:solidFill>
                <a:cs typeface="Arial"/>
              </a:rPr>
              <a:t>What must we do? </a:t>
            </a:r>
            <a:r>
              <a:rPr lang="en-US" sz="2800">
                <a:solidFill>
                  <a:schemeClr val="bg1"/>
                </a:solidFill>
                <a:cs typeface="Arial"/>
              </a:rPr>
              <a:t>vs</a:t>
            </a:r>
            <a:r>
              <a:rPr lang="en-US" sz="2800">
                <a:solidFill>
                  <a:srgbClr val="000000"/>
                </a:solidFill>
                <a:cs typeface="Arial"/>
              </a:rPr>
              <a:t> What we should do?</a:t>
            </a:r>
          </a:p>
        </p:txBody>
      </p:sp>
      <p:sp>
        <p:nvSpPr>
          <p:cNvPr id="13" name="Rectangle: Rounded Corners 12">
            <a:extLst>
              <a:ext uri="{FF2B5EF4-FFF2-40B4-BE49-F238E27FC236}">
                <a16:creationId xmlns:a16="http://schemas.microsoft.com/office/drawing/2014/main" id="{58B2370C-8DEE-C6C5-3DE9-5ED8E982585D}"/>
              </a:ext>
            </a:extLst>
          </p:cNvPr>
          <p:cNvSpPr/>
          <p:nvPr/>
        </p:nvSpPr>
        <p:spPr>
          <a:xfrm>
            <a:off x="9847941" y="3156854"/>
            <a:ext cx="7688943" cy="3073400"/>
          </a:xfrm>
          <a:prstGeom prst="round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137160" tIns="68580" rIns="137160" bIns="6858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2400">
                <a:solidFill>
                  <a:srgbClr val="000000"/>
                </a:solidFill>
                <a:cs typeface="Arial"/>
              </a:rPr>
              <a:t>Meeting the standard and ticking the box tells you the minimum. It sets the floor, not the goal.</a:t>
            </a:r>
          </a:p>
          <a:p>
            <a:pPr algn="ctr"/>
            <a:endParaRPr lang="en-US" sz="2400">
              <a:solidFill>
                <a:srgbClr val="000000"/>
              </a:solidFill>
              <a:cs typeface="Arial"/>
            </a:endParaRPr>
          </a:p>
          <a:p>
            <a:pPr algn="ctr"/>
            <a:r>
              <a:rPr lang="en-US" sz="2400">
                <a:solidFill>
                  <a:srgbClr val="000000"/>
                </a:solidFill>
                <a:cs typeface="Arial"/>
              </a:rPr>
              <a:t>Leaders operate in grey areas. The decisions we make, the </a:t>
            </a:r>
            <a:r>
              <a:rPr lang="en-US" sz="2400" err="1">
                <a:solidFill>
                  <a:srgbClr val="000000"/>
                </a:solidFill>
                <a:cs typeface="Arial"/>
              </a:rPr>
              <a:t>behaviours</a:t>
            </a:r>
            <a:r>
              <a:rPr lang="en-US" sz="2400">
                <a:solidFill>
                  <a:srgbClr val="000000"/>
                </a:solidFill>
                <a:cs typeface="Arial"/>
              </a:rPr>
              <a:t> we reward or ignore, shape the culture around us.</a:t>
            </a:r>
            <a:endParaRPr lang="en-US" sz="2400">
              <a:cs typeface="Arial"/>
            </a:endParaRPr>
          </a:p>
        </p:txBody>
      </p:sp>
      <p:sp>
        <p:nvSpPr>
          <p:cNvPr id="14" name="Rectangle: Rounded Corners 13">
            <a:extLst>
              <a:ext uri="{FF2B5EF4-FFF2-40B4-BE49-F238E27FC236}">
                <a16:creationId xmlns:a16="http://schemas.microsoft.com/office/drawing/2014/main" id="{23F68F23-DF70-B53F-DFB6-44F27575E413}"/>
              </a:ext>
            </a:extLst>
          </p:cNvPr>
          <p:cNvSpPr/>
          <p:nvPr/>
        </p:nvSpPr>
        <p:spPr>
          <a:xfrm>
            <a:off x="9913256" y="6564083"/>
            <a:ext cx="7884882" cy="1016001"/>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137160" tIns="68580" rIns="137160" bIns="6858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4050">
                <a:solidFill>
                  <a:srgbClr val="000000"/>
                </a:solidFill>
                <a:cs typeface="Arial"/>
              </a:rPr>
              <a:t>Ethical leadership builds trust</a:t>
            </a:r>
            <a:r>
              <a:rPr lang="en-US" sz="2100">
                <a:solidFill>
                  <a:srgbClr val="000000"/>
                </a:solidFill>
                <a:cs typeface="Arial"/>
              </a:rPr>
              <a:t> </a:t>
            </a:r>
          </a:p>
        </p:txBody>
      </p:sp>
      <p:sp>
        <p:nvSpPr>
          <p:cNvPr id="16" name="Rectangle: Rounded Corners 15">
            <a:extLst>
              <a:ext uri="{FF2B5EF4-FFF2-40B4-BE49-F238E27FC236}">
                <a16:creationId xmlns:a16="http://schemas.microsoft.com/office/drawing/2014/main" id="{31EEC596-1C62-2EED-2756-7261B723459E}"/>
              </a:ext>
            </a:extLst>
          </p:cNvPr>
          <p:cNvSpPr/>
          <p:nvPr/>
        </p:nvSpPr>
        <p:spPr>
          <a:xfrm>
            <a:off x="9956798" y="8000996"/>
            <a:ext cx="7884882" cy="1016001"/>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137160" tIns="68580" rIns="137160" bIns="6858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3200">
                <a:solidFill>
                  <a:srgbClr val="000000"/>
                </a:solidFill>
                <a:cs typeface="Arial"/>
              </a:rPr>
              <a:t>Your role: create the conditions where everyone’s ethical muscle gets used</a:t>
            </a:r>
          </a:p>
        </p:txBody>
      </p:sp>
    </p:spTree>
    <p:extLst>
      <p:ext uri="{BB962C8B-B14F-4D97-AF65-F5344CB8AC3E}">
        <p14:creationId xmlns:p14="http://schemas.microsoft.com/office/powerpoint/2010/main" val="28792739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E15854D-4A07-F825-543F-C7F66E4E7E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BE40F-633D-6E30-4690-9808CAF0D937}"/>
              </a:ext>
            </a:extLst>
          </p:cNvPr>
          <p:cNvSpPr>
            <a:spLocks noGrp="1"/>
          </p:cNvSpPr>
          <p:nvPr>
            <p:ph type="title"/>
          </p:nvPr>
        </p:nvSpPr>
        <p:spPr>
          <a:xfrm>
            <a:off x="719134" y="1128302"/>
            <a:ext cx="16711616" cy="4015199"/>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solidFill>
                  <a:srgbClr val="FFFFFF"/>
                </a:solidFill>
                <a:latin typeface="Arial"/>
                <a:cs typeface="Arial"/>
              </a:rPr>
              <a:t>Poll</a:t>
            </a:r>
            <a:br>
              <a:rPr lang="en-US">
                <a:solidFill>
                  <a:srgbClr val="FFFFFF"/>
                </a:solidFill>
                <a:latin typeface="Arial"/>
                <a:cs typeface="Arial"/>
              </a:rPr>
            </a:br>
            <a:br>
              <a:rPr lang="en-US">
                <a:solidFill>
                  <a:srgbClr val="FFFFFF"/>
                </a:solidFill>
                <a:latin typeface="Arial"/>
                <a:cs typeface="Arial"/>
              </a:rPr>
            </a:br>
            <a:r>
              <a:rPr lang="en-US" sz="4800">
                <a:solidFill>
                  <a:srgbClr val="FFFFFF"/>
                </a:solidFill>
                <a:ea typeface="+mj-lt"/>
                <a:cs typeface="+mj-lt"/>
              </a:rPr>
              <a:t>When making a decision, what do you instinctively </a:t>
            </a:r>
            <a:r>
              <a:rPr lang="en-US" sz="4800" err="1">
                <a:solidFill>
                  <a:srgbClr val="FFFFFF"/>
                </a:solidFill>
                <a:ea typeface="+mj-lt"/>
                <a:cs typeface="+mj-lt"/>
              </a:rPr>
              <a:t>prioritise</a:t>
            </a:r>
            <a:r>
              <a:rPr lang="en-US" sz="4800">
                <a:solidFill>
                  <a:srgbClr val="FFFFFF"/>
                </a:solidFill>
                <a:ea typeface="+mj-lt"/>
                <a:cs typeface="+mj-lt"/>
              </a:rPr>
              <a:t>? </a:t>
            </a:r>
            <a:br>
              <a:rPr lang="en-US" sz="4800">
                <a:solidFill>
                  <a:srgbClr val="FFFFFF"/>
                </a:solidFill>
                <a:ea typeface="+mj-lt"/>
                <a:cs typeface="+mj-lt"/>
              </a:rPr>
            </a:br>
            <a:endParaRPr lang="en-US" sz="4800">
              <a:solidFill>
                <a:srgbClr val="FFFFFF"/>
              </a:solidFill>
              <a:latin typeface="Arial"/>
              <a:cs typeface="Arial"/>
            </a:endParaRPr>
          </a:p>
          <a:p>
            <a:r>
              <a:rPr lang="en-US" sz="4800">
                <a:solidFill>
                  <a:srgbClr val="FFFFFF"/>
                </a:solidFill>
                <a:ea typeface="+mj-lt"/>
                <a:cs typeface="+mj-lt"/>
              </a:rPr>
              <a:t>A. Rules and obligations </a:t>
            </a:r>
            <a:endParaRPr lang="en-US" sz="4800">
              <a:solidFill>
                <a:srgbClr val="FFFFFF"/>
              </a:solidFill>
              <a:cs typeface="Arial"/>
            </a:endParaRPr>
          </a:p>
          <a:p>
            <a:r>
              <a:rPr lang="en-US" sz="4800">
                <a:solidFill>
                  <a:srgbClr val="FFFFFF"/>
                </a:solidFill>
                <a:ea typeface="+mj-lt"/>
                <a:cs typeface="+mj-lt"/>
              </a:rPr>
              <a:t>B. Best overall outcome </a:t>
            </a:r>
            <a:endParaRPr lang="en-US" sz="4800">
              <a:solidFill>
                <a:srgbClr val="FFFFFF"/>
              </a:solidFill>
              <a:cs typeface="Arial"/>
            </a:endParaRPr>
          </a:p>
          <a:p>
            <a:r>
              <a:rPr lang="en-US" sz="4800">
                <a:solidFill>
                  <a:srgbClr val="FFFFFF"/>
                </a:solidFill>
                <a:ea typeface="+mj-lt"/>
                <a:cs typeface="+mj-lt"/>
              </a:rPr>
              <a:t>C. Personal values or character </a:t>
            </a:r>
            <a:endParaRPr lang="en-US" sz="4800">
              <a:solidFill>
                <a:srgbClr val="FFFFFF"/>
              </a:solidFill>
              <a:cs typeface="Arial"/>
            </a:endParaRPr>
          </a:p>
          <a:p>
            <a:r>
              <a:rPr lang="en-US" sz="4800">
                <a:solidFill>
                  <a:srgbClr val="FFFFFF"/>
                </a:solidFill>
                <a:ea typeface="+mj-lt"/>
                <a:cs typeface="+mj-lt"/>
              </a:rPr>
              <a:t>D. What will be perceived as fair</a:t>
            </a:r>
            <a:endParaRPr lang="en-US" sz="4800">
              <a:solidFill>
                <a:srgbClr val="FFFFFF"/>
              </a:solidFill>
            </a:endParaRPr>
          </a:p>
          <a:p>
            <a:endParaRPr lang="en-US">
              <a:solidFill>
                <a:srgbClr val="FFFFFF"/>
              </a:solidFill>
              <a:latin typeface="Arial"/>
              <a:cs typeface="Arial"/>
            </a:endParaRPr>
          </a:p>
        </p:txBody>
      </p:sp>
    </p:spTree>
    <p:extLst>
      <p:ext uri="{BB962C8B-B14F-4D97-AF65-F5344CB8AC3E}">
        <p14:creationId xmlns:p14="http://schemas.microsoft.com/office/powerpoint/2010/main" val="2967100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870C4-7BDB-24E3-BECE-7ABC7C571FD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413633F-824F-0EC1-F605-AA0723AF57F5}"/>
              </a:ext>
            </a:extLst>
          </p:cNvPr>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latin typeface="Arial"/>
                <a:cs typeface="Arial"/>
              </a:rPr>
              <a:t>Building your ethical compass</a:t>
            </a:r>
          </a:p>
        </p:txBody>
      </p:sp>
      <p:sp>
        <p:nvSpPr>
          <p:cNvPr id="5" name="Slide Number Placeholder 4">
            <a:extLst>
              <a:ext uri="{FF2B5EF4-FFF2-40B4-BE49-F238E27FC236}">
                <a16:creationId xmlns:a16="http://schemas.microsoft.com/office/drawing/2014/main" id="{3EF0530B-587E-0A5B-806E-228AB98DE90A}"/>
              </a:ext>
            </a:extLst>
          </p:cNvPr>
          <p:cNvSpPr>
            <a:spLocks noGrp="1"/>
          </p:cNvSpPr>
          <p:nvPr>
            <p:ph type="sldNum" sz="quarter" idx="12"/>
          </p:nvPr>
        </p:nvSpPr>
        <p:spPr/>
        <p:txBody>
          <a:bodyPr/>
          <a:lstStyle>
            <a:defPPr>
              <a:defRPr lang="en-US"/>
            </a:defPPr>
            <a:lvl1pPr marL="0" algn="l" defTabSz="2057400" rtl="0" eaLnBrk="1" latinLnBrk="0" hangingPunct="1">
              <a:defRPr sz="4050" kern="1200">
                <a:solidFill>
                  <a:schemeClr val="tx1"/>
                </a:solidFill>
                <a:latin typeface="+mn-lt"/>
                <a:ea typeface="+mn-ea"/>
                <a:cs typeface="+mn-cs"/>
              </a:defRPr>
            </a:lvl1pPr>
            <a:lvl2pPr marL="1028700" algn="l" defTabSz="2057400" rtl="0" eaLnBrk="1" latinLnBrk="0" hangingPunct="1">
              <a:defRPr sz="4050" kern="1200">
                <a:solidFill>
                  <a:schemeClr val="tx1"/>
                </a:solidFill>
                <a:latin typeface="+mn-lt"/>
                <a:ea typeface="+mn-ea"/>
                <a:cs typeface="+mn-cs"/>
              </a:defRPr>
            </a:lvl2pPr>
            <a:lvl3pPr marL="2057400" algn="l" defTabSz="2057400" rtl="0" eaLnBrk="1" latinLnBrk="0" hangingPunct="1">
              <a:defRPr sz="4050" kern="1200">
                <a:solidFill>
                  <a:schemeClr val="tx1"/>
                </a:solidFill>
                <a:latin typeface="+mn-lt"/>
                <a:ea typeface="+mn-ea"/>
                <a:cs typeface="+mn-cs"/>
              </a:defRPr>
            </a:lvl3pPr>
            <a:lvl4pPr marL="3086100" algn="l" defTabSz="2057400" rtl="0" eaLnBrk="1" latinLnBrk="0" hangingPunct="1">
              <a:defRPr sz="4050" kern="1200">
                <a:solidFill>
                  <a:schemeClr val="tx1"/>
                </a:solidFill>
                <a:latin typeface="+mn-lt"/>
                <a:ea typeface="+mn-ea"/>
                <a:cs typeface="+mn-cs"/>
              </a:defRPr>
            </a:lvl4pPr>
            <a:lvl5pPr marL="4114800" algn="l" defTabSz="2057400" rtl="0" eaLnBrk="1" latinLnBrk="0" hangingPunct="1">
              <a:defRPr sz="4050" kern="1200">
                <a:solidFill>
                  <a:schemeClr val="tx1"/>
                </a:solidFill>
                <a:latin typeface="+mn-lt"/>
                <a:ea typeface="+mn-ea"/>
                <a:cs typeface="+mn-cs"/>
              </a:defRPr>
            </a:lvl5pPr>
            <a:lvl6pPr marL="5143500" algn="l" defTabSz="2057400" rtl="0" eaLnBrk="1" latinLnBrk="0" hangingPunct="1">
              <a:defRPr sz="4050" kern="1200">
                <a:solidFill>
                  <a:schemeClr val="tx1"/>
                </a:solidFill>
                <a:latin typeface="+mn-lt"/>
                <a:ea typeface="+mn-ea"/>
                <a:cs typeface="+mn-cs"/>
              </a:defRPr>
            </a:lvl6pPr>
            <a:lvl7pPr marL="6172200" algn="l" defTabSz="2057400" rtl="0" eaLnBrk="1" latinLnBrk="0" hangingPunct="1">
              <a:defRPr sz="4050" kern="1200">
                <a:solidFill>
                  <a:schemeClr val="tx1"/>
                </a:solidFill>
                <a:latin typeface="+mn-lt"/>
                <a:ea typeface="+mn-ea"/>
                <a:cs typeface="+mn-cs"/>
              </a:defRPr>
            </a:lvl7pPr>
            <a:lvl8pPr marL="7200900" algn="l" defTabSz="2057400" rtl="0" eaLnBrk="1" latinLnBrk="0" hangingPunct="1">
              <a:defRPr sz="4050" kern="1200">
                <a:solidFill>
                  <a:schemeClr val="tx1"/>
                </a:solidFill>
                <a:latin typeface="+mn-lt"/>
                <a:ea typeface="+mn-ea"/>
                <a:cs typeface="+mn-cs"/>
              </a:defRPr>
            </a:lvl8pPr>
            <a:lvl9pPr marL="8229600" algn="l" defTabSz="2057400" rtl="0" eaLnBrk="1" latinLnBrk="0" hangingPunct="1">
              <a:defRPr sz="4050" kern="1200">
                <a:solidFill>
                  <a:schemeClr val="tx1"/>
                </a:solidFill>
                <a:latin typeface="+mn-lt"/>
                <a:ea typeface="+mn-ea"/>
                <a:cs typeface="+mn-cs"/>
              </a:defRPr>
            </a:lvl9pPr>
          </a:lstStyle>
          <a:p>
            <a:fld id="{741AFF56-1126-4107-9C02-BC0EFBF16431}" type="slidenum">
              <a:rPr lang="en-GB" smtClean="0"/>
              <a:pPr/>
              <a:t>62</a:t>
            </a:fld>
            <a:endParaRPr lang="en-GB"/>
          </a:p>
        </p:txBody>
      </p:sp>
      <p:sp>
        <p:nvSpPr>
          <p:cNvPr id="8" name="Text Placeholder 7">
            <a:extLst>
              <a:ext uri="{FF2B5EF4-FFF2-40B4-BE49-F238E27FC236}">
                <a16:creationId xmlns:a16="http://schemas.microsoft.com/office/drawing/2014/main" id="{58A18E67-6C39-A786-9C44-53A2B03F5A90}"/>
              </a:ext>
            </a:extLst>
          </p:cNvPr>
          <p:cNvSpPr>
            <a:spLocks noGrp="1"/>
          </p:cNvSpPr>
          <p:nvPr>
            <p:ph type="body" sz="quarter" idx="13"/>
          </p:nvPr>
        </p:nvSpPr>
        <p:spPr>
          <a:xfrm>
            <a:off x="511629" y="4199166"/>
            <a:ext cx="3989613" cy="5132613"/>
          </a:xfrm>
          <a:prstGeom prst="roundRect">
            <a:avLst/>
          </a:prstGeom>
        </p:spPr>
        <p:txBody>
          <a:bodyPr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Bef>
                <a:spcPts val="0"/>
              </a:spcBef>
            </a:pPr>
            <a:r>
              <a:rPr lang="en-US" sz="3000" b="1">
                <a:latin typeface="Arial"/>
                <a:cs typeface="Arial"/>
              </a:rPr>
              <a:t>Deontology</a:t>
            </a:r>
            <a:endParaRPr lang="en-US"/>
          </a:p>
          <a:p>
            <a:pPr>
              <a:spcBef>
                <a:spcPts val="0"/>
              </a:spcBef>
            </a:pPr>
            <a:r>
              <a:rPr lang="en-US" sz="3000" b="1">
                <a:latin typeface="Arial"/>
                <a:cs typeface="Arial"/>
              </a:rPr>
              <a:t>Kant</a:t>
            </a:r>
            <a:endParaRPr lang="en-US"/>
          </a:p>
          <a:p>
            <a:pPr>
              <a:spcBef>
                <a:spcPts val="0"/>
              </a:spcBef>
            </a:pPr>
            <a:endParaRPr lang="en-US" sz="3000" b="1">
              <a:latin typeface="Arial"/>
              <a:cs typeface="Arial"/>
            </a:endParaRPr>
          </a:p>
          <a:p>
            <a:pPr>
              <a:spcBef>
                <a:spcPts val="0"/>
              </a:spcBef>
            </a:pPr>
            <a:r>
              <a:rPr lang="en-US" sz="2100">
                <a:latin typeface="Arial"/>
                <a:cs typeface="Arial"/>
              </a:rPr>
              <a:t>Some actions are right or wrong in themselves, regardless of outcome.</a:t>
            </a:r>
          </a:p>
          <a:p>
            <a:pPr>
              <a:spcBef>
                <a:spcPts val="0"/>
              </a:spcBef>
            </a:pPr>
            <a:r>
              <a:rPr lang="en-US" sz="2100">
                <a:latin typeface="Arial"/>
                <a:cs typeface="Arial"/>
              </a:rPr>
              <a:t>Underpins law, professional codes and regulation. Its strength is clarity; its weakness is rigidity.</a:t>
            </a:r>
          </a:p>
        </p:txBody>
      </p:sp>
      <p:sp>
        <p:nvSpPr>
          <p:cNvPr id="10" name="Text Placeholder 9">
            <a:extLst>
              <a:ext uri="{FF2B5EF4-FFF2-40B4-BE49-F238E27FC236}">
                <a16:creationId xmlns:a16="http://schemas.microsoft.com/office/drawing/2014/main" id="{952A3D68-C6F4-D357-B0F4-1C0579C459D7}"/>
              </a:ext>
            </a:extLst>
          </p:cNvPr>
          <p:cNvSpPr>
            <a:spLocks noGrp="1"/>
          </p:cNvSpPr>
          <p:nvPr>
            <p:ph type="body" sz="quarter" idx="15"/>
          </p:nvPr>
        </p:nvSpPr>
        <p:spPr>
          <a:xfrm>
            <a:off x="4972050" y="4220937"/>
            <a:ext cx="3924300" cy="5110842"/>
          </a:xfrm>
          <a:prstGeom prst="roundRect">
            <a:avLst/>
          </a:prstGeom>
        </p:spPr>
        <p:txBody>
          <a:bodyPr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Bef>
                <a:spcPts val="0"/>
              </a:spcBef>
            </a:pPr>
            <a:r>
              <a:rPr lang="en-US" sz="3000" b="1">
                <a:latin typeface="Arial"/>
                <a:cs typeface="Arial"/>
              </a:rPr>
              <a:t>Consequentialism</a:t>
            </a:r>
          </a:p>
          <a:p>
            <a:pPr>
              <a:spcBef>
                <a:spcPts val="0"/>
              </a:spcBef>
            </a:pPr>
            <a:r>
              <a:rPr lang="en-US" sz="3000" b="1">
                <a:latin typeface="Arial"/>
                <a:cs typeface="Arial"/>
              </a:rPr>
              <a:t>Bentham &amp; Mill</a:t>
            </a:r>
            <a:endParaRPr lang="en-US" sz="3000" b="1">
              <a:cs typeface="Arial"/>
            </a:endParaRPr>
          </a:p>
          <a:p>
            <a:pPr>
              <a:spcBef>
                <a:spcPts val="0"/>
              </a:spcBef>
            </a:pPr>
            <a:endParaRPr lang="en-US" sz="3000" b="1">
              <a:latin typeface="Arial"/>
              <a:cs typeface="Arial"/>
            </a:endParaRPr>
          </a:p>
          <a:p>
            <a:pPr>
              <a:spcBef>
                <a:spcPts val="0"/>
              </a:spcBef>
            </a:pPr>
            <a:r>
              <a:rPr lang="en-US" sz="2100">
                <a:latin typeface="Arial"/>
                <a:cs typeface="Arial"/>
              </a:rPr>
              <a:t>The right action produces the greatest good for the greatest number.</a:t>
            </a:r>
          </a:p>
          <a:p>
            <a:pPr>
              <a:spcBef>
                <a:spcPts val="0"/>
              </a:spcBef>
            </a:pPr>
            <a:r>
              <a:rPr lang="en-US" sz="2100">
                <a:latin typeface="Arial"/>
                <a:cs typeface="Arial"/>
              </a:rPr>
              <a:t>How actuaries often think: </a:t>
            </a:r>
            <a:r>
              <a:rPr lang="en-US" sz="2100" err="1">
                <a:latin typeface="Arial"/>
                <a:cs typeface="Arial"/>
              </a:rPr>
              <a:t>optimise</a:t>
            </a:r>
            <a:r>
              <a:rPr lang="en-US" sz="2100">
                <a:latin typeface="Arial"/>
                <a:cs typeface="Arial"/>
              </a:rPr>
              <a:t> the outcome. Without constraints, it can justify almost anything.</a:t>
            </a:r>
          </a:p>
        </p:txBody>
      </p:sp>
      <p:sp>
        <p:nvSpPr>
          <p:cNvPr id="12" name="Text Placeholder 11">
            <a:extLst>
              <a:ext uri="{FF2B5EF4-FFF2-40B4-BE49-F238E27FC236}">
                <a16:creationId xmlns:a16="http://schemas.microsoft.com/office/drawing/2014/main" id="{D302ADEF-7198-B586-2300-099169049CC4}"/>
              </a:ext>
            </a:extLst>
          </p:cNvPr>
          <p:cNvSpPr>
            <a:spLocks noGrp="1"/>
          </p:cNvSpPr>
          <p:nvPr>
            <p:ph type="body" sz="quarter" idx="17"/>
          </p:nvPr>
        </p:nvSpPr>
        <p:spPr>
          <a:xfrm>
            <a:off x="9429750" y="4253595"/>
            <a:ext cx="3924300" cy="5078184"/>
          </a:xfrm>
          <a:prstGeom prst="roundRect">
            <a:avLst/>
          </a:prstGeom>
        </p:spPr>
        <p:txBody>
          <a:bodyPr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Bef>
                <a:spcPts val="0"/>
              </a:spcBef>
            </a:pPr>
            <a:r>
              <a:rPr lang="en-US" sz="3000" b="1">
                <a:latin typeface="Arial"/>
                <a:cs typeface="Arial"/>
              </a:rPr>
              <a:t>Virtue ethics</a:t>
            </a:r>
            <a:endParaRPr lang="en-US" sz="3000" b="1">
              <a:cs typeface="Arial"/>
            </a:endParaRPr>
          </a:p>
          <a:p>
            <a:pPr>
              <a:spcBef>
                <a:spcPts val="0"/>
              </a:spcBef>
            </a:pPr>
            <a:r>
              <a:rPr lang="en-US" sz="3000" b="1">
                <a:latin typeface="Arial"/>
                <a:cs typeface="Arial"/>
              </a:rPr>
              <a:t>Aristotle</a:t>
            </a:r>
            <a:endParaRPr lang="en-US" sz="3000" b="1"/>
          </a:p>
          <a:p>
            <a:pPr>
              <a:spcBef>
                <a:spcPts val="0"/>
              </a:spcBef>
            </a:pPr>
            <a:endParaRPr lang="en-US" sz="3000" b="1">
              <a:latin typeface="Arial"/>
              <a:cs typeface="Arial"/>
            </a:endParaRPr>
          </a:p>
          <a:p>
            <a:pPr>
              <a:spcBef>
                <a:spcPts val="0"/>
              </a:spcBef>
            </a:pPr>
            <a:r>
              <a:rPr lang="en-US" sz="2100">
                <a:latin typeface="Arial"/>
                <a:cs typeface="Arial"/>
              </a:rPr>
              <a:t>What kind of person should I be? Character is built through habit.</a:t>
            </a:r>
          </a:p>
          <a:p>
            <a:pPr>
              <a:spcBef>
                <a:spcPts val="0"/>
              </a:spcBef>
            </a:pPr>
            <a:r>
              <a:rPr lang="en-US" sz="2100">
                <a:latin typeface="Arial"/>
                <a:cs typeface="Arial"/>
              </a:rPr>
              <a:t>But virtues can go too </a:t>
            </a:r>
            <a:r>
              <a:rPr lang="en-US">
                <a:latin typeface="Arial"/>
                <a:cs typeface="Arial"/>
              </a:rPr>
              <a:t>far. Courage</a:t>
            </a:r>
            <a:r>
              <a:rPr lang="en-US" sz="2100">
                <a:latin typeface="Arial"/>
                <a:cs typeface="Arial"/>
              </a:rPr>
              <a:t> becomes recklessness. The virtuous path is the balance, applied with judgement.</a:t>
            </a:r>
          </a:p>
        </p:txBody>
      </p:sp>
      <p:sp>
        <p:nvSpPr>
          <p:cNvPr id="14" name="Text Placeholder 13">
            <a:extLst>
              <a:ext uri="{FF2B5EF4-FFF2-40B4-BE49-F238E27FC236}">
                <a16:creationId xmlns:a16="http://schemas.microsoft.com/office/drawing/2014/main" id="{BC64BD98-40A0-D8B9-8ED3-050AE6B25BA9}"/>
              </a:ext>
            </a:extLst>
          </p:cNvPr>
          <p:cNvSpPr>
            <a:spLocks noGrp="1"/>
          </p:cNvSpPr>
          <p:nvPr>
            <p:ph type="body" sz="quarter" idx="19"/>
          </p:nvPr>
        </p:nvSpPr>
        <p:spPr>
          <a:xfrm>
            <a:off x="13887451" y="4242710"/>
            <a:ext cx="3935186" cy="5089070"/>
          </a:xfrm>
          <a:prstGeom prst="roundRect">
            <a:avLst/>
          </a:prstGeom>
        </p:spPr>
        <p:txBody>
          <a:bodyPr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Bef>
                <a:spcPts val="0"/>
              </a:spcBef>
              <a:spcAft>
                <a:spcPts val="900"/>
              </a:spcAft>
            </a:pPr>
            <a:r>
              <a:rPr lang="en-US" sz="3000" b="1">
                <a:latin typeface="Arial"/>
                <a:cs typeface="Arial"/>
              </a:rPr>
              <a:t>Your compass</a:t>
            </a:r>
          </a:p>
          <a:p>
            <a:endParaRPr lang="en-US" sz="1800" b="1">
              <a:latin typeface="Arial"/>
              <a:cs typeface="Arial"/>
            </a:endParaRPr>
          </a:p>
          <a:p>
            <a:endParaRPr lang="en-US" sz="1800" b="1">
              <a:latin typeface="Arial"/>
              <a:cs typeface="Arial"/>
            </a:endParaRPr>
          </a:p>
          <a:p>
            <a:r>
              <a:rPr lang="en-US" sz="2100">
                <a:latin typeface="Arial"/>
                <a:cs typeface="Arial"/>
              </a:rPr>
              <a:t>Not about picking one </a:t>
            </a:r>
            <a:r>
              <a:rPr lang="en-US">
                <a:latin typeface="Arial"/>
                <a:cs typeface="Arial"/>
              </a:rPr>
              <a:t>framework. It</a:t>
            </a:r>
            <a:r>
              <a:rPr lang="en-US" sz="2100">
                <a:latin typeface="Arial"/>
                <a:cs typeface="Arial"/>
              </a:rPr>
              <a:t> is </a:t>
            </a:r>
            <a:r>
              <a:rPr lang="en-US" sz="2100" err="1">
                <a:latin typeface="Arial"/>
                <a:cs typeface="Arial"/>
              </a:rPr>
              <a:t>recognising</a:t>
            </a:r>
            <a:r>
              <a:rPr lang="en-US" sz="2100">
                <a:latin typeface="Arial"/>
                <a:cs typeface="Arial"/>
              </a:rPr>
              <a:t> which one is doing the work, and which one others are using.</a:t>
            </a:r>
          </a:p>
          <a:p>
            <a:pPr>
              <a:spcBef>
                <a:spcPts val="0"/>
              </a:spcBef>
            </a:pPr>
            <a:r>
              <a:rPr lang="en-US" sz="2100">
                <a:latin typeface="Arial"/>
                <a:cs typeface="Arial"/>
              </a:rPr>
              <a:t>Disagreement is often not about the decision, but about which question is being answered.</a:t>
            </a:r>
          </a:p>
        </p:txBody>
      </p:sp>
      <p:pic>
        <p:nvPicPr>
          <p:cNvPr id="15" name="Graphic 15" descr="Scales of justice icon for deontology"/>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14450" y="1956709"/>
            <a:ext cx="2002971" cy="2013857"/>
          </a:xfrm>
          <a:prstGeom prst="rect">
            <a:avLst/>
          </a:prstGeom>
        </p:spPr>
      </p:pic>
      <p:pic>
        <p:nvPicPr>
          <p:cNvPr id="17" name="Graphic 17" descr="Badge heart icon for virtue ethics"/>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21686" y="1836964"/>
            <a:ext cx="2351313" cy="2275115"/>
          </a:xfrm>
          <a:prstGeom prst="rect">
            <a:avLst/>
          </a:prstGeom>
        </p:spPr>
      </p:pic>
      <p:pic>
        <p:nvPicPr>
          <p:cNvPr id="18" name="Graphic 18" descr="Compass icon for your ethical compas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265729" y="1586592"/>
            <a:ext cx="2764971" cy="2764971"/>
          </a:xfrm>
          <a:prstGeom prst="rect">
            <a:avLst/>
          </a:prstGeom>
        </p:spPr>
      </p:pic>
      <p:pic>
        <p:nvPicPr>
          <p:cNvPr id="19" name="Graphic 19" descr="Bullseye icon for consequentialism"/>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53101" y="1815194"/>
            <a:ext cx="2340428" cy="2307771"/>
          </a:xfrm>
          <a:prstGeom prst="rect">
            <a:avLst/>
          </a:prstGeom>
        </p:spPr>
      </p:pic>
    </p:spTree>
    <p:extLst>
      <p:ext uri="{BB962C8B-B14F-4D97-AF65-F5344CB8AC3E}">
        <p14:creationId xmlns:p14="http://schemas.microsoft.com/office/powerpoint/2010/main" val="32807079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024B440-B824-FE20-CBA8-7A2A6B3309C6}"/>
              </a:ext>
            </a:extLst>
          </p:cNvPr>
          <p:cNvSpPr>
            <a:spLocks noGrp="1"/>
          </p:cNvSpPr>
          <p:nvPr>
            <p:ph type="body" sz="quarter" idx="10"/>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t>01</a:t>
            </a:r>
          </a:p>
        </p:txBody>
      </p:sp>
      <p:sp>
        <p:nvSpPr>
          <p:cNvPr id="15" name="Graphic 9">
            <a:extLst>
              <a:ext uri="{FF2B5EF4-FFF2-40B4-BE49-F238E27FC236}">
                <a16:creationId xmlns:a16="http://schemas.microsoft.com/office/drawing/2014/main" id="{6360EC3A-C899-FA55-7108-FDC34FB0ABF5}"/>
              </a:ext>
            </a:extLst>
          </p:cNvPr>
          <p:cNvSpPr/>
          <p:nvPr/>
        </p:nvSpPr>
        <p:spPr>
          <a:xfrm>
            <a:off x="528638" y="8655333"/>
            <a:ext cx="1876358" cy="1167324"/>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FFFFFF"/>
          </a:solidFill>
          <a:ln w="9509" cap="flat">
            <a:noFill/>
            <a:prstDash val="solid"/>
            <a:miter/>
          </a:ln>
        </p:spPr>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a:ln>
                <a:noFill/>
              </a:ln>
              <a:solidFill>
                <a:srgbClr val="000000"/>
              </a:solidFill>
              <a:effectLst/>
              <a:uLnTx/>
              <a:uFillTx/>
            </a:endParaRPr>
          </a:p>
        </p:txBody>
      </p:sp>
      <p:pic>
        <p:nvPicPr>
          <p:cNvPr id="11" name="Picture Placeholder 10" descr="Looking up view of a tree&#10;&#10;AI-generated content may be incorrect.">
            <a:extLst>
              <a:ext uri="{FF2B5EF4-FFF2-40B4-BE49-F238E27FC236}">
                <a16:creationId xmlns:a16="http://schemas.microsoft.com/office/drawing/2014/main" id="{4381DEB4-093E-E3C6-FF43-68D2CD08750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4" name="Title 2">
            <a:extLst>
              <a:ext uri="{FF2B5EF4-FFF2-40B4-BE49-F238E27FC236}">
                <a16:creationId xmlns:a16="http://schemas.microsoft.com/office/drawing/2014/main" id="{22AD18AB-E668-69F3-CB40-D28B8807BF51}"/>
              </a:ext>
            </a:extLst>
          </p:cNvPr>
          <p:cNvSpPr>
            <a:spLocks noGrp="1"/>
          </p:cNvSpPr>
          <p:nvPr>
            <p:ph type="title"/>
          </p:nvPr>
        </p:nvSpPr>
        <p:spPr>
          <a:xfrm>
            <a:off x="490274" y="432584"/>
            <a:ext cx="8001318" cy="1848653"/>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a:latin typeface="Arial"/>
                <a:cs typeface="Arial"/>
              </a:rPr>
              <a:t>Ethics, Critical Thinking, and Diverse Perspectives</a:t>
            </a:r>
            <a:endParaRPr lang="en-US" sz="5400"/>
          </a:p>
        </p:txBody>
      </p:sp>
      <p:sp>
        <p:nvSpPr>
          <p:cNvPr id="6" name="Content Placeholder 3">
            <a:extLst>
              <a:ext uri="{FF2B5EF4-FFF2-40B4-BE49-F238E27FC236}">
                <a16:creationId xmlns:a16="http://schemas.microsoft.com/office/drawing/2014/main" id="{ADC958A0-AB81-5422-1B05-A8EB21F7E1A4}"/>
              </a:ext>
            </a:extLst>
          </p:cNvPr>
          <p:cNvSpPr txBox="1">
            <a:spLocks/>
          </p:cNvSpPr>
          <p:nvPr/>
        </p:nvSpPr>
        <p:spPr>
          <a:xfrm>
            <a:off x="506864" y="2936355"/>
            <a:ext cx="7984728" cy="5416665"/>
          </a:xfrm>
          <a:prstGeom prst="rect">
            <a:avLst/>
          </a:prstGeom>
        </p:spPr>
        <p:txBody>
          <a:bodyPr lIns="137160" tIns="68580" rIns="137160" bIns="68580"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35293" lvl="1" indent="-428625">
              <a:buChar char="•"/>
            </a:pPr>
            <a:r>
              <a:rPr lang="en-US" sz="3600">
                <a:latin typeface="Arial"/>
                <a:cs typeface="Arial"/>
              </a:rPr>
              <a:t>Ethics and critical thinking: the same practice</a:t>
            </a:r>
            <a:endParaRPr lang="en-US" sz="3600">
              <a:cs typeface="Arial"/>
            </a:endParaRPr>
          </a:p>
          <a:p>
            <a:pPr marL="435293" lvl="1" indent="-428625">
              <a:buChar char="•"/>
            </a:pPr>
            <a:r>
              <a:rPr lang="en-US" sz="3600">
                <a:latin typeface="Arial"/>
                <a:cs typeface="Arial"/>
              </a:rPr>
              <a:t>We rarely notice our own biases</a:t>
            </a:r>
            <a:endParaRPr lang="en-US" sz="3600">
              <a:cs typeface="Arial"/>
            </a:endParaRPr>
          </a:p>
          <a:p>
            <a:pPr marL="435293" lvl="1" indent="-428625">
              <a:buChar char="•"/>
            </a:pPr>
            <a:r>
              <a:rPr lang="en-US" sz="3600">
                <a:latin typeface="Arial"/>
                <a:cs typeface="Arial"/>
              </a:rPr>
              <a:t>Disagreement ≠ bad faith</a:t>
            </a:r>
            <a:endParaRPr lang="en-US" sz="3600">
              <a:cs typeface="Arial"/>
            </a:endParaRPr>
          </a:p>
          <a:p>
            <a:pPr marL="435293" lvl="1" indent="-428625">
              <a:buChar char="•"/>
            </a:pPr>
            <a:r>
              <a:rPr lang="en-US" sz="3600">
                <a:latin typeface="Arial"/>
                <a:cs typeface="Arial"/>
              </a:rPr>
              <a:t>Maybe they see what we don't</a:t>
            </a:r>
            <a:endParaRPr lang="en-US" sz="3600">
              <a:cs typeface="Arial"/>
            </a:endParaRPr>
          </a:p>
          <a:p>
            <a:pPr marL="435293" lvl="1" indent="-428625">
              <a:buChar char="•"/>
            </a:pPr>
            <a:r>
              <a:rPr lang="en-US" sz="3600">
                <a:latin typeface="Arial"/>
                <a:cs typeface="Arial"/>
              </a:rPr>
              <a:t>Diversity reveals blind spots, not just "other opinions"</a:t>
            </a:r>
            <a:endParaRPr lang="en-US" sz="3600">
              <a:cs typeface="Arial"/>
            </a:endParaRPr>
          </a:p>
          <a:p>
            <a:pPr marL="6668" lvl="1"/>
            <a:endParaRPr lang="en-US" sz="4050">
              <a:latin typeface="Arial"/>
              <a:cs typeface="Arial"/>
            </a:endParaRPr>
          </a:p>
        </p:txBody>
      </p:sp>
    </p:spTree>
    <p:extLst>
      <p:ext uri="{BB962C8B-B14F-4D97-AF65-F5344CB8AC3E}">
        <p14:creationId xmlns:p14="http://schemas.microsoft.com/office/powerpoint/2010/main" val="29042422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6D9FB55-B519-D0CA-9437-0E1285CD8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00509-CEF3-BB6B-1D20-CC2500C26BDC}"/>
              </a:ext>
            </a:extLst>
          </p:cNvPr>
          <p:cNvSpPr>
            <a:spLocks noGrp="1"/>
          </p:cNvSpPr>
          <p:nvPr>
            <p:ph type="title"/>
          </p:nvPr>
        </p:nvSpPr>
        <p:spPr>
          <a:xfrm>
            <a:off x="1150142" y="1128302"/>
            <a:ext cx="15987716" cy="4015199"/>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solidFill>
                  <a:srgbClr val="FFFFFF"/>
                </a:solidFill>
                <a:latin typeface="Arial"/>
                <a:cs typeface="Arial"/>
              </a:rPr>
              <a:t>Poll</a:t>
            </a:r>
            <a:br>
              <a:rPr lang="en-US">
                <a:solidFill>
                  <a:srgbClr val="FFFFFF"/>
                </a:solidFill>
                <a:latin typeface="Arial"/>
                <a:cs typeface="Arial"/>
              </a:rPr>
            </a:br>
            <a:br>
              <a:rPr lang="en-US">
                <a:solidFill>
                  <a:srgbClr val="FFFFFF"/>
                </a:solidFill>
                <a:latin typeface="Arial"/>
                <a:cs typeface="Arial"/>
              </a:rPr>
            </a:br>
            <a:r>
              <a:rPr lang="en-US" sz="4800">
                <a:cs typeface="+mj-lt"/>
              </a:rPr>
              <a:t>What makes people least likely to question a situation to raise a concern? </a:t>
            </a:r>
            <a:br>
              <a:rPr lang="en-US" sz="4800">
                <a:cs typeface="+mj-lt"/>
              </a:rPr>
            </a:br>
            <a:endParaRPr lang="en-US" sz="4800">
              <a:latin typeface="Arial"/>
              <a:cs typeface="Arial"/>
            </a:endParaRPr>
          </a:p>
          <a:p>
            <a:r>
              <a:rPr lang="en-US" sz="4800">
                <a:ea typeface="+mj-lt"/>
                <a:cs typeface="+mj-lt"/>
              </a:rPr>
              <a:t>A. Fear of being wrong </a:t>
            </a:r>
            <a:endParaRPr lang="en-US" sz="4800">
              <a:cs typeface="Arial"/>
            </a:endParaRPr>
          </a:p>
          <a:p>
            <a:r>
              <a:rPr lang="en-US" sz="4800">
                <a:ea typeface="+mj-lt"/>
                <a:cs typeface="+mj-lt"/>
              </a:rPr>
              <a:t>B. Fear of consequences </a:t>
            </a:r>
            <a:endParaRPr lang="en-US" sz="4800">
              <a:cs typeface="Arial"/>
            </a:endParaRPr>
          </a:p>
          <a:p>
            <a:r>
              <a:rPr lang="en-US" sz="4800">
                <a:ea typeface="+mj-lt"/>
                <a:cs typeface="+mj-lt"/>
              </a:rPr>
              <a:t>C. Belief nothing will change </a:t>
            </a:r>
            <a:endParaRPr lang="en-US" sz="4800">
              <a:cs typeface="Arial"/>
            </a:endParaRPr>
          </a:p>
          <a:p>
            <a:r>
              <a:rPr lang="en-US" sz="4800">
                <a:ea typeface="+mj-lt"/>
                <a:cs typeface="+mj-lt"/>
              </a:rPr>
              <a:t>D. Not </a:t>
            </a:r>
            <a:r>
              <a:rPr lang="en-US" sz="4800" err="1">
                <a:ea typeface="+mj-lt"/>
                <a:cs typeface="+mj-lt"/>
              </a:rPr>
              <a:t>realising</a:t>
            </a:r>
            <a:r>
              <a:rPr lang="en-US" sz="4800">
                <a:ea typeface="+mj-lt"/>
                <a:cs typeface="+mj-lt"/>
              </a:rPr>
              <a:t> there is something to be concerned about</a:t>
            </a:r>
            <a:endParaRPr lang="en-US" sz="4800">
              <a:cs typeface="Arial"/>
            </a:endParaRPr>
          </a:p>
          <a:p>
            <a:endParaRPr lang="en-US">
              <a:cs typeface="Arial"/>
            </a:endParaRPr>
          </a:p>
          <a:p>
            <a:endParaRPr lang="en-US">
              <a:solidFill>
                <a:srgbClr val="FFFFFF"/>
              </a:solidFill>
              <a:latin typeface="Arial"/>
              <a:cs typeface="Arial"/>
            </a:endParaRPr>
          </a:p>
        </p:txBody>
      </p:sp>
    </p:spTree>
    <p:extLst>
      <p:ext uri="{BB962C8B-B14F-4D97-AF65-F5344CB8AC3E}">
        <p14:creationId xmlns:p14="http://schemas.microsoft.com/office/powerpoint/2010/main" val="3991689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D6FB2F3B-44BF-1663-CF7F-9817AA649396}"/>
              </a:ext>
            </a:extLst>
          </p:cNvPr>
          <p:cNvSpPr txBox="1">
            <a:spLocks/>
          </p:cNvSpPr>
          <p:nvPr/>
        </p:nvSpPr>
        <p:spPr>
          <a:xfrm>
            <a:off x="506864" y="2261441"/>
            <a:ext cx="7984728" cy="7659122"/>
          </a:xfrm>
          <a:prstGeom prst="rect">
            <a:avLst/>
          </a:prstGeom>
          <a:noFill/>
        </p:spPr>
        <p:txBody>
          <a:bodyPr lIns="137160" tIns="68580" rIns="137160" bIns="68580" anchor="t"/>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35293" lvl="1" indent="-428625">
              <a:buChar char="•"/>
            </a:pPr>
            <a:r>
              <a:rPr lang="en-US" sz="3000">
                <a:latin typeface="Arial"/>
                <a:cs typeface="Arial"/>
              </a:rPr>
              <a:t>Silence grows where people fear judgement, blame or punishment</a:t>
            </a:r>
            <a:endParaRPr lang="en-US" sz="3000">
              <a:cs typeface="Arial"/>
            </a:endParaRPr>
          </a:p>
          <a:p>
            <a:pPr marL="435293" lvl="1" indent="-428625">
              <a:buChar char="•"/>
            </a:pPr>
            <a:r>
              <a:rPr lang="en-US" sz="3000">
                <a:latin typeface="Arial"/>
                <a:cs typeface="Arial"/>
              </a:rPr>
              <a:t>Unraised concerns  resurface bigger, later</a:t>
            </a:r>
            <a:endParaRPr lang="en-US" sz="3000">
              <a:cs typeface="Arial"/>
            </a:endParaRPr>
          </a:p>
          <a:p>
            <a:pPr marL="435293" lvl="1" indent="-428625">
              <a:buChar char="•"/>
            </a:pPr>
            <a:r>
              <a:rPr lang="en-US" sz="3000">
                <a:latin typeface="Arial"/>
                <a:cs typeface="Arial"/>
              </a:rPr>
              <a:t>Perfection isn't the goal; reflection and learning are</a:t>
            </a:r>
            <a:endParaRPr lang="en-US" sz="3000">
              <a:cs typeface="Arial"/>
            </a:endParaRPr>
          </a:p>
          <a:p>
            <a:pPr marL="435293" lvl="1" indent="-428625">
              <a:buChar char="•"/>
            </a:pPr>
            <a:r>
              <a:rPr lang="en-US" sz="3000">
                <a:latin typeface="Arial"/>
                <a:cs typeface="Arial"/>
              </a:rPr>
              <a:t>Leaders who own mistakes give others permission to do the same</a:t>
            </a:r>
            <a:endParaRPr lang="en-US" sz="3000">
              <a:cs typeface="Arial"/>
            </a:endParaRPr>
          </a:p>
          <a:p>
            <a:pPr marL="435293" lvl="1" indent="-428625">
              <a:buChar char="•"/>
            </a:pPr>
            <a:r>
              <a:rPr lang="en-US" sz="3000">
                <a:latin typeface="Arial"/>
                <a:cs typeface="Arial"/>
              </a:rPr>
              <a:t>Nobody wakes up trying to be bad. The work is getting better at it</a:t>
            </a:r>
            <a:endParaRPr lang="en-US" sz="3000">
              <a:cs typeface="Arial"/>
            </a:endParaRPr>
          </a:p>
          <a:p>
            <a:pPr marL="435293" lvl="1" indent="-428625">
              <a:buChar char="•"/>
            </a:pPr>
            <a:r>
              <a:rPr lang="en-US" sz="3000">
                <a:latin typeface="Arial"/>
                <a:cs typeface="Arial"/>
              </a:rPr>
              <a:t>Ethical practice lives in the reckoning, not just the good calls</a:t>
            </a:r>
            <a:endParaRPr lang="en-US" sz="3000">
              <a:cs typeface="Arial"/>
            </a:endParaRPr>
          </a:p>
          <a:p>
            <a:pPr marL="6668" lvl="1"/>
            <a:endParaRPr lang="en-US" sz="4050">
              <a:latin typeface="Arial"/>
              <a:cs typeface="Arial"/>
            </a:endParaRPr>
          </a:p>
          <a:p>
            <a:pPr lvl="2"/>
            <a:endParaRPr lang="en-US" sz="4050">
              <a:latin typeface="Arial"/>
              <a:cs typeface="Arial"/>
            </a:endParaRPr>
          </a:p>
          <a:p>
            <a:pPr marL="0" lvl="2" indent="0">
              <a:buNone/>
            </a:pPr>
            <a:endParaRPr lang="en-US" sz="4050">
              <a:latin typeface="Arial"/>
              <a:cs typeface="Arial"/>
            </a:endParaRPr>
          </a:p>
          <a:p>
            <a:pPr marL="0" lvl="2" indent="0">
              <a:buNone/>
            </a:pPr>
            <a:endParaRPr lang="en-US" sz="2700" b="1">
              <a:cs typeface="Arial"/>
            </a:endParaRPr>
          </a:p>
        </p:txBody>
      </p:sp>
      <p:sp>
        <p:nvSpPr>
          <p:cNvPr id="10" name="Text Placeholder 9">
            <a:extLst>
              <a:ext uri="{FF2B5EF4-FFF2-40B4-BE49-F238E27FC236}">
                <a16:creationId xmlns:a16="http://schemas.microsoft.com/office/drawing/2014/main" id="{2024B440-B824-FE20-CBA8-7A2A6B3309C6}"/>
              </a:ext>
            </a:extLst>
          </p:cNvPr>
          <p:cNvSpPr>
            <a:spLocks noGrp="1"/>
          </p:cNvSpPr>
          <p:nvPr>
            <p:ph type="body" sz="quarter" idx="10"/>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t>01</a:t>
            </a:r>
          </a:p>
        </p:txBody>
      </p:sp>
      <p:pic>
        <p:nvPicPr>
          <p:cNvPr id="11" name="Picture Placeholder 10" descr="A person sitting on the ground with a computer in front of a waterfall&#10;&#10;AI-generated content may be incorrect.">
            <a:extLst>
              <a:ext uri="{FF2B5EF4-FFF2-40B4-BE49-F238E27FC236}">
                <a16:creationId xmlns:a16="http://schemas.microsoft.com/office/drawing/2014/main" id="{4745F4F4-48D0-1393-92AA-3F46A72A01E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4" name="Title 2">
            <a:extLst>
              <a:ext uri="{FF2B5EF4-FFF2-40B4-BE49-F238E27FC236}">
                <a16:creationId xmlns:a16="http://schemas.microsoft.com/office/drawing/2014/main" id="{5E32CFCA-E7CB-2A7E-D4A3-0C48B0C4FBD6}"/>
              </a:ext>
            </a:extLst>
          </p:cNvPr>
          <p:cNvSpPr txBox="1">
            <a:spLocks/>
          </p:cNvSpPr>
          <p:nvPr/>
        </p:nvSpPr>
        <p:spPr>
          <a:xfrm>
            <a:off x="490274" y="432584"/>
            <a:ext cx="8001318" cy="1848653"/>
          </a:xfrm>
          <a:prstGeom prst="rect">
            <a:avLst/>
          </a:prstGeom>
        </p:spPr>
        <p:txBody>
          <a:bodyPr vert="horz" lIns="0" tIns="0" rIns="0" bIns="0" rtlCol="0" anchor="t" anchorCtr="0">
            <a:no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4050">
                <a:latin typeface="Arial"/>
                <a:cs typeface="Arial"/>
              </a:rPr>
              <a:t>Psychological Safety</a:t>
            </a:r>
          </a:p>
        </p:txBody>
      </p:sp>
    </p:spTree>
    <p:extLst>
      <p:ext uri="{BB962C8B-B14F-4D97-AF65-F5344CB8AC3E}">
        <p14:creationId xmlns:p14="http://schemas.microsoft.com/office/powerpoint/2010/main" val="36898594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B0A3-85F2-F608-592F-CCAAD101AD3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2ACCE2E-18AE-A734-12FD-F2288C08BFAC}"/>
              </a:ext>
            </a:extLst>
          </p:cNvPr>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AU">
                <a:cs typeface="Arial"/>
              </a:rPr>
              <a:t>Final Thoughts</a:t>
            </a:r>
          </a:p>
        </p:txBody>
      </p:sp>
      <p:sp>
        <p:nvSpPr>
          <p:cNvPr id="14" name="Text Placeholder 13">
            <a:extLst>
              <a:ext uri="{FF2B5EF4-FFF2-40B4-BE49-F238E27FC236}">
                <a16:creationId xmlns:a16="http://schemas.microsoft.com/office/drawing/2014/main" id="{BC4E48D5-6D2F-6EFB-9962-41124930D041}"/>
              </a:ext>
            </a:extLst>
          </p:cNvPr>
          <p:cNvSpPr>
            <a:spLocks noGrp="1"/>
          </p:cNvSpPr>
          <p:nvPr>
            <p:ph type="body" sz="quarter" idx="11"/>
          </p:nvPr>
        </p:nvSpPr>
        <p:spPr>
          <a:xfrm>
            <a:off x="485096" y="2248581"/>
            <a:ext cx="8843960" cy="6602526"/>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lvl="2" indent="0">
              <a:buNone/>
            </a:pPr>
            <a:r>
              <a:rPr lang="en-US" sz="3600" b="1"/>
              <a:t>Four things to take away</a:t>
            </a:r>
            <a:endParaRPr lang="en-US" sz="3600">
              <a:cs typeface="Arial"/>
            </a:endParaRPr>
          </a:p>
          <a:p>
            <a:pPr marL="685800" lvl="2" indent="-685800">
              <a:buFont typeface="+mj-lt"/>
              <a:buAutoNum type="arabicPeriod"/>
            </a:pPr>
            <a:r>
              <a:rPr lang="en-US" sz="3600"/>
              <a:t>Know your compass.</a:t>
            </a:r>
            <a:endParaRPr lang="en-US" sz="3600">
              <a:cs typeface="Arial"/>
            </a:endParaRPr>
          </a:p>
          <a:p>
            <a:pPr marL="685800" lvl="2" indent="-685800">
              <a:buFont typeface="+mj-lt"/>
              <a:buAutoNum type="arabicPeriod"/>
            </a:pPr>
            <a:r>
              <a:rPr lang="en-US" sz="3600"/>
              <a:t>Be curious about other people’s compasses.</a:t>
            </a:r>
            <a:endParaRPr lang="en-US" sz="3600">
              <a:cs typeface="Arial"/>
            </a:endParaRPr>
          </a:p>
          <a:p>
            <a:pPr marL="685800" lvl="2" indent="-685800">
              <a:buFont typeface="+mj-lt"/>
              <a:buAutoNum type="arabicPeriod"/>
            </a:pPr>
            <a:r>
              <a:rPr lang="en-US" sz="3600"/>
              <a:t>Create a culture where people can speak: through what you say AND do.</a:t>
            </a:r>
            <a:endParaRPr lang="en-US" sz="3600">
              <a:cs typeface="Arial"/>
            </a:endParaRPr>
          </a:p>
          <a:p>
            <a:pPr marL="685800" lvl="2" indent="-685800">
              <a:buFont typeface="+mj-lt"/>
              <a:buAutoNum type="arabicPeriod"/>
            </a:pPr>
            <a:r>
              <a:rPr lang="en-US" sz="3600"/>
              <a:t>Treat mistakes as moments for ethical learning.</a:t>
            </a:r>
            <a:endParaRPr lang="en-US" sz="3600" b="1">
              <a:cs typeface="Arial"/>
            </a:endParaRPr>
          </a:p>
          <a:p>
            <a:pPr>
              <a:spcBef>
                <a:spcPts val="0"/>
              </a:spcBef>
            </a:pPr>
            <a:endParaRPr lang="en-AU" sz="3600"/>
          </a:p>
        </p:txBody>
      </p:sp>
      <p:pic>
        <p:nvPicPr>
          <p:cNvPr id="5" name="Picture Placeholder 4" descr="A person wearing a black shirt&#10;&#10;AI-generated content may be incorrect.">
            <a:extLst>
              <a:ext uri="{FF2B5EF4-FFF2-40B4-BE49-F238E27FC236}">
                <a16:creationId xmlns:a16="http://schemas.microsoft.com/office/drawing/2014/main" id="{E6AA2D36-21CC-2B93-8B55-DF3A2CAE3C1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048694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D3C14-2E1A-38F7-265B-8B19C6769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3870D-1BF0-51DF-69CB-A0E7EACBE0D7}"/>
              </a:ext>
            </a:extLst>
          </p:cNvPr>
          <p:cNvSpPr>
            <a:spLocks noGrp="1"/>
          </p:cNvSpPr>
          <p:nvPr>
            <p:ph type="ctr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latin typeface="Arial"/>
                <a:cs typeface="Arial"/>
              </a:rPr>
              <a:t>Thank you</a:t>
            </a:r>
          </a:p>
        </p:txBody>
      </p:sp>
      <p:sp>
        <p:nvSpPr>
          <p:cNvPr id="3" name="Subtitle 2">
            <a:extLst>
              <a:ext uri="{FF2B5EF4-FFF2-40B4-BE49-F238E27FC236}">
                <a16:creationId xmlns:a16="http://schemas.microsoft.com/office/drawing/2014/main" id="{60E4FA18-F193-68B0-F072-CCC775D2E304}"/>
              </a:ext>
            </a:extLst>
          </p:cNvPr>
          <p:cNvSpPr>
            <a:spLocks noGrp="1"/>
          </p:cNvSpPr>
          <p:nvPr>
            <p:ph type="subTitle" idx="1"/>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a:latin typeface="Arial"/>
                <a:cs typeface="Arial"/>
              </a:rPr>
              <a:t>Actuaries Institute</a:t>
            </a:r>
          </a:p>
          <a:p>
            <a:r>
              <a:rPr lang="en-US" err="1">
                <a:latin typeface="Arial"/>
                <a:cs typeface="Arial"/>
              </a:rPr>
              <a:t>actuaries.asn.au</a:t>
            </a:r>
            <a:endParaRPr lang="en-US">
              <a:latin typeface="Arial"/>
              <a:cs typeface="Arial"/>
            </a:endParaRPr>
          </a:p>
        </p:txBody>
      </p:sp>
    </p:spTree>
    <p:extLst>
      <p:ext uri="{BB962C8B-B14F-4D97-AF65-F5344CB8AC3E}">
        <p14:creationId xmlns:p14="http://schemas.microsoft.com/office/powerpoint/2010/main" val="27846910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4868A-94F6-F0CD-E54F-4C4B450B90A7}"/>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B72007B-6F49-A858-DDC2-92A6C107317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153" r="8153"/>
          <a:stretch/>
        </p:blipFill>
        <p:spPr>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rgbClr val="D6D6D6"/>
          </a:solidFill>
        </p:spPr>
      </p:pic>
      <p:sp>
        <p:nvSpPr>
          <p:cNvPr id="4" name="Text Placeholder 3">
            <a:extLst>
              <a:ext uri="{FF2B5EF4-FFF2-40B4-BE49-F238E27FC236}">
                <a16:creationId xmlns:a16="http://schemas.microsoft.com/office/drawing/2014/main" id="{128E7ECA-1C49-2D31-F6A9-F44DD8EE3D94}"/>
              </a:ext>
            </a:extLst>
          </p:cNvPr>
          <p:cNvSpPr>
            <a:spLocks noGrp="1"/>
          </p:cNvSpPr>
          <p:nvPr>
            <p:ph type="body" sz="quarter" idx="11"/>
          </p:nvPr>
        </p:nvSpPr>
        <p:spPr>
          <a:xfrm>
            <a:off x="965366" y="1394134"/>
            <a:ext cx="7851088" cy="6569870"/>
          </a:xfrm>
        </p:spPr>
        <p:txBody>
          <a:bodyPr/>
          <a:lstStyle/>
          <a:p>
            <a:r>
              <a:rPr lang="en-AU" sz="5250">
                <a:solidFill>
                  <a:schemeClr val="accent1"/>
                </a:solidFill>
                <a:latin typeface="ABC Oracle" panose="020B0504040202060203" pitchFamily="34" charset="0"/>
              </a:rPr>
              <a:t>Sim Ng</a:t>
            </a:r>
          </a:p>
          <a:p>
            <a:r>
              <a:rPr lang="en-AU" sz="4000">
                <a:latin typeface="ABC Oracle" panose="020B0504040202060203" pitchFamily="34" charset="0"/>
              </a:rPr>
              <a:t>Chief Controller, Prudential Group</a:t>
            </a:r>
          </a:p>
          <a:p>
            <a:endParaRPr lang="en-AU" sz="4000">
              <a:latin typeface="ABC Oracle" panose="020B0504040202060203" pitchFamily="34" charset="0"/>
            </a:endParaRPr>
          </a:p>
          <a:p>
            <a:r>
              <a:rPr lang="en-AU" sz="4000">
                <a:latin typeface="ABC Oracle" panose="020B0504040202060203" pitchFamily="34" charset="0"/>
              </a:rPr>
              <a:t>Workshop Facilitator</a:t>
            </a:r>
          </a:p>
        </p:txBody>
      </p:sp>
    </p:spTree>
    <p:extLst>
      <p:ext uri="{BB962C8B-B14F-4D97-AF65-F5344CB8AC3E}">
        <p14:creationId xmlns:p14="http://schemas.microsoft.com/office/powerpoint/2010/main" val="11522243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CF50-5083-18BE-5E86-603785BD7EF7}"/>
              </a:ext>
            </a:extLst>
          </p:cNvPr>
          <p:cNvSpPr>
            <a:spLocks noGrp="1"/>
          </p:cNvSpPr>
          <p:nvPr>
            <p:ph type="ctrTitle"/>
          </p:nvPr>
        </p:nvSpPr>
        <p:spPr>
          <a:xfrm>
            <a:off x="1140232" y="3754819"/>
            <a:ext cx="7782096" cy="2777361"/>
          </a:xfrm>
        </p:spPr>
        <p:txBody>
          <a:bodyPr>
            <a:normAutofit fontScale="90000"/>
          </a:bodyPr>
          <a:lstStyle/>
          <a:p>
            <a:r>
              <a:rPr lang="en-AU" sz="5800">
                <a:latin typeface="ABC Oracle" panose="020B0504040202060203" pitchFamily="34" charset="0"/>
              </a:rPr>
              <a:t>Case Study and Interactive Workshop</a:t>
            </a:r>
            <a:br>
              <a:rPr lang="en-AU" sz="6600">
                <a:latin typeface="ABC Oracle" panose="020B0504040202060203" pitchFamily="34" charset="0"/>
              </a:rPr>
            </a:br>
            <a:br>
              <a:rPr lang="en-AU" sz="6600">
                <a:latin typeface="ABC Oracle" panose="020B0504040202060203" pitchFamily="34" charset="0"/>
              </a:rPr>
            </a:br>
            <a:r>
              <a:rPr lang="en-AU" sz="4400">
                <a:latin typeface="ABC Oracle" panose="020B0504040202060203" pitchFamily="34" charset="0"/>
              </a:rPr>
              <a:t>Stuart Turner &amp; Sim Ng</a:t>
            </a:r>
          </a:p>
        </p:txBody>
      </p:sp>
    </p:spTree>
    <p:extLst>
      <p:ext uri="{BB962C8B-B14F-4D97-AF65-F5344CB8AC3E}">
        <p14:creationId xmlns:p14="http://schemas.microsoft.com/office/powerpoint/2010/main" val="26960907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9E5473-8684-1544-FE2D-1EB28AABCE27}"/>
              </a:ext>
            </a:extLst>
          </p:cNvPr>
          <p:cNvSpPr>
            <a:spLocks noGrp="1"/>
          </p:cNvSpPr>
          <p:nvPr>
            <p:ph type="title"/>
          </p:nvPr>
        </p:nvSpPr>
        <p:spPr/>
        <p:txBody>
          <a:bodyPr/>
          <a:lstStyle/>
          <a:p>
            <a:r>
              <a:rPr lang="en-AU"/>
              <a:t>Agenda</a:t>
            </a:r>
          </a:p>
        </p:txBody>
      </p:sp>
      <p:sp>
        <p:nvSpPr>
          <p:cNvPr id="5" name="Content Placeholder 4">
            <a:extLst>
              <a:ext uri="{FF2B5EF4-FFF2-40B4-BE49-F238E27FC236}">
                <a16:creationId xmlns:a16="http://schemas.microsoft.com/office/drawing/2014/main" id="{06D0AC90-E3C1-4F35-5274-250476BCC5CB}"/>
              </a:ext>
            </a:extLst>
          </p:cNvPr>
          <p:cNvSpPr>
            <a:spLocks noGrp="1"/>
          </p:cNvSpPr>
          <p:nvPr>
            <p:ph idx="1"/>
          </p:nvPr>
        </p:nvSpPr>
        <p:spPr/>
        <p:txBody>
          <a:bodyPr/>
          <a:lstStyle/>
          <a:p>
            <a:pPr marL="771525" indent="-771525">
              <a:buFont typeface="+mj-lt"/>
              <a:buAutoNum type="arabicPeriod"/>
            </a:pPr>
            <a:r>
              <a:rPr lang="en-AU"/>
              <a:t>The importance of practicing ethical thinking</a:t>
            </a:r>
          </a:p>
          <a:p>
            <a:pPr marL="771525" indent="-771525">
              <a:buFont typeface="+mj-lt"/>
              <a:buAutoNum type="arabicPeriod"/>
            </a:pPr>
            <a:r>
              <a:rPr lang="en-AU"/>
              <a:t>Case study discussion groups – Part 1</a:t>
            </a:r>
          </a:p>
          <a:p>
            <a:pPr marL="771525" indent="-771525">
              <a:buFont typeface="+mj-lt"/>
              <a:buAutoNum type="arabicPeriod"/>
            </a:pPr>
            <a:r>
              <a:rPr lang="en-AU"/>
              <a:t>Discussion</a:t>
            </a:r>
          </a:p>
          <a:p>
            <a:pPr marL="771525" indent="-771525">
              <a:buFont typeface="+mj-lt"/>
              <a:buAutoNum type="arabicPeriod"/>
            </a:pPr>
            <a:r>
              <a:rPr lang="en-AU"/>
              <a:t>Case study discussion groups – Part 2</a:t>
            </a:r>
          </a:p>
          <a:p>
            <a:pPr marL="771525" indent="-771525">
              <a:buFont typeface="+mj-lt"/>
              <a:buAutoNum type="arabicPeriod"/>
            </a:pPr>
            <a:r>
              <a:rPr lang="en-AU"/>
              <a:t>Discussion</a:t>
            </a:r>
          </a:p>
          <a:p>
            <a:pPr marL="771525" indent="-771525">
              <a:buFont typeface="+mj-lt"/>
              <a:buAutoNum type="arabicPeriod"/>
            </a:pPr>
            <a:r>
              <a:rPr lang="en-AU"/>
              <a:t>Ethics and Professionalism</a:t>
            </a:r>
          </a:p>
        </p:txBody>
      </p:sp>
    </p:spTree>
    <p:extLst>
      <p:ext uri="{BB962C8B-B14F-4D97-AF65-F5344CB8AC3E}">
        <p14:creationId xmlns:p14="http://schemas.microsoft.com/office/powerpoint/2010/main" val="17798675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7A379-92BD-8536-3A91-E9EB17DEEDEA}"/>
              </a:ext>
            </a:extLst>
          </p:cNvPr>
          <p:cNvSpPr>
            <a:spLocks noGrp="1"/>
          </p:cNvSpPr>
          <p:nvPr>
            <p:ph type="title"/>
          </p:nvPr>
        </p:nvSpPr>
        <p:spPr/>
        <p:txBody>
          <a:bodyPr>
            <a:normAutofit/>
          </a:bodyPr>
          <a:lstStyle/>
          <a:p>
            <a:r>
              <a:rPr lang="en-US"/>
              <a:t>The Importance of Practicing Ethical Thinking</a:t>
            </a:r>
          </a:p>
        </p:txBody>
      </p:sp>
      <p:graphicFrame>
        <p:nvGraphicFramePr>
          <p:cNvPr id="5" name="Content Placeholder 4">
            <a:extLst>
              <a:ext uri="{FF2B5EF4-FFF2-40B4-BE49-F238E27FC236}">
                <a16:creationId xmlns:a16="http://schemas.microsoft.com/office/drawing/2014/main" id="{E0CF64BE-4D44-F891-FD48-D7041784F373}"/>
              </a:ext>
            </a:extLst>
          </p:cNvPr>
          <p:cNvGraphicFramePr>
            <a:graphicFrameLocks noGrp="1"/>
          </p:cNvGraphicFramePr>
          <p:nvPr>
            <p:ph idx="1"/>
          </p:nvPr>
        </p:nvGraphicFramePr>
        <p:xfrm>
          <a:off x="1257300" y="2738438"/>
          <a:ext cx="15773400" cy="652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38148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D220-A5F4-323B-EAE7-ED3D6BB03797}"/>
              </a:ext>
            </a:extLst>
          </p:cNvPr>
          <p:cNvSpPr>
            <a:spLocks noGrp="1"/>
          </p:cNvSpPr>
          <p:nvPr>
            <p:ph type="title"/>
          </p:nvPr>
        </p:nvSpPr>
        <p:spPr/>
        <p:txBody>
          <a:bodyPr/>
          <a:lstStyle/>
          <a:p>
            <a:r>
              <a:rPr lang="en-AU"/>
              <a:t>Case Study – Part 1</a:t>
            </a:r>
          </a:p>
        </p:txBody>
      </p:sp>
      <p:sp>
        <p:nvSpPr>
          <p:cNvPr id="3" name="Content Placeholder 2">
            <a:extLst>
              <a:ext uri="{FF2B5EF4-FFF2-40B4-BE49-F238E27FC236}">
                <a16:creationId xmlns:a16="http://schemas.microsoft.com/office/drawing/2014/main" id="{3E827449-C9C0-873C-CDB3-F2F20A2EE440}"/>
              </a:ext>
            </a:extLst>
          </p:cNvPr>
          <p:cNvSpPr>
            <a:spLocks noGrp="1"/>
          </p:cNvSpPr>
          <p:nvPr>
            <p:ph idx="1"/>
          </p:nvPr>
        </p:nvSpPr>
        <p:spPr>
          <a:xfrm>
            <a:off x="1257300" y="2395471"/>
            <a:ext cx="15773400" cy="6869975"/>
          </a:xfrm>
        </p:spPr>
        <p:txBody>
          <a:bodyPr>
            <a:noAutofit/>
          </a:bodyPr>
          <a:lstStyle/>
          <a:p>
            <a:pPr marL="0" indent="0">
              <a:buNone/>
            </a:pPr>
            <a:r>
              <a:rPr lang="en-US" sz="3000"/>
              <a:t>You’re an actuary working in a pricing role, for a small company that has a reputation for strong environmental and social focus, with the objective to improve the lives of those in developing nations. The Board and investors support the social mission but also look for investments that generate acceptable return on investments (ROI). The business has invested heavily in AI technology to reduce the cost of distribution, reach communities and help low-income households obtain insurance that traditional agency and bancassurance distribution models have struggled to provide. To achieve this objective, the AI model has been designed and trained primarily to </a:t>
            </a:r>
            <a:r>
              <a:rPr lang="en-US" sz="3000" err="1"/>
              <a:t>maximise</a:t>
            </a:r>
            <a:r>
              <a:rPr lang="en-US" sz="3000"/>
              <a:t> take-up rates and reduce distribution costs. </a:t>
            </a:r>
          </a:p>
          <a:p>
            <a:pPr marL="0" indent="0">
              <a:buNone/>
            </a:pPr>
            <a:r>
              <a:rPr lang="en-US" sz="3000"/>
              <a:t>In a few of the target markets, the traditional agency model has been providing employment and financial education within the local communities. Similar products are offered, which is a life coverage plus additional optional coverages such as personal accident, 10 critical illnesses or hospital income. However, the product distributed by the AI model is significantly cheaper for the same coverage.</a:t>
            </a:r>
          </a:p>
        </p:txBody>
      </p:sp>
    </p:spTree>
    <p:extLst>
      <p:ext uri="{BB962C8B-B14F-4D97-AF65-F5344CB8AC3E}">
        <p14:creationId xmlns:p14="http://schemas.microsoft.com/office/powerpoint/2010/main" val="38535733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6D6A-11EA-FD35-72F3-F76F5A395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0AA64-8ECD-EA2D-3751-01A8873B79D1}"/>
              </a:ext>
            </a:extLst>
          </p:cNvPr>
          <p:cNvSpPr>
            <a:spLocks noGrp="1"/>
          </p:cNvSpPr>
          <p:nvPr>
            <p:ph type="title"/>
          </p:nvPr>
        </p:nvSpPr>
        <p:spPr/>
        <p:txBody>
          <a:bodyPr/>
          <a:lstStyle/>
          <a:p>
            <a:r>
              <a:rPr lang="en-AU"/>
              <a:t>Case Study – Part 1</a:t>
            </a:r>
          </a:p>
        </p:txBody>
      </p:sp>
      <p:sp>
        <p:nvSpPr>
          <p:cNvPr id="3" name="Content Placeholder 2">
            <a:extLst>
              <a:ext uri="{FF2B5EF4-FFF2-40B4-BE49-F238E27FC236}">
                <a16:creationId xmlns:a16="http://schemas.microsoft.com/office/drawing/2014/main" id="{3FB77180-B1C7-8B55-F8C4-388EF90EEE6E}"/>
              </a:ext>
            </a:extLst>
          </p:cNvPr>
          <p:cNvSpPr>
            <a:spLocks noGrp="1"/>
          </p:cNvSpPr>
          <p:nvPr>
            <p:ph idx="1"/>
          </p:nvPr>
        </p:nvSpPr>
        <p:spPr>
          <a:xfrm>
            <a:off x="1257300" y="2395471"/>
            <a:ext cx="15773400" cy="6869975"/>
          </a:xfrm>
        </p:spPr>
        <p:txBody>
          <a:bodyPr>
            <a:noAutofit/>
          </a:bodyPr>
          <a:lstStyle/>
          <a:p>
            <a:pPr marL="0" indent="0">
              <a:buNone/>
            </a:pPr>
            <a:r>
              <a:rPr lang="en-US" sz="3000"/>
              <a:t>The initial trials are producing complicated results. Early reporting has focused primarily on sales volumes, take-up rates and distribution costs. Whilst the AI-enabled distribution model is materially cheaper to operate and appears capable of scaling sales rapidly, the take-up varies significantly across regions for reasons that are not yet fully understood. </a:t>
            </a:r>
          </a:p>
          <a:p>
            <a:pPr marL="0" indent="0">
              <a:buNone/>
            </a:pPr>
            <a:r>
              <a:rPr lang="en-US" sz="3000"/>
              <a:t>The project team has assessed success mainly through cost reduction, conversion rates and expected profitability. </a:t>
            </a:r>
          </a:p>
          <a:p>
            <a:pPr marL="0" indent="0">
              <a:buNone/>
            </a:pPr>
            <a:r>
              <a:rPr lang="en-US" sz="3000"/>
              <a:t>The leadership team is also grappling with how to govern the AI implementation responsibly. The model is complex, the pace of development is fast, and there is no clear accountability on who should approve changes, monitor take-up rates and customer outcomes, challenge model assumptions or decide when the product is ready to scale. Everyone is under pressure to move quickly due to funding constraints. </a:t>
            </a:r>
          </a:p>
        </p:txBody>
      </p:sp>
    </p:spTree>
    <p:extLst>
      <p:ext uri="{BB962C8B-B14F-4D97-AF65-F5344CB8AC3E}">
        <p14:creationId xmlns:p14="http://schemas.microsoft.com/office/powerpoint/2010/main" val="32860036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D220-A5F4-323B-EAE7-ED3D6BB03797}"/>
              </a:ext>
            </a:extLst>
          </p:cNvPr>
          <p:cNvSpPr>
            <a:spLocks noGrp="1"/>
          </p:cNvSpPr>
          <p:nvPr>
            <p:ph type="title"/>
          </p:nvPr>
        </p:nvSpPr>
        <p:spPr/>
        <p:txBody>
          <a:bodyPr/>
          <a:lstStyle/>
          <a:p>
            <a:r>
              <a:rPr lang="en-AU"/>
              <a:t>Discussion Questions:</a:t>
            </a:r>
          </a:p>
        </p:txBody>
      </p:sp>
      <p:sp>
        <p:nvSpPr>
          <p:cNvPr id="3" name="Content Placeholder 2">
            <a:extLst>
              <a:ext uri="{FF2B5EF4-FFF2-40B4-BE49-F238E27FC236}">
                <a16:creationId xmlns:a16="http://schemas.microsoft.com/office/drawing/2014/main" id="{3E827449-C9C0-873C-CDB3-F2F20A2EE440}"/>
              </a:ext>
            </a:extLst>
          </p:cNvPr>
          <p:cNvSpPr>
            <a:spLocks noGrp="1"/>
          </p:cNvSpPr>
          <p:nvPr>
            <p:ph idx="1"/>
          </p:nvPr>
        </p:nvSpPr>
        <p:spPr/>
        <p:txBody>
          <a:bodyPr/>
          <a:lstStyle/>
          <a:p>
            <a:endParaRPr lang="en-US"/>
          </a:p>
          <a:p>
            <a:r>
              <a:rPr lang="en-US"/>
              <a:t>As an actuary, what areas are you responsible for in this initiative?</a:t>
            </a:r>
          </a:p>
          <a:p>
            <a:r>
              <a:rPr lang="en-US"/>
              <a:t>What governance structure, expertise and challenge mechanisms should be put in place to manage the financial, governance, social and ethical risks before the product is significantly scaled up?</a:t>
            </a:r>
          </a:p>
          <a:p>
            <a:r>
              <a:rPr lang="en-US"/>
              <a:t>With funding for the development about to dry up and stakeholders nervous about over-investing in AI, what considerations and assessments are required before further investments are made? </a:t>
            </a:r>
          </a:p>
        </p:txBody>
      </p:sp>
    </p:spTree>
    <p:extLst>
      <p:ext uri="{BB962C8B-B14F-4D97-AF65-F5344CB8AC3E}">
        <p14:creationId xmlns:p14="http://schemas.microsoft.com/office/powerpoint/2010/main" val="2326277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D220-A5F4-323B-EAE7-ED3D6BB03797}"/>
              </a:ext>
            </a:extLst>
          </p:cNvPr>
          <p:cNvSpPr>
            <a:spLocks noGrp="1"/>
          </p:cNvSpPr>
          <p:nvPr>
            <p:ph type="title"/>
          </p:nvPr>
        </p:nvSpPr>
        <p:spPr/>
        <p:txBody>
          <a:bodyPr/>
          <a:lstStyle/>
          <a:p>
            <a:r>
              <a:rPr lang="en-AU"/>
              <a:t>Discussion groups</a:t>
            </a:r>
          </a:p>
        </p:txBody>
      </p:sp>
      <p:sp>
        <p:nvSpPr>
          <p:cNvPr id="3" name="Content Placeholder 2">
            <a:extLst>
              <a:ext uri="{FF2B5EF4-FFF2-40B4-BE49-F238E27FC236}">
                <a16:creationId xmlns:a16="http://schemas.microsoft.com/office/drawing/2014/main" id="{3E827449-C9C0-873C-CDB3-F2F20A2EE440}"/>
              </a:ext>
            </a:extLst>
          </p:cNvPr>
          <p:cNvSpPr>
            <a:spLocks noGrp="1"/>
          </p:cNvSpPr>
          <p:nvPr>
            <p:ph idx="1"/>
          </p:nvPr>
        </p:nvSpPr>
        <p:spPr/>
        <p:txBody>
          <a:bodyPr/>
          <a:lstStyle/>
          <a:p>
            <a:r>
              <a:rPr lang="en-AU"/>
              <a:t>You will be moved to a Zoom break-out room</a:t>
            </a:r>
          </a:p>
          <a:p>
            <a:r>
              <a:rPr lang="en-AU"/>
              <a:t>Nominate a person to provide some short, written feedback in response to the questions</a:t>
            </a:r>
          </a:p>
          <a:p>
            <a:r>
              <a:rPr lang="en-AU"/>
              <a:t>You have 10 minutes to discuss the questions </a:t>
            </a:r>
          </a:p>
          <a:p>
            <a:r>
              <a:rPr lang="en-AU"/>
              <a:t>When we return, we will ask the nominated person to enter your key points into the Zoom chat.</a:t>
            </a:r>
          </a:p>
        </p:txBody>
      </p:sp>
    </p:spTree>
    <p:extLst>
      <p:ext uri="{BB962C8B-B14F-4D97-AF65-F5344CB8AC3E}">
        <p14:creationId xmlns:p14="http://schemas.microsoft.com/office/powerpoint/2010/main" val="28749416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F34FE-6343-304E-C210-E7E45F80D7D9}"/>
              </a:ext>
            </a:extLst>
          </p:cNvPr>
          <p:cNvSpPr>
            <a:spLocks noGrp="1"/>
          </p:cNvSpPr>
          <p:nvPr>
            <p:ph type="ctrTitle"/>
          </p:nvPr>
        </p:nvSpPr>
        <p:spPr>
          <a:xfrm>
            <a:off x="1754716" y="4228909"/>
            <a:ext cx="11415593" cy="1965413"/>
          </a:xfrm>
        </p:spPr>
        <p:txBody>
          <a:bodyPr>
            <a:noAutofit/>
          </a:bodyPr>
          <a:lstStyle/>
          <a:p>
            <a:r>
              <a:rPr lang="en-AU" sz="5250"/>
              <a:t>We are currently in Breakout Rooms</a:t>
            </a:r>
          </a:p>
        </p:txBody>
      </p:sp>
      <p:sp>
        <p:nvSpPr>
          <p:cNvPr id="5" name="Subtitle 4">
            <a:extLst>
              <a:ext uri="{FF2B5EF4-FFF2-40B4-BE49-F238E27FC236}">
                <a16:creationId xmlns:a16="http://schemas.microsoft.com/office/drawing/2014/main" id="{F64EFCA9-2341-FD18-9032-52D5B4B57DF7}"/>
              </a:ext>
            </a:extLst>
          </p:cNvPr>
          <p:cNvSpPr>
            <a:spLocks noGrp="1"/>
          </p:cNvSpPr>
          <p:nvPr>
            <p:ph type="subTitle" idx="1"/>
          </p:nvPr>
        </p:nvSpPr>
        <p:spPr>
          <a:xfrm>
            <a:off x="1754717" y="5375388"/>
            <a:ext cx="11415592" cy="3471165"/>
          </a:xfrm>
        </p:spPr>
        <p:txBody>
          <a:bodyPr>
            <a:noAutofit/>
          </a:bodyPr>
          <a:lstStyle/>
          <a:p>
            <a:r>
              <a:rPr lang="en-AU" sz="4000"/>
              <a:t>You're in the main session while breakout rooms are underway. Don’t be alarmed, your system or login may not be compatible with Breakouts. Please stay with us, we'll be back together shortly.</a:t>
            </a:r>
          </a:p>
          <a:p>
            <a:r>
              <a:rPr lang="en-AU" sz="4000"/>
              <a:t>In the meantime, feel free to think through the case study questions yourself.</a:t>
            </a:r>
          </a:p>
        </p:txBody>
      </p:sp>
    </p:spTree>
    <p:extLst>
      <p:ext uri="{BB962C8B-B14F-4D97-AF65-F5344CB8AC3E}">
        <p14:creationId xmlns:p14="http://schemas.microsoft.com/office/powerpoint/2010/main" val="25308325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8003E-267D-5ED1-81DA-D10F97E5F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3194A-4CDB-1A81-E55F-E5636CB942A3}"/>
              </a:ext>
            </a:extLst>
          </p:cNvPr>
          <p:cNvSpPr>
            <a:spLocks noGrp="1"/>
          </p:cNvSpPr>
          <p:nvPr>
            <p:ph type="title"/>
          </p:nvPr>
        </p:nvSpPr>
        <p:spPr/>
        <p:txBody>
          <a:bodyPr/>
          <a:lstStyle/>
          <a:p>
            <a:r>
              <a:rPr lang="en-AU"/>
              <a:t>Discussion:</a:t>
            </a:r>
          </a:p>
        </p:txBody>
      </p:sp>
      <p:sp>
        <p:nvSpPr>
          <p:cNvPr id="3" name="Content Placeholder 2">
            <a:extLst>
              <a:ext uri="{FF2B5EF4-FFF2-40B4-BE49-F238E27FC236}">
                <a16:creationId xmlns:a16="http://schemas.microsoft.com/office/drawing/2014/main" id="{3446978C-929B-E741-AA5D-EA4EAD288621}"/>
              </a:ext>
            </a:extLst>
          </p:cNvPr>
          <p:cNvSpPr>
            <a:spLocks noGrp="1"/>
          </p:cNvSpPr>
          <p:nvPr>
            <p:ph idx="1"/>
          </p:nvPr>
        </p:nvSpPr>
        <p:spPr/>
        <p:txBody>
          <a:bodyPr>
            <a:normAutofit lnSpcReduction="10000"/>
          </a:bodyPr>
          <a:lstStyle/>
          <a:p>
            <a:endParaRPr lang="en-US"/>
          </a:p>
          <a:p>
            <a:pPr marL="0" indent="0">
              <a:buNone/>
            </a:pPr>
            <a:r>
              <a:rPr lang="en-US" b="1" i="1"/>
              <a:t>Enter your group’s feedback via the Zoom chat</a:t>
            </a:r>
          </a:p>
          <a:p>
            <a:endParaRPr lang="en-US"/>
          </a:p>
          <a:p>
            <a:r>
              <a:rPr lang="en-US"/>
              <a:t>As an actuary, what areas are you responsible for in this initiative?</a:t>
            </a:r>
          </a:p>
          <a:p>
            <a:r>
              <a:rPr lang="en-US"/>
              <a:t>What governance structure, expertise and challenge mechanisms should be put in place to manage the financial, governance, social and ethical risks before the product is significantly scaled up?</a:t>
            </a:r>
          </a:p>
          <a:p>
            <a:r>
              <a:rPr lang="en-US"/>
              <a:t>With funding for the development about to dry up and stakeholders nervous about over-investing in AI, what considerations and assessments are required before further investments are made? </a:t>
            </a:r>
          </a:p>
        </p:txBody>
      </p:sp>
    </p:spTree>
    <p:extLst>
      <p:ext uri="{BB962C8B-B14F-4D97-AF65-F5344CB8AC3E}">
        <p14:creationId xmlns:p14="http://schemas.microsoft.com/office/powerpoint/2010/main" val="42379877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1E929-46DA-0669-17BC-C2FA559B50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940FAA-5CFB-CF02-4E6E-EDE4E59ECC2F}"/>
              </a:ext>
            </a:extLst>
          </p:cNvPr>
          <p:cNvSpPr>
            <a:spLocks noGrp="1"/>
          </p:cNvSpPr>
          <p:nvPr>
            <p:ph type="title"/>
          </p:nvPr>
        </p:nvSpPr>
        <p:spPr/>
        <p:txBody>
          <a:bodyPr/>
          <a:lstStyle/>
          <a:p>
            <a:r>
              <a:rPr lang="en-AU"/>
              <a:t>Case Study – Part 2</a:t>
            </a:r>
          </a:p>
        </p:txBody>
      </p:sp>
      <p:sp>
        <p:nvSpPr>
          <p:cNvPr id="3" name="Content Placeholder 2">
            <a:extLst>
              <a:ext uri="{FF2B5EF4-FFF2-40B4-BE49-F238E27FC236}">
                <a16:creationId xmlns:a16="http://schemas.microsoft.com/office/drawing/2014/main" id="{40DC1010-510A-1DB2-E31C-1F49609731F1}"/>
              </a:ext>
            </a:extLst>
          </p:cNvPr>
          <p:cNvSpPr>
            <a:spLocks noGrp="1"/>
          </p:cNvSpPr>
          <p:nvPr>
            <p:ph idx="1"/>
          </p:nvPr>
        </p:nvSpPr>
        <p:spPr>
          <a:xfrm>
            <a:off x="1257300" y="2040675"/>
            <a:ext cx="15773400" cy="7224771"/>
          </a:xfrm>
        </p:spPr>
        <p:txBody>
          <a:bodyPr>
            <a:noAutofit/>
          </a:bodyPr>
          <a:lstStyle/>
          <a:p>
            <a:pPr marL="0" indent="0">
              <a:buNone/>
            </a:pPr>
            <a:r>
              <a:rPr lang="en-US" sz="3000"/>
              <a:t>The pressure to launch quickly is high, but some judicious risk mitigants are put in place. Following the full launch, volumes increase significantly. Insurance coverage in the markets with high response rates increase greatly (with some other markets remaining underserved), and your offering is seen as a market leader, with some competitors soon following.  Many low-income households now have access to insurance protection that they would otherwise never have obtained.</a:t>
            </a:r>
          </a:p>
          <a:p>
            <a:pPr marL="0" indent="0">
              <a:buNone/>
            </a:pPr>
            <a:r>
              <a:rPr lang="en-US" sz="3000"/>
              <a:t>Twelve months down the track, the business begins to receive some media queries about the massive decline in the old distribution market, with many small businesses, sales and education roles not being needed with the advent of your simpler, automated AI solution. As first entrant in the market, criticism is being laid at you for the social impact of your changes. </a:t>
            </a:r>
          </a:p>
          <a:p>
            <a:pPr marL="0" indent="0">
              <a:buNone/>
            </a:pPr>
            <a:r>
              <a:rPr lang="en-US" sz="3000"/>
              <a:t>Complaints are also being received from customers who feel that the benefits of the product were overstated, and the complaints are concentrated in the markets with high take-up rates. Investigation indicates that this may have unintentionally been the result of the AI seeking to </a:t>
            </a:r>
            <a:r>
              <a:rPr lang="en-US" sz="3000" err="1"/>
              <a:t>optimise</a:t>
            </a:r>
            <a:r>
              <a:rPr lang="en-US" sz="3000"/>
              <a:t> the financial outcomes for the business by selling more to lower risk customers.  Internal reviews find no evidence that the AI model was deliberately designed to mislead customers or disadvantage particular groups.  </a:t>
            </a:r>
          </a:p>
          <a:p>
            <a:pPr marL="0" indent="0">
              <a:buNone/>
            </a:pPr>
            <a:r>
              <a:rPr lang="en-US" sz="3000"/>
              <a:t>Periodic reviews are in place for financial and operational KPIs, but did not assess customer understanding, community impacts or boarder social outcomes.</a:t>
            </a:r>
          </a:p>
        </p:txBody>
      </p:sp>
    </p:spTree>
    <p:extLst>
      <p:ext uri="{BB962C8B-B14F-4D97-AF65-F5344CB8AC3E}">
        <p14:creationId xmlns:p14="http://schemas.microsoft.com/office/powerpoint/2010/main" val="38120248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01A30-54CB-9110-5C5B-0CCA1594D6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331EC-EE2C-7BDC-E8D7-CB61CB03B7F4}"/>
              </a:ext>
            </a:extLst>
          </p:cNvPr>
          <p:cNvSpPr>
            <a:spLocks noGrp="1"/>
          </p:cNvSpPr>
          <p:nvPr>
            <p:ph type="title"/>
          </p:nvPr>
        </p:nvSpPr>
        <p:spPr/>
        <p:txBody>
          <a:bodyPr/>
          <a:lstStyle/>
          <a:p>
            <a:r>
              <a:rPr lang="en-AU"/>
              <a:t>Discussion Questions:</a:t>
            </a:r>
          </a:p>
        </p:txBody>
      </p:sp>
      <p:sp>
        <p:nvSpPr>
          <p:cNvPr id="3" name="Content Placeholder 2">
            <a:extLst>
              <a:ext uri="{FF2B5EF4-FFF2-40B4-BE49-F238E27FC236}">
                <a16:creationId xmlns:a16="http://schemas.microsoft.com/office/drawing/2014/main" id="{B227FAF1-868B-FF1A-5E1C-A77BD3B77EFD}"/>
              </a:ext>
            </a:extLst>
          </p:cNvPr>
          <p:cNvSpPr>
            <a:spLocks noGrp="1"/>
          </p:cNvSpPr>
          <p:nvPr>
            <p:ph idx="1"/>
          </p:nvPr>
        </p:nvSpPr>
        <p:spPr/>
        <p:txBody>
          <a:bodyPr/>
          <a:lstStyle/>
          <a:p>
            <a:endParaRPr lang="en-US"/>
          </a:p>
          <a:p>
            <a:r>
              <a:rPr lang="en-US"/>
              <a:t>What responsibility does the company have for the broader consequences of a successful innovation? What role do you play in this discussion as an actuary in the company? How should </a:t>
            </a:r>
            <a:r>
              <a:rPr lang="en-US" err="1"/>
              <a:t>organisations</a:t>
            </a:r>
            <a:r>
              <a:rPr lang="en-US"/>
              <a:t> balance improved customer outcomes, financial returns and wider social impacts when evaluating new technologies? </a:t>
            </a:r>
          </a:p>
          <a:p>
            <a:r>
              <a:rPr lang="en-US"/>
              <a:t>Who is accountable when unintended consequences occur? What governance approaches might have reduced the risk of AI misstatement of the benefits?  What other metrics could have been tracked to identify issues earlier?</a:t>
            </a:r>
          </a:p>
        </p:txBody>
      </p:sp>
    </p:spTree>
    <p:extLst>
      <p:ext uri="{BB962C8B-B14F-4D97-AF65-F5344CB8AC3E}">
        <p14:creationId xmlns:p14="http://schemas.microsoft.com/office/powerpoint/2010/main" val="283956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441F1D-4E2F-ACD0-55F1-5E5CD602C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BF85C-3BDD-BA39-F9BA-69D3592EBFD2}"/>
              </a:ext>
            </a:extLst>
          </p:cNvPr>
          <p:cNvSpPr>
            <a:spLocks noGrp="1"/>
          </p:cNvSpPr>
          <p:nvPr>
            <p:ph type="title"/>
          </p:nvPr>
        </p:nvSpPr>
        <p:spPr/>
        <p:txBody>
          <a:bodyPr/>
          <a:lstStyle/>
          <a:p>
            <a:r>
              <a:rPr lang="en-AU"/>
              <a:t>Discussion groups</a:t>
            </a:r>
          </a:p>
        </p:txBody>
      </p:sp>
      <p:sp>
        <p:nvSpPr>
          <p:cNvPr id="3" name="Content Placeholder 2">
            <a:extLst>
              <a:ext uri="{FF2B5EF4-FFF2-40B4-BE49-F238E27FC236}">
                <a16:creationId xmlns:a16="http://schemas.microsoft.com/office/drawing/2014/main" id="{7BE0E4F0-21B5-2E3F-B8FC-D472BFCB031F}"/>
              </a:ext>
            </a:extLst>
          </p:cNvPr>
          <p:cNvSpPr>
            <a:spLocks noGrp="1"/>
          </p:cNvSpPr>
          <p:nvPr>
            <p:ph idx="1"/>
          </p:nvPr>
        </p:nvSpPr>
        <p:spPr/>
        <p:txBody>
          <a:bodyPr/>
          <a:lstStyle/>
          <a:p>
            <a:r>
              <a:rPr lang="en-AU"/>
              <a:t>You will be moved to a Zoom break-out room</a:t>
            </a:r>
          </a:p>
          <a:p>
            <a:r>
              <a:rPr lang="en-AU"/>
              <a:t>Nominate a person to provide some short, written feedback in response to the questions</a:t>
            </a:r>
          </a:p>
          <a:p>
            <a:r>
              <a:rPr lang="en-AU"/>
              <a:t>You have 10 minutes to discuss the questions </a:t>
            </a:r>
          </a:p>
          <a:p>
            <a:r>
              <a:rPr lang="en-AU"/>
              <a:t>When we return, we will ask the nominated person to enter your key points into the Zoom chat.</a:t>
            </a:r>
          </a:p>
        </p:txBody>
      </p:sp>
    </p:spTree>
    <p:extLst>
      <p:ext uri="{BB962C8B-B14F-4D97-AF65-F5344CB8AC3E}">
        <p14:creationId xmlns:p14="http://schemas.microsoft.com/office/powerpoint/2010/main" val="20588343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B3E2E81-B08C-6FF8-ECA3-E3C54AC1E6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2D0953-4BEC-1302-9F8A-64413DB31544}"/>
              </a:ext>
            </a:extLst>
          </p:cNvPr>
          <p:cNvSpPr>
            <a:spLocks noGrp="1"/>
          </p:cNvSpPr>
          <p:nvPr>
            <p:ph type="ctrTitle"/>
          </p:nvPr>
        </p:nvSpPr>
        <p:spPr>
          <a:xfrm>
            <a:off x="1754716" y="4228909"/>
            <a:ext cx="11415593" cy="1965413"/>
          </a:xfrm>
        </p:spPr>
        <p:txBody>
          <a:bodyPr>
            <a:noAutofit/>
          </a:bodyPr>
          <a:lstStyle/>
          <a:p>
            <a:r>
              <a:rPr lang="en-AU" sz="5250"/>
              <a:t>We are currently in Breakout Rooms</a:t>
            </a:r>
          </a:p>
        </p:txBody>
      </p:sp>
      <p:sp>
        <p:nvSpPr>
          <p:cNvPr id="5" name="Subtitle 4">
            <a:extLst>
              <a:ext uri="{FF2B5EF4-FFF2-40B4-BE49-F238E27FC236}">
                <a16:creationId xmlns:a16="http://schemas.microsoft.com/office/drawing/2014/main" id="{E5064E2A-37B5-58F2-59AD-AF71CFB1D16B}"/>
              </a:ext>
            </a:extLst>
          </p:cNvPr>
          <p:cNvSpPr>
            <a:spLocks noGrp="1"/>
          </p:cNvSpPr>
          <p:nvPr>
            <p:ph type="subTitle" idx="1"/>
          </p:nvPr>
        </p:nvSpPr>
        <p:spPr>
          <a:xfrm>
            <a:off x="1754717" y="5375388"/>
            <a:ext cx="11415592" cy="3471165"/>
          </a:xfrm>
        </p:spPr>
        <p:txBody>
          <a:bodyPr>
            <a:noAutofit/>
          </a:bodyPr>
          <a:lstStyle/>
          <a:p>
            <a:r>
              <a:rPr lang="en-AU" sz="4000"/>
              <a:t>You're in the main session while breakout rooms are underway. Don’t be alarmed, your system or login may not be compatible with Breakouts. Please stay with us, we'll be back together shortly.</a:t>
            </a:r>
          </a:p>
          <a:p>
            <a:r>
              <a:rPr lang="en-AU" sz="4000"/>
              <a:t>In the meantime, feel free to think through the case study questions yourself.</a:t>
            </a:r>
          </a:p>
        </p:txBody>
      </p:sp>
    </p:spTree>
    <p:extLst>
      <p:ext uri="{BB962C8B-B14F-4D97-AF65-F5344CB8AC3E}">
        <p14:creationId xmlns:p14="http://schemas.microsoft.com/office/powerpoint/2010/main" val="39102750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FC5A510-1C08-B660-DA25-6B5592982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FDAEB-C89A-CA5F-0470-B1D1A11892DE}"/>
              </a:ext>
            </a:extLst>
          </p:cNvPr>
          <p:cNvSpPr>
            <a:spLocks noGrp="1"/>
          </p:cNvSpPr>
          <p:nvPr>
            <p:ph type="title"/>
          </p:nvPr>
        </p:nvSpPr>
        <p:spPr/>
        <p:txBody>
          <a:bodyPr/>
          <a:lstStyle/>
          <a:p>
            <a:r>
              <a:rPr lang="en-AU"/>
              <a:t>Discussion:</a:t>
            </a:r>
          </a:p>
        </p:txBody>
      </p:sp>
      <p:sp>
        <p:nvSpPr>
          <p:cNvPr id="3" name="Content Placeholder 2">
            <a:extLst>
              <a:ext uri="{FF2B5EF4-FFF2-40B4-BE49-F238E27FC236}">
                <a16:creationId xmlns:a16="http://schemas.microsoft.com/office/drawing/2014/main" id="{9B6A7555-2341-2143-4EEB-946423CA0100}"/>
              </a:ext>
            </a:extLst>
          </p:cNvPr>
          <p:cNvSpPr>
            <a:spLocks noGrp="1"/>
          </p:cNvSpPr>
          <p:nvPr>
            <p:ph idx="1"/>
          </p:nvPr>
        </p:nvSpPr>
        <p:spPr/>
        <p:txBody>
          <a:bodyPr>
            <a:normAutofit fontScale="92500" lnSpcReduction="20000"/>
          </a:bodyPr>
          <a:lstStyle/>
          <a:p>
            <a:endParaRPr lang="en-US"/>
          </a:p>
          <a:p>
            <a:pPr marL="0" indent="0">
              <a:buNone/>
            </a:pPr>
            <a:r>
              <a:rPr lang="en-US" b="1" i="1"/>
              <a:t>Enter your group’s feedback via the Zoom chat</a:t>
            </a:r>
            <a:endParaRPr lang="en-US" b="1" i="1">
              <a:highlight>
                <a:srgbClr val="FFFF00"/>
              </a:highlight>
            </a:endParaRPr>
          </a:p>
          <a:p>
            <a:endParaRPr lang="en-US"/>
          </a:p>
          <a:p>
            <a:r>
              <a:rPr lang="en-US"/>
              <a:t>What responsibility does the company have for the broader consequences of a successful innovation? What role do you play in this discussion as an actuary in the company? How should </a:t>
            </a:r>
            <a:r>
              <a:rPr lang="en-US" err="1"/>
              <a:t>organisations</a:t>
            </a:r>
            <a:r>
              <a:rPr lang="en-US"/>
              <a:t> balance improved customer outcomes, financial returns and wider social impacts when evaluating new technologies? </a:t>
            </a:r>
          </a:p>
          <a:p>
            <a:r>
              <a:rPr lang="en-US"/>
              <a:t>Who is accountable when unintended consequences occur? What governance approaches might have reduced the risk of AI misstatement of the benefits?  What other metrics could have been tracked to identify issues earlier?</a:t>
            </a:r>
          </a:p>
        </p:txBody>
      </p:sp>
    </p:spTree>
    <p:extLst>
      <p:ext uri="{BB962C8B-B14F-4D97-AF65-F5344CB8AC3E}">
        <p14:creationId xmlns:p14="http://schemas.microsoft.com/office/powerpoint/2010/main" val="19111860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CF50-5083-18BE-5E86-603785BD7EF7}"/>
              </a:ext>
            </a:extLst>
          </p:cNvPr>
          <p:cNvSpPr>
            <a:spLocks noGrp="1"/>
          </p:cNvSpPr>
          <p:nvPr>
            <p:ph type="ctrTitle"/>
          </p:nvPr>
        </p:nvSpPr>
        <p:spPr>
          <a:xfrm>
            <a:off x="809170" y="2607984"/>
            <a:ext cx="9972561" cy="3924620"/>
          </a:xfrm>
        </p:spPr>
        <p:txBody>
          <a:bodyPr>
            <a:normAutofit fontScale="90000"/>
          </a:bodyPr>
          <a:lstStyle/>
          <a:p>
            <a:r>
              <a:rPr lang="en-AU" sz="6600">
                <a:latin typeface="ABC Oracle" panose="020B0504040202060203" pitchFamily="34" charset="0"/>
              </a:rPr>
              <a:t>Q&amp;A </a:t>
            </a:r>
            <a:r>
              <a:rPr lang="en-AU" sz="5800">
                <a:latin typeface="ABC Oracle" panose="020B0504040202060203" pitchFamily="34" charset="0"/>
              </a:rPr>
              <a:t>with all our presenters</a:t>
            </a:r>
            <a:br>
              <a:rPr lang="en-AU" sz="4400">
                <a:latin typeface="ABC Oracle" panose="020B0504040202060203" pitchFamily="34" charset="0"/>
              </a:rPr>
            </a:br>
            <a:br>
              <a:rPr lang="en-AU" sz="4400">
                <a:latin typeface="ABC Oracle" panose="020B0504040202060203" pitchFamily="34" charset="0"/>
              </a:rPr>
            </a:br>
            <a:r>
              <a:rPr lang="en-AU" sz="4400">
                <a:latin typeface="ABC Oracle" panose="020B0504040202060203" pitchFamily="34" charset="0"/>
              </a:rPr>
              <a:t>Please use Zoom Q&amp;A for your questions.</a:t>
            </a:r>
            <a:br>
              <a:rPr lang="en-AU" sz="4400">
                <a:latin typeface="ABC Oracle" panose="020B0504040202060203" pitchFamily="34" charset="0"/>
              </a:rPr>
            </a:br>
            <a:r>
              <a:rPr lang="en-AU" sz="4400">
                <a:latin typeface="ABC Oracle" panose="020B0504040202060203" pitchFamily="34" charset="0"/>
              </a:rPr>
              <a:t>The presenters will get through as many as they can. </a:t>
            </a:r>
          </a:p>
        </p:txBody>
      </p:sp>
    </p:spTree>
    <p:extLst>
      <p:ext uri="{BB962C8B-B14F-4D97-AF65-F5344CB8AC3E}">
        <p14:creationId xmlns:p14="http://schemas.microsoft.com/office/powerpoint/2010/main" val="13071320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ECD2E-F722-B1E6-71CF-3C2D58A373C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868D169-E766-CE7F-C4B5-06859CC7DF59}"/>
              </a:ext>
            </a:extLst>
          </p:cNvPr>
          <p:cNvGrpSpPr/>
          <p:nvPr/>
        </p:nvGrpSpPr>
        <p:grpSpPr>
          <a:xfrm>
            <a:off x="0" y="0"/>
            <a:ext cx="6074677" cy="10287000"/>
            <a:chOff x="0" y="0"/>
            <a:chExt cx="1599915" cy="2709333"/>
          </a:xfrm>
        </p:grpSpPr>
        <p:sp>
          <p:nvSpPr>
            <p:cNvPr id="3" name="Freeform 3">
              <a:extLst>
                <a:ext uri="{FF2B5EF4-FFF2-40B4-BE49-F238E27FC236}">
                  <a16:creationId xmlns:a16="http://schemas.microsoft.com/office/drawing/2014/main" id="{C4150D6F-7208-7EDE-3D06-A3246CD55982}"/>
                </a:ext>
              </a:extLst>
            </p:cNvPr>
            <p:cNvSpPr/>
            <p:nvPr/>
          </p:nvSpPr>
          <p:spPr>
            <a:xfrm>
              <a:off x="0" y="0"/>
              <a:ext cx="1599915" cy="2709333"/>
            </a:xfrm>
            <a:custGeom>
              <a:avLst/>
              <a:gdLst/>
              <a:ahLst/>
              <a:cxnLst/>
              <a:rect l="l" t="t" r="r" b="b"/>
              <a:pathLst>
                <a:path w="1599915" h="2709333">
                  <a:moveTo>
                    <a:pt x="0" y="0"/>
                  </a:moveTo>
                  <a:lnTo>
                    <a:pt x="1599915" y="0"/>
                  </a:lnTo>
                  <a:lnTo>
                    <a:pt x="1599915" y="2709333"/>
                  </a:lnTo>
                  <a:lnTo>
                    <a:pt x="0" y="2709333"/>
                  </a:lnTo>
                  <a:close/>
                </a:path>
              </a:pathLst>
            </a:custGeom>
            <a:solidFill>
              <a:srgbClr val="EBEBEB"/>
            </a:solidFill>
          </p:spPr>
          <p:txBody>
            <a:bodyPr/>
            <a:lstStyle/>
            <a:p>
              <a:endParaRPr lang="en-AU"/>
            </a:p>
          </p:txBody>
        </p:sp>
        <p:sp>
          <p:nvSpPr>
            <p:cNvPr id="4" name="TextBox 4">
              <a:extLst>
                <a:ext uri="{FF2B5EF4-FFF2-40B4-BE49-F238E27FC236}">
                  <a16:creationId xmlns:a16="http://schemas.microsoft.com/office/drawing/2014/main" id="{4DD16A2A-292F-48BD-0AE1-7A12265299FC}"/>
                </a:ext>
              </a:extLst>
            </p:cNvPr>
            <p:cNvSpPr txBox="1"/>
            <p:nvPr/>
          </p:nvSpPr>
          <p:spPr>
            <a:xfrm>
              <a:off x="0" y="-47625"/>
              <a:ext cx="1599915" cy="2756958"/>
            </a:xfrm>
            <a:prstGeom prst="rect">
              <a:avLst/>
            </a:prstGeom>
          </p:spPr>
          <p:txBody>
            <a:bodyPr lIns="50800" tIns="50800" rIns="50800" bIns="50800" rtlCol="0" anchor="ctr"/>
            <a:lstStyle/>
            <a:p>
              <a:pPr algn="ctr">
                <a:lnSpc>
                  <a:spcPts val="2520"/>
                </a:lnSpc>
              </a:pPr>
              <a:endParaRPr/>
            </a:p>
          </p:txBody>
        </p:sp>
      </p:grpSp>
      <p:grpSp>
        <p:nvGrpSpPr>
          <p:cNvPr id="5" name="Group 5">
            <a:extLst>
              <a:ext uri="{FF2B5EF4-FFF2-40B4-BE49-F238E27FC236}">
                <a16:creationId xmlns:a16="http://schemas.microsoft.com/office/drawing/2014/main" id="{102D0ED9-5CA7-1CED-9C7E-EA50BE4EF90D}"/>
              </a:ext>
            </a:extLst>
          </p:cNvPr>
          <p:cNvGrpSpPr/>
          <p:nvPr/>
        </p:nvGrpSpPr>
        <p:grpSpPr>
          <a:xfrm>
            <a:off x="6074677" y="0"/>
            <a:ext cx="12213323" cy="10287000"/>
            <a:chOff x="0" y="0"/>
            <a:chExt cx="3216678" cy="2709333"/>
          </a:xfrm>
        </p:grpSpPr>
        <p:sp>
          <p:nvSpPr>
            <p:cNvPr id="6" name="Freeform 6">
              <a:extLst>
                <a:ext uri="{FF2B5EF4-FFF2-40B4-BE49-F238E27FC236}">
                  <a16:creationId xmlns:a16="http://schemas.microsoft.com/office/drawing/2014/main" id="{DAB0D979-95CB-6ED0-BF67-84A06C74FAD8}"/>
                </a:ext>
              </a:extLst>
            </p:cNvPr>
            <p:cNvSpPr/>
            <p:nvPr/>
          </p:nvSpPr>
          <p:spPr>
            <a:xfrm>
              <a:off x="0" y="0"/>
              <a:ext cx="3216678" cy="2709333"/>
            </a:xfrm>
            <a:custGeom>
              <a:avLst/>
              <a:gdLst/>
              <a:ahLst/>
              <a:cxnLst/>
              <a:rect l="l" t="t" r="r" b="b"/>
              <a:pathLst>
                <a:path w="3216678" h="2709333">
                  <a:moveTo>
                    <a:pt x="0" y="0"/>
                  </a:moveTo>
                  <a:lnTo>
                    <a:pt x="3216678" y="0"/>
                  </a:lnTo>
                  <a:lnTo>
                    <a:pt x="3216678" y="2709333"/>
                  </a:lnTo>
                  <a:lnTo>
                    <a:pt x="0" y="2709333"/>
                  </a:lnTo>
                  <a:close/>
                </a:path>
              </a:pathLst>
            </a:custGeom>
            <a:solidFill>
              <a:srgbClr val="3C69FF"/>
            </a:solidFill>
          </p:spPr>
          <p:txBody>
            <a:bodyPr/>
            <a:lstStyle/>
            <a:p>
              <a:endParaRPr lang="en-AU"/>
            </a:p>
          </p:txBody>
        </p:sp>
        <p:sp>
          <p:nvSpPr>
            <p:cNvPr id="7" name="TextBox 7">
              <a:extLst>
                <a:ext uri="{FF2B5EF4-FFF2-40B4-BE49-F238E27FC236}">
                  <a16:creationId xmlns:a16="http://schemas.microsoft.com/office/drawing/2014/main" id="{9EA0A148-2031-BC5E-24A2-83FE2167F039}"/>
                </a:ext>
              </a:extLst>
            </p:cNvPr>
            <p:cNvSpPr txBox="1"/>
            <p:nvPr/>
          </p:nvSpPr>
          <p:spPr>
            <a:xfrm>
              <a:off x="0" y="-47625"/>
              <a:ext cx="3216678" cy="2756958"/>
            </a:xfrm>
            <a:prstGeom prst="rect">
              <a:avLst/>
            </a:prstGeom>
          </p:spPr>
          <p:txBody>
            <a:bodyPr lIns="50800" tIns="50800" rIns="50800" bIns="50800" rtlCol="0" anchor="ctr"/>
            <a:lstStyle/>
            <a:p>
              <a:pPr algn="ctr">
                <a:lnSpc>
                  <a:spcPts val="2520"/>
                </a:lnSpc>
              </a:pPr>
              <a:endParaRPr/>
            </a:p>
          </p:txBody>
        </p:sp>
      </p:grpSp>
      <p:sp>
        <p:nvSpPr>
          <p:cNvPr id="8" name="Freeform 8">
            <a:extLst>
              <a:ext uri="{FF2B5EF4-FFF2-40B4-BE49-F238E27FC236}">
                <a16:creationId xmlns:a16="http://schemas.microsoft.com/office/drawing/2014/main" id="{9324C300-C00D-C77E-DEFF-5C3C46026B78}"/>
              </a:ext>
            </a:extLst>
          </p:cNvPr>
          <p:cNvSpPr/>
          <p:nvPr/>
        </p:nvSpPr>
        <p:spPr>
          <a:xfrm>
            <a:off x="15270381" y="7230401"/>
            <a:ext cx="1988919" cy="883964"/>
          </a:xfrm>
          <a:custGeom>
            <a:avLst/>
            <a:gdLst/>
            <a:ahLst/>
            <a:cxnLst/>
            <a:rect l="l" t="t" r="r" b="b"/>
            <a:pathLst>
              <a:path w="1988919" h="883964">
                <a:moveTo>
                  <a:pt x="0" y="0"/>
                </a:moveTo>
                <a:lnTo>
                  <a:pt x="1988919" y="0"/>
                </a:lnTo>
                <a:lnTo>
                  <a:pt x="1988919" y="883964"/>
                </a:lnTo>
                <a:lnTo>
                  <a:pt x="0" y="883964"/>
                </a:lnTo>
                <a:lnTo>
                  <a:pt x="0" y="0"/>
                </a:lnTo>
                <a:close/>
              </a:path>
            </a:pathLst>
          </a:custGeom>
          <a:blipFill>
            <a:blip r:embed="rId2"/>
            <a:stretch>
              <a:fillRect/>
            </a:stretch>
          </a:blipFill>
        </p:spPr>
        <p:txBody>
          <a:bodyPr/>
          <a:lstStyle/>
          <a:p>
            <a:endParaRPr lang="en-AU"/>
          </a:p>
        </p:txBody>
      </p:sp>
      <p:sp>
        <p:nvSpPr>
          <p:cNvPr id="9" name="Freeform 9">
            <a:extLst>
              <a:ext uri="{FF2B5EF4-FFF2-40B4-BE49-F238E27FC236}">
                <a16:creationId xmlns:a16="http://schemas.microsoft.com/office/drawing/2014/main" id="{B570AC05-48EA-2460-11D1-76F6F86FAC84}"/>
              </a:ext>
            </a:extLst>
          </p:cNvPr>
          <p:cNvSpPr/>
          <p:nvPr/>
        </p:nvSpPr>
        <p:spPr>
          <a:xfrm>
            <a:off x="0" y="0"/>
            <a:ext cx="3342303" cy="3342303"/>
          </a:xfrm>
          <a:custGeom>
            <a:avLst/>
            <a:gdLst/>
            <a:ahLst/>
            <a:cxnLst/>
            <a:rect l="l" t="t" r="r" b="b"/>
            <a:pathLst>
              <a:path w="3342303" h="3342303">
                <a:moveTo>
                  <a:pt x="0" y="0"/>
                </a:moveTo>
                <a:lnTo>
                  <a:pt x="3342303" y="0"/>
                </a:lnTo>
                <a:lnTo>
                  <a:pt x="3342303" y="3342303"/>
                </a:lnTo>
                <a:lnTo>
                  <a:pt x="0" y="33423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BFDFE8C2-A2EB-C797-C2DC-76F76EC1D3AB}"/>
              </a:ext>
            </a:extLst>
          </p:cNvPr>
          <p:cNvSpPr/>
          <p:nvPr/>
        </p:nvSpPr>
        <p:spPr>
          <a:xfrm>
            <a:off x="9992450" y="3301413"/>
            <a:ext cx="4377776" cy="1251262"/>
          </a:xfrm>
          <a:custGeom>
            <a:avLst/>
            <a:gdLst/>
            <a:ahLst/>
            <a:cxnLst/>
            <a:rect l="l" t="t" r="r" b="b"/>
            <a:pathLst>
              <a:path w="4377776" h="1251262">
                <a:moveTo>
                  <a:pt x="0" y="0"/>
                </a:moveTo>
                <a:lnTo>
                  <a:pt x="4377777" y="0"/>
                </a:lnTo>
                <a:lnTo>
                  <a:pt x="4377777" y="1251263"/>
                </a:lnTo>
                <a:lnTo>
                  <a:pt x="0" y="1251263"/>
                </a:lnTo>
                <a:lnTo>
                  <a:pt x="0" y="0"/>
                </a:lnTo>
                <a:close/>
              </a:path>
            </a:pathLst>
          </a:custGeom>
          <a:blipFill>
            <a:blip r:embed="rId4"/>
            <a:stretch>
              <a:fillRect/>
            </a:stretch>
          </a:blipFill>
        </p:spPr>
        <p:txBody>
          <a:bodyPr/>
          <a:lstStyle/>
          <a:p>
            <a:endParaRPr lang="en-AU"/>
          </a:p>
        </p:txBody>
      </p:sp>
      <p:sp>
        <p:nvSpPr>
          <p:cNvPr id="11" name="Freeform 11">
            <a:extLst>
              <a:ext uri="{FF2B5EF4-FFF2-40B4-BE49-F238E27FC236}">
                <a16:creationId xmlns:a16="http://schemas.microsoft.com/office/drawing/2014/main" id="{49F65EE3-F85F-F3BF-07F5-4A6366411824}"/>
              </a:ext>
            </a:extLst>
          </p:cNvPr>
          <p:cNvSpPr/>
          <p:nvPr/>
        </p:nvSpPr>
        <p:spPr>
          <a:xfrm>
            <a:off x="10461436" y="7326094"/>
            <a:ext cx="3424739" cy="692578"/>
          </a:xfrm>
          <a:custGeom>
            <a:avLst/>
            <a:gdLst/>
            <a:ahLst/>
            <a:cxnLst/>
            <a:rect l="l" t="t" r="r" b="b"/>
            <a:pathLst>
              <a:path w="3424739" h="692578">
                <a:moveTo>
                  <a:pt x="0" y="0"/>
                </a:moveTo>
                <a:lnTo>
                  <a:pt x="3424738" y="0"/>
                </a:lnTo>
                <a:lnTo>
                  <a:pt x="3424738" y="692578"/>
                </a:lnTo>
                <a:lnTo>
                  <a:pt x="0" y="692578"/>
                </a:lnTo>
                <a:lnTo>
                  <a:pt x="0" y="0"/>
                </a:lnTo>
                <a:close/>
              </a:path>
            </a:pathLst>
          </a:custGeom>
          <a:blipFill>
            <a:blip r:embed="rId5"/>
            <a:stretch>
              <a:fillRect/>
            </a:stretch>
          </a:blipFill>
        </p:spPr>
        <p:txBody>
          <a:bodyPr/>
          <a:lstStyle/>
          <a:p>
            <a:endParaRPr lang="en-AU"/>
          </a:p>
        </p:txBody>
      </p:sp>
      <p:sp>
        <p:nvSpPr>
          <p:cNvPr id="12" name="Freeform 12">
            <a:extLst>
              <a:ext uri="{FF2B5EF4-FFF2-40B4-BE49-F238E27FC236}">
                <a16:creationId xmlns:a16="http://schemas.microsoft.com/office/drawing/2014/main" id="{5A4DF95E-DAF0-5F3F-0A54-5D0866063739}"/>
              </a:ext>
            </a:extLst>
          </p:cNvPr>
          <p:cNvSpPr/>
          <p:nvPr/>
        </p:nvSpPr>
        <p:spPr>
          <a:xfrm>
            <a:off x="7291968" y="7180774"/>
            <a:ext cx="1643817" cy="983218"/>
          </a:xfrm>
          <a:custGeom>
            <a:avLst/>
            <a:gdLst/>
            <a:ahLst/>
            <a:cxnLst/>
            <a:rect l="l" t="t" r="r" b="b"/>
            <a:pathLst>
              <a:path w="1643817" h="983218">
                <a:moveTo>
                  <a:pt x="0" y="0"/>
                </a:moveTo>
                <a:lnTo>
                  <a:pt x="1643817" y="0"/>
                </a:lnTo>
                <a:lnTo>
                  <a:pt x="1643817" y="983218"/>
                </a:lnTo>
                <a:lnTo>
                  <a:pt x="0" y="983218"/>
                </a:lnTo>
                <a:lnTo>
                  <a:pt x="0" y="0"/>
                </a:lnTo>
                <a:close/>
              </a:path>
            </a:pathLst>
          </a:custGeom>
          <a:blipFill>
            <a:blip r:embed="rId6"/>
            <a:stretch>
              <a:fillRect/>
            </a:stretch>
          </a:blipFill>
        </p:spPr>
        <p:txBody>
          <a:bodyPr/>
          <a:lstStyle/>
          <a:p>
            <a:endParaRPr lang="en-AU"/>
          </a:p>
        </p:txBody>
      </p:sp>
      <p:sp>
        <p:nvSpPr>
          <p:cNvPr id="13" name="TextBox 13">
            <a:extLst>
              <a:ext uri="{FF2B5EF4-FFF2-40B4-BE49-F238E27FC236}">
                <a16:creationId xmlns:a16="http://schemas.microsoft.com/office/drawing/2014/main" id="{45A54A0F-DDD5-12CF-92E1-256CD580DC8A}"/>
              </a:ext>
            </a:extLst>
          </p:cNvPr>
          <p:cNvSpPr txBox="1"/>
          <p:nvPr/>
        </p:nvSpPr>
        <p:spPr>
          <a:xfrm>
            <a:off x="6074677" y="6148400"/>
            <a:ext cx="12213323" cy="457835"/>
          </a:xfrm>
          <a:prstGeom prst="rect">
            <a:avLst/>
          </a:prstGeom>
        </p:spPr>
        <p:txBody>
          <a:bodyPr lIns="0" tIns="0" rIns="0" bIns="0" rtlCol="0" anchor="t">
            <a:spAutoFit/>
          </a:bodyPr>
          <a:lstStyle/>
          <a:p>
            <a:pPr algn="ctr">
              <a:lnSpc>
                <a:spcPts val="3640"/>
              </a:lnSpc>
              <a:spcBef>
                <a:spcPct val="0"/>
              </a:spcBef>
            </a:pPr>
            <a:r>
              <a:rPr lang="en-US" sz="2600">
                <a:solidFill>
                  <a:srgbClr val="000000"/>
                </a:solidFill>
                <a:latin typeface="Arial"/>
                <a:ea typeface="Arial"/>
                <a:cs typeface="Arial"/>
                <a:sym typeface="Arial"/>
              </a:rPr>
              <a:t>Community partners</a:t>
            </a:r>
          </a:p>
        </p:txBody>
      </p:sp>
      <p:sp>
        <p:nvSpPr>
          <p:cNvPr id="14" name="TextBox 14">
            <a:extLst>
              <a:ext uri="{FF2B5EF4-FFF2-40B4-BE49-F238E27FC236}">
                <a16:creationId xmlns:a16="http://schemas.microsoft.com/office/drawing/2014/main" id="{0198B341-7A20-BAFC-CAB2-206BA22ACCD3}"/>
              </a:ext>
            </a:extLst>
          </p:cNvPr>
          <p:cNvSpPr txBox="1"/>
          <p:nvPr/>
        </p:nvSpPr>
        <p:spPr>
          <a:xfrm>
            <a:off x="6074677" y="2299383"/>
            <a:ext cx="12213323" cy="457836"/>
          </a:xfrm>
          <a:prstGeom prst="rect">
            <a:avLst/>
          </a:prstGeom>
        </p:spPr>
        <p:txBody>
          <a:bodyPr lIns="0" tIns="0" rIns="0" bIns="0" rtlCol="0" anchor="t">
            <a:spAutoFit/>
          </a:bodyPr>
          <a:lstStyle/>
          <a:p>
            <a:pPr algn="ctr">
              <a:lnSpc>
                <a:spcPts val="3639"/>
              </a:lnSpc>
              <a:spcBef>
                <a:spcPct val="0"/>
              </a:spcBef>
            </a:pPr>
            <a:r>
              <a:rPr lang="en-US" sz="2599">
                <a:solidFill>
                  <a:srgbClr val="000000"/>
                </a:solidFill>
                <a:latin typeface="Arial"/>
                <a:ea typeface="Arial"/>
                <a:cs typeface="Arial"/>
                <a:sym typeface="Arial"/>
              </a:rPr>
              <a:t>Major Sponsor</a:t>
            </a:r>
          </a:p>
        </p:txBody>
      </p:sp>
      <p:sp>
        <p:nvSpPr>
          <p:cNvPr id="15" name="TextBox 15">
            <a:extLst>
              <a:ext uri="{FF2B5EF4-FFF2-40B4-BE49-F238E27FC236}">
                <a16:creationId xmlns:a16="http://schemas.microsoft.com/office/drawing/2014/main" id="{9F1D1D78-ADFE-4D5A-80E4-C599A05F1A4A}"/>
              </a:ext>
            </a:extLst>
          </p:cNvPr>
          <p:cNvSpPr txBox="1"/>
          <p:nvPr/>
        </p:nvSpPr>
        <p:spPr>
          <a:xfrm>
            <a:off x="666750" y="3079672"/>
            <a:ext cx="4654806" cy="2487797"/>
          </a:xfrm>
          <a:prstGeom prst="rect">
            <a:avLst/>
          </a:prstGeom>
        </p:spPr>
        <p:txBody>
          <a:bodyPr lIns="0" tIns="0" rIns="0" bIns="0" rtlCol="0" anchor="t">
            <a:spAutoFit/>
          </a:bodyPr>
          <a:lstStyle/>
          <a:p>
            <a:pPr algn="l">
              <a:lnSpc>
                <a:spcPts val="6359"/>
              </a:lnSpc>
            </a:pPr>
            <a:r>
              <a:rPr lang="en-US" sz="5999">
                <a:solidFill>
                  <a:srgbClr val="3C69FF"/>
                </a:solidFill>
                <a:latin typeface="ABC Oracle" panose="020B0504040202060203" pitchFamily="34" charset="0"/>
                <a:ea typeface="Arial"/>
                <a:cs typeface="Arial"/>
                <a:sym typeface="Arial"/>
              </a:rPr>
              <a:t>Thank you </a:t>
            </a:r>
          </a:p>
          <a:p>
            <a:pPr algn="l">
              <a:lnSpc>
                <a:spcPts val="6359"/>
              </a:lnSpc>
            </a:pPr>
            <a:r>
              <a:rPr lang="en-US" sz="5999">
                <a:solidFill>
                  <a:srgbClr val="3C69FF"/>
                </a:solidFill>
                <a:latin typeface="ABC Oracle" panose="020B0504040202060203" pitchFamily="34" charset="0"/>
                <a:ea typeface="Arial"/>
                <a:cs typeface="Arial"/>
                <a:sym typeface="Arial"/>
              </a:rPr>
              <a:t>to our partners</a:t>
            </a:r>
          </a:p>
        </p:txBody>
      </p:sp>
    </p:spTree>
    <p:extLst>
      <p:ext uri="{BB962C8B-B14F-4D97-AF65-F5344CB8AC3E}">
        <p14:creationId xmlns:p14="http://schemas.microsoft.com/office/powerpoint/2010/main" val="10197468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1F2EF-9BA1-E842-3C95-2C891D9444E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090A039-5140-185E-0F64-DF73040344AE}"/>
              </a:ext>
            </a:extLst>
          </p:cNvPr>
          <p:cNvGrpSpPr/>
          <p:nvPr/>
        </p:nvGrpSpPr>
        <p:grpSpPr>
          <a:xfrm>
            <a:off x="0" y="0"/>
            <a:ext cx="6074677" cy="10287000"/>
            <a:chOff x="0" y="0"/>
            <a:chExt cx="1599915" cy="2709333"/>
          </a:xfrm>
        </p:grpSpPr>
        <p:sp>
          <p:nvSpPr>
            <p:cNvPr id="3" name="Freeform 3">
              <a:extLst>
                <a:ext uri="{FF2B5EF4-FFF2-40B4-BE49-F238E27FC236}">
                  <a16:creationId xmlns:a16="http://schemas.microsoft.com/office/drawing/2014/main" id="{CD925663-72C6-1D64-3094-AB7B7BEAE3A5}"/>
                </a:ext>
              </a:extLst>
            </p:cNvPr>
            <p:cNvSpPr/>
            <p:nvPr/>
          </p:nvSpPr>
          <p:spPr>
            <a:xfrm>
              <a:off x="0" y="0"/>
              <a:ext cx="1599915" cy="2709333"/>
            </a:xfrm>
            <a:custGeom>
              <a:avLst/>
              <a:gdLst/>
              <a:ahLst/>
              <a:cxnLst/>
              <a:rect l="l" t="t" r="r" b="b"/>
              <a:pathLst>
                <a:path w="1599915" h="2709333">
                  <a:moveTo>
                    <a:pt x="0" y="0"/>
                  </a:moveTo>
                  <a:lnTo>
                    <a:pt x="1599915" y="0"/>
                  </a:lnTo>
                  <a:lnTo>
                    <a:pt x="1599915" y="2709333"/>
                  </a:lnTo>
                  <a:lnTo>
                    <a:pt x="0" y="2709333"/>
                  </a:lnTo>
                  <a:close/>
                </a:path>
              </a:pathLst>
            </a:custGeom>
            <a:solidFill>
              <a:srgbClr val="3C69FF"/>
            </a:solidFill>
          </p:spPr>
          <p:txBody>
            <a:bodyPr/>
            <a:lstStyle/>
            <a:p>
              <a:endParaRPr lang="en-AU"/>
            </a:p>
          </p:txBody>
        </p:sp>
        <p:sp>
          <p:nvSpPr>
            <p:cNvPr id="4" name="TextBox 4">
              <a:extLst>
                <a:ext uri="{FF2B5EF4-FFF2-40B4-BE49-F238E27FC236}">
                  <a16:creationId xmlns:a16="http://schemas.microsoft.com/office/drawing/2014/main" id="{C3869EA0-D713-7388-522D-B5C5A0FA531D}"/>
                </a:ext>
              </a:extLst>
            </p:cNvPr>
            <p:cNvSpPr txBox="1"/>
            <p:nvPr/>
          </p:nvSpPr>
          <p:spPr>
            <a:xfrm>
              <a:off x="0" y="-47625"/>
              <a:ext cx="1599915" cy="2756958"/>
            </a:xfrm>
            <a:prstGeom prst="rect">
              <a:avLst/>
            </a:prstGeom>
          </p:spPr>
          <p:txBody>
            <a:bodyPr lIns="50800" tIns="50800" rIns="50800" bIns="50800" rtlCol="0" anchor="ctr"/>
            <a:lstStyle/>
            <a:p>
              <a:pPr algn="ctr">
                <a:lnSpc>
                  <a:spcPts val="2520"/>
                </a:lnSpc>
              </a:pPr>
              <a:endParaRPr/>
            </a:p>
          </p:txBody>
        </p:sp>
      </p:grpSp>
      <p:grpSp>
        <p:nvGrpSpPr>
          <p:cNvPr id="5" name="Group 5">
            <a:extLst>
              <a:ext uri="{FF2B5EF4-FFF2-40B4-BE49-F238E27FC236}">
                <a16:creationId xmlns:a16="http://schemas.microsoft.com/office/drawing/2014/main" id="{89825F00-8DE5-4493-C6AA-C700554FBAF8}"/>
              </a:ext>
            </a:extLst>
          </p:cNvPr>
          <p:cNvGrpSpPr/>
          <p:nvPr/>
        </p:nvGrpSpPr>
        <p:grpSpPr>
          <a:xfrm>
            <a:off x="6074677" y="0"/>
            <a:ext cx="12213323" cy="10287000"/>
            <a:chOff x="0" y="0"/>
            <a:chExt cx="3216678" cy="2709333"/>
          </a:xfrm>
        </p:grpSpPr>
        <p:sp>
          <p:nvSpPr>
            <p:cNvPr id="6" name="Freeform 6">
              <a:extLst>
                <a:ext uri="{FF2B5EF4-FFF2-40B4-BE49-F238E27FC236}">
                  <a16:creationId xmlns:a16="http://schemas.microsoft.com/office/drawing/2014/main" id="{980482FE-A37E-0EC2-38F5-594E54B3487F}"/>
                </a:ext>
              </a:extLst>
            </p:cNvPr>
            <p:cNvSpPr/>
            <p:nvPr/>
          </p:nvSpPr>
          <p:spPr>
            <a:xfrm>
              <a:off x="0" y="0"/>
              <a:ext cx="3216678" cy="2709333"/>
            </a:xfrm>
            <a:custGeom>
              <a:avLst/>
              <a:gdLst/>
              <a:ahLst/>
              <a:cxnLst/>
              <a:rect l="l" t="t" r="r" b="b"/>
              <a:pathLst>
                <a:path w="3216678" h="2709333">
                  <a:moveTo>
                    <a:pt x="0" y="0"/>
                  </a:moveTo>
                  <a:lnTo>
                    <a:pt x="3216678" y="0"/>
                  </a:lnTo>
                  <a:lnTo>
                    <a:pt x="3216678" y="2709333"/>
                  </a:lnTo>
                  <a:lnTo>
                    <a:pt x="0" y="2709333"/>
                  </a:lnTo>
                  <a:close/>
                </a:path>
              </a:pathLst>
            </a:custGeom>
            <a:solidFill>
              <a:srgbClr val="EBEBEB"/>
            </a:solidFill>
          </p:spPr>
          <p:txBody>
            <a:bodyPr/>
            <a:lstStyle/>
            <a:p>
              <a:endParaRPr lang="en-AU"/>
            </a:p>
          </p:txBody>
        </p:sp>
        <p:sp>
          <p:nvSpPr>
            <p:cNvPr id="7" name="TextBox 7">
              <a:extLst>
                <a:ext uri="{FF2B5EF4-FFF2-40B4-BE49-F238E27FC236}">
                  <a16:creationId xmlns:a16="http://schemas.microsoft.com/office/drawing/2014/main" id="{EBEACFD4-3A04-F8DA-DE6C-99A7312344EC}"/>
                </a:ext>
              </a:extLst>
            </p:cNvPr>
            <p:cNvSpPr txBox="1"/>
            <p:nvPr/>
          </p:nvSpPr>
          <p:spPr>
            <a:xfrm>
              <a:off x="0" y="-47625"/>
              <a:ext cx="3216678" cy="2756958"/>
            </a:xfrm>
            <a:prstGeom prst="rect">
              <a:avLst/>
            </a:prstGeom>
          </p:spPr>
          <p:txBody>
            <a:bodyPr lIns="50800" tIns="50800" rIns="50800" bIns="50800" rtlCol="0" anchor="ctr"/>
            <a:lstStyle/>
            <a:p>
              <a:pPr algn="ctr">
                <a:lnSpc>
                  <a:spcPts val="2520"/>
                </a:lnSpc>
              </a:pPr>
              <a:endParaRPr/>
            </a:p>
          </p:txBody>
        </p:sp>
      </p:grpSp>
      <p:sp>
        <p:nvSpPr>
          <p:cNvPr id="8" name="Freeform 8">
            <a:extLst>
              <a:ext uri="{FF2B5EF4-FFF2-40B4-BE49-F238E27FC236}">
                <a16:creationId xmlns:a16="http://schemas.microsoft.com/office/drawing/2014/main" id="{387CECE0-E5D3-08C0-C121-174D631EF66E}"/>
              </a:ext>
            </a:extLst>
          </p:cNvPr>
          <p:cNvSpPr/>
          <p:nvPr/>
        </p:nvSpPr>
        <p:spPr>
          <a:xfrm>
            <a:off x="0" y="0"/>
            <a:ext cx="3342303" cy="3342303"/>
          </a:xfrm>
          <a:custGeom>
            <a:avLst/>
            <a:gdLst/>
            <a:ahLst/>
            <a:cxnLst/>
            <a:rect l="l" t="t" r="r" b="b"/>
            <a:pathLst>
              <a:path w="3342303" h="3342303">
                <a:moveTo>
                  <a:pt x="0" y="0"/>
                </a:moveTo>
                <a:lnTo>
                  <a:pt x="3342303" y="0"/>
                </a:lnTo>
                <a:lnTo>
                  <a:pt x="3342303" y="3342303"/>
                </a:lnTo>
                <a:lnTo>
                  <a:pt x="0" y="33423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0863525C-DBDC-2969-4EAF-0C7E1312F02A}"/>
              </a:ext>
            </a:extLst>
          </p:cNvPr>
          <p:cNvSpPr/>
          <p:nvPr/>
        </p:nvSpPr>
        <p:spPr>
          <a:xfrm>
            <a:off x="15105374" y="6633057"/>
            <a:ext cx="1711830" cy="2078651"/>
          </a:xfrm>
          <a:custGeom>
            <a:avLst/>
            <a:gdLst/>
            <a:ahLst/>
            <a:cxnLst/>
            <a:rect l="l" t="t" r="r" b="b"/>
            <a:pathLst>
              <a:path w="1711830" h="2078651">
                <a:moveTo>
                  <a:pt x="0" y="0"/>
                </a:moveTo>
                <a:lnTo>
                  <a:pt x="1711830" y="0"/>
                </a:lnTo>
                <a:lnTo>
                  <a:pt x="1711830" y="2078651"/>
                </a:lnTo>
                <a:lnTo>
                  <a:pt x="0" y="2078651"/>
                </a:lnTo>
                <a:lnTo>
                  <a:pt x="0" y="0"/>
                </a:lnTo>
                <a:close/>
              </a:path>
            </a:pathLst>
          </a:custGeom>
          <a:blipFill>
            <a:blip r:embed="rId3"/>
            <a:stretch>
              <a:fillRect/>
            </a:stretch>
          </a:blipFill>
        </p:spPr>
        <p:txBody>
          <a:bodyPr/>
          <a:lstStyle/>
          <a:p>
            <a:endParaRPr lang="en-AU"/>
          </a:p>
        </p:txBody>
      </p:sp>
      <p:sp>
        <p:nvSpPr>
          <p:cNvPr id="10" name="Freeform 10">
            <a:extLst>
              <a:ext uri="{FF2B5EF4-FFF2-40B4-BE49-F238E27FC236}">
                <a16:creationId xmlns:a16="http://schemas.microsoft.com/office/drawing/2014/main" id="{F0BBDFB7-1277-3BE7-15B6-1BF52AFEECAA}"/>
              </a:ext>
            </a:extLst>
          </p:cNvPr>
          <p:cNvSpPr/>
          <p:nvPr/>
        </p:nvSpPr>
        <p:spPr>
          <a:xfrm>
            <a:off x="14539449" y="858671"/>
            <a:ext cx="2843681" cy="1624961"/>
          </a:xfrm>
          <a:custGeom>
            <a:avLst/>
            <a:gdLst/>
            <a:ahLst/>
            <a:cxnLst/>
            <a:rect l="l" t="t" r="r" b="b"/>
            <a:pathLst>
              <a:path w="2843681" h="1624961">
                <a:moveTo>
                  <a:pt x="0" y="0"/>
                </a:moveTo>
                <a:lnTo>
                  <a:pt x="2843681" y="0"/>
                </a:lnTo>
                <a:lnTo>
                  <a:pt x="2843681" y="1624961"/>
                </a:lnTo>
                <a:lnTo>
                  <a:pt x="0" y="1624961"/>
                </a:lnTo>
                <a:lnTo>
                  <a:pt x="0" y="0"/>
                </a:lnTo>
                <a:close/>
              </a:path>
            </a:pathLst>
          </a:custGeom>
          <a:blipFill>
            <a:blip r:embed="rId4"/>
            <a:stretch>
              <a:fillRect/>
            </a:stretch>
          </a:blipFill>
        </p:spPr>
        <p:txBody>
          <a:bodyPr/>
          <a:lstStyle/>
          <a:p>
            <a:endParaRPr lang="en-AU"/>
          </a:p>
        </p:txBody>
      </p:sp>
      <p:sp>
        <p:nvSpPr>
          <p:cNvPr id="11" name="Freeform 11">
            <a:extLst>
              <a:ext uri="{FF2B5EF4-FFF2-40B4-BE49-F238E27FC236}">
                <a16:creationId xmlns:a16="http://schemas.microsoft.com/office/drawing/2014/main" id="{C074EF45-E4A0-F451-85D1-F55CDFDE12D4}"/>
              </a:ext>
            </a:extLst>
          </p:cNvPr>
          <p:cNvSpPr/>
          <p:nvPr/>
        </p:nvSpPr>
        <p:spPr>
          <a:xfrm>
            <a:off x="11279959" y="7282014"/>
            <a:ext cx="2806932" cy="1026415"/>
          </a:xfrm>
          <a:custGeom>
            <a:avLst/>
            <a:gdLst/>
            <a:ahLst/>
            <a:cxnLst/>
            <a:rect l="l" t="t" r="r" b="b"/>
            <a:pathLst>
              <a:path w="2806932" h="1026415">
                <a:moveTo>
                  <a:pt x="0" y="0"/>
                </a:moveTo>
                <a:lnTo>
                  <a:pt x="2806932" y="0"/>
                </a:lnTo>
                <a:lnTo>
                  <a:pt x="2806932" y="1026415"/>
                </a:lnTo>
                <a:lnTo>
                  <a:pt x="0" y="1026415"/>
                </a:lnTo>
                <a:lnTo>
                  <a:pt x="0" y="0"/>
                </a:lnTo>
                <a:close/>
              </a:path>
            </a:pathLst>
          </a:custGeom>
          <a:blipFill>
            <a:blip r:embed="rId5"/>
            <a:stretch>
              <a:fillRect/>
            </a:stretch>
          </a:blipFill>
        </p:spPr>
        <p:txBody>
          <a:bodyPr/>
          <a:lstStyle/>
          <a:p>
            <a:endParaRPr lang="en-AU"/>
          </a:p>
        </p:txBody>
      </p:sp>
      <p:sp>
        <p:nvSpPr>
          <p:cNvPr id="12" name="Freeform 12">
            <a:extLst>
              <a:ext uri="{FF2B5EF4-FFF2-40B4-BE49-F238E27FC236}">
                <a16:creationId xmlns:a16="http://schemas.microsoft.com/office/drawing/2014/main" id="{A127A711-5373-8D8E-D21F-5D969A69A9A5}"/>
              </a:ext>
            </a:extLst>
          </p:cNvPr>
          <p:cNvSpPr/>
          <p:nvPr/>
        </p:nvSpPr>
        <p:spPr>
          <a:xfrm>
            <a:off x="11279959" y="987876"/>
            <a:ext cx="2469197" cy="1463076"/>
          </a:xfrm>
          <a:custGeom>
            <a:avLst/>
            <a:gdLst/>
            <a:ahLst/>
            <a:cxnLst/>
            <a:rect l="l" t="t" r="r" b="b"/>
            <a:pathLst>
              <a:path w="2469197" h="1463076">
                <a:moveTo>
                  <a:pt x="0" y="0"/>
                </a:moveTo>
                <a:lnTo>
                  <a:pt x="2469197" y="0"/>
                </a:lnTo>
                <a:lnTo>
                  <a:pt x="2469197" y="1463075"/>
                </a:lnTo>
                <a:lnTo>
                  <a:pt x="0" y="1463075"/>
                </a:lnTo>
                <a:lnTo>
                  <a:pt x="0" y="0"/>
                </a:lnTo>
                <a:close/>
              </a:path>
            </a:pathLst>
          </a:custGeom>
          <a:blipFill>
            <a:blip r:embed="rId6"/>
            <a:stretch>
              <a:fillRect b="-55595"/>
            </a:stretch>
          </a:blipFill>
        </p:spPr>
        <p:txBody>
          <a:bodyPr/>
          <a:lstStyle/>
          <a:p>
            <a:endParaRPr lang="en-AU"/>
          </a:p>
        </p:txBody>
      </p:sp>
      <p:sp>
        <p:nvSpPr>
          <p:cNvPr id="13" name="Freeform 13">
            <a:extLst>
              <a:ext uri="{FF2B5EF4-FFF2-40B4-BE49-F238E27FC236}">
                <a16:creationId xmlns:a16="http://schemas.microsoft.com/office/drawing/2014/main" id="{AA830517-814D-44F4-F09F-939528F48997}"/>
              </a:ext>
            </a:extLst>
          </p:cNvPr>
          <p:cNvSpPr/>
          <p:nvPr/>
        </p:nvSpPr>
        <p:spPr>
          <a:xfrm>
            <a:off x="14539449" y="4028833"/>
            <a:ext cx="3368769" cy="842192"/>
          </a:xfrm>
          <a:custGeom>
            <a:avLst/>
            <a:gdLst/>
            <a:ahLst/>
            <a:cxnLst/>
            <a:rect l="l" t="t" r="r" b="b"/>
            <a:pathLst>
              <a:path w="3368769" h="842192">
                <a:moveTo>
                  <a:pt x="0" y="0"/>
                </a:moveTo>
                <a:lnTo>
                  <a:pt x="3368769" y="0"/>
                </a:lnTo>
                <a:lnTo>
                  <a:pt x="3368769" y="842193"/>
                </a:lnTo>
                <a:lnTo>
                  <a:pt x="0" y="842193"/>
                </a:lnTo>
                <a:lnTo>
                  <a:pt x="0" y="0"/>
                </a:lnTo>
                <a:close/>
              </a:path>
            </a:pathLst>
          </a:custGeom>
          <a:blipFill>
            <a:blip r:embed="rId7"/>
            <a:stretch>
              <a:fillRect/>
            </a:stretch>
          </a:blipFill>
        </p:spPr>
        <p:txBody>
          <a:bodyPr/>
          <a:lstStyle/>
          <a:p>
            <a:endParaRPr lang="en-AU"/>
          </a:p>
        </p:txBody>
      </p:sp>
      <p:sp>
        <p:nvSpPr>
          <p:cNvPr id="14" name="Freeform 14">
            <a:extLst>
              <a:ext uri="{FF2B5EF4-FFF2-40B4-BE49-F238E27FC236}">
                <a16:creationId xmlns:a16="http://schemas.microsoft.com/office/drawing/2014/main" id="{47E8B72D-3946-5579-1FF8-8387A518E764}"/>
              </a:ext>
            </a:extLst>
          </p:cNvPr>
          <p:cNvSpPr/>
          <p:nvPr/>
        </p:nvSpPr>
        <p:spPr>
          <a:xfrm>
            <a:off x="11507998" y="3674526"/>
            <a:ext cx="2013118" cy="1939299"/>
          </a:xfrm>
          <a:custGeom>
            <a:avLst/>
            <a:gdLst/>
            <a:ahLst/>
            <a:cxnLst/>
            <a:rect l="l" t="t" r="r" b="b"/>
            <a:pathLst>
              <a:path w="2013118" h="1939299">
                <a:moveTo>
                  <a:pt x="0" y="0"/>
                </a:moveTo>
                <a:lnTo>
                  <a:pt x="2013119" y="0"/>
                </a:lnTo>
                <a:lnTo>
                  <a:pt x="2013119" y="1939299"/>
                </a:lnTo>
                <a:lnTo>
                  <a:pt x="0" y="1939299"/>
                </a:lnTo>
                <a:lnTo>
                  <a:pt x="0" y="0"/>
                </a:lnTo>
                <a:close/>
              </a:path>
            </a:pathLst>
          </a:custGeom>
          <a:blipFill>
            <a:blip r:embed="rId8"/>
            <a:stretch>
              <a:fillRect/>
            </a:stretch>
          </a:blipFill>
        </p:spPr>
        <p:txBody>
          <a:bodyPr/>
          <a:lstStyle/>
          <a:p>
            <a:endParaRPr lang="en-AU"/>
          </a:p>
        </p:txBody>
      </p:sp>
      <p:sp>
        <p:nvSpPr>
          <p:cNvPr id="15" name="Freeform 15">
            <a:extLst>
              <a:ext uri="{FF2B5EF4-FFF2-40B4-BE49-F238E27FC236}">
                <a16:creationId xmlns:a16="http://schemas.microsoft.com/office/drawing/2014/main" id="{279AD264-BC8B-22C9-69E8-9A676F56FE87}"/>
              </a:ext>
            </a:extLst>
          </p:cNvPr>
          <p:cNvSpPr/>
          <p:nvPr/>
        </p:nvSpPr>
        <p:spPr>
          <a:xfrm>
            <a:off x="7629014" y="3748616"/>
            <a:ext cx="1865209" cy="1865209"/>
          </a:xfrm>
          <a:custGeom>
            <a:avLst/>
            <a:gdLst/>
            <a:ahLst/>
            <a:cxnLst/>
            <a:rect l="l" t="t" r="r" b="b"/>
            <a:pathLst>
              <a:path w="1865209" h="1865209">
                <a:moveTo>
                  <a:pt x="0" y="0"/>
                </a:moveTo>
                <a:lnTo>
                  <a:pt x="1865209" y="0"/>
                </a:lnTo>
                <a:lnTo>
                  <a:pt x="1865209" y="1865209"/>
                </a:lnTo>
                <a:lnTo>
                  <a:pt x="0" y="1865209"/>
                </a:lnTo>
                <a:lnTo>
                  <a:pt x="0" y="0"/>
                </a:lnTo>
                <a:close/>
              </a:path>
            </a:pathLst>
          </a:custGeom>
          <a:blipFill>
            <a:blip r:embed="rId9"/>
            <a:stretch>
              <a:fillRect/>
            </a:stretch>
          </a:blipFill>
        </p:spPr>
        <p:txBody>
          <a:bodyPr/>
          <a:lstStyle/>
          <a:p>
            <a:endParaRPr lang="en-AU"/>
          </a:p>
        </p:txBody>
      </p:sp>
      <p:sp>
        <p:nvSpPr>
          <p:cNvPr id="16" name="Freeform 16">
            <a:extLst>
              <a:ext uri="{FF2B5EF4-FFF2-40B4-BE49-F238E27FC236}">
                <a16:creationId xmlns:a16="http://schemas.microsoft.com/office/drawing/2014/main" id="{619FFA6C-4DBD-835A-3435-A022994C0DCE}"/>
              </a:ext>
            </a:extLst>
          </p:cNvPr>
          <p:cNvSpPr/>
          <p:nvPr/>
        </p:nvSpPr>
        <p:spPr>
          <a:xfrm>
            <a:off x="7399454" y="6633057"/>
            <a:ext cx="2324328" cy="2324328"/>
          </a:xfrm>
          <a:custGeom>
            <a:avLst/>
            <a:gdLst/>
            <a:ahLst/>
            <a:cxnLst/>
            <a:rect l="l" t="t" r="r" b="b"/>
            <a:pathLst>
              <a:path w="2324328" h="2324328">
                <a:moveTo>
                  <a:pt x="0" y="0"/>
                </a:moveTo>
                <a:lnTo>
                  <a:pt x="2324329" y="0"/>
                </a:lnTo>
                <a:lnTo>
                  <a:pt x="2324329" y="2324329"/>
                </a:lnTo>
                <a:lnTo>
                  <a:pt x="0" y="2324329"/>
                </a:lnTo>
                <a:lnTo>
                  <a:pt x="0" y="0"/>
                </a:lnTo>
                <a:close/>
              </a:path>
            </a:pathLst>
          </a:custGeom>
          <a:blipFill>
            <a:blip r:embed="rId10"/>
            <a:stretch>
              <a:fillRect/>
            </a:stretch>
          </a:blipFill>
        </p:spPr>
        <p:txBody>
          <a:bodyPr/>
          <a:lstStyle/>
          <a:p>
            <a:endParaRPr lang="en-AU"/>
          </a:p>
        </p:txBody>
      </p:sp>
      <p:sp>
        <p:nvSpPr>
          <p:cNvPr id="17" name="Freeform 17">
            <a:extLst>
              <a:ext uri="{FF2B5EF4-FFF2-40B4-BE49-F238E27FC236}">
                <a16:creationId xmlns:a16="http://schemas.microsoft.com/office/drawing/2014/main" id="{223587EE-E883-E0AE-5183-E7C639E14748}"/>
              </a:ext>
            </a:extLst>
          </p:cNvPr>
          <p:cNvSpPr/>
          <p:nvPr/>
        </p:nvSpPr>
        <p:spPr>
          <a:xfrm>
            <a:off x="7107379" y="709444"/>
            <a:ext cx="2908480" cy="2019939"/>
          </a:xfrm>
          <a:custGeom>
            <a:avLst/>
            <a:gdLst/>
            <a:ahLst/>
            <a:cxnLst/>
            <a:rect l="l" t="t" r="r" b="b"/>
            <a:pathLst>
              <a:path w="2908480" h="2019939">
                <a:moveTo>
                  <a:pt x="0" y="0"/>
                </a:moveTo>
                <a:lnTo>
                  <a:pt x="2908480" y="0"/>
                </a:lnTo>
                <a:lnTo>
                  <a:pt x="2908480" y="2019939"/>
                </a:lnTo>
                <a:lnTo>
                  <a:pt x="0" y="2019939"/>
                </a:lnTo>
                <a:lnTo>
                  <a:pt x="0" y="0"/>
                </a:lnTo>
                <a:close/>
              </a:path>
            </a:pathLst>
          </a:custGeom>
          <a:blipFill>
            <a:blip r:embed="rId11"/>
            <a:stretch>
              <a:fillRect/>
            </a:stretch>
          </a:blipFill>
        </p:spPr>
        <p:txBody>
          <a:bodyPr/>
          <a:lstStyle/>
          <a:p>
            <a:endParaRPr lang="en-AU"/>
          </a:p>
        </p:txBody>
      </p:sp>
      <p:sp>
        <p:nvSpPr>
          <p:cNvPr id="18" name="TextBox 18">
            <a:extLst>
              <a:ext uri="{FF2B5EF4-FFF2-40B4-BE49-F238E27FC236}">
                <a16:creationId xmlns:a16="http://schemas.microsoft.com/office/drawing/2014/main" id="{3D43BB37-1CC0-1A6A-9E6B-7C8D02414E7B}"/>
              </a:ext>
            </a:extLst>
          </p:cNvPr>
          <p:cNvSpPr txBox="1"/>
          <p:nvPr/>
        </p:nvSpPr>
        <p:spPr>
          <a:xfrm>
            <a:off x="666750" y="3079672"/>
            <a:ext cx="4654806" cy="4129272"/>
          </a:xfrm>
          <a:prstGeom prst="rect">
            <a:avLst/>
          </a:prstGeom>
        </p:spPr>
        <p:txBody>
          <a:bodyPr lIns="0" tIns="0" rIns="0" bIns="0" rtlCol="0" anchor="t">
            <a:spAutoFit/>
          </a:bodyPr>
          <a:lstStyle/>
          <a:p>
            <a:pPr algn="l">
              <a:lnSpc>
                <a:spcPts val="6359"/>
              </a:lnSpc>
            </a:pPr>
            <a:r>
              <a:rPr lang="en-US" sz="5999">
                <a:solidFill>
                  <a:srgbClr val="FFFFFF"/>
                </a:solidFill>
                <a:latin typeface="ABC Oracle" panose="020B0504040202060203" pitchFamily="34" charset="0"/>
                <a:ea typeface="Arial"/>
                <a:cs typeface="Arial"/>
                <a:sym typeface="Arial"/>
              </a:rPr>
              <a:t>Thank you </a:t>
            </a:r>
          </a:p>
          <a:p>
            <a:pPr algn="l">
              <a:lnSpc>
                <a:spcPts val="6359"/>
              </a:lnSpc>
            </a:pPr>
            <a:r>
              <a:rPr lang="en-US" sz="5999">
                <a:solidFill>
                  <a:srgbClr val="FFFFFF"/>
                </a:solidFill>
                <a:latin typeface="ABC Oracle" panose="020B0504040202060203" pitchFamily="34" charset="0"/>
                <a:ea typeface="Arial"/>
                <a:cs typeface="Arial"/>
                <a:sym typeface="Arial"/>
              </a:rPr>
              <a:t>to our supporting</a:t>
            </a:r>
          </a:p>
          <a:p>
            <a:pPr algn="l">
              <a:lnSpc>
                <a:spcPts val="6359"/>
              </a:lnSpc>
            </a:pPr>
            <a:r>
              <a:rPr lang="en-US" sz="5999">
                <a:solidFill>
                  <a:srgbClr val="FFFFFF"/>
                </a:solidFill>
                <a:latin typeface="ABC Oracle" panose="020B0504040202060203" pitchFamily="34" charset="0"/>
                <a:ea typeface="Arial"/>
                <a:cs typeface="Arial"/>
                <a:sym typeface="Arial"/>
              </a:rPr>
              <a:t>association</a:t>
            </a:r>
          </a:p>
          <a:p>
            <a:pPr algn="l">
              <a:lnSpc>
                <a:spcPts val="6359"/>
              </a:lnSpc>
            </a:pPr>
            <a:r>
              <a:rPr lang="en-US" sz="5999">
                <a:solidFill>
                  <a:srgbClr val="FFFFFF"/>
                </a:solidFill>
                <a:latin typeface="ABC Oracle" panose="020B0504040202060203" pitchFamily="34" charset="0"/>
                <a:ea typeface="Arial"/>
                <a:cs typeface="Arial"/>
                <a:sym typeface="Arial"/>
              </a:rPr>
              <a:t>partners</a:t>
            </a:r>
          </a:p>
        </p:txBody>
      </p:sp>
    </p:spTree>
    <p:extLst>
      <p:ext uri="{BB962C8B-B14F-4D97-AF65-F5344CB8AC3E}">
        <p14:creationId xmlns:p14="http://schemas.microsoft.com/office/powerpoint/2010/main" val="538161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F48D-4EBE-F7F4-DFF4-A011247009FC}"/>
              </a:ext>
            </a:extLst>
          </p:cNvPr>
          <p:cNvSpPr>
            <a:spLocks noGrp="1"/>
          </p:cNvSpPr>
          <p:nvPr>
            <p:ph type="title"/>
          </p:nvPr>
        </p:nvSpPr>
        <p:spPr>
          <a:xfrm>
            <a:off x="1126574" y="1580565"/>
            <a:ext cx="13312756" cy="3562935"/>
          </a:xfrm>
        </p:spPr>
        <p:txBody>
          <a:bodyPr anchor="t">
            <a:normAutofit fontScale="90000"/>
          </a:bodyPr>
          <a:lstStyle/>
          <a:p>
            <a:pPr algn="l"/>
            <a:r>
              <a:rPr lang="en-AU">
                <a:latin typeface="ABC Oracle" panose="020B0504040202060203" pitchFamily="34" charset="0"/>
              </a:rPr>
              <a:t>Please take a moment to complete our survey</a:t>
            </a:r>
            <a:br>
              <a:rPr lang="en-AU">
                <a:latin typeface="ABC Oracle" panose="020B0504040202060203" pitchFamily="34" charset="0"/>
              </a:rPr>
            </a:br>
            <a:br>
              <a:rPr lang="en-AU">
                <a:latin typeface="ABC Oracle" panose="020B0504040202060203" pitchFamily="34" charset="0"/>
              </a:rPr>
            </a:br>
            <a:r>
              <a:rPr lang="en-AU" sz="4400"/>
              <a:t>This is important for us when planning this event in the future. Scan the QR code to be taken to a short 5 question survey</a:t>
            </a:r>
            <a:endParaRPr lang="en-AU" sz="4400">
              <a:latin typeface="ABC Oracle" panose="020B0504040202060203" pitchFamily="34" charset="0"/>
            </a:endParaRPr>
          </a:p>
        </p:txBody>
      </p:sp>
      <p:pic>
        <p:nvPicPr>
          <p:cNvPr id="4" name="Picture 3">
            <a:extLst>
              <a:ext uri="{FF2B5EF4-FFF2-40B4-BE49-F238E27FC236}">
                <a16:creationId xmlns:a16="http://schemas.microsoft.com/office/drawing/2014/main" id="{9DD85BA6-98B6-8506-5A63-92DD780ED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110" y="4870546"/>
            <a:ext cx="2597909" cy="2597909"/>
          </a:xfrm>
          <a:prstGeom prst="rect">
            <a:avLst/>
          </a:prstGeom>
        </p:spPr>
      </p:pic>
    </p:spTree>
    <p:extLst>
      <p:ext uri="{BB962C8B-B14F-4D97-AF65-F5344CB8AC3E}">
        <p14:creationId xmlns:p14="http://schemas.microsoft.com/office/powerpoint/2010/main" val="18354347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13025" y="-887299"/>
            <a:ext cx="20901025" cy="11174299"/>
          </a:xfrm>
          <a:custGeom>
            <a:avLst/>
            <a:gdLst/>
            <a:ahLst/>
            <a:cxnLst/>
            <a:rect l="l" t="t" r="r" b="b"/>
            <a:pathLst>
              <a:path w="20901025" h="11174299">
                <a:moveTo>
                  <a:pt x="0" y="0"/>
                </a:moveTo>
                <a:lnTo>
                  <a:pt x="20901025" y="0"/>
                </a:lnTo>
                <a:lnTo>
                  <a:pt x="20901025" y="11174299"/>
                </a:lnTo>
                <a:lnTo>
                  <a:pt x="0" y="11174299"/>
                </a:lnTo>
                <a:lnTo>
                  <a:pt x="0" y="0"/>
                </a:lnTo>
                <a:close/>
              </a:path>
            </a:pathLst>
          </a:custGeom>
          <a:blipFill>
            <a:blip r:embed="rId2"/>
            <a:stretch>
              <a:fillRect l="-330" b="-20339"/>
            </a:stretch>
          </a:blipFill>
        </p:spPr>
        <p:txBody>
          <a:bodyPr/>
          <a:lstStyle/>
          <a:p>
            <a:endParaRPr lang="en-AU"/>
          </a:p>
        </p:txBody>
      </p:sp>
      <p:sp>
        <p:nvSpPr>
          <p:cNvPr id="3" name="TextBox 3"/>
          <p:cNvSpPr txBox="1"/>
          <p:nvPr/>
        </p:nvSpPr>
        <p:spPr>
          <a:xfrm>
            <a:off x="697884" y="521605"/>
            <a:ext cx="10383762" cy="3476946"/>
          </a:xfrm>
          <a:prstGeom prst="rect">
            <a:avLst/>
          </a:prstGeom>
        </p:spPr>
        <p:txBody>
          <a:bodyPr lIns="0" tIns="0" rIns="0" bIns="0" rtlCol="0" anchor="t">
            <a:spAutoFit/>
          </a:bodyPr>
          <a:lstStyle/>
          <a:p>
            <a:pPr algn="l">
              <a:lnSpc>
                <a:spcPts val="6755"/>
              </a:lnSpc>
            </a:pPr>
            <a:r>
              <a:rPr lang="en-US" sz="6755">
                <a:solidFill>
                  <a:srgbClr val="FFFFFF"/>
                </a:solidFill>
                <a:latin typeface="ABC Oracle 1"/>
                <a:ea typeface="ABC Oracle 1"/>
                <a:cs typeface="ABC Oracle 1"/>
                <a:sym typeface="ABC Oracle 1"/>
              </a:rPr>
              <a:t>Subscribe to </a:t>
            </a:r>
          </a:p>
          <a:p>
            <a:pPr algn="l">
              <a:lnSpc>
                <a:spcPts val="6755"/>
              </a:lnSpc>
            </a:pPr>
            <a:r>
              <a:rPr lang="en-US" sz="6755">
                <a:solidFill>
                  <a:srgbClr val="FFFFFF"/>
                </a:solidFill>
                <a:latin typeface="ABC Oracle 1"/>
                <a:ea typeface="ABC Oracle 1"/>
                <a:cs typeface="ABC Oracle 1"/>
                <a:sym typeface="ABC Oracle 1"/>
              </a:rPr>
              <a:t>research and analysis that </a:t>
            </a:r>
            <a:r>
              <a:rPr lang="en-US" sz="6755">
                <a:solidFill>
                  <a:srgbClr val="3C69FF"/>
                </a:solidFill>
                <a:latin typeface="ABC Oracle 1"/>
                <a:ea typeface="ABC Oracle 1"/>
                <a:cs typeface="ABC Oracle 1"/>
                <a:sym typeface="ABC Oracle 1"/>
              </a:rPr>
              <a:t>shapes tomorrow's </a:t>
            </a:r>
          </a:p>
          <a:p>
            <a:pPr algn="l">
              <a:lnSpc>
                <a:spcPts val="6770"/>
              </a:lnSpc>
            </a:pPr>
            <a:r>
              <a:rPr lang="en-US" sz="6770">
                <a:solidFill>
                  <a:srgbClr val="3C69FF"/>
                </a:solidFill>
                <a:latin typeface="ABC Oracle 1"/>
                <a:ea typeface="ABC Oracle 1"/>
                <a:cs typeface="ABC Oracle 1"/>
                <a:sym typeface="ABC Oracle 1"/>
              </a:rPr>
              <a:t>decisions.</a:t>
            </a:r>
          </a:p>
        </p:txBody>
      </p:sp>
      <p:sp>
        <p:nvSpPr>
          <p:cNvPr id="4" name="Freeform 4"/>
          <p:cNvSpPr/>
          <p:nvPr/>
        </p:nvSpPr>
        <p:spPr>
          <a:xfrm>
            <a:off x="15186139" y="397780"/>
            <a:ext cx="2606113" cy="1261841"/>
          </a:xfrm>
          <a:custGeom>
            <a:avLst/>
            <a:gdLst/>
            <a:ahLst/>
            <a:cxnLst/>
            <a:rect l="l" t="t" r="r" b="b"/>
            <a:pathLst>
              <a:path w="2606113" h="1261841">
                <a:moveTo>
                  <a:pt x="0" y="0"/>
                </a:moveTo>
                <a:lnTo>
                  <a:pt x="2606113" y="0"/>
                </a:lnTo>
                <a:lnTo>
                  <a:pt x="2606113" y="1261840"/>
                </a:lnTo>
                <a:lnTo>
                  <a:pt x="0" y="1261840"/>
                </a:lnTo>
                <a:lnTo>
                  <a:pt x="0" y="0"/>
                </a:lnTo>
                <a:close/>
              </a:path>
            </a:pathLst>
          </a:custGeom>
          <a:blipFill>
            <a:blip r:embed="rId3"/>
            <a:stretch>
              <a:fillRect/>
            </a:stretch>
          </a:blipFill>
        </p:spPr>
        <p:txBody>
          <a:bodyPr/>
          <a:lstStyle/>
          <a:p>
            <a:endParaRPr lang="en-AU"/>
          </a:p>
        </p:txBody>
      </p:sp>
      <p:sp>
        <p:nvSpPr>
          <p:cNvPr id="5" name="Freeform 5"/>
          <p:cNvSpPr/>
          <p:nvPr/>
        </p:nvSpPr>
        <p:spPr>
          <a:xfrm>
            <a:off x="800100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4"/>
            <a:stretch>
              <a:fillRect/>
            </a:stretch>
          </a:blipFill>
        </p:spPr>
        <p:txBody>
          <a:bodyPr/>
          <a:lstStyle/>
          <a:p>
            <a:endParaRPr lang="en-AU"/>
          </a:p>
        </p:txBody>
      </p:sp>
      <p:sp>
        <p:nvSpPr>
          <p:cNvPr id="6" name="Freeform 6"/>
          <p:cNvSpPr/>
          <p:nvPr/>
        </p:nvSpPr>
        <p:spPr>
          <a:xfrm>
            <a:off x="697884" y="6643329"/>
            <a:ext cx="2863053" cy="2863053"/>
          </a:xfrm>
          <a:custGeom>
            <a:avLst/>
            <a:gdLst/>
            <a:ahLst/>
            <a:cxnLst/>
            <a:rect l="l" t="t" r="r" b="b"/>
            <a:pathLst>
              <a:path w="2863053" h="2863053">
                <a:moveTo>
                  <a:pt x="0" y="0"/>
                </a:moveTo>
                <a:lnTo>
                  <a:pt x="2863053" y="0"/>
                </a:lnTo>
                <a:lnTo>
                  <a:pt x="2863053" y="2863053"/>
                </a:lnTo>
                <a:lnTo>
                  <a:pt x="0" y="2863053"/>
                </a:lnTo>
                <a:lnTo>
                  <a:pt x="0" y="0"/>
                </a:lnTo>
                <a:close/>
              </a:path>
            </a:pathLst>
          </a:custGeom>
          <a:blipFill>
            <a:blip r:embed="rId5"/>
            <a:stretch>
              <a:fillRect/>
            </a:stretch>
          </a:blipFill>
        </p:spPr>
        <p:txBody>
          <a:bodyPr/>
          <a:lstStyle/>
          <a:p>
            <a:endParaRPr lang="en-AU"/>
          </a:p>
        </p:txBody>
      </p:sp>
      <p:sp>
        <p:nvSpPr>
          <p:cNvPr id="7" name="TextBox 7"/>
          <p:cNvSpPr txBox="1"/>
          <p:nvPr/>
        </p:nvSpPr>
        <p:spPr>
          <a:xfrm>
            <a:off x="576657" y="5733940"/>
            <a:ext cx="3113336" cy="460377"/>
          </a:xfrm>
          <a:prstGeom prst="rect">
            <a:avLst/>
          </a:prstGeom>
        </p:spPr>
        <p:txBody>
          <a:bodyPr lIns="0" tIns="0" rIns="0" bIns="0" rtlCol="0" anchor="t">
            <a:spAutoFit/>
          </a:bodyPr>
          <a:lstStyle/>
          <a:p>
            <a:pPr algn="ctr">
              <a:lnSpc>
                <a:spcPts val="3500"/>
              </a:lnSpc>
              <a:spcBef>
                <a:spcPct val="0"/>
              </a:spcBef>
            </a:pPr>
            <a:r>
              <a:rPr lang="en-US" sz="3500">
                <a:solidFill>
                  <a:srgbClr val="FFFFFF"/>
                </a:solidFill>
                <a:latin typeface="ABC Oracle 1"/>
                <a:ea typeface="ABC Oracle 1"/>
                <a:cs typeface="ABC Oracle 1"/>
                <a:sym typeface="ABC Oracle 1"/>
              </a:rPr>
              <a:t>Subscribe now</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3C69FF"/>
        </a:solidFill>
        <a:effectLst/>
      </p:bgPr>
    </p:bg>
    <p:spTree>
      <p:nvGrpSpPr>
        <p:cNvPr id="1" name="">
          <a:extLst>
            <a:ext uri="{FF2B5EF4-FFF2-40B4-BE49-F238E27FC236}">
              <a16:creationId xmlns:a16="http://schemas.microsoft.com/office/drawing/2014/main" id="{69B5FA10-079F-F23B-50EA-C904208323B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C55A3EA-67CE-86D1-0F97-8461459B720D}"/>
              </a:ext>
            </a:extLst>
          </p:cNvPr>
          <p:cNvGrpSpPr/>
          <p:nvPr/>
        </p:nvGrpSpPr>
        <p:grpSpPr>
          <a:xfrm>
            <a:off x="10603199" y="6878447"/>
            <a:ext cx="3037773" cy="3037773"/>
            <a:chOff x="0" y="0"/>
            <a:chExt cx="812800" cy="812800"/>
          </a:xfrm>
        </p:grpSpPr>
        <p:sp>
          <p:nvSpPr>
            <p:cNvPr id="3" name="Freeform 3">
              <a:extLst>
                <a:ext uri="{FF2B5EF4-FFF2-40B4-BE49-F238E27FC236}">
                  <a16:creationId xmlns:a16="http://schemas.microsoft.com/office/drawing/2014/main" id="{8ABF804A-B82A-74B0-D24B-F246BD25E3AA}"/>
                </a:ext>
              </a:extLst>
            </p:cNvPr>
            <p:cNvSpPr/>
            <p:nvPr/>
          </p:nvSpPr>
          <p:spPr>
            <a:xfrm>
              <a:off x="0" y="0"/>
              <a:ext cx="812800" cy="812800"/>
            </a:xfrm>
            <a:custGeom>
              <a:avLst/>
              <a:gdLst/>
              <a:ahLst/>
              <a:cxnLst/>
              <a:rect l="l" t="t" r="r" b="b"/>
              <a:pathLst>
                <a:path w="812800" h="812800">
                  <a:moveTo>
                    <a:pt x="101942" y="0"/>
                  </a:moveTo>
                  <a:lnTo>
                    <a:pt x="710858" y="0"/>
                  </a:lnTo>
                  <a:cubicBezTo>
                    <a:pt x="767159" y="0"/>
                    <a:pt x="812800" y="45641"/>
                    <a:pt x="812800" y="101942"/>
                  </a:cubicBezTo>
                  <a:lnTo>
                    <a:pt x="812800" y="710858"/>
                  </a:lnTo>
                  <a:cubicBezTo>
                    <a:pt x="812800" y="767159"/>
                    <a:pt x="767159" y="812800"/>
                    <a:pt x="710858" y="812800"/>
                  </a:cubicBezTo>
                  <a:lnTo>
                    <a:pt x="101942" y="812800"/>
                  </a:lnTo>
                  <a:cubicBezTo>
                    <a:pt x="45641" y="812800"/>
                    <a:pt x="0" y="767159"/>
                    <a:pt x="0" y="710858"/>
                  </a:cubicBezTo>
                  <a:lnTo>
                    <a:pt x="0" y="101942"/>
                  </a:lnTo>
                  <a:cubicBezTo>
                    <a:pt x="0" y="45641"/>
                    <a:pt x="45641" y="0"/>
                    <a:pt x="101942" y="0"/>
                  </a:cubicBezTo>
                  <a:close/>
                </a:path>
              </a:pathLst>
            </a:custGeom>
            <a:blipFill>
              <a:blip r:embed="rId2"/>
              <a:stretch>
                <a:fillRect l="-33048" t="-7093" r="-47001" b="-130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a:extLst>
              <a:ext uri="{FF2B5EF4-FFF2-40B4-BE49-F238E27FC236}">
                <a16:creationId xmlns:a16="http://schemas.microsoft.com/office/drawing/2014/main" id="{0AE713EB-2E3C-7118-C065-95995A9BBFDA}"/>
              </a:ext>
            </a:extLst>
          </p:cNvPr>
          <p:cNvGrpSpPr/>
          <p:nvPr/>
        </p:nvGrpSpPr>
        <p:grpSpPr>
          <a:xfrm>
            <a:off x="7315124" y="6878447"/>
            <a:ext cx="3059475" cy="3059475"/>
            <a:chOff x="0" y="0"/>
            <a:chExt cx="812800" cy="812800"/>
          </a:xfrm>
        </p:grpSpPr>
        <p:sp>
          <p:nvSpPr>
            <p:cNvPr id="5" name="Freeform 5">
              <a:extLst>
                <a:ext uri="{FF2B5EF4-FFF2-40B4-BE49-F238E27FC236}">
                  <a16:creationId xmlns:a16="http://schemas.microsoft.com/office/drawing/2014/main" id="{6EED5B80-998C-A7C0-F625-8F99A93E081C}"/>
                </a:ext>
              </a:extLst>
            </p:cNvPr>
            <p:cNvSpPr/>
            <p:nvPr/>
          </p:nvSpPr>
          <p:spPr>
            <a:xfrm>
              <a:off x="0" y="0"/>
              <a:ext cx="812800" cy="812800"/>
            </a:xfrm>
            <a:custGeom>
              <a:avLst/>
              <a:gdLst/>
              <a:ahLst/>
              <a:cxnLst/>
              <a:rect l="l" t="t" r="r" b="b"/>
              <a:pathLst>
                <a:path w="812800" h="812800">
                  <a:moveTo>
                    <a:pt x="88567" y="0"/>
                  </a:moveTo>
                  <a:lnTo>
                    <a:pt x="724233" y="0"/>
                  </a:lnTo>
                  <a:cubicBezTo>
                    <a:pt x="773147" y="0"/>
                    <a:pt x="812800" y="39653"/>
                    <a:pt x="812800" y="88567"/>
                  </a:cubicBezTo>
                  <a:lnTo>
                    <a:pt x="812800" y="724233"/>
                  </a:lnTo>
                  <a:cubicBezTo>
                    <a:pt x="812800" y="773147"/>
                    <a:pt x="773147" y="812800"/>
                    <a:pt x="724233" y="812800"/>
                  </a:cubicBezTo>
                  <a:lnTo>
                    <a:pt x="88567" y="812800"/>
                  </a:lnTo>
                  <a:cubicBezTo>
                    <a:pt x="39653" y="812800"/>
                    <a:pt x="0" y="773147"/>
                    <a:pt x="0" y="724233"/>
                  </a:cubicBezTo>
                  <a:lnTo>
                    <a:pt x="0" y="88567"/>
                  </a:lnTo>
                  <a:cubicBezTo>
                    <a:pt x="0" y="39653"/>
                    <a:pt x="39653" y="0"/>
                    <a:pt x="88567" y="0"/>
                  </a:cubicBezTo>
                  <a:close/>
                </a:path>
              </a:pathLst>
            </a:custGeom>
            <a:blipFill>
              <a:blip r:embed="rId3"/>
              <a:stretch>
                <a:fillRect l="-30346" t="-12611" r="-21281" b="-3901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a:extLst>
              <a:ext uri="{FF2B5EF4-FFF2-40B4-BE49-F238E27FC236}">
                <a16:creationId xmlns:a16="http://schemas.microsoft.com/office/drawing/2014/main" id="{BF22C548-1D09-9503-B4ED-10BFA2EC9D3A}"/>
              </a:ext>
            </a:extLst>
          </p:cNvPr>
          <p:cNvGrpSpPr/>
          <p:nvPr/>
        </p:nvGrpSpPr>
        <p:grpSpPr>
          <a:xfrm>
            <a:off x="4048751" y="3613762"/>
            <a:ext cx="3037773" cy="3037773"/>
            <a:chOff x="0" y="0"/>
            <a:chExt cx="812800" cy="812800"/>
          </a:xfrm>
        </p:grpSpPr>
        <p:sp>
          <p:nvSpPr>
            <p:cNvPr id="7" name="Freeform 7">
              <a:extLst>
                <a:ext uri="{FF2B5EF4-FFF2-40B4-BE49-F238E27FC236}">
                  <a16:creationId xmlns:a16="http://schemas.microsoft.com/office/drawing/2014/main" id="{A538C68D-EFBF-FEC3-972B-D52A6076ECE2}"/>
                </a:ext>
              </a:extLst>
            </p:cNvPr>
            <p:cNvSpPr/>
            <p:nvPr/>
          </p:nvSpPr>
          <p:spPr>
            <a:xfrm>
              <a:off x="0" y="0"/>
              <a:ext cx="812800" cy="812800"/>
            </a:xfrm>
            <a:custGeom>
              <a:avLst/>
              <a:gdLst/>
              <a:ahLst/>
              <a:cxnLst/>
              <a:rect l="l" t="t" r="r" b="b"/>
              <a:pathLst>
                <a:path w="812800" h="812800">
                  <a:moveTo>
                    <a:pt x="101942" y="0"/>
                  </a:moveTo>
                  <a:lnTo>
                    <a:pt x="710858" y="0"/>
                  </a:lnTo>
                  <a:cubicBezTo>
                    <a:pt x="767159" y="0"/>
                    <a:pt x="812800" y="45641"/>
                    <a:pt x="812800" y="101942"/>
                  </a:cubicBezTo>
                  <a:lnTo>
                    <a:pt x="812800" y="710858"/>
                  </a:lnTo>
                  <a:cubicBezTo>
                    <a:pt x="812800" y="767159"/>
                    <a:pt x="767159" y="812800"/>
                    <a:pt x="710858" y="812800"/>
                  </a:cubicBezTo>
                  <a:lnTo>
                    <a:pt x="101942" y="812800"/>
                  </a:lnTo>
                  <a:cubicBezTo>
                    <a:pt x="45641" y="812800"/>
                    <a:pt x="0" y="767159"/>
                    <a:pt x="0" y="710858"/>
                  </a:cubicBezTo>
                  <a:lnTo>
                    <a:pt x="0" y="101942"/>
                  </a:lnTo>
                  <a:cubicBezTo>
                    <a:pt x="0" y="45641"/>
                    <a:pt x="45641" y="0"/>
                    <a:pt x="101942" y="0"/>
                  </a:cubicBez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B9A90271-0405-35A7-9E11-33DFC0C22E62}"/>
              </a:ext>
            </a:extLst>
          </p:cNvPr>
          <p:cNvGrpSpPr/>
          <p:nvPr/>
        </p:nvGrpSpPr>
        <p:grpSpPr>
          <a:xfrm>
            <a:off x="740364" y="3613762"/>
            <a:ext cx="3059475" cy="3059475"/>
            <a:chOff x="0" y="0"/>
            <a:chExt cx="812800" cy="812800"/>
          </a:xfrm>
        </p:grpSpPr>
        <p:sp>
          <p:nvSpPr>
            <p:cNvPr id="9" name="Freeform 9">
              <a:extLst>
                <a:ext uri="{FF2B5EF4-FFF2-40B4-BE49-F238E27FC236}">
                  <a16:creationId xmlns:a16="http://schemas.microsoft.com/office/drawing/2014/main" id="{92840810-4772-02B6-06D9-3D59DC879C8A}"/>
                </a:ext>
              </a:extLst>
            </p:cNvPr>
            <p:cNvSpPr/>
            <p:nvPr/>
          </p:nvSpPr>
          <p:spPr>
            <a:xfrm>
              <a:off x="0" y="0"/>
              <a:ext cx="812800" cy="812800"/>
            </a:xfrm>
            <a:custGeom>
              <a:avLst/>
              <a:gdLst/>
              <a:ahLst/>
              <a:cxnLst/>
              <a:rect l="l" t="t" r="r" b="b"/>
              <a:pathLst>
                <a:path w="812800" h="812800">
                  <a:moveTo>
                    <a:pt x="98688" y="0"/>
                  </a:moveTo>
                  <a:lnTo>
                    <a:pt x="714112" y="0"/>
                  </a:lnTo>
                  <a:cubicBezTo>
                    <a:pt x="740285" y="0"/>
                    <a:pt x="765387" y="10398"/>
                    <a:pt x="783895" y="28905"/>
                  </a:cubicBezTo>
                  <a:cubicBezTo>
                    <a:pt x="802402" y="47413"/>
                    <a:pt x="812800" y="72515"/>
                    <a:pt x="812800" y="98688"/>
                  </a:cubicBezTo>
                  <a:lnTo>
                    <a:pt x="812800" y="714112"/>
                  </a:lnTo>
                  <a:cubicBezTo>
                    <a:pt x="812800" y="740285"/>
                    <a:pt x="802402" y="765387"/>
                    <a:pt x="783895" y="783895"/>
                  </a:cubicBezTo>
                  <a:cubicBezTo>
                    <a:pt x="765387" y="802402"/>
                    <a:pt x="740285" y="812800"/>
                    <a:pt x="714112" y="812800"/>
                  </a:cubicBezTo>
                  <a:lnTo>
                    <a:pt x="98688" y="812800"/>
                  </a:lnTo>
                  <a:cubicBezTo>
                    <a:pt x="72515" y="812800"/>
                    <a:pt x="47413" y="802402"/>
                    <a:pt x="28905" y="783895"/>
                  </a:cubicBezTo>
                  <a:cubicBezTo>
                    <a:pt x="10398" y="765387"/>
                    <a:pt x="0" y="740285"/>
                    <a:pt x="0" y="714112"/>
                  </a:cubicBezTo>
                  <a:lnTo>
                    <a:pt x="0" y="98688"/>
                  </a:lnTo>
                  <a:cubicBezTo>
                    <a:pt x="0" y="72515"/>
                    <a:pt x="10398" y="47413"/>
                    <a:pt x="28905" y="28905"/>
                  </a:cubicBezTo>
                  <a:cubicBezTo>
                    <a:pt x="47413" y="10398"/>
                    <a:pt x="72515" y="0"/>
                    <a:pt x="98688" y="0"/>
                  </a:cubicBezTo>
                  <a:close/>
                </a:path>
              </a:pathLst>
            </a:custGeom>
            <a:blipFill>
              <a:blip r:embed="rId5"/>
              <a:stretch>
                <a:fillRect l="-55109" t="-5517" r="-55672" b="-3513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a:extLst>
              <a:ext uri="{FF2B5EF4-FFF2-40B4-BE49-F238E27FC236}">
                <a16:creationId xmlns:a16="http://schemas.microsoft.com/office/drawing/2014/main" id="{C595D7E1-4934-5AF7-27D8-9312A3CC92E3}"/>
              </a:ext>
            </a:extLst>
          </p:cNvPr>
          <p:cNvGrpSpPr/>
          <p:nvPr/>
        </p:nvGrpSpPr>
        <p:grpSpPr>
          <a:xfrm>
            <a:off x="740364" y="6878447"/>
            <a:ext cx="3059475" cy="3059475"/>
            <a:chOff x="0" y="0"/>
            <a:chExt cx="812800" cy="812800"/>
          </a:xfrm>
        </p:grpSpPr>
        <p:sp>
          <p:nvSpPr>
            <p:cNvPr id="11" name="Freeform 11">
              <a:extLst>
                <a:ext uri="{FF2B5EF4-FFF2-40B4-BE49-F238E27FC236}">
                  <a16:creationId xmlns:a16="http://schemas.microsoft.com/office/drawing/2014/main" id="{A1A4128D-11DA-AAF7-7514-118E4DE8C1F2}"/>
                </a:ext>
              </a:extLst>
            </p:cNvPr>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6"/>
              <a:stretch>
                <a:fillRect l="-29952" t="-4729" r="-15764" b="-4098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7DFE8A7F-5EA2-2B23-4A09-06C2AE32949C}"/>
              </a:ext>
            </a:extLst>
          </p:cNvPr>
          <p:cNvGrpSpPr/>
          <p:nvPr/>
        </p:nvGrpSpPr>
        <p:grpSpPr>
          <a:xfrm>
            <a:off x="740364" y="344737"/>
            <a:ext cx="3059475" cy="3059475"/>
            <a:chOff x="0" y="0"/>
            <a:chExt cx="812800" cy="812800"/>
          </a:xfrm>
        </p:grpSpPr>
        <p:sp>
          <p:nvSpPr>
            <p:cNvPr id="13" name="Freeform 13">
              <a:extLst>
                <a:ext uri="{FF2B5EF4-FFF2-40B4-BE49-F238E27FC236}">
                  <a16:creationId xmlns:a16="http://schemas.microsoft.com/office/drawing/2014/main" id="{1B08C453-F82A-0E1E-0373-DC08F9EE625B}"/>
                </a:ext>
              </a:extLst>
            </p:cNvPr>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7"/>
              <a:stretch>
                <a:fillRect l="-16158" t="-1576" r="-14187" b="-2876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a:extLst>
              <a:ext uri="{FF2B5EF4-FFF2-40B4-BE49-F238E27FC236}">
                <a16:creationId xmlns:a16="http://schemas.microsoft.com/office/drawing/2014/main" id="{911B1E97-D471-7553-C407-16681EFA783A}"/>
              </a:ext>
            </a:extLst>
          </p:cNvPr>
          <p:cNvGrpSpPr/>
          <p:nvPr/>
        </p:nvGrpSpPr>
        <p:grpSpPr>
          <a:xfrm>
            <a:off x="4027048" y="6878447"/>
            <a:ext cx="3059475" cy="3059475"/>
            <a:chOff x="0" y="0"/>
            <a:chExt cx="812800" cy="812800"/>
          </a:xfrm>
        </p:grpSpPr>
        <p:sp>
          <p:nvSpPr>
            <p:cNvPr id="15" name="Freeform 15">
              <a:extLst>
                <a:ext uri="{FF2B5EF4-FFF2-40B4-BE49-F238E27FC236}">
                  <a16:creationId xmlns:a16="http://schemas.microsoft.com/office/drawing/2014/main" id="{AC0B1DA1-F53B-8620-28D0-3C2B91CF5441}"/>
                </a:ext>
              </a:extLst>
            </p:cNvPr>
            <p:cNvSpPr/>
            <p:nvPr/>
          </p:nvSpPr>
          <p:spPr>
            <a:xfrm>
              <a:off x="0" y="0"/>
              <a:ext cx="812800" cy="812800"/>
            </a:xfrm>
            <a:custGeom>
              <a:avLst/>
              <a:gdLst/>
              <a:ahLst/>
              <a:cxnLst/>
              <a:rect l="l" t="t" r="r" b="b"/>
              <a:pathLst>
                <a:path w="812800" h="812800">
                  <a:moveTo>
                    <a:pt x="101219" y="0"/>
                  </a:moveTo>
                  <a:lnTo>
                    <a:pt x="711581" y="0"/>
                  </a:lnTo>
                  <a:cubicBezTo>
                    <a:pt x="738426" y="0"/>
                    <a:pt x="764171" y="10664"/>
                    <a:pt x="783154" y="29646"/>
                  </a:cubicBezTo>
                  <a:cubicBezTo>
                    <a:pt x="802136" y="48629"/>
                    <a:pt x="812800" y="74374"/>
                    <a:pt x="812800" y="101219"/>
                  </a:cubicBezTo>
                  <a:lnTo>
                    <a:pt x="812800" y="711581"/>
                  </a:lnTo>
                  <a:cubicBezTo>
                    <a:pt x="812800" y="738426"/>
                    <a:pt x="802136" y="764171"/>
                    <a:pt x="783154" y="783154"/>
                  </a:cubicBezTo>
                  <a:cubicBezTo>
                    <a:pt x="764171" y="802136"/>
                    <a:pt x="738426" y="812800"/>
                    <a:pt x="711581" y="812800"/>
                  </a:cubicBezTo>
                  <a:lnTo>
                    <a:pt x="101219" y="812800"/>
                  </a:lnTo>
                  <a:cubicBezTo>
                    <a:pt x="74374" y="812800"/>
                    <a:pt x="48629" y="802136"/>
                    <a:pt x="29646" y="783154"/>
                  </a:cubicBezTo>
                  <a:cubicBezTo>
                    <a:pt x="10664" y="764171"/>
                    <a:pt x="0" y="738426"/>
                    <a:pt x="0" y="711581"/>
                  </a:cubicBezTo>
                  <a:lnTo>
                    <a:pt x="0" y="101219"/>
                  </a:lnTo>
                  <a:cubicBezTo>
                    <a:pt x="0" y="74374"/>
                    <a:pt x="10664" y="48629"/>
                    <a:pt x="29646" y="29646"/>
                  </a:cubicBezTo>
                  <a:cubicBezTo>
                    <a:pt x="48629" y="10664"/>
                    <a:pt x="74374" y="0"/>
                    <a:pt x="101219" y="0"/>
                  </a:cubicBezTo>
                  <a:close/>
                </a:path>
              </a:pathLst>
            </a:custGeom>
            <a:blipFill>
              <a:blip r:embed="rId8"/>
              <a:stretch>
                <a:fillRect l="-9782" r="-978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a:extLst>
              <a:ext uri="{FF2B5EF4-FFF2-40B4-BE49-F238E27FC236}">
                <a16:creationId xmlns:a16="http://schemas.microsoft.com/office/drawing/2014/main" id="{94101104-C63C-AC35-C992-82ACA0ABD658}"/>
              </a:ext>
            </a:extLst>
          </p:cNvPr>
          <p:cNvSpPr/>
          <p:nvPr/>
        </p:nvSpPr>
        <p:spPr>
          <a:xfrm>
            <a:off x="14845047" y="205227"/>
            <a:ext cx="3214923" cy="2231692"/>
          </a:xfrm>
          <a:custGeom>
            <a:avLst/>
            <a:gdLst/>
            <a:ahLst/>
            <a:cxnLst/>
            <a:rect l="l" t="t" r="r" b="b"/>
            <a:pathLst>
              <a:path w="3214923" h="2231692">
                <a:moveTo>
                  <a:pt x="0" y="0"/>
                </a:moveTo>
                <a:lnTo>
                  <a:pt x="3214923" y="0"/>
                </a:lnTo>
                <a:lnTo>
                  <a:pt x="3214923" y="2231692"/>
                </a:lnTo>
                <a:lnTo>
                  <a:pt x="0" y="2231692"/>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8DB887BC-4DAA-C97D-37A8-B953C293571B}"/>
              </a:ext>
            </a:extLst>
          </p:cNvPr>
          <p:cNvSpPr txBox="1"/>
          <p:nvPr/>
        </p:nvSpPr>
        <p:spPr>
          <a:xfrm>
            <a:off x="7886450" y="4058162"/>
            <a:ext cx="8163317" cy="2615075"/>
          </a:xfrm>
          <a:prstGeom prst="rect">
            <a:avLst/>
          </a:prstGeom>
        </p:spPr>
        <p:txBody>
          <a:bodyPr wrap="square" lIns="0" tIns="0" rIns="0" bIns="0" rtlCol="0" anchor="t">
            <a:spAutoFit/>
          </a:bodyPr>
          <a:lstStyle/>
          <a:p>
            <a:pPr marL="0" marR="0" lvl="0" indent="0" algn="l" defTabSz="914400" rtl="0" eaLnBrk="1" fontAlgn="auto" latinLnBrk="0" hangingPunct="1">
              <a:lnSpc>
                <a:spcPts val="7308"/>
              </a:lnSpc>
              <a:spcBef>
                <a:spcPts val="0"/>
              </a:spcBef>
              <a:spcAft>
                <a:spcPts val="0"/>
              </a:spcAft>
              <a:buClrTx/>
              <a:buSzTx/>
              <a:buFontTx/>
              <a:buNone/>
              <a:tabLst/>
              <a:defRPr/>
            </a:pPr>
            <a:r>
              <a:rPr kumimoji="0" lang="en-US" sz="7308" b="0" i="0" u="none" strike="noStrike" kern="1200" cap="none" spc="0" normalizeH="0" baseline="0" noProof="0">
                <a:ln>
                  <a:noFill/>
                </a:ln>
                <a:solidFill>
                  <a:srgbClr val="FFFFFF"/>
                </a:solidFill>
                <a:effectLst/>
                <a:uLnTx/>
                <a:uFillTx/>
                <a:latin typeface="ABC Oracle 1"/>
                <a:ea typeface="ABC Oracle 1"/>
                <a:cs typeface="ABC Oracle 1"/>
                <a:sym typeface="ABC Oracle 1"/>
              </a:rPr>
              <a:t>Thank you for joining us</a:t>
            </a:r>
          </a:p>
          <a:p>
            <a:pPr marL="0" marR="0" lvl="0" indent="0" algn="l" defTabSz="914400" rtl="0" eaLnBrk="1" fontAlgn="auto" latinLnBrk="0" hangingPunct="1">
              <a:lnSpc>
                <a:spcPts val="4766"/>
              </a:lnSpc>
              <a:spcBef>
                <a:spcPts val="0"/>
              </a:spcBef>
              <a:spcAft>
                <a:spcPts val="0"/>
              </a:spcAft>
              <a:buClrTx/>
              <a:buSzTx/>
              <a:buFontTx/>
              <a:buNone/>
              <a:tabLst/>
              <a:defRPr/>
            </a:pPr>
            <a:endParaRPr kumimoji="0" lang="en-US" sz="7308" b="0" i="0" u="none" strike="noStrike" kern="1200" cap="none" spc="0" normalizeH="0" baseline="0" noProof="0">
              <a:ln>
                <a:noFill/>
              </a:ln>
              <a:solidFill>
                <a:srgbClr val="FFFFFF"/>
              </a:solidFill>
              <a:effectLst/>
              <a:uLnTx/>
              <a:uFillTx/>
              <a:latin typeface="ABC Oracle 1"/>
              <a:ea typeface="ABC Oracle 1"/>
              <a:cs typeface="ABC Oracle 1"/>
              <a:sym typeface="ABC Oracle 1"/>
            </a:endParaRPr>
          </a:p>
        </p:txBody>
      </p:sp>
    </p:spTree>
    <p:extLst>
      <p:ext uri="{BB962C8B-B14F-4D97-AF65-F5344CB8AC3E}">
        <p14:creationId xmlns:p14="http://schemas.microsoft.com/office/powerpoint/2010/main" val="31915557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Actuaries">
      <a:dk1>
        <a:srgbClr val="000000"/>
      </a:dk1>
      <a:lt1>
        <a:srgbClr val="FFFFFF"/>
      </a:lt1>
      <a:dk2>
        <a:srgbClr val="323232"/>
      </a:dk2>
      <a:lt2>
        <a:srgbClr val="EBEBEB"/>
      </a:lt2>
      <a:accent1>
        <a:srgbClr val="3C69FF"/>
      </a:accent1>
      <a:accent2>
        <a:srgbClr val="313131"/>
      </a:accent2>
      <a:accent3>
        <a:srgbClr val="5B5B5B"/>
      </a:accent3>
      <a:accent4>
        <a:srgbClr val="838484"/>
      </a:accent4>
      <a:accent5>
        <a:srgbClr val="ADADAD"/>
      </a:accent5>
      <a:accent6>
        <a:srgbClr val="D6D6D6"/>
      </a:accent6>
      <a:hlink>
        <a:srgbClr val="0563C1"/>
      </a:hlink>
      <a:folHlink>
        <a:srgbClr val="954F72"/>
      </a:folHlink>
    </a:clrScheme>
    <a:fontScheme name="AIA 202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tuaries Institute Events template_HOU 250206 .potx" id="{69400658-2394-4E1D-A429-793CA60484FD}" vid="{02E93423-A9E9-40B1-9D0E-C988EC859AB9}"/>
    </a:ext>
  </a:extLst>
</a:theme>
</file>

<file path=ppt/theme/theme6.xml><?xml version="1.0" encoding="utf-8"?>
<a:theme xmlns:a="http://schemas.openxmlformats.org/drawingml/2006/main" name="5_Office Theme">
  <a:themeElements>
    <a:clrScheme name="Act_inst alt">
      <a:dk1>
        <a:srgbClr val="000000"/>
      </a:dk1>
      <a:lt1>
        <a:srgbClr val="FFFFFF"/>
      </a:lt1>
      <a:dk2>
        <a:srgbClr val="323232"/>
      </a:dk2>
      <a:lt2>
        <a:srgbClr val="EBEBEB"/>
      </a:lt2>
      <a:accent1>
        <a:srgbClr val="3C69FF"/>
      </a:accent1>
      <a:accent2>
        <a:srgbClr val="E052DA"/>
      </a:accent2>
      <a:accent3>
        <a:srgbClr val="FF59A2"/>
      </a:accent3>
      <a:accent4>
        <a:srgbClr val="FF8B70"/>
      </a:accent4>
      <a:accent5>
        <a:srgbClr val="FFC557"/>
      </a:accent5>
      <a:accent6>
        <a:srgbClr val="F9F871"/>
      </a:accent6>
      <a:hlink>
        <a:srgbClr val="0563C1"/>
      </a:hlink>
      <a:folHlink>
        <a:srgbClr val="954F72"/>
      </a:folHlink>
    </a:clrScheme>
    <a:fontScheme name="AIA 202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tuaries Institute Events template_HOU 250206 .potx" id="{69400658-2394-4E1D-A429-793CA60484FD}" vid="{02E93423-A9E9-40B1-9D0E-C988EC859AB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043e53-a078-4fe1-9a97-1dc890974721">
      <Value>33</Value>
      <Value>133</Value>
      <Value>29</Value>
      <Value>25</Value>
      <Value>40</Value>
      <Value>38</Value>
    </TaxCatchAll>
    <_dlc_DocId xmlns="7c09f450-3099-4ab0-9797-308ed8a26daf">CE6YYQN64SX3-786882053-16992</_dlc_DocId>
    <Lastupdated xmlns="7b3e9424-693f-4334-9dc1-37abbe098301" xsi:nil="true"/>
    <Stop_x0020_publishing xmlns="b9043e53-a078-4fe1-9a97-1dc890974721" xsi:nil="true"/>
    <Region xmlns="b9043e53-a078-4fe1-9a97-1dc890974721" xsi:nil="true"/>
    <No_x0020_Web_x0020_Index xmlns="b9043e53-a078-4fe1-9a97-1dc890974721">false</No_x0020_Web_x0020_Index>
    <_dlc_DocIdUrl xmlns="7c09f450-3099-4ab0-9797-308ed8a26daf">
      <Url>https://actuaries.sharepoint.com/sites/DMS/_layouts/15/DocIdRedir.aspx?ID=CE6YYQN64SX3-786882053-16992</Url>
      <Description>CE6YYQN64SX3-786882053-16992</Description>
    </_dlc_DocIdUrl>
    <Start_x0020_publishing xmlns="b9043e53-a078-4fe1-9a97-1dc890974721" xsi:nil="true"/>
    <na442cf9b07645d39bff0c316c917a88 xmlns="b9043e53-a078-4fe1-9a97-1dc890974721">
      <Terms xmlns="http://schemas.microsoft.com/office/infopath/2007/PartnerControls"/>
    </na442cf9b07645d39bff0c316c917a88>
    <Published xmlns="b9043e53-a078-4fe1-9a97-1dc890974721">false</Published>
    <Level xmlns="b9043e53-a078-4fe1-9a97-1dc890974721" xsi:nil="true"/>
    <Availability xmlns="b9043e53-a078-4fe1-9a97-1dc890974721" xsi:nil="true"/>
    <_ExtendedDescription xmlns="http://schemas.microsoft.com/sharepoint/v3">This virtual event bring together over 180 actuaries from across Australia and Asia Pacific to collaborate on wide-ranging thought leadership issues around ethics and professionalism. The profession is confronting new challenges, and this is an important opportunity to approach them together. This is a great opportunity to meet your annual professionalism CPD requirements.</_ExtendedDescription>
    <External-link xmlns="b9043e53-a078-4fe1-9a97-1dc890974721" xsi:nil="true"/>
    <c245b723492e46feb8c242c474f81c06 xmlns="b9043e53-a078-4fe1-9a97-1dc890974721">
      <Terms xmlns="http://schemas.microsoft.com/office/infopath/2007/PartnerControls">
        <TermInfo xmlns="http://schemas.microsoft.com/office/infopath/2007/PartnerControls">
          <TermName xmlns="http://schemas.microsoft.com/office/infopath/2007/PartnerControls">Past Event</TermName>
          <TermId xmlns="http://schemas.microsoft.com/office/infopath/2007/PartnerControls">81820cd3-45f0-44e5-97c3-ef5505ffe26e</TermId>
        </TermInfo>
        <TermInfo xmlns="http://schemas.microsoft.com/office/infopath/2007/PartnerControls">
          <TermName xmlns="http://schemas.microsoft.com/office/infopath/2007/PartnerControls">APAC Ethics and Professionalism Seminar</TermName>
          <TermId xmlns="http://schemas.microsoft.com/office/infopath/2007/PartnerControls">cab05c92-33e4-4f5c-b9b2-3e391e859226</TermId>
        </TermInfo>
      </Terms>
    </c245b723492e46feb8c242c474f81c06>
    <lbd57a3197f24a75a016012f8260598a xmlns="b9043e53-a078-4fe1-9a97-1dc890974721">
      <Terms xmlns="http://schemas.microsoft.com/office/infopath/2007/PartnerControls">
        <TermInfo xmlns="http://schemas.microsoft.com/office/infopath/2007/PartnerControls">
          <TermName xmlns="http://schemas.microsoft.com/office/infopath/2007/PartnerControls">Professionalism Training</TermName>
          <TermId xmlns="http://schemas.microsoft.com/office/infopath/2007/PartnerControls">f662abcb-5de0-4fed-9006-6125f4ef83ad</TermId>
        </TermInfo>
      </Terms>
    </lbd57a3197f24a75a016012f8260598a>
    <ifb2a14d9ef14379a3042bde0b0232b7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82514a72-d478-4557-818e-561b0f30fbaf</TermId>
        </TermInfo>
      </Terms>
    </ifb2a14d9ef14379a3042bde0b0232b7>
    <g6881e4ce23a4b13a21acda1c762ef3b xmlns="b9043e53-a078-4fe1-9a97-1dc890974721">
      <Terms xmlns="http://schemas.microsoft.com/office/infopath/2007/PartnerControls">
        <TermInfo xmlns="http://schemas.microsoft.com/office/infopath/2007/PartnerControls">
          <TermName xmlns="http://schemas.microsoft.com/office/infopath/2007/PartnerControls">Major Events</TermName>
          <TermId xmlns="http://schemas.microsoft.com/office/infopath/2007/PartnerControls">741f9fd0-c1f0-4e98-ad79-70afc16eedf5</TermId>
        </TermInfo>
      </Terms>
    </g6881e4ce23a4b13a21acda1c762ef3b>
    <TaxCatchAllLabel xmlns="b9043e53-a078-4fe1-9a97-1dc890974721" xsi:nil="true"/>
    <_dlc_DocIdPersistId xmlns="7c09f450-3099-4ab0-9797-308ed8a26daf" xsi:nil="true"/>
    <Source_x0020_Document_x0020_ID xmlns="b9043e53-a078-4fe1-9a97-1dc890974721" xsi:nil="true"/>
    <Age_x0020_Group xmlns="b9043e53-a078-4fe1-9a97-1dc890974721" xsi:nil="true"/>
    <a1da6ed942364e6aa931c032ae078b9a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d40094d7-41bb-4670-ae67-14554674b2a3</TermId>
        </TermInfo>
      </Terms>
    </a1da6ed942364e6aa931c032ae078b9a>
    <CPD xmlns="b9043e53-a078-4fe1-9a97-1dc890974721">1</CPD>
    <Membership xmlns="b9043e53-a078-4fe1-9a97-1dc890974721" xsi:nil="true"/>
    <DMS_Type xmlns="b9043e53-a078-4fe1-9a97-1dc890974721" xsi:nil="true"/>
    <CMS_x0020_Document_x0020_ID xmlns="b9043e53-a078-4fe1-9a97-1dc890974721">41e1b6fe-cbd2-58e3-8ad0-82a9f2b2cddd</CMS_x0020_Document_x0020_ID>
    <Created-Date xmlns="b9043e53-a078-4fe1-9a97-1dc890974721">2026-07-21T14:00:00+00:00</Created-Date>
    <wic_System_Copyright xmlns="http://schemas.microsoft.com/sharepoint/v3/fields" xsi:nil="true"/>
    <new-release-expiry xmlns="b9043e53-a078-4fe1-9a97-1dc8909747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MS Document" ma:contentTypeID="0x0101005B474B5874136940B1FCFFA385B6F80C00B91DFC3462D36342B5E9C63B1B6AF453" ma:contentTypeVersion="208" ma:contentTypeDescription="" ma:contentTypeScope="" ma:versionID="bad0d07f1b6e8c1b79345029eaf745f9">
  <xsd:schema xmlns:xsd="http://www.w3.org/2001/XMLSchema" xmlns:xs="http://www.w3.org/2001/XMLSchema" xmlns:p="http://schemas.microsoft.com/office/2006/metadata/properties" xmlns:ns1="http://schemas.microsoft.com/sharepoint/v3" xmlns:ns2="b9043e53-a078-4fe1-9a97-1dc890974721" xmlns:ns3="http://schemas.microsoft.com/sharepoint/v3/fields" xmlns:ns4="7c09f450-3099-4ab0-9797-308ed8a26daf" xmlns:ns5="7b3e9424-693f-4334-9dc1-37abbe098301" targetNamespace="http://schemas.microsoft.com/office/2006/metadata/properties" ma:root="true" ma:fieldsID="ada8bf7435599ade032303e531caa99a" ns1:_="" ns2:_="" ns3:_="" ns4:_="" ns5:_="">
    <xsd:import namespace="http://schemas.microsoft.com/sharepoint/v3"/>
    <xsd:import namespace="b9043e53-a078-4fe1-9a97-1dc890974721"/>
    <xsd:import namespace="http://schemas.microsoft.com/sharepoint/v3/fields"/>
    <xsd:import namespace="7c09f450-3099-4ab0-9797-308ed8a26daf"/>
    <xsd:import namespace="7b3e9424-693f-4334-9dc1-37abbe098301"/>
    <xsd:element name="properties">
      <xsd:complexType>
        <xsd:sequence>
          <xsd:element name="documentManagement">
            <xsd:complexType>
              <xsd:all>
                <xsd:element ref="ns1:_ExtendedDescription" minOccurs="0"/>
                <xsd:element ref="ns2:CMS_x0020_Document_x0020_ID" minOccurs="0"/>
                <xsd:element ref="ns2:Created-Date" minOccurs="0"/>
                <xsd:element ref="ns2:CPD" minOccurs="0"/>
                <xsd:element ref="ns2:External-link" minOccurs="0"/>
                <xsd:element ref="ns2:Membership" minOccurs="0"/>
                <xsd:element ref="ns2:No_x0020_Web_x0020_Index" minOccurs="0"/>
                <xsd:element ref="ns4:_dlc_DocIdUrl" minOccurs="0"/>
                <xsd:element ref="ns2:Start_x0020_publishing" minOccurs="0"/>
                <xsd:element ref="ns2:Level" minOccurs="0"/>
                <xsd:element ref="ns2:Age_x0020_Group" minOccurs="0"/>
                <xsd:element ref="ns2:Availability" minOccurs="0"/>
                <xsd:element ref="ns2:Stop_x0020_publishing" minOccurs="0"/>
                <xsd:element ref="ns2:Source_x0020_Document_x0020_ID" minOccurs="0"/>
                <xsd:element ref="ns2:new-release-expiry" minOccurs="0"/>
                <xsd:element ref="ns2:Region" minOccurs="0"/>
                <xsd:element ref="ns2:DMS_Type" minOccurs="0"/>
                <xsd:element ref="ns2:ifb2a14d9ef14379a3042bde0b0232b7" minOccurs="0"/>
                <xsd:element ref="ns2:na442cf9b07645d39bff0c316c917a88" minOccurs="0"/>
                <xsd:element ref="ns2:g6881e4ce23a4b13a21acda1c762ef3b" minOccurs="0"/>
                <xsd:element ref="ns2:c245b723492e46feb8c242c474f81c06" minOccurs="0"/>
                <xsd:element ref="ns2:TaxCatchAll" minOccurs="0"/>
                <xsd:element ref="ns2:TaxCatchAllLabel" minOccurs="0"/>
                <xsd:element ref="ns2:a1da6ed942364e6aa931c032ae078b9a" minOccurs="0"/>
                <xsd:element ref="ns2:lbd57a3197f24a75a016012f8260598a" minOccurs="0"/>
                <xsd:element ref="ns2:Published" minOccurs="0"/>
                <xsd:element ref="ns4:_dlc_DocId" minOccurs="0"/>
                <xsd:element ref="ns3:wic_System_Copyright" minOccurs="0"/>
                <xsd:element ref="ns4:_dlc_DocIdPersistId" minOccurs="0"/>
                <xsd:element ref="ns5:Lastupdated"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ExtendedDescription" ma:index="2" nillable="true" ma:displayName="Description" ma:description="DMS Description" ma:format="Dropdown" ma:internalName="_Extended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43e53-a078-4fe1-9a97-1dc890974721" elementFormDefault="qualified">
    <xsd:import namespace="http://schemas.microsoft.com/office/2006/documentManagement/types"/>
    <xsd:import namespace="http://schemas.microsoft.com/office/infopath/2007/PartnerControls"/>
    <xsd:element name="CMS_x0020_Document_x0020_ID" ma:index="3" nillable="true" ma:displayName="CMS Document ID" ma:description="ID of the document in CMS" ma:internalName="CMS_x0020_Document_x0020_ID" ma:readOnly="false">
      <xsd:simpleType>
        <xsd:restriction base="dms:Text">
          <xsd:maxLength value="255"/>
        </xsd:restriction>
      </xsd:simpleType>
    </xsd:element>
    <xsd:element name="Created-Date" ma:index="4" nillable="true" ma:displayName="Created-Date" ma:format="DateOnly" ma:internalName="Created_x002d_Date" ma:readOnly="false">
      <xsd:simpleType>
        <xsd:restriction base="dms:DateTime"/>
      </xsd:simpleType>
    </xsd:element>
    <xsd:element name="CPD" ma:index="6" nillable="true" ma:displayName="CPD" ma:decimals="2" ma:internalName="CPD" ma:readOnly="false">
      <xsd:simpleType>
        <xsd:restriction base="dms:Number"/>
      </xsd:simpleType>
    </xsd:element>
    <xsd:element name="External-link" ma:index="13" nillable="true" ma:displayName="External-link" ma:internalName="External_x002d_link" ma:readOnly="false">
      <xsd:simpleType>
        <xsd:restriction base="dms:Text">
          <xsd:maxLength value="255"/>
        </xsd:restriction>
      </xsd:simpleType>
    </xsd:element>
    <xsd:element name="Membership" ma:index="14" nillable="true" ma:displayName="Membership" ma:internalName="Membership" ma:readOnly="false">
      <xsd:simpleType>
        <xsd:restriction base="dms:Text">
          <xsd:maxLength value="255"/>
        </xsd:restriction>
      </xsd:simpleType>
    </xsd:element>
    <xsd:element name="No_x0020_Web_x0020_Index" ma:index="15" nillable="true" ma:displayName="No Web Index" ma:default="0" ma:internalName="No_x0020_Web_x0020_Index" ma:readOnly="false">
      <xsd:simpleType>
        <xsd:restriction base="dms:Boolean"/>
      </xsd:simpleType>
    </xsd:element>
    <xsd:element name="Start_x0020_publishing" ma:index="17" nillable="true" ma:displayName="Start publishing" ma:format="DateOnly" ma:hidden="true" ma:internalName="Start_x0020_publishing" ma:readOnly="false">
      <xsd:simpleType>
        <xsd:restriction base="dms:DateTime"/>
      </xsd:simpleType>
    </xsd:element>
    <xsd:element name="Level" ma:index="18" nillable="true" ma:displayName="Level" ma:hidden="true" ma:internalName="Level" ma:readOnly="false">
      <xsd:simpleType>
        <xsd:restriction base="dms:Text">
          <xsd:maxLength value="255"/>
        </xsd:restriction>
      </xsd:simpleType>
    </xsd:element>
    <xsd:element name="Age_x0020_Group" ma:index="19" nillable="true" ma:displayName="Age Group" ma:format="Dropdown" ma:hidden="true" ma:internalName="Age_x0020_Group" ma:readOnly="false">
      <xsd:simpleType>
        <xsd:restriction base="dms:Text">
          <xsd:maxLength value="255"/>
        </xsd:restriction>
      </xsd:simpleType>
    </xsd:element>
    <xsd:element name="Availability" ma:index="20" nillable="true" ma:displayName="Availability" ma:hidden="true" ma:internalName="Availability" ma:readOnly="false">
      <xsd:simpleType>
        <xsd:restriction base="dms:Text">
          <xsd:maxLength value="255"/>
        </xsd:restriction>
      </xsd:simpleType>
    </xsd:element>
    <xsd:element name="Stop_x0020_publishing" ma:index="21" nillable="true" ma:displayName="Stop publishing" ma:format="DateOnly" ma:hidden="true" ma:internalName="Stop_x0020_publishing" ma:readOnly="false">
      <xsd:simpleType>
        <xsd:restriction base="dms:DateTime"/>
      </xsd:simpleType>
    </xsd:element>
    <xsd:element name="Source_x0020_Document_x0020_ID" ma:index="22" nillable="true" ma:displayName="Source Document ID" ma:description="ID of the document in the Team Sites" ma:hidden="true" ma:internalName="Source_x0020_Document_x0020_ID" ma:readOnly="false">
      <xsd:simpleType>
        <xsd:restriction base="dms:Text">
          <xsd:maxLength value="255"/>
        </xsd:restriction>
      </xsd:simpleType>
    </xsd:element>
    <xsd:element name="new-release-expiry" ma:index="23" nillable="true" ma:displayName="new-release-expiry" ma:format="DateOnly" ma:hidden="true" ma:internalName="new_x002d_release_x002d_expiry" ma:readOnly="false">
      <xsd:simpleType>
        <xsd:restriction base="dms:DateTime"/>
      </xsd:simpleType>
    </xsd:element>
    <xsd:element name="Region" ma:index="24" nillable="true" ma:displayName="Region" ma:hidden="true" ma:internalName="Region" ma:readOnly="false">
      <xsd:simpleType>
        <xsd:restriction base="dms:Text">
          <xsd:maxLength value="255"/>
        </xsd:restriction>
      </xsd:simpleType>
    </xsd:element>
    <xsd:element name="DMS_Type" ma:index="25" nillable="true" ma:displayName="DMS_Type" ma:hidden="true" ma:internalName="DMS_Type" ma:readOnly="false">
      <xsd:simpleType>
        <xsd:restriction base="dms:Text">
          <xsd:maxLength value="255"/>
        </xsd:restriction>
      </xsd:simpleType>
    </xsd:element>
    <xsd:element name="ifb2a14d9ef14379a3042bde0b0232b7" ma:index="26" nillable="true" ma:taxonomy="true" ma:internalName="ifb2a14d9ef14379a3042bde0b0232b7" ma:taxonomyFieldName="Prototype_Content_Types" ma:displayName="Content_Types" ma:readOnly="false" ma:default="" ma:fieldId="{2fb2a14d-9ef1-4379-a304-2bde0b0232b7}" ma:sspId="599de3cb-4d49-453d-b800-5d7115dc628a" ma:termSetId="8bf43160-4240-4a14-b9c4-81e260e50208" ma:anchorId="00000000-0000-0000-0000-000000000000" ma:open="false" ma:isKeyword="false">
      <xsd:complexType>
        <xsd:sequence>
          <xsd:element ref="pc:Terms" minOccurs="0" maxOccurs="1"/>
        </xsd:sequence>
      </xsd:complexType>
    </xsd:element>
    <xsd:element name="na442cf9b07645d39bff0c316c917a88" ma:index="28" nillable="true" ma:taxonomy="true" ma:internalName="na442cf9b07645d39bff0c316c917a88" ma:taxonomyFieldName="Prototype_Education_Programs" ma:displayName="Qualifications_and_Lifelong_Learning" ma:readOnly="false" ma:default="" ma:fieldId="{7a442cf9-b076-45d3-9bff-0c316c917a88}" ma:taxonomyMulti="true" ma:sspId="599de3cb-4d49-453d-b800-5d7115dc628a" ma:termSetId="03d00ede-6ba3-415f-b99e-a9b924b20c9b" ma:anchorId="00000000-0000-0000-0000-000000000000" ma:open="false" ma:isKeyword="false">
      <xsd:complexType>
        <xsd:sequence>
          <xsd:element ref="pc:Terms" minOccurs="0" maxOccurs="1"/>
        </xsd:sequence>
      </xsd:complexType>
    </xsd:element>
    <xsd:element name="g6881e4ce23a4b13a21acda1c762ef3b" ma:index="30" nillable="true" ma:taxonomy="true" ma:internalName="g6881e4ce23a4b13a21acda1c762ef3b" ma:taxonomyFieldName="Prototype_Event_Types" ma:displayName="Event_Types" ma:readOnly="false" ma:default="" ma:fieldId="{06881e4c-e23a-4b13-a21a-cda1c762ef3b}" ma:sspId="599de3cb-4d49-453d-b800-5d7115dc628a" ma:termSetId="c11d6ec0-8d82-4edb-a7c3-61e9562d4773" ma:anchorId="00000000-0000-0000-0000-000000000000" ma:open="false" ma:isKeyword="false">
      <xsd:complexType>
        <xsd:sequence>
          <xsd:element ref="pc:Terms" minOccurs="0" maxOccurs="1"/>
        </xsd:sequence>
      </xsd:complexType>
    </xsd:element>
    <xsd:element name="c245b723492e46feb8c242c474f81c06" ma:index="32" nillable="true" ma:taxonomy="true" ma:internalName="c245b723492e46feb8c242c474f81c06" ma:taxonomyFieldName="Prototype_Tags" ma:displayName="DMS_Tags" ma:readOnly="false" ma:fieldId="{c245b723-492e-46fe-b8c2-42c474f81c06}" ma:taxonomyMulti="true" ma:sspId="599de3cb-4d49-453d-b800-5d7115dc628a" ma:termSetId="cb3da33c-e535-4ab0-b8bc-bc8e4c95dd5f" ma:anchorId="00000000-0000-0000-0000-000000000000" ma:open="false" ma:isKeyword="false">
      <xsd:complexType>
        <xsd:sequence>
          <xsd:element ref="pc:Terms" minOccurs="0" maxOccurs="1"/>
        </xsd:sequence>
      </xsd:complexType>
    </xsd:element>
    <xsd:element name="TaxCatchAll" ma:index="33" nillable="true" ma:displayName="Taxonomy Catch All Column" ma:hidden="true" ma:list="{a99bd1f2-8352-44bd-99e3-18fccfc5b22e}" ma:internalName="TaxCatchAll" ma:readOnly="false" ma:showField="CatchAllData"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TaxCatchAllLabel" ma:index="34" nillable="true" ma:displayName="Taxonomy Catch All Column1" ma:hidden="true" ma:list="{a99bd1f2-8352-44bd-99e3-18fccfc5b22e}" ma:internalName="TaxCatchAllLabel" ma:readOnly="false" ma:showField="CatchAllDataLabel"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a1da6ed942364e6aa931c032ae078b9a" ma:index="37" nillable="true" ma:taxonomy="true" ma:internalName="a1da6ed942364e6aa931c032ae078b9a" ma:taxonomyFieldName="Prototype_CPD_Activity_Format" ma:displayName="CPD_Activity_Format" ma:readOnly="false" ma:default="" ma:fieldId="{a1da6ed9-4236-4e6a-a931-c032ae078b9a}" ma:sspId="599de3cb-4d49-453d-b800-5d7115dc628a" ma:termSetId="4bf07c46-5940-460a-b59f-14a3af91a71d" ma:anchorId="00000000-0000-0000-0000-000000000000" ma:open="false" ma:isKeyword="false">
      <xsd:complexType>
        <xsd:sequence>
          <xsd:element ref="pc:Terms" minOccurs="0" maxOccurs="1"/>
        </xsd:sequence>
      </xsd:complexType>
    </xsd:element>
    <xsd:element name="lbd57a3197f24a75a016012f8260598a" ma:index="38" nillable="true" ma:taxonomy="true" ma:internalName="lbd57a3197f24a75a016012f8260598a" ma:taxonomyFieldName="Prototype_Practice_Area" ma:displayName="Practice_Area" ma:readOnly="false" ma:default="" ma:fieldId="{5bd57a31-97f2-4a75-a016-012f8260598a}" ma:taxonomyMulti="true" ma:sspId="599de3cb-4d49-453d-b800-5d7115dc628a" ma:termSetId="82bf7a2a-7f43-4f1c-b7bb-4a3a0ba5f298" ma:anchorId="00000000-0000-0000-0000-000000000000" ma:open="false" ma:isKeyword="false">
      <xsd:complexType>
        <xsd:sequence>
          <xsd:element ref="pc:Terms" minOccurs="0" maxOccurs="1"/>
        </xsd:sequence>
      </xsd:complexType>
    </xsd:element>
    <xsd:element name="Published" ma:index="40" nillable="true" ma:displayName="Published" ma:default="0" ma:hidden="true" ma:internalName="Publishe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42" nillable="true" ma:displayName="Copyright" ma:hidden="true" ma:internalName="wic_System_Copyrigh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09f450-3099-4ab0-9797-308ed8a26daf" elementFormDefault="qualified">
    <xsd:import namespace="http://schemas.microsoft.com/office/2006/documentManagement/types"/>
    <xsd:import namespace="http://schemas.microsoft.com/office/infopath/2007/PartnerControls"/>
    <xsd:element name="_dlc_DocIdUrl" ma:index="16"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41"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43"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b3e9424-693f-4334-9dc1-37abbe098301" elementFormDefault="qualified">
    <xsd:import namespace="http://schemas.microsoft.com/office/2006/documentManagement/types"/>
    <xsd:import namespace="http://schemas.microsoft.com/office/infopath/2007/PartnerControls"/>
    <xsd:element name="Lastupdated" ma:index="44" nillable="true" ma:displayName="Last updated" ma:format="DateOnly" ma:internalName="Lastupdated">
      <xsd:simpleType>
        <xsd:restriction base="dms:DateTime"/>
      </xsd:simpleType>
    </xsd:element>
    <xsd:element name="MediaServiceBillingMetadata" ma:index="4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5" ma:displayName="Author"/>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599de3cb-4d49-453d-b800-5d7115dc628a" ContentTypeId="0x0101005B474B5874136940B1FCFFA385B6F80C"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D2F8A88-254B-4178-8A0C-6229174853A9}">
  <ds:schemaRefs>
    <ds:schemaRef ds:uri="3138fe39-45e2-4243-b4f0-a56ce41f1c6e"/>
    <ds:schemaRef ds:uri="7e948e1f-1c1f-44ca-b8c3-272baaf9988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9BA8634-DAD1-49D0-92A7-390BF549CCCE}">
  <ds:schemaRefs>
    <ds:schemaRef ds:uri="http://schemas.microsoft.com/sharepoint/v3/contenttype/forms"/>
  </ds:schemaRefs>
</ds:datastoreItem>
</file>

<file path=customXml/itemProps3.xml><?xml version="1.0" encoding="utf-8"?>
<ds:datastoreItem xmlns:ds="http://schemas.openxmlformats.org/officeDocument/2006/customXml" ds:itemID="{060A1297-86F8-48AA-8D5E-06EBFF1A478F}"/>
</file>

<file path=customXml/itemProps4.xml><?xml version="1.0" encoding="utf-8"?>
<ds:datastoreItem xmlns:ds="http://schemas.openxmlformats.org/officeDocument/2006/customXml" ds:itemID="{2F8203A4-88B5-4B6E-9079-1EA6D396E428}"/>
</file>

<file path=customXml/itemProps5.xml><?xml version="1.0" encoding="utf-8"?>
<ds:datastoreItem xmlns:ds="http://schemas.openxmlformats.org/officeDocument/2006/customXml" ds:itemID="{80FADF6F-8C88-46E7-BFA0-792544A9CD2C}"/>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88</Slides>
  <Notes>9</Notes>
  <HiddenSlides>3</HiddenSlides>
  <ScaleCrop>false</ScaleCrop>
  <HeadingPairs>
    <vt:vector size="4" baseType="variant">
      <vt:variant>
        <vt:lpstr>Theme</vt:lpstr>
      </vt:variant>
      <vt:variant>
        <vt:i4>6</vt:i4>
      </vt:variant>
      <vt:variant>
        <vt:lpstr>Slide Titles</vt:lpstr>
      </vt:variant>
      <vt:variant>
        <vt:i4>88</vt:i4>
      </vt:variant>
    </vt:vector>
  </HeadingPairs>
  <TitlesOfParts>
    <vt:vector size="94" baseType="lpstr">
      <vt:lpstr>Office Theme</vt:lpstr>
      <vt:lpstr>1_Office Theme</vt:lpstr>
      <vt:lpstr>2_Office Theme</vt:lpstr>
      <vt:lpstr>3_Office Theme</vt:lpstr>
      <vt:lpstr>4_Office Theme</vt:lpstr>
      <vt:lpstr>5_Office Theme</vt:lpstr>
      <vt:lpstr>PowerPoint Presentation</vt:lpstr>
      <vt:lpstr>The Actuaries Institute acknowledges the traditional custodians of the lands and waters where we live and work, travel, and trade.  We pay our respect to the members of those communities, Elders past and present, and recognise and celebrate their continuing custodianship and culture.</vt:lpstr>
      <vt:lpstr>PowerPoint Presentation</vt:lpstr>
      <vt:lpstr>PowerPoint Presentation</vt:lpstr>
      <vt:lpstr>What will we cover today?  Responsible AI, learning from social sector evaluation, navigating responsibility and social good, building ethical cultures and an interactive workshop</vt:lpstr>
      <vt:lpstr>PowerPoint Presentation</vt:lpstr>
      <vt:lpstr>PowerPoint Presentation</vt:lpstr>
      <vt:lpstr>PowerPoint Presentation</vt:lpstr>
      <vt:lpstr>The Ethical Use of AI A Leadership Perspective</vt:lpstr>
      <vt:lpstr>At a macro level, there are massive far-reaching risks in AI</vt:lpstr>
      <vt:lpstr>How can it go wrong? Real-world case studies</vt:lpstr>
      <vt:lpstr>How can it go wrong? Real-world case studies</vt:lpstr>
      <vt:lpstr>There are many risks relating to AI…</vt:lpstr>
      <vt:lpstr>The current situation — mainstream financial services</vt:lpstr>
      <vt:lpstr>But it’s going to get a lot harder</vt:lpstr>
      <vt:lpstr>And there is already a governance gap</vt:lpstr>
      <vt:lpstr>So where to from here?  How can we properly govern AI?</vt:lpstr>
      <vt:lpstr>There are plenty of resources</vt:lpstr>
      <vt:lpstr>Let’s start with the basics — the EU’s 7 requirements for trustworthy AI</vt:lpstr>
      <vt:lpstr>PowerPoint Presentation</vt:lpstr>
      <vt:lpstr>What questions should boards ask? </vt:lpstr>
      <vt:lpstr>What should a governance model look like?</vt:lpstr>
      <vt:lpstr>In other words…</vt:lpstr>
      <vt:lpstr>But in the end… it comes down to Leadership, Culture and Training</vt:lpstr>
      <vt:lpstr>Governing AI might be easier than governing humans!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Lightning Talks with practitioners from Australia, Hong Kong and Singapore</vt:lpstr>
      <vt:lpstr>Ethics &amp; Professionalism Actuaries and AI  Louis Lee</vt:lpstr>
      <vt:lpstr>To Adopt or Not Adopt</vt:lpstr>
      <vt:lpstr>Example: AI Claims End-to-End</vt:lpstr>
      <vt:lpstr>1 | AI Professionalism is just Control Cycle</vt:lpstr>
      <vt:lpstr>2 | Things to check before signing off AI applications</vt:lpstr>
      <vt:lpstr>3 | The model can change after you approve it</vt:lpstr>
      <vt:lpstr>4 | Automate the testing. Keep the judgment.</vt:lpstr>
      <vt:lpstr>Professional and Ethical Challenges in Product Development Across Asia and Africa</vt:lpstr>
      <vt:lpstr>Contents</vt:lpstr>
      <vt:lpstr>Setting the Scene</vt:lpstr>
      <vt:lpstr>PowerPoint Presentation</vt:lpstr>
      <vt:lpstr>PowerPoint Presentation</vt:lpstr>
      <vt:lpstr>Framing the Problem</vt:lpstr>
      <vt:lpstr>PowerPoint Presentation</vt:lpstr>
      <vt:lpstr>Archetype for Progress</vt:lpstr>
      <vt:lpstr>PowerPoint Presentation</vt:lpstr>
      <vt:lpstr>PowerPoint Presentation</vt:lpstr>
      <vt:lpstr>Thank you</vt:lpstr>
      <vt:lpstr>Working in the social sector – professionalism and ethics</vt:lpstr>
      <vt:lpstr>An example</vt:lpstr>
      <vt:lpstr>An example</vt:lpstr>
      <vt:lpstr>An example – some thoughts</vt:lpstr>
      <vt:lpstr>Broader comments</vt:lpstr>
      <vt:lpstr>Thank you</vt:lpstr>
      <vt:lpstr>Ethics and Leadership</vt:lpstr>
      <vt:lpstr>PowerPoint Presentation</vt:lpstr>
      <vt:lpstr>Why ethics matters?</vt:lpstr>
      <vt:lpstr>Poll  When making a decision, what do you instinctively prioritise?   A. Rules and obligations  B. Best overall outcome  C. Personal values or character  D. What will be perceived as fair </vt:lpstr>
      <vt:lpstr>Building your ethical compass</vt:lpstr>
      <vt:lpstr>Ethics, Critical Thinking, and Diverse Perspectives</vt:lpstr>
      <vt:lpstr>Poll  What makes people least likely to question a situation to raise a concern?   A. Fear of being wrong  B. Fear of consequences  C. Belief nothing will change  D. Not realising there is something to be concerned about  </vt:lpstr>
      <vt:lpstr>PowerPoint Presentation</vt:lpstr>
      <vt:lpstr>Final Thoughts</vt:lpstr>
      <vt:lpstr>Thank you</vt:lpstr>
      <vt:lpstr>PowerPoint Presentation</vt:lpstr>
      <vt:lpstr>Case Study and Interactive Workshop  Stuart Turner &amp; Sim Ng</vt:lpstr>
      <vt:lpstr>Agenda</vt:lpstr>
      <vt:lpstr>The Importance of Practicing Ethical Thinking</vt:lpstr>
      <vt:lpstr>Case Study – Part 1</vt:lpstr>
      <vt:lpstr>Case Study – Part 1</vt:lpstr>
      <vt:lpstr>Discussion Questions:</vt:lpstr>
      <vt:lpstr>Discussion groups</vt:lpstr>
      <vt:lpstr>We are currently in Breakout Rooms</vt:lpstr>
      <vt:lpstr>Discussion:</vt:lpstr>
      <vt:lpstr>Case Study – Part 2</vt:lpstr>
      <vt:lpstr>Discussion Questions:</vt:lpstr>
      <vt:lpstr>Discussion groups</vt:lpstr>
      <vt:lpstr>We are currently in Breakout Rooms</vt:lpstr>
      <vt:lpstr>Discussion:</vt:lpstr>
      <vt:lpstr>Q&amp;A with all our presenters  Please use Zoom Q&amp;A for your questions. The presenters will get through as many as they can. </vt:lpstr>
      <vt:lpstr>PowerPoint Presentation</vt:lpstr>
      <vt:lpstr>PowerPoint Presentation</vt:lpstr>
      <vt:lpstr>Please take a moment to complete our survey  This is important for us when planning this event in the future. Scan the QR code to be taken to a short 5 question survey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Ethics and Professionalism APAC Seminar </dc:title>
  <dc:creator>Presented by Nicolette Rubinsztein, Jon Shen, Louis Lee, Sanchit Maini, Hugh Miller, Bianka Grange, Sim Ng, Stuart Turner and Maathu Ranjan </dc:creator>
  <cp:revision>1</cp:revision>
  <dcterms:created xsi:type="dcterms:W3CDTF">2006-08-16T00:00:00Z</dcterms:created>
  <dcterms:modified xsi:type="dcterms:W3CDTF">2026-07-22T07:12:43Z</dcterms:modified>
  <dc:identifier>DAHPfgcNsbE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0x0101005B474B5874136940B1FCFFA385B6F80C00B91DFC3462D36342B5E9C63B1B6AF453</vt:lpwstr>
  </property>
  <property fmtid="{D5CDD505-2E9C-101B-9397-08002B2CF9AE}" pid="3" name="MediaServiceImageTags">
    <vt:lpwstr/>
  </property>
  <property fmtid="{D5CDD505-2E9C-101B-9397-08002B2CF9AE}" pid="4" name="_dlc_DocIdItemGuid">
    <vt:lpwstr>ce15b7da-6364-4fec-be11-274f869db0fe</vt:lpwstr>
  </property>
  <property fmtid="{D5CDD505-2E9C-101B-9397-08002B2CF9AE}" pid="5" name="Prototype_Education_Programs">
    <vt:lpwstr/>
  </property>
  <property fmtid="{D5CDD505-2E9C-101B-9397-08002B2CF9AE}" pid="6" name="Prototype_CPD_Activity_Format">
    <vt:lpwstr>33;#Presentation Slides|d40094d7-41bb-4670-ae67-14554674b2a3</vt:lpwstr>
  </property>
  <property fmtid="{D5CDD505-2E9C-101B-9397-08002B2CF9AE}" pid="7" name="Prototype_Practice_Area">
    <vt:lpwstr>25;#Professionalism Training|f662abcb-5de0-4fed-9006-6125f4ef83ad</vt:lpwstr>
  </property>
  <property fmtid="{D5CDD505-2E9C-101B-9397-08002B2CF9AE}" pid="8" name="Prototype_Content_Types">
    <vt:lpwstr>29;#Presentation slides|82514a72-d478-4557-818e-561b0f30fbaf</vt:lpwstr>
  </property>
  <property fmtid="{D5CDD505-2E9C-101B-9397-08002B2CF9AE}" pid="9" name="Prototype_Tags">
    <vt:lpwstr>40;#Past Event|81820cd3-45f0-44e5-97c3-ef5505ffe26e;#133;#APAC Ethics and Professionalism Seminar|cab05c92-33e4-4f5c-b9b2-3e391e859226</vt:lpwstr>
  </property>
  <property fmtid="{D5CDD505-2E9C-101B-9397-08002B2CF9AE}" pid="10" name="lcf76f155ced4ddcb4097134ff3c332f">
    <vt:lpwstr/>
  </property>
  <property fmtid="{D5CDD505-2E9C-101B-9397-08002B2CF9AE}" pid="11" name="Prototype_Event_Types">
    <vt:lpwstr>38;#Major Events|741f9fd0-c1f0-4e98-ad79-70afc16eedf5</vt:lpwstr>
  </property>
</Properties>
</file>